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25"/>
  </p:notesMasterIdLst>
  <p:sldIdLst>
    <p:sldId id="256" r:id="rId3"/>
    <p:sldId id="284" r:id="rId4"/>
    <p:sldId id="257" r:id="rId5"/>
    <p:sldId id="265" r:id="rId6"/>
    <p:sldId id="259" r:id="rId7"/>
    <p:sldId id="279" r:id="rId8"/>
    <p:sldId id="283" r:id="rId9"/>
    <p:sldId id="258" r:id="rId10"/>
    <p:sldId id="261" r:id="rId11"/>
    <p:sldId id="266" r:id="rId12"/>
    <p:sldId id="277" r:id="rId13"/>
    <p:sldId id="260" r:id="rId14"/>
    <p:sldId id="262" r:id="rId15"/>
    <p:sldId id="263" r:id="rId16"/>
    <p:sldId id="273" r:id="rId17"/>
    <p:sldId id="267" r:id="rId18"/>
    <p:sldId id="269" r:id="rId19"/>
    <p:sldId id="285" r:id="rId20"/>
    <p:sldId id="270" r:id="rId21"/>
    <p:sldId id="264" r:id="rId22"/>
    <p:sldId id="281" r:id="rId23"/>
    <p:sldId id="271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5921" autoAdjust="0"/>
  </p:normalViewPr>
  <p:slideViewPr>
    <p:cSldViewPr showGuides="1">
      <p:cViewPr varScale="1">
        <p:scale>
          <a:sx n="99" d="100"/>
          <a:sy n="99" d="100"/>
        </p:scale>
        <p:origin x="195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07437-F546-4E5C-850F-27D8ABE1590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2D9951-0AD1-46C8-849C-4CAC79C37E36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US" dirty="0" smtClean="0"/>
            <a:t>Allows </a:t>
          </a:r>
          <a:r>
            <a:rPr lang="en-US" dirty="0" err="1" smtClean="0"/>
            <a:t>SFA</a:t>
          </a:r>
          <a:r>
            <a:rPr lang="en-US" dirty="0" smtClean="0"/>
            <a:t> participating in the National School Lunch Program (</a:t>
          </a:r>
          <a:r>
            <a:rPr lang="en-US" dirty="0" err="1" smtClean="0"/>
            <a:t>NSLP</a:t>
          </a:r>
          <a:r>
            <a:rPr lang="en-US" dirty="0" smtClean="0"/>
            <a:t>) to provide </a:t>
          </a:r>
          <a:r>
            <a:rPr lang="en-US" b="1" i="1" dirty="0" smtClean="0"/>
            <a:t>free</a:t>
          </a:r>
          <a:r>
            <a:rPr lang="en-US" dirty="0" smtClean="0"/>
            <a:t> summer meals in low income areas during the traditional summer vacation periods.</a:t>
          </a:r>
          <a:endParaRPr lang="en-US" dirty="0"/>
        </a:p>
      </dgm:t>
    </dgm:pt>
    <dgm:pt modelId="{1AE508FA-398A-4B5B-89AB-7EB77F77A890}" type="parTrans" cxnId="{2366DFAC-DCFA-4D17-BB3E-8CB01DF25F23}">
      <dgm:prSet/>
      <dgm:spPr/>
      <dgm:t>
        <a:bodyPr/>
        <a:lstStyle/>
        <a:p>
          <a:endParaRPr lang="en-US"/>
        </a:p>
      </dgm:t>
    </dgm:pt>
    <dgm:pt modelId="{44B0C1ED-B8CE-40A4-A698-9416CEC30CAE}" type="sibTrans" cxnId="{2366DFAC-DCFA-4D17-BB3E-8CB01DF25F23}">
      <dgm:prSet/>
      <dgm:spPr/>
      <dgm:t>
        <a:bodyPr/>
        <a:lstStyle/>
        <a:p>
          <a:endParaRPr lang="en-US"/>
        </a:p>
      </dgm:t>
    </dgm:pt>
    <dgm:pt modelId="{9C9969F4-5EA9-491C-9438-C4E9996829F1}">
      <dgm:prSet/>
      <dgm:spPr/>
      <dgm:t>
        <a:bodyPr/>
        <a:lstStyle/>
        <a:p>
          <a:pPr rtl="0"/>
          <a:r>
            <a:rPr lang="en-US" dirty="0" smtClean="0"/>
            <a:t>Designed to encourage </a:t>
          </a:r>
          <a:r>
            <a:rPr lang="en-US" dirty="0" err="1" smtClean="0"/>
            <a:t>SFAs</a:t>
          </a:r>
          <a:r>
            <a:rPr lang="en-US" dirty="0" smtClean="0"/>
            <a:t> to provide meals during the summer and other vacation periods.</a:t>
          </a:r>
          <a:endParaRPr lang="en-US" dirty="0"/>
        </a:p>
      </dgm:t>
    </dgm:pt>
    <dgm:pt modelId="{2F4B024D-EF25-4066-A52B-EF1F20682625}" type="parTrans" cxnId="{02C2B7CC-7CFF-45F2-BD03-E957E4555E8A}">
      <dgm:prSet/>
      <dgm:spPr/>
      <dgm:t>
        <a:bodyPr/>
        <a:lstStyle/>
        <a:p>
          <a:endParaRPr lang="en-US"/>
        </a:p>
      </dgm:t>
    </dgm:pt>
    <dgm:pt modelId="{1D605E73-6FB7-4ED6-BFD1-C885E5F3E084}" type="sibTrans" cxnId="{02C2B7CC-7CFF-45F2-BD03-E957E4555E8A}">
      <dgm:prSet/>
      <dgm:spPr/>
      <dgm:t>
        <a:bodyPr/>
        <a:lstStyle/>
        <a:p>
          <a:endParaRPr lang="en-US"/>
        </a:p>
      </dgm:t>
    </dgm:pt>
    <dgm:pt modelId="{ADA2CAD2-E810-476F-BD84-3A04A1103DE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This Option combines features of the National School Lunch Program (</a:t>
          </a:r>
          <a:r>
            <a:rPr lang="en-US" dirty="0" err="1" smtClean="0"/>
            <a:t>NSLP</a:t>
          </a:r>
          <a:r>
            <a:rPr lang="en-US" dirty="0" smtClean="0"/>
            <a:t>), School Breakfast Program(</a:t>
          </a:r>
          <a:r>
            <a:rPr lang="en-US" dirty="0" err="1" smtClean="0"/>
            <a:t>SBP</a:t>
          </a:r>
          <a:r>
            <a:rPr lang="en-US" dirty="0" smtClean="0"/>
            <a:t>) and Summer Food Service Program (</a:t>
          </a:r>
          <a:r>
            <a:rPr lang="en-US" dirty="0" err="1" smtClean="0"/>
            <a:t>SFSP</a:t>
          </a:r>
          <a:r>
            <a:rPr lang="en-US" dirty="0" smtClean="0"/>
            <a:t>).</a:t>
          </a:r>
          <a:endParaRPr lang="en-US" dirty="0"/>
        </a:p>
      </dgm:t>
    </dgm:pt>
    <dgm:pt modelId="{564A9171-F848-4A53-B2FD-6770081498DF}" type="parTrans" cxnId="{8EF076D1-DDB7-49B2-8AA5-956783BEA4F0}">
      <dgm:prSet/>
      <dgm:spPr/>
      <dgm:t>
        <a:bodyPr/>
        <a:lstStyle/>
        <a:p>
          <a:endParaRPr lang="en-US"/>
        </a:p>
      </dgm:t>
    </dgm:pt>
    <dgm:pt modelId="{61E70C3A-DC68-4B07-AEE1-7D7631BCEF76}" type="sibTrans" cxnId="{8EF076D1-DDB7-49B2-8AA5-956783BEA4F0}">
      <dgm:prSet/>
      <dgm:spPr/>
      <dgm:t>
        <a:bodyPr/>
        <a:lstStyle/>
        <a:p>
          <a:endParaRPr lang="en-US"/>
        </a:p>
      </dgm:t>
    </dgm:pt>
    <dgm:pt modelId="{A072F859-31D4-427B-A5BB-0F594DE2ED40}" type="pres">
      <dgm:prSet presAssocID="{6F907437-F546-4E5C-850F-27D8ABE1590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D994E5-5475-4F96-B25E-90AD54BD99A5}" type="pres">
      <dgm:prSet presAssocID="{C22D9951-0AD1-46C8-849C-4CAC79C37E36}" presName="composite" presStyleCnt="0"/>
      <dgm:spPr/>
    </dgm:pt>
    <dgm:pt modelId="{793917B5-3652-4B5B-9DB7-A38938BD13CD}" type="pres">
      <dgm:prSet presAssocID="{C22D9951-0AD1-46C8-849C-4CAC79C37E36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0EB26710-2229-4616-B4F6-95E04160936D}" type="pres">
      <dgm:prSet presAssocID="{C22D9951-0AD1-46C8-849C-4CAC79C37E3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68F4F-4EC5-4A2D-87E9-F17E2BEF84D2}" type="pres">
      <dgm:prSet presAssocID="{44B0C1ED-B8CE-40A4-A698-9416CEC30CAE}" presName="spacing" presStyleCnt="0"/>
      <dgm:spPr/>
    </dgm:pt>
    <dgm:pt modelId="{2AA8D731-1DC5-444B-9F39-D4172F867E61}" type="pres">
      <dgm:prSet presAssocID="{9C9969F4-5EA9-491C-9438-C4E9996829F1}" presName="composite" presStyleCnt="0"/>
      <dgm:spPr/>
    </dgm:pt>
    <dgm:pt modelId="{52B3E77B-25C4-4D6E-85E8-13AB0801D470}" type="pres">
      <dgm:prSet presAssocID="{9C9969F4-5EA9-491C-9438-C4E9996829F1}" presName="imgShp" presStyleLbl="fgImgPlace1" presStyleIdx="1" presStyleCnt="3" custLinFactNeighborX="-2311" custLinFactNeighborY="378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rgbClr val="FFFF00"/>
          </a:solidFill>
        </a:ln>
      </dgm:spPr>
    </dgm:pt>
    <dgm:pt modelId="{EADC05E7-F421-4584-B216-A8856BE5FD3B}" type="pres">
      <dgm:prSet presAssocID="{9C9969F4-5EA9-491C-9438-C4E9996829F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7ABB0-97CC-4536-BB43-7D248F893489}" type="pres">
      <dgm:prSet presAssocID="{1D605E73-6FB7-4ED6-BFD1-C885E5F3E084}" presName="spacing" presStyleCnt="0"/>
      <dgm:spPr/>
    </dgm:pt>
    <dgm:pt modelId="{CF355CA8-27D7-4C27-BA22-A2EAEF121649}" type="pres">
      <dgm:prSet presAssocID="{ADA2CAD2-E810-476F-BD84-3A04A1103DE0}" presName="composite" presStyleCnt="0"/>
      <dgm:spPr/>
    </dgm:pt>
    <dgm:pt modelId="{A471FD30-209E-4DFE-BAF2-2A8D0534704F}" type="pres">
      <dgm:prSet presAssocID="{ADA2CAD2-E810-476F-BD84-3A04A1103DE0}" presName="imgShp" presStyleLbl="fgImgPlace1" presStyleIdx="2" presStyleCnt="3" custLinFactNeighborX="-2788" custLinFactNeighborY="-469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FFFF00"/>
          </a:solidFill>
        </a:ln>
      </dgm:spPr>
    </dgm:pt>
    <dgm:pt modelId="{94AF3E7B-8F2F-43F3-9F36-48B98B1AA3DC}" type="pres">
      <dgm:prSet presAssocID="{ADA2CAD2-E810-476F-BD84-3A04A1103DE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C2B7CC-7CFF-45F2-BD03-E957E4555E8A}" srcId="{6F907437-F546-4E5C-850F-27D8ABE1590B}" destId="{9C9969F4-5EA9-491C-9438-C4E9996829F1}" srcOrd="1" destOrd="0" parTransId="{2F4B024D-EF25-4066-A52B-EF1F20682625}" sibTransId="{1D605E73-6FB7-4ED6-BFD1-C885E5F3E084}"/>
    <dgm:cxn modelId="{4092C901-4292-4FEC-BF13-90D358733191}" type="presOf" srcId="{ADA2CAD2-E810-476F-BD84-3A04A1103DE0}" destId="{94AF3E7B-8F2F-43F3-9F36-48B98B1AA3DC}" srcOrd="0" destOrd="0" presId="urn:microsoft.com/office/officeart/2005/8/layout/vList3"/>
    <dgm:cxn modelId="{5D4E168C-16DC-4703-8297-BBC4A0D9E1C8}" type="presOf" srcId="{9C9969F4-5EA9-491C-9438-C4E9996829F1}" destId="{EADC05E7-F421-4584-B216-A8856BE5FD3B}" srcOrd="0" destOrd="0" presId="urn:microsoft.com/office/officeart/2005/8/layout/vList3"/>
    <dgm:cxn modelId="{2366DFAC-DCFA-4D17-BB3E-8CB01DF25F23}" srcId="{6F907437-F546-4E5C-850F-27D8ABE1590B}" destId="{C22D9951-0AD1-46C8-849C-4CAC79C37E36}" srcOrd="0" destOrd="0" parTransId="{1AE508FA-398A-4B5B-89AB-7EB77F77A890}" sibTransId="{44B0C1ED-B8CE-40A4-A698-9416CEC30CAE}"/>
    <dgm:cxn modelId="{8EF076D1-DDB7-49B2-8AA5-956783BEA4F0}" srcId="{6F907437-F546-4E5C-850F-27D8ABE1590B}" destId="{ADA2CAD2-E810-476F-BD84-3A04A1103DE0}" srcOrd="2" destOrd="0" parTransId="{564A9171-F848-4A53-B2FD-6770081498DF}" sibTransId="{61E70C3A-DC68-4B07-AEE1-7D7631BCEF76}"/>
    <dgm:cxn modelId="{B2DE1D4E-8A15-4C97-AF35-39CA523F519D}" type="presOf" srcId="{6F907437-F546-4E5C-850F-27D8ABE1590B}" destId="{A072F859-31D4-427B-A5BB-0F594DE2ED40}" srcOrd="0" destOrd="0" presId="urn:microsoft.com/office/officeart/2005/8/layout/vList3"/>
    <dgm:cxn modelId="{CD95228F-87CF-4695-A234-04D466141E22}" type="presOf" srcId="{C22D9951-0AD1-46C8-849C-4CAC79C37E36}" destId="{0EB26710-2229-4616-B4F6-95E04160936D}" srcOrd="0" destOrd="0" presId="urn:microsoft.com/office/officeart/2005/8/layout/vList3"/>
    <dgm:cxn modelId="{80CED89B-B720-478C-B51B-8B3DF52B8D5A}" type="presParOf" srcId="{A072F859-31D4-427B-A5BB-0F594DE2ED40}" destId="{44D994E5-5475-4F96-B25E-90AD54BD99A5}" srcOrd="0" destOrd="0" presId="urn:microsoft.com/office/officeart/2005/8/layout/vList3"/>
    <dgm:cxn modelId="{8489717E-0DE3-466A-8861-548C7D027F1B}" type="presParOf" srcId="{44D994E5-5475-4F96-B25E-90AD54BD99A5}" destId="{793917B5-3652-4B5B-9DB7-A38938BD13CD}" srcOrd="0" destOrd="0" presId="urn:microsoft.com/office/officeart/2005/8/layout/vList3"/>
    <dgm:cxn modelId="{3CEBAC79-FAD7-49C5-BFC7-E91E7E9CD439}" type="presParOf" srcId="{44D994E5-5475-4F96-B25E-90AD54BD99A5}" destId="{0EB26710-2229-4616-B4F6-95E04160936D}" srcOrd="1" destOrd="0" presId="urn:microsoft.com/office/officeart/2005/8/layout/vList3"/>
    <dgm:cxn modelId="{A9E28769-13CE-433C-84D4-FA0A55A28513}" type="presParOf" srcId="{A072F859-31D4-427B-A5BB-0F594DE2ED40}" destId="{E0568F4F-4EC5-4A2D-87E9-F17E2BEF84D2}" srcOrd="1" destOrd="0" presId="urn:microsoft.com/office/officeart/2005/8/layout/vList3"/>
    <dgm:cxn modelId="{0B4265CF-F6F6-4A8B-9A1E-AED81C635B0D}" type="presParOf" srcId="{A072F859-31D4-427B-A5BB-0F594DE2ED40}" destId="{2AA8D731-1DC5-444B-9F39-D4172F867E61}" srcOrd="2" destOrd="0" presId="urn:microsoft.com/office/officeart/2005/8/layout/vList3"/>
    <dgm:cxn modelId="{11E2C319-1E03-4A85-A257-A036A5D14C0A}" type="presParOf" srcId="{2AA8D731-1DC5-444B-9F39-D4172F867E61}" destId="{52B3E77B-25C4-4D6E-85E8-13AB0801D470}" srcOrd="0" destOrd="0" presId="urn:microsoft.com/office/officeart/2005/8/layout/vList3"/>
    <dgm:cxn modelId="{35BB82FD-5AD3-431E-87C3-B1B6C17AA3A2}" type="presParOf" srcId="{2AA8D731-1DC5-444B-9F39-D4172F867E61}" destId="{EADC05E7-F421-4584-B216-A8856BE5FD3B}" srcOrd="1" destOrd="0" presId="urn:microsoft.com/office/officeart/2005/8/layout/vList3"/>
    <dgm:cxn modelId="{4C627743-5A14-42AE-8EC3-5354D39809EF}" type="presParOf" srcId="{A072F859-31D4-427B-A5BB-0F594DE2ED40}" destId="{84F7ABB0-97CC-4536-BB43-7D248F893489}" srcOrd="3" destOrd="0" presId="urn:microsoft.com/office/officeart/2005/8/layout/vList3"/>
    <dgm:cxn modelId="{B2A94965-6A7A-45C5-961E-4DDD43E936BF}" type="presParOf" srcId="{A072F859-31D4-427B-A5BB-0F594DE2ED40}" destId="{CF355CA8-27D7-4C27-BA22-A2EAEF121649}" srcOrd="4" destOrd="0" presId="urn:microsoft.com/office/officeart/2005/8/layout/vList3"/>
    <dgm:cxn modelId="{037A3576-0687-4793-94D7-2696F25269E2}" type="presParOf" srcId="{CF355CA8-27D7-4C27-BA22-A2EAEF121649}" destId="{A471FD30-209E-4DFE-BAF2-2A8D0534704F}" srcOrd="0" destOrd="0" presId="urn:microsoft.com/office/officeart/2005/8/layout/vList3"/>
    <dgm:cxn modelId="{48916233-1B09-44EE-B608-24C1A01F2174}" type="presParOf" srcId="{CF355CA8-27D7-4C27-BA22-A2EAEF121649}" destId="{94AF3E7B-8F2F-43F3-9F36-48B98B1AA3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28BED0-7A72-4892-9BDC-9EDED6A42B3D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B017B5-2EFA-4121-87D6-6014851A69A8}">
      <dgm:prSet phldrT="[Text]"/>
      <dgm:spPr/>
      <dgm:t>
        <a:bodyPr/>
        <a:lstStyle/>
        <a:p>
          <a:r>
            <a:rPr lang="en-US" dirty="0" smtClean="0"/>
            <a:t>Open</a:t>
          </a:r>
          <a:endParaRPr lang="en-US" dirty="0"/>
        </a:p>
      </dgm:t>
    </dgm:pt>
    <dgm:pt modelId="{90922D73-1ABC-44B6-96F3-70A15C265123}" type="parTrans" cxnId="{E2845BEB-9AE7-441B-8C85-29C1DEB90A37}">
      <dgm:prSet/>
      <dgm:spPr/>
      <dgm:t>
        <a:bodyPr/>
        <a:lstStyle/>
        <a:p>
          <a:endParaRPr lang="en-US"/>
        </a:p>
      </dgm:t>
    </dgm:pt>
    <dgm:pt modelId="{C08A7C47-5B1F-4127-84E1-C51B3660F625}" type="sibTrans" cxnId="{E2845BEB-9AE7-441B-8C85-29C1DEB90A37}">
      <dgm:prSet/>
      <dgm:spPr/>
      <dgm:t>
        <a:bodyPr/>
        <a:lstStyle/>
        <a:p>
          <a:endParaRPr lang="en-US"/>
        </a:p>
      </dgm:t>
    </dgm:pt>
    <dgm:pt modelId="{9D63A9E5-3A43-45F3-B87B-46370B6E5A8F}">
      <dgm:prSet phldrT="[Text]"/>
      <dgm:spPr/>
      <dgm:t>
        <a:bodyPr/>
        <a:lstStyle/>
        <a:p>
          <a:r>
            <a:rPr lang="en-US" dirty="0" smtClean="0"/>
            <a:t>Restricted Open</a:t>
          </a:r>
          <a:endParaRPr lang="en-US" dirty="0"/>
        </a:p>
      </dgm:t>
    </dgm:pt>
    <dgm:pt modelId="{B186987A-157B-4A68-A9EB-582153CCD037}" type="parTrans" cxnId="{B9D34CD6-7A89-49DD-B9FB-8717BA2E8B38}">
      <dgm:prSet/>
      <dgm:spPr/>
      <dgm:t>
        <a:bodyPr/>
        <a:lstStyle/>
        <a:p>
          <a:endParaRPr lang="en-US"/>
        </a:p>
      </dgm:t>
    </dgm:pt>
    <dgm:pt modelId="{3BD3C1F6-F26E-43C3-9936-5531C0A206C8}" type="sibTrans" cxnId="{B9D34CD6-7A89-49DD-B9FB-8717BA2E8B38}">
      <dgm:prSet/>
      <dgm:spPr/>
      <dgm:t>
        <a:bodyPr/>
        <a:lstStyle/>
        <a:p>
          <a:endParaRPr lang="en-US"/>
        </a:p>
      </dgm:t>
    </dgm:pt>
    <dgm:pt modelId="{ECFA0B16-679D-4B5D-B060-A089A15021D7}">
      <dgm:prSet phldrT="[Text]"/>
      <dgm:spPr/>
      <dgm:t>
        <a:bodyPr/>
        <a:lstStyle/>
        <a:p>
          <a:r>
            <a:rPr lang="en-US" dirty="0" smtClean="0"/>
            <a:t>Closed Enrolled</a:t>
          </a:r>
          <a:endParaRPr lang="en-US" dirty="0"/>
        </a:p>
      </dgm:t>
    </dgm:pt>
    <dgm:pt modelId="{C41626CC-43EF-479D-8AFA-D227DDF80E65}" type="parTrans" cxnId="{88B898DC-7E45-4315-AFBE-AB7221BFAC66}">
      <dgm:prSet/>
      <dgm:spPr/>
      <dgm:t>
        <a:bodyPr/>
        <a:lstStyle/>
        <a:p>
          <a:endParaRPr lang="en-US"/>
        </a:p>
      </dgm:t>
    </dgm:pt>
    <dgm:pt modelId="{CF93DC08-052C-4BAF-9371-449BFAF22F8B}" type="sibTrans" cxnId="{88B898DC-7E45-4315-AFBE-AB7221BFAC66}">
      <dgm:prSet/>
      <dgm:spPr/>
      <dgm:t>
        <a:bodyPr/>
        <a:lstStyle/>
        <a:p>
          <a:endParaRPr lang="en-US"/>
        </a:p>
      </dgm:t>
    </dgm:pt>
    <dgm:pt modelId="{98FD2015-D453-4428-BF67-6E4AD8327B8B}">
      <dgm:prSet phldrT="[Text]"/>
      <dgm:spPr/>
      <dgm:t>
        <a:bodyPr/>
        <a:lstStyle/>
        <a:p>
          <a:r>
            <a:rPr lang="en-US" dirty="0" smtClean="0"/>
            <a:t>Camps</a:t>
          </a:r>
          <a:endParaRPr lang="en-US" dirty="0"/>
        </a:p>
      </dgm:t>
    </dgm:pt>
    <dgm:pt modelId="{6D289038-7AB0-41E1-A2D1-2EC967A5F061}" type="parTrans" cxnId="{41D53626-6132-49FF-8AFA-62733F38503D}">
      <dgm:prSet/>
      <dgm:spPr/>
      <dgm:t>
        <a:bodyPr/>
        <a:lstStyle/>
        <a:p>
          <a:endParaRPr lang="en-US"/>
        </a:p>
      </dgm:t>
    </dgm:pt>
    <dgm:pt modelId="{2C33FFD2-5C61-46B9-8543-380E45C3EDA8}" type="sibTrans" cxnId="{41D53626-6132-49FF-8AFA-62733F38503D}">
      <dgm:prSet/>
      <dgm:spPr/>
      <dgm:t>
        <a:bodyPr/>
        <a:lstStyle/>
        <a:p>
          <a:endParaRPr lang="en-US"/>
        </a:p>
      </dgm:t>
    </dgm:pt>
    <dgm:pt modelId="{F2B305C9-D17E-4CA6-88BD-B5AEBE55EC05}">
      <dgm:prSet phldrT="[Text]"/>
      <dgm:spPr/>
      <dgm:t>
        <a:bodyPr/>
        <a:lstStyle/>
        <a:p>
          <a:r>
            <a:rPr lang="en-US" dirty="0" smtClean="0"/>
            <a:t>Migrant</a:t>
          </a:r>
          <a:endParaRPr lang="en-US" dirty="0"/>
        </a:p>
      </dgm:t>
    </dgm:pt>
    <dgm:pt modelId="{AA906F69-B829-4FF7-B5A3-099D3C463501}" type="parTrans" cxnId="{38ADC4DB-CF1C-45EB-BC8F-FB47D661A602}">
      <dgm:prSet/>
      <dgm:spPr/>
      <dgm:t>
        <a:bodyPr/>
        <a:lstStyle/>
        <a:p>
          <a:endParaRPr lang="en-US"/>
        </a:p>
      </dgm:t>
    </dgm:pt>
    <dgm:pt modelId="{718BD391-C772-4A47-9261-8F681C283351}" type="sibTrans" cxnId="{38ADC4DB-CF1C-45EB-BC8F-FB47D661A602}">
      <dgm:prSet/>
      <dgm:spPr/>
      <dgm:t>
        <a:bodyPr/>
        <a:lstStyle/>
        <a:p>
          <a:endParaRPr lang="en-US"/>
        </a:p>
      </dgm:t>
    </dgm:pt>
    <dgm:pt modelId="{7BE62457-2416-4038-A60B-4F1798ECD97B}" type="pres">
      <dgm:prSet presAssocID="{0528BED0-7A72-4892-9BDC-9EDED6A42B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0A957B-6B48-47C3-B332-7E3A0F389B03}" type="pres">
      <dgm:prSet presAssocID="{FFB017B5-2EFA-4121-87D6-6014851A69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80C5D-89FD-4224-90A0-37F483BCCB35}" type="pres">
      <dgm:prSet presAssocID="{C08A7C47-5B1F-4127-84E1-C51B3660F625}" presName="sibTrans" presStyleCnt="0"/>
      <dgm:spPr/>
      <dgm:t>
        <a:bodyPr/>
        <a:lstStyle/>
        <a:p>
          <a:endParaRPr lang="en-US"/>
        </a:p>
      </dgm:t>
    </dgm:pt>
    <dgm:pt modelId="{F50E91F9-5AF5-4FEA-9A53-10D5D230B6F1}" type="pres">
      <dgm:prSet presAssocID="{9D63A9E5-3A43-45F3-B87B-46370B6E5A8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4B59F-465F-417A-9C37-898C966B6053}" type="pres">
      <dgm:prSet presAssocID="{3BD3C1F6-F26E-43C3-9936-5531C0A206C8}" presName="sibTrans" presStyleCnt="0"/>
      <dgm:spPr/>
      <dgm:t>
        <a:bodyPr/>
        <a:lstStyle/>
        <a:p>
          <a:endParaRPr lang="en-US"/>
        </a:p>
      </dgm:t>
    </dgm:pt>
    <dgm:pt modelId="{F9B138B4-11D4-4ECD-8A1A-9C2264460024}" type="pres">
      <dgm:prSet presAssocID="{ECFA0B16-679D-4B5D-B060-A089A15021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ABE67-C524-4D65-A245-2D46DD6A6E1E}" type="pres">
      <dgm:prSet presAssocID="{CF93DC08-052C-4BAF-9371-449BFAF22F8B}" presName="sibTrans" presStyleCnt="0"/>
      <dgm:spPr/>
      <dgm:t>
        <a:bodyPr/>
        <a:lstStyle/>
        <a:p>
          <a:endParaRPr lang="en-US"/>
        </a:p>
      </dgm:t>
    </dgm:pt>
    <dgm:pt modelId="{B51361F7-781F-44FF-8E09-ED236AF5C653}" type="pres">
      <dgm:prSet presAssocID="{98FD2015-D453-4428-BF67-6E4AD8327B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09B3E-0DEA-4569-860D-9971F7C3BBFB}" type="pres">
      <dgm:prSet presAssocID="{2C33FFD2-5C61-46B9-8543-380E45C3EDA8}" presName="sibTrans" presStyleCnt="0"/>
      <dgm:spPr/>
      <dgm:t>
        <a:bodyPr/>
        <a:lstStyle/>
        <a:p>
          <a:endParaRPr lang="en-US"/>
        </a:p>
      </dgm:t>
    </dgm:pt>
    <dgm:pt modelId="{EF93F01E-A628-4FC6-B2C5-214F56FE62A7}" type="pres">
      <dgm:prSet presAssocID="{F2B305C9-D17E-4CA6-88BD-B5AEBE55EC0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845BEB-9AE7-441B-8C85-29C1DEB90A37}" srcId="{0528BED0-7A72-4892-9BDC-9EDED6A42B3D}" destId="{FFB017B5-2EFA-4121-87D6-6014851A69A8}" srcOrd="0" destOrd="0" parTransId="{90922D73-1ABC-44B6-96F3-70A15C265123}" sibTransId="{C08A7C47-5B1F-4127-84E1-C51B3660F625}"/>
    <dgm:cxn modelId="{B5F8B8D1-5391-4CFE-A6BD-DBA8A58FD310}" type="presOf" srcId="{F2B305C9-D17E-4CA6-88BD-B5AEBE55EC05}" destId="{EF93F01E-A628-4FC6-B2C5-214F56FE62A7}" srcOrd="0" destOrd="0" presId="urn:microsoft.com/office/officeart/2005/8/layout/default"/>
    <dgm:cxn modelId="{41D53626-6132-49FF-8AFA-62733F38503D}" srcId="{0528BED0-7A72-4892-9BDC-9EDED6A42B3D}" destId="{98FD2015-D453-4428-BF67-6E4AD8327B8B}" srcOrd="3" destOrd="0" parTransId="{6D289038-7AB0-41E1-A2D1-2EC967A5F061}" sibTransId="{2C33FFD2-5C61-46B9-8543-380E45C3EDA8}"/>
    <dgm:cxn modelId="{C0B884EF-A517-410C-AA4B-9B542EAFC7D1}" type="presOf" srcId="{98FD2015-D453-4428-BF67-6E4AD8327B8B}" destId="{B51361F7-781F-44FF-8E09-ED236AF5C653}" srcOrd="0" destOrd="0" presId="urn:microsoft.com/office/officeart/2005/8/layout/default"/>
    <dgm:cxn modelId="{38ADC4DB-CF1C-45EB-BC8F-FB47D661A602}" srcId="{0528BED0-7A72-4892-9BDC-9EDED6A42B3D}" destId="{F2B305C9-D17E-4CA6-88BD-B5AEBE55EC05}" srcOrd="4" destOrd="0" parTransId="{AA906F69-B829-4FF7-B5A3-099D3C463501}" sibTransId="{718BD391-C772-4A47-9261-8F681C283351}"/>
    <dgm:cxn modelId="{371F3BEB-3D03-4F60-B800-C12D9777C7B9}" type="presOf" srcId="{9D63A9E5-3A43-45F3-B87B-46370B6E5A8F}" destId="{F50E91F9-5AF5-4FEA-9A53-10D5D230B6F1}" srcOrd="0" destOrd="0" presId="urn:microsoft.com/office/officeart/2005/8/layout/default"/>
    <dgm:cxn modelId="{B085478D-1F0E-4B68-B920-675FE451E2D3}" type="presOf" srcId="{ECFA0B16-679D-4B5D-B060-A089A15021D7}" destId="{F9B138B4-11D4-4ECD-8A1A-9C2264460024}" srcOrd="0" destOrd="0" presId="urn:microsoft.com/office/officeart/2005/8/layout/default"/>
    <dgm:cxn modelId="{2CEF474C-CF65-48AC-B04B-E95BD28884C4}" type="presOf" srcId="{FFB017B5-2EFA-4121-87D6-6014851A69A8}" destId="{5F0A957B-6B48-47C3-B332-7E3A0F389B03}" srcOrd="0" destOrd="0" presId="urn:microsoft.com/office/officeart/2005/8/layout/default"/>
    <dgm:cxn modelId="{B9D34CD6-7A89-49DD-B9FB-8717BA2E8B38}" srcId="{0528BED0-7A72-4892-9BDC-9EDED6A42B3D}" destId="{9D63A9E5-3A43-45F3-B87B-46370B6E5A8F}" srcOrd="1" destOrd="0" parTransId="{B186987A-157B-4A68-A9EB-582153CCD037}" sibTransId="{3BD3C1F6-F26E-43C3-9936-5531C0A206C8}"/>
    <dgm:cxn modelId="{FFBF8ACC-9ECF-4E69-80BB-99E72337751E}" type="presOf" srcId="{0528BED0-7A72-4892-9BDC-9EDED6A42B3D}" destId="{7BE62457-2416-4038-A60B-4F1798ECD97B}" srcOrd="0" destOrd="0" presId="urn:microsoft.com/office/officeart/2005/8/layout/default"/>
    <dgm:cxn modelId="{88B898DC-7E45-4315-AFBE-AB7221BFAC66}" srcId="{0528BED0-7A72-4892-9BDC-9EDED6A42B3D}" destId="{ECFA0B16-679D-4B5D-B060-A089A15021D7}" srcOrd="2" destOrd="0" parTransId="{C41626CC-43EF-479D-8AFA-D227DDF80E65}" sibTransId="{CF93DC08-052C-4BAF-9371-449BFAF22F8B}"/>
    <dgm:cxn modelId="{ABA33789-6F70-4673-A4D4-AF8261A9A82D}" type="presParOf" srcId="{7BE62457-2416-4038-A60B-4F1798ECD97B}" destId="{5F0A957B-6B48-47C3-B332-7E3A0F389B03}" srcOrd="0" destOrd="0" presId="urn:microsoft.com/office/officeart/2005/8/layout/default"/>
    <dgm:cxn modelId="{0B6D8AD7-FE69-4DF5-BE94-3316057F6C1B}" type="presParOf" srcId="{7BE62457-2416-4038-A60B-4F1798ECD97B}" destId="{D9580C5D-89FD-4224-90A0-37F483BCCB35}" srcOrd="1" destOrd="0" presId="urn:microsoft.com/office/officeart/2005/8/layout/default"/>
    <dgm:cxn modelId="{86335634-0FDD-434F-A2D1-C7A6AD6401CF}" type="presParOf" srcId="{7BE62457-2416-4038-A60B-4F1798ECD97B}" destId="{F50E91F9-5AF5-4FEA-9A53-10D5D230B6F1}" srcOrd="2" destOrd="0" presId="urn:microsoft.com/office/officeart/2005/8/layout/default"/>
    <dgm:cxn modelId="{912EBE66-EDC7-4FE4-9FAD-8204234108D6}" type="presParOf" srcId="{7BE62457-2416-4038-A60B-4F1798ECD97B}" destId="{A864B59F-465F-417A-9C37-898C966B6053}" srcOrd="3" destOrd="0" presId="urn:microsoft.com/office/officeart/2005/8/layout/default"/>
    <dgm:cxn modelId="{BB89A48B-C5D1-4800-83EC-B246EDEF3659}" type="presParOf" srcId="{7BE62457-2416-4038-A60B-4F1798ECD97B}" destId="{F9B138B4-11D4-4ECD-8A1A-9C2264460024}" srcOrd="4" destOrd="0" presId="urn:microsoft.com/office/officeart/2005/8/layout/default"/>
    <dgm:cxn modelId="{1E098D0C-7CB1-49C3-B658-67D2D8E0E221}" type="presParOf" srcId="{7BE62457-2416-4038-A60B-4F1798ECD97B}" destId="{E42ABE67-C524-4D65-A245-2D46DD6A6E1E}" srcOrd="5" destOrd="0" presId="urn:microsoft.com/office/officeart/2005/8/layout/default"/>
    <dgm:cxn modelId="{97F1C759-1BCC-461F-AA30-C207DF78CE34}" type="presParOf" srcId="{7BE62457-2416-4038-A60B-4F1798ECD97B}" destId="{B51361F7-781F-44FF-8E09-ED236AF5C653}" srcOrd="6" destOrd="0" presId="urn:microsoft.com/office/officeart/2005/8/layout/default"/>
    <dgm:cxn modelId="{F0A80779-3206-4F24-AEDF-426B9A211AC7}" type="presParOf" srcId="{7BE62457-2416-4038-A60B-4F1798ECD97B}" destId="{63E09B3E-0DEA-4569-860D-9971F7C3BBFB}" srcOrd="7" destOrd="0" presId="urn:microsoft.com/office/officeart/2005/8/layout/default"/>
    <dgm:cxn modelId="{987DD7D2-D7BB-4540-B5A5-E3AE33CD0AC0}" type="presParOf" srcId="{7BE62457-2416-4038-A60B-4F1798ECD97B}" destId="{EF93F01E-A628-4FC6-B2C5-214F56FE62A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276759-B0BC-4E58-823C-D43E385D3372}" type="doc">
      <dgm:prSet loTypeId="urn:microsoft.com/office/officeart/2005/8/layout/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5AE5A4-3A4E-41C8-82B0-5BA4267E2C16}">
      <dgm:prSet phldrT="[Text]" custT="1"/>
      <dgm:spPr/>
      <dgm:t>
        <a:bodyPr/>
        <a:lstStyle/>
        <a:p>
          <a:r>
            <a:rPr lang="en-US" sz="2800" b="1" dirty="0" smtClean="0"/>
            <a:t>Meal Counting</a:t>
          </a:r>
          <a:endParaRPr lang="en-US" sz="2800" b="1" dirty="0"/>
        </a:p>
      </dgm:t>
    </dgm:pt>
    <dgm:pt modelId="{881AC4D8-2906-4CF2-8F56-0A2352CDC531}" type="parTrans" cxnId="{FA4609EB-B339-4168-BD28-2C4E7B8AA86C}">
      <dgm:prSet/>
      <dgm:spPr/>
      <dgm:t>
        <a:bodyPr/>
        <a:lstStyle/>
        <a:p>
          <a:endParaRPr lang="en-US"/>
        </a:p>
      </dgm:t>
    </dgm:pt>
    <dgm:pt modelId="{CD400FBD-D8FF-4572-8D27-63322B873C0F}" type="sibTrans" cxnId="{FA4609EB-B339-4168-BD28-2C4E7B8AA86C}">
      <dgm:prSet/>
      <dgm:spPr/>
      <dgm:t>
        <a:bodyPr/>
        <a:lstStyle/>
        <a:p>
          <a:endParaRPr lang="en-US"/>
        </a:p>
      </dgm:t>
    </dgm:pt>
    <dgm:pt modelId="{96CB9404-C123-461F-B22B-5B04DDC1B7C0}">
      <dgm:prSet phldrT="[Text]"/>
      <dgm:spPr/>
      <dgm:t>
        <a:bodyPr/>
        <a:lstStyle/>
        <a:p>
          <a:pPr algn="ctr"/>
          <a:r>
            <a:rPr lang="en-US" dirty="0" smtClean="0"/>
            <a:t>Children Only</a:t>
          </a:r>
          <a:endParaRPr lang="en-US" dirty="0"/>
        </a:p>
      </dgm:t>
    </dgm:pt>
    <dgm:pt modelId="{862285B1-6306-4196-B0C7-43A975BF551D}" type="parTrans" cxnId="{3FD18E5B-951E-464A-92DC-A3CFFCCEB830}">
      <dgm:prSet/>
      <dgm:spPr/>
      <dgm:t>
        <a:bodyPr/>
        <a:lstStyle/>
        <a:p>
          <a:endParaRPr lang="en-US"/>
        </a:p>
      </dgm:t>
    </dgm:pt>
    <dgm:pt modelId="{FDDACEFC-95E0-41E4-90A1-96D89E3A5811}" type="sibTrans" cxnId="{3FD18E5B-951E-464A-92DC-A3CFFCCEB830}">
      <dgm:prSet/>
      <dgm:spPr/>
      <dgm:t>
        <a:bodyPr/>
        <a:lstStyle/>
        <a:p>
          <a:endParaRPr lang="en-US"/>
        </a:p>
      </dgm:t>
    </dgm:pt>
    <dgm:pt modelId="{67C60DA9-832E-4F71-BC15-F16A16C717C2}">
      <dgm:prSet phldrT="[Text]"/>
      <dgm:spPr/>
      <dgm:t>
        <a:bodyPr/>
        <a:lstStyle/>
        <a:p>
          <a:pPr algn="ctr"/>
          <a:r>
            <a:rPr lang="en-US" dirty="0" smtClean="0"/>
            <a:t>End of the Point of Service</a:t>
          </a:r>
          <a:endParaRPr lang="en-US" dirty="0"/>
        </a:p>
      </dgm:t>
    </dgm:pt>
    <dgm:pt modelId="{A260E8A2-FF6F-48F4-9A0F-FC2463026273}" type="parTrans" cxnId="{B95A40E0-9508-4418-ACA7-AD7F3B00DC3F}">
      <dgm:prSet/>
      <dgm:spPr/>
      <dgm:t>
        <a:bodyPr/>
        <a:lstStyle/>
        <a:p>
          <a:endParaRPr lang="en-US"/>
        </a:p>
      </dgm:t>
    </dgm:pt>
    <dgm:pt modelId="{34A813A0-E6FB-4954-AB0B-C8F32BE141FC}" type="sibTrans" cxnId="{B95A40E0-9508-4418-ACA7-AD7F3B00DC3F}">
      <dgm:prSet/>
      <dgm:spPr/>
      <dgm:t>
        <a:bodyPr/>
        <a:lstStyle/>
        <a:p>
          <a:endParaRPr lang="en-US"/>
        </a:p>
      </dgm:t>
    </dgm:pt>
    <dgm:pt modelId="{358D5F24-B351-4CAE-87D5-770106603B1C}">
      <dgm:prSet phldrT="[Text]" custT="1"/>
      <dgm:spPr/>
      <dgm:t>
        <a:bodyPr/>
        <a:lstStyle/>
        <a:p>
          <a:r>
            <a:rPr lang="en-US" sz="2800" b="1" dirty="0" smtClean="0"/>
            <a:t>Claims</a:t>
          </a:r>
          <a:endParaRPr lang="en-US" sz="2800" b="1" dirty="0"/>
        </a:p>
      </dgm:t>
    </dgm:pt>
    <dgm:pt modelId="{46588B69-236B-4FF6-B46E-04EB0D899311}" type="parTrans" cxnId="{C480D201-19FD-4A08-98FF-0C13A952BB7D}">
      <dgm:prSet/>
      <dgm:spPr/>
      <dgm:t>
        <a:bodyPr/>
        <a:lstStyle/>
        <a:p>
          <a:endParaRPr lang="en-US"/>
        </a:p>
      </dgm:t>
    </dgm:pt>
    <dgm:pt modelId="{2D9D9E17-A222-459F-AA95-4F6A5992051A}" type="sibTrans" cxnId="{C480D201-19FD-4A08-98FF-0C13A952BB7D}">
      <dgm:prSet/>
      <dgm:spPr/>
      <dgm:t>
        <a:bodyPr/>
        <a:lstStyle/>
        <a:p>
          <a:endParaRPr lang="en-US"/>
        </a:p>
      </dgm:t>
    </dgm:pt>
    <dgm:pt modelId="{DBCE8DD5-B600-46B3-80EF-C8AB23B7D077}">
      <dgm:prSet phldrT="[Text]"/>
      <dgm:spPr/>
      <dgm:t>
        <a:bodyPr/>
        <a:lstStyle/>
        <a:p>
          <a:r>
            <a:rPr lang="en-US" dirty="0" smtClean="0"/>
            <a:t>Submit Monthly Claim </a:t>
          </a:r>
          <a:endParaRPr lang="en-US" dirty="0"/>
        </a:p>
      </dgm:t>
    </dgm:pt>
    <dgm:pt modelId="{4BA4A4FE-10DD-4F8E-9008-17A6F11E2372}" type="parTrans" cxnId="{8BDE80F4-2AF9-4B44-9392-5B68494EFFCA}">
      <dgm:prSet/>
      <dgm:spPr/>
      <dgm:t>
        <a:bodyPr/>
        <a:lstStyle/>
        <a:p>
          <a:endParaRPr lang="en-US"/>
        </a:p>
      </dgm:t>
    </dgm:pt>
    <dgm:pt modelId="{BA8E9906-661F-464E-9FCB-C1F93AEF7EAB}" type="sibTrans" cxnId="{8BDE80F4-2AF9-4B44-9392-5B68494EFFCA}">
      <dgm:prSet/>
      <dgm:spPr/>
      <dgm:t>
        <a:bodyPr/>
        <a:lstStyle/>
        <a:p>
          <a:endParaRPr lang="en-US"/>
        </a:p>
      </dgm:t>
    </dgm:pt>
    <dgm:pt modelId="{54D7E9EC-F9F5-40EC-8702-EE3FA68E18FD}">
      <dgm:prSet phldrT="[Text]"/>
      <dgm:spPr/>
      <dgm:t>
        <a:bodyPr/>
        <a:lstStyle/>
        <a:p>
          <a:r>
            <a:rPr lang="en-US" dirty="0" smtClean="0"/>
            <a:t>By the 10</a:t>
          </a:r>
          <a:r>
            <a:rPr lang="en-US" baseline="30000" dirty="0" smtClean="0"/>
            <a:t>th</a:t>
          </a:r>
          <a:r>
            <a:rPr lang="en-US" dirty="0" smtClean="0"/>
            <a:t> of the month</a:t>
          </a:r>
          <a:endParaRPr lang="en-US" dirty="0"/>
        </a:p>
      </dgm:t>
    </dgm:pt>
    <dgm:pt modelId="{446D5573-9C62-443F-B388-4217FDF99CBA}" type="parTrans" cxnId="{62C40F67-7E47-4658-8949-DF3A1BE6BFA7}">
      <dgm:prSet/>
      <dgm:spPr/>
      <dgm:t>
        <a:bodyPr/>
        <a:lstStyle/>
        <a:p>
          <a:endParaRPr lang="en-US"/>
        </a:p>
      </dgm:t>
    </dgm:pt>
    <dgm:pt modelId="{1FAED0C7-9B67-416D-A066-6E4A243FF79C}" type="sibTrans" cxnId="{62C40F67-7E47-4658-8949-DF3A1BE6BFA7}">
      <dgm:prSet/>
      <dgm:spPr/>
      <dgm:t>
        <a:bodyPr/>
        <a:lstStyle/>
        <a:p>
          <a:endParaRPr lang="en-US"/>
        </a:p>
      </dgm:t>
    </dgm:pt>
    <dgm:pt modelId="{21CBCA67-71DF-4C9E-97A8-FA20ADB6640A}">
      <dgm:prSet phldrT="[Text]" custT="1"/>
      <dgm:spPr/>
      <dgm:t>
        <a:bodyPr/>
        <a:lstStyle/>
        <a:p>
          <a:r>
            <a:rPr lang="en-US" sz="2800" b="1" dirty="0" smtClean="0"/>
            <a:t>Recordkeeping</a:t>
          </a:r>
          <a:endParaRPr lang="en-US" sz="2800" b="1" dirty="0"/>
        </a:p>
      </dgm:t>
    </dgm:pt>
    <dgm:pt modelId="{093ED287-CEA0-4D73-B7EF-8BDFFAD86809}" type="parTrans" cxnId="{EACC5D03-3239-427F-A0DA-8044B2976B28}">
      <dgm:prSet/>
      <dgm:spPr/>
      <dgm:t>
        <a:bodyPr/>
        <a:lstStyle/>
        <a:p>
          <a:endParaRPr lang="en-US"/>
        </a:p>
      </dgm:t>
    </dgm:pt>
    <dgm:pt modelId="{FF596DA4-A8BF-40FD-99C1-7780D99E823A}" type="sibTrans" cxnId="{EACC5D03-3239-427F-A0DA-8044B2976B28}">
      <dgm:prSet/>
      <dgm:spPr/>
      <dgm:t>
        <a:bodyPr/>
        <a:lstStyle/>
        <a:p>
          <a:endParaRPr lang="en-US"/>
        </a:p>
      </dgm:t>
    </dgm:pt>
    <dgm:pt modelId="{56EFB28C-9FED-4FAC-9EDD-A69B705C8D54}">
      <dgm:prSet phldrT="[Text]"/>
      <dgm:spPr/>
      <dgm:t>
        <a:bodyPr/>
        <a:lstStyle/>
        <a:p>
          <a:r>
            <a:rPr lang="en-US" dirty="0" smtClean="0"/>
            <a:t>Keep all </a:t>
          </a:r>
          <a:r>
            <a:rPr lang="en-US" dirty="0" err="1" smtClean="0"/>
            <a:t>SSO</a:t>
          </a:r>
          <a:r>
            <a:rPr lang="en-US" dirty="0" smtClean="0"/>
            <a:t> materials, 3 years</a:t>
          </a:r>
          <a:endParaRPr lang="en-US" dirty="0"/>
        </a:p>
      </dgm:t>
    </dgm:pt>
    <dgm:pt modelId="{99BDE052-CCD5-4F6E-BB46-2B8F667FCFE1}" type="parTrans" cxnId="{D0E3976B-F7E0-478C-A2B1-3942E4DEBAEF}">
      <dgm:prSet/>
      <dgm:spPr/>
      <dgm:t>
        <a:bodyPr/>
        <a:lstStyle/>
        <a:p>
          <a:endParaRPr lang="en-US"/>
        </a:p>
      </dgm:t>
    </dgm:pt>
    <dgm:pt modelId="{F30E6F1E-B07D-43F1-9033-C6916DB63BF2}" type="sibTrans" cxnId="{D0E3976B-F7E0-478C-A2B1-3942E4DEBAEF}">
      <dgm:prSet/>
      <dgm:spPr/>
      <dgm:t>
        <a:bodyPr/>
        <a:lstStyle/>
        <a:p>
          <a:endParaRPr lang="en-US"/>
        </a:p>
      </dgm:t>
    </dgm:pt>
    <dgm:pt modelId="{89D0FB93-2C3F-4716-B4B9-9611F7076A77}">
      <dgm:prSet phldrT="[Text]"/>
      <dgm:spPr/>
      <dgm:t>
        <a:bodyPr/>
        <a:lstStyle/>
        <a:p>
          <a:r>
            <a:rPr lang="en-US" dirty="0" smtClean="0"/>
            <a:t>Daily, Weekly, Monthly records</a:t>
          </a:r>
          <a:endParaRPr lang="en-US" dirty="0"/>
        </a:p>
      </dgm:t>
    </dgm:pt>
    <dgm:pt modelId="{435A6591-2374-44B3-BFB2-DF3E5F8E54CE}" type="parTrans" cxnId="{2586455C-34A4-42CD-A152-CFD3BA6A2D2E}">
      <dgm:prSet/>
      <dgm:spPr/>
      <dgm:t>
        <a:bodyPr/>
        <a:lstStyle/>
        <a:p>
          <a:endParaRPr lang="en-US"/>
        </a:p>
      </dgm:t>
    </dgm:pt>
    <dgm:pt modelId="{9991BB87-9088-4F1B-A9B9-D374AEF774CB}" type="sibTrans" cxnId="{2586455C-34A4-42CD-A152-CFD3BA6A2D2E}">
      <dgm:prSet/>
      <dgm:spPr/>
      <dgm:t>
        <a:bodyPr/>
        <a:lstStyle/>
        <a:p>
          <a:endParaRPr lang="en-US"/>
        </a:p>
      </dgm:t>
    </dgm:pt>
    <dgm:pt modelId="{09987763-A877-4618-A54A-986CB30B5215}" type="pres">
      <dgm:prSet presAssocID="{2C276759-B0BC-4E58-823C-D43E385D33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7BE0F3-A95F-4E86-8159-008F2E399FAE}" type="pres">
      <dgm:prSet presAssocID="{21CBCA67-71DF-4C9E-97A8-FA20ADB6640A}" presName="boxAndChildren" presStyleCnt="0"/>
      <dgm:spPr/>
      <dgm:t>
        <a:bodyPr/>
        <a:lstStyle/>
        <a:p>
          <a:endParaRPr lang="en-US"/>
        </a:p>
      </dgm:t>
    </dgm:pt>
    <dgm:pt modelId="{6CA07550-E871-47E0-8A3B-DC7F61FCE2F3}" type="pres">
      <dgm:prSet presAssocID="{21CBCA67-71DF-4C9E-97A8-FA20ADB6640A}" presName="parentTextBox" presStyleLbl="node1" presStyleIdx="0" presStyleCnt="3"/>
      <dgm:spPr/>
      <dgm:t>
        <a:bodyPr/>
        <a:lstStyle/>
        <a:p>
          <a:endParaRPr lang="en-US"/>
        </a:p>
      </dgm:t>
    </dgm:pt>
    <dgm:pt modelId="{00AE0DE7-B13A-4438-95F3-1C75F9ED1BA5}" type="pres">
      <dgm:prSet presAssocID="{21CBCA67-71DF-4C9E-97A8-FA20ADB6640A}" presName="entireBox" presStyleLbl="node1" presStyleIdx="0" presStyleCnt="3"/>
      <dgm:spPr/>
      <dgm:t>
        <a:bodyPr/>
        <a:lstStyle/>
        <a:p>
          <a:endParaRPr lang="en-US"/>
        </a:p>
      </dgm:t>
    </dgm:pt>
    <dgm:pt modelId="{773F39D4-434B-4AE3-8259-F454850901CB}" type="pres">
      <dgm:prSet presAssocID="{21CBCA67-71DF-4C9E-97A8-FA20ADB6640A}" presName="descendantBox" presStyleCnt="0"/>
      <dgm:spPr/>
      <dgm:t>
        <a:bodyPr/>
        <a:lstStyle/>
        <a:p>
          <a:endParaRPr lang="en-US"/>
        </a:p>
      </dgm:t>
    </dgm:pt>
    <dgm:pt modelId="{C055CCE8-181F-4B52-98AC-B1E9EC4209F1}" type="pres">
      <dgm:prSet presAssocID="{56EFB28C-9FED-4FAC-9EDD-A69B705C8D54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F58AC-C7AA-4E22-B387-BE9C5562FC64}" type="pres">
      <dgm:prSet presAssocID="{89D0FB93-2C3F-4716-B4B9-9611F7076A77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DFE7A-2FC6-47FA-A0F4-0E937FC107CA}" type="pres">
      <dgm:prSet presAssocID="{2D9D9E17-A222-459F-AA95-4F6A5992051A}" presName="sp" presStyleCnt="0"/>
      <dgm:spPr/>
      <dgm:t>
        <a:bodyPr/>
        <a:lstStyle/>
        <a:p>
          <a:endParaRPr lang="en-US"/>
        </a:p>
      </dgm:t>
    </dgm:pt>
    <dgm:pt modelId="{2CC67C68-7825-4127-A6F2-2D0A3E359D8A}" type="pres">
      <dgm:prSet presAssocID="{358D5F24-B351-4CAE-87D5-770106603B1C}" presName="arrowAndChildren" presStyleCnt="0"/>
      <dgm:spPr/>
      <dgm:t>
        <a:bodyPr/>
        <a:lstStyle/>
        <a:p>
          <a:endParaRPr lang="en-US"/>
        </a:p>
      </dgm:t>
    </dgm:pt>
    <dgm:pt modelId="{0957DC8C-8C34-49E7-92EA-DAD6C209D850}" type="pres">
      <dgm:prSet presAssocID="{358D5F24-B351-4CAE-87D5-770106603B1C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CD4C6168-16A9-4CC5-85DD-1C865AFAA2C6}" type="pres">
      <dgm:prSet presAssocID="{358D5F24-B351-4CAE-87D5-770106603B1C}" presName="arrow" presStyleLbl="node1" presStyleIdx="1" presStyleCnt="3"/>
      <dgm:spPr/>
      <dgm:t>
        <a:bodyPr/>
        <a:lstStyle/>
        <a:p>
          <a:endParaRPr lang="en-US"/>
        </a:p>
      </dgm:t>
    </dgm:pt>
    <dgm:pt modelId="{930C40E7-0D96-4B6E-82E0-91B2983C70B0}" type="pres">
      <dgm:prSet presAssocID="{358D5F24-B351-4CAE-87D5-770106603B1C}" presName="descendantArrow" presStyleCnt="0"/>
      <dgm:spPr/>
      <dgm:t>
        <a:bodyPr/>
        <a:lstStyle/>
        <a:p>
          <a:endParaRPr lang="en-US"/>
        </a:p>
      </dgm:t>
    </dgm:pt>
    <dgm:pt modelId="{440290B4-6886-4B0F-A76D-D92E72089E69}" type="pres">
      <dgm:prSet presAssocID="{DBCE8DD5-B600-46B3-80EF-C8AB23B7D07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E0BFA-866B-46AA-BA1B-F6781E203F3E}" type="pres">
      <dgm:prSet presAssocID="{54D7E9EC-F9F5-40EC-8702-EE3FA68E18FD}" presName="childTextArrow" presStyleLbl="fgAccFollowNode1" presStyleIdx="3" presStyleCnt="6" custLinFactNeighborX="535" custLinFactNeighborY="-2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036D7-49D0-4208-A4F4-EE0AFA56220E}" type="pres">
      <dgm:prSet presAssocID="{CD400FBD-D8FF-4572-8D27-63322B873C0F}" presName="sp" presStyleCnt="0"/>
      <dgm:spPr/>
      <dgm:t>
        <a:bodyPr/>
        <a:lstStyle/>
        <a:p>
          <a:endParaRPr lang="en-US"/>
        </a:p>
      </dgm:t>
    </dgm:pt>
    <dgm:pt modelId="{23EED84B-3EC2-4697-8C09-FE470F603FE9}" type="pres">
      <dgm:prSet presAssocID="{925AE5A4-3A4E-41C8-82B0-5BA4267E2C16}" presName="arrowAndChildren" presStyleCnt="0"/>
      <dgm:spPr/>
      <dgm:t>
        <a:bodyPr/>
        <a:lstStyle/>
        <a:p>
          <a:endParaRPr lang="en-US"/>
        </a:p>
      </dgm:t>
    </dgm:pt>
    <dgm:pt modelId="{622B2E2E-7F6F-4046-8E61-4DCBC7BBD05D}" type="pres">
      <dgm:prSet presAssocID="{925AE5A4-3A4E-41C8-82B0-5BA4267E2C1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A74905AC-F69C-4678-B3A2-AB3F3F2DFC08}" type="pres">
      <dgm:prSet presAssocID="{925AE5A4-3A4E-41C8-82B0-5BA4267E2C16}" presName="arrow" presStyleLbl="node1" presStyleIdx="2" presStyleCnt="3" custLinFactNeighborY="-46"/>
      <dgm:spPr/>
      <dgm:t>
        <a:bodyPr/>
        <a:lstStyle/>
        <a:p>
          <a:endParaRPr lang="en-US"/>
        </a:p>
      </dgm:t>
    </dgm:pt>
    <dgm:pt modelId="{12980812-FE68-461E-88D6-06AD40A33034}" type="pres">
      <dgm:prSet presAssocID="{925AE5A4-3A4E-41C8-82B0-5BA4267E2C16}" presName="descendantArrow" presStyleCnt="0"/>
      <dgm:spPr/>
      <dgm:t>
        <a:bodyPr/>
        <a:lstStyle/>
        <a:p>
          <a:endParaRPr lang="en-US"/>
        </a:p>
      </dgm:t>
    </dgm:pt>
    <dgm:pt modelId="{C85C4177-08B5-4D0E-BF9D-E21C2D054303}" type="pres">
      <dgm:prSet presAssocID="{96CB9404-C123-461F-B22B-5B04DDC1B7C0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17EB7-40A8-4631-B924-3D708A8FD227}" type="pres">
      <dgm:prSet presAssocID="{67C60DA9-832E-4F71-BC15-F16A16C717C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655F0-A3F5-446E-8DA3-B0F306B7C67F}" type="presOf" srcId="{89D0FB93-2C3F-4716-B4B9-9611F7076A77}" destId="{91FF58AC-C7AA-4E22-B387-BE9C5562FC64}" srcOrd="0" destOrd="0" presId="urn:microsoft.com/office/officeart/2005/8/layout/process4"/>
    <dgm:cxn modelId="{B4A3D363-2D62-4A3C-803A-C325155279B2}" type="presOf" srcId="{67C60DA9-832E-4F71-BC15-F16A16C717C2}" destId="{08917EB7-40A8-4631-B924-3D708A8FD227}" srcOrd="0" destOrd="0" presId="urn:microsoft.com/office/officeart/2005/8/layout/process4"/>
    <dgm:cxn modelId="{EACC5D03-3239-427F-A0DA-8044B2976B28}" srcId="{2C276759-B0BC-4E58-823C-D43E385D3372}" destId="{21CBCA67-71DF-4C9E-97A8-FA20ADB6640A}" srcOrd="2" destOrd="0" parTransId="{093ED287-CEA0-4D73-B7EF-8BDFFAD86809}" sibTransId="{FF596DA4-A8BF-40FD-99C1-7780D99E823A}"/>
    <dgm:cxn modelId="{BA8A9244-69A4-4E14-8FB0-39F0F9DA376F}" type="presOf" srcId="{DBCE8DD5-B600-46B3-80EF-C8AB23B7D077}" destId="{440290B4-6886-4B0F-A76D-D92E72089E69}" srcOrd="0" destOrd="0" presId="urn:microsoft.com/office/officeart/2005/8/layout/process4"/>
    <dgm:cxn modelId="{1DE11790-5828-40DC-ADE8-81D5B7F1510D}" type="presOf" srcId="{54D7E9EC-F9F5-40EC-8702-EE3FA68E18FD}" destId="{1A8E0BFA-866B-46AA-BA1B-F6781E203F3E}" srcOrd="0" destOrd="0" presId="urn:microsoft.com/office/officeart/2005/8/layout/process4"/>
    <dgm:cxn modelId="{64E4952A-5E42-40DF-97AF-F2DE9191E9ED}" type="presOf" srcId="{358D5F24-B351-4CAE-87D5-770106603B1C}" destId="{0957DC8C-8C34-49E7-92EA-DAD6C209D850}" srcOrd="0" destOrd="0" presId="urn:microsoft.com/office/officeart/2005/8/layout/process4"/>
    <dgm:cxn modelId="{6CDA71EF-C328-4193-B2B1-1652AB931DF7}" type="presOf" srcId="{96CB9404-C123-461F-B22B-5B04DDC1B7C0}" destId="{C85C4177-08B5-4D0E-BF9D-E21C2D054303}" srcOrd="0" destOrd="0" presId="urn:microsoft.com/office/officeart/2005/8/layout/process4"/>
    <dgm:cxn modelId="{3702F583-2321-432C-B05A-A38FCE4892F5}" type="presOf" srcId="{925AE5A4-3A4E-41C8-82B0-5BA4267E2C16}" destId="{622B2E2E-7F6F-4046-8E61-4DCBC7BBD05D}" srcOrd="0" destOrd="0" presId="urn:microsoft.com/office/officeart/2005/8/layout/process4"/>
    <dgm:cxn modelId="{63078267-2939-422C-AFB5-0A1FED72C295}" type="presOf" srcId="{21CBCA67-71DF-4C9E-97A8-FA20ADB6640A}" destId="{6CA07550-E871-47E0-8A3B-DC7F61FCE2F3}" srcOrd="0" destOrd="0" presId="urn:microsoft.com/office/officeart/2005/8/layout/process4"/>
    <dgm:cxn modelId="{BFCC286F-0792-4D5F-9050-41FA988E1EE1}" type="presOf" srcId="{925AE5A4-3A4E-41C8-82B0-5BA4267E2C16}" destId="{A74905AC-F69C-4678-B3A2-AB3F3F2DFC08}" srcOrd="1" destOrd="0" presId="urn:microsoft.com/office/officeart/2005/8/layout/process4"/>
    <dgm:cxn modelId="{B731FEDA-7CF8-408A-9E48-7CE84340C522}" type="presOf" srcId="{2C276759-B0BC-4E58-823C-D43E385D3372}" destId="{09987763-A877-4618-A54A-986CB30B5215}" srcOrd="0" destOrd="0" presId="urn:microsoft.com/office/officeart/2005/8/layout/process4"/>
    <dgm:cxn modelId="{D0E3976B-F7E0-478C-A2B1-3942E4DEBAEF}" srcId="{21CBCA67-71DF-4C9E-97A8-FA20ADB6640A}" destId="{56EFB28C-9FED-4FAC-9EDD-A69B705C8D54}" srcOrd="0" destOrd="0" parTransId="{99BDE052-CCD5-4F6E-BB46-2B8F667FCFE1}" sibTransId="{F30E6F1E-B07D-43F1-9033-C6916DB63BF2}"/>
    <dgm:cxn modelId="{61816576-9CD2-4562-BECA-A15320B5CBF0}" type="presOf" srcId="{358D5F24-B351-4CAE-87D5-770106603B1C}" destId="{CD4C6168-16A9-4CC5-85DD-1C865AFAA2C6}" srcOrd="1" destOrd="0" presId="urn:microsoft.com/office/officeart/2005/8/layout/process4"/>
    <dgm:cxn modelId="{B17D7276-C7D5-4672-BD53-C7AFAF648064}" type="presOf" srcId="{56EFB28C-9FED-4FAC-9EDD-A69B705C8D54}" destId="{C055CCE8-181F-4B52-98AC-B1E9EC4209F1}" srcOrd="0" destOrd="0" presId="urn:microsoft.com/office/officeart/2005/8/layout/process4"/>
    <dgm:cxn modelId="{3FD18E5B-951E-464A-92DC-A3CFFCCEB830}" srcId="{925AE5A4-3A4E-41C8-82B0-5BA4267E2C16}" destId="{96CB9404-C123-461F-B22B-5B04DDC1B7C0}" srcOrd="0" destOrd="0" parTransId="{862285B1-6306-4196-B0C7-43A975BF551D}" sibTransId="{FDDACEFC-95E0-41E4-90A1-96D89E3A5811}"/>
    <dgm:cxn modelId="{C480D201-19FD-4A08-98FF-0C13A952BB7D}" srcId="{2C276759-B0BC-4E58-823C-D43E385D3372}" destId="{358D5F24-B351-4CAE-87D5-770106603B1C}" srcOrd="1" destOrd="0" parTransId="{46588B69-236B-4FF6-B46E-04EB0D899311}" sibTransId="{2D9D9E17-A222-459F-AA95-4F6A5992051A}"/>
    <dgm:cxn modelId="{B95A40E0-9508-4418-ACA7-AD7F3B00DC3F}" srcId="{925AE5A4-3A4E-41C8-82B0-5BA4267E2C16}" destId="{67C60DA9-832E-4F71-BC15-F16A16C717C2}" srcOrd="1" destOrd="0" parTransId="{A260E8A2-FF6F-48F4-9A0F-FC2463026273}" sibTransId="{34A813A0-E6FB-4954-AB0B-C8F32BE141FC}"/>
    <dgm:cxn modelId="{62C40F67-7E47-4658-8949-DF3A1BE6BFA7}" srcId="{358D5F24-B351-4CAE-87D5-770106603B1C}" destId="{54D7E9EC-F9F5-40EC-8702-EE3FA68E18FD}" srcOrd="1" destOrd="0" parTransId="{446D5573-9C62-443F-B388-4217FDF99CBA}" sibTransId="{1FAED0C7-9B67-416D-A066-6E4A243FF79C}"/>
    <dgm:cxn modelId="{8BDE80F4-2AF9-4B44-9392-5B68494EFFCA}" srcId="{358D5F24-B351-4CAE-87D5-770106603B1C}" destId="{DBCE8DD5-B600-46B3-80EF-C8AB23B7D077}" srcOrd="0" destOrd="0" parTransId="{4BA4A4FE-10DD-4F8E-9008-17A6F11E2372}" sibTransId="{BA8E9906-661F-464E-9FCB-C1F93AEF7EAB}"/>
    <dgm:cxn modelId="{FA4609EB-B339-4168-BD28-2C4E7B8AA86C}" srcId="{2C276759-B0BC-4E58-823C-D43E385D3372}" destId="{925AE5A4-3A4E-41C8-82B0-5BA4267E2C16}" srcOrd="0" destOrd="0" parTransId="{881AC4D8-2906-4CF2-8F56-0A2352CDC531}" sibTransId="{CD400FBD-D8FF-4572-8D27-63322B873C0F}"/>
    <dgm:cxn modelId="{85356397-FF60-41BF-908D-ADA519550A7E}" type="presOf" srcId="{21CBCA67-71DF-4C9E-97A8-FA20ADB6640A}" destId="{00AE0DE7-B13A-4438-95F3-1C75F9ED1BA5}" srcOrd="1" destOrd="0" presId="urn:microsoft.com/office/officeart/2005/8/layout/process4"/>
    <dgm:cxn modelId="{2586455C-34A4-42CD-A152-CFD3BA6A2D2E}" srcId="{21CBCA67-71DF-4C9E-97A8-FA20ADB6640A}" destId="{89D0FB93-2C3F-4716-B4B9-9611F7076A77}" srcOrd="1" destOrd="0" parTransId="{435A6591-2374-44B3-BFB2-DF3E5F8E54CE}" sibTransId="{9991BB87-9088-4F1B-A9B9-D374AEF774CB}"/>
    <dgm:cxn modelId="{BE47785F-1B93-42B2-9E87-D113EEBA1824}" type="presParOf" srcId="{09987763-A877-4618-A54A-986CB30B5215}" destId="{3A7BE0F3-A95F-4E86-8159-008F2E399FAE}" srcOrd="0" destOrd="0" presId="urn:microsoft.com/office/officeart/2005/8/layout/process4"/>
    <dgm:cxn modelId="{1C200E68-8388-483E-A4AC-CEABAE963A3E}" type="presParOf" srcId="{3A7BE0F3-A95F-4E86-8159-008F2E399FAE}" destId="{6CA07550-E871-47E0-8A3B-DC7F61FCE2F3}" srcOrd="0" destOrd="0" presId="urn:microsoft.com/office/officeart/2005/8/layout/process4"/>
    <dgm:cxn modelId="{96FD8811-72F4-42B4-AC38-431D1BA08A06}" type="presParOf" srcId="{3A7BE0F3-A95F-4E86-8159-008F2E399FAE}" destId="{00AE0DE7-B13A-4438-95F3-1C75F9ED1BA5}" srcOrd="1" destOrd="0" presId="urn:microsoft.com/office/officeart/2005/8/layout/process4"/>
    <dgm:cxn modelId="{BC761748-ED91-4B51-8FC0-B3A0F206F2B6}" type="presParOf" srcId="{3A7BE0F3-A95F-4E86-8159-008F2E399FAE}" destId="{773F39D4-434B-4AE3-8259-F454850901CB}" srcOrd="2" destOrd="0" presId="urn:microsoft.com/office/officeart/2005/8/layout/process4"/>
    <dgm:cxn modelId="{FCC3C805-EE14-4CDE-B0B9-C6C37E268B7E}" type="presParOf" srcId="{773F39D4-434B-4AE3-8259-F454850901CB}" destId="{C055CCE8-181F-4B52-98AC-B1E9EC4209F1}" srcOrd="0" destOrd="0" presId="urn:microsoft.com/office/officeart/2005/8/layout/process4"/>
    <dgm:cxn modelId="{02E7170D-C792-4223-8F5E-4FFD810DDDB3}" type="presParOf" srcId="{773F39D4-434B-4AE3-8259-F454850901CB}" destId="{91FF58AC-C7AA-4E22-B387-BE9C5562FC64}" srcOrd="1" destOrd="0" presId="urn:microsoft.com/office/officeart/2005/8/layout/process4"/>
    <dgm:cxn modelId="{5DC10739-C7D1-41FA-97E2-12F9E67149FD}" type="presParOf" srcId="{09987763-A877-4618-A54A-986CB30B5215}" destId="{58FDFE7A-2FC6-47FA-A0F4-0E937FC107CA}" srcOrd="1" destOrd="0" presId="urn:microsoft.com/office/officeart/2005/8/layout/process4"/>
    <dgm:cxn modelId="{D7BEA94A-59F6-40C5-800B-124BFF3BC94C}" type="presParOf" srcId="{09987763-A877-4618-A54A-986CB30B5215}" destId="{2CC67C68-7825-4127-A6F2-2D0A3E359D8A}" srcOrd="2" destOrd="0" presId="urn:microsoft.com/office/officeart/2005/8/layout/process4"/>
    <dgm:cxn modelId="{AD6D4D70-3F52-43A7-BD21-68E2FE5C5632}" type="presParOf" srcId="{2CC67C68-7825-4127-A6F2-2D0A3E359D8A}" destId="{0957DC8C-8C34-49E7-92EA-DAD6C209D850}" srcOrd="0" destOrd="0" presId="urn:microsoft.com/office/officeart/2005/8/layout/process4"/>
    <dgm:cxn modelId="{E91EB90F-6D1B-40A8-9CE4-5217D5556D38}" type="presParOf" srcId="{2CC67C68-7825-4127-A6F2-2D0A3E359D8A}" destId="{CD4C6168-16A9-4CC5-85DD-1C865AFAA2C6}" srcOrd="1" destOrd="0" presId="urn:microsoft.com/office/officeart/2005/8/layout/process4"/>
    <dgm:cxn modelId="{07C7C2AA-8CAB-48E8-986D-2A42E049D449}" type="presParOf" srcId="{2CC67C68-7825-4127-A6F2-2D0A3E359D8A}" destId="{930C40E7-0D96-4B6E-82E0-91B2983C70B0}" srcOrd="2" destOrd="0" presId="urn:microsoft.com/office/officeart/2005/8/layout/process4"/>
    <dgm:cxn modelId="{C5984899-15C0-44CB-AD51-3B1284E8E967}" type="presParOf" srcId="{930C40E7-0D96-4B6E-82E0-91B2983C70B0}" destId="{440290B4-6886-4B0F-A76D-D92E72089E69}" srcOrd="0" destOrd="0" presId="urn:microsoft.com/office/officeart/2005/8/layout/process4"/>
    <dgm:cxn modelId="{0AE26BCE-50BB-4939-93BC-20F7D63000E5}" type="presParOf" srcId="{930C40E7-0D96-4B6E-82E0-91B2983C70B0}" destId="{1A8E0BFA-866B-46AA-BA1B-F6781E203F3E}" srcOrd="1" destOrd="0" presId="urn:microsoft.com/office/officeart/2005/8/layout/process4"/>
    <dgm:cxn modelId="{090E387C-38C8-489E-865B-A3D7413CEC2A}" type="presParOf" srcId="{09987763-A877-4618-A54A-986CB30B5215}" destId="{896036D7-49D0-4208-A4F4-EE0AFA56220E}" srcOrd="3" destOrd="0" presId="urn:microsoft.com/office/officeart/2005/8/layout/process4"/>
    <dgm:cxn modelId="{E9F8A130-2442-467B-99EF-15506CC1996F}" type="presParOf" srcId="{09987763-A877-4618-A54A-986CB30B5215}" destId="{23EED84B-3EC2-4697-8C09-FE470F603FE9}" srcOrd="4" destOrd="0" presId="urn:microsoft.com/office/officeart/2005/8/layout/process4"/>
    <dgm:cxn modelId="{CDF86687-00E6-4509-B162-448CBCFF1E3C}" type="presParOf" srcId="{23EED84B-3EC2-4697-8C09-FE470F603FE9}" destId="{622B2E2E-7F6F-4046-8E61-4DCBC7BBD05D}" srcOrd="0" destOrd="0" presId="urn:microsoft.com/office/officeart/2005/8/layout/process4"/>
    <dgm:cxn modelId="{9F533EFD-EC14-48BC-87DE-714791DAC3E9}" type="presParOf" srcId="{23EED84B-3EC2-4697-8C09-FE470F603FE9}" destId="{A74905AC-F69C-4678-B3A2-AB3F3F2DFC08}" srcOrd="1" destOrd="0" presId="urn:microsoft.com/office/officeart/2005/8/layout/process4"/>
    <dgm:cxn modelId="{FD175B02-1DBB-4452-970F-AE9ABF5CD7AE}" type="presParOf" srcId="{23EED84B-3EC2-4697-8C09-FE470F603FE9}" destId="{12980812-FE68-461E-88D6-06AD40A33034}" srcOrd="2" destOrd="0" presId="urn:microsoft.com/office/officeart/2005/8/layout/process4"/>
    <dgm:cxn modelId="{B4C0AA98-5422-48C9-9A51-BA69BC6C2BC0}" type="presParOf" srcId="{12980812-FE68-461E-88D6-06AD40A33034}" destId="{C85C4177-08B5-4D0E-BF9D-E21C2D054303}" srcOrd="0" destOrd="0" presId="urn:microsoft.com/office/officeart/2005/8/layout/process4"/>
    <dgm:cxn modelId="{4F9D3AAE-1246-4CF6-9189-21A5B3D862F9}" type="presParOf" srcId="{12980812-FE68-461E-88D6-06AD40A33034}" destId="{08917EB7-40A8-4631-B924-3D708A8FD22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D1E55-DF9E-447E-870E-40DA79DD0CC7}" type="doc">
      <dgm:prSet loTypeId="urn:microsoft.com/office/officeart/2005/8/layout/hList9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4D067F-6E89-4133-853D-F06E1233337F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BRK</a:t>
          </a:r>
          <a:endParaRPr lang="en-US" sz="1800" dirty="0">
            <a:solidFill>
              <a:schemeClr val="bg1"/>
            </a:solidFill>
          </a:endParaRPr>
        </a:p>
      </dgm:t>
    </dgm:pt>
    <dgm:pt modelId="{90F6EC3E-4316-448B-BF7A-CD70B690C203}" type="parTrans" cxnId="{855D4CE5-3C89-4DB5-AF6E-48EADA575550}">
      <dgm:prSet/>
      <dgm:spPr/>
      <dgm:t>
        <a:bodyPr/>
        <a:lstStyle/>
        <a:p>
          <a:endParaRPr lang="en-US"/>
        </a:p>
      </dgm:t>
    </dgm:pt>
    <dgm:pt modelId="{0A63DF8E-7A99-4CEA-BAF7-78F299959072}" type="sibTrans" cxnId="{855D4CE5-3C89-4DB5-AF6E-48EADA575550}">
      <dgm:prSet/>
      <dgm:spPr/>
      <dgm:t>
        <a:bodyPr/>
        <a:lstStyle/>
        <a:p>
          <a:endParaRPr lang="en-US"/>
        </a:p>
      </dgm:t>
    </dgm:pt>
    <dgm:pt modelId="{A470C6BB-D23E-4F2F-937E-54D018B3493C}">
      <dgm:prSet phldrT="[Text]" custT="1"/>
      <dgm:spPr/>
      <dgm:t>
        <a:bodyPr/>
        <a:lstStyle/>
        <a:p>
          <a:r>
            <a:rPr lang="en-US" sz="2000" dirty="0" smtClean="0"/>
            <a:t>Lunch</a:t>
          </a:r>
          <a:endParaRPr lang="en-US" sz="2000" dirty="0"/>
        </a:p>
      </dgm:t>
    </dgm:pt>
    <dgm:pt modelId="{41F647DD-54CD-4FF6-9DFB-5A5C6D5B8718}" type="parTrans" cxnId="{C6FE905D-B340-438E-AEB8-9A31F986908C}">
      <dgm:prSet/>
      <dgm:spPr/>
      <dgm:t>
        <a:bodyPr/>
        <a:lstStyle/>
        <a:p>
          <a:endParaRPr lang="en-US"/>
        </a:p>
      </dgm:t>
    </dgm:pt>
    <dgm:pt modelId="{EC73C8D7-A3F1-4ADC-A12C-4F3BDAED2A3A}" type="sibTrans" cxnId="{C6FE905D-B340-438E-AEB8-9A31F986908C}">
      <dgm:prSet/>
      <dgm:spPr/>
      <dgm:t>
        <a:bodyPr/>
        <a:lstStyle/>
        <a:p>
          <a:endParaRPr lang="en-US"/>
        </a:p>
      </dgm:t>
    </dgm:pt>
    <dgm:pt modelId="{48D5B05D-B8C2-40FE-A017-996AC7F5733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Snack</a:t>
          </a:r>
          <a:endParaRPr lang="en-US" dirty="0">
            <a:solidFill>
              <a:schemeClr val="bg1"/>
            </a:solidFill>
          </a:endParaRPr>
        </a:p>
      </dgm:t>
    </dgm:pt>
    <dgm:pt modelId="{529DD504-55E1-4DBE-98CB-DA0C8AF04B4B}" type="parTrans" cxnId="{FFC2E2F9-B4CB-4938-91E7-CB3B38BBBB05}">
      <dgm:prSet/>
      <dgm:spPr/>
      <dgm:t>
        <a:bodyPr/>
        <a:lstStyle/>
        <a:p>
          <a:endParaRPr lang="en-US"/>
        </a:p>
      </dgm:t>
    </dgm:pt>
    <dgm:pt modelId="{6FB7E641-71D2-408E-9282-B57B689BFE79}" type="sibTrans" cxnId="{FFC2E2F9-B4CB-4938-91E7-CB3B38BBBB05}">
      <dgm:prSet/>
      <dgm:spPr/>
      <dgm:t>
        <a:bodyPr/>
        <a:lstStyle/>
        <a:p>
          <a:endParaRPr lang="en-US"/>
        </a:p>
      </dgm:t>
    </dgm:pt>
    <dgm:pt modelId="{0BA29F6C-DD57-45ED-B80A-B14E56D2730B}">
      <dgm:prSet/>
      <dgm:spPr/>
      <dgm:t>
        <a:bodyPr/>
        <a:lstStyle/>
        <a:p>
          <a:r>
            <a:rPr lang="en-US" dirty="0" smtClean="0"/>
            <a:t>During morning hours</a:t>
          </a:r>
          <a:endParaRPr lang="en-US" dirty="0"/>
        </a:p>
      </dgm:t>
    </dgm:pt>
    <dgm:pt modelId="{C6151744-DBE4-4CAC-BBA2-DEA9BA31B9F9}" type="parTrans" cxnId="{D29C6B38-55FC-4DD4-9553-1461ADBD542F}">
      <dgm:prSet/>
      <dgm:spPr/>
      <dgm:t>
        <a:bodyPr/>
        <a:lstStyle/>
        <a:p>
          <a:endParaRPr lang="en-US"/>
        </a:p>
      </dgm:t>
    </dgm:pt>
    <dgm:pt modelId="{0382B73A-26A2-4DFB-938E-E1AA11DD5E2F}" type="sibTrans" cxnId="{D29C6B38-55FC-4DD4-9553-1461ADBD542F}">
      <dgm:prSet/>
      <dgm:spPr/>
      <dgm:t>
        <a:bodyPr/>
        <a:lstStyle/>
        <a:p>
          <a:endParaRPr lang="en-US"/>
        </a:p>
      </dgm:t>
    </dgm:pt>
    <dgm:pt modelId="{6AB77375-6BE3-4A4E-9586-5DE6FA27F1D5}">
      <dgm:prSet/>
      <dgm:spPr/>
      <dgm:t>
        <a:bodyPr/>
        <a:lstStyle/>
        <a:p>
          <a:r>
            <a:rPr lang="en-US" dirty="0" smtClean="0"/>
            <a:t>Between 10:00 am- 2:00 pm</a:t>
          </a:r>
          <a:endParaRPr lang="en-US" dirty="0"/>
        </a:p>
      </dgm:t>
    </dgm:pt>
    <dgm:pt modelId="{FA646885-30AF-41E2-B512-FAD2B8D0897F}" type="parTrans" cxnId="{573C137A-745B-4AF5-ACE7-E8ADD84E7865}">
      <dgm:prSet/>
      <dgm:spPr/>
      <dgm:t>
        <a:bodyPr/>
        <a:lstStyle/>
        <a:p>
          <a:endParaRPr lang="en-US"/>
        </a:p>
      </dgm:t>
    </dgm:pt>
    <dgm:pt modelId="{2484A6D4-4C04-4905-A424-C9105360893A}" type="sibTrans" cxnId="{573C137A-745B-4AF5-ACE7-E8ADD84E7865}">
      <dgm:prSet/>
      <dgm:spPr/>
      <dgm:t>
        <a:bodyPr/>
        <a:lstStyle/>
        <a:p>
          <a:endParaRPr lang="en-US"/>
        </a:p>
      </dgm:t>
    </dgm:pt>
    <dgm:pt modelId="{C7C4A45E-2FA0-4725-BB65-DEF9F0EA197A}">
      <dgm:prSet/>
      <dgm:spPr/>
      <dgm:t>
        <a:bodyPr/>
        <a:lstStyle/>
        <a:p>
          <a:r>
            <a:rPr lang="en-US" dirty="0" smtClean="0"/>
            <a:t>Spaced between meals</a:t>
          </a:r>
          <a:endParaRPr lang="en-US" dirty="0"/>
        </a:p>
      </dgm:t>
    </dgm:pt>
    <dgm:pt modelId="{7F27ADC3-27C5-4ED8-92F9-613FE50454A6}" type="parTrans" cxnId="{07234D37-F3CC-460E-9A60-A11F7941C4FF}">
      <dgm:prSet/>
      <dgm:spPr/>
      <dgm:t>
        <a:bodyPr/>
        <a:lstStyle/>
        <a:p>
          <a:endParaRPr lang="en-US"/>
        </a:p>
      </dgm:t>
    </dgm:pt>
    <dgm:pt modelId="{D775BE4D-93F8-4E6B-988F-70058465B328}" type="sibTrans" cxnId="{07234D37-F3CC-460E-9A60-A11F7941C4FF}">
      <dgm:prSet/>
      <dgm:spPr/>
      <dgm:t>
        <a:bodyPr/>
        <a:lstStyle/>
        <a:p>
          <a:endParaRPr lang="en-US"/>
        </a:p>
      </dgm:t>
    </dgm:pt>
    <dgm:pt modelId="{A6E4AF96-ED58-478A-8BEB-5A38AC7E7A1F}" type="pres">
      <dgm:prSet presAssocID="{EEAD1E55-DF9E-447E-870E-40DA79DD0CC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5045229-1511-43FB-839C-AD9AD3CFE849}" type="pres">
      <dgm:prSet presAssocID="{454D067F-6E89-4133-853D-F06E1233337F}" presName="posSpace" presStyleCnt="0"/>
      <dgm:spPr/>
    </dgm:pt>
    <dgm:pt modelId="{50058F7D-20A6-48D8-A59E-C9396BA920B6}" type="pres">
      <dgm:prSet presAssocID="{454D067F-6E89-4133-853D-F06E1233337F}" presName="vertFlow" presStyleCnt="0"/>
      <dgm:spPr/>
    </dgm:pt>
    <dgm:pt modelId="{7DF84CD2-35A6-4A7B-B799-E203861FC111}" type="pres">
      <dgm:prSet presAssocID="{454D067F-6E89-4133-853D-F06E1233337F}" presName="topSpace" presStyleCnt="0"/>
      <dgm:spPr/>
    </dgm:pt>
    <dgm:pt modelId="{17CBC87E-C691-4EB1-9FD9-49C5C1C9D6A7}" type="pres">
      <dgm:prSet presAssocID="{454D067F-6E89-4133-853D-F06E1233337F}" presName="firstComp" presStyleCnt="0"/>
      <dgm:spPr/>
    </dgm:pt>
    <dgm:pt modelId="{B54DFDA0-A8F4-4F41-8AC3-8F1C868E5985}" type="pres">
      <dgm:prSet presAssocID="{454D067F-6E89-4133-853D-F06E1233337F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70DC91D8-B75D-4C74-BCA5-AEA02D10FC92}" type="pres">
      <dgm:prSet presAssocID="{454D067F-6E89-4133-853D-F06E1233337F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B3022-4FDB-4FFC-9432-6D4495A49A99}" type="pres">
      <dgm:prSet presAssocID="{454D067F-6E89-4133-853D-F06E1233337F}" presName="negSpace" presStyleCnt="0"/>
      <dgm:spPr/>
    </dgm:pt>
    <dgm:pt modelId="{2754FEF0-0DBC-4125-A0FC-070C92FD2536}" type="pres">
      <dgm:prSet presAssocID="{454D067F-6E89-4133-853D-F06E1233337F}" presName="circle" presStyleLbl="node1" presStyleIdx="0" presStyleCnt="3"/>
      <dgm:spPr/>
      <dgm:t>
        <a:bodyPr/>
        <a:lstStyle/>
        <a:p>
          <a:endParaRPr lang="en-US"/>
        </a:p>
      </dgm:t>
    </dgm:pt>
    <dgm:pt modelId="{1BCB6BB4-8BA1-4884-85FC-58C163E40134}" type="pres">
      <dgm:prSet presAssocID="{0A63DF8E-7A99-4CEA-BAF7-78F299959072}" presName="transSpace" presStyleCnt="0"/>
      <dgm:spPr/>
    </dgm:pt>
    <dgm:pt modelId="{27202C50-57AE-4EC4-BFB8-C09373882EA9}" type="pres">
      <dgm:prSet presAssocID="{A470C6BB-D23E-4F2F-937E-54D018B3493C}" presName="posSpace" presStyleCnt="0"/>
      <dgm:spPr/>
    </dgm:pt>
    <dgm:pt modelId="{6FCDB5B2-197D-4D0B-A823-6CEEF1A88D1B}" type="pres">
      <dgm:prSet presAssocID="{A470C6BB-D23E-4F2F-937E-54D018B3493C}" presName="vertFlow" presStyleCnt="0"/>
      <dgm:spPr/>
    </dgm:pt>
    <dgm:pt modelId="{D1E326AB-663D-469A-A929-386C046CD03A}" type="pres">
      <dgm:prSet presAssocID="{A470C6BB-D23E-4F2F-937E-54D018B3493C}" presName="topSpace" presStyleCnt="0"/>
      <dgm:spPr/>
    </dgm:pt>
    <dgm:pt modelId="{68D30166-B57F-471E-AF8E-5A519AF75E0D}" type="pres">
      <dgm:prSet presAssocID="{A470C6BB-D23E-4F2F-937E-54D018B3493C}" presName="firstComp" presStyleCnt="0"/>
      <dgm:spPr/>
    </dgm:pt>
    <dgm:pt modelId="{946819DC-9162-49A1-BD07-DBF4A820D567}" type="pres">
      <dgm:prSet presAssocID="{A470C6BB-D23E-4F2F-937E-54D018B3493C}" presName="firstChild" presStyleLbl="bgAccFollowNode1" presStyleIdx="1" presStyleCnt="3"/>
      <dgm:spPr/>
      <dgm:t>
        <a:bodyPr/>
        <a:lstStyle/>
        <a:p>
          <a:endParaRPr lang="en-US"/>
        </a:p>
      </dgm:t>
    </dgm:pt>
    <dgm:pt modelId="{3552BD08-59D9-4476-BD44-9A9230F99DED}" type="pres">
      <dgm:prSet presAssocID="{A470C6BB-D23E-4F2F-937E-54D018B3493C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DF26A-8BD6-4ECE-B24F-295D019AB8AC}" type="pres">
      <dgm:prSet presAssocID="{A470C6BB-D23E-4F2F-937E-54D018B3493C}" presName="negSpace" presStyleCnt="0"/>
      <dgm:spPr/>
    </dgm:pt>
    <dgm:pt modelId="{0EAA19F4-3FD7-4401-A333-9E864455C480}" type="pres">
      <dgm:prSet presAssocID="{A470C6BB-D23E-4F2F-937E-54D018B3493C}" presName="circle" presStyleLbl="node1" presStyleIdx="1" presStyleCnt="3"/>
      <dgm:spPr/>
      <dgm:t>
        <a:bodyPr/>
        <a:lstStyle/>
        <a:p>
          <a:endParaRPr lang="en-US"/>
        </a:p>
      </dgm:t>
    </dgm:pt>
    <dgm:pt modelId="{28CA5F5E-BB1F-4316-A32C-60C186C6F816}" type="pres">
      <dgm:prSet presAssocID="{EC73C8D7-A3F1-4ADC-A12C-4F3BDAED2A3A}" presName="transSpace" presStyleCnt="0"/>
      <dgm:spPr/>
    </dgm:pt>
    <dgm:pt modelId="{B8F27B28-BB7E-4BD9-95E1-08D0F3DF2068}" type="pres">
      <dgm:prSet presAssocID="{48D5B05D-B8C2-40FE-A017-996AC7F57338}" presName="posSpace" presStyleCnt="0"/>
      <dgm:spPr/>
    </dgm:pt>
    <dgm:pt modelId="{353ECF04-97E3-422A-95AD-38F7F8EB0C35}" type="pres">
      <dgm:prSet presAssocID="{48D5B05D-B8C2-40FE-A017-996AC7F57338}" presName="vertFlow" presStyleCnt="0"/>
      <dgm:spPr/>
    </dgm:pt>
    <dgm:pt modelId="{6A6F4A6E-ED7E-4CC5-AA6D-3FF8C2409C2B}" type="pres">
      <dgm:prSet presAssocID="{48D5B05D-B8C2-40FE-A017-996AC7F57338}" presName="topSpace" presStyleCnt="0"/>
      <dgm:spPr/>
    </dgm:pt>
    <dgm:pt modelId="{6429F050-81C5-4969-A2A0-97A20C963CE6}" type="pres">
      <dgm:prSet presAssocID="{48D5B05D-B8C2-40FE-A017-996AC7F57338}" presName="firstComp" presStyleCnt="0"/>
      <dgm:spPr/>
    </dgm:pt>
    <dgm:pt modelId="{4960ECF7-3729-42AA-9249-2B6BE448545E}" type="pres">
      <dgm:prSet presAssocID="{48D5B05D-B8C2-40FE-A017-996AC7F57338}" presName="firstChild" presStyleLbl="bgAccFollowNode1" presStyleIdx="2" presStyleCnt="3"/>
      <dgm:spPr/>
      <dgm:t>
        <a:bodyPr/>
        <a:lstStyle/>
        <a:p>
          <a:endParaRPr lang="en-US"/>
        </a:p>
      </dgm:t>
    </dgm:pt>
    <dgm:pt modelId="{078AD8F7-53F2-419C-BD4E-B261209238F2}" type="pres">
      <dgm:prSet presAssocID="{48D5B05D-B8C2-40FE-A017-996AC7F57338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BBA84-5414-459D-B30D-B160A8C282AC}" type="pres">
      <dgm:prSet presAssocID="{48D5B05D-B8C2-40FE-A017-996AC7F57338}" presName="negSpace" presStyleCnt="0"/>
      <dgm:spPr/>
    </dgm:pt>
    <dgm:pt modelId="{5E34EB5C-1EF4-4A53-BBE1-CB336875D89A}" type="pres">
      <dgm:prSet presAssocID="{48D5B05D-B8C2-40FE-A017-996AC7F57338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C6FE905D-B340-438E-AEB8-9A31F986908C}" srcId="{EEAD1E55-DF9E-447E-870E-40DA79DD0CC7}" destId="{A470C6BB-D23E-4F2F-937E-54D018B3493C}" srcOrd="1" destOrd="0" parTransId="{41F647DD-54CD-4FF6-9DFB-5A5C6D5B8718}" sibTransId="{EC73C8D7-A3F1-4ADC-A12C-4F3BDAED2A3A}"/>
    <dgm:cxn modelId="{FFAE9C3E-E79D-427B-AF8B-3C037F7C6BBA}" type="presOf" srcId="{6AB77375-6BE3-4A4E-9586-5DE6FA27F1D5}" destId="{3552BD08-59D9-4476-BD44-9A9230F99DED}" srcOrd="1" destOrd="0" presId="urn:microsoft.com/office/officeart/2005/8/layout/hList9"/>
    <dgm:cxn modelId="{D23730FD-7701-4536-BF1A-965FA18FC9C2}" type="presOf" srcId="{C7C4A45E-2FA0-4725-BB65-DEF9F0EA197A}" destId="{4960ECF7-3729-42AA-9249-2B6BE448545E}" srcOrd="0" destOrd="0" presId="urn:microsoft.com/office/officeart/2005/8/layout/hList9"/>
    <dgm:cxn modelId="{EC987376-2EE0-4730-90D6-5F288B16F3DE}" type="presOf" srcId="{0BA29F6C-DD57-45ED-B80A-B14E56D2730B}" destId="{B54DFDA0-A8F4-4F41-8AC3-8F1C868E5985}" srcOrd="0" destOrd="0" presId="urn:microsoft.com/office/officeart/2005/8/layout/hList9"/>
    <dgm:cxn modelId="{BFFD5D6A-103A-4D93-AE2C-AB623CB2A743}" type="presOf" srcId="{6AB77375-6BE3-4A4E-9586-5DE6FA27F1D5}" destId="{946819DC-9162-49A1-BD07-DBF4A820D567}" srcOrd="0" destOrd="0" presId="urn:microsoft.com/office/officeart/2005/8/layout/hList9"/>
    <dgm:cxn modelId="{C0DA5D9A-DFE6-46E6-BEC3-68999B94EE88}" type="presOf" srcId="{48D5B05D-B8C2-40FE-A017-996AC7F57338}" destId="{5E34EB5C-1EF4-4A53-BBE1-CB336875D89A}" srcOrd="0" destOrd="0" presId="urn:microsoft.com/office/officeart/2005/8/layout/hList9"/>
    <dgm:cxn modelId="{07234D37-F3CC-460E-9A60-A11F7941C4FF}" srcId="{48D5B05D-B8C2-40FE-A017-996AC7F57338}" destId="{C7C4A45E-2FA0-4725-BB65-DEF9F0EA197A}" srcOrd="0" destOrd="0" parTransId="{7F27ADC3-27C5-4ED8-92F9-613FE50454A6}" sibTransId="{D775BE4D-93F8-4E6B-988F-70058465B328}"/>
    <dgm:cxn modelId="{5E8FFB3B-B9A7-498F-8236-71BFC428ACD1}" type="presOf" srcId="{454D067F-6E89-4133-853D-F06E1233337F}" destId="{2754FEF0-0DBC-4125-A0FC-070C92FD2536}" srcOrd="0" destOrd="0" presId="urn:microsoft.com/office/officeart/2005/8/layout/hList9"/>
    <dgm:cxn modelId="{AC6C9872-2BF0-4583-958F-C4F4621CE9A4}" type="presOf" srcId="{A470C6BB-D23E-4F2F-937E-54D018B3493C}" destId="{0EAA19F4-3FD7-4401-A333-9E864455C480}" srcOrd="0" destOrd="0" presId="urn:microsoft.com/office/officeart/2005/8/layout/hList9"/>
    <dgm:cxn modelId="{D29C6B38-55FC-4DD4-9553-1461ADBD542F}" srcId="{454D067F-6E89-4133-853D-F06E1233337F}" destId="{0BA29F6C-DD57-45ED-B80A-B14E56D2730B}" srcOrd="0" destOrd="0" parTransId="{C6151744-DBE4-4CAC-BBA2-DEA9BA31B9F9}" sibTransId="{0382B73A-26A2-4DFB-938E-E1AA11DD5E2F}"/>
    <dgm:cxn modelId="{1E264890-B853-457D-98B7-001206407D91}" type="presOf" srcId="{0BA29F6C-DD57-45ED-B80A-B14E56D2730B}" destId="{70DC91D8-B75D-4C74-BCA5-AEA02D10FC92}" srcOrd="1" destOrd="0" presId="urn:microsoft.com/office/officeart/2005/8/layout/hList9"/>
    <dgm:cxn modelId="{3FABE638-13B8-4F93-83C2-6281B88B1260}" type="presOf" srcId="{C7C4A45E-2FA0-4725-BB65-DEF9F0EA197A}" destId="{078AD8F7-53F2-419C-BD4E-B261209238F2}" srcOrd="1" destOrd="0" presId="urn:microsoft.com/office/officeart/2005/8/layout/hList9"/>
    <dgm:cxn modelId="{573C137A-745B-4AF5-ACE7-E8ADD84E7865}" srcId="{A470C6BB-D23E-4F2F-937E-54D018B3493C}" destId="{6AB77375-6BE3-4A4E-9586-5DE6FA27F1D5}" srcOrd="0" destOrd="0" parTransId="{FA646885-30AF-41E2-B512-FAD2B8D0897F}" sibTransId="{2484A6D4-4C04-4905-A424-C9105360893A}"/>
    <dgm:cxn modelId="{855D4CE5-3C89-4DB5-AF6E-48EADA575550}" srcId="{EEAD1E55-DF9E-447E-870E-40DA79DD0CC7}" destId="{454D067F-6E89-4133-853D-F06E1233337F}" srcOrd="0" destOrd="0" parTransId="{90F6EC3E-4316-448B-BF7A-CD70B690C203}" sibTransId="{0A63DF8E-7A99-4CEA-BAF7-78F299959072}"/>
    <dgm:cxn modelId="{FFC2E2F9-B4CB-4938-91E7-CB3B38BBBB05}" srcId="{EEAD1E55-DF9E-447E-870E-40DA79DD0CC7}" destId="{48D5B05D-B8C2-40FE-A017-996AC7F57338}" srcOrd="2" destOrd="0" parTransId="{529DD504-55E1-4DBE-98CB-DA0C8AF04B4B}" sibTransId="{6FB7E641-71D2-408E-9282-B57B689BFE79}"/>
    <dgm:cxn modelId="{300FF88A-146E-4EFE-8544-80D8B92E5810}" type="presOf" srcId="{EEAD1E55-DF9E-447E-870E-40DA79DD0CC7}" destId="{A6E4AF96-ED58-478A-8BEB-5A38AC7E7A1F}" srcOrd="0" destOrd="0" presId="urn:microsoft.com/office/officeart/2005/8/layout/hList9"/>
    <dgm:cxn modelId="{C7EC9814-4FE6-4B84-ABCA-0CDE87D5D3FA}" type="presParOf" srcId="{A6E4AF96-ED58-478A-8BEB-5A38AC7E7A1F}" destId="{25045229-1511-43FB-839C-AD9AD3CFE849}" srcOrd="0" destOrd="0" presId="urn:microsoft.com/office/officeart/2005/8/layout/hList9"/>
    <dgm:cxn modelId="{3217CA64-B70E-436A-B370-E4DF35FC6F0C}" type="presParOf" srcId="{A6E4AF96-ED58-478A-8BEB-5A38AC7E7A1F}" destId="{50058F7D-20A6-48D8-A59E-C9396BA920B6}" srcOrd="1" destOrd="0" presId="urn:microsoft.com/office/officeart/2005/8/layout/hList9"/>
    <dgm:cxn modelId="{1AD8AD16-B92F-4CC1-A5BB-4FF6B12B850D}" type="presParOf" srcId="{50058F7D-20A6-48D8-A59E-C9396BA920B6}" destId="{7DF84CD2-35A6-4A7B-B799-E203861FC111}" srcOrd="0" destOrd="0" presId="urn:microsoft.com/office/officeart/2005/8/layout/hList9"/>
    <dgm:cxn modelId="{BE484C7E-0C18-4A90-AC6C-C61890E497AC}" type="presParOf" srcId="{50058F7D-20A6-48D8-A59E-C9396BA920B6}" destId="{17CBC87E-C691-4EB1-9FD9-49C5C1C9D6A7}" srcOrd="1" destOrd="0" presId="urn:microsoft.com/office/officeart/2005/8/layout/hList9"/>
    <dgm:cxn modelId="{A0293D8A-8A5F-4E2D-BFAD-B5106D8EBDD7}" type="presParOf" srcId="{17CBC87E-C691-4EB1-9FD9-49C5C1C9D6A7}" destId="{B54DFDA0-A8F4-4F41-8AC3-8F1C868E5985}" srcOrd="0" destOrd="0" presId="urn:microsoft.com/office/officeart/2005/8/layout/hList9"/>
    <dgm:cxn modelId="{CA12AEE2-2363-4050-953B-F7B7F42739A5}" type="presParOf" srcId="{17CBC87E-C691-4EB1-9FD9-49C5C1C9D6A7}" destId="{70DC91D8-B75D-4C74-BCA5-AEA02D10FC92}" srcOrd="1" destOrd="0" presId="urn:microsoft.com/office/officeart/2005/8/layout/hList9"/>
    <dgm:cxn modelId="{E1D6628E-26D2-499B-BC43-C2C02810E963}" type="presParOf" srcId="{A6E4AF96-ED58-478A-8BEB-5A38AC7E7A1F}" destId="{9BEB3022-4FDB-4FFC-9432-6D4495A49A99}" srcOrd="2" destOrd="0" presId="urn:microsoft.com/office/officeart/2005/8/layout/hList9"/>
    <dgm:cxn modelId="{392D8525-8501-4A09-ABB1-EF7FCFD822CF}" type="presParOf" srcId="{A6E4AF96-ED58-478A-8BEB-5A38AC7E7A1F}" destId="{2754FEF0-0DBC-4125-A0FC-070C92FD2536}" srcOrd="3" destOrd="0" presId="urn:microsoft.com/office/officeart/2005/8/layout/hList9"/>
    <dgm:cxn modelId="{2E5A6B5C-EF64-4495-9928-654BDC91BFBD}" type="presParOf" srcId="{A6E4AF96-ED58-478A-8BEB-5A38AC7E7A1F}" destId="{1BCB6BB4-8BA1-4884-85FC-58C163E40134}" srcOrd="4" destOrd="0" presId="urn:microsoft.com/office/officeart/2005/8/layout/hList9"/>
    <dgm:cxn modelId="{1D8A72D3-DF30-4FCB-913C-C7FC8EFF45F2}" type="presParOf" srcId="{A6E4AF96-ED58-478A-8BEB-5A38AC7E7A1F}" destId="{27202C50-57AE-4EC4-BFB8-C09373882EA9}" srcOrd="5" destOrd="0" presId="urn:microsoft.com/office/officeart/2005/8/layout/hList9"/>
    <dgm:cxn modelId="{6EF6A348-8403-4D60-A15C-210348ED0EAD}" type="presParOf" srcId="{A6E4AF96-ED58-478A-8BEB-5A38AC7E7A1F}" destId="{6FCDB5B2-197D-4D0B-A823-6CEEF1A88D1B}" srcOrd="6" destOrd="0" presId="urn:microsoft.com/office/officeart/2005/8/layout/hList9"/>
    <dgm:cxn modelId="{13017AC4-D38B-48A1-B9C0-6DB917AE5D07}" type="presParOf" srcId="{6FCDB5B2-197D-4D0B-A823-6CEEF1A88D1B}" destId="{D1E326AB-663D-469A-A929-386C046CD03A}" srcOrd="0" destOrd="0" presId="urn:microsoft.com/office/officeart/2005/8/layout/hList9"/>
    <dgm:cxn modelId="{2A01C94C-6FC0-46D2-96EE-9EF9F4831C74}" type="presParOf" srcId="{6FCDB5B2-197D-4D0B-A823-6CEEF1A88D1B}" destId="{68D30166-B57F-471E-AF8E-5A519AF75E0D}" srcOrd="1" destOrd="0" presId="urn:microsoft.com/office/officeart/2005/8/layout/hList9"/>
    <dgm:cxn modelId="{A6D65065-038B-44B0-B74E-1DE810ED171D}" type="presParOf" srcId="{68D30166-B57F-471E-AF8E-5A519AF75E0D}" destId="{946819DC-9162-49A1-BD07-DBF4A820D567}" srcOrd="0" destOrd="0" presId="urn:microsoft.com/office/officeart/2005/8/layout/hList9"/>
    <dgm:cxn modelId="{82122F87-3EA4-422C-9F96-787A842BFA41}" type="presParOf" srcId="{68D30166-B57F-471E-AF8E-5A519AF75E0D}" destId="{3552BD08-59D9-4476-BD44-9A9230F99DED}" srcOrd="1" destOrd="0" presId="urn:microsoft.com/office/officeart/2005/8/layout/hList9"/>
    <dgm:cxn modelId="{8A279E17-DCB4-4909-8DAC-F941A62B1872}" type="presParOf" srcId="{A6E4AF96-ED58-478A-8BEB-5A38AC7E7A1F}" destId="{6CCDF26A-8BD6-4ECE-B24F-295D019AB8AC}" srcOrd="7" destOrd="0" presId="urn:microsoft.com/office/officeart/2005/8/layout/hList9"/>
    <dgm:cxn modelId="{CCD7387D-F8FB-48A9-AA09-D0E44C04D10D}" type="presParOf" srcId="{A6E4AF96-ED58-478A-8BEB-5A38AC7E7A1F}" destId="{0EAA19F4-3FD7-4401-A333-9E864455C480}" srcOrd="8" destOrd="0" presId="urn:microsoft.com/office/officeart/2005/8/layout/hList9"/>
    <dgm:cxn modelId="{A8FC7095-B0FF-4426-BCB3-09BE9DC2C27A}" type="presParOf" srcId="{A6E4AF96-ED58-478A-8BEB-5A38AC7E7A1F}" destId="{28CA5F5E-BB1F-4316-A32C-60C186C6F816}" srcOrd="9" destOrd="0" presId="urn:microsoft.com/office/officeart/2005/8/layout/hList9"/>
    <dgm:cxn modelId="{F2EFC5AD-54B6-49F0-8A03-331195092CF4}" type="presParOf" srcId="{A6E4AF96-ED58-478A-8BEB-5A38AC7E7A1F}" destId="{B8F27B28-BB7E-4BD9-95E1-08D0F3DF2068}" srcOrd="10" destOrd="0" presId="urn:microsoft.com/office/officeart/2005/8/layout/hList9"/>
    <dgm:cxn modelId="{863DBFF7-9030-4642-A4B8-0080C13A2DA9}" type="presParOf" srcId="{A6E4AF96-ED58-478A-8BEB-5A38AC7E7A1F}" destId="{353ECF04-97E3-422A-95AD-38F7F8EB0C35}" srcOrd="11" destOrd="0" presId="urn:microsoft.com/office/officeart/2005/8/layout/hList9"/>
    <dgm:cxn modelId="{D1C93D7B-F3AA-4FAD-943A-1FAF88DFF36D}" type="presParOf" srcId="{353ECF04-97E3-422A-95AD-38F7F8EB0C35}" destId="{6A6F4A6E-ED7E-4CC5-AA6D-3FF8C2409C2B}" srcOrd="0" destOrd="0" presId="urn:microsoft.com/office/officeart/2005/8/layout/hList9"/>
    <dgm:cxn modelId="{B0A865D1-05DA-4ECA-B8E9-1A61E0B8ED07}" type="presParOf" srcId="{353ECF04-97E3-422A-95AD-38F7F8EB0C35}" destId="{6429F050-81C5-4969-A2A0-97A20C963CE6}" srcOrd="1" destOrd="0" presId="urn:microsoft.com/office/officeart/2005/8/layout/hList9"/>
    <dgm:cxn modelId="{95A65B65-0266-4D30-B24D-EAEED11108B2}" type="presParOf" srcId="{6429F050-81C5-4969-A2A0-97A20C963CE6}" destId="{4960ECF7-3729-42AA-9249-2B6BE448545E}" srcOrd="0" destOrd="0" presId="urn:microsoft.com/office/officeart/2005/8/layout/hList9"/>
    <dgm:cxn modelId="{18C53723-1277-43C1-BAFA-53AA479EBC62}" type="presParOf" srcId="{6429F050-81C5-4969-A2A0-97A20C963CE6}" destId="{078AD8F7-53F2-419C-BD4E-B261209238F2}" srcOrd="1" destOrd="0" presId="urn:microsoft.com/office/officeart/2005/8/layout/hList9"/>
    <dgm:cxn modelId="{4E4D7F00-847D-46AE-9C69-A7828327EA33}" type="presParOf" srcId="{A6E4AF96-ED58-478A-8BEB-5A38AC7E7A1F}" destId="{E1BBBA84-5414-459D-B30D-B160A8C282AC}" srcOrd="12" destOrd="0" presId="urn:microsoft.com/office/officeart/2005/8/layout/hList9"/>
    <dgm:cxn modelId="{EA5D4388-7A98-438A-8564-88B45ADA697C}" type="presParOf" srcId="{A6E4AF96-ED58-478A-8BEB-5A38AC7E7A1F}" destId="{5E34EB5C-1EF4-4A53-BBE1-CB336875D89A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B281CB-3AA0-43B3-98D2-191F0DFA696C}" type="doc">
      <dgm:prSet loTypeId="urn:microsoft.com/office/officeart/2011/layout/CircleProcess" loCatId="process" qsTypeId="urn:microsoft.com/office/officeart/2005/8/quickstyle/simple1" qsCatId="simple" csTypeId="urn:microsoft.com/office/officeart/2005/8/colors/colorful5" csCatId="colorful" phldr="0"/>
      <dgm:spPr/>
      <dgm:t>
        <a:bodyPr/>
        <a:lstStyle/>
        <a:p>
          <a:endParaRPr lang="en-US"/>
        </a:p>
      </dgm:t>
    </dgm:pt>
    <dgm:pt modelId="{321454C1-1BA2-4712-B220-0C8CCC2C7E3E}" type="pres">
      <dgm:prSet presAssocID="{40B281CB-3AA0-43B3-98D2-191F0DFA696C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2B5928A2-10F2-44E3-B371-6D0163BE56DA}" type="presOf" srcId="{40B281CB-3AA0-43B3-98D2-191F0DFA696C}" destId="{321454C1-1BA2-4712-B220-0C8CCC2C7E3E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26710-2229-4616-B4F6-95E04160936D}">
      <dsp:nvSpPr>
        <dsp:cNvPr id="0" name=""/>
        <dsp:cNvSpPr/>
      </dsp:nvSpPr>
      <dsp:spPr>
        <a:xfrm rot="10800000">
          <a:off x="1707336" y="101"/>
          <a:ext cx="5574030" cy="1213405"/>
        </a:xfrm>
        <a:prstGeom prst="homePlat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078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Allows </a:t>
          </a:r>
          <a:r>
            <a:rPr lang="en-US" sz="1500" kern="1200" dirty="0" err="1" smtClean="0"/>
            <a:t>SFA</a:t>
          </a:r>
          <a:r>
            <a:rPr lang="en-US" sz="1500" kern="1200" dirty="0" smtClean="0"/>
            <a:t> participating in the National School Lunch Program (</a:t>
          </a:r>
          <a:r>
            <a:rPr lang="en-US" sz="1500" kern="1200" dirty="0" err="1" smtClean="0"/>
            <a:t>NSLP</a:t>
          </a:r>
          <a:r>
            <a:rPr lang="en-US" sz="1500" kern="1200" dirty="0" smtClean="0"/>
            <a:t>) to provide </a:t>
          </a:r>
          <a:r>
            <a:rPr lang="en-US" sz="1500" b="1" i="1" kern="1200" dirty="0" smtClean="0"/>
            <a:t>free</a:t>
          </a:r>
          <a:r>
            <a:rPr lang="en-US" sz="1500" kern="1200" dirty="0" smtClean="0"/>
            <a:t> summer meals in low income areas during the traditional summer vacation periods.</a:t>
          </a:r>
          <a:endParaRPr lang="en-US" sz="1500" kern="1200" dirty="0"/>
        </a:p>
      </dsp:txBody>
      <dsp:txXfrm rot="10800000">
        <a:off x="2010687" y="101"/>
        <a:ext cx="5270679" cy="1213405"/>
      </dsp:txXfrm>
    </dsp:sp>
    <dsp:sp modelId="{793917B5-3652-4B5B-9DB7-A38938BD13CD}">
      <dsp:nvSpPr>
        <dsp:cNvPr id="0" name=""/>
        <dsp:cNvSpPr/>
      </dsp:nvSpPr>
      <dsp:spPr>
        <a:xfrm>
          <a:off x="1100633" y="101"/>
          <a:ext cx="1213405" cy="121340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C05E7-F421-4584-B216-A8856BE5FD3B}">
      <dsp:nvSpPr>
        <dsp:cNvPr id="0" name=""/>
        <dsp:cNvSpPr/>
      </dsp:nvSpPr>
      <dsp:spPr>
        <a:xfrm rot="10800000">
          <a:off x="1707336" y="1575716"/>
          <a:ext cx="5574030" cy="12134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078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Designed to encourage </a:t>
          </a:r>
          <a:r>
            <a:rPr lang="en-US" sz="1500" kern="1200" dirty="0" err="1" smtClean="0"/>
            <a:t>SFAs</a:t>
          </a:r>
          <a:r>
            <a:rPr lang="en-US" sz="1500" kern="1200" dirty="0" smtClean="0"/>
            <a:t> to provide meals during the summer and other vacation periods.</a:t>
          </a:r>
          <a:endParaRPr lang="en-US" sz="1500" kern="1200" dirty="0"/>
        </a:p>
      </dsp:txBody>
      <dsp:txXfrm rot="10800000">
        <a:off x="2010687" y="1575716"/>
        <a:ext cx="5270679" cy="1213405"/>
      </dsp:txXfrm>
    </dsp:sp>
    <dsp:sp modelId="{52B3E77B-25C4-4D6E-85E8-13AB0801D470}">
      <dsp:nvSpPr>
        <dsp:cNvPr id="0" name=""/>
        <dsp:cNvSpPr/>
      </dsp:nvSpPr>
      <dsp:spPr>
        <a:xfrm>
          <a:off x="1072591" y="1621644"/>
          <a:ext cx="1213405" cy="12134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F3E7B-8F2F-43F3-9F36-48B98B1AA3DC}">
      <dsp:nvSpPr>
        <dsp:cNvPr id="0" name=""/>
        <dsp:cNvSpPr/>
      </dsp:nvSpPr>
      <dsp:spPr>
        <a:xfrm rot="10800000">
          <a:off x="1707336" y="3151332"/>
          <a:ext cx="5574030" cy="1213405"/>
        </a:xfrm>
        <a:prstGeom prst="homePlat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078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This Option combines features of the National School Lunch Program (</a:t>
          </a:r>
          <a:r>
            <a:rPr lang="en-US" sz="1500" kern="1200" dirty="0" err="1" smtClean="0"/>
            <a:t>NSLP</a:t>
          </a:r>
          <a:r>
            <a:rPr lang="en-US" sz="1500" kern="1200" dirty="0" smtClean="0"/>
            <a:t>), School Breakfast Program(</a:t>
          </a:r>
          <a:r>
            <a:rPr lang="en-US" sz="1500" kern="1200" dirty="0" err="1" smtClean="0"/>
            <a:t>SBP</a:t>
          </a:r>
          <a:r>
            <a:rPr lang="en-US" sz="1500" kern="1200" dirty="0" smtClean="0"/>
            <a:t>) and Summer Food Service Program (</a:t>
          </a:r>
          <a:r>
            <a:rPr lang="en-US" sz="1500" kern="1200" dirty="0" err="1" smtClean="0"/>
            <a:t>SFSP</a:t>
          </a:r>
          <a:r>
            <a:rPr lang="en-US" sz="1500" kern="1200" dirty="0" smtClean="0"/>
            <a:t>).</a:t>
          </a:r>
          <a:endParaRPr lang="en-US" sz="1500" kern="1200" dirty="0"/>
        </a:p>
      </dsp:txBody>
      <dsp:txXfrm rot="10800000">
        <a:off x="2010687" y="3151332"/>
        <a:ext cx="5270679" cy="1213405"/>
      </dsp:txXfrm>
    </dsp:sp>
    <dsp:sp modelId="{A471FD30-209E-4DFE-BAF2-2A8D0534704F}">
      <dsp:nvSpPr>
        <dsp:cNvPr id="0" name=""/>
        <dsp:cNvSpPr/>
      </dsp:nvSpPr>
      <dsp:spPr>
        <a:xfrm>
          <a:off x="1066804" y="3145641"/>
          <a:ext cx="1213405" cy="12134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A957B-6B48-47C3-B332-7E3A0F389B03}">
      <dsp:nvSpPr>
        <dsp:cNvPr id="0" name=""/>
        <dsp:cNvSpPr/>
      </dsp:nvSpPr>
      <dsp:spPr>
        <a:xfrm>
          <a:off x="0" y="579239"/>
          <a:ext cx="2226468" cy="13358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Open</a:t>
          </a:r>
          <a:endParaRPr lang="en-US" sz="3100" kern="1200" dirty="0"/>
        </a:p>
      </dsp:txBody>
      <dsp:txXfrm>
        <a:off x="0" y="579239"/>
        <a:ext cx="2226468" cy="1335881"/>
      </dsp:txXfrm>
    </dsp:sp>
    <dsp:sp modelId="{F50E91F9-5AF5-4FEA-9A53-10D5D230B6F1}">
      <dsp:nvSpPr>
        <dsp:cNvPr id="0" name=""/>
        <dsp:cNvSpPr/>
      </dsp:nvSpPr>
      <dsp:spPr>
        <a:xfrm>
          <a:off x="2449115" y="579239"/>
          <a:ext cx="2226468" cy="1335881"/>
        </a:xfrm>
        <a:prstGeom prst="rect">
          <a:avLst/>
        </a:prstGeom>
        <a:solidFill>
          <a:schemeClr val="accent5">
            <a:hueOff val="2042989"/>
            <a:satOff val="1394"/>
            <a:lumOff val="-392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Restricted Open</a:t>
          </a:r>
          <a:endParaRPr lang="en-US" sz="3100" kern="1200" dirty="0"/>
        </a:p>
      </dsp:txBody>
      <dsp:txXfrm>
        <a:off x="2449115" y="579239"/>
        <a:ext cx="2226468" cy="1335881"/>
      </dsp:txXfrm>
    </dsp:sp>
    <dsp:sp modelId="{F9B138B4-11D4-4ECD-8A1A-9C2264460024}">
      <dsp:nvSpPr>
        <dsp:cNvPr id="0" name=""/>
        <dsp:cNvSpPr/>
      </dsp:nvSpPr>
      <dsp:spPr>
        <a:xfrm>
          <a:off x="4898231" y="579239"/>
          <a:ext cx="2226468" cy="1335881"/>
        </a:xfrm>
        <a:prstGeom prst="rect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Closed Enrolled</a:t>
          </a:r>
          <a:endParaRPr lang="en-US" sz="3100" kern="1200" dirty="0"/>
        </a:p>
      </dsp:txBody>
      <dsp:txXfrm>
        <a:off x="4898231" y="579239"/>
        <a:ext cx="2226468" cy="1335881"/>
      </dsp:txXfrm>
    </dsp:sp>
    <dsp:sp modelId="{B51361F7-781F-44FF-8E09-ED236AF5C653}">
      <dsp:nvSpPr>
        <dsp:cNvPr id="0" name=""/>
        <dsp:cNvSpPr/>
      </dsp:nvSpPr>
      <dsp:spPr>
        <a:xfrm>
          <a:off x="1224557" y="2137767"/>
          <a:ext cx="2226468" cy="1335881"/>
        </a:xfrm>
        <a:prstGeom prst="rect">
          <a:avLst/>
        </a:prstGeom>
        <a:solidFill>
          <a:schemeClr val="accent5">
            <a:hueOff val="6128967"/>
            <a:satOff val="4183"/>
            <a:lumOff val="-1176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Camps</a:t>
          </a:r>
          <a:endParaRPr lang="en-US" sz="3100" kern="1200" dirty="0"/>
        </a:p>
      </dsp:txBody>
      <dsp:txXfrm>
        <a:off x="1224557" y="2137767"/>
        <a:ext cx="2226468" cy="1335881"/>
      </dsp:txXfrm>
    </dsp:sp>
    <dsp:sp modelId="{EF93F01E-A628-4FC6-B2C5-214F56FE62A7}">
      <dsp:nvSpPr>
        <dsp:cNvPr id="0" name=""/>
        <dsp:cNvSpPr/>
      </dsp:nvSpPr>
      <dsp:spPr>
        <a:xfrm>
          <a:off x="3673673" y="2137767"/>
          <a:ext cx="2226468" cy="1335881"/>
        </a:xfrm>
        <a:prstGeom prst="rect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Migrant</a:t>
          </a:r>
          <a:endParaRPr lang="en-US" sz="3100" kern="1200" dirty="0"/>
        </a:p>
      </dsp:txBody>
      <dsp:txXfrm>
        <a:off x="3673673" y="2137767"/>
        <a:ext cx="2226468" cy="1335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E0DE7-B13A-4438-95F3-1C75F9ED1BA5}">
      <dsp:nvSpPr>
        <dsp:cNvPr id="0" name=""/>
        <dsp:cNvSpPr/>
      </dsp:nvSpPr>
      <dsp:spPr>
        <a:xfrm>
          <a:off x="0" y="3280262"/>
          <a:ext cx="7124700" cy="10766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Recordkeeping</a:t>
          </a:r>
          <a:endParaRPr lang="en-US" sz="2800" b="1" kern="1200" dirty="0"/>
        </a:p>
      </dsp:txBody>
      <dsp:txXfrm>
        <a:off x="0" y="3280262"/>
        <a:ext cx="7124700" cy="581393"/>
      </dsp:txXfrm>
    </dsp:sp>
    <dsp:sp modelId="{C055CCE8-181F-4B52-98AC-B1E9EC4209F1}">
      <dsp:nvSpPr>
        <dsp:cNvPr id="0" name=""/>
        <dsp:cNvSpPr/>
      </dsp:nvSpPr>
      <dsp:spPr>
        <a:xfrm>
          <a:off x="0" y="3840123"/>
          <a:ext cx="3562350" cy="4952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Keep all </a:t>
          </a:r>
          <a:r>
            <a:rPr lang="en-US" sz="1600" kern="1200" dirty="0" err="1" smtClean="0"/>
            <a:t>SSO</a:t>
          </a:r>
          <a:r>
            <a:rPr lang="en-US" sz="1600" kern="1200" dirty="0" smtClean="0"/>
            <a:t> materials, 3 years</a:t>
          </a:r>
          <a:endParaRPr lang="en-US" sz="1600" kern="1200" dirty="0"/>
        </a:p>
      </dsp:txBody>
      <dsp:txXfrm>
        <a:off x="0" y="3840123"/>
        <a:ext cx="3562350" cy="495261"/>
      </dsp:txXfrm>
    </dsp:sp>
    <dsp:sp modelId="{91FF58AC-C7AA-4E22-B387-BE9C5562FC64}">
      <dsp:nvSpPr>
        <dsp:cNvPr id="0" name=""/>
        <dsp:cNvSpPr/>
      </dsp:nvSpPr>
      <dsp:spPr>
        <a:xfrm>
          <a:off x="3562350" y="3840123"/>
          <a:ext cx="3562350" cy="495261"/>
        </a:xfrm>
        <a:prstGeom prst="rect">
          <a:avLst/>
        </a:prstGeom>
        <a:solidFill>
          <a:schemeClr val="accent2">
            <a:tint val="40000"/>
            <a:alpha val="90000"/>
            <a:hueOff val="-1095138"/>
            <a:satOff val="-910"/>
            <a:lumOff val="64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1095138"/>
              <a:satOff val="-910"/>
              <a:lumOff val="6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Daily, Weekly, Monthly records</a:t>
          </a:r>
          <a:endParaRPr lang="en-US" sz="1600" kern="1200" dirty="0"/>
        </a:p>
      </dsp:txBody>
      <dsp:txXfrm>
        <a:off x="3562350" y="3840123"/>
        <a:ext cx="3562350" cy="495261"/>
      </dsp:txXfrm>
    </dsp:sp>
    <dsp:sp modelId="{CD4C6168-16A9-4CC5-85DD-1C865AFAA2C6}">
      <dsp:nvSpPr>
        <dsp:cNvPr id="0" name=""/>
        <dsp:cNvSpPr/>
      </dsp:nvSpPr>
      <dsp:spPr>
        <a:xfrm rot="10800000">
          <a:off x="0" y="1640516"/>
          <a:ext cx="7124700" cy="1655895"/>
        </a:xfrm>
        <a:prstGeom prst="upArrowCallout">
          <a:avLst/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Claims</a:t>
          </a:r>
          <a:endParaRPr lang="en-US" sz="2800" b="1" kern="1200" dirty="0"/>
        </a:p>
      </dsp:txBody>
      <dsp:txXfrm rot="-10800000">
        <a:off x="0" y="1640516"/>
        <a:ext cx="7124700" cy="581219"/>
      </dsp:txXfrm>
    </dsp:sp>
    <dsp:sp modelId="{440290B4-6886-4B0F-A76D-D92E72089E69}">
      <dsp:nvSpPr>
        <dsp:cNvPr id="0" name=""/>
        <dsp:cNvSpPr/>
      </dsp:nvSpPr>
      <dsp:spPr>
        <a:xfrm>
          <a:off x="0" y="2221735"/>
          <a:ext cx="3562350" cy="495112"/>
        </a:xfrm>
        <a:prstGeom prst="rect">
          <a:avLst/>
        </a:prstGeom>
        <a:solidFill>
          <a:schemeClr val="accent2">
            <a:tint val="40000"/>
            <a:alpha val="90000"/>
            <a:hueOff val="-2190277"/>
            <a:satOff val="-1820"/>
            <a:lumOff val="128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2190277"/>
              <a:satOff val="-1820"/>
              <a:lumOff val="12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Submit Monthly Claim </a:t>
          </a:r>
          <a:endParaRPr lang="en-US" sz="1600" kern="1200" dirty="0"/>
        </a:p>
      </dsp:txBody>
      <dsp:txXfrm>
        <a:off x="0" y="2221735"/>
        <a:ext cx="3562350" cy="495112"/>
      </dsp:txXfrm>
    </dsp:sp>
    <dsp:sp modelId="{1A8E0BFA-866B-46AA-BA1B-F6781E203F3E}">
      <dsp:nvSpPr>
        <dsp:cNvPr id="0" name=""/>
        <dsp:cNvSpPr/>
      </dsp:nvSpPr>
      <dsp:spPr>
        <a:xfrm>
          <a:off x="3562349" y="2209798"/>
          <a:ext cx="3562350" cy="495112"/>
        </a:xfrm>
        <a:prstGeom prst="rect">
          <a:avLst/>
        </a:prstGeom>
        <a:solidFill>
          <a:schemeClr val="accent2">
            <a:tint val="40000"/>
            <a:alpha val="90000"/>
            <a:hueOff val="-3285415"/>
            <a:satOff val="-2730"/>
            <a:lumOff val="191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3285415"/>
              <a:satOff val="-2730"/>
              <a:lumOff val="19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By the 10</a:t>
          </a:r>
          <a:r>
            <a:rPr lang="en-US" sz="1600" kern="1200" baseline="30000" dirty="0" smtClean="0"/>
            <a:t>th</a:t>
          </a:r>
          <a:r>
            <a:rPr lang="en-US" sz="1600" kern="1200" dirty="0" smtClean="0"/>
            <a:t> of the month</a:t>
          </a:r>
          <a:endParaRPr lang="en-US" sz="1600" kern="1200" dirty="0"/>
        </a:p>
      </dsp:txBody>
      <dsp:txXfrm>
        <a:off x="3562349" y="2209798"/>
        <a:ext cx="3562350" cy="495112"/>
      </dsp:txXfrm>
    </dsp:sp>
    <dsp:sp modelId="{A74905AC-F69C-4678-B3A2-AB3F3F2DFC08}">
      <dsp:nvSpPr>
        <dsp:cNvPr id="0" name=""/>
        <dsp:cNvSpPr/>
      </dsp:nvSpPr>
      <dsp:spPr>
        <a:xfrm rot="10800000">
          <a:off x="0" y="8"/>
          <a:ext cx="7124700" cy="1655895"/>
        </a:xfrm>
        <a:prstGeom prst="upArrowCallout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Meal Counting</a:t>
          </a:r>
          <a:endParaRPr lang="en-US" sz="2800" b="1" kern="1200" dirty="0"/>
        </a:p>
      </dsp:txBody>
      <dsp:txXfrm rot="-10800000">
        <a:off x="0" y="8"/>
        <a:ext cx="7124700" cy="581219"/>
      </dsp:txXfrm>
    </dsp:sp>
    <dsp:sp modelId="{C85C4177-08B5-4D0E-BF9D-E21C2D054303}">
      <dsp:nvSpPr>
        <dsp:cNvPr id="0" name=""/>
        <dsp:cNvSpPr/>
      </dsp:nvSpPr>
      <dsp:spPr>
        <a:xfrm>
          <a:off x="0" y="581989"/>
          <a:ext cx="3562350" cy="495112"/>
        </a:xfrm>
        <a:prstGeom prst="rect">
          <a:avLst/>
        </a:prstGeom>
        <a:solidFill>
          <a:schemeClr val="accent2">
            <a:tint val="40000"/>
            <a:alpha val="90000"/>
            <a:hueOff val="-4380554"/>
            <a:satOff val="-3640"/>
            <a:lumOff val="255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4380554"/>
              <a:satOff val="-3640"/>
              <a:lumOff val="25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Children Only</a:t>
          </a:r>
          <a:endParaRPr lang="en-US" sz="1600" kern="1200" dirty="0"/>
        </a:p>
      </dsp:txBody>
      <dsp:txXfrm>
        <a:off x="0" y="581989"/>
        <a:ext cx="3562350" cy="495112"/>
      </dsp:txXfrm>
    </dsp:sp>
    <dsp:sp modelId="{08917EB7-40A8-4631-B924-3D708A8FD227}">
      <dsp:nvSpPr>
        <dsp:cNvPr id="0" name=""/>
        <dsp:cNvSpPr/>
      </dsp:nvSpPr>
      <dsp:spPr>
        <a:xfrm>
          <a:off x="3562350" y="581989"/>
          <a:ext cx="3562350" cy="495112"/>
        </a:xfrm>
        <a:prstGeom prst="rect">
          <a:avLst/>
        </a:prstGeom>
        <a:solidFill>
          <a:schemeClr val="accent2">
            <a:tint val="40000"/>
            <a:alpha val="90000"/>
            <a:hueOff val="-5475692"/>
            <a:satOff val="-4550"/>
            <a:lumOff val="319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5475692"/>
              <a:satOff val="-4550"/>
              <a:lumOff val="31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End of the Point of Service</a:t>
          </a:r>
          <a:endParaRPr lang="en-US" sz="1600" kern="1200" dirty="0"/>
        </a:p>
      </dsp:txBody>
      <dsp:txXfrm>
        <a:off x="3562350" y="581989"/>
        <a:ext cx="3562350" cy="495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FDA0-A8F4-4F41-8AC3-8F1C868E5985}">
      <dsp:nvSpPr>
        <dsp:cNvPr id="0" name=""/>
        <dsp:cNvSpPr/>
      </dsp:nvSpPr>
      <dsp:spPr>
        <a:xfrm>
          <a:off x="952557" y="861971"/>
          <a:ext cx="1784653" cy="119036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During morning hours</a:t>
          </a:r>
          <a:endParaRPr lang="en-US" sz="1900" kern="1200" dirty="0"/>
        </a:p>
      </dsp:txBody>
      <dsp:txXfrm>
        <a:off x="1238102" y="861971"/>
        <a:ext cx="1499109" cy="1190364"/>
      </dsp:txXfrm>
    </dsp:sp>
    <dsp:sp modelId="{2754FEF0-0DBC-4125-A0FC-070C92FD2536}">
      <dsp:nvSpPr>
        <dsp:cNvPr id="0" name=""/>
        <dsp:cNvSpPr/>
      </dsp:nvSpPr>
      <dsp:spPr>
        <a:xfrm>
          <a:off x="742" y="386064"/>
          <a:ext cx="1189769" cy="11897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BRK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74980" y="560302"/>
        <a:ext cx="841293" cy="841293"/>
      </dsp:txXfrm>
    </dsp:sp>
    <dsp:sp modelId="{946819DC-9162-49A1-BD07-DBF4A820D567}">
      <dsp:nvSpPr>
        <dsp:cNvPr id="0" name=""/>
        <dsp:cNvSpPr/>
      </dsp:nvSpPr>
      <dsp:spPr>
        <a:xfrm>
          <a:off x="3926980" y="861971"/>
          <a:ext cx="1784653" cy="1190364"/>
        </a:xfrm>
        <a:prstGeom prst="rect">
          <a:avLst/>
        </a:prstGeom>
        <a:solidFill>
          <a:schemeClr val="accent5">
            <a:tint val="40000"/>
            <a:alpha val="90000"/>
            <a:hueOff val="4269361"/>
            <a:satOff val="-11107"/>
            <a:lumOff val="-106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4269361"/>
              <a:satOff val="-11107"/>
              <a:lumOff val="-1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Between 10:00 am- 2:00 pm</a:t>
          </a:r>
          <a:endParaRPr lang="en-US" sz="1900" kern="1200" dirty="0"/>
        </a:p>
      </dsp:txBody>
      <dsp:txXfrm>
        <a:off x="4212525" y="861971"/>
        <a:ext cx="1499109" cy="1190364"/>
      </dsp:txXfrm>
    </dsp:sp>
    <dsp:sp modelId="{0EAA19F4-3FD7-4401-A333-9E864455C480}">
      <dsp:nvSpPr>
        <dsp:cNvPr id="0" name=""/>
        <dsp:cNvSpPr/>
      </dsp:nvSpPr>
      <dsp:spPr>
        <a:xfrm>
          <a:off x="2975165" y="386064"/>
          <a:ext cx="1189769" cy="1189769"/>
        </a:xfrm>
        <a:prstGeom prst="ellipse">
          <a:avLst/>
        </a:prstGeom>
        <a:solidFill>
          <a:schemeClr val="accent5">
            <a:hueOff val="4085978"/>
            <a:satOff val="2788"/>
            <a:lumOff val="-7843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Lunch</a:t>
          </a:r>
          <a:endParaRPr lang="en-US" sz="2000" kern="1200" dirty="0"/>
        </a:p>
      </dsp:txBody>
      <dsp:txXfrm>
        <a:off x="3149403" y="560302"/>
        <a:ext cx="841293" cy="841293"/>
      </dsp:txXfrm>
    </dsp:sp>
    <dsp:sp modelId="{4960ECF7-3729-42AA-9249-2B6BE448545E}">
      <dsp:nvSpPr>
        <dsp:cNvPr id="0" name=""/>
        <dsp:cNvSpPr/>
      </dsp:nvSpPr>
      <dsp:spPr>
        <a:xfrm>
          <a:off x="6901403" y="861971"/>
          <a:ext cx="1784653" cy="1190364"/>
        </a:xfrm>
        <a:prstGeom prst="rect">
          <a:avLst/>
        </a:prstGeom>
        <a:solidFill>
          <a:schemeClr val="accent5">
            <a:tint val="40000"/>
            <a:alpha val="90000"/>
            <a:hueOff val="8538722"/>
            <a:satOff val="-22214"/>
            <a:lumOff val="-212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8538722"/>
              <a:satOff val="-22214"/>
              <a:lumOff val="-2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Spaced between meals</a:t>
          </a:r>
          <a:endParaRPr lang="en-US" sz="1900" kern="1200" dirty="0"/>
        </a:p>
      </dsp:txBody>
      <dsp:txXfrm>
        <a:off x="7186948" y="861971"/>
        <a:ext cx="1499109" cy="1190364"/>
      </dsp:txXfrm>
    </dsp:sp>
    <dsp:sp modelId="{5E34EB5C-1EF4-4A53-BBE1-CB336875D89A}">
      <dsp:nvSpPr>
        <dsp:cNvPr id="0" name=""/>
        <dsp:cNvSpPr/>
      </dsp:nvSpPr>
      <dsp:spPr>
        <a:xfrm>
          <a:off x="5949588" y="386064"/>
          <a:ext cx="1189769" cy="1189769"/>
        </a:xfrm>
        <a:prstGeom prst="ellipse">
          <a:avLst/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Snack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6123826" y="560302"/>
        <a:ext cx="841293" cy="841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7008A40-67D2-439B-B05F-79454256AD3E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2C6C048-CBDA-4C57-A7DA-2D758524F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1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8800" y="512763"/>
            <a:ext cx="3197225" cy="2397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Track adult meals for appropriate</a:t>
            </a:r>
            <a:r>
              <a:rPr lang="en-US" baseline="0" dirty="0" smtClean="0"/>
              <a:t> resource management.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51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*SA will not reimburse for poor planning, or purposeful second meals</a:t>
            </a:r>
            <a:r>
              <a:rPr lang="en-US" baseline="0" dirty="0" smtClean="0"/>
              <a:t> claiming – determined during agency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Reimbursement</a:t>
            </a:r>
            <a:r>
              <a:rPr lang="en-US" baseline="0" dirty="0" smtClean="0"/>
              <a:t> rates are based off of </a:t>
            </a:r>
            <a:r>
              <a:rPr lang="en-US" baseline="0" dirty="0" err="1" smtClean="0"/>
              <a:t>SY</a:t>
            </a:r>
            <a:r>
              <a:rPr lang="en-US" baseline="0" dirty="0" smtClean="0"/>
              <a:t> 16-17 and are in effect until the end of June 30, 2017.  </a:t>
            </a:r>
          </a:p>
          <a:p>
            <a:r>
              <a:rPr lang="en-US" baseline="0" dirty="0" smtClean="0"/>
              <a:t>Qualifying schools will continue to receive the severe need breakfast rate under SSO and the $0.02 differential for lunch (and supper)</a:t>
            </a:r>
          </a:p>
          <a:p>
            <a:r>
              <a:rPr lang="en-US" baseline="0" dirty="0" smtClean="0"/>
              <a:t>Still receive the </a:t>
            </a:r>
            <a:r>
              <a:rPr lang="en-US" baseline="0" dirty="0" err="1" smtClean="0"/>
              <a:t>PBR</a:t>
            </a:r>
            <a:r>
              <a:rPr lang="en-US" baseline="0" dirty="0" smtClean="0"/>
              <a:t> (Performance Base reimbursement) $0.06 additional reimbursement for lunch (and supper)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36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Restriction</a:t>
            </a:r>
            <a:r>
              <a:rPr lang="en-US" baseline="0" dirty="0" smtClean="0"/>
              <a:t> on the number and type of meals that may be served each day are: </a:t>
            </a: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SFAs offering the SSO must follow the meal NSLP and SBP meal pattern requirements in effect the SY prior to the beginning of service of SSO. </a:t>
            </a: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baseline="0" dirty="0" smtClean="0"/>
              <a:t>Designated times for meals  must follow the </a:t>
            </a:r>
            <a:r>
              <a:rPr lang="en-US" baseline="0" dirty="0" err="1" smtClean="0"/>
              <a:t>SBP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NSLP</a:t>
            </a:r>
            <a:r>
              <a:rPr lang="en-US" baseline="0" dirty="0" smtClean="0"/>
              <a:t> regulations.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Camps max 3 meals.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03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SFAs</a:t>
            </a:r>
            <a:r>
              <a:rPr lang="en-US" dirty="0" smtClean="0"/>
              <a:t> should make every</a:t>
            </a:r>
            <a:r>
              <a:rPr lang="en-US" baseline="0" dirty="0" smtClean="0"/>
              <a:t> effort to follow the age/grade group requirements. If </a:t>
            </a:r>
            <a:r>
              <a:rPr lang="en-US" baseline="0" dirty="0" err="1" smtClean="0"/>
              <a:t>SFA</a:t>
            </a:r>
            <a:r>
              <a:rPr lang="en-US" baseline="0" dirty="0" smtClean="0"/>
              <a:t> is having difficulty, work with state agency.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Production records are needed in order to show SA compliancy with the meals.  Records for food purchases are necessary to document  such as receipts and invoices.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03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Offer vs. Serve is allowed at sites but is</a:t>
            </a:r>
            <a:r>
              <a:rPr lang="en-US" baseline="0" dirty="0" smtClean="0"/>
              <a:t> not required at </a:t>
            </a:r>
            <a:r>
              <a:rPr lang="en-US" baseline="0" dirty="0" err="1" smtClean="0"/>
              <a:t>SSO</a:t>
            </a:r>
            <a:r>
              <a:rPr lang="en-US" baseline="0" dirty="0" smtClean="0"/>
              <a:t> sites.</a:t>
            </a:r>
          </a:p>
          <a:p>
            <a:r>
              <a:rPr lang="en-US" baseline="0" dirty="0" smtClean="0"/>
              <a:t>As in </a:t>
            </a:r>
            <a:r>
              <a:rPr lang="en-US" baseline="0" dirty="0" err="1" smtClean="0"/>
              <a:t>NSLP</a:t>
            </a:r>
            <a:r>
              <a:rPr lang="en-US" baseline="0" dirty="0" smtClean="0"/>
              <a:t>, staff must be trained on </a:t>
            </a:r>
            <a:r>
              <a:rPr lang="en-US" baseline="0" dirty="0" err="1" smtClean="0"/>
              <a:t>OVS</a:t>
            </a:r>
            <a:r>
              <a:rPr lang="en-US" baseline="0" dirty="0" smtClean="0"/>
              <a:t> and understand the requirements to ensure meals are reimbursable.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38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Promoting the program is a requirement </a:t>
            </a:r>
          </a:p>
          <a:p>
            <a:r>
              <a:rPr lang="en-US" dirty="0"/>
              <a:t>Ensure that the nondiscrimination statement is on all </a:t>
            </a:r>
            <a:r>
              <a:rPr lang="en-US" dirty="0" err="1"/>
              <a:t>SSO</a:t>
            </a:r>
            <a:r>
              <a:rPr lang="en-US" dirty="0"/>
              <a:t> material.</a:t>
            </a:r>
          </a:p>
          <a:p>
            <a:endParaRPr lang="en-US" dirty="0"/>
          </a:p>
          <a:p>
            <a:r>
              <a:rPr lang="en-US" dirty="0" smtClean="0"/>
              <a:t>More than 49 million Americans live in households that don’t have enough food to feed their families every day, yet our country produces enough food to feed everyone</a:t>
            </a:r>
            <a:r>
              <a:rPr lang="en-US" baseline="0" dirty="0" smtClean="0"/>
              <a:t> so let’s raise awareness in our communities.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38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NMPED-CSHWB</a:t>
            </a:r>
            <a:r>
              <a:rPr lang="en-US" dirty="0" smtClean="0"/>
              <a:t> has a monitoring</a:t>
            </a:r>
            <a:r>
              <a:rPr lang="en-US" baseline="0" dirty="0" smtClean="0"/>
              <a:t> form that is required for </a:t>
            </a:r>
            <a:r>
              <a:rPr lang="en-US" baseline="0" dirty="0" err="1" smtClean="0"/>
              <a:t>SSO</a:t>
            </a:r>
            <a:r>
              <a:rPr lang="en-US" baseline="0" dirty="0" smtClean="0"/>
              <a:t> to fill out and submit within 2 weeks of </a:t>
            </a:r>
            <a:r>
              <a:rPr lang="en-US" baseline="0" dirty="0" err="1" smtClean="0"/>
              <a:t>SSO</a:t>
            </a:r>
            <a:r>
              <a:rPr lang="en-US" baseline="0" dirty="0" smtClean="0"/>
              <a:t>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in </a:t>
            </a:r>
            <a:r>
              <a:rPr lang="en-US" baseline="0" dirty="0" err="1" smtClean="0"/>
              <a:t>NSLP</a:t>
            </a:r>
            <a:r>
              <a:rPr lang="en-US" baseline="0" dirty="0" smtClean="0"/>
              <a:t>, meal counting, claiming, menu planning and food safety are all requirements for compliance in the </a:t>
            </a:r>
            <a:r>
              <a:rPr lang="en-US" baseline="0" dirty="0" err="1" smtClean="0"/>
              <a:t>SSO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3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of </a:t>
            </a:r>
            <a:r>
              <a:rPr lang="en-US" dirty="0" err="1" smtClean="0"/>
              <a:t>SSO</a:t>
            </a:r>
            <a:r>
              <a:rPr lang="en-US" dirty="0" smtClean="0"/>
              <a:t> On-Site</a:t>
            </a:r>
            <a:r>
              <a:rPr lang="en-US" baseline="0" dirty="0" smtClean="0"/>
              <a:t> Monitoring. This is a 2 </a:t>
            </a:r>
            <a:r>
              <a:rPr lang="en-US" baseline="0" smtClean="0"/>
              <a:t>page document </a:t>
            </a:r>
            <a:r>
              <a:rPr lang="en-US" baseline="0" dirty="0" smtClean="0"/>
              <a:t>and must have certifying signature.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8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term “farm to school” encompasses</a:t>
            </a:r>
            <a:r>
              <a:rPr lang="en-US" baseline="0" dirty="0" smtClean="0"/>
              <a:t> efforts that bring locally or produced foods into summer meal sites along with hands-on activates and food-related education into the classroom curriculum.  Farm to summers is the integration of these activities in SSO. It’s an extension of the fam to school model.  </a:t>
            </a:r>
          </a:p>
          <a:p>
            <a:r>
              <a:rPr lang="en-US" baseline="0" dirty="0" smtClean="0"/>
              <a:t>-Serving local foods can add variety and appeal to meals, while also providing a range of complementary activities that keep kids interested and engaged in summer programming.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1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08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year’s participating</a:t>
            </a:r>
            <a:r>
              <a:rPr lang="en-US" baseline="0" dirty="0" smtClean="0"/>
              <a:t> School Districts decreased, however the meals increased.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59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05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8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Once summer school session ends, </a:t>
            </a:r>
            <a:r>
              <a:rPr lang="en-US" b="1" dirty="0" err="1" smtClean="0"/>
              <a:t>SFAs</a:t>
            </a:r>
            <a:r>
              <a:rPr lang="en-US" b="1" dirty="0" smtClean="0"/>
              <a:t> may continue to serve meals through the end of summer!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Kids still need good food, even when school is out. Now it’s easy to accommodate them!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can apply to operate the Seamless Summer Option through the National School Lunch (</a:t>
            </a:r>
            <a:r>
              <a:rPr lang="en-US" dirty="0" err="1" smtClean="0"/>
              <a:t>NSLP</a:t>
            </a:r>
            <a:r>
              <a:rPr lang="en-US" dirty="0" smtClean="0"/>
              <a:t>).  Continue the same meal service rules and claiming procedures used during the regular school year. The </a:t>
            </a:r>
            <a:r>
              <a:rPr lang="en-US" dirty="0" err="1" smtClean="0"/>
              <a:t>SSO</a:t>
            </a:r>
            <a:r>
              <a:rPr lang="en-US" dirty="0" smtClean="0"/>
              <a:t> permits </a:t>
            </a:r>
            <a:r>
              <a:rPr lang="en-US" dirty="0" err="1" smtClean="0"/>
              <a:t>SFAs</a:t>
            </a:r>
            <a:r>
              <a:rPr lang="en-US" dirty="0" smtClean="0"/>
              <a:t> participating the </a:t>
            </a:r>
            <a:r>
              <a:rPr lang="en-US" dirty="0" err="1" smtClean="0"/>
              <a:t>NSLP</a:t>
            </a:r>
            <a:r>
              <a:rPr lang="en-US" dirty="0" smtClean="0"/>
              <a:t> and/or </a:t>
            </a:r>
            <a:r>
              <a:rPr lang="en-US" dirty="0" err="1" smtClean="0"/>
              <a:t>SBP</a:t>
            </a:r>
            <a:r>
              <a:rPr lang="en-US" dirty="0" smtClean="0"/>
              <a:t> to serve meals during summer.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SFA’s</a:t>
            </a:r>
            <a:r>
              <a:rPr lang="en-US" dirty="0" smtClean="0"/>
              <a:t> will need</a:t>
            </a:r>
            <a:r>
              <a:rPr lang="en-US" baseline="0" dirty="0" smtClean="0"/>
              <a:t> to</a:t>
            </a:r>
            <a:r>
              <a:rPr lang="en-US" dirty="0" smtClean="0"/>
              <a:t> apply </a:t>
            </a:r>
            <a:r>
              <a:rPr lang="en-US" baseline="0" dirty="0" smtClean="0"/>
              <a:t>to participate in </a:t>
            </a:r>
            <a:r>
              <a:rPr lang="en-US" baseline="0" dirty="0" err="1" smtClean="0"/>
              <a:t>SSO</a:t>
            </a:r>
            <a:r>
              <a:rPr lang="en-US" baseline="0" dirty="0" smtClean="0"/>
              <a:t>, once approved they can serve meals to children for free! </a:t>
            </a:r>
            <a:endParaRPr lang="en-US" dirty="0"/>
          </a:p>
          <a:p>
            <a:endParaRPr lang="en-US" b="0" baseline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4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USDA recommends to operate as an Open sites</a:t>
            </a:r>
          </a:p>
          <a:p>
            <a:endParaRPr lang="en-US" b="1" dirty="0" smtClean="0"/>
          </a:p>
          <a:p>
            <a:r>
              <a:rPr lang="en-US" b="1" dirty="0" smtClean="0"/>
              <a:t>Open Sites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- </a:t>
            </a:r>
            <a:r>
              <a:rPr lang="en-US" b="0" dirty="0" smtClean="0"/>
              <a:t>A</a:t>
            </a:r>
            <a:r>
              <a:rPr lang="en-US" b="0" baseline="0" dirty="0" smtClean="0"/>
              <a:t> school or non-school site within the geographical boundaries of a school. </a:t>
            </a:r>
            <a:r>
              <a:rPr lang="en-US" b="0" dirty="0" smtClean="0"/>
              <a:t>Meals</a:t>
            </a:r>
            <a:r>
              <a:rPr lang="en-US" b="1" dirty="0" smtClean="0"/>
              <a:t> </a:t>
            </a:r>
            <a:r>
              <a:rPr lang="en-US" dirty="0" smtClean="0"/>
              <a:t>available to all children residing in the area</a:t>
            </a:r>
            <a:r>
              <a:rPr lang="en-US" baseline="0" dirty="0" smtClean="0"/>
              <a:t> where 50% of the children are certified eligible for free and reduced meals based on school or census data.</a:t>
            </a:r>
          </a:p>
          <a:p>
            <a:endParaRPr lang="en-US" dirty="0" smtClean="0"/>
          </a:p>
          <a:p>
            <a:r>
              <a:rPr lang="en-US" b="1" dirty="0" smtClean="0"/>
              <a:t>Restricted Open </a:t>
            </a:r>
            <a:r>
              <a:rPr lang="en-US" dirty="0" smtClean="0"/>
              <a:t>–Meets Open Site criteria, but is restricted for security, safety or control</a:t>
            </a:r>
          </a:p>
          <a:p>
            <a:endParaRPr lang="en-US" b="1" dirty="0" smtClean="0"/>
          </a:p>
          <a:p>
            <a:r>
              <a:rPr lang="en-US" b="1" dirty="0" smtClean="0"/>
              <a:t>Closed Enrolled</a:t>
            </a:r>
            <a:r>
              <a:rPr lang="en-US" dirty="0" smtClean="0"/>
              <a:t>- Specific group of children, participating in a program or activity. At least 50% of children enrolled at the site are approved for</a:t>
            </a:r>
            <a:r>
              <a:rPr lang="en-US" baseline="0" dirty="0" smtClean="0"/>
              <a:t> free &amp; reduced or location is within geographical area where 50% of children are </a:t>
            </a:r>
            <a:r>
              <a:rPr lang="en-US" baseline="0" dirty="0" err="1" smtClean="0"/>
              <a:t>F&amp;R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Camps-</a:t>
            </a:r>
            <a:r>
              <a:rPr lang="en-US" dirty="0" smtClean="0"/>
              <a:t>May be residential or non-residential (day camp). For enrolled children eligibility</a:t>
            </a:r>
            <a:r>
              <a:rPr lang="en-US" baseline="0" dirty="0" smtClean="0"/>
              <a:t> must be established</a:t>
            </a:r>
            <a:r>
              <a:rPr lang="en-US" dirty="0" smtClean="0"/>
              <a:t>.  May claim up to three meals (supper follows lunch reimbursement and meal pattern).</a:t>
            </a:r>
          </a:p>
          <a:p>
            <a:endParaRPr lang="en-US" b="1" dirty="0" smtClean="0"/>
          </a:p>
          <a:p>
            <a:r>
              <a:rPr lang="en-US" b="1" dirty="0" smtClean="0"/>
              <a:t>Migrant</a:t>
            </a:r>
            <a:r>
              <a:rPr lang="en-US" dirty="0" smtClean="0"/>
              <a:t>-Primarily serving children of migrant families through age 18, as certified by a migrant coordinator.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2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Site eligibility requirements are the same as for Summer Food Service Program. The following types of sites may participate and may be located in schools or at non-school facilities: buildings, parks or other outdoor locations, and mobile feeding sites. </a:t>
            </a:r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r>
              <a:rPr lang="en-US" dirty="0"/>
              <a:t>Census data – 50 % or more of children on a census block group must be eligible for free or reduced pricing.  Also the Area eligibility mapper is a tool that will help state agencies and sponsors determine area eligibility using census data.</a:t>
            </a:r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r>
              <a:rPr lang="en-US" dirty="0" smtClean="0"/>
              <a:t>Eligibility certification</a:t>
            </a:r>
            <a:r>
              <a:rPr lang="en-US" baseline="0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good for 5 years.  Do not need to re-determine every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8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these tool to determine</a:t>
            </a:r>
            <a:r>
              <a:rPr lang="en-US" baseline="0" dirty="0" smtClean="0"/>
              <a:t> area eligibility when </a:t>
            </a:r>
            <a:r>
              <a:rPr lang="en-US" baseline="0" dirty="0" err="1" smtClean="0"/>
              <a:t>SFA</a:t>
            </a:r>
            <a:r>
              <a:rPr lang="en-US" baseline="0" dirty="0" smtClean="0"/>
              <a:t> data isn’t 50% or more of F &amp; 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83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There are eligibility flexibilities, so contact us with any questions!</a:t>
            </a:r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r>
              <a:rPr lang="en-US" dirty="0"/>
              <a:t>Data from the school’s base year should be used to establish that at least 50% of the children are certified eligible for free or reduced price school meals to determine area eligibility.</a:t>
            </a:r>
          </a:p>
          <a:p>
            <a:pPr defTabSz="933237">
              <a:defRPr/>
            </a:pPr>
            <a:endParaRPr lang="en-US" dirty="0"/>
          </a:p>
          <a:p>
            <a:pPr defTabSz="933237">
              <a:defRPr/>
            </a:pPr>
            <a:r>
              <a:rPr lang="en-US" dirty="0"/>
              <a:t>If CEP, schools should use their individual school CEP percentage to </a:t>
            </a:r>
            <a:r>
              <a:rPr lang="en-US" dirty="0" smtClean="0"/>
              <a:t>qualify.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8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Compliance</a:t>
            </a:r>
            <a:r>
              <a:rPr lang="en-US" baseline="0" dirty="0" smtClean="0"/>
              <a:t> is similar to </a:t>
            </a:r>
            <a:r>
              <a:rPr lang="en-US" baseline="0" dirty="0" err="1" smtClean="0"/>
              <a:t>NSLP</a:t>
            </a:r>
            <a:r>
              <a:rPr lang="en-US" baseline="0" dirty="0" smtClean="0"/>
              <a:t>. Edit checks are not required for </a:t>
            </a:r>
            <a:r>
              <a:rPr lang="en-US" baseline="0" dirty="0" err="1" smtClean="0"/>
              <a:t>SSO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3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</a:t>
            </a:r>
            <a:r>
              <a:rPr lang="en-US" baseline="0" dirty="0" smtClean="0"/>
              <a:t> the number of reimbursable meals served at end of POS; Meal counts must represent only complete meals served to children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Edit checks are not required for </a:t>
            </a:r>
            <a:r>
              <a:rPr lang="en-US" baseline="0" dirty="0" err="1" smtClean="0"/>
              <a:t>SSO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Can combine May with June claim, and July with August BUT must keep counts separate by month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6C048-CBDA-4C57-A7DA-2D758524FE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3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ns.usda.gov/sites/default/files/f2s/FactSheet_Farm_to_Summer.pdf" TargetMode="External"/><Relationship Id="rId4" Type="http://schemas.openxmlformats.org/officeDocument/2006/relationships/hyperlink" Target="http://www.fns.usda.gov/farmtoschool/farm-summ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ns.usda.gov/areaeligibilit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ns.usda.gov/sites/default/files/Census%20Instructions%202014_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590800"/>
            <a:ext cx="9144000" cy="783771"/>
          </a:xfrm>
          <a:prstGeom prst="rect">
            <a:avLst/>
          </a:prstGeom>
          <a:solidFill>
            <a:srgbClr val="567176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01686"/>
            <a:ext cx="2884714" cy="783771"/>
          </a:xfrm>
          <a:prstGeom prst="rect">
            <a:avLst/>
          </a:prstGeom>
          <a:solidFill>
            <a:srgbClr val="4F81BD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6372" y="2601686"/>
            <a:ext cx="892628" cy="783771"/>
          </a:xfrm>
          <a:prstGeom prst="rect">
            <a:avLst/>
          </a:prstGeom>
          <a:solidFill>
            <a:schemeClr val="accent3">
              <a:lumMod val="75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742" y="2601686"/>
            <a:ext cx="4539343" cy="783771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09114" y="2601686"/>
            <a:ext cx="1534885" cy="783771"/>
          </a:xfrm>
          <a:prstGeom prst="rect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2601686"/>
            <a:ext cx="1371600" cy="783771"/>
          </a:xfrm>
          <a:prstGeom prst="rect">
            <a:avLst/>
          </a:prstGeom>
          <a:solidFill>
            <a:srgbClr val="7F8C3C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27" y="762000"/>
            <a:ext cx="84658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Seamless Summer Option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27" y="3374571"/>
            <a:ext cx="85497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Provides free, 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nutritious meals 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New Mexico’s Children when school is out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60" y="4800600"/>
            <a:ext cx="1858227" cy="181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10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03 -2.12766E-7 L 1.01528 -2.12766E-7 " pathEditMode="relative" rAng="0" ptsTypes="AA">
                                      <p:cBhvr>
                                        <p:cTn id="6" dur="31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3 -2.12766E-7 L 0.80208 -2.12766E-7 " pathEditMode="relative" rAng="0" ptsTypes="AA">
                                      <p:cBhvr>
                                        <p:cTn id="8" dur="4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1962 -4.07407E-6 L 0.7967 -4.07407E-6 " pathEditMode="relative" rAng="0" ptsTypes="AA">
                                      <p:cBhvr>
                                        <p:cTn id="10" dur="35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33 -2.12766E-7 L -1.06875 -2.12766E-7 " pathEditMode="relative" rAng="0" ptsTypes="AA">
                                      <p:cBhvr>
                                        <p:cTn id="12" dur="39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7066 -4.07407E-6 L 0.39045 -4.07407E-6 " pathEditMode="relative" rAng="0" ptsTypes="AA">
                                      <p:cBhvr>
                                        <p:cTn id="14" dur="5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5113" cy="924475"/>
          </a:xfrm>
        </p:spPr>
        <p:txBody>
          <a:bodyPr/>
          <a:lstStyle/>
          <a:p>
            <a:pPr algn="ctr"/>
            <a:r>
              <a:rPr lang="en-US" sz="4600" dirty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Reimbursement</a:t>
            </a:r>
            <a:endParaRPr lang="en-US" sz="4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84" y="1676400"/>
            <a:ext cx="7315200" cy="4038600"/>
          </a:xfrm>
        </p:spPr>
        <p:txBody>
          <a:bodyPr>
            <a:normAutofit/>
          </a:bodyPr>
          <a:lstStyle/>
          <a:p>
            <a:pPr marL="45720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Reimbursements for all persons 18 years or younger including student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SSO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workers at the free rate.</a:t>
            </a:r>
          </a:p>
          <a:p>
            <a:pPr marL="45720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Meals served at camps are reimbursed at free rate only to eligible </a:t>
            </a: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F&amp;R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children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Individuals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over 18 with a state-defined mental or physical disability.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Adult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meals may </a:t>
            </a:r>
            <a:r>
              <a:rPr lang="en-US" sz="2400" u="sng" dirty="0">
                <a:solidFill>
                  <a:srgbClr val="FF0000"/>
                </a:solidFill>
              </a:rPr>
              <a:t>not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be claimed towards reimbursement.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105400"/>
            <a:ext cx="2290752" cy="1710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1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le.biss\AppData\Local\Microsoft\Windows\Temporary Internet Files\Content.IE5\DKMR15PZ\lunch_ba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81" y="20321"/>
            <a:ext cx="2061438" cy="196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25113" cy="924475"/>
          </a:xfrm>
        </p:spPr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Second Meals</a:t>
            </a:r>
            <a:endParaRPr lang="en-US" sz="4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7620000" cy="4350834"/>
          </a:xfrm>
        </p:spPr>
        <p:txBody>
          <a:bodyPr>
            <a:normAutofit fontScale="85000" lnSpcReduction="10000"/>
          </a:bodyPr>
          <a:lstStyle/>
          <a:p>
            <a:pPr marL="457200" lvl="1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SSO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sites </a:t>
            </a:r>
            <a:r>
              <a:rPr 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must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plan and prepare </a:t>
            </a:r>
            <a:r>
              <a:rPr 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one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meal per child</a:t>
            </a:r>
          </a:p>
          <a:p>
            <a:pPr marL="457200" lvl="1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SFA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may serve complete second </a:t>
            </a:r>
            <a:r>
              <a:rPr 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breakfasts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to students and the breakfasts </a:t>
            </a:r>
            <a:r>
              <a:rPr lang="en-US" sz="2800" dirty="0">
                <a:solidFill>
                  <a:srgbClr val="FFFF00"/>
                </a:solidFill>
              </a:rPr>
              <a:t>may be counted towards claim for reimbursement*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SFA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may serve second </a:t>
            </a:r>
            <a:r>
              <a:rPr 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lunches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or snacks to students, but these meals </a:t>
            </a:r>
            <a:r>
              <a:rPr lang="en-US" sz="2800" dirty="0">
                <a:solidFill>
                  <a:srgbClr val="FF0000"/>
                </a:solidFill>
              </a:rPr>
              <a:t>cannot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be claimed for reimbursement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9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900" i="1" dirty="0">
                <a:solidFill>
                  <a:srgbClr val="FFFF00"/>
                </a:solidFill>
              </a:rPr>
              <a:t>*State Agency will not reimburse for poor planning, or purposeful second meals claiming – determined during agency review</a:t>
            </a:r>
          </a:p>
          <a:p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2017 SSO Reimbursement Rates</a:t>
            </a:r>
            <a:endParaRPr lang="en-US" sz="46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413053"/>
              </p:ext>
            </p:extLst>
          </p:nvPr>
        </p:nvGraphicFramePr>
        <p:xfrm>
          <a:off x="685800" y="2133600"/>
          <a:ext cx="7620000" cy="4038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4968">
                <a:tc>
                  <a:txBody>
                    <a:bodyPr/>
                    <a:lstStyle/>
                    <a:p>
                      <a:r>
                        <a:rPr lang="en-US" dirty="0" smtClean="0"/>
                        <a:t>Meal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Regular Rate +</a:t>
                      </a:r>
                      <a:r>
                        <a:rPr lang="en-US" baseline="0" dirty="0" smtClean="0"/>
                        <a:t> 6 cents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Need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544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$2.04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544">
                <a:tc>
                  <a:txBody>
                    <a:bodyPr/>
                    <a:lstStyle/>
                    <a:p>
                      <a:r>
                        <a:rPr lang="en-US" dirty="0" smtClean="0"/>
                        <a:t>Lunch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544">
                <a:tc>
                  <a:txBody>
                    <a:bodyPr/>
                    <a:lstStyle/>
                    <a:p>
                      <a:r>
                        <a:rPr lang="en-US" dirty="0" smtClean="0"/>
                        <a:t>Snack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43000" y="6260405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*Rates </a:t>
            </a:r>
            <a:r>
              <a:rPr lang="en-US" dirty="0"/>
              <a:t>are for all states except for Alaska and Hawaii</a:t>
            </a:r>
          </a:p>
        </p:txBody>
      </p:sp>
    </p:spTree>
    <p:extLst>
      <p:ext uri="{BB962C8B-B14F-4D97-AF65-F5344CB8AC3E}">
        <p14:creationId xmlns:p14="http://schemas.microsoft.com/office/powerpoint/2010/main" val="16535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Meal Time Periods and </a:t>
            </a:r>
            <a:br>
              <a:rPr lang="en-US" sz="40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40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Meal </a:t>
            </a:r>
            <a:r>
              <a:rPr lang="en-US" sz="44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Combinations  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03720699"/>
              </p:ext>
            </p:extLst>
          </p:nvPr>
        </p:nvGraphicFramePr>
        <p:xfrm>
          <a:off x="216877" y="1295401"/>
          <a:ext cx="8686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52024019"/>
              </p:ext>
            </p:extLst>
          </p:nvPr>
        </p:nvGraphicFramePr>
        <p:xfrm>
          <a:off x="3048000" y="1981200"/>
          <a:ext cx="3048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92258" y="3733801"/>
            <a:ext cx="8732521" cy="2455062"/>
            <a:chOff x="192258" y="3951804"/>
            <a:chExt cx="8732521" cy="2634050"/>
          </a:xfrm>
        </p:grpSpPr>
        <p:sp>
          <p:nvSpPr>
            <p:cNvPr id="11" name="Oval 10"/>
            <p:cNvSpPr/>
            <p:nvPr/>
          </p:nvSpPr>
          <p:spPr>
            <a:xfrm>
              <a:off x="1447800" y="5431607"/>
              <a:ext cx="1179342" cy="1135966"/>
            </a:xfrm>
            <a:prstGeom prst="ellipse">
              <a:avLst/>
            </a:prstGeom>
            <a:solidFill>
              <a:srgbClr val="00FF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462472" y="5420275"/>
              <a:ext cx="1179342" cy="1135966"/>
            </a:xfrm>
            <a:prstGeom prst="ellipse">
              <a:avLst/>
            </a:prstGeom>
            <a:solidFill>
              <a:srgbClr val="00FF00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745437" y="5420275"/>
              <a:ext cx="1179342" cy="113596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474654" y="5449888"/>
              <a:ext cx="1179342" cy="1135966"/>
              <a:chOff x="6615332" y="5433951"/>
              <a:chExt cx="1179342" cy="1135966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615332" y="5433951"/>
                <a:ext cx="1179342" cy="113596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664570" y="5787655"/>
                <a:ext cx="1080867" cy="396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dirty="0" smtClean="0">
                    <a:solidFill>
                      <a:schemeClr val="bg1"/>
                    </a:solidFill>
                  </a:rPr>
                  <a:t>BRK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92258" y="5431607"/>
              <a:ext cx="1179342" cy="1135966"/>
              <a:chOff x="6615333" y="5403166"/>
              <a:chExt cx="1179342" cy="113596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615333" y="5403166"/>
                <a:ext cx="1179342" cy="113596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664570" y="5787655"/>
                <a:ext cx="10808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dirty="0" smtClean="0">
                    <a:solidFill>
                      <a:schemeClr val="bg1"/>
                    </a:solidFill>
                  </a:rPr>
                  <a:t>BRK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1066800" y="6101274"/>
              <a:ext cx="609600" cy="117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722504" y="5449888"/>
              <a:ext cx="1179342" cy="1135966"/>
              <a:chOff x="4876800" y="5404338"/>
              <a:chExt cx="1179342" cy="1135966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876800" y="5404338"/>
                <a:ext cx="1179342" cy="1135966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035261" y="5769929"/>
                <a:ext cx="8819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solidFill>
                      <a:schemeClr val="bg1"/>
                    </a:solidFill>
                  </a:rPr>
                  <a:t>Snack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7881027" y="5789868"/>
              <a:ext cx="881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schemeClr val="bg1"/>
                  </a:solidFill>
                </a:rPr>
                <a:t>Snack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616767" y="5775847"/>
              <a:ext cx="870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schemeClr val="bg1"/>
                  </a:solidFill>
                </a:rPr>
                <a:t>Lunch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02095" y="5803592"/>
              <a:ext cx="870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solidFill>
                    <a:schemeClr val="bg1"/>
                  </a:solidFill>
                </a:rPr>
                <a:t>Lunch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7200" y="3951804"/>
              <a:ext cx="8245577" cy="891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haroni" panose="02010803020104030203" pitchFamily="2" charset="-79"/>
                </a:rPr>
                <a:t>Allowable combinations per site</a:t>
              </a:r>
            </a:p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24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haroni" panose="02010803020104030203" pitchFamily="2" charset="-79"/>
                </a:rPr>
                <a:t>Maximum 2 per site -</a:t>
              </a:r>
              <a:r>
                <a:rPr lang="en-US" sz="20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haroni" panose="02010803020104030203" pitchFamily="2" charset="-79"/>
                </a:rPr>
                <a:t>unless operating as a camp site</a:t>
              </a:r>
              <a:endPara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337014" y="6143318"/>
              <a:ext cx="609600" cy="117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315200" y="6158029"/>
              <a:ext cx="609600" cy="117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71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25113" cy="924475"/>
          </a:xfrm>
        </p:spPr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Performance Standard 2</a:t>
            </a:r>
            <a:endParaRPr lang="en-US" sz="4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024" y="2286000"/>
            <a:ext cx="6214176" cy="3746637"/>
          </a:xfrm>
        </p:spPr>
        <p:txBody>
          <a:bodyPr/>
          <a:lstStyle/>
          <a:p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05000"/>
            <a:ext cx="6629400" cy="495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SFA’s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must follow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NSLP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and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SBP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meals pattern requirements -7 CFR 210.10 and 7 CFR 220.8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Make every effort to follow age/group and ensure minimum meal patterns are met.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Production Records are records for meals that are produced and must be kept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Meals must be eaten on-site</a:t>
            </a:r>
            <a:endParaRPr lang="en-US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25777"/>
            <a:ext cx="2405146" cy="219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9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57200"/>
            <a:ext cx="7125113" cy="924475"/>
          </a:xfrm>
        </p:spPr>
        <p:txBody>
          <a:bodyPr/>
          <a:lstStyle/>
          <a:p>
            <a:pPr algn="ctr"/>
            <a:r>
              <a:rPr lang="en-US" sz="4600" dirty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Performance Standard 2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601158" cy="4593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Offer vs Serve- optional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Allows students to decline c</a:t>
            </a: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omponents</a:t>
            </a: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Does not mean multiple choices within components</a:t>
            </a:r>
          </a:p>
          <a:p>
            <a:pPr marL="834390" lvl="1" indent="-457200"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Breakfast</a:t>
            </a: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Student must take 3 items and at least ½ C of Fruit</a:t>
            </a:r>
          </a:p>
          <a:p>
            <a:pPr marL="834390" lvl="1" indent="-457200"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Lunch</a:t>
            </a: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Student must take 3 components including ½ C of fruit or vegetable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Public Notification</a:t>
            </a:r>
            <a:endParaRPr lang="en-US" sz="4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Press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release to the local media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Backpack flyers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Door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hangers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Computerized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calls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Email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84918" y="2038076"/>
            <a:ext cx="3311826" cy="4336349"/>
            <a:chOff x="5777688" y="2102355"/>
            <a:chExt cx="3311826" cy="4336349"/>
          </a:xfrm>
        </p:grpSpPr>
        <p:grpSp>
          <p:nvGrpSpPr>
            <p:cNvPr id="5" name="Group 4"/>
            <p:cNvGrpSpPr/>
            <p:nvPr/>
          </p:nvGrpSpPr>
          <p:grpSpPr>
            <a:xfrm>
              <a:off x="5777688" y="3380120"/>
              <a:ext cx="3311826" cy="3058584"/>
              <a:chOff x="5760746" y="3262261"/>
              <a:chExt cx="3353603" cy="3338600"/>
            </a:xfrm>
          </p:grpSpPr>
          <p:pic>
            <p:nvPicPr>
              <p:cNvPr id="2050" name="Picture 2" descr="C:\Users\Michelle.Wright\AppData\Local\Microsoft\Windows\Temporary Internet Files\Content.IE5\ZPOJWXDL\large-Blank-sticky-note-166.6-9095[1]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23459">
                <a:off x="5760746" y="3262261"/>
                <a:ext cx="3353603" cy="3241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 rot="20671430">
                <a:off x="6106827" y="3510086"/>
                <a:ext cx="2415290" cy="3090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solidFill>
                      <a:srgbClr val="FF00FF"/>
                    </a:solidFill>
                  </a:rPr>
                  <a:t>Please keep outreach materials on file</a:t>
                </a:r>
              </a:p>
              <a:p>
                <a:pPr algn="ctr"/>
                <a:endParaRPr lang="en-US" dirty="0"/>
              </a:p>
            </p:txBody>
          </p:sp>
        </p:grpSp>
        <p:pic>
          <p:nvPicPr>
            <p:cNvPr id="2052" name="Picture 4" descr="C:\Users\Michelle.Wright\AppData\Local\Microsoft\Windows\Temporary Internet Files\Content.IE5\DD479TG3\thumbtack-496661_64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2102355"/>
              <a:ext cx="710582" cy="113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52400" y="605126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http://</a:t>
            </a:r>
            <a:r>
              <a:rPr lang="en-US" dirty="0" smtClean="0">
                <a:solidFill>
                  <a:srgbClr val="FFFF00"/>
                </a:solidFill>
              </a:rPr>
              <a:t>www.fns.usda.gov/sfsp/raise-awareness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5113" cy="924475"/>
          </a:xfrm>
        </p:spPr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On-Site Monitoring</a:t>
            </a:r>
            <a:endParaRPr lang="en-US" sz="4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277512" cy="50894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On-site monitoring form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Each </a:t>
            </a:r>
            <a:r>
              <a:rPr lang="en-US" sz="24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site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must be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monitored at least once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Must be completed within first 2 weeks of operating SSO (Please send to </a:t>
            </a:r>
            <a:r>
              <a:rPr lang="en-US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NMPED-CSHWB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Checks for Compliance: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Meal Counting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Claiming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Menu Planning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Food Safety</a:t>
            </a:r>
            <a:endParaRPr lang="en-US" sz="2400" dirty="0"/>
          </a:p>
        </p:txBody>
      </p:sp>
      <p:pic>
        <p:nvPicPr>
          <p:cNvPr id="5122" name="Picture 2" descr="C:\Users\Michelle.Wright\AppData\Local\Microsoft\Windows\Temporary Internet Files\Content.IE5\A8WZ62K8\Asses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36160"/>
            <a:ext cx="3330090" cy="202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92480"/>
            <a:ext cx="7336475" cy="552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0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5113" cy="924475"/>
          </a:xfrm>
        </p:spPr>
        <p:txBody>
          <a:bodyPr/>
          <a:lstStyle/>
          <a:p>
            <a:r>
              <a:rPr lang="en-US" sz="44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Farm to Summer</a:t>
            </a:r>
            <a:endParaRPr lang="en-US" sz="44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6216"/>
            <a:ext cx="8677617" cy="314538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Serving locally sourced foods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Organizing gardening activities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(working with garden-based organizations in your area)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Hosting cooking demonstrations with local foods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ield trips to farmers markets or farms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15" y="55017"/>
            <a:ext cx="2982302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0386" y="5257800"/>
            <a:ext cx="7696200" cy="1477328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>
                <a:alpha val="97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www.fns.usda.gov/farmtoschool/farm-summer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www.fns.usda.gov/sites/default/files/f2s/FactSheet_Farm_to_Summer.pdf</a:t>
            </a:r>
            <a:r>
              <a:rPr lang="en-US" dirty="0" smtClean="0"/>
              <a:t> </a:t>
            </a:r>
            <a:endParaRPr lang="en-US" dirty="0"/>
          </a:p>
          <a:p>
            <a:pPr algn="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1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125113" cy="1143000"/>
          </a:xfrm>
        </p:spPr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What is the Seamless Summer Option?</a:t>
            </a:r>
            <a:endParaRPr lang="en-US" sz="46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691610"/>
              </p:ext>
            </p:extLst>
          </p:nvPr>
        </p:nvGraphicFramePr>
        <p:xfrm>
          <a:off x="381000" y="2035961"/>
          <a:ext cx="8382000" cy="436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47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3917B5-3652-4B5B-9DB7-A38938BD1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93917B5-3652-4B5B-9DB7-A38938BD1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B26710-2229-4616-B4F6-95E041609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EB26710-2229-4616-B4F6-95E041609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B3E77B-25C4-4D6E-85E8-13AB0801D4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2B3E77B-25C4-4D6E-85E8-13AB0801D4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DC05E7-F421-4584-B216-A8856BE5F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ADC05E7-F421-4584-B216-A8856BE5F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1FD30-209E-4DFE-BAF2-2A8D05347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471FD30-209E-4DFE-BAF2-2A8D05347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AF3E7B-8F2F-43F3-9F36-48B98B1AA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4AF3E7B-8F2F-43F3-9F36-48B98B1AA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5724"/>
            <a:ext cx="7448755" cy="924475"/>
          </a:xfrm>
        </p:spPr>
        <p:txBody>
          <a:bodyPr/>
          <a:lstStyle/>
          <a:p>
            <a:pPr algn="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2016 </a:t>
            </a:r>
            <a:r>
              <a:rPr lang="en-US" sz="4600" dirty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Statistics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9866" y="2140184"/>
            <a:ext cx="7651991" cy="4343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Over a million meals served in </a:t>
            </a:r>
            <a:r>
              <a:rPr lang="en-US" sz="2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SSO</a:t>
            </a: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Last year </a:t>
            </a:r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39 </a:t>
            </a: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school districts participated in </a:t>
            </a:r>
            <a:r>
              <a:rPr lang="en-US" sz="2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SSO</a:t>
            </a: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There were </a:t>
            </a:r>
            <a:r>
              <a:rPr lang="en-US" sz="2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212</a:t>
            </a: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sites for last summer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Estimated daily meals state wide</a:t>
            </a:r>
          </a:p>
          <a:p>
            <a:pPr lvl="2">
              <a:buSzPct val="91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Breakfast:  334,194</a:t>
            </a:r>
          </a:p>
          <a:p>
            <a:pPr lvl="2">
              <a:buSzPct val="91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Lunch:  684,064</a:t>
            </a:r>
          </a:p>
          <a:p>
            <a:pPr lvl="2">
              <a:buSzPct val="91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Snacks - 1,378</a:t>
            </a:r>
          </a:p>
          <a:p>
            <a:pPr lvl="2">
              <a:buSzPct val="91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Total meals - </a:t>
            </a:r>
            <a:r>
              <a:rPr lang="en-US" sz="2600" dirty="0"/>
              <a:t>1,018,258 </a:t>
            </a: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4" descr="C:\Users\Michelle.Flores\AppData\Local\Microsoft\Windows\Temporary Internet Files\Content.IE5\3TMTH49K\MC9004367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0200"/>
            <a:ext cx="274637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ichelle.Wright\AppData\Local\Microsoft\Windows\Temporary Internet Files\Content.IE5\DD479TG3\red-chili-with-green-tail-13515-large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400800" y="4648200"/>
            <a:ext cx="1371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chelle.Wright\AppData\Local\Microsoft\Windows\Temporary Internet Files\Content.IE5\ZPOJWXDL\large-red-chili-with-green-tail-166.6-13515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334" y="3759200"/>
            <a:ext cx="1371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1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5867400" cy="6400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USDA Memo SP 09-2017:        </a:t>
            </a:r>
            <a:r>
              <a:rPr lang="en-US" sz="2400" dirty="0" smtClean="0"/>
              <a:t>2017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Edition of Q &amp; A for the NSLP’s SSO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USDA Memo SP 07-2016: </a:t>
            </a:r>
            <a:r>
              <a:rPr lang="en-US" sz="2400" dirty="0" smtClean="0"/>
              <a:t>Local </a:t>
            </a:r>
            <a:r>
              <a:rPr lang="en-US" sz="2400" dirty="0"/>
              <a:t>Foods and Related Activities in </a:t>
            </a:r>
            <a:r>
              <a:rPr lang="en-US" sz="2400" dirty="0" smtClean="0"/>
              <a:t>Summer </a:t>
            </a:r>
            <a:r>
              <a:rPr lang="en-US" sz="2400" dirty="0"/>
              <a:t>Meal Programs, with Questions and Answers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USDA Memo SP 06-2016: </a:t>
            </a:r>
            <a:r>
              <a:rPr lang="en-US" sz="2400" dirty="0" smtClean="0"/>
              <a:t>Promoting </a:t>
            </a:r>
            <a:r>
              <a:rPr lang="en-US" sz="2400" dirty="0"/>
              <a:t>Nutrition in </a:t>
            </a:r>
            <a:r>
              <a:rPr lang="en-US" sz="2400" dirty="0" smtClean="0"/>
              <a:t>Summer Meal </a:t>
            </a:r>
            <a:r>
              <a:rPr lang="en-US" sz="2400" dirty="0"/>
              <a:t>Programs, with Best Practices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USDA Memo SP 05-2016</a:t>
            </a:r>
            <a:r>
              <a:rPr lang="en-US" sz="2400" dirty="0" smtClean="0"/>
              <a:t>: Meal </a:t>
            </a:r>
            <a:r>
              <a:rPr lang="en-US" sz="2400" dirty="0"/>
              <a:t>Service Requirements in the Summer </a:t>
            </a:r>
            <a:r>
              <a:rPr lang="en-US" sz="2400" dirty="0" smtClean="0"/>
              <a:t>Meal </a:t>
            </a:r>
            <a:r>
              <a:rPr lang="en-US" sz="2400" dirty="0"/>
              <a:t>Programs, with Questions and </a:t>
            </a:r>
            <a:r>
              <a:rPr lang="en-US" sz="2400" dirty="0" smtClean="0"/>
              <a:t>Answers</a:t>
            </a:r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65347" y="1937237"/>
            <a:ext cx="3248173" cy="3023782"/>
            <a:chOff x="5864816" y="554688"/>
            <a:chExt cx="3248173" cy="3023782"/>
          </a:xfrm>
        </p:grpSpPr>
        <p:pic>
          <p:nvPicPr>
            <p:cNvPr id="7" name="Picture 2" descr="C:\Users\Michelle.Wright\AppData\Local\Microsoft\Windows\Temporary Internet Files\Content.IE5\ZPOJWXDL\large-Blank-sticky-note-166.6-9095[1]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23459">
              <a:off x="5864816" y="554688"/>
              <a:ext cx="3248173" cy="3023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0671430">
              <a:off x="6075461" y="1353010"/>
              <a:ext cx="2784277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smtClean="0">
                  <a:solidFill>
                    <a:srgbClr val="FF00FF"/>
                  </a:solidFill>
                </a:rPr>
                <a:t>Additional Resources</a:t>
              </a:r>
              <a:endParaRPr lang="en-US" sz="3200" b="1" i="1" dirty="0">
                <a:solidFill>
                  <a:srgbClr val="FF00FF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4" descr="C:\Users\Michelle.Wright\AppData\Local\Microsoft\Windows\Temporary Internet Files\Content.IE5\DD479TG3\thumbtack-496661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71600"/>
            <a:ext cx="710582" cy="11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Any questions? </a:t>
            </a:r>
            <a:br>
              <a:rPr lang="en-US" sz="40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40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Please contact us!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4114800"/>
            <a:ext cx="661416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8964" y="2286000"/>
            <a:ext cx="7125112" cy="116443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78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FF00"/>
                </a:solidFill>
              </a:rPr>
              <a:t>Health Educator and SSO Program Lead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FF00"/>
                </a:solidFill>
              </a:rPr>
              <a:t>(505) 827-3574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FF00"/>
                </a:solidFill>
              </a:rPr>
              <a:t>terence.mirabal@state.nm.us</a:t>
            </a:r>
            <a:endParaRPr lang="en-US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457200" y="1721426"/>
            <a:ext cx="2514600" cy="178377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68113" cy="1381675"/>
          </a:xfrm>
        </p:spPr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How Does it Work?</a:t>
            </a:r>
            <a:endParaRPr lang="en-US" sz="4600" dirty="0">
              <a:solidFill>
                <a:srgbClr val="FFFF00"/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pic>
        <p:nvPicPr>
          <p:cNvPr id="1029" name="Picture 5" descr="Raise Aware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4913378" cy="236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Flowchart: Alternate Process 10"/>
          <p:cNvSpPr/>
          <p:nvPr/>
        </p:nvSpPr>
        <p:spPr>
          <a:xfrm>
            <a:off x="6096000" y="1797626"/>
            <a:ext cx="2514600" cy="1783774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124200" y="1752600"/>
            <a:ext cx="2895599" cy="1810403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24200" y="2196136"/>
            <a:ext cx="25907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Seamless transition to serve summer meals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2008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National School Lunch Program (</a:t>
            </a:r>
            <a:r>
              <a:rPr lang="en-US" b="1" dirty="0" err="1" smtClean="0"/>
              <a:t>NSLP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10300" y="212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Seamless Summer Option (</a:t>
            </a:r>
            <a:r>
              <a:rPr lang="en-US" b="1" dirty="0" err="1" smtClean="0"/>
              <a:t>SSO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17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animBg="1"/>
      <p:bldP spid="4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Types of Sites</a:t>
            </a:r>
            <a:endParaRPr lang="en-US" sz="46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954566"/>
              </p:ext>
            </p:extLst>
          </p:nvPr>
        </p:nvGraphicFramePr>
        <p:xfrm>
          <a:off x="1009650" y="1371600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257800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USDA recommends to operate as Open Sites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72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0A957B-6B48-47C3-B332-7E3A0F389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F0A957B-6B48-47C3-B332-7E3A0F389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F0A957B-6B48-47C3-B332-7E3A0F389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5F0A957B-6B48-47C3-B332-7E3A0F389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0E91F9-5AF5-4FEA-9A53-10D5D230B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50E91F9-5AF5-4FEA-9A53-10D5D230B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F50E91F9-5AF5-4FEA-9A53-10D5D230B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F50E91F9-5AF5-4FEA-9A53-10D5D230B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B138B4-11D4-4ECD-8A1A-9C2264460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9B138B4-11D4-4ECD-8A1A-9C2264460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9B138B4-11D4-4ECD-8A1A-9C2264460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9B138B4-11D4-4ECD-8A1A-9C2264460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1361F7-781F-44FF-8E09-ED236AF5C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51361F7-781F-44FF-8E09-ED236AF5C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B51361F7-781F-44FF-8E09-ED236AF5C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B51361F7-781F-44FF-8E09-ED236AF5C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93F01E-A628-4FC6-B2C5-214F56FE6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F93F01E-A628-4FC6-B2C5-214F56FE6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F93F01E-A628-4FC6-B2C5-214F56FE6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EF93F01E-A628-4FC6-B2C5-214F56FE6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25113" cy="924475"/>
          </a:xfrm>
        </p:spPr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Eligibility</a:t>
            </a:r>
            <a:endParaRPr lang="en-US" sz="4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696200" cy="495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SFA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must provide documentation to support site eligibility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Site is located within the geographical boundaries of the attendance area of a school where ≥ 50% of the children are certified for free or reduced priced meals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SFA’s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may use census data to establish eligibility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Certified for 5 years!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48600" cy="924475"/>
          </a:xfrm>
        </p:spPr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Area Eligibility Mapper</a:t>
            </a:r>
            <a:endParaRPr lang="en-US" sz="4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125112" cy="4724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Tool to determine area eligibility using census data</a:t>
            </a:r>
          </a:p>
          <a:p>
            <a:pPr marL="457200" lvl="1" indent="0">
              <a:buNone/>
            </a:pPr>
            <a:r>
              <a:rPr lang="en-US" sz="2400" b="1" dirty="0">
                <a:hlinkClick r:id="rId3"/>
              </a:rPr>
              <a:t>http://www.fns.usda.gov/areaeligibility</a:t>
            </a:r>
            <a:r>
              <a:rPr lang="en-US" sz="2400" b="1" dirty="0"/>
              <a:t>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Instructions for determining area eligibility</a:t>
            </a:r>
          </a:p>
          <a:p>
            <a:pPr marL="457200" lvl="1" indent="0">
              <a:buNone/>
            </a:pPr>
            <a:r>
              <a:rPr lang="en-US" sz="2400" b="1" dirty="0">
                <a:hlinkClick r:id="rId4"/>
              </a:rPr>
              <a:t>http://www.fns.usda.gov/sites/default/files/Census%20Instructions%202014_0.pdf</a:t>
            </a:r>
            <a:r>
              <a:rPr lang="en-US" sz="2400" b="1" dirty="0"/>
              <a:t>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1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924475"/>
          </a:xfrm>
        </p:spPr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CEP or Provision 2 Schools</a:t>
            </a:r>
            <a:endParaRPr lang="en-US" sz="4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429912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Not automatically considered area eligible </a:t>
            </a: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Use census data, CEP percentage, or base year data</a:t>
            </a:r>
          </a:p>
          <a:p>
            <a:pPr marL="406400" lvl="1" indent="-406400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lvl="1" indent="-4572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Work with the CSHWB for eligibility questions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Michelle.Wright\AppData\Local\Microsoft\Windows\Temporary Internet Files\Content.IE5\A8WZ62K8\school-crossin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140208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Compliance with SSO</a:t>
            </a:r>
            <a:endParaRPr lang="en-US" sz="46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07361"/>
            <a:ext cx="7619999" cy="47458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Performance Standard 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Accurate Meal Counting/Claiming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Performance Standard 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Meal Pattern and Nutritional Quality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General Area’s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Civil Rights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Food Safety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Potable Water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On-site monitoring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36" y="4724400"/>
            <a:ext cx="3107564" cy="2073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56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60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Performance Standard 1</a:t>
            </a:r>
            <a:endParaRPr lang="en-US" sz="46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410577"/>
              </p:ext>
            </p:extLst>
          </p:nvPr>
        </p:nvGraphicFramePr>
        <p:xfrm>
          <a:off x="990600" y="2057400"/>
          <a:ext cx="7124700" cy="43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904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Summe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145610-9CFD-40E9-8076-AD92C3710A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0</TotalTime>
  <Words>1821</Words>
  <Application>Microsoft Office PowerPoint</Application>
  <PresentationFormat>On-screen Show (4:3)</PresentationFormat>
  <Paragraphs>236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Aharoni</vt:lpstr>
      <vt:lpstr>Arial</vt:lpstr>
      <vt:lpstr>Arial Rounded MT Bold</vt:lpstr>
      <vt:lpstr>Calibri</vt:lpstr>
      <vt:lpstr>Courier New</vt:lpstr>
      <vt:lpstr>Tahoma</vt:lpstr>
      <vt:lpstr>Trebuchet MS</vt:lpstr>
      <vt:lpstr>Verdana</vt:lpstr>
      <vt:lpstr>Wingdings</vt:lpstr>
      <vt:lpstr>Wingdings 2</vt:lpstr>
      <vt:lpstr>Summer</vt:lpstr>
      <vt:lpstr>PowerPoint Presentation</vt:lpstr>
      <vt:lpstr>What is the Seamless Summer Option?</vt:lpstr>
      <vt:lpstr>How Does it Work?</vt:lpstr>
      <vt:lpstr>Types of Sites</vt:lpstr>
      <vt:lpstr>Eligibility</vt:lpstr>
      <vt:lpstr>Area Eligibility Mapper</vt:lpstr>
      <vt:lpstr>CEP or Provision 2 Schools</vt:lpstr>
      <vt:lpstr>Compliance with SSO</vt:lpstr>
      <vt:lpstr>Performance Standard 1</vt:lpstr>
      <vt:lpstr>Reimbursement</vt:lpstr>
      <vt:lpstr>Second Meals</vt:lpstr>
      <vt:lpstr>2017 SSO Reimbursement Rates</vt:lpstr>
      <vt:lpstr>Meal Time Periods and  Meal Combinations  </vt:lpstr>
      <vt:lpstr>Performance Standard 2</vt:lpstr>
      <vt:lpstr>Performance Standard 2</vt:lpstr>
      <vt:lpstr>Public Notification</vt:lpstr>
      <vt:lpstr>On-Site Monitoring</vt:lpstr>
      <vt:lpstr>PowerPoint Presentation</vt:lpstr>
      <vt:lpstr>Farm to Summer</vt:lpstr>
      <vt:lpstr>2016 Statistics</vt:lpstr>
      <vt:lpstr>PowerPoint Presentation</vt:lpstr>
      <vt:lpstr>Any questions?  Please 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2016-01-27T20:53:23Z</dcterms:created>
  <dcterms:modified xsi:type="dcterms:W3CDTF">2018-05-03T14:44:16Z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TC019192449991</vt:lpwstr>
  </property>
</Properties>
</file>