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0" r:id="rId2"/>
  </p:sldMasterIdLst>
  <p:notesMasterIdLst>
    <p:notesMasterId r:id="rId25"/>
  </p:notesMasterIdLst>
  <p:sldIdLst>
    <p:sldId id="256" r:id="rId3"/>
    <p:sldId id="284" r:id="rId4"/>
    <p:sldId id="257" r:id="rId5"/>
    <p:sldId id="265" r:id="rId6"/>
    <p:sldId id="259" r:id="rId7"/>
    <p:sldId id="279" r:id="rId8"/>
    <p:sldId id="283" r:id="rId9"/>
    <p:sldId id="258" r:id="rId10"/>
    <p:sldId id="261" r:id="rId11"/>
    <p:sldId id="266" r:id="rId12"/>
    <p:sldId id="277" r:id="rId13"/>
    <p:sldId id="260" r:id="rId14"/>
    <p:sldId id="262" r:id="rId15"/>
    <p:sldId id="263" r:id="rId16"/>
    <p:sldId id="273" r:id="rId17"/>
    <p:sldId id="267" r:id="rId18"/>
    <p:sldId id="269" r:id="rId19"/>
    <p:sldId id="285" r:id="rId20"/>
    <p:sldId id="270" r:id="rId21"/>
    <p:sldId id="264" r:id="rId22"/>
    <p:sldId id="281" r:id="rId23"/>
    <p:sldId id="271" r:id="rId24"/>
  </p:sldIdLst>
  <p:sldSz cx="9144000" cy="6858000" type="screen4x3"/>
  <p:notesSz cx="7023100" cy="9309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00FF00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69" autoAdjust="0"/>
    <p:restoredTop sz="85921" autoAdjust="0"/>
  </p:normalViewPr>
  <p:slideViewPr>
    <p:cSldViewPr showGuides="1">
      <p:cViewPr varScale="1">
        <p:scale>
          <a:sx n="99" d="100"/>
          <a:sy n="99" d="100"/>
        </p:scale>
        <p:origin x="1950" y="-12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F907437-F546-4E5C-850F-27D8ABE1590B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22D9951-0AD1-46C8-849C-4CAC79C37E36}">
      <dgm:prSet/>
      <dgm:spPr>
        <a:solidFill>
          <a:schemeClr val="accent4"/>
        </a:solidFill>
      </dgm:spPr>
      <dgm:t>
        <a:bodyPr/>
        <a:lstStyle/>
        <a:p>
          <a:pPr rtl="0"/>
          <a:r>
            <a:rPr lang="en-US" dirty="0" smtClean="0"/>
            <a:t>Allows </a:t>
          </a:r>
          <a:r>
            <a:rPr lang="en-US" dirty="0" err="1" smtClean="0"/>
            <a:t>SFA</a:t>
          </a:r>
          <a:r>
            <a:rPr lang="en-US" dirty="0" smtClean="0"/>
            <a:t> participating in the National School Lunch Program (</a:t>
          </a:r>
          <a:r>
            <a:rPr lang="en-US" dirty="0" err="1" smtClean="0"/>
            <a:t>NSLP</a:t>
          </a:r>
          <a:r>
            <a:rPr lang="en-US" dirty="0" smtClean="0"/>
            <a:t>) to provide </a:t>
          </a:r>
          <a:r>
            <a:rPr lang="en-US" b="1" i="1" dirty="0" smtClean="0"/>
            <a:t>free</a:t>
          </a:r>
          <a:r>
            <a:rPr lang="en-US" dirty="0" smtClean="0"/>
            <a:t> summer meals in low income areas during the traditional summer vacation periods.</a:t>
          </a:r>
          <a:endParaRPr lang="en-US" dirty="0"/>
        </a:p>
      </dgm:t>
    </dgm:pt>
    <dgm:pt modelId="{1AE508FA-398A-4B5B-89AB-7EB77F77A890}" type="parTrans" cxnId="{2366DFAC-DCFA-4D17-BB3E-8CB01DF25F23}">
      <dgm:prSet/>
      <dgm:spPr/>
      <dgm:t>
        <a:bodyPr/>
        <a:lstStyle/>
        <a:p>
          <a:endParaRPr lang="en-US"/>
        </a:p>
      </dgm:t>
    </dgm:pt>
    <dgm:pt modelId="{44B0C1ED-B8CE-40A4-A698-9416CEC30CAE}" type="sibTrans" cxnId="{2366DFAC-DCFA-4D17-BB3E-8CB01DF25F23}">
      <dgm:prSet/>
      <dgm:spPr/>
      <dgm:t>
        <a:bodyPr/>
        <a:lstStyle/>
        <a:p>
          <a:endParaRPr lang="en-US"/>
        </a:p>
      </dgm:t>
    </dgm:pt>
    <dgm:pt modelId="{9C9969F4-5EA9-491C-9438-C4E9996829F1}">
      <dgm:prSet/>
      <dgm:spPr/>
      <dgm:t>
        <a:bodyPr/>
        <a:lstStyle/>
        <a:p>
          <a:pPr rtl="0"/>
          <a:r>
            <a:rPr lang="en-US" dirty="0" smtClean="0"/>
            <a:t>Designed to encourage </a:t>
          </a:r>
          <a:r>
            <a:rPr lang="en-US" dirty="0" err="1" smtClean="0"/>
            <a:t>SFAs</a:t>
          </a:r>
          <a:r>
            <a:rPr lang="en-US" dirty="0" smtClean="0"/>
            <a:t> to provide meals during the summer and other vacation periods.</a:t>
          </a:r>
          <a:endParaRPr lang="en-US" dirty="0"/>
        </a:p>
      </dgm:t>
    </dgm:pt>
    <dgm:pt modelId="{2F4B024D-EF25-4066-A52B-EF1F20682625}" type="parTrans" cxnId="{02C2B7CC-7CFF-45F2-BD03-E957E4555E8A}">
      <dgm:prSet/>
      <dgm:spPr/>
      <dgm:t>
        <a:bodyPr/>
        <a:lstStyle/>
        <a:p>
          <a:endParaRPr lang="en-US"/>
        </a:p>
      </dgm:t>
    </dgm:pt>
    <dgm:pt modelId="{1D605E73-6FB7-4ED6-BFD1-C885E5F3E084}" type="sibTrans" cxnId="{02C2B7CC-7CFF-45F2-BD03-E957E4555E8A}">
      <dgm:prSet/>
      <dgm:spPr/>
      <dgm:t>
        <a:bodyPr/>
        <a:lstStyle/>
        <a:p>
          <a:endParaRPr lang="en-US"/>
        </a:p>
      </dgm:t>
    </dgm:pt>
    <dgm:pt modelId="{ADA2CAD2-E810-476F-BD84-3A04A1103DE0}">
      <dgm:prSet/>
      <dgm:spPr>
        <a:solidFill>
          <a:schemeClr val="accent6">
            <a:lumMod val="75000"/>
          </a:schemeClr>
        </a:solidFill>
      </dgm:spPr>
      <dgm:t>
        <a:bodyPr/>
        <a:lstStyle/>
        <a:p>
          <a:pPr rtl="0"/>
          <a:r>
            <a:rPr lang="en-US" dirty="0" smtClean="0"/>
            <a:t>This Option combines features of the National School Lunch Program (</a:t>
          </a:r>
          <a:r>
            <a:rPr lang="en-US" dirty="0" err="1" smtClean="0"/>
            <a:t>NSLP</a:t>
          </a:r>
          <a:r>
            <a:rPr lang="en-US" dirty="0" smtClean="0"/>
            <a:t>), School Breakfast Program(</a:t>
          </a:r>
          <a:r>
            <a:rPr lang="en-US" dirty="0" err="1" smtClean="0"/>
            <a:t>SBP</a:t>
          </a:r>
          <a:r>
            <a:rPr lang="en-US" dirty="0" smtClean="0"/>
            <a:t>) and Summer Food Service Program (</a:t>
          </a:r>
          <a:r>
            <a:rPr lang="en-US" dirty="0" err="1" smtClean="0"/>
            <a:t>SFSP</a:t>
          </a:r>
          <a:r>
            <a:rPr lang="en-US" dirty="0" smtClean="0"/>
            <a:t>).</a:t>
          </a:r>
          <a:endParaRPr lang="en-US" dirty="0"/>
        </a:p>
      </dgm:t>
    </dgm:pt>
    <dgm:pt modelId="{564A9171-F848-4A53-B2FD-6770081498DF}" type="parTrans" cxnId="{8EF076D1-DDB7-49B2-8AA5-956783BEA4F0}">
      <dgm:prSet/>
      <dgm:spPr/>
      <dgm:t>
        <a:bodyPr/>
        <a:lstStyle/>
        <a:p>
          <a:endParaRPr lang="en-US"/>
        </a:p>
      </dgm:t>
    </dgm:pt>
    <dgm:pt modelId="{61E70C3A-DC68-4B07-AEE1-7D7631BCEF76}" type="sibTrans" cxnId="{8EF076D1-DDB7-49B2-8AA5-956783BEA4F0}">
      <dgm:prSet/>
      <dgm:spPr/>
      <dgm:t>
        <a:bodyPr/>
        <a:lstStyle/>
        <a:p>
          <a:endParaRPr lang="en-US"/>
        </a:p>
      </dgm:t>
    </dgm:pt>
    <dgm:pt modelId="{A072F859-31D4-427B-A5BB-0F594DE2ED40}" type="pres">
      <dgm:prSet presAssocID="{6F907437-F546-4E5C-850F-27D8ABE1590B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4D994E5-5475-4F96-B25E-90AD54BD99A5}" type="pres">
      <dgm:prSet presAssocID="{C22D9951-0AD1-46C8-849C-4CAC79C37E36}" presName="composite" presStyleCnt="0"/>
      <dgm:spPr/>
    </dgm:pt>
    <dgm:pt modelId="{793917B5-3652-4B5B-9DB7-A38938BD13CD}" type="pres">
      <dgm:prSet presAssocID="{C22D9951-0AD1-46C8-849C-4CAC79C37E36}" presName="imgShp" presStyleLbl="fgImgPlace1" presStyleIdx="0" presStyleCnt="3"/>
      <dgm:spPr>
        <a:blipFill rotWithShape="1">
          <a:blip xmlns:r="http://schemas.openxmlformats.org/officeDocument/2006/relationships" r:embed="rId1"/>
          <a:stretch>
            <a:fillRect/>
          </a:stretch>
        </a:blipFill>
        <a:ln>
          <a:solidFill>
            <a:srgbClr val="FFFF00"/>
          </a:solidFill>
        </a:ln>
      </dgm:spPr>
      <dgm:t>
        <a:bodyPr/>
        <a:lstStyle/>
        <a:p>
          <a:endParaRPr lang="en-US"/>
        </a:p>
      </dgm:t>
    </dgm:pt>
    <dgm:pt modelId="{0EB26710-2229-4616-B4F6-95E04160936D}" type="pres">
      <dgm:prSet presAssocID="{C22D9951-0AD1-46C8-849C-4CAC79C37E36}" presName="tx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0568F4F-4EC5-4A2D-87E9-F17E2BEF84D2}" type="pres">
      <dgm:prSet presAssocID="{44B0C1ED-B8CE-40A4-A698-9416CEC30CAE}" presName="spacing" presStyleCnt="0"/>
      <dgm:spPr/>
    </dgm:pt>
    <dgm:pt modelId="{2AA8D731-1DC5-444B-9F39-D4172F867E61}" type="pres">
      <dgm:prSet presAssocID="{9C9969F4-5EA9-491C-9438-C4E9996829F1}" presName="composite" presStyleCnt="0"/>
      <dgm:spPr/>
    </dgm:pt>
    <dgm:pt modelId="{52B3E77B-25C4-4D6E-85E8-13AB0801D470}" type="pres">
      <dgm:prSet presAssocID="{9C9969F4-5EA9-491C-9438-C4E9996829F1}" presName="imgShp" presStyleLbl="fgImgPlace1" presStyleIdx="1" presStyleCnt="3" custLinFactNeighborX="-2311" custLinFactNeighborY="3785"/>
      <dgm:spPr>
        <a:blipFill rotWithShape="1">
          <a:blip xmlns:r="http://schemas.openxmlformats.org/officeDocument/2006/relationships" r:embed="rId2"/>
          <a:stretch>
            <a:fillRect/>
          </a:stretch>
        </a:blipFill>
        <a:ln>
          <a:solidFill>
            <a:srgbClr val="FFFF00"/>
          </a:solidFill>
        </a:ln>
      </dgm:spPr>
    </dgm:pt>
    <dgm:pt modelId="{EADC05E7-F421-4584-B216-A8856BE5FD3B}" type="pres">
      <dgm:prSet presAssocID="{9C9969F4-5EA9-491C-9438-C4E9996829F1}" presName="tx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4F7ABB0-97CC-4536-BB43-7D248F893489}" type="pres">
      <dgm:prSet presAssocID="{1D605E73-6FB7-4ED6-BFD1-C885E5F3E084}" presName="spacing" presStyleCnt="0"/>
      <dgm:spPr/>
    </dgm:pt>
    <dgm:pt modelId="{CF355CA8-27D7-4C27-BA22-A2EAEF121649}" type="pres">
      <dgm:prSet presAssocID="{ADA2CAD2-E810-476F-BD84-3A04A1103DE0}" presName="composite" presStyleCnt="0"/>
      <dgm:spPr/>
    </dgm:pt>
    <dgm:pt modelId="{A471FD30-209E-4DFE-BAF2-2A8D0534704F}" type="pres">
      <dgm:prSet presAssocID="{ADA2CAD2-E810-476F-BD84-3A04A1103DE0}" presName="imgShp" presStyleLbl="fgImgPlace1" presStyleIdx="2" presStyleCnt="3" custLinFactNeighborX="-2788" custLinFactNeighborY="-469"/>
      <dgm:spPr>
        <a:blipFill rotWithShape="1">
          <a:blip xmlns:r="http://schemas.openxmlformats.org/officeDocument/2006/relationships" r:embed="rId3"/>
          <a:stretch>
            <a:fillRect/>
          </a:stretch>
        </a:blipFill>
        <a:ln>
          <a:solidFill>
            <a:srgbClr val="FFFF00"/>
          </a:solidFill>
        </a:ln>
      </dgm:spPr>
    </dgm:pt>
    <dgm:pt modelId="{94AF3E7B-8F2F-43F3-9F36-48B98B1AA3DC}" type="pres">
      <dgm:prSet presAssocID="{ADA2CAD2-E810-476F-BD84-3A04A1103DE0}" presName="tx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2C2B7CC-7CFF-45F2-BD03-E957E4555E8A}" srcId="{6F907437-F546-4E5C-850F-27D8ABE1590B}" destId="{9C9969F4-5EA9-491C-9438-C4E9996829F1}" srcOrd="1" destOrd="0" parTransId="{2F4B024D-EF25-4066-A52B-EF1F20682625}" sibTransId="{1D605E73-6FB7-4ED6-BFD1-C885E5F3E084}"/>
    <dgm:cxn modelId="{4092C901-4292-4FEC-BF13-90D358733191}" type="presOf" srcId="{ADA2CAD2-E810-476F-BD84-3A04A1103DE0}" destId="{94AF3E7B-8F2F-43F3-9F36-48B98B1AA3DC}" srcOrd="0" destOrd="0" presId="urn:microsoft.com/office/officeart/2005/8/layout/vList3"/>
    <dgm:cxn modelId="{5D4E168C-16DC-4703-8297-BBC4A0D9E1C8}" type="presOf" srcId="{9C9969F4-5EA9-491C-9438-C4E9996829F1}" destId="{EADC05E7-F421-4584-B216-A8856BE5FD3B}" srcOrd="0" destOrd="0" presId="urn:microsoft.com/office/officeart/2005/8/layout/vList3"/>
    <dgm:cxn modelId="{2366DFAC-DCFA-4D17-BB3E-8CB01DF25F23}" srcId="{6F907437-F546-4E5C-850F-27D8ABE1590B}" destId="{C22D9951-0AD1-46C8-849C-4CAC79C37E36}" srcOrd="0" destOrd="0" parTransId="{1AE508FA-398A-4B5B-89AB-7EB77F77A890}" sibTransId="{44B0C1ED-B8CE-40A4-A698-9416CEC30CAE}"/>
    <dgm:cxn modelId="{8EF076D1-DDB7-49B2-8AA5-956783BEA4F0}" srcId="{6F907437-F546-4E5C-850F-27D8ABE1590B}" destId="{ADA2CAD2-E810-476F-BD84-3A04A1103DE0}" srcOrd="2" destOrd="0" parTransId="{564A9171-F848-4A53-B2FD-6770081498DF}" sibTransId="{61E70C3A-DC68-4B07-AEE1-7D7631BCEF76}"/>
    <dgm:cxn modelId="{B2DE1D4E-8A15-4C97-AF35-39CA523F519D}" type="presOf" srcId="{6F907437-F546-4E5C-850F-27D8ABE1590B}" destId="{A072F859-31D4-427B-A5BB-0F594DE2ED40}" srcOrd="0" destOrd="0" presId="urn:microsoft.com/office/officeart/2005/8/layout/vList3"/>
    <dgm:cxn modelId="{CD95228F-87CF-4695-A234-04D466141E22}" type="presOf" srcId="{C22D9951-0AD1-46C8-849C-4CAC79C37E36}" destId="{0EB26710-2229-4616-B4F6-95E04160936D}" srcOrd="0" destOrd="0" presId="urn:microsoft.com/office/officeart/2005/8/layout/vList3"/>
    <dgm:cxn modelId="{80CED89B-B720-478C-B51B-8B3DF52B8D5A}" type="presParOf" srcId="{A072F859-31D4-427B-A5BB-0F594DE2ED40}" destId="{44D994E5-5475-4F96-B25E-90AD54BD99A5}" srcOrd="0" destOrd="0" presId="urn:microsoft.com/office/officeart/2005/8/layout/vList3"/>
    <dgm:cxn modelId="{8489717E-0DE3-466A-8861-548C7D027F1B}" type="presParOf" srcId="{44D994E5-5475-4F96-B25E-90AD54BD99A5}" destId="{793917B5-3652-4B5B-9DB7-A38938BD13CD}" srcOrd="0" destOrd="0" presId="urn:microsoft.com/office/officeart/2005/8/layout/vList3"/>
    <dgm:cxn modelId="{3CEBAC79-FAD7-49C5-BFC7-E91E7E9CD439}" type="presParOf" srcId="{44D994E5-5475-4F96-B25E-90AD54BD99A5}" destId="{0EB26710-2229-4616-B4F6-95E04160936D}" srcOrd="1" destOrd="0" presId="urn:microsoft.com/office/officeart/2005/8/layout/vList3"/>
    <dgm:cxn modelId="{A9E28769-13CE-433C-84D4-FA0A55A28513}" type="presParOf" srcId="{A072F859-31D4-427B-A5BB-0F594DE2ED40}" destId="{E0568F4F-4EC5-4A2D-87E9-F17E2BEF84D2}" srcOrd="1" destOrd="0" presId="urn:microsoft.com/office/officeart/2005/8/layout/vList3"/>
    <dgm:cxn modelId="{0B4265CF-F6F6-4A8B-9A1E-AED81C635B0D}" type="presParOf" srcId="{A072F859-31D4-427B-A5BB-0F594DE2ED40}" destId="{2AA8D731-1DC5-444B-9F39-D4172F867E61}" srcOrd="2" destOrd="0" presId="urn:microsoft.com/office/officeart/2005/8/layout/vList3"/>
    <dgm:cxn modelId="{11E2C319-1E03-4A85-A257-A036A5D14C0A}" type="presParOf" srcId="{2AA8D731-1DC5-444B-9F39-D4172F867E61}" destId="{52B3E77B-25C4-4D6E-85E8-13AB0801D470}" srcOrd="0" destOrd="0" presId="urn:microsoft.com/office/officeart/2005/8/layout/vList3"/>
    <dgm:cxn modelId="{35BB82FD-5AD3-431E-87C3-B1B6C17AA3A2}" type="presParOf" srcId="{2AA8D731-1DC5-444B-9F39-D4172F867E61}" destId="{EADC05E7-F421-4584-B216-A8856BE5FD3B}" srcOrd="1" destOrd="0" presId="urn:microsoft.com/office/officeart/2005/8/layout/vList3"/>
    <dgm:cxn modelId="{4C627743-5A14-42AE-8EC3-5354D39809EF}" type="presParOf" srcId="{A072F859-31D4-427B-A5BB-0F594DE2ED40}" destId="{84F7ABB0-97CC-4536-BB43-7D248F893489}" srcOrd="3" destOrd="0" presId="urn:microsoft.com/office/officeart/2005/8/layout/vList3"/>
    <dgm:cxn modelId="{B2A94965-6A7A-45C5-961E-4DDD43E936BF}" type="presParOf" srcId="{A072F859-31D4-427B-A5BB-0F594DE2ED40}" destId="{CF355CA8-27D7-4C27-BA22-A2EAEF121649}" srcOrd="4" destOrd="0" presId="urn:microsoft.com/office/officeart/2005/8/layout/vList3"/>
    <dgm:cxn modelId="{037A3576-0687-4793-94D7-2696F25269E2}" type="presParOf" srcId="{CF355CA8-27D7-4C27-BA22-A2EAEF121649}" destId="{A471FD30-209E-4DFE-BAF2-2A8D0534704F}" srcOrd="0" destOrd="0" presId="urn:microsoft.com/office/officeart/2005/8/layout/vList3"/>
    <dgm:cxn modelId="{48916233-1B09-44EE-B608-24C1A01F2174}" type="presParOf" srcId="{CF355CA8-27D7-4C27-BA22-A2EAEF121649}" destId="{94AF3E7B-8F2F-43F3-9F36-48B98B1AA3DC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528BED0-7A72-4892-9BDC-9EDED6A42B3D}" type="doc">
      <dgm:prSet loTypeId="urn:microsoft.com/office/officeart/2005/8/layout/default" loCatId="list" qsTypeId="urn:microsoft.com/office/officeart/2005/8/quickstyle/3d3" qsCatId="3D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FFB017B5-2EFA-4121-87D6-6014851A69A8}">
      <dgm:prSet phldrT="[Text]"/>
      <dgm:spPr/>
      <dgm:t>
        <a:bodyPr/>
        <a:lstStyle/>
        <a:p>
          <a:r>
            <a:rPr lang="en-US" dirty="0" smtClean="0"/>
            <a:t>Open</a:t>
          </a:r>
          <a:endParaRPr lang="en-US" dirty="0"/>
        </a:p>
      </dgm:t>
    </dgm:pt>
    <dgm:pt modelId="{90922D73-1ABC-44B6-96F3-70A15C265123}" type="parTrans" cxnId="{E2845BEB-9AE7-441B-8C85-29C1DEB90A37}">
      <dgm:prSet/>
      <dgm:spPr/>
      <dgm:t>
        <a:bodyPr/>
        <a:lstStyle/>
        <a:p>
          <a:endParaRPr lang="en-US"/>
        </a:p>
      </dgm:t>
    </dgm:pt>
    <dgm:pt modelId="{C08A7C47-5B1F-4127-84E1-C51B3660F625}" type="sibTrans" cxnId="{E2845BEB-9AE7-441B-8C85-29C1DEB90A37}">
      <dgm:prSet/>
      <dgm:spPr/>
      <dgm:t>
        <a:bodyPr/>
        <a:lstStyle/>
        <a:p>
          <a:endParaRPr lang="en-US"/>
        </a:p>
      </dgm:t>
    </dgm:pt>
    <dgm:pt modelId="{9D63A9E5-3A43-45F3-B87B-46370B6E5A8F}">
      <dgm:prSet phldrT="[Text]"/>
      <dgm:spPr/>
      <dgm:t>
        <a:bodyPr/>
        <a:lstStyle/>
        <a:p>
          <a:r>
            <a:rPr lang="en-US" dirty="0" smtClean="0"/>
            <a:t>Restricted Open</a:t>
          </a:r>
          <a:endParaRPr lang="en-US" dirty="0"/>
        </a:p>
      </dgm:t>
    </dgm:pt>
    <dgm:pt modelId="{B186987A-157B-4A68-A9EB-582153CCD037}" type="parTrans" cxnId="{B9D34CD6-7A89-49DD-B9FB-8717BA2E8B38}">
      <dgm:prSet/>
      <dgm:spPr/>
      <dgm:t>
        <a:bodyPr/>
        <a:lstStyle/>
        <a:p>
          <a:endParaRPr lang="en-US"/>
        </a:p>
      </dgm:t>
    </dgm:pt>
    <dgm:pt modelId="{3BD3C1F6-F26E-43C3-9936-5531C0A206C8}" type="sibTrans" cxnId="{B9D34CD6-7A89-49DD-B9FB-8717BA2E8B38}">
      <dgm:prSet/>
      <dgm:spPr/>
      <dgm:t>
        <a:bodyPr/>
        <a:lstStyle/>
        <a:p>
          <a:endParaRPr lang="en-US"/>
        </a:p>
      </dgm:t>
    </dgm:pt>
    <dgm:pt modelId="{ECFA0B16-679D-4B5D-B060-A089A15021D7}">
      <dgm:prSet phldrT="[Text]"/>
      <dgm:spPr/>
      <dgm:t>
        <a:bodyPr/>
        <a:lstStyle/>
        <a:p>
          <a:r>
            <a:rPr lang="en-US" dirty="0" smtClean="0"/>
            <a:t>Closed Enrolled</a:t>
          </a:r>
          <a:endParaRPr lang="en-US" dirty="0"/>
        </a:p>
      </dgm:t>
    </dgm:pt>
    <dgm:pt modelId="{C41626CC-43EF-479D-8AFA-D227DDF80E65}" type="parTrans" cxnId="{88B898DC-7E45-4315-AFBE-AB7221BFAC66}">
      <dgm:prSet/>
      <dgm:spPr/>
      <dgm:t>
        <a:bodyPr/>
        <a:lstStyle/>
        <a:p>
          <a:endParaRPr lang="en-US"/>
        </a:p>
      </dgm:t>
    </dgm:pt>
    <dgm:pt modelId="{CF93DC08-052C-4BAF-9371-449BFAF22F8B}" type="sibTrans" cxnId="{88B898DC-7E45-4315-AFBE-AB7221BFAC66}">
      <dgm:prSet/>
      <dgm:spPr/>
      <dgm:t>
        <a:bodyPr/>
        <a:lstStyle/>
        <a:p>
          <a:endParaRPr lang="en-US"/>
        </a:p>
      </dgm:t>
    </dgm:pt>
    <dgm:pt modelId="{98FD2015-D453-4428-BF67-6E4AD8327B8B}">
      <dgm:prSet phldrT="[Text]"/>
      <dgm:spPr/>
      <dgm:t>
        <a:bodyPr/>
        <a:lstStyle/>
        <a:p>
          <a:r>
            <a:rPr lang="en-US" dirty="0" smtClean="0"/>
            <a:t>Camps</a:t>
          </a:r>
          <a:endParaRPr lang="en-US" dirty="0"/>
        </a:p>
      </dgm:t>
    </dgm:pt>
    <dgm:pt modelId="{6D289038-7AB0-41E1-A2D1-2EC967A5F061}" type="parTrans" cxnId="{41D53626-6132-49FF-8AFA-62733F38503D}">
      <dgm:prSet/>
      <dgm:spPr/>
      <dgm:t>
        <a:bodyPr/>
        <a:lstStyle/>
        <a:p>
          <a:endParaRPr lang="en-US"/>
        </a:p>
      </dgm:t>
    </dgm:pt>
    <dgm:pt modelId="{2C33FFD2-5C61-46B9-8543-380E45C3EDA8}" type="sibTrans" cxnId="{41D53626-6132-49FF-8AFA-62733F38503D}">
      <dgm:prSet/>
      <dgm:spPr/>
      <dgm:t>
        <a:bodyPr/>
        <a:lstStyle/>
        <a:p>
          <a:endParaRPr lang="en-US"/>
        </a:p>
      </dgm:t>
    </dgm:pt>
    <dgm:pt modelId="{F2B305C9-D17E-4CA6-88BD-B5AEBE55EC05}">
      <dgm:prSet phldrT="[Text]"/>
      <dgm:spPr/>
      <dgm:t>
        <a:bodyPr/>
        <a:lstStyle/>
        <a:p>
          <a:r>
            <a:rPr lang="en-US" dirty="0" smtClean="0"/>
            <a:t>Migrant</a:t>
          </a:r>
          <a:endParaRPr lang="en-US" dirty="0"/>
        </a:p>
      </dgm:t>
    </dgm:pt>
    <dgm:pt modelId="{AA906F69-B829-4FF7-B5A3-099D3C463501}" type="parTrans" cxnId="{38ADC4DB-CF1C-45EB-BC8F-FB47D661A602}">
      <dgm:prSet/>
      <dgm:spPr/>
      <dgm:t>
        <a:bodyPr/>
        <a:lstStyle/>
        <a:p>
          <a:endParaRPr lang="en-US"/>
        </a:p>
      </dgm:t>
    </dgm:pt>
    <dgm:pt modelId="{718BD391-C772-4A47-9261-8F681C283351}" type="sibTrans" cxnId="{38ADC4DB-CF1C-45EB-BC8F-FB47D661A602}">
      <dgm:prSet/>
      <dgm:spPr/>
      <dgm:t>
        <a:bodyPr/>
        <a:lstStyle/>
        <a:p>
          <a:endParaRPr lang="en-US"/>
        </a:p>
      </dgm:t>
    </dgm:pt>
    <dgm:pt modelId="{7BE62457-2416-4038-A60B-4F1798ECD97B}" type="pres">
      <dgm:prSet presAssocID="{0528BED0-7A72-4892-9BDC-9EDED6A42B3D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F0A957B-6B48-47C3-B332-7E3A0F389B03}" type="pres">
      <dgm:prSet presAssocID="{FFB017B5-2EFA-4121-87D6-6014851A69A8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9580C5D-89FD-4224-90A0-37F483BCCB35}" type="pres">
      <dgm:prSet presAssocID="{C08A7C47-5B1F-4127-84E1-C51B3660F625}" presName="sibTrans" presStyleCnt="0"/>
      <dgm:spPr/>
      <dgm:t>
        <a:bodyPr/>
        <a:lstStyle/>
        <a:p>
          <a:endParaRPr lang="en-US"/>
        </a:p>
      </dgm:t>
    </dgm:pt>
    <dgm:pt modelId="{F50E91F9-5AF5-4FEA-9A53-10D5D230B6F1}" type="pres">
      <dgm:prSet presAssocID="{9D63A9E5-3A43-45F3-B87B-46370B6E5A8F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864B59F-465F-417A-9C37-898C966B6053}" type="pres">
      <dgm:prSet presAssocID="{3BD3C1F6-F26E-43C3-9936-5531C0A206C8}" presName="sibTrans" presStyleCnt="0"/>
      <dgm:spPr/>
      <dgm:t>
        <a:bodyPr/>
        <a:lstStyle/>
        <a:p>
          <a:endParaRPr lang="en-US"/>
        </a:p>
      </dgm:t>
    </dgm:pt>
    <dgm:pt modelId="{F9B138B4-11D4-4ECD-8A1A-9C2264460024}" type="pres">
      <dgm:prSet presAssocID="{ECFA0B16-679D-4B5D-B060-A089A15021D7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42ABE67-C524-4D65-A245-2D46DD6A6E1E}" type="pres">
      <dgm:prSet presAssocID="{CF93DC08-052C-4BAF-9371-449BFAF22F8B}" presName="sibTrans" presStyleCnt="0"/>
      <dgm:spPr/>
      <dgm:t>
        <a:bodyPr/>
        <a:lstStyle/>
        <a:p>
          <a:endParaRPr lang="en-US"/>
        </a:p>
      </dgm:t>
    </dgm:pt>
    <dgm:pt modelId="{B51361F7-781F-44FF-8E09-ED236AF5C653}" type="pres">
      <dgm:prSet presAssocID="{98FD2015-D453-4428-BF67-6E4AD8327B8B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3E09B3E-0DEA-4569-860D-9971F7C3BBFB}" type="pres">
      <dgm:prSet presAssocID="{2C33FFD2-5C61-46B9-8543-380E45C3EDA8}" presName="sibTrans" presStyleCnt="0"/>
      <dgm:spPr/>
      <dgm:t>
        <a:bodyPr/>
        <a:lstStyle/>
        <a:p>
          <a:endParaRPr lang="en-US"/>
        </a:p>
      </dgm:t>
    </dgm:pt>
    <dgm:pt modelId="{EF93F01E-A628-4FC6-B2C5-214F56FE62A7}" type="pres">
      <dgm:prSet presAssocID="{F2B305C9-D17E-4CA6-88BD-B5AEBE55EC05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2845BEB-9AE7-441B-8C85-29C1DEB90A37}" srcId="{0528BED0-7A72-4892-9BDC-9EDED6A42B3D}" destId="{FFB017B5-2EFA-4121-87D6-6014851A69A8}" srcOrd="0" destOrd="0" parTransId="{90922D73-1ABC-44B6-96F3-70A15C265123}" sibTransId="{C08A7C47-5B1F-4127-84E1-C51B3660F625}"/>
    <dgm:cxn modelId="{B5F8B8D1-5391-4CFE-A6BD-DBA8A58FD310}" type="presOf" srcId="{F2B305C9-D17E-4CA6-88BD-B5AEBE55EC05}" destId="{EF93F01E-A628-4FC6-B2C5-214F56FE62A7}" srcOrd="0" destOrd="0" presId="urn:microsoft.com/office/officeart/2005/8/layout/default"/>
    <dgm:cxn modelId="{41D53626-6132-49FF-8AFA-62733F38503D}" srcId="{0528BED0-7A72-4892-9BDC-9EDED6A42B3D}" destId="{98FD2015-D453-4428-BF67-6E4AD8327B8B}" srcOrd="3" destOrd="0" parTransId="{6D289038-7AB0-41E1-A2D1-2EC967A5F061}" sibTransId="{2C33FFD2-5C61-46B9-8543-380E45C3EDA8}"/>
    <dgm:cxn modelId="{C0B884EF-A517-410C-AA4B-9B542EAFC7D1}" type="presOf" srcId="{98FD2015-D453-4428-BF67-6E4AD8327B8B}" destId="{B51361F7-781F-44FF-8E09-ED236AF5C653}" srcOrd="0" destOrd="0" presId="urn:microsoft.com/office/officeart/2005/8/layout/default"/>
    <dgm:cxn modelId="{38ADC4DB-CF1C-45EB-BC8F-FB47D661A602}" srcId="{0528BED0-7A72-4892-9BDC-9EDED6A42B3D}" destId="{F2B305C9-D17E-4CA6-88BD-B5AEBE55EC05}" srcOrd="4" destOrd="0" parTransId="{AA906F69-B829-4FF7-B5A3-099D3C463501}" sibTransId="{718BD391-C772-4A47-9261-8F681C283351}"/>
    <dgm:cxn modelId="{371F3BEB-3D03-4F60-B800-C12D9777C7B9}" type="presOf" srcId="{9D63A9E5-3A43-45F3-B87B-46370B6E5A8F}" destId="{F50E91F9-5AF5-4FEA-9A53-10D5D230B6F1}" srcOrd="0" destOrd="0" presId="urn:microsoft.com/office/officeart/2005/8/layout/default"/>
    <dgm:cxn modelId="{B085478D-1F0E-4B68-B920-675FE451E2D3}" type="presOf" srcId="{ECFA0B16-679D-4B5D-B060-A089A15021D7}" destId="{F9B138B4-11D4-4ECD-8A1A-9C2264460024}" srcOrd="0" destOrd="0" presId="urn:microsoft.com/office/officeart/2005/8/layout/default"/>
    <dgm:cxn modelId="{2CEF474C-CF65-48AC-B04B-E95BD28884C4}" type="presOf" srcId="{FFB017B5-2EFA-4121-87D6-6014851A69A8}" destId="{5F0A957B-6B48-47C3-B332-7E3A0F389B03}" srcOrd="0" destOrd="0" presId="urn:microsoft.com/office/officeart/2005/8/layout/default"/>
    <dgm:cxn modelId="{B9D34CD6-7A89-49DD-B9FB-8717BA2E8B38}" srcId="{0528BED0-7A72-4892-9BDC-9EDED6A42B3D}" destId="{9D63A9E5-3A43-45F3-B87B-46370B6E5A8F}" srcOrd="1" destOrd="0" parTransId="{B186987A-157B-4A68-A9EB-582153CCD037}" sibTransId="{3BD3C1F6-F26E-43C3-9936-5531C0A206C8}"/>
    <dgm:cxn modelId="{FFBF8ACC-9ECF-4E69-80BB-99E72337751E}" type="presOf" srcId="{0528BED0-7A72-4892-9BDC-9EDED6A42B3D}" destId="{7BE62457-2416-4038-A60B-4F1798ECD97B}" srcOrd="0" destOrd="0" presId="urn:microsoft.com/office/officeart/2005/8/layout/default"/>
    <dgm:cxn modelId="{88B898DC-7E45-4315-AFBE-AB7221BFAC66}" srcId="{0528BED0-7A72-4892-9BDC-9EDED6A42B3D}" destId="{ECFA0B16-679D-4B5D-B060-A089A15021D7}" srcOrd="2" destOrd="0" parTransId="{C41626CC-43EF-479D-8AFA-D227DDF80E65}" sibTransId="{CF93DC08-052C-4BAF-9371-449BFAF22F8B}"/>
    <dgm:cxn modelId="{ABA33789-6F70-4673-A4D4-AF8261A9A82D}" type="presParOf" srcId="{7BE62457-2416-4038-A60B-4F1798ECD97B}" destId="{5F0A957B-6B48-47C3-B332-7E3A0F389B03}" srcOrd="0" destOrd="0" presId="urn:microsoft.com/office/officeart/2005/8/layout/default"/>
    <dgm:cxn modelId="{0B6D8AD7-FE69-4DF5-BE94-3316057F6C1B}" type="presParOf" srcId="{7BE62457-2416-4038-A60B-4F1798ECD97B}" destId="{D9580C5D-89FD-4224-90A0-37F483BCCB35}" srcOrd="1" destOrd="0" presId="urn:microsoft.com/office/officeart/2005/8/layout/default"/>
    <dgm:cxn modelId="{86335634-0FDD-434F-A2D1-C7A6AD6401CF}" type="presParOf" srcId="{7BE62457-2416-4038-A60B-4F1798ECD97B}" destId="{F50E91F9-5AF5-4FEA-9A53-10D5D230B6F1}" srcOrd="2" destOrd="0" presId="urn:microsoft.com/office/officeart/2005/8/layout/default"/>
    <dgm:cxn modelId="{912EBE66-EDC7-4FE4-9FAD-8204234108D6}" type="presParOf" srcId="{7BE62457-2416-4038-A60B-4F1798ECD97B}" destId="{A864B59F-465F-417A-9C37-898C966B6053}" srcOrd="3" destOrd="0" presId="urn:microsoft.com/office/officeart/2005/8/layout/default"/>
    <dgm:cxn modelId="{BB89A48B-C5D1-4800-83EC-B246EDEF3659}" type="presParOf" srcId="{7BE62457-2416-4038-A60B-4F1798ECD97B}" destId="{F9B138B4-11D4-4ECD-8A1A-9C2264460024}" srcOrd="4" destOrd="0" presId="urn:microsoft.com/office/officeart/2005/8/layout/default"/>
    <dgm:cxn modelId="{1E098D0C-7CB1-49C3-B658-67D2D8E0E221}" type="presParOf" srcId="{7BE62457-2416-4038-A60B-4F1798ECD97B}" destId="{E42ABE67-C524-4D65-A245-2D46DD6A6E1E}" srcOrd="5" destOrd="0" presId="urn:microsoft.com/office/officeart/2005/8/layout/default"/>
    <dgm:cxn modelId="{97F1C759-1BCC-461F-AA30-C207DF78CE34}" type="presParOf" srcId="{7BE62457-2416-4038-A60B-4F1798ECD97B}" destId="{B51361F7-781F-44FF-8E09-ED236AF5C653}" srcOrd="6" destOrd="0" presId="urn:microsoft.com/office/officeart/2005/8/layout/default"/>
    <dgm:cxn modelId="{F0A80779-3206-4F24-AEDF-426B9A211AC7}" type="presParOf" srcId="{7BE62457-2416-4038-A60B-4F1798ECD97B}" destId="{63E09B3E-0DEA-4569-860D-9971F7C3BBFB}" srcOrd="7" destOrd="0" presId="urn:microsoft.com/office/officeart/2005/8/layout/default"/>
    <dgm:cxn modelId="{987DD7D2-D7BB-4540-B5A5-E3AE33CD0AC0}" type="presParOf" srcId="{7BE62457-2416-4038-A60B-4F1798ECD97B}" destId="{EF93F01E-A628-4FC6-B2C5-214F56FE62A7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C276759-B0BC-4E58-823C-D43E385D3372}" type="doc">
      <dgm:prSet loTypeId="urn:microsoft.com/office/officeart/2005/8/layout/process4" loCatId="process" qsTypeId="urn:microsoft.com/office/officeart/2005/8/quickstyle/3d2" qsCatId="3D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925AE5A4-3A4E-41C8-82B0-5BA4267E2C16}">
      <dgm:prSet phldrT="[Text]" custT="1"/>
      <dgm:spPr/>
      <dgm:t>
        <a:bodyPr/>
        <a:lstStyle/>
        <a:p>
          <a:r>
            <a:rPr lang="en-US" sz="2800" b="1" dirty="0" smtClean="0"/>
            <a:t>Meal Counting</a:t>
          </a:r>
          <a:endParaRPr lang="en-US" sz="2800" b="1" dirty="0"/>
        </a:p>
      </dgm:t>
    </dgm:pt>
    <dgm:pt modelId="{881AC4D8-2906-4CF2-8F56-0A2352CDC531}" type="parTrans" cxnId="{FA4609EB-B339-4168-BD28-2C4E7B8AA86C}">
      <dgm:prSet/>
      <dgm:spPr/>
      <dgm:t>
        <a:bodyPr/>
        <a:lstStyle/>
        <a:p>
          <a:endParaRPr lang="en-US"/>
        </a:p>
      </dgm:t>
    </dgm:pt>
    <dgm:pt modelId="{CD400FBD-D8FF-4572-8D27-63322B873C0F}" type="sibTrans" cxnId="{FA4609EB-B339-4168-BD28-2C4E7B8AA86C}">
      <dgm:prSet/>
      <dgm:spPr/>
      <dgm:t>
        <a:bodyPr/>
        <a:lstStyle/>
        <a:p>
          <a:endParaRPr lang="en-US"/>
        </a:p>
      </dgm:t>
    </dgm:pt>
    <dgm:pt modelId="{96CB9404-C123-461F-B22B-5B04DDC1B7C0}">
      <dgm:prSet phldrT="[Text]"/>
      <dgm:spPr/>
      <dgm:t>
        <a:bodyPr/>
        <a:lstStyle/>
        <a:p>
          <a:pPr algn="ctr"/>
          <a:r>
            <a:rPr lang="en-US" dirty="0" smtClean="0"/>
            <a:t>Children Only</a:t>
          </a:r>
          <a:endParaRPr lang="en-US" dirty="0"/>
        </a:p>
      </dgm:t>
    </dgm:pt>
    <dgm:pt modelId="{862285B1-6306-4196-B0C7-43A975BF551D}" type="parTrans" cxnId="{3FD18E5B-951E-464A-92DC-A3CFFCCEB830}">
      <dgm:prSet/>
      <dgm:spPr/>
      <dgm:t>
        <a:bodyPr/>
        <a:lstStyle/>
        <a:p>
          <a:endParaRPr lang="en-US"/>
        </a:p>
      </dgm:t>
    </dgm:pt>
    <dgm:pt modelId="{FDDACEFC-95E0-41E4-90A1-96D89E3A5811}" type="sibTrans" cxnId="{3FD18E5B-951E-464A-92DC-A3CFFCCEB830}">
      <dgm:prSet/>
      <dgm:spPr/>
      <dgm:t>
        <a:bodyPr/>
        <a:lstStyle/>
        <a:p>
          <a:endParaRPr lang="en-US"/>
        </a:p>
      </dgm:t>
    </dgm:pt>
    <dgm:pt modelId="{67C60DA9-832E-4F71-BC15-F16A16C717C2}">
      <dgm:prSet phldrT="[Text]"/>
      <dgm:spPr/>
      <dgm:t>
        <a:bodyPr/>
        <a:lstStyle/>
        <a:p>
          <a:pPr algn="ctr"/>
          <a:r>
            <a:rPr lang="en-US" dirty="0" smtClean="0"/>
            <a:t>End of the Point of Service</a:t>
          </a:r>
          <a:endParaRPr lang="en-US" dirty="0"/>
        </a:p>
      </dgm:t>
    </dgm:pt>
    <dgm:pt modelId="{A260E8A2-FF6F-48F4-9A0F-FC2463026273}" type="parTrans" cxnId="{B95A40E0-9508-4418-ACA7-AD7F3B00DC3F}">
      <dgm:prSet/>
      <dgm:spPr/>
      <dgm:t>
        <a:bodyPr/>
        <a:lstStyle/>
        <a:p>
          <a:endParaRPr lang="en-US"/>
        </a:p>
      </dgm:t>
    </dgm:pt>
    <dgm:pt modelId="{34A813A0-E6FB-4954-AB0B-C8F32BE141FC}" type="sibTrans" cxnId="{B95A40E0-9508-4418-ACA7-AD7F3B00DC3F}">
      <dgm:prSet/>
      <dgm:spPr/>
      <dgm:t>
        <a:bodyPr/>
        <a:lstStyle/>
        <a:p>
          <a:endParaRPr lang="en-US"/>
        </a:p>
      </dgm:t>
    </dgm:pt>
    <dgm:pt modelId="{358D5F24-B351-4CAE-87D5-770106603B1C}">
      <dgm:prSet phldrT="[Text]" custT="1"/>
      <dgm:spPr/>
      <dgm:t>
        <a:bodyPr/>
        <a:lstStyle/>
        <a:p>
          <a:r>
            <a:rPr lang="en-US" sz="2800" b="1" dirty="0" smtClean="0"/>
            <a:t>Claims</a:t>
          </a:r>
          <a:endParaRPr lang="en-US" sz="2800" b="1" dirty="0"/>
        </a:p>
      </dgm:t>
    </dgm:pt>
    <dgm:pt modelId="{46588B69-236B-4FF6-B46E-04EB0D899311}" type="parTrans" cxnId="{C480D201-19FD-4A08-98FF-0C13A952BB7D}">
      <dgm:prSet/>
      <dgm:spPr/>
      <dgm:t>
        <a:bodyPr/>
        <a:lstStyle/>
        <a:p>
          <a:endParaRPr lang="en-US"/>
        </a:p>
      </dgm:t>
    </dgm:pt>
    <dgm:pt modelId="{2D9D9E17-A222-459F-AA95-4F6A5992051A}" type="sibTrans" cxnId="{C480D201-19FD-4A08-98FF-0C13A952BB7D}">
      <dgm:prSet/>
      <dgm:spPr/>
      <dgm:t>
        <a:bodyPr/>
        <a:lstStyle/>
        <a:p>
          <a:endParaRPr lang="en-US"/>
        </a:p>
      </dgm:t>
    </dgm:pt>
    <dgm:pt modelId="{DBCE8DD5-B600-46B3-80EF-C8AB23B7D077}">
      <dgm:prSet phldrT="[Text]"/>
      <dgm:spPr/>
      <dgm:t>
        <a:bodyPr/>
        <a:lstStyle/>
        <a:p>
          <a:r>
            <a:rPr lang="en-US" dirty="0" smtClean="0"/>
            <a:t>Submit Monthly Claim </a:t>
          </a:r>
          <a:endParaRPr lang="en-US" dirty="0"/>
        </a:p>
      </dgm:t>
    </dgm:pt>
    <dgm:pt modelId="{4BA4A4FE-10DD-4F8E-9008-17A6F11E2372}" type="parTrans" cxnId="{8BDE80F4-2AF9-4B44-9392-5B68494EFFCA}">
      <dgm:prSet/>
      <dgm:spPr/>
      <dgm:t>
        <a:bodyPr/>
        <a:lstStyle/>
        <a:p>
          <a:endParaRPr lang="en-US"/>
        </a:p>
      </dgm:t>
    </dgm:pt>
    <dgm:pt modelId="{BA8E9906-661F-464E-9FCB-C1F93AEF7EAB}" type="sibTrans" cxnId="{8BDE80F4-2AF9-4B44-9392-5B68494EFFCA}">
      <dgm:prSet/>
      <dgm:spPr/>
      <dgm:t>
        <a:bodyPr/>
        <a:lstStyle/>
        <a:p>
          <a:endParaRPr lang="en-US"/>
        </a:p>
      </dgm:t>
    </dgm:pt>
    <dgm:pt modelId="{54D7E9EC-F9F5-40EC-8702-EE3FA68E18FD}">
      <dgm:prSet phldrT="[Text]"/>
      <dgm:spPr/>
      <dgm:t>
        <a:bodyPr/>
        <a:lstStyle/>
        <a:p>
          <a:r>
            <a:rPr lang="en-US" dirty="0" smtClean="0"/>
            <a:t>By the 10</a:t>
          </a:r>
          <a:r>
            <a:rPr lang="en-US" baseline="30000" dirty="0" smtClean="0"/>
            <a:t>th</a:t>
          </a:r>
          <a:r>
            <a:rPr lang="en-US" dirty="0" smtClean="0"/>
            <a:t> of the month</a:t>
          </a:r>
          <a:endParaRPr lang="en-US" dirty="0"/>
        </a:p>
      </dgm:t>
    </dgm:pt>
    <dgm:pt modelId="{446D5573-9C62-443F-B388-4217FDF99CBA}" type="parTrans" cxnId="{62C40F67-7E47-4658-8949-DF3A1BE6BFA7}">
      <dgm:prSet/>
      <dgm:spPr/>
      <dgm:t>
        <a:bodyPr/>
        <a:lstStyle/>
        <a:p>
          <a:endParaRPr lang="en-US"/>
        </a:p>
      </dgm:t>
    </dgm:pt>
    <dgm:pt modelId="{1FAED0C7-9B67-416D-A066-6E4A243FF79C}" type="sibTrans" cxnId="{62C40F67-7E47-4658-8949-DF3A1BE6BFA7}">
      <dgm:prSet/>
      <dgm:spPr/>
      <dgm:t>
        <a:bodyPr/>
        <a:lstStyle/>
        <a:p>
          <a:endParaRPr lang="en-US"/>
        </a:p>
      </dgm:t>
    </dgm:pt>
    <dgm:pt modelId="{21CBCA67-71DF-4C9E-97A8-FA20ADB6640A}">
      <dgm:prSet phldrT="[Text]" custT="1"/>
      <dgm:spPr/>
      <dgm:t>
        <a:bodyPr/>
        <a:lstStyle/>
        <a:p>
          <a:r>
            <a:rPr lang="en-US" sz="2800" b="1" dirty="0" smtClean="0"/>
            <a:t>Recordkeeping</a:t>
          </a:r>
          <a:endParaRPr lang="en-US" sz="2800" b="1" dirty="0"/>
        </a:p>
      </dgm:t>
    </dgm:pt>
    <dgm:pt modelId="{093ED287-CEA0-4D73-B7EF-8BDFFAD86809}" type="parTrans" cxnId="{EACC5D03-3239-427F-A0DA-8044B2976B28}">
      <dgm:prSet/>
      <dgm:spPr/>
      <dgm:t>
        <a:bodyPr/>
        <a:lstStyle/>
        <a:p>
          <a:endParaRPr lang="en-US"/>
        </a:p>
      </dgm:t>
    </dgm:pt>
    <dgm:pt modelId="{FF596DA4-A8BF-40FD-99C1-7780D99E823A}" type="sibTrans" cxnId="{EACC5D03-3239-427F-A0DA-8044B2976B28}">
      <dgm:prSet/>
      <dgm:spPr/>
      <dgm:t>
        <a:bodyPr/>
        <a:lstStyle/>
        <a:p>
          <a:endParaRPr lang="en-US"/>
        </a:p>
      </dgm:t>
    </dgm:pt>
    <dgm:pt modelId="{56EFB28C-9FED-4FAC-9EDD-A69B705C8D54}">
      <dgm:prSet phldrT="[Text]"/>
      <dgm:spPr/>
      <dgm:t>
        <a:bodyPr/>
        <a:lstStyle/>
        <a:p>
          <a:r>
            <a:rPr lang="en-US" dirty="0" smtClean="0"/>
            <a:t>Keep all </a:t>
          </a:r>
          <a:r>
            <a:rPr lang="en-US" dirty="0" err="1" smtClean="0"/>
            <a:t>SSO</a:t>
          </a:r>
          <a:r>
            <a:rPr lang="en-US" dirty="0" smtClean="0"/>
            <a:t> materials, 3 years</a:t>
          </a:r>
          <a:endParaRPr lang="en-US" dirty="0"/>
        </a:p>
      </dgm:t>
    </dgm:pt>
    <dgm:pt modelId="{99BDE052-CCD5-4F6E-BB46-2B8F667FCFE1}" type="parTrans" cxnId="{D0E3976B-F7E0-478C-A2B1-3942E4DEBAEF}">
      <dgm:prSet/>
      <dgm:spPr/>
      <dgm:t>
        <a:bodyPr/>
        <a:lstStyle/>
        <a:p>
          <a:endParaRPr lang="en-US"/>
        </a:p>
      </dgm:t>
    </dgm:pt>
    <dgm:pt modelId="{F30E6F1E-B07D-43F1-9033-C6916DB63BF2}" type="sibTrans" cxnId="{D0E3976B-F7E0-478C-A2B1-3942E4DEBAEF}">
      <dgm:prSet/>
      <dgm:spPr/>
      <dgm:t>
        <a:bodyPr/>
        <a:lstStyle/>
        <a:p>
          <a:endParaRPr lang="en-US"/>
        </a:p>
      </dgm:t>
    </dgm:pt>
    <dgm:pt modelId="{89D0FB93-2C3F-4716-B4B9-9611F7076A77}">
      <dgm:prSet phldrT="[Text]"/>
      <dgm:spPr/>
      <dgm:t>
        <a:bodyPr/>
        <a:lstStyle/>
        <a:p>
          <a:r>
            <a:rPr lang="en-US" dirty="0" smtClean="0"/>
            <a:t>Daily, Weekly, Monthly records</a:t>
          </a:r>
          <a:endParaRPr lang="en-US" dirty="0"/>
        </a:p>
      </dgm:t>
    </dgm:pt>
    <dgm:pt modelId="{435A6591-2374-44B3-BFB2-DF3E5F8E54CE}" type="parTrans" cxnId="{2586455C-34A4-42CD-A152-CFD3BA6A2D2E}">
      <dgm:prSet/>
      <dgm:spPr/>
      <dgm:t>
        <a:bodyPr/>
        <a:lstStyle/>
        <a:p>
          <a:endParaRPr lang="en-US"/>
        </a:p>
      </dgm:t>
    </dgm:pt>
    <dgm:pt modelId="{9991BB87-9088-4F1B-A9B9-D374AEF774CB}" type="sibTrans" cxnId="{2586455C-34A4-42CD-A152-CFD3BA6A2D2E}">
      <dgm:prSet/>
      <dgm:spPr/>
      <dgm:t>
        <a:bodyPr/>
        <a:lstStyle/>
        <a:p>
          <a:endParaRPr lang="en-US"/>
        </a:p>
      </dgm:t>
    </dgm:pt>
    <dgm:pt modelId="{09987763-A877-4618-A54A-986CB30B5215}" type="pres">
      <dgm:prSet presAssocID="{2C276759-B0BC-4E58-823C-D43E385D3372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A7BE0F3-A95F-4E86-8159-008F2E399FAE}" type="pres">
      <dgm:prSet presAssocID="{21CBCA67-71DF-4C9E-97A8-FA20ADB6640A}" presName="boxAndChildren" presStyleCnt="0"/>
      <dgm:spPr/>
      <dgm:t>
        <a:bodyPr/>
        <a:lstStyle/>
        <a:p>
          <a:endParaRPr lang="en-US"/>
        </a:p>
      </dgm:t>
    </dgm:pt>
    <dgm:pt modelId="{6CA07550-E871-47E0-8A3B-DC7F61FCE2F3}" type="pres">
      <dgm:prSet presAssocID="{21CBCA67-71DF-4C9E-97A8-FA20ADB6640A}" presName="parentTextBox" presStyleLbl="node1" presStyleIdx="0" presStyleCnt="3"/>
      <dgm:spPr/>
      <dgm:t>
        <a:bodyPr/>
        <a:lstStyle/>
        <a:p>
          <a:endParaRPr lang="en-US"/>
        </a:p>
      </dgm:t>
    </dgm:pt>
    <dgm:pt modelId="{00AE0DE7-B13A-4438-95F3-1C75F9ED1BA5}" type="pres">
      <dgm:prSet presAssocID="{21CBCA67-71DF-4C9E-97A8-FA20ADB6640A}" presName="entireBox" presStyleLbl="node1" presStyleIdx="0" presStyleCnt="3"/>
      <dgm:spPr/>
      <dgm:t>
        <a:bodyPr/>
        <a:lstStyle/>
        <a:p>
          <a:endParaRPr lang="en-US"/>
        </a:p>
      </dgm:t>
    </dgm:pt>
    <dgm:pt modelId="{773F39D4-434B-4AE3-8259-F454850901CB}" type="pres">
      <dgm:prSet presAssocID="{21CBCA67-71DF-4C9E-97A8-FA20ADB6640A}" presName="descendantBox" presStyleCnt="0"/>
      <dgm:spPr/>
      <dgm:t>
        <a:bodyPr/>
        <a:lstStyle/>
        <a:p>
          <a:endParaRPr lang="en-US"/>
        </a:p>
      </dgm:t>
    </dgm:pt>
    <dgm:pt modelId="{C055CCE8-181F-4B52-98AC-B1E9EC4209F1}" type="pres">
      <dgm:prSet presAssocID="{56EFB28C-9FED-4FAC-9EDD-A69B705C8D54}" presName="childTextBox" presStyleLbl="fgAccFollow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1FF58AC-C7AA-4E22-B387-BE9C5562FC64}" type="pres">
      <dgm:prSet presAssocID="{89D0FB93-2C3F-4716-B4B9-9611F7076A77}" presName="childTextBox" presStyleLbl="fgAccFollow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8FDFE7A-2FC6-47FA-A0F4-0E937FC107CA}" type="pres">
      <dgm:prSet presAssocID="{2D9D9E17-A222-459F-AA95-4F6A5992051A}" presName="sp" presStyleCnt="0"/>
      <dgm:spPr/>
      <dgm:t>
        <a:bodyPr/>
        <a:lstStyle/>
        <a:p>
          <a:endParaRPr lang="en-US"/>
        </a:p>
      </dgm:t>
    </dgm:pt>
    <dgm:pt modelId="{2CC67C68-7825-4127-A6F2-2D0A3E359D8A}" type="pres">
      <dgm:prSet presAssocID="{358D5F24-B351-4CAE-87D5-770106603B1C}" presName="arrowAndChildren" presStyleCnt="0"/>
      <dgm:spPr/>
      <dgm:t>
        <a:bodyPr/>
        <a:lstStyle/>
        <a:p>
          <a:endParaRPr lang="en-US"/>
        </a:p>
      </dgm:t>
    </dgm:pt>
    <dgm:pt modelId="{0957DC8C-8C34-49E7-92EA-DAD6C209D850}" type="pres">
      <dgm:prSet presAssocID="{358D5F24-B351-4CAE-87D5-770106603B1C}" presName="parentTextArrow" presStyleLbl="node1" presStyleIdx="0" presStyleCnt="3"/>
      <dgm:spPr/>
      <dgm:t>
        <a:bodyPr/>
        <a:lstStyle/>
        <a:p>
          <a:endParaRPr lang="en-US"/>
        </a:p>
      </dgm:t>
    </dgm:pt>
    <dgm:pt modelId="{CD4C6168-16A9-4CC5-85DD-1C865AFAA2C6}" type="pres">
      <dgm:prSet presAssocID="{358D5F24-B351-4CAE-87D5-770106603B1C}" presName="arrow" presStyleLbl="node1" presStyleIdx="1" presStyleCnt="3"/>
      <dgm:spPr/>
      <dgm:t>
        <a:bodyPr/>
        <a:lstStyle/>
        <a:p>
          <a:endParaRPr lang="en-US"/>
        </a:p>
      </dgm:t>
    </dgm:pt>
    <dgm:pt modelId="{930C40E7-0D96-4B6E-82E0-91B2983C70B0}" type="pres">
      <dgm:prSet presAssocID="{358D5F24-B351-4CAE-87D5-770106603B1C}" presName="descendantArrow" presStyleCnt="0"/>
      <dgm:spPr/>
      <dgm:t>
        <a:bodyPr/>
        <a:lstStyle/>
        <a:p>
          <a:endParaRPr lang="en-US"/>
        </a:p>
      </dgm:t>
    </dgm:pt>
    <dgm:pt modelId="{440290B4-6886-4B0F-A76D-D92E72089E69}" type="pres">
      <dgm:prSet presAssocID="{DBCE8DD5-B600-46B3-80EF-C8AB23B7D077}" presName="childTextArrow" presStyleLbl="fgAccFollow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A8E0BFA-866B-46AA-BA1B-F6781E203F3E}" type="pres">
      <dgm:prSet presAssocID="{54D7E9EC-F9F5-40EC-8702-EE3FA68E18FD}" presName="childTextArrow" presStyleLbl="fgAccFollowNode1" presStyleIdx="3" presStyleCnt="6" custLinFactNeighborX="535" custLinFactNeighborY="-241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96036D7-49D0-4208-A4F4-EE0AFA56220E}" type="pres">
      <dgm:prSet presAssocID="{CD400FBD-D8FF-4572-8D27-63322B873C0F}" presName="sp" presStyleCnt="0"/>
      <dgm:spPr/>
      <dgm:t>
        <a:bodyPr/>
        <a:lstStyle/>
        <a:p>
          <a:endParaRPr lang="en-US"/>
        </a:p>
      </dgm:t>
    </dgm:pt>
    <dgm:pt modelId="{23EED84B-3EC2-4697-8C09-FE470F603FE9}" type="pres">
      <dgm:prSet presAssocID="{925AE5A4-3A4E-41C8-82B0-5BA4267E2C16}" presName="arrowAndChildren" presStyleCnt="0"/>
      <dgm:spPr/>
      <dgm:t>
        <a:bodyPr/>
        <a:lstStyle/>
        <a:p>
          <a:endParaRPr lang="en-US"/>
        </a:p>
      </dgm:t>
    </dgm:pt>
    <dgm:pt modelId="{622B2E2E-7F6F-4046-8E61-4DCBC7BBD05D}" type="pres">
      <dgm:prSet presAssocID="{925AE5A4-3A4E-41C8-82B0-5BA4267E2C16}" presName="parentTextArrow" presStyleLbl="node1" presStyleIdx="1" presStyleCnt="3"/>
      <dgm:spPr/>
      <dgm:t>
        <a:bodyPr/>
        <a:lstStyle/>
        <a:p>
          <a:endParaRPr lang="en-US"/>
        </a:p>
      </dgm:t>
    </dgm:pt>
    <dgm:pt modelId="{A74905AC-F69C-4678-B3A2-AB3F3F2DFC08}" type="pres">
      <dgm:prSet presAssocID="{925AE5A4-3A4E-41C8-82B0-5BA4267E2C16}" presName="arrow" presStyleLbl="node1" presStyleIdx="2" presStyleCnt="3" custLinFactNeighborY="-46"/>
      <dgm:spPr/>
      <dgm:t>
        <a:bodyPr/>
        <a:lstStyle/>
        <a:p>
          <a:endParaRPr lang="en-US"/>
        </a:p>
      </dgm:t>
    </dgm:pt>
    <dgm:pt modelId="{12980812-FE68-461E-88D6-06AD40A33034}" type="pres">
      <dgm:prSet presAssocID="{925AE5A4-3A4E-41C8-82B0-5BA4267E2C16}" presName="descendantArrow" presStyleCnt="0"/>
      <dgm:spPr/>
      <dgm:t>
        <a:bodyPr/>
        <a:lstStyle/>
        <a:p>
          <a:endParaRPr lang="en-US"/>
        </a:p>
      </dgm:t>
    </dgm:pt>
    <dgm:pt modelId="{C85C4177-08B5-4D0E-BF9D-E21C2D054303}" type="pres">
      <dgm:prSet presAssocID="{96CB9404-C123-461F-B22B-5B04DDC1B7C0}" presName="childTextArrow" presStyleLbl="fgAccFollow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8917EB7-40A8-4631-B924-3D708A8FD227}" type="pres">
      <dgm:prSet presAssocID="{67C60DA9-832E-4F71-BC15-F16A16C717C2}" presName="childTextArrow" presStyleLbl="fgAccFollow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C4655F0-A3F5-446E-8DA3-B0F306B7C67F}" type="presOf" srcId="{89D0FB93-2C3F-4716-B4B9-9611F7076A77}" destId="{91FF58AC-C7AA-4E22-B387-BE9C5562FC64}" srcOrd="0" destOrd="0" presId="urn:microsoft.com/office/officeart/2005/8/layout/process4"/>
    <dgm:cxn modelId="{B4A3D363-2D62-4A3C-803A-C325155279B2}" type="presOf" srcId="{67C60DA9-832E-4F71-BC15-F16A16C717C2}" destId="{08917EB7-40A8-4631-B924-3D708A8FD227}" srcOrd="0" destOrd="0" presId="urn:microsoft.com/office/officeart/2005/8/layout/process4"/>
    <dgm:cxn modelId="{EACC5D03-3239-427F-A0DA-8044B2976B28}" srcId="{2C276759-B0BC-4E58-823C-D43E385D3372}" destId="{21CBCA67-71DF-4C9E-97A8-FA20ADB6640A}" srcOrd="2" destOrd="0" parTransId="{093ED287-CEA0-4D73-B7EF-8BDFFAD86809}" sibTransId="{FF596DA4-A8BF-40FD-99C1-7780D99E823A}"/>
    <dgm:cxn modelId="{BA8A9244-69A4-4E14-8FB0-39F0F9DA376F}" type="presOf" srcId="{DBCE8DD5-B600-46B3-80EF-C8AB23B7D077}" destId="{440290B4-6886-4B0F-A76D-D92E72089E69}" srcOrd="0" destOrd="0" presId="urn:microsoft.com/office/officeart/2005/8/layout/process4"/>
    <dgm:cxn modelId="{1DE11790-5828-40DC-ADE8-81D5B7F1510D}" type="presOf" srcId="{54D7E9EC-F9F5-40EC-8702-EE3FA68E18FD}" destId="{1A8E0BFA-866B-46AA-BA1B-F6781E203F3E}" srcOrd="0" destOrd="0" presId="urn:microsoft.com/office/officeart/2005/8/layout/process4"/>
    <dgm:cxn modelId="{64E4952A-5E42-40DF-97AF-F2DE9191E9ED}" type="presOf" srcId="{358D5F24-B351-4CAE-87D5-770106603B1C}" destId="{0957DC8C-8C34-49E7-92EA-DAD6C209D850}" srcOrd="0" destOrd="0" presId="urn:microsoft.com/office/officeart/2005/8/layout/process4"/>
    <dgm:cxn modelId="{6CDA71EF-C328-4193-B2B1-1652AB931DF7}" type="presOf" srcId="{96CB9404-C123-461F-B22B-5B04DDC1B7C0}" destId="{C85C4177-08B5-4D0E-BF9D-E21C2D054303}" srcOrd="0" destOrd="0" presId="urn:microsoft.com/office/officeart/2005/8/layout/process4"/>
    <dgm:cxn modelId="{3702F583-2321-432C-B05A-A38FCE4892F5}" type="presOf" srcId="{925AE5A4-3A4E-41C8-82B0-5BA4267E2C16}" destId="{622B2E2E-7F6F-4046-8E61-4DCBC7BBD05D}" srcOrd="0" destOrd="0" presId="urn:microsoft.com/office/officeart/2005/8/layout/process4"/>
    <dgm:cxn modelId="{63078267-2939-422C-AFB5-0A1FED72C295}" type="presOf" srcId="{21CBCA67-71DF-4C9E-97A8-FA20ADB6640A}" destId="{6CA07550-E871-47E0-8A3B-DC7F61FCE2F3}" srcOrd="0" destOrd="0" presId="urn:microsoft.com/office/officeart/2005/8/layout/process4"/>
    <dgm:cxn modelId="{BFCC286F-0792-4D5F-9050-41FA988E1EE1}" type="presOf" srcId="{925AE5A4-3A4E-41C8-82B0-5BA4267E2C16}" destId="{A74905AC-F69C-4678-B3A2-AB3F3F2DFC08}" srcOrd="1" destOrd="0" presId="urn:microsoft.com/office/officeart/2005/8/layout/process4"/>
    <dgm:cxn modelId="{B731FEDA-7CF8-408A-9E48-7CE84340C522}" type="presOf" srcId="{2C276759-B0BC-4E58-823C-D43E385D3372}" destId="{09987763-A877-4618-A54A-986CB30B5215}" srcOrd="0" destOrd="0" presId="urn:microsoft.com/office/officeart/2005/8/layout/process4"/>
    <dgm:cxn modelId="{D0E3976B-F7E0-478C-A2B1-3942E4DEBAEF}" srcId="{21CBCA67-71DF-4C9E-97A8-FA20ADB6640A}" destId="{56EFB28C-9FED-4FAC-9EDD-A69B705C8D54}" srcOrd="0" destOrd="0" parTransId="{99BDE052-CCD5-4F6E-BB46-2B8F667FCFE1}" sibTransId="{F30E6F1E-B07D-43F1-9033-C6916DB63BF2}"/>
    <dgm:cxn modelId="{61816576-9CD2-4562-BECA-A15320B5CBF0}" type="presOf" srcId="{358D5F24-B351-4CAE-87D5-770106603B1C}" destId="{CD4C6168-16A9-4CC5-85DD-1C865AFAA2C6}" srcOrd="1" destOrd="0" presId="urn:microsoft.com/office/officeart/2005/8/layout/process4"/>
    <dgm:cxn modelId="{B17D7276-C7D5-4672-BD53-C7AFAF648064}" type="presOf" srcId="{56EFB28C-9FED-4FAC-9EDD-A69B705C8D54}" destId="{C055CCE8-181F-4B52-98AC-B1E9EC4209F1}" srcOrd="0" destOrd="0" presId="urn:microsoft.com/office/officeart/2005/8/layout/process4"/>
    <dgm:cxn modelId="{3FD18E5B-951E-464A-92DC-A3CFFCCEB830}" srcId="{925AE5A4-3A4E-41C8-82B0-5BA4267E2C16}" destId="{96CB9404-C123-461F-B22B-5B04DDC1B7C0}" srcOrd="0" destOrd="0" parTransId="{862285B1-6306-4196-B0C7-43A975BF551D}" sibTransId="{FDDACEFC-95E0-41E4-90A1-96D89E3A5811}"/>
    <dgm:cxn modelId="{C480D201-19FD-4A08-98FF-0C13A952BB7D}" srcId="{2C276759-B0BC-4E58-823C-D43E385D3372}" destId="{358D5F24-B351-4CAE-87D5-770106603B1C}" srcOrd="1" destOrd="0" parTransId="{46588B69-236B-4FF6-B46E-04EB0D899311}" sibTransId="{2D9D9E17-A222-459F-AA95-4F6A5992051A}"/>
    <dgm:cxn modelId="{B95A40E0-9508-4418-ACA7-AD7F3B00DC3F}" srcId="{925AE5A4-3A4E-41C8-82B0-5BA4267E2C16}" destId="{67C60DA9-832E-4F71-BC15-F16A16C717C2}" srcOrd="1" destOrd="0" parTransId="{A260E8A2-FF6F-48F4-9A0F-FC2463026273}" sibTransId="{34A813A0-E6FB-4954-AB0B-C8F32BE141FC}"/>
    <dgm:cxn modelId="{62C40F67-7E47-4658-8949-DF3A1BE6BFA7}" srcId="{358D5F24-B351-4CAE-87D5-770106603B1C}" destId="{54D7E9EC-F9F5-40EC-8702-EE3FA68E18FD}" srcOrd="1" destOrd="0" parTransId="{446D5573-9C62-443F-B388-4217FDF99CBA}" sibTransId="{1FAED0C7-9B67-416D-A066-6E4A243FF79C}"/>
    <dgm:cxn modelId="{8BDE80F4-2AF9-4B44-9392-5B68494EFFCA}" srcId="{358D5F24-B351-4CAE-87D5-770106603B1C}" destId="{DBCE8DD5-B600-46B3-80EF-C8AB23B7D077}" srcOrd="0" destOrd="0" parTransId="{4BA4A4FE-10DD-4F8E-9008-17A6F11E2372}" sibTransId="{BA8E9906-661F-464E-9FCB-C1F93AEF7EAB}"/>
    <dgm:cxn modelId="{FA4609EB-B339-4168-BD28-2C4E7B8AA86C}" srcId="{2C276759-B0BC-4E58-823C-D43E385D3372}" destId="{925AE5A4-3A4E-41C8-82B0-5BA4267E2C16}" srcOrd="0" destOrd="0" parTransId="{881AC4D8-2906-4CF2-8F56-0A2352CDC531}" sibTransId="{CD400FBD-D8FF-4572-8D27-63322B873C0F}"/>
    <dgm:cxn modelId="{85356397-FF60-41BF-908D-ADA519550A7E}" type="presOf" srcId="{21CBCA67-71DF-4C9E-97A8-FA20ADB6640A}" destId="{00AE0DE7-B13A-4438-95F3-1C75F9ED1BA5}" srcOrd="1" destOrd="0" presId="urn:microsoft.com/office/officeart/2005/8/layout/process4"/>
    <dgm:cxn modelId="{2586455C-34A4-42CD-A152-CFD3BA6A2D2E}" srcId="{21CBCA67-71DF-4C9E-97A8-FA20ADB6640A}" destId="{89D0FB93-2C3F-4716-B4B9-9611F7076A77}" srcOrd="1" destOrd="0" parTransId="{435A6591-2374-44B3-BFB2-DF3E5F8E54CE}" sibTransId="{9991BB87-9088-4F1B-A9B9-D374AEF774CB}"/>
    <dgm:cxn modelId="{BE47785F-1B93-42B2-9E87-D113EEBA1824}" type="presParOf" srcId="{09987763-A877-4618-A54A-986CB30B5215}" destId="{3A7BE0F3-A95F-4E86-8159-008F2E399FAE}" srcOrd="0" destOrd="0" presId="urn:microsoft.com/office/officeart/2005/8/layout/process4"/>
    <dgm:cxn modelId="{1C200E68-8388-483E-A4AC-CEABAE963A3E}" type="presParOf" srcId="{3A7BE0F3-A95F-4E86-8159-008F2E399FAE}" destId="{6CA07550-E871-47E0-8A3B-DC7F61FCE2F3}" srcOrd="0" destOrd="0" presId="urn:microsoft.com/office/officeart/2005/8/layout/process4"/>
    <dgm:cxn modelId="{96FD8811-72F4-42B4-AC38-431D1BA08A06}" type="presParOf" srcId="{3A7BE0F3-A95F-4E86-8159-008F2E399FAE}" destId="{00AE0DE7-B13A-4438-95F3-1C75F9ED1BA5}" srcOrd="1" destOrd="0" presId="urn:microsoft.com/office/officeart/2005/8/layout/process4"/>
    <dgm:cxn modelId="{BC761748-ED91-4B51-8FC0-B3A0F206F2B6}" type="presParOf" srcId="{3A7BE0F3-A95F-4E86-8159-008F2E399FAE}" destId="{773F39D4-434B-4AE3-8259-F454850901CB}" srcOrd="2" destOrd="0" presId="urn:microsoft.com/office/officeart/2005/8/layout/process4"/>
    <dgm:cxn modelId="{FCC3C805-EE14-4CDE-B0B9-C6C37E268B7E}" type="presParOf" srcId="{773F39D4-434B-4AE3-8259-F454850901CB}" destId="{C055CCE8-181F-4B52-98AC-B1E9EC4209F1}" srcOrd="0" destOrd="0" presId="urn:microsoft.com/office/officeart/2005/8/layout/process4"/>
    <dgm:cxn modelId="{02E7170D-C792-4223-8F5E-4FFD810DDDB3}" type="presParOf" srcId="{773F39D4-434B-4AE3-8259-F454850901CB}" destId="{91FF58AC-C7AA-4E22-B387-BE9C5562FC64}" srcOrd="1" destOrd="0" presId="urn:microsoft.com/office/officeart/2005/8/layout/process4"/>
    <dgm:cxn modelId="{5DC10739-C7D1-41FA-97E2-12F9E67149FD}" type="presParOf" srcId="{09987763-A877-4618-A54A-986CB30B5215}" destId="{58FDFE7A-2FC6-47FA-A0F4-0E937FC107CA}" srcOrd="1" destOrd="0" presId="urn:microsoft.com/office/officeart/2005/8/layout/process4"/>
    <dgm:cxn modelId="{D7BEA94A-59F6-40C5-800B-124BFF3BC94C}" type="presParOf" srcId="{09987763-A877-4618-A54A-986CB30B5215}" destId="{2CC67C68-7825-4127-A6F2-2D0A3E359D8A}" srcOrd="2" destOrd="0" presId="urn:microsoft.com/office/officeart/2005/8/layout/process4"/>
    <dgm:cxn modelId="{AD6D4D70-3F52-43A7-BD21-68E2FE5C5632}" type="presParOf" srcId="{2CC67C68-7825-4127-A6F2-2D0A3E359D8A}" destId="{0957DC8C-8C34-49E7-92EA-DAD6C209D850}" srcOrd="0" destOrd="0" presId="urn:microsoft.com/office/officeart/2005/8/layout/process4"/>
    <dgm:cxn modelId="{E91EB90F-6D1B-40A8-9CE4-5217D5556D38}" type="presParOf" srcId="{2CC67C68-7825-4127-A6F2-2D0A3E359D8A}" destId="{CD4C6168-16A9-4CC5-85DD-1C865AFAA2C6}" srcOrd="1" destOrd="0" presId="urn:microsoft.com/office/officeart/2005/8/layout/process4"/>
    <dgm:cxn modelId="{07C7C2AA-8CAB-48E8-986D-2A42E049D449}" type="presParOf" srcId="{2CC67C68-7825-4127-A6F2-2D0A3E359D8A}" destId="{930C40E7-0D96-4B6E-82E0-91B2983C70B0}" srcOrd="2" destOrd="0" presId="urn:microsoft.com/office/officeart/2005/8/layout/process4"/>
    <dgm:cxn modelId="{C5984899-15C0-44CB-AD51-3B1284E8E967}" type="presParOf" srcId="{930C40E7-0D96-4B6E-82E0-91B2983C70B0}" destId="{440290B4-6886-4B0F-A76D-D92E72089E69}" srcOrd="0" destOrd="0" presId="urn:microsoft.com/office/officeart/2005/8/layout/process4"/>
    <dgm:cxn modelId="{0AE26BCE-50BB-4939-93BC-20F7D63000E5}" type="presParOf" srcId="{930C40E7-0D96-4B6E-82E0-91B2983C70B0}" destId="{1A8E0BFA-866B-46AA-BA1B-F6781E203F3E}" srcOrd="1" destOrd="0" presId="urn:microsoft.com/office/officeart/2005/8/layout/process4"/>
    <dgm:cxn modelId="{090E387C-38C8-489E-865B-A3D7413CEC2A}" type="presParOf" srcId="{09987763-A877-4618-A54A-986CB30B5215}" destId="{896036D7-49D0-4208-A4F4-EE0AFA56220E}" srcOrd="3" destOrd="0" presId="urn:microsoft.com/office/officeart/2005/8/layout/process4"/>
    <dgm:cxn modelId="{E9F8A130-2442-467B-99EF-15506CC1996F}" type="presParOf" srcId="{09987763-A877-4618-A54A-986CB30B5215}" destId="{23EED84B-3EC2-4697-8C09-FE470F603FE9}" srcOrd="4" destOrd="0" presId="urn:microsoft.com/office/officeart/2005/8/layout/process4"/>
    <dgm:cxn modelId="{CDF86687-00E6-4509-B162-448CBCFF1E3C}" type="presParOf" srcId="{23EED84B-3EC2-4697-8C09-FE470F603FE9}" destId="{622B2E2E-7F6F-4046-8E61-4DCBC7BBD05D}" srcOrd="0" destOrd="0" presId="urn:microsoft.com/office/officeart/2005/8/layout/process4"/>
    <dgm:cxn modelId="{9F533EFD-EC14-48BC-87DE-714791DAC3E9}" type="presParOf" srcId="{23EED84B-3EC2-4697-8C09-FE470F603FE9}" destId="{A74905AC-F69C-4678-B3A2-AB3F3F2DFC08}" srcOrd="1" destOrd="0" presId="urn:microsoft.com/office/officeart/2005/8/layout/process4"/>
    <dgm:cxn modelId="{FD175B02-1DBB-4452-970F-AE9ABF5CD7AE}" type="presParOf" srcId="{23EED84B-3EC2-4697-8C09-FE470F603FE9}" destId="{12980812-FE68-461E-88D6-06AD40A33034}" srcOrd="2" destOrd="0" presId="urn:microsoft.com/office/officeart/2005/8/layout/process4"/>
    <dgm:cxn modelId="{B4C0AA98-5422-48C9-9A51-BA69BC6C2BC0}" type="presParOf" srcId="{12980812-FE68-461E-88D6-06AD40A33034}" destId="{C85C4177-08B5-4D0E-BF9D-E21C2D054303}" srcOrd="0" destOrd="0" presId="urn:microsoft.com/office/officeart/2005/8/layout/process4"/>
    <dgm:cxn modelId="{4F9D3AAE-1246-4CF6-9189-21A5B3D862F9}" type="presParOf" srcId="{12980812-FE68-461E-88D6-06AD40A33034}" destId="{08917EB7-40A8-4631-B924-3D708A8FD227}" srcOrd="1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EAD1E55-DF9E-447E-870E-40DA79DD0CC7}" type="doc">
      <dgm:prSet loTypeId="urn:microsoft.com/office/officeart/2005/8/layout/hList9" loCatId="list" qsTypeId="urn:microsoft.com/office/officeart/2005/8/quickstyle/simple2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454D067F-6E89-4133-853D-F06E1233337F}">
      <dgm:prSet phldrT="[Text]" custT="1"/>
      <dgm:spPr/>
      <dgm:t>
        <a:bodyPr/>
        <a:lstStyle/>
        <a:p>
          <a:r>
            <a:rPr lang="en-US" sz="1800" dirty="0" smtClean="0">
              <a:solidFill>
                <a:schemeClr val="bg1"/>
              </a:solidFill>
            </a:rPr>
            <a:t>BRK</a:t>
          </a:r>
          <a:endParaRPr lang="en-US" sz="1800" dirty="0">
            <a:solidFill>
              <a:schemeClr val="bg1"/>
            </a:solidFill>
          </a:endParaRPr>
        </a:p>
      </dgm:t>
    </dgm:pt>
    <dgm:pt modelId="{90F6EC3E-4316-448B-BF7A-CD70B690C203}" type="parTrans" cxnId="{855D4CE5-3C89-4DB5-AF6E-48EADA575550}">
      <dgm:prSet/>
      <dgm:spPr/>
      <dgm:t>
        <a:bodyPr/>
        <a:lstStyle/>
        <a:p>
          <a:endParaRPr lang="en-US"/>
        </a:p>
      </dgm:t>
    </dgm:pt>
    <dgm:pt modelId="{0A63DF8E-7A99-4CEA-BAF7-78F299959072}" type="sibTrans" cxnId="{855D4CE5-3C89-4DB5-AF6E-48EADA575550}">
      <dgm:prSet/>
      <dgm:spPr/>
      <dgm:t>
        <a:bodyPr/>
        <a:lstStyle/>
        <a:p>
          <a:endParaRPr lang="en-US"/>
        </a:p>
      </dgm:t>
    </dgm:pt>
    <dgm:pt modelId="{A470C6BB-D23E-4F2F-937E-54D018B3493C}">
      <dgm:prSet phldrT="[Text]" custT="1"/>
      <dgm:spPr/>
      <dgm:t>
        <a:bodyPr/>
        <a:lstStyle/>
        <a:p>
          <a:r>
            <a:rPr lang="en-US" sz="2000" dirty="0" smtClean="0"/>
            <a:t>Lunch</a:t>
          </a:r>
          <a:endParaRPr lang="en-US" sz="2000" dirty="0"/>
        </a:p>
      </dgm:t>
    </dgm:pt>
    <dgm:pt modelId="{41F647DD-54CD-4FF6-9DFB-5A5C6D5B8718}" type="parTrans" cxnId="{C6FE905D-B340-438E-AEB8-9A31F986908C}">
      <dgm:prSet/>
      <dgm:spPr/>
      <dgm:t>
        <a:bodyPr/>
        <a:lstStyle/>
        <a:p>
          <a:endParaRPr lang="en-US"/>
        </a:p>
      </dgm:t>
    </dgm:pt>
    <dgm:pt modelId="{EC73C8D7-A3F1-4ADC-A12C-4F3BDAED2A3A}" type="sibTrans" cxnId="{C6FE905D-B340-438E-AEB8-9A31F986908C}">
      <dgm:prSet/>
      <dgm:spPr/>
      <dgm:t>
        <a:bodyPr/>
        <a:lstStyle/>
        <a:p>
          <a:endParaRPr lang="en-US"/>
        </a:p>
      </dgm:t>
    </dgm:pt>
    <dgm:pt modelId="{48D5B05D-B8C2-40FE-A017-996AC7F57338}">
      <dgm:prSet phldrT="[Text]"/>
      <dgm:spPr/>
      <dgm:t>
        <a:bodyPr/>
        <a:lstStyle/>
        <a:p>
          <a:r>
            <a:rPr lang="en-US" dirty="0" smtClean="0">
              <a:solidFill>
                <a:schemeClr val="bg1"/>
              </a:solidFill>
            </a:rPr>
            <a:t>Snack</a:t>
          </a:r>
          <a:endParaRPr lang="en-US" dirty="0">
            <a:solidFill>
              <a:schemeClr val="bg1"/>
            </a:solidFill>
          </a:endParaRPr>
        </a:p>
      </dgm:t>
    </dgm:pt>
    <dgm:pt modelId="{529DD504-55E1-4DBE-98CB-DA0C8AF04B4B}" type="parTrans" cxnId="{FFC2E2F9-B4CB-4938-91E7-CB3B38BBBB05}">
      <dgm:prSet/>
      <dgm:spPr/>
      <dgm:t>
        <a:bodyPr/>
        <a:lstStyle/>
        <a:p>
          <a:endParaRPr lang="en-US"/>
        </a:p>
      </dgm:t>
    </dgm:pt>
    <dgm:pt modelId="{6FB7E641-71D2-408E-9282-B57B689BFE79}" type="sibTrans" cxnId="{FFC2E2F9-B4CB-4938-91E7-CB3B38BBBB05}">
      <dgm:prSet/>
      <dgm:spPr/>
      <dgm:t>
        <a:bodyPr/>
        <a:lstStyle/>
        <a:p>
          <a:endParaRPr lang="en-US"/>
        </a:p>
      </dgm:t>
    </dgm:pt>
    <dgm:pt modelId="{0BA29F6C-DD57-45ED-B80A-B14E56D2730B}">
      <dgm:prSet/>
      <dgm:spPr/>
      <dgm:t>
        <a:bodyPr/>
        <a:lstStyle/>
        <a:p>
          <a:r>
            <a:rPr lang="en-US" dirty="0" smtClean="0"/>
            <a:t>During morning hours</a:t>
          </a:r>
          <a:endParaRPr lang="en-US" dirty="0"/>
        </a:p>
      </dgm:t>
    </dgm:pt>
    <dgm:pt modelId="{C6151744-DBE4-4CAC-BBA2-DEA9BA31B9F9}" type="parTrans" cxnId="{D29C6B38-55FC-4DD4-9553-1461ADBD542F}">
      <dgm:prSet/>
      <dgm:spPr/>
      <dgm:t>
        <a:bodyPr/>
        <a:lstStyle/>
        <a:p>
          <a:endParaRPr lang="en-US"/>
        </a:p>
      </dgm:t>
    </dgm:pt>
    <dgm:pt modelId="{0382B73A-26A2-4DFB-938E-E1AA11DD5E2F}" type="sibTrans" cxnId="{D29C6B38-55FC-4DD4-9553-1461ADBD542F}">
      <dgm:prSet/>
      <dgm:spPr/>
      <dgm:t>
        <a:bodyPr/>
        <a:lstStyle/>
        <a:p>
          <a:endParaRPr lang="en-US"/>
        </a:p>
      </dgm:t>
    </dgm:pt>
    <dgm:pt modelId="{6AB77375-6BE3-4A4E-9586-5DE6FA27F1D5}">
      <dgm:prSet/>
      <dgm:spPr/>
      <dgm:t>
        <a:bodyPr/>
        <a:lstStyle/>
        <a:p>
          <a:r>
            <a:rPr lang="en-US" dirty="0" smtClean="0"/>
            <a:t>Between 10:00 am- 2:00 pm</a:t>
          </a:r>
          <a:endParaRPr lang="en-US" dirty="0"/>
        </a:p>
      </dgm:t>
    </dgm:pt>
    <dgm:pt modelId="{FA646885-30AF-41E2-B512-FAD2B8D0897F}" type="parTrans" cxnId="{573C137A-745B-4AF5-ACE7-E8ADD84E7865}">
      <dgm:prSet/>
      <dgm:spPr/>
      <dgm:t>
        <a:bodyPr/>
        <a:lstStyle/>
        <a:p>
          <a:endParaRPr lang="en-US"/>
        </a:p>
      </dgm:t>
    </dgm:pt>
    <dgm:pt modelId="{2484A6D4-4C04-4905-A424-C9105360893A}" type="sibTrans" cxnId="{573C137A-745B-4AF5-ACE7-E8ADD84E7865}">
      <dgm:prSet/>
      <dgm:spPr/>
      <dgm:t>
        <a:bodyPr/>
        <a:lstStyle/>
        <a:p>
          <a:endParaRPr lang="en-US"/>
        </a:p>
      </dgm:t>
    </dgm:pt>
    <dgm:pt modelId="{C7C4A45E-2FA0-4725-BB65-DEF9F0EA197A}">
      <dgm:prSet/>
      <dgm:spPr/>
      <dgm:t>
        <a:bodyPr/>
        <a:lstStyle/>
        <a:p>
          <a:r>
            <a:rPr lang="en-US" dirty="0" smtClean="0"/>
            <a:t>Spaced between meals</a:t>
          </a:r>
          <a:endParaRPr lang="en-US" dirty="0"/>
        </a:p>
      </dgm:t>
    </dgm:pt>
    <dgm:pt modelId="{7F27ADC3-27C5-4ED8-92F9-613FE50454A6}" type="parTrans" cxnId="{07234D37-F3CC-460E-9A60-A11F7941C4FF}">
      <dgm:prSet/>
      <dgm:spPr/>
      <dgm:t>
        <a:bodyPr/>
        <a:lstStyle/>
        <a:p>
          <a:endParaRPr lang="en-US"/>
        </a:p>
      </dgm:t>
    </dgm:pt>
    <dgm:pt modelId="{D775BE4D-93F8-4E6B-988F-70058465B328}" type="sibTrans" cxnId="{07234D37-F3CC-460E-9A60-A11F7941C4FF}">
      <dgm:prSet/>
      <dgm:spPr/>
      <dgm:t>
        <a:bodyPr/>
        <a:lstStyle/>
        <a:p>
          <a:endParaRPr lang="en-US"/>
        </a:p>
      </dgm:t>
    </dgm:pt>
    <dgm:pt modelId="{A6E4AF96-ED58-478A-8BEB-5A38AC7E7A1F}" type="pres">
      <dgm:prSet presAssocID="{EEAD1E55-DF9E-447E-870E-40DA79DD0CC7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25045229-1511-43FB-839C-AD9AD3CFE849}" type="pres">
      <dgm:prSet presAssocID="{454D067F-6E89-4133-853D-F06E1233337F}" presName="posSpace" presStyleCnt="0"/>
      <dgm:spPr/>
    </dgm:pt>
    <dgm:pt modelId="{50058F7D-20A6-48D8-A59E-C9396BA920B6}" type="pres">
      <dgm:prSet presAssocID="{454D067F-6E89-4133-853D-F06E1233337F}" presName="vertFlow" presStyleCnt="0"/>
      <dgm:spPr/>
    </dgm:pt>
    <dgm:pt modelId="{7DF84CD2-35A6-4A7B-B799-E203861FC111}" type="pres">
      <dgm:prSet presAssocID="{454D067F-6E89-4133-853D-F06E1233337F}" presName="topSpace" presStyleCnt="0"/>
      <dgm:spPr/>
    </dgm:pt>
    <dgm:pt modelId="{17CBC87E-C691-4EB1-9FD9-49C5C1C9D6A7}" type="pres">
      <dgm:prSet presAssocID="{454D067F-6E89-4133-853D-F06E1233337F}" presName="firstComp" presStyleCnt="0"/>
      <dgm:spPr/>
    </dgm:pt>
    <dgm:pt modelId="{B54DFDA0-A8F4-4F41-8AC3-8F1C868E5985}" type="pres">
      <dgm:prSet presAssocID="{454D067F-6E89-4133-853D-F06E1233337F}" presName="firstChild" presStyleLbl="bgAccFollowNode1" presStyleIdx="0" presStyleCnt="3"/>
      <dgm:spPr/>
      <dgm:t>
        <a:bodyPr/>
        <a:lstStyle/>
        <a:p>
          <a:endParaRPr lang="en-US"/>
        </a:p>
      </dgm:t>
    </dgm:pt>
    <dgm:pt modelId="{70DC91D8-B75D-4C74-BCA5-AEA02D10FC92}" type="pres">
      <dgm:prSet presAssocID="{454D067F-6E89-4133-853D-F06E1233337F}" presName="firstChildTx" presStyleLbl="bg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BEB3022-4FDB-4FFC-9432-6D4495A49A99}" type="pres">
      <dgm:prSet presAssocID="{454D067F-6E89-4133-853D-F06E1233337F}" presName="negSpace" presStyleCnt="0"/>
      <dgm:spPr/>
    </dgm:pt>
    <dgm:pt modelId="{2754FEF0-0DBC-4125-A0FC-070C92FD2536}" type="pres">
      <dgm:prSet presAssocID="{454D067F-6E89-4133-853D-F06E1233337F}" presName="circle" presStyleLbl="node1" presStyleIdx="0" presStyleCnt="3"/>
      <dgm:spPr/>
      <dgm:t>
        <a:bodyPr/>
        <a:lstStyle/>
        <a:p>
          <a:endParaRPr lang="en-US"/>
        </a:p>
      </dgm:t>
    </dgm:pt>
    <dgm:pt modelId="{1BCB6BB4-8BA1-4884-85FC-58C163E40134}" type="pres">
      <dgm:prSet presAssocID="{0A63DF8E-7A99-4CEA-BAF7-78F299959072}" presName="transSpace" presStyleCnt="0"/>
      <dgm:spPr/>
    </dgm:pt>
    <dgm:pt modelId="{27202C50-57AE-4EC4-BFB8-C09373882EA9}" type="pres">
      <dgm:prSet presAssocID="{A470C6BB-D23E-4F2F-937E-54D018B3493C}" presName="posSpace" presStyleCnt="0"/>
      <dgm:spPr/>
    </dgm:pt>
    <dgm:pt modelId="{6FCDB5B2-197D-4D0B-A823-6CEEF1A88D1B}" type="pres">
      <dgm:prSet presAssocID="{A470C6BB-D23E-4F2F-937E-54D018B3493C}" presName="vertFlow" presStyleCnt="0"/>
      <dgm:spPr/>
    </dgm:pt>
    <dgm:pt modelId="{D1E326AB-663D-469A-A929-386C046CD03A}" type="pres">
      <dgm:prSet presAssocID="{A470C6BB-D23E-4F2F-937E-54D018B3493C}" presName="topSpace" presStyleCnt="0"/>
      <dgm:spPr/>
    </dgm:pt>
    <dgm:pt modelId="{68D30166-B57F-471E-AF8E-5A519AF75E0D}" type="pres">
      <dgm:prSet presAssocID="{A470C6BB-D23E-4F2F-937E-54D018B3493C}" presName="firstComp" presStyleCnt="0"/>
      <dgm:spPr/>
    </dgm:pt>
    <dgm:pt modelId="{946819DC-9162-49A1-BD07-DBF4A820D567}" type="pres">
      <dgm:prSet presAssocID="{A470C6BB-D23E-4F2F-937E-54D018B3493C}" presName="firstChild" presStyleLbl="bgAccFollowNode1" presStyleIdx="1" presStyleCnt="3"/>
      <dgm:spPr/>
      <dgm:t>
        <a:bodyPr/>
        <a:lstStyle/>
        <a:p>
          <a:endParaRPr lang="en-US"/>
        </a:p>
      </dgm:t>
    </dgm:pt>
    <dgm:pt modelId="{3552BD08-59D9-4476-BD44-9A9230F99DED}" type="pres">
      <dgm:prSet presAssocID="{A470C6BB-D23E-4F2F-937E-54D018B3493C}" presName="firstChildTx" presStyleLbl="bg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CCDF26A-8BD6-4ECE-B24F-295D019AB8AC}" type="pres">
      <dgm:prSet presAssocID="{A470C6BB-D23E-4F2F-937E-54D018B3493C}" presName="negSpace" presStyleCnt="0"/>
      <dgm:spPr/>
    </dgm:pt>
    <dgm:pt modelId="{0EAA19F4-3FD7-4401-A333-9E864455C480}" type="pres">
      <dgm:prSet presAssocID="{A470C6BB-D23E-4F2F-937E-54D018B3493C}" presName="circle" presStyleLbl="node1" presStyleIdx="1" presStyleCnt="3"/>
      <dgm:spPr/>
      <dgm:t>
        <a:bodyPr/>
        <a:lstStyle/>
        <a:p>
          <a:endParaRPr lang="en-US"/>
        </a:p>
      </dgm:t>
    </dgm:pt>
    <dgm:pt modelId="{28CA5F5E-BB1F-4316-A32C-60C186C6F816}" type="pres">
      <dgm:prSet presAssocID="{EC73C8D7-A3F1-4ADC-A12C-4F3BDAED2A3A}" presName="transSpace" presStyleCnt="0"/>
      <dgm:spPr/>
    </dgm:pt>
    <dgm:pt modelId="{B8F27B28-BB7E-4BD9-95E1-08D0F3DF2068}" type="pres">
      <dgm:prSet presAssocID="{48D5B05D-B8C2-40FE-A017-996AC7F57338}" presName="posSpace" presStyleCnt="0"/>
      <dgm:spPr/>
    </dgm:pt>
    <dgm:pt modelId="{353ECF04-97E3-422A-95AD-38F7F8EB0C35}" type="pres">
      <dgm:prSet presAssocID="{48D5B05D-B8C2-40FE-A017-996AC7F57338}" presName="vertFlow" presStyleCnt="0"/>
      <dgm:spPr/>
    </dgm:pt>
    <dgm:pt modelId="{6A6F4A6E-ED7E-4CC5-AA6D-3FF8C2409C2B}" type="pres">
      <dgm:prSet presAssocID="{48D5B05D-B8C2-40FE-A017-996AC7F57338}" presName="topSpace" presStyleCnt="0"/>
      <dgm:spPr/>
    </dgm:pt>
    <dgm:pt modelId="{6429F050-81C5-4969-A2A0-97A20C963CE6}" type="pres">
      <dgm:prSet presAssocID="{48D5B05D-B8C2-40FE-A017-996AC7F57338}" presName="firstComp" presStyleCnt="0"/>
      <dgm:spPr/>
    </dgm:pt>
    <dgm:pt modelId="{4960ECF7-3729-42AA-9249-2B6BE448545E}" type="pres">
      <dgm:prSet presAssocID="{48D5B05D-B8C2-40FE-A017-996AC7F57338}" presName="firstChild" presStyleLbl="bgAccFollowNode1" presStyleIdx="2" presStyleCnt="3"/>
      <dgm:spPr/>
      <dgm:t>
        <a:bodyPr/>
        <a:lstStyle/>
        <a:p>
          <a:endParaRPr lang="en-US"/>
        </a:p>
      </dgm:t>
    </dgm:pt>
    <dgm:pt modelId="{078AD8F7-53F2-419C-BD4E-B261209238F2}" type="pres">
      <dgm:prSet presAssocID="{48D5B05D-B8C2-40FE-A017-996AC7F57338}" presName="firstChildTx" presStyleLbl="bg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1BBBA84-5414-459D-B30D-B160A8C282AC}" type="pres">
      <dgm:prSet presAssocID="{48D5B05D-B8C2-40FE-A017-996AC7F57338}" presName="negSpace" presStyleCnt="0"/>
      <dgm:spPr/>
    </dgm:pt>
    <dgm:pt modelId="{5E34EB5C-1EF4-4A53-BBE1-CB336875D89A}" type="pres">
      <dgm:prSet presAssocID="{48D5B05D-B8C2-40FE-A017-996AC7F57338}" presName="circle" presStyleLbl="node1" presStyleIdx="2" presStyleCnt="3"/>
      <dgm:spPr/>
      <dgm:t>
        <a:bodyPr/>
        <a:lstStyle/>
        <a:p>
          <a:endParaRPr lang="en-US"/>
        </a:p>
      </dgm:t>
    </dgm:pt>
  </dgm:ptLst>
  <dgm:cxnLst>
    <dgm:cxn modelId="{C6FE905D-B340-438E-AEB8-9A31F986908C}" srcId="{EEAD1E55-DF9E-447E-870E-40DA79DD0CC7}" destId="{A470C6BB-D23E-4F2F-937E-54D018B3493C}" srcOrd="1" destOrd="0" parTransId="{41F647DD-54CD-4FF6-9DFB-5A5C6D5B8718}" sibTransId="{EC73C8D7-A3F1-4ADC-A12C-4F3BDAED2A3A}"/>
    <dgm:cxn modelId="{FFAE9C3E-E79D-427B-AF8B-3C037F7C6BBA}" type="presOf" srcId="{6AB77375-6BE3-4A4E-9586-5DE6FA27F1D5}" destId="{3552BD08-59D9-4476-BD44-9A9230F99DED}" srcOrd="1" destOrd="0" presId="urn:microsoft.com/office/officeart/2005/8/layout/hList9"/>
    <dgm:cxn modelId="{D23730FD-7701-4536-BF1A-965FA18FC9C2}" type="presOf" srcId="{C7C4A45E-2FA0-4725-BB65-DEF9F0EA197A}" destId="{4960ECF7-3729-42AA-9249-2B6BE448545E}" srcOrd="0" destOrd="0" presId="urn:microsoft.com/office/officeart/2005/8/layout/hList9"/>
    <dgm:cxn modelId="{EC987376-2EE0-4730-90D6-5F288B16F3DE}" type="presOf" srcId="{0BA29F6C-DD57-45ED-B80A-B14E56D2730B}" destId="{B54DFDA0-A8F4-4F41-8AC3-8F1C868E5985}" srcOrd="0" destOrd="0" presId="urn:microsoft.com/office/officeart/2005/8/layout/hList9"/>
    <dgm:cxn modelId="{BFFD5D6A-103A-4D93-AE2C-AB623CB2A743}" type="presOf" srcId="{6AB77375-6BE3-4A4E-9586-5DE6FA27F1D5}" destId="{946819DC-9162-49A1-BD07-DBF4A820D567}" srcOrd="0" destOrd="0" presId="urn:microsoft.com/office/officeart/2005/8/layout/hList9"/>
    <dgm:cxn modelId="{C0DA5D9A-DFE6-46E6-BEC3-68999B94EE88}" type="presOf" srcId="{48D5B05D-B8C2-40FE-A017-996AC7F57338}" destId="{5E34EB5C-1EF4-4A53-BBE1-CB336875D89A}" srcOrd="0" destOrd="0" presId="urn:microsoft.com/office/officeart/2005/8/layout/hList9"/>
    <dgm:cxn modelId="{07234D37-F3CC-460E-9A60-A11F7941C4FF}" srcId="{48D5B05D-B8C2-40FE-A017-996AC7F57338}" destId="{C7C4A45E-2FA0-4725-BB65-DEF9F0EA197A}" srcOrd="0" destOrd="0" parTransId="{7F27ADC3-27C5-4ED8-92F9-613FE50454A6}" sibTransId="{D775BE4D-93F8-4E6B-988F-70058465B328}"/>
    <dgm:cxn modelId="{5E8FFB3B-B9A7-498F-8236-71BFC428ACD1}" type="presOf" srcId="{454D067F-6E89-4133-853D-F06E1233337F}" destId="{2754FEF0-0DBC-4125-A0FC-070C92FD2536}" srcOrd="0" destOrd="0" presId="urn:microsoft.com/office/officeart/2005/8/layout/hList9"/>
    <dgm:cxn modelId="{AC6C9872-2BF0-4583-958F-C4F4621CE9A4}" type="presOf" srcId="{A470C6BB-D23E-4F2F-937E-54D018B3493C}" destId="{0EAA19F4-3FD7-4401-A333-9E864455C480}" srcOrd="0" destOrd="0" presId="urn:microsoft.com/office/officeart/2005/8/layout/hList9"/>
    <dgm:cxn modelId="{D29C6B38-55FC-4DD4-9553-1461ADBD542F}" srcId="{454D067F-6E89-4133-853D-F06E1233337F}" destId="{0BA29F6C-DD57-45ED-B80A-B14E56D2730B}" srcOrd="0" destOrd="0" parTransId="{C6151744-DBE4-4CAC-BBA2-DEA9BA31B9F9}" sibTransId="{0382B73A-26A2-4DFB-938E-E1AA11DD5E2F}"/>
    <dgm:cxn modelId="{1E264890-B853-457D-98B7-001206407D91}" type="presOf" srcId="{0BA29F6C-DD57-45ED-B80A-B14E56D2730B}" destId="{70DC91D8-B75D-4C74-BCA5-AEA02D10FC92}" srcOrd="1" destOrd="0" presId="urn:microsoft.com/office/officeart/2005/8/layout/hList9"/>
    <dgm:cxn modelId="{3FABE638-13B8-4F93-83C2-6281B88B1260}" type="presOf" srcId="{C7C4A45E-2FA0-4725-BB65-DEF9F0EA197A}" destId="{078AD8F7-53F2-419C-BD4E-B261209238F2}" srcOrd="1" destOrd="0" presId="urn:microsoft.com/office/officeart/2005/8/layout/hList9"/>
    <dgm:cxn modelId="{573C137A-745B-4AF5-ACE7-E8ADD84E7865}" srcId="{A470C6BB-D23E-4F2F-937E-54D018B3493C}" destId="{6AB77375-6BE3-4A4E-9586-5DE6FA27F1D5}" srcOrd="0" destOrd="0" parTransId="{FA646885-30AF-41E2-B512-FAD2B8D0897F}" sibTransId="{2484A6D4-4C04-4905-A424-C9105360893A}"/>
    <dgm:cxn modelId="{855D4CE5-3C89-4DB5-AF6E-48EADA575550}" srcId="{EEAD1E55-DF9E-447E-870E-40DA79DD0CC7}" destId="{454D067F-6E89-4133-853D-F06E1233337F}" srcOrd="0" destOrd="0" parTransId="{90F6EC3E-4316-448B-BF7A-CD70B690C203}" sibTransId="{0A63DF8E-7A99-4CEA-BAF7-78F299959072}"/>
    <dgm:cxn modelId="{FFC2E2F9-B4CB-4938-91E7-CB3B38BBBB05}" srcId="{EEAD1E55-DF9E-447E-870E-40DA79DD0CC7}" destId="{48D5B05D-B8C2-40FE-A017-996AC7F57338}" srcOrd="2" destOrd="0" parTransId="{529DD504-55E1-4DBE-98CB-DA0C8AF04B4B}" sibTransId="{6FB7E641-71D2-408E-9282-B57B689BFE79}"/>
    <dgm:cxn modelId="{300FF88A-146E-4EFE-8544-80D8B92E5810}" type="presOf" srcId="{EEAD1E55-DF9E-447E-870E-40DA79DD0CC7}" destId="{A6E4AF96-ED58-478A-8BEB-5A38AC7E7A1F}" srcOrd="0" destOrd="0" presId="urn:microsoft.com/office/officeart/2005/8/layout/hList9"/>
    <dgm:cxn modelId="{C7EC9814-4FE6-4B84-ABCA-0CDE87D5D3FA}" type="presParOf" srcId="{A6E4AF96-ED58-478A-8BEB-5A38AC7E7A1F}" destId="{25045229-1511-43FB-839C-AD9AD3CFE849}" srcOrd="0" destOrd="0" presId="urn:microsoft.com/office/officeart/2005/8/layout/hList9"/>
    <dgm:cxn modelId="{3217CA64-B70E-436A-B370-E4DF35FC6F0C}" type="presParOf" srcId="{A6E4AF96-ED58-478A-8BEB-5A38AC7E7A1F}" destId="{50058F7D-20A6-48D8-A59E-C9396BA920B6}" srcOrd="1" destOrd="0" presId="urn:microsoft.com/office/officeart/2005/8/layout/hList9"/>
    <dgm:cxn modelId="{1AD8AD16-B92F-4CC1-A5BB-4FF6B12B850D}" type="presParOf" srcId="{50058F7D-20A6-48D8-A59E-C9396BA920B6}" destId="{7DF84CD2-35A6-4A7B-B799-E203861FC111}" srcOrd="0" destOrd="0" presId="urn:microsoft.com/office/officeart/2005/8/layout/hList9"/>
    <dgm:cxn modelId="{BE484C7E-0C18-4A90-AC6C-C61890E497AC}" type="presParOf" srcId="{50058F7D-20A6-48D8-A59E-C9396BA920B6}" destId="{17CBC87E-C691-4EB1-9FD9-49C5C1C9D6A7}" srcOrd="1" destOrd="0" presId="urn:microsoft.com/office/officeart/2005/8/layout/hList9"/>
    <dgm:cxn modelId="{A0293D8A-8A5F-4E2D-BFAD-B5106D8EBDD7}" type="presParOf" srcId="{17CBC87E-C691-4EB1-9FD9-49C5C1C9D6A7}" destId="{B54DFDA0-A8F4-4F41-8AC3-8F1C868E5985}" srcOrd="0" destOrd="0" presId="urn:microsoft.com/office/officeart/2005/8/layout/hList9"/>
    <dgm:cxn modelId="{CA12AEE2-2363-4050-953B-F7B7F42739A5}" type="presParOf" srcId="{17CBC87E-C691-4EB1-9FD9-49C5C1C9D6A7}" destId="{70DC91D8-B75D-4C74-BCA5-AEA02D10FC92}" srcOrd="1" destOrd="0" presId="urn:microsoft.com/office/officeart/2005/8/layout/hList9"/>
    <dgm:cxn modelId="{E1D6628E-26D2-499B-BC43-C2C02810E963}" type="presParOf" srcId="{A6E4AF96-ED58-478A-8BEB-5A38AC7E7A1F}" destId="{9BEB3022-4FDB-4FFC-9432-6D4495A49A99}" srcOrd="2" destOrd="0" presId="urn:microsoft.com/office/officeart/2005/8/layout/hList9"/>
    <dgm:cxn modelId="{392D8525-8501-4A09-ABB1-EF7FCFD822CF}" type="presParOf" srcId="{A6E4AF96-ED58-478A-8BEB-5A38AC7E7A1F}" destId="{2754FEF0-0DBC-4125-A0FC-070C92FD2536}" srcOrd="3" destOrd="0" presId="urn:microsoft.com/office/officeart/2005/8/layout/hList9"/>
    <dgm:cxn modelId="{2E5A6B5C-EF64-4495-9928-654BDC91BFBD}" type="presParOf" srcId="{A6E4AF96-ED58-478A-8BEB-5A38AC7E7A1F}" destId="{1BCB6BB4-8BA1-4884-85FC-58C163E40134}" srcOrd="4" destOrd="0" presId="urn:microsoft.com/office/officeart/2005/8/layout/hList9"/>
    <dgm:cxn modelId="{1D8A72D3-DF30-4FCB-913C-C7FC8EFF45F2}" type="presParOf" srcId="{A6E4AF96-ED58-478A-8BEB-5A38AC7E7A1F}" destId="{27202C50-57AE-4EC4-BFB8-C09373882EA9}" srcOrd="5" destOrd="0" presId="urn:microsoft.com/office/officeart/2005/8/layout/hList9"/>
    <dgm:cxn modelId="{6EF6A348-8403-4D60-A15C-210348ED0EAD}" type="presParOf" srcId="{A6E4AF96-ED58-478A-8BEB-5A38AC7E7A1F}" destId="{6FCDB5B2-197D-4D0B-A823-6CEEF1A88D1B}" srcOrd="6" destOrd="0" presId="urn:microsoft.com/office/officeart/2005/8/layout/hList9"/>
    <dgm:cxn modelId="{13017AC4-D38B-48A1-B9C0-6DB917AE5D07}" type="presParOf" srcId="{6FCDB5B2-197D-4D0B-A823-6CEEF1A88D1B}" destId="{D1E326AB-663D-469A-A929-386C046CD03A}" srcOrd="0" destOrd="0" presId="urn:microsoft.com/office/officeart/2005/8/layout/hList9"/>
    <dgm:cxn modelId="{2A01C94C-6FC0-46D2-96EE-9EF9F4831C74}" type="presParOf" srcId="{6FCDB5B2-197D-4D0B-A823-6CEEF1A88D1B}" destId="{68D30166-B57F-471E-AF8E-5A519AF75E0D}" srcOrd="1" destOrd="0" presId="urn:microsoft.com/office/officeart/2005/8/layout/hList9"/>
    <dgm:cxn modelId="{A6D65065-038B-44B0-B74E-1DE810ED171D}" type="presParOf" srcId="{68D30166-B57F-471E-AF8E-5A519AF75E0D}" destId="{946819DC-9162-49A1-BD07-DBF4A820D567}" srcOrd="0" destOrd="0" presId="urn:microsoft.com/office/officeart/2005/8/layout/hList9"/>
    <dgm:cxn modelId="{82122F87-3EA4-422C-9F96-787A842BFA41}" type="presParOf" srcId="{68D30166-B57F-471E-AF8E-5A519AF75E0D}" destId="{3552BD08-59D9-4476-BD44-9A9230F99DED}" srcOrd="1" destOrd="0" presId="urn:microsoft.com/office/officeart/2005/8/layout/hList9"/>
    <dgm:cxn modelId="{8A279E17-DCB4-4909-8DAC-F941A62B1872}" type="presParOf" srcId="{A6E4AF96-ED58-478A-8BEB-5A38AC7E7A1F}" destId="{6CCDF26A-8BD6-4ECE-B24F-295D019AB8AC}" srcOrd="7" destOrd="0" presId="urn:microsoft.com/office/officeart/2005/8/layout/hList9"/>
    <dgm:cxn modelId="{CCD7387D-F8FB-48A9-AA09-D0E44C04D10D}" type="presParOf" srcId="{A6E4AF96-ED58-478A-8BEB-5A38AC7E7A1F}" destId="{0EAA19F4-3FD7-4401-A333-9E864455C480}" srcOrd="8" destOrd="0" presId="urn:microsoft.com/office/officeart/2005/8/layout/hList9"/>
    <dgm:cxn modelId="{A8FC7095-B0FF-4426-BCB3-09BE9DC2C27A}" type="presParOf" srcId="{A6E4AF96-ED58-478A-8BEB-5A38AC7E7A1F}" destId="{28CA5F5E-BB1F-4316-A32C-60C186C6F816}" srcOrd="9" destOrd="0" presId="urn:microsoft.com/office/officeart/2005/8/layout/hList9"/>
    <dgm:cxn modelId="{F2EFC5AD-54B6-49F0-8A03-331195092CF4}" type="presParOf" srcId="{A6E4AF96-ED58-478A-8BEB-5A38AC7E7A1F}" destId="{B8F27B28-BB7E-4BD9-95E1-08D0F3DF2068}" srcOrd="10" destOrd="0" presId="urn:microsoft.com/office/officeart/2005/8/layout/hList9"/>
    <dgm:cxn modelId="{863DBFF7-9030-4642-A4B8-0080C13A2DA9}" type="presParOf" srcId="{A6E4AF96-ED58-478A-8BEB-5A38AC7E7A1F}" destId="{353ECF04-97E3-422A-95AD-38F7F8EB0C35}" srcOrd="11" destOrd="0" presId="urn:microsoft.com/office/officeart/2005/8/layout/hList9"/>
    <dgm:cxn modelId="{D1C93D7B-F3AA-4FAD-943A-1FAF88DFF36D}" type="presParOf" srcId="{353ECF04-97E3-422A-95AD-38F7F8EB0C35}" destId="{6A6F4A6E-ED7E-4CC5-AA6D-3FF8C2409C2B}" srcOrd="0" destOrd="0" presId="urn:microsoft.com/office/officeart/2005/8/layout/hList9"/>
    <dgm:cxn modelId="{B0A865D1-05DA-4ECA-B8E9-1A61E0B8ED07}" type="presParOf" srcId="{353ECF04-97E3-422A-95AD-38F7F8EB0C35}" destId="{6429F050-81C5-4969-A2A0-97A20C963CE6}" srcOrd="1" destOrd="0" presId="urn:microsoft.com/office/officeart/2005/8/layout/hList9"/>
    <dgm:cxn modelId="{95A65B65-0266-4D30-B24D-EAEED11108B2}" type="presParOf" srcId="{6429F050-81C5-4969-A2A0-97A20C963CE6}" destId="{4960ECF7-3729-42AA-9249-2B6BE448545E}" srcOrd="0" destOrd="0" presId="urn:microsoft.com/office/officeart/2005/8/layout/hList9"/>
    <dgm:cxn modelId="{18C53723-1277-43C1-BAFA-53AA479EBC62}" type="presParOf" srcId="{6429F050-81C5-4969-A2A0-97A20C963CE6}" destId="{078AD8F7-53F2-419C-BD4E-B261209238F2}" srcOrd="1" destOrd="0" presId="urn:microsoft.com/office/officeart/2005/8/layout/hList9"/>
    <dgm:cxn modelId="{4E4D7F00-847D-46AE-9C69-A7828327EA33}" type="presParOf" srcId="{A6E4AF96-ED58-478A-8BEB-5A38AC7E7A1F}" destId="{E1BBBA84-5414-459D-B30D-B160A8C282AC}" srcOrd="12" destOrd="0" presId="urn:microsoft.com/office/officeart/2005/8/layout/hList9"/>
    <dgm:cxn modelId="{EA5D4388-7A98-438A-8564-88B45ADA697C}" type="presParOf" srcId="{A6E4AF96-ED58-478A-8BEB-5A38AC7E7A1F}" destId="{5E34EB5C-1EF4-4A53-BBE1-CB336875D89A}" srcOrd="1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0B281CB-3AA0-43B3-98D2-191F0DFA696C}" type="doc">
      <dgm:prSet loTypeId="urn:microsoft.com/office/officeart/2011/layout/CircleProcess" loCatId="process" qsTypeId="urn:microsoft.com/office/officeart/2005/8/quickstyle/simple1" qsCatId="simple" csTypeId="urn:microsoft.com/office/officeart/2005/8/colors/colorful5" csCatId="colorful" phldr="0"/>
      <dgm:spPr/>
      <dgm:t>
        <a:bodyPr/>
        <a:lstStyle/>
        <a:p>
          <a:endParaRPr lang="en-US"/>
        </a:p>
      </dgm:t>
    </dgm:pt>
    <dgm:pt modelId="{321454C1-1BA2-4712-B220-0C8CCC2C7E3E}" type="pres">
      <dgm:prSet presAssocID="{40B281CB-3AA0-43B3-98D2-191F0DFA696C}" presName="Name0" presStyleCnt="0">
        <dgm:presLayoutVars>
          <dgm:chMax val="11"/>
          <dgm:chPref val="11"/>
          <dgm:dir/>
          <dgm:resizeHandles/>
        </dgm:presLayoutVars>
      </dgm:prSet>
      <dgm:spPr/>
      <dgm:t>
        <a:bodyPr/>
        <a:lstStyle/>
        <a:p>
          <a:endParaRPr lang="en-US"/>
        </a:p>
      </dgm:t>
    </dgm:pt>
  </dgm:ptLst>
  <dgm:cxnLst>
    <dgm:cxn modelId="{2B5928A2-10F2-44E3-B371-6D0163BE56DA}" type="presOf" srcId="{40B281CB-3AA0-43B3-98D2-191F0DFA696C}" destId="{321454C1-1BA2-4712-B220-0C8CCC2C7E3E}" srcOrd="0" destOrd="0" presId="urn:microsoft.com/office/officeart/2011/layout/CircleProcess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EB26710-2229-4616-B4F6-95E04160936D}">
      <dsp:nvSpPr>
        <dsp:cNvPr id="0" name=""/>
        <dsp:cNvSpPr/>
      </dsp:nvSpPr>
      <dsp:spPr>
        <a:xfrm rot="10800000">
          <a:off x="1707336" y="101"/>
          <a:ext cx="5574030" cy="1213405"/>
        </a:xfrm>
        <a:prstGeom prst="homePlate">
          <a:avLst/>
        </a:prstGeom>
        <a:solidFill>
          <a:schemeClr val="accent4"/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5078" tIns="57150" rIns="106680" bIns="5715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Allows </a:t>
          </a:r>
          <a:r>
            <a:rPr lang="en-US" sz="1500" kern="1200" dirty="0" err="1" smtClean="0"/>
            <a:t>SFA</a:t>
          </a:r>
          <a:r>
            <a:rPr lang="en-US" sz="1500" kern="1200" dirty="0" smtClean="0"/>
            <a:t> participating in the National School Lunch Program (</a:t>
          </a:r>
          <a:r>
            <a:rPr lang="en-US" sz="1500" kern="1200" dirty="0" err="1" smtClean="0"/>
            <a:t>NSLP</a:t>
          </a:r>
          <a:r>
            <a:rPr lang="en-US" sz="1500" kern="1200" dirty="0" smtClean="0"/>
            <a:t>) to provide </a:t>
          </a:r>
          <a:r>
            <a:rPr lang="en-US" sz="1500" b="1" i="1" kern="1200" dirty="0" smtClean="0"/>
            <a:t>free</a:t>
          </a:r>
          <a:r>
            <a:rPr lang="en-US" sz="1500" kern="1200" dirty="0" smtClean="0"/>
            <a:t> summer meals in low income areas during the traditional summer vacation periods.</a:t>
          </a:r>
          <a:endParaRPr lang="en-US" sz="1500" kern="1200" dirty="0"/>
        </a:p>
      </dsp:txBody>
      <dsp:txXfrm rot="10800000">
        <a:off x="2010687" y="101"/>
        <a:ext cx="5270679" cy="1213405"/>
      </dsp:txXfrm>
    </dsp:sp>
    <dsp:sp modelId="{793917B5-3652-4B5B-9DB7-A38938BD13CD}">
      <dsp:nvSpPr>
        <dsp:cNvPr id="0" name=""/>
        <dsp:cNvSpPr/>
      </dsp:nvSpPr>
      <dsp:spPr>
        <a:xfrm>
          <a:off x="1100633" y="101"/>
          <a:ext cx="1213405" cy="1213405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9050" cap="rnd" cmpd="sng" algn="ctr">
          <a:solidFill>
            <a:srgbClr val="FFFF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ADC05E7-F421-4584-B216-A8856BE5FD3B}">
      <dsp:nvSpPr>
        <dsp:cNvPr id="0" name=""/>
        <dsp:cNvSpPr/>
      </dsp:nvSpPr>
      <dsp:spPr>
        <a:xfrm rot="10800000">
          <a:off x="1707336" y="1575716"/>
          <a:ext cx="5574030" cy="1213405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5078" tIns="57150" rIns="106680" bIns="5715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Designed to encourage </a:t>
          </a:r>
          <a:r>
            <a:rPr lang="en-US" sz="1500" kern="1200" dirty="0" err="1" smtClean="0"/>
            <a:t>SFAs</a:t>
          </a:r>
          <a:r>
            <a:rPr lang="en-US" sz="1500" kern="1200" dirty="0" smtClean="0"/>
            <a:t> to provide meals during the summer and other vacation periods.</a:t>
          </a:r>
          <a:endParaRPr lang="en-US" sz="1500" kern="1200" dirty="0"/>
        </a:p>
      </dsp:txBody>
      <dsp:txXfrm rot="10800000">
        <a:off x="2010687" y="1575716"/>
        <a:ext cx="5270679" cy="1213405"/>
      </dsp:txXfrm>
    </dsp:sp>
    <dsp:sp modelId="{52B3E77B-25C4-4D6E-85E8-13AB0801D470}">
      <dsp:nvSpPr>
        <dsp:cNvPr id="0" name=""/>
        <dsp:cNvSpPr/>
      </dsp:nvSpPr>
      <dsp:spPr>
        <a:xfrm>
          <a:off x="1072591" y="1621644"/>
          <a:ext cx="1213405" cy="1213405"/>
        </a:xfrm>
        <a:prstGeom prst="ellipse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19050" cap="rnd" cmpd="sng" algn="ctr">
          <a:solidFill>
            <a:srgbClr val="FFFF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4AF3E7B-8F2F-43F3-9F36-48B98B1AA3DC}">
      <dsp:nvSpPr>
        <dsp:cNvPr id="0" name=""/>
        <dsp:cNvSpPr/>
      </dsp:nvSpPr>
      <dsp:spPr>
        <a:xfrm rot="10800000">
          <a:off x="1707336" y="3151332"/>
          <a:ext cx="5574030" cy="1213405"/>
        </a:xfrm>
        <a:prstGeom prst="homePlate">
          <a:avLst/>
        </a:prstGeom>
        <a:solidFill>
          <a:schemeClr val="accent6">
            <a:lumMod val="7500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5078" tIns="57150" rIns="106680" bIns="5715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This Option combines features of the National School Lunch Program (</a:t>
          </a:r>
          <a:r>
            <a:rPr lang="en-US" sz="1500" kern="1200" dirty="0" err="1" smtClean="0"/>
            <a:t>NSLP</a:t>
          </a:r>
          <a:r>
            <a:rPr lang="en-US" sz="1500" kern="1200" dirty="0" smtClean="0"/>
            <a:t>), School Breakfast Program(</a:t>
          </a:r>
          <a:r>
            <a:rPr lang="en-US" sz="1500" kern="1200" dirty="0" err="1" smtClean="0"/>
            <a:t>SBP</a:t>
          </a:r>
          <a:r>
            <a:rPr lang="en-US" sz="1500" kern="1200" dirty="0" smtClean="0"/>
            <a:t>) and Summer Food Service Program (</a:t>
          </a:r>
          <a:r>
            <a:rPr lang="en-US" sz="1500" kern="1200" dirty="0" err="1" smtClean="0"/>
            <a:t>SFSP</a:t>
          </a:r>
          <a:r>
            <a:rPr lang="en-US" sz="1500" kern="1200" dirty="0" smtClean="0"/>
            <a:t>).</a:t>
          </a:r>
          <a:endParaRPr lang="en-US" sz="1500" kern="1200" dirty="0"/>
        </a:p>
      </dsp:txBody>
      <dsp:txXfrm rot="10800000">
        <a:off x="2010687" y="3151332"/>
        <a:ext cx="5270679" cy="1213405"/>
      </dsp:txXfrm>
    </dsp:sp>
    <dsp:sp modelId="{A471FD30-209E-4DFE-BAF2-2A8D0534704F}">
      <dsp:nvSpPr>
        <dsp:cNvPr id="0" name=""/>
        <dsp:cNvSpPr/>
      </dsp:nvSpPr>
      <dsp:spPr>
        <a:xfrm>
          <a:off x="1066804" y="3145641"/>
          <a:ext cx="1213405" cy="1213405"/>
        </a:xfrm>
        <a:prstGeom prst="ellipse">
          <a:avLst/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19050" cap="rnd" cmpd="sng" algn="ctr">
          <a:solidFill>
            <a:srgbClr val="FFFF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F0A957B-6B48-47C3-B332-7E3A0F389B03}">
      <dsp:nvSpPr>
        <dsp:cNvPr id="0" name=""/>
        <dsp:cNvSpPr/>
      </dsp:nvSpPr>
      <dsp:spPr>
        <a:xfrm>
          <a:off x="0" y="579239"/>
          <a:ext cx="2226468" cy="1335881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kern="1200" dirty="0" smtClean="0"/>
            <a:t>Open</a:t>
          </a:r>
          <a:endParaRPr lang="en-US" sz="3100" kern="1200" dirty="0"/>
        </a:p>
      </dsp:txBody>
      <dsp:txXfrm>
        <a:off x="0" y="579239"/>
        <a:ext cx="2226468" cy="1335881"/>
      </dsp:txXfrm>
    </dsp:sp>
    <dsp:sp modelId="{F50E91F9-5AF5-4FEA-9A53-10D5D230B6F1}">
      <dsp:nvSpPr>
        <dsp:cNvPr id="0" name=""/>
        <dsp:cNvSpPr/>
      </dsp:nvSpPr>
      <dsp:spPr>
        <a:xfrm>
          <a:off x="2449115" y="579239"/>
          <a:ext cx="2226468" cy="1335881"/>
        </a:xfrm>
        <a:prstGeom prst="rect">
          <a:avLst/>
        </a:prstGeom>
        <a:solidFill>
          <a:schemeClr val="accent5">
            <a:hueOff val="2042989"/>
            <a:satOff val="1394"/>
            <a:lumOff val="-3921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kern="1200" dirty="0" smtClean="0"/>
            <a:t>Restricted Open</a:t>
          </a:r>
          <a:endParaRPr lang="en-US" sz="3100" kern="1200" dirty="0"/>
        </a:p>
      </dsp:txBody>
      <dsp:txXfrm>
        <a:off x="2449115" y="579239"/>
        <a:ext cx="2226468" cy="1335881"/>
      </dsp:txXfrm>
    </dsp:sp>
    <dsp:sp modelId="{F9B138B4-11D4-4ECD-8A1A-9C2264460024}">
      <dsp:nvSpPr>
        <dsp:cNvPr id="0" name=""/>
        <dsp:cNvSpPr/>
      </dsp:nvSpPr>
      <dsp:spPr>
        <a:xfrm>
          <a:off x="4898231" y="579239"/>
          <a:ext cx="2226468" cy="1335881"/>
        </a:xfrm>
        <a:prstGeom prst="rect">
          <a:avLst/>
        </a:prstGeom>
        <a:solidFill>
          <a:schemeClr val="accent5">
            <a:hueOff val="4085978"/>
            <a:satOff val="2788"/>
            <a:lumOff val="-7843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kern="1200" dirty="0" smtClean="0"/>
            <a:t>Closed Enrolled</a:t>
          </a:r>
          <a:endParaRPr lang="en-US" sz="3100" kern="1200" dirty="0"/>
        </a:p>
      </dsp:txBody>
      <dsp:txXfrm>
        <a:off x="4898231" y="579239"/>
        <a:ext cx="2226468" cy="1335881"/>
      </dsp:txXfrm>
    </dsp:sp>
    <dsp:sp modelId="{B51361F7-781F-44FF-8E09-ED236AF5C653}">
      <dsp:nvSpPr>
        <dsp:cNvPr id="0" name=""/>
        <dsp:cNvSpPr/>
      </dsp:nvSpPr>
      <dsp:spPr>
        <a:xfrm>
          <a:off x="1224557" y="2137767"/>
          <a:ext cx="2226468" cy="1335881"/>
        </a:xfrm>
        <a:prstGeom prst="rect">
          <a:avLst/>
        </a:prstGeom>
        <a:solidFill>
          <a:schemeClr val="accent5">
            <a:hueOff val="6128967"/>
            <a:satOff val="4183"/>
            <a:lumOff val="-11764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kern="1200" dirty="0" smtClean="0"/>
            <a:t>Camps</a:t>
          </a:r>
          <a:endParaRPr lang="en-US" sz="3100" kern="1200" dirty="0"/>
        </a:p>
      </dsp:txBody>
      <dsp:txXfrm>
        <a:off x="1224557" y="2137767"/>
        <a:ext cx="2226468" cy="1335881"/>
      </dsp:txXfrm>
    </dsp:sp>
    <dsp:sp modelId="{EF93F01E-A628-4FC6-B2C5-214F56FE62A7}">
      <dsp:nvSpPr>
        <dsp:cNvPr id="0" name=""/>
        <dsp:cNvSpPr/>
      </dsp:nvSpPr>
      <dsp:spPr>
        <a:xfrm>
          <a:off x="3673673" y="2137767"/>
          <a:ext cx="2226468" cy="1335881"/>
        </a:xfrm>
        <a:prstGeom prst="rect">
          <a:avLst/>
        </a:prstGeom>
        <a:solidFill>
          <a:schemeClr val="accent5">
            <a:hueOff val="8171956"/>
            <a:satOff val="5577"/>
            <a:lumOff val="-15685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kern="1200" dirty="0" smtClean="0"/>
            <a:t>Migrant</a:t>
          </a:r>
          <a:endParaRPr lang="en-US" sz="3100" kern="1200" dirty="0"/>
        </a:p>
      </dsp:txBody>
      <dsp:txXfrm>
        <a:off x="3673673" y="2137767"/>
        <a:ext cx="2226468" cy="133588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AE0DE7-B13A-4438-95F3-1C75F9ED1BA5}">
      <dsp:nvSpPr>
        <dsp:cNvPr id="0" name=""/>
        <dsp:cNvSpPr/>
      </dsp:nvSpPr>
      <dsp:spPr>
        <a:xfrm>
          <a:off x="0" y="3280262"/>
          <a:ext cx="7124700" cy="1076655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8000"/>
                <a:satMod val="120000"/>
                <a:lumMod val="11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/>
            <a:t>Recordkeeping</a:t>
          </a:r>
          <a:endParaRPr lang="en-US" sz="2800" b="1" kern="1200" dirty="0"/>
        </a:p>
      </dsp:txBody>
      <dsp:txXfrm>
        <a:off x="0" y="3280262"/>
        <a:ext cx="7124700" cy="581393"/>
      </dsp:txXfrm>
    </dsp:sp>
    <dsp:sp modelId="{C055CCE8-181F-4B52-98AC-B1E9EC4209F1}">
      <dsp:nvSpPr>
        <dsp:cNvPr id="0" name=""/>
        <dsp:cNvSpPr/>
      </dsp:nvSpPr>
      <dsp:spPr>
        <a:xfrm>
          <a:off x="0" y="3840123"/>
          <a:ext cx="3562350" cy="495261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20320" rIns="113792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Keep all </a:t>
          </a:r>
          <a:r>
            <a:rPr lang="en-US" sz="1600" kern="1200" dirty="0" err="1" smtClean="0"/>
            <a:t>SSO</a:t>
          </a:r>
          <a:r>
            <a:rPr lang="en-US" sz="1600" kern="1200" dirty="0" smtClean="0"/>
            <a:t> materials, 3 years</a:t>
          </a:r>
          <a:endParaRPr lang="en-US" sz="1600" kern="1200" dirty="0"/>
        </a:p>
      </dsp:txBody>
      <dsp:txXfrm>
        <a:off x="0" y="3840123"/>
        <a:ext cx="3562350" cy="495261"/>
      </dsp:txXfrm>
    </dsp:sp>
    <dsp:sp modelId="{91FF58AC-C7AA-4E22-B387-BE9C5562FC64}">
      <dsp:nvSpPr>
        <dsp:cNvPr id="0" name=""/>
        <dsp:cNvSpPr/>
      </dsp:nvSpPr>
      <dsp:spPr>
        <a:xfrm>
          <a:off x="3562350" y="3840123"/>
          <a:ext cx="3562350" cy="495261"/>
        </a:xfrm>
        <a:prstGeom prst="rect">
          <a:avLst/>
        </a:prstGeom>
        <a:solidFill>
          <a:schemeClr val="accent2">
            <a:tint val="40000"/>
            <a:alpha val="90000"/>
            <a:hueOff val="-1095138"/>
            <a:satOff val="-910"/>
            <a:lumOff val="64"/>
            <a:alphaOff val="0"/>
          </a:schemeClr>
        </a:solidFill>
        <a:ln w="12700" cap="rnd" cmpd="sng" algn="ctr">
          <a:solidFill>
            <a:schemeClr val="accent2">
              <a:tint val="40000"/>
              <a:alpha val="90000"/>
              <a:hueOff val="-1095138"/>
              <a:satOff val="-910"/>
              <a:lumOff val="64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20320" rIns="113792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Daily, Weekly, Monthly records</a:t>
          </a:r>
          <a:endParaRPr lang="en-US" sz="1600" kern="1200" dirty="0"/>
        </a:p>
      </dsp:txBody>
      <dsp:txXfrm>
        <a:off x="3562350" y="3840123"/>
        <a:ext cx="3562350" cy="495261"/>
      </dsp:txXfrm>
    </dsp:sp>
    <dsp:sp modelId="{CD4C6168-16A9-4CC5-85DD-1C865AFAA2C6}">
      <dsp:nvSpPr>
        <dsp:cNvPr id="0" name=""/>
        <dsp:cNvSpPr/>
      </dsp:nvSpPr>
      <dsp:spPr>
        <a:xfrm rot="10800000">
          <a:off x="0" y="1640516"/>
          <a:ext cx="7124700" cy="1655895"/>
        </a:xfrm>
        <a:prstGeom prst="upArrowCallout">
          <a:avLst/>
        </a:prstGeom>
        <a:gradFill rotWithShape="0">
          <a:gsLst>
            <a:gs pos="0">
              <a:schemeClr val="accent2">
                <a:hueOff val="-2355276"/>
                <a:satOff val="-3145"/>
                <a:lumOff val="1863"/>
                <a:alphaOff val="0"/>
                <a:tint val="98000"/>
                <a:satMod val="120000"/>
                <a:lumMod val="110000"/>
              </a:schemeClr>
            </a:gs>
            <a:gs pos="100000">
              <a:schemeClr val="accent2">
                <a:hueOff val="-2355276"/>
                <a:satOff val="-3145"/>
                <a:lumOff val="1863"/>
                <a:alphaOff val="0"/>
                <a:shade val="9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/>
            <a:t>Claims</a:t>
          </a:r>
          <a:endParaRPr lang="en-US" sz="2800" b="1" kern="1200" dirty="0"/>
        </a:p>
      </dsp:txBody>
      <dsp:txXfrm rot="-10800000">
        <a:off x="0" y="1640516"/>
        <a:ext cx="7124700" cy="581219"/>
      </dsp:txXfrm>
    </dsp:sp>
    <dsp:sp modelId="{440290B4-6886-4B0F-A76D-D92E72089E69}">
      <dsp:nvSpPr>
        <dsp:cNvPr id="0" name=""/>
        <dsp:cNvSpPr/>
      </dsp:nvSpPr>
      <dsp:spPr>
        <a:xfrm>
          <a:off x="0" y="2221735"/>
          <a:ext cx="3562350" cy="495112"/>
        </a:xfrm>
        <a:prstGeom prst="rect">
          <a:avLst/>
        </a:prstGeom>
        <a:solidFill>
          <a:schemeClr val="accent2">
            <a:tint val="40000"/>
            <a:alpha val="90000"/>
            <a:hueOff val="-2190277"/>
            <a:satOff val="-1820"/>
            <a:lumOff val="128"/>
            <a:alphaOff val="0"/>
          </a:schemeClr>
        </a:solidFill>
        <a:ln w="12700" cap="rnd" cmpd="sng" algn="ctr">
          <a:solidFill>
            <a:schemeClr val="accent2">
              <a:tint val="40000"/>
              <a:alpha val="90000"/>
              <a:hueOff val="-2190277"/>
              <a:satOff val="-1820"/>
              <a:lumOff val="128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20320" rIns="113792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Submit Monthly Claim </a:t>
          </a:r>
          <a:endParaRPr lang="en-US" sz="1600" kern="1200" dirty="0"/>
        </a:p>
      </dsp:txBody>
      <dsp:txXfrm>
        <a:off x="0" y="2221735"/>
        <a:ext cx="3562350" cy="495112"/>
      </dsp:txXfrm>
    </dsp:sp>
    <dsp:sp modelId="{1A8E0BFA-866B-46AA-BA1B-F6781E203F3E}">
      <dsp:nvSpPr>
        <dsp:cNvPr id="0" name=""/>
        <dsp:cNvSpPr/>
      </dsp:nvSpPr>
      <dsp:spPr>
        <a:xfrm>
          <a:off x="3562349" y="2209798"/>
          <a:ext cx="3562350" cy="495112"/>
        </a:xfrm>
        <a:prstGeom prst="rect">
          <a:avLst/>
        </a:prstGeom>
        <a:solidFill>
          <a:schemeClr val="accent2">
            <a:tint val="40000"/>
            <a:alpha val="90000"/>
            <a:hueOff val="-3285415"/>
            <a:satOff val="-2730"/>
            <a:lumOff val="191"/>
            <a:alphaOff val="0"/>
          </a:schemeClr>
        </a:solidFill>
        <a:ln w="12700" cap="rnd" cmpd="sng" algn="ctr">
          <a:solidFill>
            <a:schemeClr val="accent2">
              <a:tint val="40000"/>
              <a:alpha val="90000"/>
              <a:hueOff val="-3285415"/>
              <a:satOff val="-2730"/>
              <a:lumOff val="191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20320" rIns="113792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By the 10</a:t>
          </a:r>
          <a:r>
            <a:rPr lang="en-US" sz="1600" kern="1200" baseline="30000" dirty="0" smtClean="0"/>
            <a:t>th</a:t>
          </a:r>
          <a:r>
            <a:rPr lang="en-US" sz="1600" kern="1200" dirty="0" smtClean="0"/>
            <a:t> of the month</a:t>
          </a:r>
          <a:endParaRPr lang="en-US" sz="1600" kern="1200" dirty="0"/>
        </a:p>
      </dsp:txBody>
      <dsp:txXfrm>
        <a:off x="3562349" y="2209798"/>
        <a:ext cx="3562350" cy="495112"/>
      </dsp:txXfrm>
    </dsp:sp>
    <dsp:sp modelId="{A74905AC-F69C-4678-B3A2-AB3F3F2DFC08}">
      <dsp:nvSpPr>
        <dsp:cNvPr id="0" name=""/>
        <dsp:cNvSpPr/>
      </dsp:nvSpPr>
      <dsp:spPr>
        <a:xfrm rot="10800000">
          <a:off x="0" y="8"/>
          <a:ext cx="7124700" cy="1655895"/>
        </a:xfrm>
        <a:prstGeom prst="upArrowCallout">
          <a:avLst/>
        </a:prstGeom>
        <a:gradFill rotWithShape="0">
          <a:gsLst>
            <a:gs pos="0">
              <a:schemeClr val="accent2">
                <a:hueOff val="-4710551"/>
                <a:satOff val="-6290"/>
                <a:lumOff val="3726"/>
                <a:alphaOff val="0"/>
                <a:tint val="98000"/>
                <a:satMod val="120000"/>
                <a:lumMod val="110000"/>
              </a:schemeClr>
            </a:gs>
            <a:gs pos="100000">
              <a:schemeClr val="accent2">
                <a:hueOff val="-4710551"/>
                <a:satOff val="-6290"/>
                <a:lumOff val="3726"/>
                <a:alphaOff val="0"/>
                <a:shade val="9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/>
            <a:t>Meal Counting</a:t>
          </a:r>
          <a:endParaRPr lang="en-US" sz="2800" b="1" kern="1200" dirty="0"/>
        </a:p>
      </dsp:txBody>
      <dsp:txXfrm rot="-10800000">
        <a:off x="0" y="8"/>
        <a:ext cx="7124700" cy="581219"/>
      </dsp:txXfrm>
    </dsp:sp>
    <dsp:sp modelId="{C85C4177-08B5-4D0E-BF9D-E21C2D054303}">
      <dsp:nvSpPr>
        <dsp:cNvPr id="0" name=""/>
        <dsp:cNvSpPr/>
      </dsp:nvSpPr>
      <dsp:spPr>
        <a:xfrm>
          <a:off x="0" y="581989"/>
          <a:ext cx="3562350" cy="495112"/>
        </a:xfrm>
        <a:prstGeom prst="rect">
          <a:avLst/>
        </a:prstGeom>
        <a:solidFill>
          <a:schemeClr val="accent2">
            <a:tint val="40000"/>
            <a:alpha val="90000"/>
            <a:hueOff val="-4380554"/>
            <a:satOff val="-3640"/>
            <a:lumOff val="255"/>
            <a:alphaOff val="0"/>
          </a:schemeClr>
        </a:solidFill>
        <a:ln w="12700" cap="rnd" cmpd="sng" algn="ctr">
          <a:solidFill>
            <a:schemeClr val="accent2">
              <a:tint val="40000"/>
              <a:alpha val="90000"/>
              <a:hueOff val="-4380554"/>
              <a:satOff val="-3640"/>
              <a:lumOff val="255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20320" rIns="113792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Children Only</a:t>
          </a:r>
          <a:endParaRPr lang="en-US" sz="1600" kern="1200" dirty="0"/>
        </a:p>
      </dsp:txBody>
      <dsp:txXfrm>
        <a:off x="0" y="581989"/>
        <a:ext cx="3562350" cy="495112"/>
      </dsp:txXfrm>
    </dsp:sp>
    <dsp:sp modelId="{08917EB7-40A8-4631-B924-3D708A8FD227}">
      <dsp:nvSpPr>
        <dsp:cNvPr id="0" name=""/>
        <dsp:cNvSpPr/>
      </dsp:nvSpPr>
      <dsp:spPr>
        <a:xfrm>
          <a:off x="3562350" y="581989"/>
          <a:ext cx="3562350" cy="495112"/>
        </a:xfrm>
        <a:prstGeom prst="rect">
          <a:avLst/>
        </a:prstGeom>
        <a:solidFill>
          <a:schemeClr val="accent2">
            <a:tint val="40000"/>
            <a:alpha val="90000"/>
            <a:hueOff val="-5475692"/>
            <a:satOff val="-4550"/>
            <a:lumOff val="319"/>
            <a:alphaOff val="0"/>
          </a:schemeClr>
        </a:solidFill>
        <a:ln w="12700" cap="rnd" cmpd="sng" algn="ctr">
          <a:solidFill>
            <a:schemeClr val="accent2">
              <a:tint val="40000"/>
              <a:alpha val="90000"/>
              <a:hueOff val="-5475692"/>
              <a:satOff val="-4550"/>
              <a:lumOff val="319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20320" rIns="113792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End of the Point of Service</a:t>
          </a:r>
          <a:endParaRPr lang="en-US" sz="1600" kern="1200" dirty="0"/>
        </a:p>
      </dsp:txBody>
      <dsp:txXfrm>
        <a:off x="3562350" y="581989"/>
        <a:ext cx="3562350" cy="49511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54DFDA0-A8F4-4F41-8AC3-8F1C868E5985}">
      <dsp:nvSpPr>
        <dsp:cNvPr id="0" name=""/>
        <dsp:cNvSpPr/>
      </dsp:nvSpPr>
      <dsp:spPr>
        <a:xfrm>
          <a:off x="952557" y="861971"/>
          <a:ext cx="1784653" cy="1190364"/>
        </a:xfrm>
        <a:prstGeom prst="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35128" rIns="135128" bIns="135128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smtClean="0"/>
            <a:t>During morning hours</a:t>
          </a:r>
          <a:endParaRPr lang="en-US" sz="1900" kern="1200" dirty="0"/>
        </a:p>
      </dsp:txBody>
      <dsp:txXfrm>
        <a:off x="1238102" y="861971"/>
        <a:ext cx="1499109" cy="1190364"/>
      </dsp:txXfrm>
    </dsp:sp>
    <dsp:sp modelId="{2754FEF0-0DBC-4125-A0FC-070C92FD2536}">
      <dsp:nvSpPr>
        <dsp:cNvPr id="0" name=""/>
        <dsp:cNvSpPr/>
      </dsp:nvSpPr>
      <dsp:spPr>
        <a:xfrm>
          <a:off x="742" y="386064"/>
          <a:ext cx="1189769" cy="1189769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85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solidFill>
                <a:schemeClr val="bg1"/>
              </a:solidFill>
            </a:rPr>
            <a:t>BRK</a:t>
          </a:r>
          <a:endParaRPr lang="en-US" sz="1800" kern="1200" dirty="0">
            <a:solidFill>
              <a:schemeClr val="bg1"/>
            </a:solidFill>
          </a:endParaRPr>
        </a:p>
      </dsp:txBody>
      <dsp:txXfrm>
        <a:off x="174980" y="560302"/>
        <a:ext cx="841293" cy="841293"/>
      </dsp:txXfrm>
    </dsp:sp>
    <dsp:sp modelId="{946819DC-9162-49A1-BD07-DBF4A820D567}">
      <dsp:nvSpPr>
        <dsp:cNvPr id="0" name=""/>
        <dsp:cNvSpPr/>
      </dsp:nvSpPr>
      <dsp:spPr>
        <a:xfrm>
          <a:off x="3926980" y="861971"/>
          <a:ext cx="1784653" cy="1190364"/>
        </a:xfrm>
        <a:prstGeom prst="rect">
          <a:avLst/>
        </a:prstGeom>
        <a:solidFill>
          <a:schemeClr val="accent5">
            <a:tint val="40000"/>
            <a:alpha val="90000"/>
            <a:hueOff val="4269361"/>
            <a:satOff val="-11107"/>
            <a:lumOff val="-1060"/>
            <a:alphaOff val="0"/>
          </a:schemeClr>
        </a:solidFill>
        <a:ln w="19050" cap="rnd" cmpd="sng" algn="ctr">
          <a:solidFill>
            <a:schemeClr val="accent5">
              <a:tint val="40000"/>
              <a:alpha val="90000"/>
              <a:hueOff val="4269361"/>
              <a:satOff val="-11107"/>
              <a:lumOff val="-106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35128" rIns="135128" bIns="135128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smtClean="0"/>
            <a:t>Between 10:00 am- 2:00 pm</a:t>
          </a:r>
          <a:endParaRPr lang="en-US" sz="1900" kern="1200" dirty="0"/>
        </a:p>
      </dsp:txBody>
      <dsp:txXfrm>
        <a:off x="4212525" y="861971"/>
        <a:ext cx="1499109" cy="1190364"/>
      </dsp:txXfrm>
    </dsp:sp>
    <dsp:sp modelId="{0EAA19F4-3FD7-4401-A333-9E864455C480}">
      <dsp:nvSpPr>
        <dsp:cNvPr id="0" name=""/>
        <dsp:cNvSpPr/>
      </dsp:nvSpPr>
      <dsp:spPr>
        <a:xfrm>
          <a:off x="2975165" y="386064"/>
          <a:ext cx="1189769" cy="1189769"/>
        </a:xfrm>
        <a:prstGeom prst="ellipse">
          <a:avLst/>
        </a:prstGeom>
        <a:solidFill>
          <a:schemeClr val="accent5">
            <a:hueOff val="4085978"/>
            <a:satOff val="2788"/>
            <a:lumOff val="-7843"/>
            <a:alphaOff val="0"/>
          </a:schemeClr>
        </a:solidFill>
        <a:ln w="285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Lunch</a:t>
          </a:r>
          <a:endParaRPr lang="en-US" sz="2000" kern="1200" dirty="0"/>
        </a:p>
      </dsp:txBody>
      <dsp:txXfrm>
        <a:off x="3149403" y="560302"/>
        <a:ext cx="841293" cy="841293"/>
      </dsp:txXfrm>
    </dsp:sp>
    <dsp:sp modelId="{4960ECF7-3729-42AA-9249-2B6BE448545E}">
      <dsp:nvSpPr>
        <dsp:cNvPr id="0" name=""/>
        <dsp:cNvSpPr/>
      </dsp:nvSpPr>
      <dsp:spPr>
        <a:xfrm>
          <a:off x="6901403" y="861971"/>
          <a:ext cx="1784653" cy="1190364"/>
        </a:xfrm>
        <a:prstGeom prst="rect">
          <a:avLst/>
        </a:prstGeom>
        <a:solidFill>
          <a:schemeClr val="accent5">
            <a:tint val="40000"/>
            <a:alpha val="90000"/>
            <a:hueOff val="8538722"/>
            <a:satOff val="-22214"/>
            <a:lumOff val="-2120"/>
            <a:alphaOff val="0"/>
          </a:schemeClr>
        </a:solidFill>
        <a:ln w="19050" cap="rnd" cmpd="sng" algn="ctr">
          <a:solidFill>
            <a:schemeClr val="accent5">
              <a:tint val="40000"/>
              <a:alpha val="90000"/>
              <a:hueOff val="8538722"/>
              <a:satOff val="-22214"/>
              <a:lumOff val="-212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35128" rIns="135128" bIns="135128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smtClean="0"/>
            <a:t>Spaced between meals</a:t>
          </a:r>
          <a:endParaRPr lang="en-US" sz="1900" kern="1200" dirty="0"/>
        </a:p>
      </dsp:txBody>
      <dsp:txXfrm>
        <a:off x="7186948" y="861971"/>
        <a:ext cx="1499109" cy="1190364"/>
      </dsp:txXfrm>
    </dsp:sp>
    <dsp:sp modelId="{5E34EB5C-1EF4-4A53-BBE1-CB336875D89A}">
      <dsp:nvSpPr>
        <dsp:cNvPr id="0" name=""/>
        <dsp:cNvSpPr/>
      </dsp:nvSpPr>
      <dsp:spPr>
        <a:xfrm>
          <a:off x="5949588" y="386064"/>
          <a:ext cx="1189769" cy="1189769"/>
        </a:xfrm>
        <a:prstGeom prst="ellipse">
          <a:avLst/>
        </a:prstGeom>
        <a:solidFill>
          <a:schemeClr val="accent5">
            <a:hueOff val="8171956"/>
            <a:satOff val="5577"/>
            <a:lumOff val="-15685"/>
            <a:alphaOff val="0"/>
          </a:schemeClr>
        </a:solidFill>
        <a:ln w="285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>
              <a:solidFill>
                <a:schemeClr val="bg1"/>
              </a:solidFill>
            </a:rPr>
            <a:t>Snack</a:t>
          </a:r>
          <a:endParaRPr lang="en-US" sz="2100" kern="1200" dirty="0">
            <a:solidFill>
              <a:schemeClr val="bg1"/>
            </a:solidFill>
          </a:endParaRPr>
        </a:p>
      </dsp:txBody>
      <dsp:txXfrm>
        <a:off x="6123826" y="560302"/>
        <a:ext cx="841293" cy="841293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11/layout/CircleProcess">
  <dgm:title val="Circle Process"/>
  <dgm:desc val="Use to show sequential steps in a process. Limited to eleven Level 1 shapes with an unlimited number of Level 2 shapes. Works best with small amounts of text. Unused text does not appear, but remains available if you switch layouts."/>
  <dgm:catLst>
    <dgm:cat type="process" pri="8500"/>
    <dgm:cat type="officeonline" pri="85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11"/>
      <dgm:chPref val="11"/>
      <dgm:dir/>
      <dgm:resizeHandles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0.638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Parent1" refType="w" fact="0.1667"/>
              <dgm:constr type="t" for="ch" forName="Parent1" refType="h" fact="0.1064"/>
              <dgm:constr type="w" for="ch" forName="Parent1" refType="w" fact="0.6667"/>
              <dgm:constr type="h" for="ch" forName="Parent1" refType="h" fact="0.4255"/>
              <dgm:constr type="l" for="ch" forName="Accent1" refType="w" fact="0"/>
              <dgm:constr type="t" for="ch" forName="Accent1" refType="h" fact="0"/>
              <dgm:constr type="w" for="ch" forName="Accent1" refType="w"/>
              <dgm:constr type="h" for="ch" forName="Accent1" refType="h" fact="0.6383"/>
              <dgm:constr type="l" for="ch" forName="ParentBackground1" refType="w" fact="0.0333"/>
              <dgm:constr type="t" for="ch" forName="ParentBackground1" refType="h" fact="0.0213"/>
              <dgm:constr type="w" for="ch" forName="ParentBackground1" refType="w" fact="0.9333"/>
              <dgm:constr type="h" for="ch" forName="ParentBackground1" refType="h" fact="0.5957"/>
              <dgm:constr type="l" for="ch" forName="Child1" refType="w" fact="0.0333"/>
              <dgm:constr type="t" for="ch" forName="Child1" refType="h" fact="0.6574"/>
              <dgm:constr type="w" for="ch" forName="Child1" refType="w" fact="0.9333"/>
              <dgm:constr type="h" for="ch" forName="Child1" refType="h" fact="0.3426"/>
            </dgm:constrLst>
          </dgm:if>
          <dgm:if name="Name5" axis="ch" ptType="node" func="cnt" op="equ" val="2">
            <dgm:alg type="composite">
              <dgm:param type="ar" val="1.265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Parent2" refType="w" fact="0.6249"/>
              <dgm:constr type="t" for="ch" forName="Parent2" refType="h" fact="0.2022"/>
              <dgm:constr type="w" for="ch" forName="Parent2" refType="w" fact="0.3001"/>
              <dgm:constr type="h" for="ch" forName="Parent2" refType="h" fact="0.3799"/>
              <dgm:constr type="l" for="ch" forName="Parent1" refType="w" fact="0.1597"/>
              <dgm:constr type="t" for="ch" forName="Parent1" refType="h" fact="0.2022"/>
              <dgm:constr type="w" for="ch" forName="Parent1" refType="w" fact="0.3001"/>
              <dgm:constr type="h" for="ch" forName="Parent1" refType="h" fact="0.3799"/>
              <dgm:constr type="l" for="ch" forName="Accent2" refType="w" fact="0.5498"/>
              <dgm:constr type="t" for="ch" forName="Accent2" refType="h" fact="0.1072"/>
              <dgm:constr type="w" for="ch" forName="Accent2" refType="w" fact="0.4502"/>
              <dgm:constr type="h" for="ch" forName="Accent2" refType="h" fact="0.5699"/>
              <dgm:constr type="l" for="ch" forName="ParentBackground2" refType="w" fact="0.5648"/>
              <dgm:constr type="t" for="ch" forName="ParentBackground2" refType="h" fact="0.1262"/>
              <dgm:constr type="w" for="ch" forName="ParentBackground2" refType="w" fact="0.4201"/>
              <dgm:constr type="h" for="ch" forName="ParentBackground2" refType="h" fact="0.5319"/>
              <dgm:constr type="l" for="ch" forName="Child2" refType="w" fact="0.5648"/>
              <dgm:constr type="t" for="ch" forName="Child2" refType="h" fact="0.6876"/>
              <dgm:constr type="w" for="ch" forName="Child2" refType="w" fact="0.4201"/>
              <dgm:constr type="h" for="ch" forName="Child2" refType="h" fact="0.3124"/>
              <dgm:constr type="l" for="ch" forName="Accent1" refType="w" fact="-0.0086"/>
              <dgm:constr type="t" for="ch" forName="Accent1" refType="h" fact="-0.0109"/>
              <dgm:constr type="w" for="ch" forName="Accent1" refType="w" fact="0.6367"/>
              <dgm:constr type="h" for="ch" forName="Accent1" refType="h" fact="0.806"/>
              <dgm:constr type="l" for="ch" forName="ParentBackground1" refType="w" fact="0.0997"/>
              <dgm:constr type="t" for="ch" forName="ParentBackground1" refType="h" fact="0.1262"/>
              <dgm:constr type="w" for="ch" forName="ParentBackground1" refType="w" fact="0.4201"/>
              <dgm:constr type="h" for="ch" forName="ParentBackground1" refType="h" fact="0.5319"/>
              <dgm:constr type="l" for="ch" forName="Child1" refType="w" fact="0.0997"/>
              <dgm:constr type="t" for="ch" forName="Child1" refType="h" fact="0.6876"/>
              <dgm:constr type="w" for="ch" forName="Child1" refType="w" fact="0.4201"/>
              <dgm:constr type="h" for="ch" forName="Child1" refType="h" fact="0.3124"/>
            </dgm:constrLst>
          </dgm:if>
          <dgm:if name="Name6" axis="ch" ptType="node" func="cnt" op="equ" val="3">
            <dgm:alg type="composite">
              <dgm:param type="ar" val="1.854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Parent3" refType="w" fact="0.744"/>
              <dgm:constr type="t" for="ch" forName="Parent3" refType="h" fact="0.2022"/>
              <dgm:constr type="w" for="ch" forName="Parent3" refType="w" fact="0.2048"/>
              <dgm:constr type="h" for="ch" forName="Parent3" refType="h" fact="0.3799"/>
              <dgm:constr type="l" for="ch" forName="Parent2" refType="w" fact="0.4265"/>
              <dgm:constr type="t" for="ch" forName="Parent2" refType="h" fact="0.2022"/>
              <dgm:constr type="w" for="ch" forName="Parent2" refType="w" fact="0.2048"/>
              <dgm:constr type="h" for="ch" forName="Parent2" refType="h" fact="0.3799"/>
              <dgm:constr type="l" for="ch" forName="Parent1" refType="w" fact="0.109"/>
              <dgm:constr type="t" for="ch" forName="Parent1" refType="h" fact="0.2022"/>
              <dgm:constr type="w" for="ch" forName="Parent1" refType="w" fact="0.2048"/>
              <dgm:constr type="h" for="ch" forName="Parent1" refType="h" fact="0.3799"/>
              <dgm:constr type="l" for="ch" forName="Accent3" refType="w" fact="0.6928"/>
              <dgm:constr type="t" for="ch" forName="Accent3" refType="h" fact="0.1072"/>
              <dgm:constr type="w" for="ch" forName="Accent3" refType="w" fact="0.3072"/>
              <dgm:constr type="h" for="ch" forName="Accent3" refType="h" fact="0.5699"/>
              <dgm:constr type="l" for="ch" forName="ParentBackground3" refType="w" fact="0.703"/>
              <dgm:constr type="t" for="ch" forName="ParentBackground3" refType="h" fact="0.1262"/>
              <dgm:constr type="w" for="ch" forName="ParentBackground3" refType="w" fact="0.2868"/>
              <dgm:constr type="h" for="ch" forName="ParentBackground3" refType="h" fact="0.5319"/>
              <dgm:constr type="l" for="ch" forName="Child3" refType="w" fact="0.703"/>
              <dgm:constr type="t" for="ch" forName="Child3" refType="h" fact="0.6876"/>
              <dgm:constr type="w" for="ch" forName="Child3" refType="w" fact="0.2868"/>
              <dgm:constr type="h" for="ch" forName="Child3" refType="h" fact="0.3124"/>
              <dgm:constr type="l" for="ch" forName="Accent2" refType="w" fact="0.3122"/>
              <dgm:constr type="t" for="ch" forName="Accent2" refType="h" fact="-0.0109"/>
              <dgm:constr type="w" for="ch" forName="Accent2" refType="w" fact="0.4334"/>
              <dgm:constr type="h" for="ch" forName="Accent2" refType="h" fact="0.806"/>
              <dgm:constr type="l" for="ch" forName="ParentBackground2" refType="w" fact="0.3855"/>
              <dgm:constr type="t" for="ch" forName="ParentBackground2" refType="h" fact="0.1262"/>
              <dgm:constr type="w" for="ch" forName="ParentBackground2" refType="w" fact="0.2868"/>
              <dgm:constr type="h" for="ch" forName="ParentBackground2" refType="h" fact="0.5319"/>
              <dgm:constr type="l" for="ch" forName="Child2" refType="w" fact="0.3855"/>
              <dgm:constr type="t" for="ch" forName="Child2" refType="h" fact="0.6876"/>
              <dgm:constr type="w" for="ch" forName="Child2" refType="w" fact="0.2868"/>
              <dgm:constr type="h" for="ch" forName="Child2" refType="h" fact="0.3124"/>
              <dgm:constr type="l" for="ch" forName="Accent1" refType="w" fact="-0.0053"/>
              <dgm:constr type="t" for="ch" forName="Accent1" refType="h" fact="-0.0109"/>
              <dgm:constr type="w" for="ch" forName="Accent1" refType="w" fact="0.4334"/>
              <dgm:constr type="h" for="ch" forName="Accent1" refType="h" fact="0.806"/>
              <dgm:constr type="l" for="ch" forName="ParentBackground1" refType="w" fact="0.068"/>
              <dgm:constr type="t" for="ch" forName="ParentBackground1" refType="h" fact="0.1262"/>
              <dgm:constr type="w" for="ch" forName="ParentBackground1" refType="w" fact="0.2868"/>
              <dgm:constr type="h" for="ch" forName="ParentBackground1" refType="h" fact="0.5319"/>
              <dgm:constr type="l" for="ch" forName="Child1" refType="w" fact="0.068"/>
              <dgm:constr type="t" for="ch" forName="Child1" refType="h" fact="0.6876"/>
              <dgm:constr type="w" for="ch" forName="Child1" refType="w" fact="0.2868"/>
              <dgm:constr type="h" for="ch" forName="Child1" refType="h" fact="0.3124"/>
            </dgm:constrLst>
          </dgm:if>
          <dgm:if name="Name7" axis="ch" ptType="node" func="cnt" op="equ" val="4">
            <dgm:alg type="composite">
              <dgm:param type="ar" val="2.4437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Parent4" refType="w" fact="0.8057"/>
              <dgm:constr type="t" for="ch" forName="Parent4" refType="h" fact="0.2022"/>
              <dgm:constr type="w" for="ch" forName="Parent4" refType="w" fact="0.1555"/>
              <dgm:constr type="h" for="ch" forName="Parent4" refType="h" fact="0.3799"/>
              <dgm:constr type="l" for="ch" forName="Parent3" refType="w" fact="0.5647"/>
              <dgm:constr type="t" for="ch" forName="Parent3" refType="h" fact="0.2022"/>
              <dgm:constr type="w" for="ch" forName="Parent3" refType="w" fact="0.1555"/>
              <dgm:constr type="h" for="ch" forName="Parent3" refType="h" fact="0.3799"/>
              <dgm:constr type="l" for="ch" forName="Parent2" refType="w" fact="0.3237"/>
              <dgm:constr type="t" for="ch" forName="Parent2" refType="h" fact="0.2022"/>
              <dgm:constr type="w" for="ch" forName="Parent2" refType="w" fact="0.1555"/>
              <dgm:constr type="h" for="ch" forName="Parent2" refType="h" fact="0.3799"/>
              <dgm:constr type="l" for="ch" forName="Parent1" refType="w" fact="0.0827"/>
              <dgm:constr type="t" for="ch" forName="Parent1" refType="h" fact="0.2022"/>
              <dgm:constr type="w" for="ch" forName="Parent1" refType="w" fact="0.1555"/>
              <dgm:constr type="h" for="ch" forName="Parent1" refType="h" fact="0.3799"/>
              <dgm:constr type="l" for="ch" forName="Accent4" refType="w" fact="0.7668"/>
              <dgm:constr type="t" for="ch" forName="Accent4" refType="h" fact="0.1072"/>
              <dgm:constr type="w" for="ch" forName="Accent4" refType="w" fact="0.2332"/>
              <dgm:constr type="h" for="ch" forName="Accent4" refType="h" fact="0.5699"/>
              <dgm:constr type="l" for="ch" forName="ParentBackground4" refType="w" fact="0.7746"/>
              <dgm:constr type="t" for="ch" forName="ParentBackground4" refType="h" fact="0.1262"/>
              <dgm:constr type="w" for="ch" forName="ParentBackground4" refType="w" fact="0.2177"/>
              <dgm:constr type="h" for="ch" forName="ParentBackground4" refType="h" fact="0.5319"/>
              <dgm:constr type="l" for="ch" forName="Child4" refType="w" fact="0.7746"/>
              <dgm:constr type="t" for="ch" forName="Child4" refType="h" fact="0.6876"/>
              <dgm:constr type="w" for="ch" forName="Child4" refType="w" fact="0.2177"/>
              <dgm:constr type="h" for="ch" forName="Child4" refType="h" fact="0.3124"/>
              <dgm:constr type="l" for="ch" forName="Accent3" refType="w" fact="0.4765"/>
              <dgm:constr type="t" for="ch" forName="Accent3" refType="h" fact="-0.0109"/>
              <dgm:constr type="w" for="ch" forName="Accent3" refType="w" fact="0.3298"/>
              <dgm:constr type="h" for="ch" forName="Accent3" refType="h" fact="0.806"/>
              <dgm:constr type="l" for="ch" forName="ParentBackground3" refType="w" fact="0.5336"/>
              <dgm:constr type="t" for="ch" forName="ParentBackground3" refType="h" fact="0.1262"/>
              <dgm:constr type="w" for="ch" forName="ParentBackground3" refType="w" fact="0.2177"/>
              <dgm:constr type="h" for="ch" forName="ParentBackground3" refType="h" fact="0.5319"/>
              <dgm:constr type="l" for="ch" forName="Child3" refType="w" fact="0.5336"/>
              <dgm:constr type="t" for="ch" forName="Child3" refType="h" fact="0.6876"/>
              <dgm:constr type="w" for="ch" forName="Child3" refType="w" fact="0.2177"/>
              <dgm:constr type="h" for="ch" forName="Child3" refType="h" fact="0.3124"/>
              <dgm:constr type="l" for="ch" forName="Accent2" refType="w" fact="0.2365"/>
              <dgm:constr type="t" for="ch" forName="Accent2" refType="h" fact="-0.0109"/>
              <dgm:constr type="w" for="ch" forName="Accent2" refType="w" fact="0.3298"/>
              <dgm:constr type="h" for="ch" forName="Accent2" refType="h" fact="0.806"/>
              <dgm:constr type="l" for="ch" forName="ParentBackground2" refType="w" fact="0.2926"/>
              <dgm:constr type="t" for="ch" forName="ParentBackground2" refType="h" fact="0.1262"/>
              <dgm:constr type="w" for="ch" forName="ParentBackground2" refType="w" fact="0.2177"/>
              <dgm:constr type="h" for="ch" forName="ParentBackground2" refType="h" fact="0.5319"/>
              <dgm:constr type="l" for="ch" forName="Child2" refType="w" fact="0.2926"/>
              <dgm:constr type="t" for="ch" forName="Child2" refType="h" fact="0.6876"/>
              <dgm:constr type="w" for="ch" forName="Child2" refType="w" fact="0.2177"/>
              <dgm:constr type="h" for="ch" forName="Child2" refType="h" fact="0.3124"/>
              <dgm:constr type="l" for="ch" forName="Accent1" refType="w" fact="-0.0045"/>
              <dgm:constr type="t" for="ch" forName="Accent1" refType="h" fact="-0.0109"/>
              <dgm:constr type="w" for="ch" forName="Accent1" refType="w" fact="0.3298"/>
              <dgm:constr type="h" for="ch" forName="Accent1" refType="h" fact="0.806"/>
              <dgm:constr type="l" for="ch" forName="ParentBackground1" refType="w" fact="0.0516"/>
              <dgm:constr type="t" for="ch" forName="ParentBackground1" refType="h" fact="0.1262"/>
              <dgm:constr type="w" for="ch" forName="ParentBackground1" refType="w" fact="0.2177"/>
              <dgm:constr type="h" for="ch" forName="ParentBackground1" refType="h" fact="0.5319"/>
              <dgm:constr type="l" for="ch" forName="Child1" refType="w" fact="0.0516"/>
              <dgm:constr type="t" for="ch" forName="Child1" refType="h" fact="0.6876"/>
              <dgm:constr type="w" for="ch" forName="Child1" refType="w" fact="0.2177"/>
              <dgm:constr type="h" for="ch" forName="Child1" refType="h" fact="0.3124"/>
            </dgm:constrLst>
          </dgm:if>
          <dgm:if name="Name8" axis="ch" ptType="node" func="cnt" op="equ" val="5">
            <dgm:alg type="composite">
              <dgm:param type="ar" val="3.0325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Parent5" refType="w" fact="0.8434"/>
              <dgm:constr type="t" for="ch" forName="Parent5" refType="h" fact="0.2022"/>
              <dgm:constr type="w" for="ch" forName="Parent5" refType="w" fact="0.1253"/>
              <dgm:constr type="h" for="ch" forName="Parent5" refType="h" fact="0.3799"/>
              <dgm:constr type="l" for="ch" forName="Parent4" refType="w" fact="0.6492"/>
              <dgm:constr type="t" for="ch" forName="Parent4" refType="h" fact="0.2022"/>
              <dgm:constr type="w" for="ch" forName="Parent4" refType="w" fact="0.1253"/>
              <dgm:constr type="h" for="ch" forName="Parent4" refType="h" fact="0.3799"/>
              <dgm:constr type="l" for="ch" forName="Parent3" refType="w" fact="0.455"/>
              <dgm:constr type="t" for="ch" forName="Parent3" refType="h" fact="0.2022"/>
              <dgm:constr type="w" for="ch" forName="Parent3" refType="w" fact="0.1253"/>
              <dgm:constr type="h" for="ch" forName="Parent3" refType="h" fact="0.3799"/>
              <dgm:constr type="l" for="ch" forName="Parent2" refType="w" fact="0.2609"/>
              <dgm:constr type="t" for="ch" forName="Parent2" refType="h" fact="0.2022"/>
              <dgm:constr type="w" for="ch" forName="Parent2" refType="w" fact="0.1253"/>
              <dgm:constr type="h" for="ch" forName="Parent2" refType="h" fact="0.3799"/>
              <dgm:constr type="l" for="ch" forName="Parent1" refType="w" fact="0.0667"/>
              <dgm:constr type="t" for="ch" forName="Parent1" refType="h" fact="0.2022"/>
              <dgm:constr type="w" for="ch" forName="Parent1" refType="w" fact="0.1253"/>
              <dgm:constr type="h" for="ch" forName="Parent1" refType="h" fact="0.3799"/>
              <dgm:constr type="l" for="ch" forName="Accent5" refType="w" fact="0.8121"/>
              <dgm:constr type="t" for="ch" forName="Accent5" refType="h" fact="0.1072"/>
              <dgm:constr type="w" for="ch" forName="Accent5" refType="w" fact="0.1879"/>
              <dgm:constr type="h" for="ch" forName="Accent5" refType="h" fact="0.5699"/>
              <dgm:constr type="l" for="ch" forName="ParentBackground5" refType="w" fact="0.8183"/>
              <dgm:constr type="t" for="ch" forName="ParentBackground5" refType="h" fact="0.1262"/>
              <dgm:constr type="w" for="ch" forName="ParentBackground5" refType="w" fact="0.1754"/>
              <dgm:constr type="h" for="ch" forName="ParentBackground5" refType="h" fact="0.5319"/>
              <dgm:constr type="l" for="ch" forName="Child5" refType="w" fact="0.8183"/>
              <dgm:constr type="t" for="ch" forName="Child5" refType="h" fact="0.6876"/>
              <dgm:constr type="w" for="ch" forName="Child5" refType="w" fact="0.1754"/>
              <dgm:constr type="h" for="ch" forName="Child5" refType="h" fact="0.3124"/>
              <dgm:constr type="l" for="ch" forName="Accent4" refType="w" fact="0.5789"/>
              <dgm:constr type="t" for="ch" forName="Accent4" refType="h" fact="-0.0109"/>
              <dgm:constr type="w" for="ch" forName="Accent4" refType="w" fact="0.2657"/>
              <dgm:constr type="h" for="ch" forName="Accent4" refType="h" fact="0.806"/>
              <dgm:constr type="l" for="ch" forName="ParentBackground4" refType="w" fact="0.6242"/>
              <dgm:constr type="t" for="ch" forName="ParentBackground4" refType="h" fact="0.1262"/>
              <dgm:constr type="w" for="ch" forName="ParentBackground4" refType="w" fact="0.1754"/>
              <dgm:constr type="h" for="ch" forName="ParentBackground4" refType="h" fact="0.5319"/>
              <dgm:constr type="l" for="ch" forName="Child4" refType="w" fact="0.6242"/>
              <dgm:constr type="t" for="ch" forName="Child4" refType="h" fact="0.6876"/>
              <dgm:constr type="w" for="ch" forName="Child4" refType="w" fact="0.1754"/>
              <dgm:constr type="h" for="ch" forName="Child4" refType="h" fact="0.3124"/>
              <dgm:constr type="l" for="ch" forName="Accent3" refType="w" fact="0.3848"/>
              <dgm:constr type="t" for="ch" forName="Accent3" refType="h" fact="-0.0109"/>
              <dgm:constr type="w" for="ch" forName="Accent3" refType="w" fact="0.2657"/>
              <dgm:constr type="h" for="ch" forName="Accent3" refType="h" fact="0.806"/>
              <dgm:constr type="l" for="ch" forName="ParentBackground3" refType="w" fact="0.43"/>
              <dgm:constr type="t" for="ch" forName="ParentBackground3" refType="h" fact="0.1262"/>
              <dgm:constr type="w" for="ch" forName="ParentBackground3" refType="w" fact="0.1754"/>
              <dgm:constr type="h" for="ch" forName="ParentBackground3" refType="h" fact="0.5319"/>
              <dgm:constr type="l" for="ch" forName="Child3" refType="w" fact="0.43"/>
              <dgm:constr type="t" for="ch" forName="Child3" refType="h" fact="0.6876"/>
              <dgm:constr type="w" for="ch" forName="Child3" refType="w" fact="0.1754"/>
              <dgm:constr type="h" for="ch" forName="Child3" refType="h" fact="0.3124"/>
              <dgm:constr type="l" for="ch" forName="Accent2" refType="w" fact="0.1906"/>
              <dgm:constr type="t" for="ch" forName="Accent2" refType="h" fact="-0.0109"/>
              <dgm:constr type="w" for="ch" forName="Accent2" refType="w" fact="0.2657"/>
              <dgm:constr type="h" for="ch" forName="Accent2" refType="h" fact="0.806"/>
              <dgm:constr type="l" for="ch" forName="ParentBackground2" refType="w" fact="0.2358"/>
              <dgm:constr type="t" for="ch" forName="ParentBackground2" refType="h" fact="0.1262"/>
              <dgm:constr type="w" for="ch" forName="ParentBackground2" refType="w" fact="0.1754"/>
              <dgm:constr type="h" for="ch" forName="ParentBackground2" refType="h" fact="0.5319"/>
              <dgm:constr type="l" for="ch" forName="Child2" refType="w" fact="0.2358"/>
              <dgm:constr type="t" for="ch" forName="Child2" refType="h" fact="0.6876"/>
              <dgm:constr type="w" for="ch" forName="Child2" refType="w" fact="0.1754"/>
              <dgm:constr type="h" for="ch" forName="Child2" refType="h" fact="0.3124"/>
              <dgm:constr type="l" for="ch" forName="Accent1" refType="w" fact="-0.0036"/>
              <dgm:constr type="t" for="ch" forName="Accent1" refType="h" fact="-0.0109"/>
              <dgm:constr type="w" for="ch" forName="Accent1" refType="w" fact="0.2657"/>
              <dgm:constr type="h" for="ch" forName="Accent1" refType="h" fact="0.806"/>
              <dgm:constr type="l" for="ch" forName="ParentBackground1" refType="w" fact="0.0416"/>
              <dgm:constr type="t" for="ch" forName="ParentBackground1" refType="h" fact="0.1262"/>
              <dgm:constr type="w" for="ch" forName="ParentBackground1" refType="w" fact="0.1754"/>
              <dgm:constr type="h" for="ch" forName="ParentBackground1" refType="h" fact="0.5319"/>
              <dgm:constr type="l" for="ch" forName="Child1" refType="w" fact="0.0416"/>
              <dgm:constr type="t" for="ch" forName="Child1" refType="h" fact="0.6876"/>
              <dgm:constr type="w" for="ch" forName="Child1" refType="w" fact="0.1754"/>
              <dgm:constr type="h" for="ch" forName="Child1" refType="h" fact="0.3124"/>
            </dgm:constrLst>
          </dgm:if>
          <dgm:if name="Name9" axis="ch" ptType="node" func="cnt" op="equ" val="6">
            <dgm:alg type="composite">
              <dgm:param type="ar" val="3.621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Parent6" refType="w" fact="0.8689"/>
              <dgm:constr type="t" for="ch" forName="Parent6" refType="h" fact="0.2022"/>
              <dgm:constr type="w" for="ch" forName="Parent6" refType="w" fact="0.1049"/>
              <dgm:constr type="h" for="ch" forName="Parent6" refType="h" fact="0.3799"/>
              <dgm:constr type="l" for="ch" forName="Parent5" refType="w" fact="0.7063"/>
              <dgm:constr type="t" for="ch" forName="Parent5" refType="h" fact="0.2022"/>
              <dgm:constr type="w" for="ch" forName="Parent5" refType="w" fact="0.1049"/>
              <dgm:constr type="h" for="ch" forName="Parent5" refType="h" fact="0.3799"/>
              <dgm:constr type="l" for="ch" forName="Parent4" refType="w" fact="0.5437"/>
              <dgm:constr type="t" for="ch" forName="Parent4" refType="h" fact="0.2022"/>
              <dgm:constr type="w" for="ch" forName="Parent4" refType="w" fact="0.1049"/>
              <dgm:constr type="h" for="ch" forName="Parent4" refType="h" fact="0.3799"/>
              <dgm:constr type="l" for="ch" forName="Parent3" refType="w" fact="0.381"/>
              <dgm:constr type="t" for="ch" forName="Parent3" refType="h" fact="0.2022"/>
              <dgm:constr type="w" for="ch" forName="Parent3" refType="w" fact="0.1049"/>
              <dgm:constr type="h" for="ch" forName="Parent3" refType="h" fact="0.3799"/>
              <dgm:constr type="l" for="ch" forName="Parent2" refType="w" fact="0.2184"/>
              <dgm:constr type="t" for="ch" forName="Parent2" refType="h" fact="0.2022"/>
              <dgm:constr type="w" for="ch" forName="Parent2" refType="w" fact="0.1049"/>
              <dgm:constr type="h" for="ch" forName="Parent2" refType="h" fact="0.3799"/>
              <dgm:constr type="l" for="ch" forName="Parent1" refType="w" fact="0.0558"/>
              <dgm:constr type="t" for="ch" forName="Parent1" refType="h" fact="0.2022"/>
              <dgm:constr type="w" for="ch" forName="Parent1" refType="w" fact="0.1049"/>
              <dgm:constr type="h" for="ch" forName="Parent1" refType="h" fact="0.3799"/>
              <dgm:constr type="l" for="ch" forName="Accent6" refType="w" fact="0.8426"/>
              <dgm:constr type="t" for="ch" forName="Accent6" refType="h" fact="0.1072"/>
              <dgm:constr type="w" for="ch" forName="Accent6" refType="w" fact="0.1574"/>
              <dgm:constr type="h" for="ch" forName="Accent6" refType="h" fact="0.5699"/>
              <dgm:constr type="l" for="ch" forName="ParentBackground6" refType="w" fact="0.8479"/>
              <dgm:constr type="t" for="ch" forName="ParentBackground6" refType="h" fact="0.1262"/>
              <dgm:constr type="w" for="ch" forName="ParentBackground6" refType="w" fact="0.1469"/>
              <dgm:constr type="h" for="ch" forName="ParentBackground6" refType="h" fact="0.5319"/>
              <dgm:constr type="l" for="ch" forName="Child6" refType="w" fact="0.8479"/>
              <dgm:constr type="t" for="ch" forName="Child6" refType="h" fact="0.6876"/>
              <dgm:constr type="w" for="ch" forName="Child6" refType="w" fact="0.1469"/>
              <dgm:constr type="h" for="ch" forName="Child6" refType="h" fact="0.3124"/>
              <dgm:constr type="l" for="ch" forName="Accent5" refType="w" fact="0.6474"/>
              <dgm:constr type="t" for="ch" forName="Accent5" refType="h" fact="-0.0109"/>
              <dgm:constr type="w" for="ch" forName="Accent5" refType="w" fact="0.2226"/>
              <dgm:constr type="h" for="ch" forName="Accent5" refType="h" fact="0.806"/>
              <dgm:constr type="l" for="ch" forName="ParentBackground5" refType="w" fact="0.6853"/>
              <dgm:constr type="t" for="ch" forName="ParentBackground5" refType="h" fact="0.1262"/>
              <dgm:constr type="w" for="ch" forName="ParentBackground5" refType="w" fact="0.1469"/>
              <dgm:constr type="h" for="ch" forName="ParentBackground5" refType="h" fact="0.5319"/>
              <dgm:constr type="l" for="ch" forName="Child5" refType="w" fact="0.6853"/>
              <dgm:constr type="t" for="ch" forName="Child5" refType="h" fact="0.6876"/>
              <dgm:constr type="w" for="ch" forName="Child5" refType="w" fact="0.1469"/>
              <dgm:constr type="h" for="ch" forName="Child5" refType="h" fact="0.3124"/>
              <dgm:constr type="l" for="ch" forName="Accent4" refType="w" fact="0.4848"/>
              <dgm:constr type="t" for="ch" forName="Accent4" refType="h" fact="-0.0109"/>
              <dgm:constr type="w" for="ch" forName="Accent4" refType="w" fact="0.2226"/>
              <dgm:constr type="h" for="ch" forName="Accent4" refType="h" fact="0.806"/>
              <dgm:constr type="l" for="ch" forName="ParentBackground4" refType="w" fact="0.5227"/>
              <dgm:constr type="t" for="ch" forName="ParentBackground4" refType="h" fact="0.1262"/>
              <dgm:constr type="w" for="ch" forName="ParentBackground4" refType="w" fact="0.1469"/>
              <dgm:constr type="h" for="ch" forName="ParentBackground4" refType="h" fact="0.5319"/>
              <dgm:constr type="l" for="ch" forName="Child4" refType="w" fact="0.5227"/>
              <dgm:constr type="t" for="ch" forName="Child4" refType="h" fact="0.6876"/>
              <dgm:constr type="w" for="ch" forName="Child4" refType="w" fact="0.1469"/>
              <dgm:constr type="h" for="ch" forName="Child4" refType="h" fact="0.3124"/>
              <dgm:constr type="l" for="ch" forName="Accent3" refType="w" fact="0.3222"/>
              <dgm:constr type="t" for="ch" forName="Accent3" refType="h" fact="-0.0109"/>
              <dgm:constr type="w" for="ch" forName="Accent3" refType="w" fact="0.2226"/>
              <dgm:constr type="h" for="ch" forName="Accent3" refType="h" fact="0.806"/>
              <dgm:constr type="l" for="ch" forName="ParentBackground3" refType="w" fact="0.3601"/>
              <dgm:constr type="t" for="ch" forName="ParentBackground3" refType="h" fact="0.1262"/>
              <dgm:constr type="w" for="ch" forName="ParentBackground3" refType="w" fact="0.1469"/>
              <dgm:constr type="h" for="ch" forName="ParentBackground3" refType="h" fact="0.5319"/>
              <dgm:constr type="l" for="ch" forName="Child3" refType="w" fact="0.3601"/>
              <dgm:constr type="t" for="ch" forName="Child3" refType="h" fact="0.6876"/>
              <dgm:constr type="w" for="ch" forName="Child3" refType="w" fact="0.1469"/>
              <dgm:constr type="h" for="ch" forName="Child3" refType="h" fact="0.3124"/>
              <dgm:constr type="l" for="ch" forName="Accent2" refType="w" fact="0.1596"/>
              <dgm:constr type="t" for="ch" forName="Accent2" refType="h" fact="-0.0109"/>
              <dgm:constr type="w" for="ch" forName="Accent2" refType="w" fact="0.2226"/>
              <dgm:constr type="h" for="ch" forName="Accent2" refType="h" fact="0.806"/>
              <dgm:constr type="l" for="ch" forName="ParentBackground2" refType="w" fact="0.1975"/>
              <dgm:constr type="t" for="ch" forName="ParentBackground2" refType="h" fact="0.1262"/>
              <dgm:constr type="w" for="ch" forName="ParentBackground2" refType="w" fact="0.1469"/>
              <dgm:constr type="h" for="ch" forName="ParentBackground2" refType="h" fact="0.5319"/>
              <dgm:constr type="l" for="ch" forName="Child2" refType="w" fact="0.1975"/>
              <dgm:constr type="t" for="ch" forName="Child2" refType="h" fact="0.6876"/>
              <dgm:constr type="w" for="ch" forName="Child2" refType="w" fact="0.1469"/>
              <dgm:constr type="h" for="ch" forName="Child2" refType="h" fact="0.3124"/>
              <dgm:constr type="l" for="ch" forName="Accent1" refType="w" fact="-0.003"/>
              <dgm:constr type="t" for="ch" forName="Accent1" refType="h" fact="-0.0109"/>
              <dgm:constr type="w" for="ch" forName="Accent1" refType="w" fact="0.2226"/>
              <dgm:constr type="h" for="ch" forName="Accent1" refType="h" fact="0.806"/>
              <dgm:constr type="l" for="ch" forName="ParentBackground1" refType="w" fact="0.0348"/>
              <dgm:constr type="t" for="ch" forName="ParentBackground1" refType="h" fact="0.1262"/>
              <dgm:constr type="w" for="ch" forName="ParentBackground1" refType="w" fact="0.1469"/>
              <dgm:constr type="h" for="ch" forName="ParentBackground1" refType="h" fact="0.5319"/>
              <dgm:constr type="l" for="ch" forName="Child1" refType="w" fact="0.0348"/>
              <dgm:constr type="t" for="ch" forName="Child1" refType="h" fact="0.6876"/>
              <dgm:constr type="w" for="ch" forName="Child1" refType="w" fact="0.1469"/>
              <dgm:constr type="h" for="ch" forName="Child1" refType="h" fact="0.3124"/>
            </dgm:constrLst>
          </dgm:if>
          <dgm:if name="Name10" axis="ch" ptType="node" func="cnt" op="equ" val="7">
            <dgm:alg type="composite">
              <dgm:param type="ar" val="4.210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Parent7" refType="w" fact="0.8872"/>
              <dgm:constr type="t" for="ch" forName="Parent7" refType="h" fact="0.2022"/>
              <dgm:constr type="w" for="ch" forName="Parent7" refType="w" fact="0.0902"/>
              <dgm:constr type="h" for="ch" forName="Parent7" refType="h" fact="0.3799"/>
              <dgm:constr type="l" for="ch" forName="Parent6" refType="w" fact="0.7473"/>
              <dgm:constr type="t" for="ch" forName="Parent6" refType="h" fact="0.2022"/>
              <dgm:constr type="w" for="ch" forName="Parent6" refType="w" fact="0.0902"/>
              <dgm:constr type="h" for="ch" forName="Parent6" refType="h" fact="0.3799"/>
              <dgm:constr type="l" for="ch" forName="Parent5" refType="w" fact="0.6075"/>
              <dgm:constr type="t" for="ch" forName="Parent5" refType="h" fact="0.2022"/>
              <dgm:constr type="w" for="ch" forName="Parent5" refType="w" fact="0.0902"/>
              <dgm:constr type="h" for="ch" forName="Parent5" refType="h" fact="0.3799"/>
              <dgm:constr type="l" for="ch" forName="Parent4" refType="w" fact="0.4676"/>
              <dgm:constr type="t" for="ch" forName="Parent4" refType="h" fact="0.2022"/>
              <dgm:constr type="w" for="ch" forName="Parent4" refType="w" fact="0.0902"/>
              <dgm:constr type="h" for="ch" forName="Parent4" refType="h" fact="0.3799"/>
              <dgm:constr type="l" for="ch" forName="Parent3" refType="w" fact="0.3277"/>
              <dgm:constr type="t" for="ch" forName="Parent3" refType="h" fact="0.2022"/>
              <dgm:constr type="w" for="ch" forName="Parent3" refType="w" fact="0.0902"/>
              <dgm:constr type="h" for="ch" forName="Parent3" refType="h" fact="0.3799"/>
              <dgm:constr type="l" for="ch" forName="Parent2" refType="w" fact="0.1879"/>
              <dgm:constr type="t" for="ch" forName="Parent2" refType="h" fact="0.2022"/>
              <dgm:constr type="w" for="ch" forName="Parent2" refType="w" fact="0.0902"/>
              <dgm:constr type="h" for="ch" forName="Parent2" refType="h" fact="0.3799"/>
              <dgm:constr type="l" for="ch" forName="Parent1" refType="w" fact="0.048"/>
              <dgm:constr type="t" for="ch" forName="Parent1" refType="h" fact="0.2022"/>
              <dgm:constr type="w" for="ch" forName="Parent1" refType="w" fact="0.0902"/>
              <dgm:constr type="h" for="ch" forName="Parent1" refType="h" fact="0.3799"/>
              <dgm:constr type="l" for="ch" forName="Accent7" refType="w" fact="0.8646"/>
              <dgm:constr type="t" for="ch" forName="Accent7" refType="h" fact="0.1072"/>
              <dgm:constr type="w" for="ch" forName="Accent7" refType="w" fact="0.1354"/>
              <dgm:constr type="h" for="ch" forName="Accent7" refType="h" fact="0.5699"/>
              <dgm:constr type="l" for="ch" forName="ParentBackground7" refType="w" fact="0.8692"/>
              <dgm:constr type="t" for="ch" forName="ParentBackground7" refType="h" fact="0.1262"/>
              <dgm:constr type="w" for="ch" forName="ParentBackground7" refType="w" fact="0.1263"/>
              <dgm:constr type="h" for="ch" forName="ParentBackground7" refType="h" fact="0.5319"/>
              <dgm:constr type="l" for="ch" forName="Child7" refType="w" fact="0.8692"/>
              <dgm:constr type="t" for="ch" forName="Child7" refType="h" fact="0.6876"/>
              <dgm:constr type="w" for="ch" forName="Child7" refType="w" fact="0.1263"/>
              <dgm:constr type="h" for="ch" forName="Child7" refType="h" fact="0.3124"/>
              <dgm:constr type="l" for="ch" forName="Accent6" refType="w" fact="0.6967"/>
              <dgm:constr type="t" for="ch" forName="Accent6" refType="h" fact="-0.0109"/>
              <dgm:constr type="w" for="ch" forName="Accent6" refType="w" fact="0.1915"/>
              <dgm:constr type="h" for="ch" forName="Accent6" refType="h" fact="0.806"/>
              <dgm:constr type="l" for="ch" forName="ParentBackground6" refType="w" fact="0.7293"/>
              <dgm:constr type="t" for="ch" forName="ParentBackground6" refType="h" fact="0.1262"/>
              <dgm:constr type="w" for="ch" forName="ParentBackground6" refType="w" fact="0.1263"/>
              <dgm:constr type="h" for="ch" forName="ParentBackground6" refType="h" fact="0.5319"/>
              <dgm:constr type="l" for="ch" forName="Child6" refType="w" fact="0.7293"/>
              <dgm:constr type="t" for="ch" forName="Child6" refType="h" fact="0.6876"/>
              <dgm:constr type="w" for="ch" forName="Child6" refType="w" fact="0.1263"/>
              <dgm:constr type="h" for="ch" forName="Child6" refType="h" fact="0.3124"/>
              <dgm:constr type="l" for="ch" forName="Accent5" refType="w" fact="0.5569"/>
              <dgm:constr type="t" for="ch" forName="Accent5" refType="h" fact="-0.0109"/>
              <dgm:constr type="w" for="ch" forName="Accent5" refType="w" fact="0.1915"/>
              <dgm:constr type="h" for="ch" forName="Accent5" refType="h" fact="0.806"/>
              <dgm:constr type="l" for="ch" forName="ParentBackground5" refType="w" fact="0.5894"/>
              <dgm:constr type="t" for="ch" forName="ParentBackground5" refType="h" fact="0.1262"/>
              <dgm:constr type="w" for="ch" forName="ParentBackground5" refType="w" fact="0.1263"/>
              <dgm:constr type="h" for="ch" forName="ParentBackground5" refType="h" fact="0.5319"/>
              <dgm:constr type="l" for="ch" forName="Child5" refType="w" fact="0.5894"/>
              <dgm:constr type="t" for="ch" forName="Child5" refType="h" fact="0.6876"/>
              <dgm:constr type="w" for="ch" forName="Child5" refType="w" fact="0.1263"/>
              <dgm:constr type="h" for="ch" forName="Child5" refType="h" fact="0.3124"/>
              <dgm:constr type="l" for="ch" forName="Accent4" refType="w" fact="0.417"/>
              <dgm:constr type="t" for="ch" forName="Accent4" refType="h" fact="-0.0109"/>
              <dgm:constr type="w" for="ch" forName="Accent4" refType="w" fact="0.1915"/>
              <dgm:constr type="h" for="ch" forName="Accent4" refType="h" fact="0.806"/>
              <dgm:constr type="l" for="ch" forName="ParentBackground4" refType="w" fact="0.4496"/>
              <dgm:constr type="t" for="ch" forName="ParentBackground4" refType="h" fact="0.1262"/>
              <dgm:constr type="w" for="ch" forName="ParentBackground4" refType="w" fact="0.1263"/>
              <dgm:constr type="h" for="ch" forName="ParentBackground4" refType="h" fact="0.5319"/>
              <dgm:constr type="l" for="ch" forName="Child4" refType="w" fact="0.4496"/>
              <dgm:constr type="t" for="ch" forName="Child4" refType="h" fact="0.6876"/>
              <dgm:constr type="w" for="ch" forName="Child4" refType="w" fact="0.1263"/>
              <dgm:constr type="h" for="ch" forName="Child4" refType="h" fact="0.3124"/>
              <dgm:constr type="l" for="ch" forName="Accent3" refType="w" fact="0.2771"/>
              <dgm:constr type="t" for="ch" forName="Accent3" refType="h" fact="-0.0109"/>
              <dgm:constr type="w" for="ch" forName="Accent3" refType="w" fact="0.1915"/>
              <dgm:constr type="h" for="ch" forName="Accent3" refType="h" fact="0.806"/>
              <dgm:constr type="l" for="ch" forName="ParentBackground3" refType="w" fact="0.3097"/>
              <dgm:constr type="t" for="ch" forName="ParentBackground3" refType="h" fact="0.1262"/>
              <dgm:constr type="w" for="ch" forName="ParentBackground3" refType="w" fact="0.1263"/>
              <dgm:constr type="h" for="ch" forName="ParentBackground3" refType="h" fact="0.5319"/>
              <dgm:constr type="l" for="ch" forName="Child3" refType="w" fact="0.3097"/>
              <dgm:constr type="t" for="ch" forName="Child3" refType="h" fact="0.6876"/>
              <dgm:constr type="w" for="ch" forName="Child3" refType="w" fact="0.1263"/>
              <dgm:constr type="h" for="ch" forName="Child3" refType="h" fact="0.3124"/>
              <dgm:constr type="l" for="ch" forName="Accent2" refType="w" fact="0.1373"/>
              <dgm:constr type="t" for="ch" forName="Accent2" refType="h" fact="-0.0109"/>
              <dgm:constr type="w" for="ch" forName="Accent2" refType="w" fact="0.1915"/>
              <dgm:constr type="h" for="ch" forName="Accent2" refType="h" fact="0.806"/>
              <dgm:constr type="l" for="ch" forName="ParentBackground2" refType="w" fact="0.1698"/>
              <dgm:constr type="t" for="ch" forName="ParentBackground2" refType="h" fact="0.1262"/>
              <dgm:constr type="w" for="ch" forName="ParentBackground2" refType="w" fact="0.1263"/>
              <dgm:constr type="h" for="ch" forName="ParentBackground2" refType="h" fact="0.5319"/>
              <dgm:constr type="l" for="ch" forName="Child2" refType="w" fact="0.1698"/>
              <dgm:constr type="t" for="ch" forName="Child2" refType="h" fact="0.6876"/>
              <dgm:constr type="w" for="ch" forName="Child2" refType="w" fact="0.1263"/>
              <dgm:constr type="h" for="ch" forName="Child2" refType="h" fact="0.3124"/>
              <dgm:constr type="l" for="ch" forName="Accent1" refType="w" fact="-0.0026"/>
              <dgm:constr type="t" for="ch" forName="Accent1" refType="h" fact="-0.0109"/>
              <dgm:constr type="w" for="ch" forName="Accent1" refType="w" fact="0.1915"/>
              <dgm:constr type="h" for="ch" forName="Accent1" refType="h" fact="0.806"/>
              <dgm:constr type="l" for="ch" forName="ParentBackground1" refType="w" fact="0.03"/>
              <dgm:constr type="t" for="ch" forName="ParentBackground1" refType="h" fact="0.1262"/>
              <dgm:constr type="w" for="ch" forName="ParentBackground1" refType="w" fact="0.1263"/>
              <dgm:constr type="h" for="ch" forName="ParentBackground1" refType="h" fact="0.5319"/>
              <dgm:constr type="l" for="ch" forName="Child1" refType="w" fact="0.03"/>
              <dgm:constr type="t" for="ch" forName="Child1" refType="h" fact="0.6876"/>
              <dgm:constr type="w" for="ch" forName="Child1" refType="w" fact="0.1263"/>
              <dgm:constr type="h" for="ch" forName="Child1" refType="h" fact="0.3124"/>
            </dgm:constrLst>
          </dgm:if>
          <dgm:if name="Name11" axis="ch" ptType="node" func="cnt" op="equ" val="8">
            <dgm:alg type="composite">
              <dgm:param type="ar" val="4.799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l" for="ch" forName="Parent8" refType="w" fact="0.901"/>
              <dgm:constr type="t" for="ch" forName="Parent8" refType="h" fact="0.2022"/>
              <dgm:constr type="w" for="ch" forName="Parent8" refType="w" fact="0.0792"/>
              <dgm:constr type="h" for="ch" forName="Parent8" refType="h" fact="0.3799"/>
              <dgm:constr type="l" for="ch" forName="Parent7" refType="w" fact="0.7783"/>
              <dgm:constr type="t" for="ch" forName="Parent7" refType="h" fact="0.2022"/>
              <dgm:constr type="w" for="ch" forName="Parent7" refType="w" fact="0.0792"/>
              <dgm:constr type="h" for="ch" forName="Parent7" refType="h" fact="0.3799"/>
              <dgm:constr type="l" for="ch" forName="Parent6" refType="w" fact="0.6556"/>
              <dgm:constr type="t" for="ch" forName="Parent6" refType="h" fact="0.2022"/>
              <dgm:constr type="w" for="ch" forName="Parent6" refType="w" fact="0.0792"/>
              <dgm:constr type="h" for="ch" forName="Parent6" refType="h" fact="0.3799"/>
              <dgm:constr type="l" for="ch" forName="Parent5" refType="w" fact="0.5329"/>
              <dgm:constr type="t" for="ch" forName="Parent5" refType="h" fact="0.2022"/>
              <dgm:constr type="w" for="ch" forName="Parent5" refType="w" fact="0.0792"/>
              <dgm:constr type="h" for="ch" forName="Parent5" refType="h" fact="0.3799"/>
              <dgm:constr type="l" for="ch" forName="Parent4" refType="w" fact="0.4102"/>
              <dgm:constr type="t" for="ch" forName="Parent4" refType="h" fact="0.2022"/>
              <dgm:constr type="w" for="ch" forName="Parent4" refType="w" fact="0.0792"/>
              <dgm:constr type="h" for="ch" forName="Parent4" refType="h" fact="0.3799"/>
              <dgm:constr type="l" for="ch" forName="Parent3" refType="w" fact="0.2875"/>
              <dgm:constr type="t" for="ch" forName="Parent3" refType="h" fact="0.2022"/>
              <dgm:constr type="w" for="ch" forName="Parent3" refType="w" fact="0.0792"/>
              <dgm:constr type="h" for="ch" forName="Parent3" refType="h" fact="0.3799"/>
              <dgm:constr type="l" for="ch" forName="Parent2" refType="w" fact="0.1648"/>
              <dgm:constr type="t" for="ch" forName="Parent2" refType="h" fact="0.2022"/>
              <dgm:constr type="w" for="ch" forName="Parent2" refType="w" fact="0.0792"/>
              <dgm:constr type="h" for="ch" forName="Parent2" refType="h" fact="0.3799"/>
              <dgm:constr type="l" for="ch" forName="Parent1" refType="w" fact="0.0421"/>
              <dgm:constr type="t" for="ch" forName="Parent1" refType="h" fact="0.2022"/>
              <dgm:constr type="w" for="ch" forName="Parent1" refType="w" fact="0.0792"/>
              <dgm:constr type="h" for="ch" forName="Parent1" refType="h" fact="0.3799"/>
              <dgm:constr type="l" for="ch" forName="Accent8" refType="w" fact="0.8813"/>
              <dgm:constr type="t" for="ch" forName="Accent8" refType="h" fact="0.1072"/>
              <dgm:constr type="w" for="ch" forName="Accent8" refType="w" fact="0.1187"/>
              <dgm:constr type="h" for="ch" forName="Accent8" refType="h" fact="0.5699"/>
              <dgm:constr type="l" for="ch" forName="ParentBackground8" refType="w" fact="0.8852"/>
              <dgm:constr type="t" for="ch" forName="ParentBackground8" refType="h" fact="0.1262"/>
              <dgm:constr type="w" for="ch" forName="ParentBackground8" refType="w" fact="0.1108"/>
              <dgm:constr type="h" for="ch" forName="ParentBackground8" refType="h" fact="0.5319"/>
              <dgm:constr type="l" for="ch" forName="Child8" refType="w" fact="0.8852"/>
              <dgm:constr type="t" for="ch" forName="Child8" refType="h" fact="0.6876"/>
              <dgm:constr type="w" for="ch" forName="Child8" refType="w" fact="0.1108"/>
              <dgm:constr type="h" for="ch" forName="Child8" refType="h" fact="0.3124"/>
              <dgm:constr type="l" for="ch" forName="Accent7" refType="w" fact="0.7339"/>
              <dgm:constr type="t" for="ch" forName="Accent7" refType="h" fact="-0.0109"/>
              <dgm:constr type="w" for="ch" forName="Accent7" refType="w" fact="0.1679"/>
              <dgm:constr type="h" for="ch" forName="Accent7" refType="h" fact="0.806"/>
              <dgm:constr type="l" for="ch" forName="ParentBackground7" refType="w" fact="0.7625"/>
              <dgm:constr type="t" for="ch" forName="ParentBackground7" refType="h" fact="0.1262"/>
              <dgm:constr type="w" for="ch" forName="ParentBackground7" refType="w" fact="0.1108"/>
              <dgm:constr type="h" for="ch" forName="ParentBackground7" refType="h" fact="0.5319"/>
              <dgm:constr type="l" for="ch" forName="Child7" refType="w" fact="0.7625"/>
              <dgm:constr type="t" for="ch" forName="Child7" refType="h" fact="0.6876"/>
              <dgm:constr type="w" for="ch" forName="Child7" refType="w" fact="0.1108"/>
              <dgm:constr type="h" for="ch" forName="Child7" refType="h" fact="0.3124"/>
              <dgm:constr type="l" for="ch" forName="Accent6" refType="w" fact="0.6112"/>
              <dgm:constr type="t" for="ch" forName="Accent6" refType="h" fact="-0.0109"/>
              <dgm:constr type="w" for="ch" forName="Accent6" refType="w" fact="0.1679"/>
              <dgm:constr type="h" for="ch" forName="Accent6" refType="h" fact="0.806"/>
              <dgm:constr type="l" for="ch" forName="ParentBackground6" refType="w" fact="0.6398"/>
              <dgm:constr type="t" for="ch" forName="ParentBackground6" refType="h" fact="0.1262"/>
              <dgm:constr type="w" for="ch" forName="ParentBackground6" refType="w" fact="0.1108"/>
              <dgm:constr type="h" for="ch" forName="ParentBackground6" refType="h" fact="0.5319"/>
              <dgm:constr type="l" for="ch" forName="Child6" refType="w" fact="0.6398"/>
              <dgm:constr type="t" for="ch" forName="Child6" refType="h" fact="0.6876"/>
              <dgm:constr type="w" for="ch" forName="Child6" refType="w" fact="0.1108"/>
              <dgm:constr type="h" for="ch" forName="Child6" refType="h" fact="0.3124"/>
              <dgm:constr type="l" for="ch" forName="Accent5" refType="w" fact="0.4885"/>
              <dgm:constr type="t" for="ch" forName="Accent5" refType="h" fact="-0.0109"/>
              <dgm:constr type="w" for="ch" forName="Accent5" refType="w" fact="0.1679"/>
              <dgm:constr type="h" for="ch" forName="Accent5" refType="h" fact="0.806"/>
              <dgm:constr type="l" for="ch" forName="ParentBackground5" refType="w" fact="0.5171"/>
              <dgm:constr type="t" for="ch" forName="ParentBackground5" refType="h" fact="0.1262"/>
              <dgm:constr type="w" for="ch" forName="ParentBackground5" refType="w" fact="0.1108"/>
              <dgm:constr type="h" for="ch" forName="ParentBackground5" refType="h" fact="0.5319"/>
              <dgm:constr type="l" for="ch" forName="Child5" refType="w" fact="0.5171"/>
              <dgm:constr type="t" for="ch" forName="Child5" refType="h" fact="0.6876"/>
              <dgm:constr type="w" for="ch" forName="Child5" refType="w" fact="0.1108"/>
              <dgm:constr type="h" for="ch" forName="Child5" refType="h" fact="0.3124"/>
              <dgm:constr type="l" for="ch" forName="Accent4" refType="w" fact="0.3658"/>
              <dgm:constr type="t" for="ch" forName="Accent4" refType="h" fact="-0.0109"/>
              <dgm:constr type="w" for="ch" forName="Accent4" refType="w" fact="0.1679"/>
              <dgm:constr type="h" for="ch" forName="Accent4" refType="h" fact="0.806"/>
              <dgm:constr type="l" for="ch" forName="ParentBackground4" refType="w" fact="0.3944"/>
              <dgm:constr type="t" for="ch" forName="ParentBackground4" refType="h" fact="0.1262"/>
              <dgm:constr type="w" for="ch" forName="ParentBackground4" refType="w" fact="0.1108"/>
              <dgm:constr type="h" for="ch" forName="ParentBackground4" refType="h" fact="0.5319"/>
              <dgm:constr type="l" for="ch" forName="Child4" refType="w" fact="0.3944"/>
              <dgm:constr type="t" for="ch" forName="Child4" refType="h" fact="0.6876"/>
              <dgm:constr type="w" for="ch" forName="Child4" refType="w" fact="0.1108"/>
              <dgm:constr type="h" for="ch" forName="Child4" refType="h" fact="0.3124"/>
              <dgm:constr type="l" for="ch" forName="Accent3" refType="w" fact="0.2431"/>
              <dgm:constr type="t" for="ch" forName="Accent3" refType="h" fact="-0.0109"/>
              <dgm:constr type="w" for="ch" forName="Accent3" refType="w" fact="0.1679"/>
              <dgm:constr type="h" for="ch" forName="Accent3" refType="h" fact="0.806"/>
              <dgm:constr type="l" for="ch" forName="ParentBackground3" refType="w" fact="0.2717"/>
              <dgm:constr type="t" for="ch" forName="ParentBackground3" refType="h" fact="0.1262"/>
              <dgm:constr type="w" for="ch" forName="ParentBackground3" refType="w" fact="0.1108"/>
              <dgm:constr type="h" for="ch" forName="ParentBackground3" refType="h" fact="0.5319"/>
              <dgm:constr type="l" for="ch" forName="Child3" refType="w" fact="0.2717"/>
              <dgm:constr type="t" for="ch" forName="Child3" refType="h" fact="0.6876"/>
              <dgm:constr type="w" for="ch" forName="Child3" refType="w" fact="0.1108"/>
              <dgm:constr type="h" for="ch" forName="Child3" refType="h" fact="0.3124"/>
              <dgm:constr type="l" for="ch" forName="Accent2" refType="w" fact="0.1204"/>
              <dgm:constr type="t" for="ch" forName="Accent2" refType="h" fact="-0.0109"/>
              <dgm:constr type="w" for="ch" forName="Accent2" refType="w" fact="0.1679"/>
              <dgm:constr type="h" for="ch" forName="Accent2" refType="h" fact="0.806"/>
              <dgm:constr type="l" for="ch" forName="ParentBackground2" refType="w" fact="0.149"/>
              <dgm:constr type="t" for="ch" forName="ParentBackground2" refType="h" fact="0.1262"/>
              <dgm:constr type="w" for="ch" forName="ParentBackground2" refType="w" fact="0.1108"/>
              <dgm:constr type="h" for="ch" forName="ParentBackground2" refType="h" fact="0.5319"/>
              <dgm:constr type="l" for="ch" forName="Child2" refType="w" fact="0.149"/>
              <dgm:constr type="t" for="ch" forName="Child2" refType="h" fact="0.6876"/>
              <dgm:constr type="w" for="ch" forName="Child2" refType="w" fact="0.1108"/>
              <dgm:constr type="h" for="ch" forName="Child2" refType="h" fact="0.3124"/>
              <dgm:constr type="l" for="ch" forName="Accent1" refType="w" fact="-0.0023"/>
              <dgm:constr type="t" for="ch" forName="Accent1" refType="h" fact="-0.0109"/>
              <dgm:constr type="w" for="ch" forName="Accent1" refType="w" fact="0.1679"/>
              <dgm:constr type="h" for="ch" forName="Accent1" refType="h" fact="0.806"/>
              <dgm:constr type="l" for="ch" forName="ParentBackground1" refType="w" fact="0.0263"/>
              <dgm:constr type="t" for="ch" forName="ParentBackground1" refType="h" fact="0.1262"/>
              <dgm:constr type="w" for="ch" forName="ParentBackground1" refType="w" fact="0.1108"/>
              <dgm:constr type="h" for="ch" forName="ParentBackground1" refType="h" fact="0.5319"/>
              <dgm:constr type="l" for="ch" forName="Child1" refType="w" fact="0.0263"/>
              <dgm:constr type="t" for="ch" forName="Child1" refType="h" fact="0.6876"/>
              <dgm:constr type="w" for="ch" forName="Child1" refType="w" fact="0.1108"/>
              <dgm:constr type="h" for="ch" forName="Child1" refType="h" fact="0.3124"/>
            </dgm:constrLst>
          </dgm:if>
          <dgm:if name="Name12" axis="ch" ptType="node" func="cnt" op="equ" val="9">
            <dgm:alg type="composite">
              <dgm:param type="ar" val="5.38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l" for="ch" forName="Parent9" refType="w" fact="0.9119"/>
              <dgm:constr type="t" for="ch" forName="Parent9" refType="h" fact="0.2022"/>
              <dgm:constr type="w" for="ch" forName="Parent9" refType="w" fact="0.0705"/>
              <dgm:constr type="h" for="ch" forName="Parent9" refType="h" fact="0.3799"/>
              <dgm:constr type="l" for="ch" forName="Parent8" refType="w" fact="0.8026"/>
              <dgm:constr type="t" for="ch" forName="Parent8" refType="h" fact="0.2022"/>
              <dgm:constr type="w" for="ch" forName="Parent8" refType="w" fact="0.0705"/>
              <dgm:constr type="h" for="ch" forName="Parent8" refType="h" fact="0.3799"/>
              <dgm:constr type="l" for="ch" forName="Parent7" refType="w" fact="0.6933"/>
              <dgm:constr type="t" for="ch" forName="Parent7" refType="h" fact="0.2022"/>
              <dgm:constr type="w" for="ch" forName="Parent7" refType="w" fact="0.0705"/>
              <dgm:constr type="h" for="ch" forName="Parent7" refType="h" fact="0.3799"/>
              <dgm:constr type="l" for="ch" forName="Parent6" refType="w" fact="0.584"/>
              <dgm:constr type="t" for="ch" forName="Parent6" refType="h" fact="0.2022"/>
              <dgm:constr type="w" for="ch" forName="Parent6" refType="w" fact="0.0705"/>
              <dgm:constr type="h" for="ch" forName="Parent6" refType="h" fact="0.3799"/>
              <dgm:constr type="l" for="ch" forName="Parent5" refType="w" fact="0.4747"/>
              <dgm:constr type="t" for="ch" forName="Parent5" refType="h" fact="0.2022"/>
              <dgm:constr type="w" for="ch" forName="Parent5" refType="w" fact="0.0705"/>
              <dgm:constr type="h" for="ch" forName="Parent5" refType="h" fact="0.3799"/>
              <dgm:constr type="l" for="ch" forName="Parent4" refType="w" fact="0.3654"/>
              <dgm:constr type="t" for="ch" forName="Parent4" refType="h" fact="0.2022"/>
              <dgm:constr type="w" for="ch" forName="Parent4" refType="w" fact="0.0705"/>
              <dgm:constr type="h" for="ch" forName="Parent4" refType="h" fact="0.3799"/>
              <dgm:constr type="l" for="ch" forName="Parent3" refType="w" fact="0.2561"/>
              <dgm:constr type="t" for="ch" forName="Parent3" refType="h" fact="0.2022"/>
              <dgm:constr type="w" for="ch" forName="Parent3" refType="w" fact="0.0705"/>
              <dgm:constr type="h" for="ch" forName="Parent3" refType="h" fact="0.3799"/>
              <dgm:constr type="l" for="ch" forName="Parent2" refType="w" fact="0.1468"/>
              <dgm:constr type="t" for="ch" forName="Parent2" refType="h" fact="0.2022"/>
              <dgm:constr type="w" for="ch" forName="Parent2" refType="w" fact="0.0705"/>
              <dgm:constr type="h" for="ch" forName="Parent2" refType="h" fact="0.3799"/>
              <dgm:constr type="l" for="ch" forName="Parent1" refType="w" fact="0.0375"/>
              <dgm:constr type="t" for="ch" forName="Parent1" refType="h" fact="0.2022"/>
              <dgm:constr type="w" for="ch" forName="Parent1" refType="w" fact="0.0705"/>
              <dgm:constr type="h" for="ch" forName="Parent1" refType="h" fact="0.3799"/>
              <dgm:constr type="l" for="ch" forName="Accent9" refType="w" fact="0.8942"/>
              <dgm:constr type="t" for="ch" forName="Accent9" refType="h" fact="0.1072"/>
              <dgm:constr type="w" for="ch" forName="Accent9" refType="w" fact="0.1058"/>
              <dgm:constr type="h" for="ch" forName="Accent9" refType="h" fact="0.5699"/>
              <dgm:constr type="l" for="ch" forName="ParentBackground9" refType="w" fact="0.8978"/>
              <dgm:constr type="t" for="ch" forName="ParentBackground9" refType="h" fact="0.1262"/>
              <dgm:constr type="w" for="ch" forName="ParentBackground9" refType="w" fact="0.0987"/>
              <dgm:constr type="h" for="ch" forName="ParentBackground9" refType="h" fact="0.5319"/>
              <dgm:constr type="l" for="ch" forName="Child9" refType="w" fact="0.8978"/>
              <dgm:constr type="t" for="ch" forName="Child9" refType="h" fact="0.6876"/>
              <dgm:constr type="w" for="ch" forName="Child9" refType="w" fact="0.0987"/>
              <dgm:constr type="h" for="ch" forName="Child9" refType="h" fact="0.3124"/>
              <dgm:constr type="l" for="ch" forName="Accent8" refType="w" fact="0.763"/>
              <dgm:constr type="t" for="ch" forName="Accent8" refType="h" fact="-0.0109"/>
              <dgm:constr type="w" for="ch" forName="Accent8" refType="w" fact="0.1496"/>
              <dgm:constr type="h" for="ch" forName="Accent8" refType="h" fact="0.806"/>
              <dgm:constr type="l" for="ch" forName="ParentBackground8" refType="w" fact="0.7885"/>
              <dgm:constr type="t" for="ch" forName="ParentBackground8" refType="h" fact="0.1262"/>
              <dgm:constr type="w" for="ch" forName="ParentBackground8" refType="w" fact="0.0987"/>
              <dgm:constr type="h" for="ch" forName="ParentBackground8" refType="h" fact="0.5319"/>
              <dgm:constr type="l" for="ch" forName="Child8" refType="w" fact="0.7885"/>
              <dgm:constr type="t" for="ch" forName="Child8" refType="h" fact="0.6876"/>
              <dgm:constr type="w" for="ch" forName="Child8" refType="w" fact="0.0987"/>
              <dgm:constr type="h" for="ch" forName="Child8" refType="h" fact="0.3124"/>
              <dgm:constr type="l" for="ch" forName="Accent7" refType="w" fact="0.6538"/>
              <dgm:constr type="t" for="ch" forName="Accent7" refType="h" fact="-0.0109"/>
              <dgm:constr type="w" for="ch" forName="Accent7" refType="w" fact="0.1496"/>
              <dgm:constr type="h" for="ch" forName="Accent7" refType="h" fact="0.806"/>
              <dgm:constr type="l" for="ch" forName="ParentBackground7" refType="w" fact="0.6792"/>
              <dgm:constr type="t" for="ch" forName="ParentBackground7" refType="h" fact="0.1262"/>
              <dgm:constr type="w" for="ch" forName="ParentBackground7" refType="w" fact="0.0987"/>
              <dgm:constr type="h" for="ch" forName="ParentBackground7" refType="h" fact="0.5319"/>
              <dgm:constr type="l" for="ch" forName="Child7" refType="w" fact="0.6792"/>
              <dgm:constr type="t" for="ch" forName="Child7" refType="h" fact="0.6876"/>
              <dgm:constr type="w" for="ch" forName="Child7" refType="w" fact="0.0987"/>
              <dgm:constr type="h" for="ch" forName="Child7" refType="h" fact="0.3124"/>
              <dgm:constr type="l" for="ch" forName="Accent6" refType="w" fact="0.5445"/>
              <dgm:constr type="t" for="ch" forName="Accent6" refType="h" fact="-0.0109"/>
              <dgm:constr type="w" for="ch" forName="Accent6" refType="w" fact="0.1496"/>
              <dgm:constr type="h" for="ch" forName="Accent6" refType="h" fact="0.806"/>
              <dgm:constr type="l" for="ch" forName="ParentBackground6" refType="w" fact="0.5699"/>
              <dgm:constr type="t" for="ch" forName="ParentBackground6" refType="h" fact="0.1262"/>
              <dgm:constr type="w" for="ch" forName="ParentBackground6" refType="w" fact="0.0987"/>
              <dgm:constr type="h" for="ch" forName="ParentBackground6" refType="h" fact="0.5319"/>
              <dgm:constr type="l" for="ch" forName="Child6" refType="w" fact="0.5699"/>
              <dgm:constr type="t" for="ch" forName="Child6" refType="h" fact="0.6876"/>
              <dgm:constr type="w" for="ch" forName="Child6" refType="w" fact="0.0987"/>
              <dgm:constr type="h" for="ch" forName="Child6" refType="h" fact="0.3124"/>
              <dgm:constr type="l" for="ch" forName="Accent5" refType="w" fact="0.4352"/>
              <dgm:constr type="t" for="ch" forName="Accent5" refType="h" fact="-0.0109"/>
              <dgm:constr type="w" for="ch" forName="Accent5" refType="w" fact="0.1496"/>
              <dgm:constr type="h" for="ch" forName="Accent5" refType="h" fact="0.806"/>
              <dgm:constr type="l" for="ch" forName="ParentBackground5" refType="w" fact="0.4606"/>
              <dgm:constr type="t" for="ch" forName="ParentBackground5" refType="h" fact="0.1262"/>
              <dgm:constr type="w" for="ch" forName="ParentBackground5" refType="w" fact="0.0987"/>
              <dgm:constr type="h" for="ch" forName="ParentBackground5" refType="h" fact="0.5319"/>
              <dgm:constr type="l" for="ch" forName="Child5" refType="w" fact="0.4606"/>
              <dgm:constr type="t" for="ch" forName="Child5" refType="h" fact="0.6876"/>
              <dgm:constr type="w" for="ch" forName="Child5" refType="w" fact="0.0987"/>
              <dgm:constr type="h" for="ch" forName="Child5" refType="h" fact="0.3124"/>
              <dgm:constr type="l" for="ch" forName="Accent4" refType="w" fact="0.3259"/>
              <dgm:constr type="t" for="ch" forName="Accent4" refType="h" fact="-0.0109"/>
              <dgm:constr type="w" for="ch" forName="Accent4" refType="w" fact="0.1496"/>
              <dgm:constr type="h" for="ch" forName="Accent4" refType="h" fact="0.806"/>
              <dgm:constr type="l" for="ch" forName="ParentBackground4" refType="w" fact="0.3513"/>
              <dgm:constr type="t" for="ch" forName="ParentBackground4" refType="h" fact="0.1262"/>
              <dgm:constr type="w" for="ch" forName="ParentBackground4" refType="w" fact="0.0987"/>
              <dgm:constr type="h" for="ch" forName="ParentBackground4" refType="h" fact="0.5319"/>
              <dgm:constr type="l" for="ch" forName="Child4" refType="w" fact="0.3513"/>
              <dgm:constr type="t" for="ch" forName="Child4" refType="h" fact="0.6876"/>
              <dgm:constr type="w" for="ch" forName="Child4" refType="w" fact="0.0987"/>
              <dgm:constr type="h" for="ch" forName="Child4" refType="h" fact="0.3124"/>
              <dgm:constr type="l" for="ch" forName="Accent3" refType="w" fact="0.2166"/>
              <dgm:constr type="t" for="ch" forName="Accent3" refType="h" fact="-0.0109"/>
              <dgm:constr type="w" for="ch" forName="Accent3" refType="w" fact="0.1496"/>
              <dgm:constr type="h" for="ch" forName="Accent3" refType="h" fact="0.806"/>
              <dgm:constr type="l" for="ch" forName="ParentBackground3" refType="w" fact="0.242"/>
              <dgm:constr type="t" for="ch" forName="ParentBackground3" refType="h" fact="0.1262"/>
              <dgm:constr type="w" for="ch" forName="ParentBackground3" refType="w" fact="0.0987"/>
              <dgm:constr type="h" for="ch" forName="ParentBackground3" refType="h" fact="0.5319"/>
              <dgm:constr type="l" for="ch" forName="Child3" refType="w" fact="0.242"/>
              <dgm:constr type="t" for="ch" forName="Child3" refType="h" fact="0.6876"/>
              <dgm:constr type="w" for="ch" forName="Child3" refType="w" fact="0.0987"/>
              <dgm:constr type="h" for="ch" forName="Child3" refType="h" fact="0.3124"/>
              <dgm:constr type="l" for="ch" forName="Accent2" refType="w" fact="0.1073"/>
              <dgm:constr type="t" for="ch" forName="Accent2" refType="h" fact="-0.0109"/>
              <dgm:constr type="w" for="ch" forName="Accent2" refType="w" fact="0.1496"/>
              <dgm:constr type="h" for="ch" forName="Accent2" refType="h" fact="0.806"/>
              <dgm:constr type="l" for="ch" forName="ParentBackground2" refType="w" fact="0.1327"/>
              <dgm:constr type="t" for="ch" forName="ParentBackground2" refType="h" fact="0.1262"/>
              <dgm:constr type="w" for="ch" forName="ParentBackground2" refType="w" fact="0.0987"/>
              <dgm:constr type="h" for="ch" forName="ParentBackground2" refType="h" fact="0.5319"/>
              <dgm:constr type="l" for="ch" forName="Child2" refType="w" fact="0.1327"/>
              <dgm:constr type="t" for="ch" forName="Child2" refType="h" fact="0.6876"/>
              <dgm:constr type="w" for="ch" forName="Child2" refType="w" fact="0.0987"/>
              <dgm:constr type="h" for="ch" forName="Child2" refType="h" fact="0.3124"/>
              <dgm:constr type="l" for="ch" forName="Accent1" refType="w" fact="-0.002"/>
              <dgm:constr type="t" for="ch" forName="Accent1" refType="h" fact="-0.0109"/>
              <dgm:constr type="w" for="ch" forName="Accent1" refType="w" fact="0.1496"/>
              <dgm:constr type="h" for="ch" forName="Accent1" refType="h" fact="0.806"/>
              <dgm:constr type="l" for="ch" forName="ParentBackground1" refType="w" fact="0.0234"/>
              <dgm:constr type="t" for="ch" forName="ParentBackground1" refType="h" fact="0.1262"/>
              <dgm:constr type="w" for="ch" forName="ParentBackground1" refType="w" fact="0.0987"/>
              <dgm:constr type="h" for="ch" forName="ParentBackground1" refType="h" fact="0.5319"/>
              <dgm:constr type="l" for="ch" forName="Child1" refType="w" fact="0.0234"/>
              <dgm:constr type="t" for="ch" forName="Child1" refType="h" fact="0.6876"/>
              <dgm:constr type="w" for="ch" forName="Child1" refType="w" fact="0.0987"/>
              <dgm:constr type="h" for="ch" forName="Child1" refType="h" fact="0.3124"/>
            </dgm:constrLst>
          </dgm:if>
          <dgm:if name="Name13" axis="ch" ptType="node" func="cnt" op="equ" val="10">
            <dgm:alg type="composite">
              <dgm:param type="ar" val="5.976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7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l" for="ch" forName="Parent10" refType="w" fact="0.9205"/>
              <dgm:constr type="t" for="ch" forName="Parent10" refType="h" fact="0.2022"/>
              <dgm:constr type="w" for="ch" forName="Parent10" refType="w" fact="0.0636"/>
              <dgm:constr type="h" for="ch" forName="Parent10" refType="h" fact="0.3799"/>
              <dgm:constr type="l" for="ch" forName="Parent9" refType="w" fact="0.822"/>
              <dgm:constr type="t" for="ch" forName="Parent9" refType="h" fact="0.2022"/>
              <dgm:constr type="w" for="ch" forName="Parent9" refType="w" fact="0.0636"/>
              <dgm:constr type="h" for="ch" forName="Parent9" refType="h" fact="0.3799"/>
              <dgm:constr type="l" for="ch" forName="Parent8" refType="w" fact="0.7235"/>
              <dgm:constr type="t" for="ch" forName="Parent8" refType="h" fact="0.2022"/>
              <dgm:constr type="w" for="ch" forName="Parent8" refType="w" fact="0.0636"/>
              <dgm:constr type="h" for="ch" forName="Parent8" refType="h" fact="0.3799"/>
              <dgm:constr type="l" for="ch" forName="Parent7" refType="w" fact="0.625"/>
              <dgm:constr type="t" for="ch" forName="Parent7" refType="h" fact="0.2022"/>
              <dgm:constr type="w" for="ch" forName="Parent7" refType="w" fact="0.0636"/>
              <dgm:constr type="h" for="ch" forName="Parent7" refType="h" fact="0.3799"/>
              <dgm:constr type="l" for="ch" forName="Parent6" refType="w" fact="0.5264"/>
              <dgm:constr type="t" for="ch" forName="Parent6" refType="h" fact="0.2022"/>
              <dgm:constr type="w" for="ch" forName="Parent6" refType="w" fact="0.0636"/>
              <dgm:constr type="h" for="ch" forName="Parent6" refType="h" fact="0.3799"/>
              <dgm:constr type="l" for="ch" forName="Parent5" refType="w" fact="0.4279"/>
              <dgm:constr type="t" for="ch" forName="Parent5" refType="h" fact="0.2022"/>
              <dgm:constr type="w" for="ch" forName="Parent5" refType="w" fact="0.0636"/>
              <dgm:constr type="h" for="ch" forName="Parent5" refType="h" fact="0.3799"/>
              <dgm:constr type="l" for="ch" forName="Parent4" refType="w" fact="0.3294"/>
              <dgm:constr type="t" for="ch" forName="Parent4" refType="h" fact="0.2022"/>
              <dgm:constr type="w" for="ch" forName="Parent4" refType="w" fact="0.0636"/>
              <dgm:constr type="h" for="ch" forName="Parent4" refType="h" fact="0.3799"/>
              <dgm:constr type="l" for="ch" forName="Parent3" refType="w" fact="0.2309"/>
              <dgm:constr type="t" for="ch" forName="Parent3" refType="h" fact="0.2022"/>
              <dgm:constr type="w" for="ch" forName="Parent3" refType="w" fact="0.0636"/>
              <dgm:constr type="h" for="ch" forName="Parent3" refType="h" fact="0.3799"/>
              <dgm:constr type="l" for="ch" forName="Parent2" refType="w" fact="0.1324"/>
              <dgm:constr type="t" for="ch" forName="Parent2" refType="h" fact="0.2022"/>
              <dgm:constr type="w" for="ch" forName="Parent2" refType="w" fact="0.0636"/>
              <dgm:constr type="h" for="ch" forName="Parent2" refType="h" fact="0.3799"/>
              <dgm:constr type="l" for="ch" forName="Parent1" refType="w" fact="0.0338"/>
              <dgm:constr type="t" for="ch" forName="Parent1" refType="h" fact="0.2022"/>
              <dgm:constr type="w" for="ch" forName="Parent1" refType="w" fact="0.0636"/>
              <dgm:constr type="h" for="ch" forName="Parent1" refType="h" fact="0.3799"/>
              <dgm:constr type="l" for="ch" forName="Accent10" refType="w" fact="0.9047"/>
              <dgm:constr type="t" for="ch" forName="Accent10" refType="h" fact="0.1072"/>
              <dgm:constr type="w" for="ch" forName="Accent10" refType="w" fact="0.0953"/>
              <dgm:constr type="h" for="ch" forName="Accent10" refType="h" fact="0.5699"/>
              <dgm:constr type="l" for="ch" forName="ParentBackground10" refType="w" fact="0.9078"/>
              <dgm:constr type="t" for="ch" forName="ParentBackground10" refType="h" fact="0.1262"/>
              <dgm:constr type="w" for="ch" forName="ParentBackground10" refType="w" fact="0.089"/>
              <dgm:constr type="h" for="ch" forName="ParentBackground10" refType="h" fact="0.5319"/>
              <dgm:constr type="l" for="ch" forName="Child10" refType="w" fact="0.9078"/>
              <dgm:constr type="t" for="ch" forName="Child10" refType="h" fact="0.6876"/>
              <dgm:constr type="w" for="ch" forName="Child10" refType="w" fact="0.089"/>
              <dgm:constr type="h" for="ch" forName="Child10" refType="h" fact="0.3124"/>
              <dgm:constr type="l" for="ch" forName="Accent9" refType="w" fact="0.7864"/>
              <dgm:constr type="t" for="ch" forName="Accent9" refType="h" fact="-0.0109"/>
              <dgm:constr type="w" for="ch" forName="Accent9" refType="w" fact="0.1348"/>
              <dgm:constr type="h" for="ch" forName="Accent9" refType="h" fact="0.806"/>
              <dgm:constr type="l" for="ch" forName="ParentBackground9" refType="w" fact="0.8093"/>
              <dgm:constr type="t" for="ch" forName="ParentBackground9" refType="h" fact="0.1262"/>
              <dgm:constr type="w" for="ch" forName="ParentBackground9" refType="w" fact="0.089"/>
              <dgm:constr type="h" for="ch" forName="ParentBackground9" refType="h" fact="0.5319"/>
              <dgm:constr type="l" for="ch" forName="Child9" refType="w" fact="0.8093"/>
              <dgm:constr type="t" for="ch" forName="Child9" refType="h" fact="0.6876"/>
              <dgm:constr type="w" for="ch" forName="Child9" refType="w" fact="0.089"/>
              <dgm:constr type="h" for="ch" forName="Child9" refType="h" fact="0.3124"/>
              <dgm:constr type="l" for="ch" forName="Accent8" refType="w" fact="0.6879"/>
              <dgm:constr type="t" for="ch" forName="Accent8" refType="h" fact="-0.0109"/>
              <dgm:constr type="w" for="ch" forName="Accent8" refType="w" fact="0.1348"/>
              <dgm:constr type="h" for="ch" forName="Accent8" refType="h" fact="0.806"/>
              <dgm:constr type="l" for="ch" forName="ParentBackground8" refType="w" fact="0.7108"/>
              <dgm:constr type="t" for="ch" forName="ParentBackground8" refType="h" fact="0.1262"/>
              <dgm:constr type="w" for="ch" forName="ParentBackground8" refType="w" fact="0.089"/>
              <dgm:constr type="h" for="ch" forName="ParentBackground8" refType="h" fact="0.5319"/>
              <dgm:constr type="l" for="ch" forName="Child8" refType="w" fact="0.7108"/>
              <dgm:constr type="t" for="ch" forName="Child8" refType="h" fact="0.6876"/>
              <dgm:constr type="w" for="ch" forName="Child8" refType="w" fact="0.089"/>
              <dgm:constr type="h" for="ch" forName="Child8" refType="h" fact="0.3124"/>
              <dgm:constr type="l" for="ch" forName="Accent7" refType="w" fact="0.5893"/>
              <dgm:constr type="t" for="ch" forName="Accent7" refType="h" fact="-0.0109"/>
              <dgm:constr type="w" for="ch" forName="Accent7" refType="w" fact="0.1348"/>
              <dgm:constr type="h" for="ch" forName="Accent7" refType="h" fact="0.806"/>
              <dgm:constr type="l" for="ch" forName="ParentBackground7" refType="w" fact="0.6123"/>
              <dgm:constr type="t" for="ch" forName="ParentBackground7" refType="h" fact="0.1262"/>
              <dgm:constr type="w" for="ch" forName="ParentBackground7" refType="w" fact="0.089"/>
              <dgm:constr type="h" for="ch" forName="ParentBackground7" refType="h" fact="0.5319"/>
              <dgm:constr type="l" for="ch" forName="Child7" refType="w" fact="0.6123"/>
              <dgm:constr type="t" for="ch" forName="Child7" refType="h" fact="0.6876"/>
              <dgm:constr type="w" for="ch" forName="Child7" refType="w" fact="0.089"/>
              <dgm:constr type="h" for="ch" forName="Child7" refType="h" fact="0.3124"/>
              <dgm:constr type="l" for="ch" forName="Accent6" refType="w" fact="0.4908"/>
              <dgm:constr type="t" for="ch" forName="Accent6" refType="h" fact="-0.0109"/>
              <dgm:constr type="w" for="ch" forName="Accent6" refType="w" fact="0.1348"/>
              <dgm:constr type="h" for="ch" forName="Accent6" refType="h" fact="0.806"/>
              <dgm:constr type="l" for="ch" forName="ParentBackground6" refType="w" fact="0.5137"/>
              <dgm:constr type="t" for="ch" forName="ParentBackground6" refType="h" fact="0.1262"/>
              <dgm:constr type="w" for="ch" forName="ParentBackground6" refType="w" fact="0.089"/>
              <dgm:constr type="h" for="ch" forName="ParentBackground6" refType="h" fact="0.5319"/>
              <dgm:constr type="l" for="ch" forName="Child6" refType="w" fact="0.5137"/>
              <dgm:constr type="t" for="ch" forName="Child6" refType="h" fact="0.6876"/>
              <dgm:constr type="w" for="ch" forName="Child6" refType="w" fact="0.089"/>
              <dgm:constr type="h" for="ch" forName="Child6" refType="h" fact="0.3124"/>
              <dgm:constr type="l" for="ch" forName="Accent5" refType="w" fact="0.3923"/>
              <dgm:constr type="t" for="ch" forName="Accent5" refType="h" fact="-0.0109"/>
              <dgm:constr type="w" for="ch" forName="Accent5" refType="w" fact="0.1348"/>
              <dgm:constr type="h" for="ch" forName="Accent5" refType="h" fact="0.806"/>
              <dgm:constr type="l" for="ch" forName="ParentBackground5" refType="w" fact="0.4152"/>
              <dgm:constr type="t" for="ch" forName="ParentBackground5" refType="h" fact="0.1262"/>
              <dgm:constr type="w" for="ch" forName="ParentBackground5" refType="w" fact="0.089"/>
              <dgm:constr type="h" for="ch" forName="ParentBackground5" refType="h" fact="0.5319"/>
              <dgm:constr type="l" for="ch" forName="Child5" refType="w" fact="0.4152"/>
              <dgm:constr type="t" for="ch" forName="Child5" refType="h" fact="0.6876"/>
              <dgm:constr type="w" for="ch" forName="Child5" refType="w" fact="0.089"/>
              <dgm:constr type="h" for="ch" forName="Child5" refType="h" fact="0.3124"/>
              <dgm:constr type="l" for="ch" forName="Accent4" refType="w" fact="0.2938"/>
              <dgm:constr type="t" for="ch" forName="Accent4" refType="h" fact="-0.0109"/>
              <dgm:constr type="w" for="ch" forName="Accent4" refType="w" fact="0.1348"/>
              <dgm:constr type="h" for="ch" forName="Accent4" refType="h" fact="0.806"/>
              <dgm:constr type="l" for="ch" forName="ParentBackground4" refType="w" fact="0.3167"/>
              <dgm:constr type="t" for="ch" forName="ParentBackground4" refType="h" fact="0.1262"/>
              <dgm:constr type="w" for="ch" forName="ParentBackground4" refType="w" fact="0.089"/>
              <dgm:constr type="h" for="ch" forName="ParentBackground4" refType="h" fact="0.5319"/>
              <dgm:constr type="l" for="ch" forName="Child4" refType="w" fact="0.3167"/>
              <dgm:constr type="t" for="ch" forName="Child4" refType="h" fact="0.6876"/>
              <dgm:constr type="w" for="ch" forName="Child4" refType="w" fact="0.089"/>
              <dgm:constr type="h" for="ch" forName="Child4" refType="h" fact="0.3124"/>
              <dgm:constr type="l" for="ch" forName="Accent3" refType="w" fact="0.1952"/>
              <dgm:constr type="t" for="ch" forName="Accent3" refType="h" fact="-0.0109"/>
              <dgm:constr type="w" for="ch" forName="Accent3" refType="w" fact="0.1348"/>
              <dgm:constr type="h" for="ch" forName="Accent3" refType="h" fact="0.806"/>
              <dgm:constr type="l" for="ch" forName="ParentBackground3" refType="w" fact="0.2182"/>
              <dgm:constr type="t" for="ch" forName="ParentBackground3" refType="h" fact="0.1262"/>
              <dgm:constr type="w" for="ch" forName="ParentBackground3" refType="w" fact="0.089"/>
              <dgm:constr type="h" for="ch" forName="ParentBackground3" refType="h" fact="0.5319"/>
              <dgm:constr type="l" for="ch" forName="Child3" refType="w" fact="0.2182"/>
              <dgm:constr type="t" for="ch" forName="Child3" refType="h" fact="0.6876"/>
              <dgm:constr type="w" for="ch" forName="Child3" refType="w" fact="0.089"/>
              <dgm:constr type="h" for="ch" forName="Child3" refType="h" fact="0.3124"/>
              <dgm:constr type="l" for="ch" forName="Accent2" refType="w" fact="0.0967"/>
              <dgm:constr type="t" for="ch" forName="Accent2" refType="h" fact="-0.0109"/>
              <dgm:constr type="w" for="ch" forName="Accent2" refType="w" fact="0.1348"/>
              <dgm:constr type="h" for="ch" forName="Accent2" refType="h" fact="0.806"/>
              <dgm:constr type="l" for="ch" forName="ParentBackground2" refType="w" fact="0.1196"/>
              <dgm:constr type="t" for="ch" forName="ParentBackground2" refType="h" fact="0.1262"/>
              <dgm:constr type="w" for="ch" forName="ParentBackground2" refType="w" fact="0.089"/>
              <dgm:constr type="h" for="ch" forName="ParentBackground2" refType="h" fact="0.5319"/>
              <dgm:constr type="l" for="ch" forName="Child2" refType="w" fact="0.1196"/>
              <dgm:constr type="t" for="ch" forName="Child2" refType="h" fact="0.6876"/>
              <dgm:constr type="w" for="ch" forName="Child2" refType="w" fact="0.089"/>
              <dgm:constr type="h" for="ch" forName="Child2" refType="h" fact="0.3124"/>
              <dgm:constr type="l" for="ch" forName="Accent1" refType="w" fact="-0.0018"/>
              <dgm:constr type="t" for="ch" forName="Accent1" refType="h" fact="-0.0109"/>
              <dgm:constr type="w" for="ch" forName="Accent1" refType="w" fact="0.1348"/>
              <dgm:constr type="h" for="ch" forName="Accent1" refType="h" fact="0.806"/>
              <dgm:constr type="l" for="ch" forName="ParentBackground1" refType="w" fact="0.0211"/>
              <dgm:constr type="t" for="ch" forName="ParentBackground1" refType="h" fact="0.1262"/>
              <dgm:constr type="w" for="ch" forName="ParentBackground1" refType="w" fact="0.089"/>
              <dgm:constr type="h" for="ch" forName="ParentBackground1" refType="h" fact="0.5319"/>
              <dgm:constr type="l" for="ch" forName="Child1" refType="w" fact="0.0211"/>
              <dgm:constr type="t" for="ch" forName="Child1" refType="h" fact="0.6876"/>
              <dgm:constr type="w" for="ch" forName="Child1" refType="w" fact="0.089"/>
              <dgm:constr type="h" for="ch" forName="Child1" refType="h" fact="0.3124"/>
            </dgm:constrLst>
          </dgm:if>
          <dgm:else name="Name14">
            <dgm:alg type="composite">
              <dgm:param type="ar" val="6.565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1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1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1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1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1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6" op="lte"/>
              <dgm:constr type="primFontSz" for="des" forName="Child11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1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1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1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Child11" refType="primFontSz" refFor="des" refForName="Parent10" op="lte"/>
              <dgm:constr type="primFontSz" for="des" forName="Child1" refType="primFontSz" refFor="des" refForName="Parent11" op="lte"/>
              <dgm:constr type="primFontSz" for="des" forName="Child2" refType="primFontSz" refFor="des" refForName="Parent11" op="lte"/>
              <dgm:constr type="primFontSz" for="des" forName="Child3" refType="primFontSz" refFor="des" refForName="Parent11" op="lte"/>
              <dgm:constr type="primFontSz" for="des" forName="Child4" refType="primFontSz" refFor="des" refForName="Parent11" op="lte"/>
              <dgm:constr type="primFontSz" for="des" forName="Child5" refType="primFontSz" refFor="des" refForName="Parent11" op="lte"/>
              <dgm:constr type="primFontSz" for="des" forName="Child6" refType="primFontSz" refFor="des" refForName="Parent11" op="lte"/>
              <dgm:constr type="primFontSz" for="des" forName="Child7" refType="primFontSz" refFor="des" refForName="Parent11" op="lte"/>
              <dgm:constr type="primFontSz" for="des" forName="Child8" refType="primFontSz" refFor="des" refForName="Parent11" op="lte"/>
              <dgm:constr type="primFontSz" for="des" forName="Child9" refType="primFontSz" refFor="des" refForName="Parent11" op="lte"/>
              <dgm:constr type="primFontSz" for="des" forName="Child10" refType="primFontSz" refFor="des" refForName="Parent11" op="lte"/>
              <dgm:constr type="primFontSz" for="des" forName="Child11" refType="primFontSz" refFor="des" refForName="Parent11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Parent11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primFontSz" for="des" forName="Child11" refType="primFontSz" refFor="des" refForName="Child1" op="equ"/>
              <dgm:constr type="l" for="ch" forName="Parent11" refType="w" fact="0.9277"/>
              <dgm:constr type="t" for="ch" forName="Parent11" refType="h" fact="0.2022"/>
              <dgm:constr type="w" for="ch" forName="Parent11" refType="w" fact="0.0579"/>
              <dgm:constr type="h" for="ch" forName="Parent11" refType="h" fact="0.3799"/>
              <dgm:constr type="l" for="ch" forName="Parent10" refType="w" fact="0.838"/>
              <dgm:constr type="t" for="ch" forName="Parent10" refType="h" fact="0.2022"/>
              <dgm:constr type="w" for="ch" forName="Parent10" refType="w" fact="0.0579"/>
              <dgm:constr type="h" for="ch" forName="Parent10" refType="h" fact="0.3799"/>
              <dgm:constr type="l" for="ch" forName="Parent9" refType="w" fact="0.7483"/>
              <dgm:constr type="t" for="ch" forName="Parent9" refType="h" fact="0.2022"/>
              <dgm:constr type="w" for="ch" forName="Parent9" refType="w" fact="0.0579"/>
              <dgm:constr type="h" for="ch" forName="Parent9" refType="h" fact="0.3799"/>
              <dgm:constr type="l" for="ch" forName="Parent8" refType="w" fact="0.6586"/>
              <dgm:constr type="t" for="ch" forName="Parent8" refType="h" fact="0.2022"/>
              <dgm:constr type="w" for="ch" forName="Parent8" refType="w" fact="0.0579"/>
              <dgm:constr type="h" for="ch" forName="Parent8" refType="h" fact="0.3799"/>
              <dgm:constr type="l" for="ch" forName="Parent7" refType="w" fact="0.5689"/>
              <dgm:constr type="t" for="ch" forName="Parent7" refType="h" fact="0.2022"/>
              <dgm:constr type="w" for="ch" forName="Parent7" refType="w" fact="0.0579"/>
              <dgm:constr type="h" for="ch" forName="Parent7" refType="h" fact="0.3799"/>
              <dgm:constr type="l" for="ch" forName="Parent6" refType="w" fact="0.4792"/>
              <dgm:constr type="t" for="ch" forName="Parent6" refType="h" fact="0.2022"/>
              <dgm:constr type="w" for="ch" forName="Parent6" refType="w" fact="0.0579"/>
              <dgm:constr type="h" for="ch" forName="Parent6" refType="h" fact="0.3799"/>
              <dgm:constr type="l" for="ch" forName="Parent5" refType="w" fact="0.3895"/>
              <dgm:constr type="t" for="ch" forName="Parent5" refType="h" fact="0.2022"/>
              <dgm:constr type="w" for="ch" forName="Parent5" refType="w" fact="0.0579"/>
              <dgm:constr type="h" for="ch" forName="Parent5" refType="h" fact="0.3799"/>
              <dgm:constr type="l" for="ch" forName="Parent4" refType="w" fact="0.2999"/>
              <dgm:constr type="t" for="ch" forName="Parent4" refType="h" fact="0.2022"/>
              <dgm:constr type="w" for="ch" forName="Parent4" refType="w" fact="0.0579"/>
              <dgm:constr type="h" for="ch" forName="Parent4" refType="h" fact="0.3799"/>
              <dgm:constr type="l" for="ch" forName="Parent3" refType="w" fact="0.2102"/>
              <dgm:constr type="t" for="ch" forName="Parent3" refType="h" fact="0.2022"/>
              <dgm:constr type="w" for="ch" forName="Parent3" refType="w" fact="0.0579"/>
              <dgm:constr type="h" for="ch" forName="Parent3" refType="h" fact="0.3799"/>
              <dgm:constr type="l" for="ch" forName="Parent2" refType="w" fact="0.1205"/>
              <dgm:constr type="t" for="ch" forName="Parent2" refType="h" fact="0.2022"/>
              <dgm:constr type="w" for="ch" forName="Parent2" refType="w" fact="0.0579"/>
              <dgm:constr type="h" for="ch" forName="Parent2" refType="h" fact="0.3799"/>
              <dgm:constr type="l" for="ch" forName="Parent1" refType="w" fact="0.0308"/>
              <dgm:constr type="t" for="ch" forName="Parent1" refType="h" fact="0.2022"/>
              <dgm:constr type="w" for="ch" forName="Parent1" refType="w" fact="0.0579"/>
              <dgm:constr type="h" for="ch" forName="Parent1" refType="h" fact="0.3799"/>
              <dgm:constr type="l" for="ch" forName="Accent11" refType="w" fact="0.9132"/>
              <dgm:constr type="t" for="ch" forName="Accent11" refType="h" fact="0.1072"/>
              <dgm:constr type="w" for="ch" forName="Accent11" refType="w" fact="0.0868"/>
              <dgm:constr type="h" for="ch" forName="Accent11" refType="h" fact="0.5699"/>
              <dgm:constr type="l" for="ch" forName="ParentBackground11" refType="w" fact="0.9161"/>
              <dgm:constr type="t" for="ch" forName="ParentBackground11" refType="h" fact="0.1262"/>
              <dgm:constr type="w" for="ch" forName="ParentBackground11" refType="w" fact="0.081"/>
              <dgm:constr type="h" for="ch" forName="ParentBackground11" refType="h" fact="0.5319"/>
              <dgm:constr type="l" for="ch" forName="Child11" refType="w" fact="0.9161"/>
              <dgm:constr type="t" for="ch" forName="Child11" refType="h" fact="0.6876"/>
              <dgm:constr type="w" for="ch" forName="Child11" refType="w" fact="0.081"/>
              <dgm:constr type="h" for="ch" forName="Child11" refType="h" fact="0.3124"/>
              <dgm:constr type="l" for="ch" forName="Accent10" refType="w" fact="0.8055"/>
              <dgm:constr type="t" for="ch" forName="Accent10" refType="h" fact="-0.0109"/>
              <dgm:constr type="w" for="ch" forName="Accent10" refType="w" fact="0.1228"/>
              <dgm:constr type="h" for="ch" forName="Accent10" refType="h" fact="0.806"/>
              <dgm:constr type="l" for="ch" forName="ParentBackground10" refType="w" fact="0.8264"/>
              <dgm:constr type="t" for="ch" forName="ParentBackground10" refType="h" fact="0.1262"/>
              <dgm:constr type="w" for="ch" forName="ParentBackground10" refType="w" fact="0.081"/>
              <dgm:constr type="h" for="ch" forName="ParentBackground10" refType="h" fact="0.5319"/>
              <dgm:constr type="l" for="ch" forName="Child10" refType="w" fact="0.8264"/>
              <dgm:constr type="t" for="ch" forName="Child10" refType="h" fact="0.6876"/>
              <dgm:constr type="w" for="ch" forName="Child10" refType="w" fact="0.081"/>
              <dgm:constr type="h" for="ch" forName="Child10" refType="h" fact="0.3124"/>
              <dgm:constr type="l" for="ch" forName="Accent9" refType="w" fact="0.7158"/>
              <dgm:constr type="t" for="ch" forName="Accent9" refType="h" fact="-0.0109"/>
              <dgm:constr type="w" for="ch" forName="Accent9" refType="w" fact="0.1228"/>
              <dgm:constr type="h" for="ch" forName="Accent9" refType="h" fact="0.806"/>
              <dgm:constr type="l" for="ch" forName="ParentBackground9" refType="w" fact="0.7367"/>
              <dgm:constr type="t" for="ch" forName="ParentBackground9" refType="h" fact="0.1262"/>
              <dgm:constr type="w" for="ch" forName="ParentBackground9" refType="w" fact="0.081"/>
              <dgm:constr type="h" for="ch" forName="ParentBackground9" refType="h" fact="0.5319"/>
              <dgm:constr type="l" for="ch" forName="Child9" refType="w" fact="0.7367"/>
              <dgm:constr type="t" for="ch" forName="Child9" refType="h" fact="0.6876"/>
              <dgm:constr type="w" for="ch" forName="Child9" refType="w" fact="0.081"/>
              <dgm:constr type="h" for="ch" forName="Child9" refType="h" fact="0.3124"/>
              <dgm:constr type="l" for="ch" forName="Accent8" refType="w" fact="0.6261"/>
              <dgm:constr type="t" for="ch" forName="Accent8" refType="h" fact="-0.0109"/>
              <dgm:constr type="w" for="ch" forName="Accent8" refType="w" fact="0.1228"/>
              <dgm:constr type="h" for="ch" forName="Accent8" refType="h" fact="0.806"/>
              <dgm:constr type="l" for="ch" forName="ParentBackground8" refType="w" fact="0.647"/>
              <dgm:constr type="t" for="ch" forName="ParentBackground8" refType="h" fact="0.1262"/>
              <dgm:constr type="w" for="ch" forName="ParentBackground8" refType="w" fact="0.081"/>
              <dgm:constr type="h" for="ch" forName="ParentBackground8" refType="h" fact="0.5319"/>
              <dgm:constr type="l" for="ch" forName="Child8" refType="w" fact="0.647"/>
              <dgm:constr type="t" for="ch" forName="Child8" refType="h" fact="0.6876"/>
              <dgm:constr type="w" for="ch" forName="Child8" refType="w" fact="0.081"/>
              <dgm:constr type="h" for="ch" forName="Child8" refType="h" fact="0.3124"/>
              <dgm:constr type="l" for="ch" forName="Accent7" refType="w" fact="0.5364"/>
              <dgm:constr type="t" for="ch" forName="Accent7" refType="h" fact="-0.0109"/>
              <dgm:constr type="w" for="ch" forName="Accent7" refType="w" fact="0.1228"/>
              <dgm:constr type="h" for="ch" forName="Accent7" refType="h" fact="0.806"/>
              <dgm:constr type="l" for="ch" forName="ParentBackground7" refType="w" fact="0.5573"/>
              <dgm:constr type="t" for="ch" forName="ParentBackground7" refType="h" fact="0.1262"/>
              <dgm:constr type="w" for="ch" forName="ParentBackground7" refType="w" fact="0.081"/>
              <dgm:constr type="h" for="ch" forName="ParentBackground7" refType="h" fact="0.5319"/>
              <dgm:constr type="l" for="ch" forName="Child7" refType="w" fact="0.5573"/>
              <dgm:constr type="t" for="ch" forName="Child7" refType="h" fact="0.6876"/>
              <dgm:constr type="w" for="ch" forName="Child7" refType="w" fact="0.081"/>
              <dgm:constr type="h" for="ch" forName="Child7" refType="h" fact="0.3124"/>
              <dgm:constr type="l" for="ch" forName="Accent6" refType="w" fact="0.4467"/>
              <dgm:constr type="t" for="ch" forName="Accent6" refType="h" fact="-0.0109"/>
              <dgm:constr type="w" for="ch" forName="Accent6" refType="w" fact="0.1228"/>
              <dgm:constr type="h" for="ch" forName="Accent6" refType="h" fact="0.806"/>
              <dgm:constr type="l" for="ch" forName="ParentBackground6" refType="w" fact="0.4677"/>
              <dgm:constr type="t" for="ch" forName="ParentBackground6" refType="h" fact="0.1262"/>
              <dgm:constr type="w" for="ch" forName="ParentBackground6" refType="w" fact="0.081"/>
              <dgm:constr type="h" for="ch" forName="ParentBackground6" refType="h" fact="0.5319"/>
              <dgm:constr type="l" for="ch" forName="Child6" refType="w" fact="0.4677"/>
              <dgm:constr type="t" for="ch" forName="Child6" refType="h" fact="0.6876"/>
              <dgm:constr type="w" for="ch" forName="Child6" refType="w" fact="0.081"/>
              <dgm:constr type="h" for="ch" forName="Child6" refType="h" fact="0.3124"/>
              <dgm:constr type="l" for="ch" forName="Accent5" refType="w" fact="0.3571"/>
              <dgm:constr type="t" for="ch" forName="Accent5" refType="h" fact="-0.0109"/>
              <dgm:constr type="w" for="ch" forName="Accent5" refType="w" fact="0.1228"/>
              <dgm:constr type="h" for="ch" forName="Accent5" refType="h" fact="0.806"/>
              <dgm:constr type="l" for="ch" forName="ParentBackground5" refType="w" fact="0.378"/>
              <dgm:constr type="t" for="ch" forName="ParentBackground5" refType="h" fact="0.1262"/>
              <dgm:constr type="w" for="ch" forName="ParentBackground5" refType="w" fact="0.081"/>
              <dgm:constr type="h" for="ch" forName="ParentBackground5" refType="h" fact="0.5319"/>
              <dgm:constr type="l" for="ch" forName="Child5" refType="w" fact="0.378"/>
              <dgm:constr type="t" for="ch" forName="Child5" refType="h" fact="0.6876"/>
              <dgm:constr type="w" for="ch" forName="Child5" refType="w" fact="0.081"/>
              <dgm:constr type="h" for="ch" forName="Child5" refType="h" fact="0.3124"/>
              <dgm:constr type="l" for="ch" forName="Accent4" refType="w" fact="0.2674"/>
              <dgm:constr type="t" for="ch" forName="Accent4" refType="h" fact="-0.0109"/>
              <dgm:constr type="w" for="ch" forName="Accent4" refType="w" fact="0.1228"/>
              <dgm:constr type="h" for="ch" forName="Accent4" refType="h" fact="0.806"/>
              <dgm:constr type="l" for="ch" forName="ParentBackground4" refType="w" fact="0.2883"/>
              <dgm:constr type="t" for="ch" forName="ParentBackground4" refType="h" fact="0.1262"/>
              <dgm:constr type="w" for="ch" forName="ParentBackground4" refType="w" fact="0.081"/>
              <dgm:constr type="h" for="ch" forName="ParentBackground4" refType="h" fact="0.5319"/>
              <dgm:constr type="l" for="ch" forName="Child4" refType="w" fact="0.2883"/>
              <dgm:constr type="t" for="ch" forName="Child4" refType="h" fact="0.6876"/>
              <dgm:constr type="w" for="ch" forName="Child4" refType="w" fact="0.081"/>
              <dgm:constr type="h" for="ch" forName="Child4" refType="h" fact="0.3124"/>
              <dgm:constr type="l" for="ch" forName="Accent3" refType="w" fact="0.1777"/>
              <dgm:constr type="t" for="ch" forName="Accent3" refType="h" fact="-0.0109"/>
              <dgm:constr type="w" for="ch" forName="Accent3" refType="w" fact="0.1228"/>
              <dgm:constr type="h" for="ch" forName="Accent3" refType="h" fact="0.806"/>
              <dgm:constr type="l" for="ch" forName="ParentBackground3" refType="w" fact="0.1986"/>
              <dgm:constr type="t" for="ch" forName="ParentBackground3" refType="h" fact="0.1262"/>
              <dgm:constr type="w" for="ch" forName="ParentBackground3" refType="w" fact="0.081"/>
              <dgm:constr type="h" for="ch" forName="ParentBackground3" refType="h" fact="0.5319"/>
              <dgm:constr type="l" for="ch" forName="Child3" refType="w" fact="0.1986"/>
              <dgm:constr type="t" for="ch" forName="Child3" refType="h" fact="0.6876"/>
              <dgm:constr type="w" for="ch" forName="Child3" refType="w" fact="0.081"/>
              <dgm:constr type="h" for="ch" forName="Child3" refType="h" fact="0.3124"/>
              <dgm:constr type="l" for="ch" forName="Accent2" refType="w" fact="0.088"/>
              <dgm:constr type="t" for="ch" forName="Accent2" refType="h" fact="-0.0109"/>
              <dgm:constr type="w" for="ch" forName="Accent2" refType="w" fact="0.1228"/>
              <dgm:constr type="h" for="ch" forName="Accent2" refType="h" fact="0.806"/>
              <dgm:constr type="l" for="ch" forName="ParentBackground2" refType="w" fact="0.1089"/>
              <dgm:constr type="t" for="ch" forName="ParentBackground2" refType="h" fact="0.1262"/>
              <dgm:constr type="w" for="ch" forName="ParentBackground2" refType="w" fact="0.081"/>
              <dgm:constr type="h" for="ch" forName="ParentBackground2" refType="h" fact="0.5319"/>
              <dgm:constr type="l" for="ch" forName="Child2" refType="w" fact="0.1089"/>
              <dgm:constr type="t" for="ch" forName="Child2" refType="h" fact="0.6876"/>
              <dgm:constr type="w" for="ch" forName="Child2" refType="w" fact="0.081"/>
              <dgm:constr type="h" for="ch" forName="Child2" refType="h" fact="0.3124"/>
              <dgm:constr type="l" for="ch" forName="Accent1" refType="w" fact="-0.0017"/>
              <dgm:constr type="t" for="ch" forName="Accent1" refType="h" fact="-0.0109"/>
              <dgm:constr type="w" for="ch" forName="Accent1" refType="w" fact="0.1228"/>
              <dgm:constr type="h" for="ch" forName="Accent1" refType="h" fact="0.806"/>
              <dgm:constr type="l" for="ch" forName="ParentBackground1" refType="w" fact="0.0192"/>
              <dgm:constr type="t" for="ch" forName="ParentBackground1" refType="h" fact="0.1262"/>
              <dgm:constr type="w" for="ch" forName="ParentBackground1" refType="w" fact="0.081"/>
              <dgm:constr type="h" for="ch" forName="ParentBackground1" refType="h" fact="0.5319"/>
              <dgm:constr type="l" for="ch" forName="Child1" refType="w" fact="0.0192"/>
              <dgm:constr type="t" for="ch" forName="Child1" refType="h" fact="0.6876"/>
              <dgm:constr type="w" for="ch" forName="Child1" refType="w" fact="0.081"/>
              <dgm:constr type="h" for="ch" forName="Child1" refType="h" fact="0.3124"/>
            </dgm:constrLst>
          </dgm:else>
        </dgm:choose>
      </dgm:if>
      <dgm:else name="Name15">
        <dgm:choose name="Name16">
          <dgm:if name="Name17" axis="ch" ptType="node" func="cnt" op="equ" val="1">
            <dgm:alg type="composite">
              <dgm:param type="ar" val="0.638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Parent1" refType="w" fact="0.1667"/>
              <dgm:constr type="t" for="ch" forName="Parent1" refType="h" fact="0.1064"/>
              <dgm:constr type="w" for="ch" forName="Parent1" refType="w" fact="0.6667"/>
              <dgm:constr type="h" for="ch" forName="Parent1" refType="h" fact="0.4255"/>
              <dgm:constr type="l" for="ch" forName="Accent1" refType="w" fact="0"/>
              <dgm:constr type="t" for="ch" forName="Accent1" refType="h" fact="0"/>
              <dgm:constr type="w" for="ch" forName="Accent1" refType="w"/>
              <dgm:constr type="h" for="ch" forName="Accent1" refType="h" fact="0.6383"/>
              <dgm:constr type="l" for="ch" forName="ParentBackground1" refType="w" fact="0.0333"/>
              <dgm:constr type="t" for="ch" forName="ParentBackground1" refType="h" fact="0.0213"/>
              <dgm:constr type="w" for="ch" forName="ParentBackground1" refType="w" fact="0.9333"/>
              <dgm:constr type="h" for="ch" forName="ParentBackground1" refType="h" fact="0.5957"/>
              <dgm:constr type="l" for="ch" forName="Child1" refType="w" fact="0.0333"/>
              <dgm:constr type="t" for="ch" forName="Child1" refType="h" fact="0.6574"/>
              <dgm:constr type="w" for="ch" forName="Child1" refType="w" fact="0.9333"/>
              <dgm:constr type="h" for="ch" forName="Child1" refType="h" fact="0.3426"/>
            </dgm:constrLst>
          </dgm:if>
          <dgm:if name="Name18" axis="ch" ptType="node" func="cnt" op="equ" val="2">
            <dgm:alg type="composite">
              <dgm:param type="ar" val="1.265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r" for="ch" forName="Parent2" refType="w" fact="0.3751"/>
              <dgm:constr type="t" for="ch" forName="Parent2" refType="h" fact="0.2022"/>
              <dgm:constr type="w" for="ch" forName="Parent2" refType="w" fact="0.3001"/>
              <dgm:constr type="h" for="ch" forName="Parent2" refType="h" fact="0.3799"/>
              <dgm:constr type="r" for="ch" forName="Parent1" refType="w" fact="0.8403"/>
              <dgm:constr type="t" for="ch" forName="Parent1" refType="h" fact="0.2022"/>
              <dgm:constr type="w" for="ch" forName="Parent1" refType="w" fact="0.3001"/>
              <dgm:constr type="h" for="ch" forName="Parent1" refType="h" fact="0.3799"/>
              <dgm:constr type="r" for="ch" forName="Accent2" refType="w" fact="0.4502"/>
              <dgm:constr type="t" for="ch" forName="Accent2" refType="h" fact="0.1072"/>
              <dgm:constr type="w" for="ch" forName="Accent2" refType="w" fact="0.4502"/>
              <dgm:constr type="h" for="ch" forName="Accent2" refType="h" fact="0.5699"/>
              <dgm:constr type="r" for="ch" forName="ParentBackground2" refType="w" fact="0.4352"/>
              <dgm:constr type="t" for="ch" forName="ParentBackground2" refType="h" fact="0.1262"/>
              <dgm:constr type="w" for="ch" forName="ParentBackground2" refType="w" fact="0.4201"/>
              <dgm:constr type="h" for="ch" forName="ParentBackground2" refType="h" fact="0.5319"/>
              <dgm:constr type="r" for="ch" forName="Child2" refType="w" fact="0.4352"/>
              <dgm:constr type="t" for="ch" forName="Child2" refType="h" fact="0.6876"/>
              <dgm:constr type="w" for="ch" forName="Child2" refType="w" fact="0.4201"/>
              <dgm:constr type="h" for="ch" forName="Child2" refType="h" fact="0.3124"/>
              <dgm:constr type="r" for="ch" forName="Accent1" refType="w" fact="1.0086"/>
              <dgm:constr type="t" for="ch" forName="Accent1" refType="h" fact="-0.0109"/>
              <dgm:constr type="w" for="ch" forName="Accent1" refType="w" fact="0.6367"/>
              <dgm:constr type="h" for="ch" forName="Accent1" refType="h" fact="0.806"/>
              <dgm:constr type="r" for="ch" forName="ParentBackground1" refType="w" fact="0.9003"/>
              <dgm:constr type="t" for="ch" forName="ParentBackground1" refType="h" fact="0.1262"/>
              <dgm:constr type="w" for="ch" forName="ParentBackground1" refType="w" fact="0.4201"/>
              <dgm:constr type="h" for="ch" forName="ParentBackground1" refType="h" fact="0.5319"/>
              <dgm:constr type="r" for="ch" forName="Child1" refType="w" fact="0.9003"/>
              <dgm:constr type="t" for="ch" forName="Child1" refType="h" fact="0.6876"/>
              <dgm:constr type="w" for="ch" forName="Child1" refType="w" fact="0.4201"/>
              <dgm:constr type="h" for="ch" forName="Child1" refType="h" fact="0.3124"/>
            </dgm:constrLst>
          </dgm:if>
          <dgm:if name="Name19" axis="ch" ptType="node" func="cnt" op="equ" val="3">
            <dgm:alg type="composite">
              <dgm:param type="ar" val="1.854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Parent3" refType="w" fact="0.256"/>
              <dgm:constr type="t" for="ch" forName="Parent3" refType="h" fact="0.2022"/>
              <dgm:constr type="w" for="ch" forName="Parent3" refType="w" fact="0.2048"/>
              <dgm:constr type="h" for="ch" forName="Parent3" refType="h" fact="0.3799"/>
              <dgm:constr type="r" for="ch" forName="Parent2" refType="w" fact="0.5735"/>
              <dgm:constr type="t" for="ch" forName="Parent2" refType="h" fact="0.2022"/>
              <dgm:constr type="w" for="ch" forName="Parent2" refType="w" fact="0.2048"/>
              <dgm:constr type="h" for="ch" forName="Parent2" refType="h" fact="0.3799"/>
              <dgm:constr type="r" for="ch" forName="Parent1" refType="w" fact="0.891"/>
              <dgm:constr type="t" for="ch" forName="Parent1" refType="h" fact="0.2022"/>
              <dgm:constr type="w" for="ch" forName="Parent1" refType="w" fact="0.2048"/>
              <dgm:constr type="h" for="ch" forName="Parent1" refType="h" fact="0.3799"/>
              <dgm:constr type="r" for="ch" forName="Accent3" refType="w" fact="0.3072"/>
              <dgm:constr type="t" for="ch" forName="Accent3" refType="h" fact="0.1072"/>
              <dgm:constr type="w" for="ch" forName="Accent3" refType="w" fact="0.3072"/>
              <dgm:constr type="h" for="ch" forName="Accent3" refType="h" fact="0.5699"/>
              <dgm:constr type="r" for="ch" forName="ParentBackground3" refType="w" fact="0.297"/>
              <dgm:constr type="t" for="ch" forName="ParentBackground3" refType="h" fact="0.1262"/>
              <dgm:constr type="w" for="ch" forName="ParentBackground3" refType="w" fact="0.2868"/>
              <dgm:constr type="h" for="ch" forName="ParentBackground3" refType="h" fact="0.5319"/>
              <dgm:constr type="r" for="ch" forName="Child3" refType="w" fact="0.297"/>
              <dgm:constr type="t" for="ch" forName="Child3" refType="h" fact="0.6876"/>
              <dgm:constr type="w" for="ch" forName="Child3" refType="w" fact="0.2868"/>
              <dgm:constr type="h" for="ch" forName="Child3" refType="h" fact="0.3124"/>
              <dgm:constr type="r" for="ch" forName="Accent2" refType="w" fact="0.6878"/>
              <dgm:constr type="t" for="ch" forName="Accent2" refType="h" fact="-0.0109"/>
              <dgm:constr type="w" for="ch" forName="Accent2" refType="w" fact="0.4334"/>
              <dgm:constr type="h" for="ch" forName="Accent2" refType="h" fact="0.806"/>
              <dgm:constr type="r" for="ch" forName="ParentBackground2" refType="w" fact="0.6145"/>
              <dgm:constr type="t" for="ch" forName="ParentBackground2" refType="h" fact="0.1262"/>
              <dgm:constr type="w" for="ch" forName="ParentBackground2" refType="w" fact="0.2868"/>
              <dgm:constr type="h" for="ch" forName="ParentBackground2" refType="h" fact="0.5319"/>
              <dgm:constr type="r" for="ch" forName="Child2" refType="w" fact="0.6145"/>
              <dgm:constr type="t" for="ch" forName="Child2" refType="h" fact="0.6876"/>
              <dgm:constr type="w" for="ch" forName="Child2" refType="w" fact="0.2868"/>
              <dgm:constr type="h" for="ch" forName="Child2" refType="h" fact="0.3124"/>
              <dgm:constr type="r" for="ch" forName="Accent1" refType="w" fact="1.0053"/>
              <dgm:constr type="t" for="ch" forName="Accent1" refType="h" fact="-0.0109"/>
              <dgm:constr type="w" for="ch" forName="Accent1" refType="w" fact="0.4334"/>
              <dgm:constr type="h" for="ch" forName="Accent1" refType="h" fact="0.806"/>
              <dgm:constr type="r" for="ch" forName="ParentBackground1" refType="w" fact="0.932"/>
              <dgm:constr type="t" for="ch" forName="ParentBackground1" refType="h" fact="0.1262"/>
              <dgm:constr type="w" for="ch" forName="ParentBackground1" refType="w" fact="0.2868"/>
              <dgm:constr type="h" for="ch" forName="ParentBackground1" refType="h" fact="0.5319"/>
              <dgm:constr type="r" for="ch" forName="Child1" refType="w" fact="0.932"/>
              <dgm:constr type="t" for="ch" forName="Child1" refType="h" fact="0.6876"/>
              <dgm:constr type="w" for="ch" forName="Child1" refType="w" fact="0.2868"/>
              <dgm:constr type="h" for="ch" forName="Child1" refType="h" fact="0.3124"/>
            </dgm:constrLst>
          </dgm:if>
          <dgm:if name="Name20" axis="ch" ptType="node" func="cnt" op="equ" val="4">
            <dgm:alg type="composite">
              <dgm:param type="ar" val="2.4437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Parent4" refType="w" fact="0.1943"/>
              <dgm:constr type="t" for="ch" forName="Parent4" refType="h" fact="0.2022"/>
              <dgm:constr type="w" for="ch" forName="Parent4" refType="w" fact="0.1555"/>
              <dgm:constr type="h" for="ch" forName="Parent4" refType="h" fact="0.3799"/>
              <dgm:constr type="r" for="ch" forName="Parent3" refType="w" fact="0.4353"/>
              <dgm:constr type="t" for="ch" forName="Parent3" refType="h" fact="0.2022"/>
              <dgm:constr type="w" for="ch" forName="Parent3" refType="w" fact="0.1555"/>
              <dgm:constr type="h" for="ch" forName="Parent3" refType="h" fact="0.3799"/>
              <dgm:constr type="r" for="ch" forName="Parent2" refType="w" fact="0.6763"/>
              <dgm:constr type="t" for="ch" forName="Parent2" refType="h" fact="0.2022"/>
              <dgm:constr type="w" for="ch" forName="Parent2" refType="w" fact="0.1555"/>
              <dgm:constr type="h" for="ch" forName="Parent2" refType="h" fact="0.3799"/>
              <dgm:constr type="r" for="ch" forName="Parent1" refType="w" fact="0.9173"/>
              <dgm:constr type="t" for="ch" forName="Parent1" refType="h" fact="0.2022"/>
              <dgm:constr type="w" for="ch" forName="Parent1" refType="w" fact="0.1555"/>
              <dgm:constr type="h" for="ch" forName="Parent1" refType="h" fact="0.3799"/>
              <dgm:constr type="r" for="ch" forName="Accent4" refType="w" fact="0.2332"/>
              <dgm:constr type="t" for="ch" forName="Accent4" refType="h" fact="0.1072"/>
              <dgm:constr type="w" for="ch" forName="Accent4" refType="w" fact="0.2332"/>
              <dgm:constr type="h" for="ch" forName="Accent4" refType="h" fact="0.5699"/>
              <dgm:constr type="r" for="ch" forName="ParentBackground4" refType="w" fact="0.2254"/>
              <dgm:constr type="t" for="ch" forName="ParentBackground4" refType="h" fact="0.1262"/>
              <dgm:constr type="w" for="ch" forName="ParentBackground4" refType="w" fact="0.2177"/>
              <dgm:constr type="h" for="ch" forName="ParentBackground4" refType="h" fact="0.5319"/>
              <dgm:constr type="r" for="ch" forName="Child4" refType="w" fact="0.2254"/>
              <dgm:constr type="t" for="ch" forName="Child4" refType="h" fact="0.6876"/>
              <dgm:constr type="w" for="ch" forName="Child4" refType="w" fact="0.2177"/>
              <dgm:constr type="h" for="ch" forName="Child4" refType="h" fact="0.3124"/>
              <dgm:constr type="r" for="ch" forName="Accent3" refType="w" fact="0.5235"/>
              <dgm:constr type="t" for="ch" forName="Accent3" refType="h" fact="-0.0109"/>
              <dgm:constr type="w" for="ch" forName="Accent3" refType="w" fact="0.3298"/>
              <dgm:constr type="h" for="ch" forName="Accent3" refType="h" fact="0.806"/>
              <dgm:constr type="r" for="ch" forName="ParentBackground3" refType="w" fact="0.4664"/>
              <dgm:constr type="t" for="ch" forName="ParentBackground3" refType="h" fact="0.1262"/>
              <dgm:constr type="w" for="ch" forName="ParentBackground3" refType="w" fact="0.2177"/>
              <dgm:constr type="h" for="ch" forName="ParentBackground3" refType="h" fact="0.5319"/>
              <dgm:constr type="r" for="ch" forName="Child3" refType="w" fact="0.4664"/>
              <dgm:constr type="t" for="ch" forName="Child3" refType="h" fact="0.6876"/>
              <dgm:constr type="w" for="ch" forName="Child3" refType="w" fact="0.2177"/>
              <dgm:constr type="h" for="ch" forName="Child3" refType="h" fact="0.3124"/>
              <dgm:constr type="r" for="ch" forName="Accent2" refType="w" fact="0.7635"/>
              <dgm:constr type="t" for="ch" forName="Accent2" refType="h" fact="-0.0109"/>
              <dgm:constr type="w" for="ch" forName="Accent2" refType="w" fact="0.3298"/>
              <dgm:constr type="h" for="ch" forName="Accent2" refType="h" fact="0.806"/>
              <dgm:constr type="r" for="ch" forName="ParentBackground2" refType="w" fact="0.7074"/>
              <dgm:constr type="t" for="ch" forName="ParentBackground2" refType="h" fact="0.1262"/>
              <dgm:constr type="w" for="ch" forName="ParentBackground2" refType="w" fact="0.2177"/>
              <dgm:constr type="h" for="ch" forName="ParentBackground2" refType="h" fact="0.5319"/>
              <dgm:constr type="r" for="ch" forName="Child2" refType="w" fact="0.7074"/>
              <dgm:constr type="t" for="ch" forName="Child2" refType="h" fact="0.6876"/>
              <dgm:constr type="w" for="ch" forName="Child2" refType="w" fact="0.2177"/>
              <dgm:constr type="h" for="ch" forName="Child2" refType="h" fact="0.3124"/>
              <dgm:constr type="r" for="ch" forName="Accent1" refType="w" fact="1.0045"/>
              <dgm:constr type="t" for="ch" forName="Accent1" refType="h" fact="-0.0109"/>
              <dgm:constr type="w" for="ch" forName="Accent1" refType="w" fact="0.3298"/>
              <dgm:constr type="h" for="ch" forName="Accent1" refType="h" fact="0.806"/>
              <dgm:constr type="r" for="ch" forName="ParentBackground1" refType="w" fact="0.9484"/>
              <dgm:constr type="t" for="ch" forName="ParentBackground1" refType="h" fact="0.1262"/>
              <dgm:constr type="w" for="ch" forName="ParentBackground1" refType="w" fact="0.2177"/>
              <dgm:constr type="h" for="ch" forName="ParentBackground1" refType="h" fact="0.5319"/>
              <dgm:constr type="r" for="ch" forName="Child1" refType="w" fact="0.9484"/>
              <dgm:constr type="t" for="ch" forName="Child1" refType="h" fact="0.6876"/>
              <dgm:constr type="w" for="ch" forName="Child1" refType="w" fact="0.2177"/>
              <dgm:constr type="h" for="ch" forName="Child1" refType="h" fact="0.3124"/>
            </dgm:constrLst>
          </dgm:if>
          <dgm:if name="Name21" axis="ch" ptType="node" func="cnt" op="equ" val="5">
            <dgm:alg type="composite">
              <dgm:param type="ar" val="3.0325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r" for="ch" forName="Parent5" refType="w" fact="0.1566"/>
              <dgm:constr type="t" for="ch" forName="Parent5" refType="h" fact="0.2022"/>
              <dgm:constr type="w" for="ch" forName="Parent5" refType="w" fact="0.1253"/>
              <dgm:constr type="h" for="ch" forName="Parent5" refType="h" fact="0.3799"/>
              <dgm:constr type="r" for="ch" forName="Parent4" refType="w" fact="0.3508"/>
              <dgm:constr type="t" for="ch" forName="Parent4" refType="h" fact="0.2022"/>
              <dgm:constr type="w" for="ch" forName="Parent4" refType="w" fact="0.1253"/>
              <dgm:constr type="h" for="ch" forName="Parent4" refType="h" fact="0.3799"/>
              <dgm:constr type="r" for="ch" forName="Parent3" refType="w" fact="0.545"/>
              <dgm:constr type="t" for="ch" forName="Parent3" refType="h" fact="0.2022"/>
              <dgm:constr type="w" for="ch" forName="Parent3" refType="w" fact="0.1253"/>
              <dgm:constr type="h" for="ch" forName="Parent3" refType="h" fact="0.3799"/>
              <dgm:constr type="r" for="ch" forName="Parent2" refType="w" fact="0.7391"/>
              <dgm:constr type="t" for="ch" forName="Parent2" refType="h" fact="0.2022"/>
              <dgm:constr type="w" for="ch" forName="Parent2" refType="w" fact="0.1253"/>
              <dgm:constr type="h" for="ch" forName="Parent2" refType="h" fact="0.3799"/>
              <dgm:constr type="r" for="ch" forName="Parent1" refType="w" fact="0.9333"/>
              <dgm:constr type="t" for="ch" forName="Parent1" refType="h" fact="0.2022"/>
              <dgm:constr type="w" for="ch" forName="Parent1" refType="w" fact="0.1253"/>
              <dgm:constr type="h" for="ch" forName="Parent1" refType="h" fact="0.3799"/>
              <dgm:constr type="r" for="ch" forName="Accent5" refType="w" fact="0.1879"/>
              <dgm:constr type="t" for="ch" forName="Accent5" refType="h" fact="0.1072"/>
              <dgm:constr type="w" for="ch" forName="Accent5" refType="w" fact="0.1879"/>
              <dgm:constr type="h" for="ch" forName="Accent5" refType="h" fact="0.5699"/>
              <dgm:constr type="r" for="ch" forName="ParentBackground5" refType="w" fact="0.1817"/>
              <dgm:constr type="t" for="ch" forName="ParentBackground5" refType="h" fact="0.1262"/>
              <dgm:constr type="w" for="ch" forName="ParentBackground5" refType="w" fact="0.1754"/>
              <dgm:constr type="h" for="ch" forName="ParentBackground5" refType="h" fact="0.5319"/>
              <dgm:constr type="r" for="ch" forName="Child5" refType="w" fact="0.1817"/>
              <dgm:constr type="t" for="ch" forName="Child5" refType="h" fact="0.6876"/>
              <dgm:constr type="w" for="ch" forName="Child5" refType="w" fact="0.1754"/>
              <dgm:constr type="h" for="ch" forName="Child5" refType="h" fact="0.3124"/>
              <dgm:constr type="r" for="ch" forName="Accent4" refType="w" fact="0.4211"/>
              <dgm:constr type="t" for="ch" forName="Accent4" refType="h" fact="-0.0109"/>
              <dgm:constr type="w" for="ch" forName="Accent4" refType="w" fact="0.2657"/>
              <dgm:constr type="h" for="ch" forName="Accent4" refType="h" fact="0.806"/>
              <dgm:constr type="r" for="ch" forName="ParentBackground4" refType="w" fact="0.3758"/>
              <dgm:constr type="t" for="ch" forName="ParentBackground4" refType="h" fact="0.1262"/>
              <dgm:constr type="w" for="ch" forName="ParentBackground4" refType="w" fact="0.1754"/>
              <dgm:constr type="h" for="ch" forName="ParentBackground4" refType="h" fact="0.5319"/>
              <dgm:constr type="r" for="ch" forName="Child4" refType="w" fact="0.3758"/>
              <dgm:constr type="t" for="ch" forName="Child4" refType="h" fact="0.6876"/>
              <dgm:constr type="w" for="ch" forName="Child4" refType="w" fact="0.1754"/>
              <dgm:constr type="h" for="ch" forName="Child4" refType="h" fact="0.3124"/>
              <dgm:constr type="r" for="ch" forName="Accent3" refType="w" fact="0.6152"/>
              <dgm:constr type="t" for="ch" forName="Accent3" refType="h" fact="-0.0109"/>
              <dgm:constr type="w" for="ch" forName="Accent3" refType="w" fact="0.2657"/>
              <dgm:constr type="h" for="ch" forName="Accent3" refType="h" fact="0.806"/>
              <dgm:constr type="r" for="ch" forName="ParentBackground3" refType="w" fact="0.57"/>
              <dgm:constr type="t" for="ch" forName="ParentBackground3" refType="h" fact="0.1262"/>
              <dgm:constr type="w" for="ch" forName="ParentBackground3" refType="w" fact="0.1754"/>
              <dgm:constr type="h" for="ch" forName="ParentBackground3" refType="h" fact="0.5319"/>
              <dgm:constr type="r" for="ch" forName="Child3" refType="w" fact="0.57"/>
              <dgm:constr type="t" for="ch" forName="Child3" refType="h" fact="0.6876"/>
              <dgm:constr type="w" for="ch" forName="Child3" refType="w" fact="0.1754"/>
              <dgm:constr type="h" for="ch" forName="Child3" refType="h" fact="0.3124"/>
              <dgm:constr type="r" for="ch" forName="Accent2" refType="w" fact="0.8094"/>
              <dgm:constr type="t" for="ch" forName="Accent2" refType="h" fact="-0.0109"/>
              <dgm:constr type="w" for="ch" forName="Accent2" refType="w" fact="0.2657"/>
              <dgm:constr type="h" for="ch" forName="Accent2" refType="h" fact="0.806"/>
              <dgm:constr type="r" for="ch" forName="ParentBackground2" refType="w" fact="0.7642"/>
              <dgm:constr type="t" for="ch" forName="ParentBackground2" refType="h" fact="0.1262"/>
              <dgm:constr type="w" for="ch" forName="ParentBackground2" refType="w" fact="0.1754"/>
              <dgm:constr type="h" for="ch" forName="ParentBackground2" refType="h" fact="0.5319"/>
              <dgm:constr type="r" for="ch" forName="Child2" refType="w" fact="0.7642"/>
              <dgm:constr type="t" for="ch" forName="Child2" refType="h" fact="0.6876"/>
              <dgm:constr type="w" for="ch" forName="Child2" refType="w" fact="0.1754"/>
              <dgm:constr type="h" for="ch" forName="Child2" refType="h" fact="0.3124"/>
              <dgm:constr type="r" for="ch" forName="Accent1" refType="w" fact="1.0036"/>
              <dgm:constr type="t" for="ch" forName="Accent1" refType="h" fact="-0.0109"/>
              <dgm:constr type="w" for="ch" forName="Accent1" refType="w" fact="0.2657"/>
              <dgm:constr type="h" for="ch" forName="Accent1" refType="h" fact="0.806"/>
              <dgm:constr type="r" for="ch" forName="ParentBackground1" refType="w" fact="0.9584"/>
              <dgm:constr type="t" for="ch" forName="ParentBackground1" refType="h" fact="0.1262"/>
              <dgm:constr type="w" for="ch" forName="ParentBackground1" refType="w" fact="0.1754"/>
              <dgm:constr type="h" for="ch" forName="ParentBackground1" refType="h" fact="0.5319"/>
              <dgm:constr type="r" for="ch" forName="Child1" refType="w" fact="0.9584"/>
              <dgm:constr type="t" for="ch" forName="Child1" refType="h" fact="0.6876"/>
              <dgm:constr type="w" for="ch" forName="Child1" refType="w" fact="0.1754"/>
              <dgm:constr type="h" for="ch" forName="Child1" refType="h" fact="0.3124"/>
            </dgm:constrLst>
          </dgm:if>
          <dgm:if name="Name22" axis="ch" ptType="node" func="cnt" op="equ" val="6">
            <dgm:alg type="composite">
              <dgm:param type="ar" val="3.621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r" for="ch" forName="Parent6" refType="w" fact="0.1311"/>
              <dgm:constr type="t" for="ch" forName="Parent6" refType="h" fact="0.2022"/>
              <dgm:constr type="w" for="ch" forName="Parent6" refType="w" fact="0.1049"/>
              <dgm:constr type="h" for="ch" forName="Parent6" refType="h" fact="0.3799"/>
              <dgm:constr type="r" for="ch" forName="Parent5" refType="w" fact="0.2937"/>
              <dgm:constr type="t" for="ch" forName="Parent5" refType="h" fact="0.2022"/>
              <dgm:constr type="w" for="ch" forName="Parent5" refType="w" fact="0.1049"/>
              <dgm:constr type="h" for="ch" forName="Parent5" refType="h" fact="0.3799"/>
              <dgm:constr type="r" for="ch" forName="Parent4" refType="w" fact="0.4563"/>
              <dgm:constr type="t" for="ch" forName="Parent4" refType="h" fact="0.2022"/>
              <dgm:constr type="w" for="ch" forName="Parent4" refType="w" fact="0.1049"/>
              <dgm:constr type="h" for="ch" forName="Parent4" refType="h" fact="0.3799"/>
              <dgm:constr type="r" for="ch" forName="Parent3" refType="w" fact="0.619"/>
              <dgm:constr type="t" for="ch" forName="Parent3" refType="h" fact="0.2022"/>
              <dgm:constr type="w" for="ch" forName="Parent3" refType="w" fact="0.1049"/>
              <dgm:constr type="h" for="ch" forName="Parent3" refType="h" fact="0.3799"/>
              <dgm:constr type="r" for="ch" forName="Parent2" refType="w" fact="0.7816"/>
              <dgm:constr type="t" for="ch" forName="Parent2" refType="h" fact="0.2022"/>
              <dgm:constr type="w" for="ch" forName="Parent2" refType="w" fact="0.1049"/>
              <dgm:constr type="h" for="ch" forName="Parent2" refType="h" fact="0.3799"/>
              <dgm:constr type="r" for="ch" forName="Parent1" refType="w" fact="0.9442"/>
              <dgm:constr type="t" for="ch" forName="Parent1" refType="h" fact="0.2022"/>
              <dgm:constr type="w" for="ch" forName="Parent1" refType="w" fact="0.1049"/>
              <dgm:constr type="h" for="ch" forName="Parent1" refType="h" fact="0.3799"/>
              <dgm:constr type="r" for="ch" forName="Accent6" refType="w" fact="0.1574"/>
              <dgm:constr type="t" for="ch" forName="Accent6" refType="h" fact="0.1072"/>
              <dgm:constr type="w" for="ch" forName="Accent6" refType="w" fact="0.1574"/>
              <dgm:constr type="h" for="ch" forName="Accent6" refType="h" fact="0.5699"/>
              <dgm:constr type="r" for="ch" forName="ParentBackground6" refType="w" fact="0.1521"/>
              <dgm:constr type="t" for="ch" forName="ParentBackground6" refType="h" fact="0.1262"/>
              <dgm:constr type="w" for="ch" forName="ParentBackground6" refType="w" fact="0.1469"/>
              <dgm:constr type="h" for="ch" forName="ParentBackground6" refType="h" fact="0.5319"/>
              <dgm:constr type="r" for="ch" forName="Child6" refType="w" fact="0.1521"/>
              <dgm:constr type="t" for="ch" forName="Child6" refType="h" fact="0.6876"/>
              <dgm:constr type="w" for="ch" forName="Child6" refType="w" fact="0.1469"/>
              <dgm:constr type="h" for="ch" forName="Child6" refType="h" fact="0.3124"/>
              <dgm:constr type="r" for="ch" forName="Accent5" refType="w" fact="0.3526"/>
              <dgm:constr type="t" for="ch" forName="Accent5" refType="h" fact="-0.0109"/>
              <dgm:constr type="w" for="ch" forName="Accent5" refType="w" fact="0.2226"/>
              <dgm:constr type="h" for="ch" forName="Accent5" refType="h" fact="0.806"/>
              <dgm:constr type="r" for="ch" forName="ParentBackground5" refType="w" fact="0.3147"/>
              <dgm:constr type="t" for="ch" forName="ParentBackground5" refType="h" fact="0.1262"/>
              <dgm:constr type="w" for="ch" forName="ParentBackground5" refType="w" fact="0.1469"/>
              <dgm:constr type="h" for="ch" forName="ParentBackground5" refType="h" fact="0.5319"/>
              <dgm:constr type="r" for="ch" forName="Child5" refType="w" fact="0.3147"/>
              <dgm:constr type="t" for="ch" forName="Child5" refType="h" fact="0.6876"/>
              <dgm:constr type="w" for="ch" forName="Child5" refType="w" fact="0.1469"/>
              <dgm:constr type="h" for="ch" forName="Child5" refType="h" fact="0.3124"/>
              <dgm:constr type="r" for="ch" forName="Accent4" refType="w" fact="0.5152"/>
              <dgm:constr type="t" for="ch" forName="Accent4" refType="h" fact="-0.0109"/>
              <dgm:constr type="w" for="ch" forName="Accent4" refType="w" fact="0.2226"/>
              <dgm:constr type="h" for="ch" forName="Accent4" refType="h" fact="0.806"/>
              <dgm:constr type="r" for="ch" forName="ParentBackground4" refType="w" fact="0.4773"/>
              <dgm:constr type="t" for="ch" forName="ParentBackground4" refType="h" fact="0.1262"/>
              <dgm:constr type="w" for="ch" forName="ParentBackground4" refType="w" fact="0.1469"/>
              <dgm:constr type="h" for="ch" forName="ParentBackground4" refType="h" fact="0.5319"/>
              <dgm:constr type="r" for="ch" forName="Child4" refType="w" fact="0.4773"/>
              <dgm:constr type="t" for="ch" forName="Child4" refType="h" fact="0.6876"/>
              <dgm:constr type="w" for="ch" forName="Child4" refType="w" fact="0.1469"/>
              <dgm:constr type="h" for="ch" forName="Child4" refType="h" fact="0.3124"/>
              <dgm:constr type="r" for="ch" forName="Accent3" refType="w" fact="0.6778"/>
              <dgm:constr type="t" for="ch" forName="Accent3" refType="h" fact="-0.0109"/>
              <dgm:constr type="w" for="ch" forName="Accent3" refType="w" fact="0.2226"/>
              <dgm:constr type="h" for="ch" forName="Accent3" refType="h" fact="0.806"/>
              <dgm:constr type="r" for="ch" forName="ParentBackground3" refType="w" fact="0.6399"/>
              <dgm:constr type="t" for="ch" forName="ParentBackground3" refType="h" fact="0.1262"/>
              <dgm:constr type="w" for="ch" forName="ParentBackground3" refType="w" fact="0.1469"/>
              <dgm:constr type="h" for="ch" forName="ParentBackground3" refType="h" fact="0.5319"/>
              <dgm:constr type="r" for="ch" forName="Child3" refType="w" fact="0.6399"/>
              <dgm:constr type="t" for="ch" forName="Child3" refType="h" fact="0.6876"/>
              <dgm:constr type="w" for="ch" forName="Child3" refType="w" fact="0.1469"/>
              <dgm:constr type="h" for="ch" forName="Child3" refType="h" fact="0.3124"/>
              <dgm:constr type="r" for="ch" forName="Accent2" refType="w" fact="0.8404"/>
              <dgm:constr type="t" for="ch" forName="Accent2" refType="h" fact="-0.0109"/>
              <dgm:constr type="w" for="ch" forName="Accent2" refType="w" fact="0.2226"/>
              <dgm:constr type="h" for="ch" forName="Accent2" refType="h" fact="0.806"/>
              <dgm:constr type="r" for="ch" forName="ParentBackground2" refType="w" fact="0.8025"/>
              <dgm:constr type="t" for="ch" forName="ParentBackground2" refType="h" fact="0.1262"/>
              <dgm:constr type="w" for="ch" forName="ParentBackground2" refType="w" fact="0.1469"/>
              <dgm:constr type="h" for="ch" forName="ParentBackground2" refType="h" fact="0.5319"/>
              <dgm:constr type="r" for="ch" forName="Child2" refType="w" fact="0.8025"/>
              <dgm:constr type="t" for="ch" forName="Child2" refType="h" fact="0.6876"/>
              <dgm:constr type="w" for="ch" forName="Child2" refType="w" fact="0.1469"/>
              <dgm:constr type="h" for="ch" forName="Child2" refType="h" fact="0.3124"/>
              <dgm:constr type="r" for="ch" forName="Accent1" refType="w" fact="1.003"/>
              <dgm:constr type="t" for="ch" forName="Accent1" refType="h" fact="-0.0109"/>
              <dgm:constr type="w" for="ch" forName="Accent1" refType="w" fact="0.2226"/>
              <dgm:constr type="h" for="ch" forName="Accent1" refType="h" fact="0.806"/>
              <dgm:constr type="r" for="ch" forName="ParentBackground1" refType="w" fact="0.9652"/>
              <dgm:constr type="t" for="ch" forName="ParentBackground1" refType="h" fact="0.1262"/>
              <dgm:constr type="w" for="ch" forName="ParentBackground1" refType="w" fact="0.1469"/>
              <dgm:constr type="h" for="ch" forName="ParentBackground1" refType="h" fact="0.5319"/>
              <dgm:constr type="r" for="ch" forName="Child1" refType="w" fact="0.9652"/>
              <dgm:constr type="t" for="ch" forName="Child1" refType="h" fact="0.6876"/>
              <dgm:constr type="w" for="ch" forName="Child1" refType="w" fact="0.1469"/>
              <dgm:constr type="h" for="ch" forName="Child1" refType="h" fact="0.3124"/>
            </dgm:constrLst>
          </dgm:if>
          <dgm:if name="Name23" axis="ch" ptType="node" func="cnt" op="equ" val="7">
            <dgm:alg type="composite">
              <dgm:param type="ar" val="4.210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r" for="ch" forName="Parent7" refType="w" fact="0.1128"/>
              <dgm:constr type="t" for="ch" forName="Parent7" refType="h" fact="0.2022"/>
              <dgm:constr type="w" for="ch" forName="Parent7" refType="w" fact="0.0902"/>
              <dgm:constr type="h" for="ch" forName="Parent7" refType="h" fact="0.3799"/>
              <dgm:constr type="r" for="ch" forName="Parent6" refType="w" fact="0.2527"/>
              <dgm:constr type="t" for="ch" forName="Parent6" refType="h" fact="0.2022"/>
              <dgm:constr type="w" for="ch" forName="Parent6" refType="w" fact="0.0902"/>
              <dgm:constr type="h" for="ch" forName="Parent6" refType="h" fact="0.3799"/>
              <dgm:constr type="r" for="ch" forName="Parent5" refType="w" fact="0.3925"/>
              <dgm:constr type="t" for="ch" forName="Parent5" refType="h" fact="0.2022"/>
              <dgm:constr type="w" for="ch" forName="Parent5" refType="w" fact="0.0902"/>
              <dgm:constr type="h" for="ch" forName="Parent5" refType="h" fact="0.3799"/>
              <dgm:constr type="r" for="ch" forName="Parent4" refType="w" fact="0.5324"/>
              <dgm:constr type="t" for="ch" forName="Parent4" refType="h" fact="0.2022"/>
              <dgm:constr type="w" for="ch" forName="Parent4" refType="w" fact="0.0902"/>
              <dgm:constr type="h" for="ch" forName="Parent4" refType="h" fact="0.3799"/>
              <dgm:constr type="r" for="ch" forName="Parent3" refType="w" fact="0.6723"/>
              <dgm:constr type="t" for="ch" forName="Parent3" refType="h" fact="0.2022"/>
              <dgm:constr type="w" for="ch" forName="Parent3" refType="w" fact="0.0902"/>
              <dgm:constr type="h" for="ch" forName="Parent3" refType="h" fact="0.3799"/>
              <dgm:constr type="r" for="ch" forName="Parent2" refType="w" fact="0.8121"/>
              <dgm:constr type="t" for="ch" forName="Parent2" refType="h" fact="0.2022"/>
              <dgm:constr type="w" for="ch" forName="Parent2" refType="w" fact="0.0902"/>
              <dgm:constr type="h" for="ch" forName="Parent2" refType="h" fact="0.3799"/>
              <dgm:constr type="r" for="ch" forName="Parent1" refType="w" fact="0.952"/>
              <dgm:constr type="t" for="ch" forName="Parent1" refType="h" fact="0.2022"/>
              <dgm:constr type="w" for="ch" forName="Parent1" refType="w" fact="0.0902"/>
              <dgm:constr type="h" for="ch" forName="Parent1" refType="h" fact="0.3799"/>
              <dgm:constr type="r" for="ch" forName="Accent7" refType="w" fact="0.1354"/>
              <dgm:constr type="t" for="ch" forName="Accent7" refType="h" fact="0.1072"/>
              <dgm:constr type="w" for="ch" forName="Accent7" refType="w" fact="0.1354"/>
              <dgm:constr type="h" for="ch" forName="Accent7" refType="h" fact="0.5699"/>
              <dgm:constr type="r" for="ch" forName="ParentBackground7" refType="w" fact="0.1308"/>
              <dgm:constr type="t" for="ch" forName="ParentBackground7" refType="h" fact="0.1262"/>
              <dgm:constr type="w" for="ch" forName="ParentBackground7" refType="w" fact="0.1263"/>
              <dgm:constr type="h" for="ch" forName="ParentBackground7" refType="h" fact="0.5319"/>
              <dgm:constr type="r" for="ch" forName="Child7" refType="w" fact="0.1308"/>
              <dgm:constr type="t" for="ch" forName="Child7" refType="h" fact="0.6876"/>
              <dgm:constr type="w" for="ch" forName="Child7" refType="w" fact="0.1263"/>
              <dgm:constr type="h" for="ch" forName="Child7" refType="h" fact="0.3124"/>
              <dgm:constr type="r" for="ch" forName="Accent6" refType="w" fact="0.3033"/>
              <dgm:constr type="t" for="ch" forName="Accent6" refType="h" fact="-0.0109"/>
              <dgm:constr type="w" for="ch" forName="Accent6" refType="w" fact="0.1915"/>
              <dgm:constr type="h" for="ch" forName="Accent6" refType="h" fact="0.806"/>
              <dgm:constr type="r" for="ch" forName="ParentBackground6" refType="w" fact="0.2707"/>
              <dgm:constr type="t" for="ch" forName="ParentBackground6" refType="h" fact="0.1262"/>
              <dgm:constr type="w" for="ch" forName="ParentBackground6" refType="w" fact="0.1263"/>
              <dgm:constr type="h" for="ch" forName="ParentBackground6" refType="h" fact="0.5319"/>
              <dgm:constr type="r" for="ch" forName="Child6" refType="w" fact="0.2707"/>
              <dgm:constr type="t" for="ch" forName="Child6" refType="h" fact="0.6876"/>
              <dgm:constr type="w" for="ch" forName="Child6" refType="w" fact="0.1263"/>
              <dgm:constr type="h" for="ch" forName="Child6" refType="h" fact="0.3124"/>
              <dgm:constr type="r" for="ch" forName="Accent5" refType="w" fact="0.4431"/>
              <dgm:constr type="t" for="ch" forName="Accent5" refType="h" fact="-0.0109"/>
              <dgm:constr type="w" for="ch" forName="Accent5" refType="w" fact="0.1915"/>
              <dgm:constr type="h" for="ch" forName="Accent5" refType="h" fact="0.806"/>
              <dgm:constr type="r" for="ch" forName="ParentBackground5" refType="w" fact="0.4106"/>
              <dgm:constr type="t" for="ch" forName="ParentBackground5" refType="h" fact="0.1262"/>
              <dgm:constr type="w" for="ch" forName="ParentBackground5" refType="w" fact="0.1263"/>
              <dgm:constr type="h" for="ch" forName="ParentBackground5" refType="h" fact="0.5319"/>
              <dgm:constr type="r" for="ch" forName="Child5" refType="w" fact="0.4106"/>
              <dgm:constr type="t" for="ch" forName="Child5" refType="h" fact="0.6876"/>
              <dgm:constr type="w" for="ch" forName="Child5" refType="w" fact="0.1263"/>
              <dgm:constr type="h" for="ch" forName="Child5" refType="h" fact="0.3124"/>
              <dgm:constr type="r" for="ch" forName="Accent4" refType="w" fact="0.583"/>
              <dgm:constr type="t" for="ch" forName="Accent4" refType="h" fact="-0.0109"/>
              <dgm:constr type="w" for="ch" forName="Accent4" refType="w" fact="0.1915"/>
              <dgm:constr type="h" for="ch" forName="Accent4" refType="h" fact="0.806"/>
              <dgm:constr type="r" for="ch" forName="ParentBackground4" refType="w" fact="0.5504"/>
              <dgm:constr type="t" for="ch" forName="ParentBackground4" refType="h" fact="0.1262"/>
              <dgm:constr type="w" for="ch" forName="ParentBackground4" refType="w" fact="0.1263"/>
              <dgm:constr type="h" for="ch" forName="ParentBackground4" refType="h" fact="0.5319"/>
              <dgm:constr type="r" for="ch" forName="Child4" refType="w" fact="0.5504"/>
              <dgm:constr type="t" for="ch" forName="Child4" refType="h" fact="0.6876"/>
              <dgm:constr type="w" for="ch" forName="Child4" refType="w" fact="0.1263"/>
              <dgm:constr type="h" for="ch" forName="Child4" refType="h" fact="0.3124"/>
              <dgm:constr type="r" for="ch" forName="Accent3" refType="w" fact="0.7229"/>
              <dgm:constr type="t" for="ch" forName="Accent3" refType="h" fact="-0.0109"/>
              <dgm:constr type="w" for="ch" forName="Accent3" refType="w" fact="0.1915"/>
              <dgm:constr type="h" for="ch" forName="Accent3" refType="h" fact="0.806"/>
              <dgm:constr type="r" for="ch" forName="ParentBackground3" refType="w" fact="0.6903"/>
              <dgm:constr type="t" for="ch" forName="ParentBackground3" refType="h" fact="0.1262"/>
              <dgm:constr type="w" for="ch" forName="ParentBackground3" refType="w" fact="0.1263"/>
              <dgm:constr type="h" for="ch" forName="ParentBackground3" refType="h" fact="0.5319"/>
              <dgm:constr type="r" for="ch" forName="Child3" refType="w" fact="0.6903"/>
              <dgm:constr type="t" for="ch" forName="Child3" refType="h" fact="0.6876"/>
              <dgm:constr type="w" for="ch" forName="Child3" refType="w" fact="0.1263"/>
              <dgm:constr type="h" for="ch" forName="Child3" refType="h" fact="0.3124"/>
              <dgm:constr type="r" for="ch" forName="Accent2" refType="w" fact="0.8627"/>
              <dgm:constr type="t" for="ch" forName="Accent2" refType="h" fact="-0.0109"/>
              <dgm:constr type="w" for="ch" forName="Accent2" refType="w" fact="0.1915"/>
              <dgm:constr type="h" for="ch" forName="Accent2" refType="h" fact="0.806"/>
              <dgm:constr type="r" for="ch" forName="ParentBackground2" refType="w" fact="0.8302"/>
              <dgm:constr type="t" for="ch" forName="ParentBackground2" refType="h" fact="0.1262"/>
              <dgm:constr type="w" for="ch" forName="ParentBackground2" refType="w" fact="0.1263"/>
              <dgm:constr type="h" for="ch" forName="ParentBackground2" refType="h" fact="0.5319"/>
              <dgm:constr type="r" for="ch" forName="Child2" refType="w" fact="0.8302"/>
              <dgm:constr type="t" for="ch" forName="Child2" refType="h" fact="0.6876"/>
              <dgm:constr type="w" for="ch" forName="Child2" refType="w" fact="0.1263"/>
              <dgm:constr type="h" for="ch" forName="Child2" refType="h" fact="0.3124"/>
              <dgm:constr type="r" for="ch" forName="Accent1" refType="w" fact="1.0026"/>
              <dgm:constr type="t" for="ch" forName="Accent1" refType="h" fact="-0.0109"/>
              <dgm:constr type="w" for="ch" forName="Accent1" refType="w" fact="0.1915"/>
              <dgm:constr type="h" for="ch" forName="Accent1" refType="h" fact="0.806"/>
              <dgm:constr type="r" for="ch" forName="ParentBackground1" refType="w" fact="0.97"/>
              <dgm:constr type="t" for="ch" forName="ParentBackground1" refType="h" fact="0.1262"/>
              <dgm:constr type="w" for="ch" forName="ParentBackground1" refType="w" fact="0.1263"/>
              <dgm:constr type="h" for="ch" forName="ParentBackground1" refType="h" fact="0.5319"/>
              <dgm:constr type="r" for="ch" forName="Child1" refType="w" fact="0.97"/>
              <dgm:constr type="t" for="ch" forName="Child1" refType="h" fact="0.6876"/>
              <dgm:constr type="w" for="ch" forName="Child1" refType="w" fact="0.1263"/>
              <dgm:constr type="h" for="ch" forName="Child1" refType="h" fact="0.3124"/>
            </dgm:constrLst>
          </dgm:if>
          <dgm:if name="Name24" axis="ch" ptType="node" func="cnt" op="equ" val="8">
            <dgm:alg type="composite">
              <dgm:param type="ar" val="4.799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r" for="ch" forName="Parent8" refType="w" fact="0.099"/>
              <dgm:constr type="t" for="ch" forName="Parent8" refType="h" fact="0.2022"/>
              <dgm:constr type="w" for="ch" forName="Parent8" refType="w" fact="0.0792"/>
              <dgm:constr type="h" for="ch" forName="Parent8" refType="h" fact="0.3799"/>
              <dgm:constr type="r" for="ch" forName="Parent7" refType="w" fact="0.2217"/>
              <dgm:constr type="t" for="ch" forName="Parent7" refType="h" fact="0.2022"/>
              <dgm:constr type="w" for="ch" forName="Parent7" refType="w" fact="0.0792"/>
              <dgm:constr type="h" for="ch" forName="Parent7" refType="h" fact="0.3799"/>
              <dgm:constr type="r" for="ch" forName="Parent6" refType="w" fact="0.3444"/>
              <dgm:constr type="t" for="ch" forName="Parent6" refType="h" fact="0.2022"/>
              <dgm:constr type="w" for="ch" forName="Parent6" refType="w" fact="0.0792"/>
              <dgm:constr type="h" for="ch" forName="Parent6" refType="h" fact="0.3799"/>
              <dgm:constr type="r" for="ch" forName="Parent5" refType="w" fact="0.4671"/>
              <dgm:constr type="t" for="ch" forName="Parent5" refType="h" fact="0.2022"/>
              <dgm:constr type="w" for="ch" forName="Parent5" refType="w" fact="0.0792"/>
              <dgm:constr type="h" for="ch" forName="Parent5" refType="h" fact="0.3799"/>
              <dgm:constr type="r" for="ch" forName="Parent4" refType="w" fact="0.5898"/>
              <dgm:constr type="t" for="ch" forName="Parent4" refType="h" fact="0.2022"/>
              <dgm:constr type="w" for="ch" forName="Parent4" refType="w" fact="0.0792"/>
              <dgm:constr type="h" for="ch" forName="Parent4" refType="h" fact="0.3799"/>
              <dgm:constr type="r" for="ch" forName="Parent3" refType="w" fact="0.7125"/>
              <dgm:constr type="t" for="ch" forName="Parent3" refType="h" fact="0.2022"/>
              <dgm:constr type="w" for="ch" forName="Parent3" refType="w" fact="0.0792"/>
              <dgm:constr type="h" for="ch" forName="Parent3" refType="h" fact="0.3799"/>
              <dgm:constr type="r" for="ch" forName="Parent2" refType="w" fact="0.8352"/>
              <dgm:constr type="t" for="ch" forName="Parent2" refType="h" fact="0.2022"/>
              <dgm:constr type="w" for="ch" forName="Parent2" refType="w" fact="0.0792"/>
              <dgm:constr type="h" for="ch" forName="Parent2" refType="h" fact="0.3799"/>
              <dgm:constr type="r" for="ch" forName="Parent1" refType="w" fact="0.9579"/>
              <dgm:constr type="t" for="ch" forName="Parent1" refType="h" fact="0.2022"/>
              <dgm:constr type="w" for="ch" forName="Parent1" refType="w" fact="0.0792"/>
              <dgm:constr type="h" for="ch" forName="Parent1" refType="h" fact="0.3799"/>
              <dgm:constr type="r" for="ch" forName="Accent8" refType="w" fact="0.1187"/>
              <dgm:constr type="t" for="ch" forName="Accent8" refType="h" fact="0.1072"/>
              <dgm:constr type="w" for="ch" forName="Accent8" refType="w" fact="0.1187"/>
              <dgm:constr type="h" for="ch" forName="Accent8" refType="h" fact="0.5699"/>
              <dgm:constr type="r" for="ch" forName="ParentBackground8" refType="w" fact="0.1148"/>
              <dgm:constr type="t" for="ch" forName="ParentBackground8" refType="h" fact="0.1262"/>
              <dgm:constr type="w" for="ch" forName="ParentBackground8" refType="w" fact="0.1108"/>
              <dgm:constr type="h" for="ch" forName="ParentBackground8" refType="h" fact="0.5319"/>
              <dgm:constr type="r" for="ch" forName="Child8" refType="w" fact="0.1148"/>
              <dgm:constr type="t" for="ch" forName="Child8" refType="h" fact="0.6876"/>
              <dgm:constr type="w" for="ch" forName="Child8" refType="w" fact="0.1108"/>
              <dgm:constr type="h" for="ch" forName="Child8" refType="h" fact="0.3124"/>
              <dgm:constr type="r" for="ch" forName="Accent7" refType="w" fact="0.2661"/>
              <dgm:constr type="t" for="ch" forName="Accent7" refType="h" fact="-0.0109"/>
              <dgm:constr type="w" for="ch" forName="Accent7" refType="w" fact="0.1679"/>
              <dgm:constr type="h" for="ch" forName="Accent7" refType="h" fact="0.806"/>
              <dgm:constr type="r" for="ch" forName="ParentBackground7" refType="w" fact="0.2375"/>
              <dgm:constr type="t" for="ch" forName="ParentBackground7" refType="h" fact="0.1262"/>
              <dgm:constr type="w" for="ch" forName="ParentBackground7" refType="w" fact="0.1108"/>
              <dgm:constr type="h" for="ch" forName="ParentBackground7" refType="h" fact="0.5319"/>
              <dgm:constr type="r" for="ch" forName="Child7" refType="w" fact="0.2375"/>
              <dgm:constr type="t" for="ch" forName="Child7" refType="h" fact="0.6876"/>
              <dgm:constr type="w" for="ch" forName="Child7" refType="w" fact="0.1108"/>
              <dgm:constr type="h" for="ch" forName="Child7" refType="h" fact="0.3124"/>
              <dgm:constr type="r" for="ch" forName="Accent6" refType="w" fact="0.3888"/>
              <dgm:constr type="t" for="ch" forName="Accent6" refType="h" fact="-0.0109"/>
              <dgm:constr type="w" for="ch" forName="Accent6" refType="w" fact="0.1679"/>
              <dgm:constr type="h" for="ch" forName="Accent6" refType="h" fact="0.806"/>
              <dgm:constr type="r" for="ch" forName="ParentBackground6" refType="w" fact="0.3602"/>
              <dgm:constr type="t" for="ch" forName="ParentBackground6" refType="h" fact="0.1262"/>
              <dgm:constr type="w" for="ch" forName="ParentBackground6" refType="w" fact="0.1108"/>
              <dgm:constr type="h" for="ch" forName="ParentBackground6" refType="h" fact="0.5319"/>
              <dgm:constr type="r" for="ch" forName="Child6" refType="w" fact="0.3602"/>
              <dgm:constr type="t" for="ch" forName="Child6" refType="h" fact="0.6876"/>
              <dgm:constr type="w" for="ch" forName="Child6" refType="w" fact="0.1108"/>
              <dgm:constr type="h" for="ch" forName="Child6" refType="h" fact="0.3124"/>
              <dgm:constr type="r" for="ch" forName="Accent5" refType="w" fact="0.5115"/>
              <dgm:constr type="t" for="ch" forName="Accent5" refType="h" fact="-0.0109"/>
              <dgm:constr type="w" for="ch" forName="Accent5" refType="w" fact="0.1679"/>
              <dgm:constr type="h" for="ch" forName="Accent5" refType="h" fact="0.806"/>
              <dgm:constr type="r" for="ch" forName="ParentBackground5" refType="w" fact="0.4829"/>
              <dgm:constr type="t" for="ch" forName="ParentBackground5" refType="h" fact="0.1262"/>
              <dgm:constr type="w" for="ch" forName="ParentBackground5" refType="w" fact="0.1108"/>
              <dgm:constr type="h" for="ch" forName="ParentBackground5" refType="h" fact="0.5319"/>
              <dgm:constr type="r" for="ch" forName="Child5" refType="w" fact="0.4829"/>
              <dgm:constr type="t" for="ch" forName="Child5" refType="h" fact="0.6876"/>
              <dgm:constr type="w" for="ch" forName="Child5" refType="w" fact="0.1108"/>
              <dgm:constr type="h" for="ch" forName="Child5" refType="h" fact="0.3124"/>
              <dgm:constr type="r" for="ch" forName="Accent4" refType="w" fact="0.6342"/>
              <dgm:constr type="t" for="ch" forName="Accent4" refType="h" fact="-0.0109"/>
              <dgm:constr type="w" for="ch" forName="Accent4" refType="w" fact="0.1679"/>
              <dgm:constr type="h" for="ch" forName="Accent4" refType="h" fact="0.806"/>
              <dgm:constr type="r" for="ch" forName="ParentBackground4" refType="w" fact="0.6056"/>
              <dgm:constr type="t" for="ch" forName="ParentBackground4" refType="h" fact="0.1262"/>
              <dgm:constr type="w" for="ch" forName="ParentBackground4" refType="w" fact="0.1108"/>
              <dgm:constr type="h" for="ch" forName="ParentBackground4" refType="h" fact="0.5319"/>
              <dgm:constr type="r" for="ch" forName="Child4" refType="w" fact="0.6056"/>
              <dgm:constr type="t" for="ch" forName="Child4" refType="h" fact="0.6876"/>
              <dgm:constr type="w" for="ch" forName="Child4" refType="w" fact="0.1108"/>
              <dgm:constr type="h" for="ch" forName="Child4" refType="h" fact="0.3124"/>
              <dgm:constr type="r" for="ch" forName="Accent3" refType="w" fact="0.7569"/>
              <dgm:constr type="t" for="ch" forName="Accent3" refType="h" fact="-0.0109"/>
              <dgm:constr type="w" for="ch" forName="Accent3" refType="w" fact="0.1679"/>
              <dgm:constr type="h" for="ch" forName="Accent3" refType="h" fact="0.806"/>
              <dgm:constr type="r" for="ch" forName="ParentBackground3" refType="w" fact="0.7283"/>
              <dgm:constr type="t" for="ch" forName="ParentBackground3" refType="h" fact="0.1262"/>
              <dgm:constr type="w" for="ch" forName="ParentBackground3" refType="w" fact="0.1108"/>
              <dgm:constr type="h" for="ch" forName="ParentBackground3" refType="h" fact="0.5319"/>
              <dgm:constr type="r" for="ch" forName="Child3" refType="w" fact="0.7283"/>
              <dgm:constr type="t" for="ch" forName="Child3" refType="h" fact="0.6876"/>
              <dgm:constr type="w" for="ch" forName="Child3" refType="w" fact="0.1108"/>
              <dgm:constr type="h" for="ch" forName="Child3" refType="h" fact="0.3124"/>
              <dgm:constr type="r" for="ch" forName="Accent2" refType="w" fact="0.8796"/>
              <dgm:constr type="t" for="ch" forName="Accent2" refType="h" fact="-0.0109"/>
              <dgm:constr type="w" for="ch" forName="Accent2" refType="w" fact="0.1679"/>
              <dgm:constr type="h" for="ch" forName="Accent2" refType="h" fact="0.806"/>
              <dgm:constr type="r" for="ch" forName="ParentBackground2" refType="w" fact="0.851"/>
              <dgm:constr type="t" for="ch" forName="ParentBackground2" refType="h" fact="0.1262"/>
              <dgm:constr type="w" for="ch" forName="ParentBackground2" refType="w" fact="0.1108"/>
              <dgm:constr type="h" for="ch" forName="ParentBackground2" refType="h" fact="0.5319"/>
              <dgm:constr type="r" for="ch" forName="Child2" refType="w" fact="0.851"/>
              <dgm:constr type="t" for="ch" forName="Child2" refType="h" fact="0.6876"/>
              <dgm:constr type="w" for="ch" forName="Child2" refType="w" fact="0.1108"/>
              <dgm:constr type="h" for="ch" forName="Child2" refType="h" fact="0.3124"/>
              <dgm:constr type="r" for="ch" forName="Accent1" refType="w" fact="1.0023"/>
              <dgm:constr type="t" for="ch" forName="Accent1" refType="h" fact="-0.0109"/>
              <dgm:constr type="w" for="ch" forName="Accent1" refType="w" fact="0.1679"/>
              <dgm:constr type="h" for="ch" forName="Accent1" refType="h" fact="0.806"/>
              <dgm:constr type="r" for="ch" forName="ParentBackground1" refType="w" fact="0.9737"/>
              <dgm:constr type="t" for="ch" forName="ParentBackground1" refType="h" fact="0.1262"/>
              <dgm:constr type="w" for="ch" forName="ParentBackground1" refType="w" fact="0.1108"/>
              <dgm:constr type="h" for="ch" forName="ParentBackground1" refType="h" fact="0.5319"/>
              <dgm:constr type="r" for="ch" forName="Child1" refType="w" fact="0.9737"/>
              <dgm:constr type="t" for="ch" forName="Child1" refType="h" fact="0.6876"/>
              <dgm:constr type="w" for="ch" forName="Child1" refType="w" fact="0.1108"/>
              <dgm:constr type="h" for="ch" forName="Child1" refType="h" fact="0.3124"/>
            </dgm:constrLst>
          </dgm:if>
          <dgm:if name="Name25" axis="ch" ptType="node" func="cnt" op="equ" val="9">
            <dgm:alg type="composite">
              <dgm:param type="ar" val="5.38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r" for="ch" forName="Parent9" refType="w" fact="0.0881"/>
              <dgm:constr type="t" for="ch" forName="Parent9" refType="h" fact="0.2022"/>
              <dgm:constr type="w" for="ch" forName="Parent9" refType="w" fact="0.0705"/>
              <dgm:constr type="h" for="ch" forName="Parent9" refType="h" fact="0.3799"/>
              <dgm:constr type="r" for="ch" forName="Parent8" refType="w" fact="0.1974"/>
              <dgm:constr type="t" for="ch" forName="Parent8" refType="h" fact="0.2022"/>
              <dgm:constr type="w" for="ch" forName="Parent8" refType="w" fact="0.0705"/>
              <dgm:constr type="h" for="ch" forName="Parent8" refType="h" fact="0.3799"/>
              <dgm:constr type="r" for="ch" forName="Parent7" refType="w" fact="0.3067"/>
              <dgm:constr type="t" for="ch" forName="Parent7" refType="h" fact="0.2022"/>
              <dgm:constr type="w" for="ch" forName="Parent7" refType="w" fact="0.0705"/>
              <dgm:constr type="h" for="ch" forName="Parent7" refType="h" fact="0.3799"/>
              <dgm:constr type="r" for="ch" forName="Parent6" refType="w" fact="0.416"/>
              <dgm:constr type="t" for="ch" forName="Parent6" refType="h" fact="0.2022"/>
              <dgm:constr type="w" for="ch" forName="Parent6" refType="w" fact="0.0705"/>
              <dgm:constr type="h" for="ch" forName="Parent6" refType="h" fact="0.3799"/>
              <dgm:constr type="r" for="ch" forName="Parent5" refType="w" fact="0.5253"/>
              <dgm:constr type="t" for="ch" forName="Parent5" refType="h" fact="0.2022"/>
              <dgm:constr type="w" for="ch" forName="Parent5" refType="w" fact="0.0705"/>
              <dgm:constr type="h" for="ch" forName="Parent5" refType="h" fact="0.3799"/>
              <dgm:constr type="r" for="ch" forName="Parent4" refType="w" fact="0.6346"/>
              <dgm:constr type="t" for="ch" forName="Parent4" refType="h" fact="0.2022"/>
              <dgm:constr type="w" for="ch" forName="Parent4" refType="w" fact="0.0705"/>
              <dgm:constr type="h" for="ch" forName="Parent4" refType="h" fact="0.3799"/>
              <dgm:constr type="r" for="ch" forName="Parent3" refType="w" fact="0.7439"/>
              <dgm:constr type="t" for="ch" forName="Parent3" refType="h" fact="0.2022"/>
              <dgm:constr type="w" for="ch" forName="Parent3" refType="w" fact="0.0705"/>
              <dgm:constr type="h" for="ch" forName="Parent3" refType="h" fact="0.3799"/>
              <dgm:constr type="r" for="ch" forName="Parent2" refType="w" fact="0.8532"/>
              <dgm:constr type="t" for="ch" forName="Parent2" refType="h" fact="0.2022"/>
              <dgm:constr type="w" for="ch" forName="Parent2" refType="w" fact="0.0705"/>
              <dgm:constr type="h" for="ch" forName="Parent2" refType="h" fact="0.3799"/>
              <dgm:constr type="r" for="ch" forName="Parent1" refType="w" fact="0.9625"/>
              <dgm:constr type="t" for="ch" forName="Parent1" refType="h" fact="0.2022"/>
              <dgm:constr type="w" for="ch" forName="Parent1" refType="w" fact="0.0705"/>
              <dgm:constr type="h" for="ch" forName="Parent1" refType="h" fact="0.3799"/>
              <dgm:constr type="r" for="ch" forName="Accent9" refType="w" fact="0.1058"/>
              <dgm:constr type="t" for="ch" forName="Accent9" refType="h" fact="0.1072"/>
              <dgm:constr type="w" for="ch" forName="Accent9" refType="w" fact="0.1058"/>
              <dgm:constr type="h" for="ch" forName="Accent9" refType="h" fact="0.5699"/>
              <dgm:constr type="r" for="ch" forName="ParentBackground9" refType="w" fact="0.1022"/>
              <dgm:constr type="t" for="ch" forName="ParentBackground9" refType="h" fact="0.1262"/>
              <dgm:constr type="w" for="ch" forName="ParentBackground9" refType="w" fact="0.0987"/>
              <dgm:constr type="h" for="ch" forName="ParentBackground9" refType="h" fact="0.5319"/>
              <dgm:constr type="r" for="ch" forName="Child9" refType="w" fact="0.1022"/>
              <dgm:constr type="t" for="ch" forName="Child9" refType="h" fact="0.6876"/>
              <dgm:constr type="w" for="ch" forName="Child9" refType="w" fact="0.0987"/>
              <dgm:constr type="h" for="ch" forName="Child9" refType="h" fact="0.3124"/>
              <dgm:constr type="r" for="ch" forName="Accent8" refType="w" fact="0.237"/>
              <dgm:constr type="t" for="ch" forName="Accent8" refType="h" fact="-0.0109"/>
              <dgm:constr type="w" for="ch" forName="Accent8" refType="w" fact="0.1496"/>
              <dgm:constr type="h" for="ch" forName="Accent8" refType="h" fact="0.806"/>
              <dgm:constr type="r" for="ch" forName="ParentBackground8" refType="w" fact="0.2115"/>
              <dgm:constr type="t" for="ch" forName="ParentBackground8" refType="h" fact="0.1262"/>
              <dgm:constr type="w" for="ch" forName="ParentBackground8" refType="w" fact="0.0987"/>
              <dgm:constr type="h" for="ch" forName="ParentBackground8" refType="h" fact="0.5319"/>
              <dgm:constr type="r" for="ch" forName="Child8" refType="w" fact="0.2115"/>
              <dgm:constr type="t" for="ch" forName="Child8" refType="h" fact="0.6876"/>
              <dgm:constr type="w" for="ch" forName="Child8" refType="w" fact="0.0987"/>
              <dgm:constr type="h" for="ch" forName="Child8" refType="h" fact="0.3124"/>
              <dgm:constr type="r" for="ch" forName="Accent7" refType="w" fact="0.3462"/>
              <dgm:constr type="t" for="ch" forName="Accent7" refType="h" fact="-0.0109"/>
              <dgm:constr type="w" for="ch" forName="Accent7" refType="w" fact="0.1496"/>
              <dgm:constr type="h" for="ch" forName="Accent7" refType="h" fact="0.806"/>
              <dgm:constr type="r" for="ch" forName="ParentBackground7" refType="w" fact="0.3208"/>
              <dgm:constr type="t" for="ch" forName="ParentBackground7" refType="h" fact="0.1262"/>
              <dgm:constr type="w" for="ch" forName="ParentBackground7" refType="w" fact="0.0987"/>
              <dgm:constr type="h" for="ch" forName="ParentBackground7" refType="h" fact="0.5319"/>
              <dgm:constr type="r" for="ch" forName="Child7" refType="w" fact="0.3208"/>
              <dgm:constr type="t" for="ch" forName="Child7" refType="h" fact="0.6876"/>
              <dgm:constr type="w" for="ch" forName="Child7" refType="w" fact="0.0987"/>
              <dgm:constr type="h" for="ch" forName="Child7" refType="h" fact="0.3124"/>
              <dgm:constr type="r" for="ch" forName="Accent6" refType="w" fact="0.4555"/>
              <dgm:constr type="t" for="ch" forName="Accent6" refType="h" fact="-0.0109"/>
              <dgm:constr type="w" for="ch" forName="Accent6" refType="w" fact="0.1496"/>
              <dgm:constr type="h" for="ch" forName="Accent6" refType="h" fact="0.806"/>
              <dgm:constr type="r" for="ch" forName="ParentBackground6" refType="w" fact="0.4301"/>
              <dgm:constr type="t" for="ch" forName="ParentBackground6" refType="h" fact="0.1262"/>
              <dgm:constr type="w" for="ch" forName="ParentBackground6" refType="w" fact="0.0987"/>
              <dgm:constr type="h" for="ch" forName="ParentBackground6" refType="h" fact="0.5319"/>
              <dgm:constr type="r" for="ch" forName="Child6" refType="w" fact="0.4301"/>
              <dgm:constr type="t" for="ch" forName="Child6" refType="h" fact="0.6876"/>
              <dgm:constr type="w" for="ch" forName="Child6" refType="w" fact="0.0987"/>
              <dgm:constr type="h" for="ch" forName="Child6" refType="h" fact="0.3124"/>
              <dgm:constr type="r" for="ch" forName="Accent5" refType="w" fact="0.5648"/>
              <dgm:constr type="t" for="ch" forName="Accent5" refType="h" fact="-0.0109"/>
              <dgm:constr type="w" for="ch" forName="Accent5" refType="w" fact="0.1496"/>
              <dgm:constr type="h" for="ch" forName="Accent5" refType="h" fact="0.806"/>
              <dgm:constr type="r" for="ch" forName="ParentBackground5" refType="w" fact="0.5394"/>
              <dgm:constr type="t" for="ch" forName="ParentBackground5" refType="h" fact="0.1262"/>
              <dgm:constr type="w" for="ch" forName="ParentBackground5" refType="w" fact="0.0987"/>
              <dgm:constr type="h" for="ch" forName="ParentBackground5" refType="h" fact="0.5319"/>
              <dgm:constr type="r" for="ch" forName="Child5" refType="w" fact="0.5394"/>
              <dgm:constr type="t" for="ch" forName="Child5" refType="h" fact="0.6876"/>
              <dgm:constr type="w" for="ch" forName="Child5" refType="w" fact="0.0987"/>
              <dgm:constr type="h" for="ch" forName="Child5" refType="h" fact="0.3124"/>
              <dgm:constr type="r" for="ch" forName="Accent4" refType="w" fact="0.6741"/>
              <dgm:constr type="t" for="ch" forName="Accent4" refType="h" fact="-0.0109"/>
              <dgm:constr type="w" for="ch" forName="Accent4" refType="w" fact="0.1496"/>
              <dgm:constr type="h" for="ch" forName="Accent4" refType="h" fact="0.806"/>
              <dgm:constr type="r" for="ch" forName="ParentBackground4" refType="w" fact="0.6487"/>
              <dgm:constr type="t" for="ch" forName="ParentBackground4" refType="h" fact="0.1262"/>
              <dgm:constr type="w" for="ch" forName="ParentBackground4" refType="w" fact="0.0987"/>
              <dgm:constr type="h" for="ch" forName="ParentBackground4" refType="h" fact="0.5319"/>
              <dgm:constr type="r" for="ch" forName="Child4" refType="w" fact="0.6487"/>
              <dgm:constr type="t" for="ch" forName="Child4" refType="h" fact="0.6876"/>
              <dgm:constr type="w" for="ch" forName="Child4" refType="w" fact="0.0987"/>
              <dgm:constr type="h" for="ch" forName="Child4" refType="h" fact="0.3124"/>
              <dgm:constr type="r" for="ch" forName="Accent3" refType="w" fact="0.7834"/>
              <dgm:constr type="t" for="ch" forName="Accent3" refType="h" fact="-0.0109"/>
              <dgm:constr type="w" for="ch" forName="Accent3" refType="w" fact="0.1496"/>
              <dgm:constr type="h" for="ch" forName="Accent3" refType="h" fact="0.806"/>
              <dgm:constr type="r" for="ch" forName="ParentBackground3" refType="w" fact="0.758"/>
              <dgm:constr type="t" for="ch" forName="ParentBackground3" refType="h" fact="0.1262"/>
              <dgm:constr type="w" for="ch" forName="ParentBackground3" refType="w" fact="0.0987"/>
              <dgm:constr type="h" for="ch" forName="ParentBackground3" refType="h" fact="0.5319"/>
              <dgm:constr type="r" for="ch" forName="Child3" refType="w" fact="0.758"/>
              <dgm:constr type="t" for="ch" forName="Child3" refType="h" fact="0.6876"/>
              <dgm:constr type="w" for="ch" forName="Child3" refType="w" fact="0.0987"/>
              <dgm:constr type="h" for="ch" forName="Child3" refType="h" fact="0.3124"/>
              <dgm:constr type="r" for="ch" forName="Accent2" refType="w" fact="0.8927"/>
              <dgm:constr type="t" for="ch" forName="Accent2" refType="h" fact="-0.0109"/>
              <dgm:constr type="w" for="ch" forName="Accent2" refType="w" fact="0.1496"/>
              <dgm:constr type="h" for="ch" forName="Accent2" refType="h" fact="0.806"/>
              <dgm:constr type="r" for="ch" forName="ParentBackground2" refType="w" fact="0.8673"/>
              <dgm:constr type="t" for="ch" forName="ParentBackground2" refType="h" fact="0.1262"/>
              <dgm:constr type="w" for="ch" forName="ParentBackground2" refType="w" fact="0.0987"/>
              <dgm:constr type="h" for="ch" forName="ParentBackground2" refType="h" fact="0.5319"/>
              <dgm:constr type="r" for="ch" forName="Child2" refType="w" fact="0.8673"/>
              <dgm:constr type="t" for="ch" forName="Child2" refType="h" fact="0.6876"/>
              <dgm:constr type="w" for="ch" forName="Child2" refType="w" fact="0.0987"/>
              <dgm:constr type="h" for="ch" forName="Child2" refType="h" fact="0.3124"/>
              <dgm:constr type="r" for="ch" forName="Accent1" refType="w" fact="1.002"/>
              <dgm:constr type="t" for="ch" forName="Accent1" refType="h" fact="-0.0109"/>
              <dgm:constr type="w" for="ch" forName="Accent1" refType="w" fact="0.1496"/>
              <dgm:constr type="h" for="ch" forName="Accent1" refType="h" fact="0.806"/>
              <dgm:constr type="r" for="ch" forName="ParentBackground1" refType="w" fact="0.9765"/>
              <dgm:constr type="t" for="ch" forName="ParentBackground1" refType="h" fact="0.1262"/>
              <dgm:constr type="w" for="ch" forName="ParentBackground1" refType="w" fact="0.0987"/>
              <dgm:constr type="h" for="ch" forName="ParentBackground1" refType="h" fact="0.5319"/>
              <dgm:constr type="r" for="ch" forName="Child1" refType="w" fact="0.9765"/>
              <dgm:constr type="t" for="ch" forName="Child1" refType="h" fact="0.6876"/>
              <dgm:constr type="w" for="ch" forName="Child1" refType="w" fact="0.0987"/>
              <dgm:constr type="h" for="ch" forName="Child1" refType="h" fact="0.3124"/>
            </dgm:constrLst>
          </dgm:if>
          <dgm:if name="Name26" axis="ch" ptType="node" func="cnt" op="equ" val="10">
            <dgm:alg type="composite">
              <dgm:param type="ar" val="5.976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7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r" for="ch" forName="Parent10" refType="w" fact="0.0795"/>
              <dgm:constr type="t" for="ch" forName="Parent10" refType="h" fact="0.2022"/>
              <dgm:constr type="w" for="ch" forName="Parent10" refType="w" fact="0.0636"/>
              <dgm:constr type="h" for="ch" forName="Parent10" refType="h" fact="0.3799"/>
              <dgm:constr type="r" for="ch" forName="Parent9" refType="w" fact="0.178"/>
              <dgm:constr type="t" for="ch" forName="Parent9" refType="h" fact="0.2022"/>
              <dgm:constr type="w" for="ch" forName="Parent9" refType="w" fact="0.0636"/>
              <dgm:constr type="h" for="ch" forName="Parent9" refType="h" fact="0.3799"/>
              <dgm:constr type="r" for="ch" forName="Parent8" refType="w" fact="0.2765"/>
              <dgm:constr type="t" for="ch" forName="Parent8" refType="h" fact="0.2022"/>
              <dgm:constr type="w" for="ch" forName="Parent8" refType="w" fact="0.0636"/>
              <dgm:constr type="h" for="ch" forName="Parent8" refType="h" fact="0.3799"/>
              <dgm:constr type="r" for="ch" forName="Parent7" refType="w" fact="0.375"/>
              <dgm:constr type="t" for="ch" forName="Parent7" refType="h" fact="0.2022"/>
              <dgm:constr type="w" for="ch" forName="Parent7" refType="w" fact="0.0636"/>
              <dgm:constr type="h" for="ch" forName="Parent7" refType="h" fact="0.3799"/>
              <dgm:constr type="r" for="ch" forName="Parent6" refType="w" fact="0.4736"/>
              <dgm:constr type="t" for="ch" forName="Parent6" refType="h" fact="0.2022"/>
              <dgm:constr type="w" for="ch" forName="Parent6" refType="w" fact="0.0636"/>
              <dgm:constr type="h" for="ch" forName="Parent6" refType="h" fact="0.3799"/>
              <dgm:constr type="r" for="ch" forName="Parent5" refType="w" fact="0.5721"/>
              <dgm:constr type="t" for="ch" forName="Parent5" refType="h" fact="0.2022"/>
              <dgm:constr type="w" for="ch" forName="Parent5" refType="w" fact="0.0636"/>
              <dgm:constr type="h" for="ch" forName="Parent5" refType="h" fact="0.3799"/>
              <dgm:constr type="r" for="ch" forName="Parent4" refType="w" fact="0.6706"/>
              <dgm:constr type="t" for="ch" forName="Parent4" refType="h" fact="0.2022"/>
              <dgm:constr type="w" for="ch" forName="Parent4" refType="w" fact="0.0636"/>
              <dgm:constr type="h" for="ch" forName="Parent4" refType="h" fact="0.3799"/>
              <dgm:constr type="r" for="ch" forName="Parent3" refType="w" fact="0.7691"/>
              <dgm:constr type="t" for="ch" forName="Parent3" refType="h" fact="0.2022"/>
              <dgm:constr type="w" for="ch" forName="Parent3" refType="w" fact="0.0636"/>
              <dgm:constr type="h" for="ch" forName="Parent3" refType="h" fact="0.3799"/>
              <dgm:constr type="r" for="ch" forName="Parent2" refType="w" fact="0.8676"/>
              <dgm:constr type="t" for="ch" forName="Parent2" refType="h" fact="0.2022"/>
              <dgm:constr type="w" for="ch" forName="Parent2" refType="w" fact="0.0636"/>
              <dgm:constr type="h" for="ch" forName="Parent2" refType="h" fact="0.3799"/>
              <dgm:constr type="r" for="ch" forName="Parent1" refType="w" fact="0.9662"/>
              <dgm:constr type="t" for="ch" forName="Parent1" refType="h" fact="0.2022"/>
              <dgm:constr type="w" for="ch" forName="Parent1" refType="w" fact="0.0636"/>
              <dgm:constr type="h" for="ch" forName="Parent1" refType="h" fact="0.3799"/>
              <dgm:constr type="r" for="ch" forName="Accent10" refType="w" fact="0.0953"/>
              <dgm:constr type="t" for="ch" forName="Accent10" refType="h" fact="0.1072"/>
              <dgm:constr type="w" for="ch" forName="Accent10" refType="w" fact="0.0953"/>
              <dgm:constr type="h" for="ch" forName="Accent10" refType="h" fact="0.5699"/>
              <dgm:constr type="r" for="ch" forName="ParentBackground10" refType="w" fact="0.0922"/>
              <dgm:constr type="t" for="ch" forName="ParentBackground10" refType="h" fact="0.1262"/>
              <dgm:constr type="w" for="ch" forName="ParentBackground10" refType="w" fact="0.089"/>
              <dgm:constr type="h" for="ch" forName="ParentBackground10" refType="h" fact="0.5319"/>
              <dgm:constr type="r" for="ch" forName="Child10" refType="w" fact="0.0922"/>
              <dgm:constr type="t" for="ch" forName="Child10" refType="h" fact="0.6876"/>
              <dgm:constr type="w" for="ch" forName="Child10" refType="w" fact="0.089"/>
              <dgm:constr type="h" for="ch" forName="Child10" refType="h" fact="0.3124"/>
              <dgm:constr type="r" for="ch" forName="Accent9" refType="w" fact="0.2136"/>
              <dgm:constr type="t" for="ch" forName="Accent9" refType="h" fact="-0.0109"/>
              <dgm:constr type="w" for="ch" forName="Accent9" refType="w" fact="0.1348"/>
              <dgm:constr type="h" for="ch" forName="Accent9" refType="h" fact="0.806"/>
              <dgm:constr type="r" for="ch" forName="ParentBackground9" refType="w" fact="0.1907"/>
              <dgm:constr type="t" for="ch" forName="ParentBackground9" refType="h" fact="0.1262"/>
              <dgm:constr type="w" for="ch" forName="ParentBackground9" refType="w" fact="0.089"/>
              <dgm:constr type="h" for="ch" forName="ParentBackground9" refType="h" fact="0.5319"/>
              <dgm:constr type="r" for="ch" forName="Child9" refType="w" fact="0.1907"/>
              <dgm:constr type="t" for="ch" forName="Child9" refType="h" fact="0.6876"/>
              <dgm:constr type="w" for="ch" forName="Child9" refType="w" fact="0.089"/>
              <dgm:constr type="h" for="ch" forName="Child9" refType="h" fact="0.3124"/>
              <dgm:constr type="r" for="ch" forName="Accent8" refType="w" fact="0.3121"/>
              <dgm:constr type="t" for="ch" forName="Accent8" refType="h" fact="-0.0109"/>
              <dgm:constr type="w" for="ch" forName="Accent8" refType="w" fact="0.1348"/>
              <dgm:constr type="h" for="ch" forName="Accent8" refType="h" fact="0.806"/>
              <dgm:constr type="r" for="ch" forName="ParentBackground8" refType="w" fact="0.2892"/>
              <dgm:constr type="t" for="ch" forName="ParentBackground8" refType="h" fact="0.1262"/>
              <dgm:constr type="w" for="ch" forName="ParentBackground8" refType="w" fact="0.089"/>
              <dgm:constr type="h" for="ch" forName="ParentBackground8" refType="h" fact="0.5319"/>
              <dgm:constr type="r" for="ch" forName="Child8" refType="w" fact="0.2892"/>
              <dgm:constr type="t" for="ch" forName="Child8" refType="h" fact="0.6876"/>
              <dgm:constr type="w" for="ch" forName="Child8" refType="w" fact="0.089"/>
              <dgm:constr type="h" for="ch" forName="Child8" refType="h" fact="0.3124"/>
              <dgm:constr type="r" for="ch" forName="Accent7" refType="w" fact="0.4107"/>
              <dgm:constr type="t" for="ch" forName="Accent7" refType="h" fact="-0.0109"/>
              <dgm:constr type="w" for="ch" forName="Accent7" refType="w" fact="0.1348"/>
              <dgm:constr type="h" for="ch" forName="Accent7" refType="h" fact="0.806"/>
              <dgm:constr type="r" for="ch" forName="ParentBackground7" refType="w" fact="0.3877"/>
              <dgm:constr type="t" for="ch" forName="ParentBackground7" refType="h" fact="0.1262"/>
              <dgm:constr type="w" for="ch" forName="ParentBackground7" refType="w" fact="0.089"/>
              <dgm:constr type="h" for="ch" forName="ParentBackground7" refType="h" fact="0.5319"/>
              <dgm:constr type="r" for="ch" forName="Child7" refType="w" fact="0.3877"/>
              <dgm:constr type="t" for="ch" forName="Child7" refType="h" fact="0.6876"/>
              <dgm:constr type="w" for="ch" forName="Child7" refType="w" fact="0.089"/>
              <dgm:constr type="h" for="ch" forName="Child7" refType="h" fact="0.3124"/>
              <dgm:constr type="r" for="ch" forName="Accent6" refType="w" fact="0.5092"/>
              <dgm:constr type="t" for="ch" forName="Accent6" refType="h" fact="-0.0109"/>
              <dgm:constr type="w" for="ch" forName="Accent6" refType="w" fact="0.1348"/>
              <dgm:constr type="h" for="ch" forName="Accent6" refType="h" fact="0.806"/>
              <dgm:constr type="r" for="ch" forName="ParentBackground6" refType="w" fact="0.4863"/>
              <dgm:constr type="t" for="ch" forName="ParentBackground6" refType="h" fact="0.1262"/>
              <dgm:constr type="w" for="ch" forName="ParentBackground6" refType="w" fact="0.089"/>
              <dgm:constr type="h" for="ch" forName="ParentBackground6" refType="h" fact="0.5319"/>
              <dgm:constr type="r" for="ch" forName="Child6" refType="w" fact="0.4863"/>
              <dgm:constr type="t" for="ch" forName="Child6" refType="h" fact="0.6876"/>
              <dgm:constr type="w" for="ch" forName="Child6" refType="w" fact="0.089"/>
              <dgm:constr type="h" for="ch" forName="Child6" refType="h" fact="0.3124"/>
              <dgm:constr type="r" for="ch" forName="Accent5" refType="w" fact="0.6077"/>
              <dgm:constr type="t" for="ch" forName="Accent5" refType="h" fact="-0.0109"/>
              <dgm:constr type="w" for="ch" forName="Accent5" refType="w" fact="0.1348"/>
              <dgm:constr type="h" for="ch" forName="Accent5" refType="h" fact="0.806"/>
              <dgm:constr type="r" for="ch" forName="ParentBackground5" refType="w" fact="0.5848"/>
              <dgm:constr type="t" for="ch" forName="ParentBackground5" refType="h" fact="0.1262"/>
              <dgm:constr type="w" for="ch" forName="ParentBackground5" refType="w" fact="0.089"/>
              <dgm:constr type="h" for="ch" forName="ParentBackground5" refType="h" fact="0.5319"/>
              <dgm:constr type="r" for="ch" forName="Child5" refType="w" fact="0.5848"/>
              <dgm:constr type="t" for="ch" forName="Child5" refType="h" fact="0.6876"/>
              <dgm:constr type="w" for="ch" forName="Child5" refType="w" fact="0.089"/>
              <dgm:constr type="h" for="ch" forName="Child5" refType="h" fact="0.3124"/>
              <dgm:constr type="r" for="ch" forName="Accent4" refType="w" fact="0.7062"/>
              <dgm:constr type="t" for="ch" forName="Accent4" refType="h" fact="-0.0109"/>
              <dgm:constr type="w" for="ch" forName="Accent4" refType="w" fact="0.1348"/>
              <dgm:constr type="h" for="ch" forName="Accent4" refType="h" fact="0.806"/>
              <dgm:constr type="r" for="ch" forName="ParentBackground4" refType="w" fact="0.6833"/>
              <dgm:constr type="t" for="ch" forName="ParentBackground4" refType="h" fact="0.1262"/>
              <dgm:constr type="w" for="ch" forName="ParentBackground4" refType="w" fact="0.089"/>
              <dgm:constr type="h" for="ch" forName="ParentBackground4" refType="h" fact="0.5319"/>
              <dgm:constr type="r" for="ch" forName="Child4" refType="w" fact="0.6833"/>
              <dgm:constr type="t" for="ch" forName="Child4" refType="h" fact="0.6876"/>
              <dgm:constr type="w" for="ch" forName="Child4" refType="w" fact="0.089"/>
              <dgm:constr type="h" for="ch" forName="Child4" refType="h" fact="0.3124"/>
              <dgm:constr type="r" for="ch" forName="Accent3" refType="w" fact="0.8048"/>
              <dgm:constr type="t" for="ch" forName="Accent3" refType="h" fact="-0.0109"/>
              <dgm:constr type="w" for="ch" forName="Accent3" refType="w" fact="0.1348"/>
              <dgm:constr type="h" for="ch" forName="Accent3" refType="h" fact="0.806"/>
              <dgm:constr type="r" for="ch" forName="ParentBackground3" refType="w" fact="0.7818"/>
              <dgm:constr type="t" for="ch" forName="ParentBackground3" refType="h" fact="0.1262"/>
              <dgm:constr type="w" for="ch" forName="ParentBackground3" refType="w" fact="0.089"/>
              <dgm:constr type="h" for="ch" forName="ParentBackground3" refType="h" fact="0.5319"/>
              <dgm:constr type="r" for="ch" forName="Child3" refType="w" fact="0.7818"/>
              <dgm:constr type="t" for="ch" forName="Child3" refType="h" fact="0.6876"/>
              <dgm:constr type="w" for="ch" forName="Child3" refType="w" fact="0.089"/>
              <dgm:constr type="h" for="ch" forName="Child3" refType="h" fact="0.3124"/>
              <dgm:constr type="r" for="ch" forName="Accent2" refType="w" fact="0.9033"/>
              <dgm:constr type="t" for="ch" forName="Accent2" refType="h" fact="-0.0109"/>
              <dgm:constr type="w" for="ch" forName="Accent2" refType="w" fact="0.1348"/>
              <dgm:constr type="h" for="ch" forName="Accent2" refType="h" fact="0.806"/>
              <dgm:constr type="r" for="ch" forName="ParentBackground2" refType="w" fact="0.8804"/>
              <dgm:constr type="t" for="ch" forName="ParentBackground2" refType="h" fact="0.1262"/>
              <dgm:constr type="w" for="ch" forName="ParentBackground2" refType="w" fact="0.089"/>
              <dgm:constr type="h" for="ch" forName="ParentBackground2" refType="h" fact="0.5319"/>
              <dgm:constr type="r" for="ch" forName="Child2" refType="w" fact="0.8804"/>
              <dgm:constr type="t" for="ch" forName="Child2" refType="h" fact="0.6876"/>
              <dgm:constr type="w" for="ch" forName="Child2" refType="w" fact="0.089"/>
              <dgm:constr type="h" for="ch" forName="Child2" refType="h" fact="0.3124"/>
              <dgm:constr type="r" for="ch" forName="Accent1" refType="w" fact="1.0018"/>
              <dgm:constr type="t" for="ch" forName="Accent1" refType="h" fact="-0.0109"/>
              <dgm:constr type="w" for="ch" forName="Accent1" refType="w" fact="0.1348"/>
              <dgm:constr type="h" for="ch" forName="Accent1" refType="h" fact="0.806"/>
              <dgm:constr type="r" for="ch" forName="ParentBackground1" refType="w" fact="0.9789"/>
              <dgm:constr type="t" for="ch" forName="ParentBackground1" refType="h" fact="0.1262"/>
              <dgm:constr type="w" for="ch" forName="ParentBackground1" refType="w" fact="0.089"/>
              <dgm:constr type="h" for="ch" forName="ParentBackground1" refType="h" fact="0.5319"/>
              <dgm:constr type="r" for="ch" forName="Child1" refType="w" fact="0.9789"/>
              <dgm:constr type="t" for="ch" forName="Child1" refType="h" fact="0.6876"/>
              <dgm:constr type="w" for="ch" forName="Child1" refType="w" fact="0.089"/>
              <dgm:constr type="h" for="ch" forName="Child1" refType="h" fact="0.3124"/>
            </dgm:constrLst>
          </dgm:if>
          <dgm:else name="Name27">
            <dgm:alg type="composite">
              <dgm:param type="ar" val="6.565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1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1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1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1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1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6" op="lte"/>
              <dgm:constr type="primFontSz" for="des" forName="Child11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1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1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1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Child11" refType="primFontSz" refFor="des" refForName="Parent10" op="lte"/>
              <dgm:constr type="primFontSz" for="des" forName="Child1" refType="primFontSz" refFor="des" refForName="Parent11" op="lte"/>
              <dgm:constr type="primFontSz" for="des" forName="Child2" refType="primFontSz" refFor="des" refForName="Parent11" op="lte"/>
              <dgm:constr type="primFontSz" for="des" forName="Child3" refType="primFontSz" refFor="des" refForName="Parent11" op="lte"/>
              <dgm:constr type="primFontSz" for="des" forName="Child4" refType="primFontSz" refFor="des" refForName="Parent11" op="lte"/>
              <dgm:constr type="primFontSz" for="des" forName="Child5" refType="primFontSz" refFor="des" refForName="Parent11" op="lte"/>
              <dgm:constr type="primFontSz" for="des" forName="Child6" refType="primFontSz" refFor="des" refForName="Parent11" op="lte"/>
              <dgm:constr type="primFontSz" for="des" forName="Child7" refType="primFontSz" refFor="des" refForName="Parent11" op="lte"/>
              <dgm:constr type="primFontSz" for="des" forName="Child8" refType="primFontSz" refFor="des" refForName="Parent11" op="lte"/>
              <dgm:constr type="primFontSz" for="des" forName="Child9" refType="primFontSz" refFor="des" refForName="Parent11" op="lte"/>
              <dgm:constr type="primFontSz" for="des" forName="Child10" refType="primFontSz" refFor="des" refForName="Parent11" op="lte"/>
              <dgm:constr type="primFontSz" for="des" forName="Child11" refType="primFontSz" refFor="des" refForName="Parent11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Parent11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primFontSz" for="des" forName="Child11" refType="primFontSz" refFor="des" refForName="Child1" op="equ"/>
              <dgm:constr type="r" for="ch" forName="Parent11" refType="w" fact="0.0723"/>
              <dgm:constr type="t" for="ch" forName="Parent11" refType="h" fact="0.2022"/>
              <dgm:constr type="w" for="ch" forName="Parent11" refType="w" fact="0.0579"/>
              <dgm:constr type="h" for="ch" forName="Parent11" refType="h" fact="0.3799"/>
              <dgm:constr type="r" for="ch" forName="Parent10" refType="w" fact="0.162"/>
              <dgm:constr type="t" for="ch" forName="Parent10" refType="h" fact="0.2022"/>
              <dgm:constr type="w" for="ch" forName="Parent10" refType="w" fact="0.0579"/>
              <dgm:constr type="h" for="ch" forName="Parent10" refType="h" fact="0.3799"/>
              <dgm:constr type="r" for="ch" forName="Parent9" refType="w" fact="0.2517"/>
              <dgm:constr type="t" for="ch" forName="Parent9" refType="h" fact="0.2022"/>
              <dgm:constr type="w" for="ch" forName="Parent9" refType="w" fact="0.0579"/>
              <dgm:constr type="h" for="ch" forName="Parent9" refType="h" fact="0.3799"/>
              <dgm:constr type="r" for="ch" forName="Parent8" refType="w" fact="0.3414"/>
              <dgm:constr type="t" for="ch" forName="Parent8" refType="h" fact="0.2022"/>
              <dgm:constr type="w" for="ch" forName="Parent8" refType="w" fact="0.0579"/>
              <dgm:constr type="h" for="ch" forName="Parent8" refType="h" fact="0.3799"/>
              <dgm:constr type="r" for="ch" forName="Parent7" refType="w" fact="0.4311"/>
              <dgm:constr type="t" for="ch" forName="Parent7" refType="h" fact="0.2022"/>
              <dgm:constr type="w" for="ch" forName="Parent7" refType="w" fact="0.0579"/>
              <dgm:constr type="h" for="ch" forName="Parent7" refType="h" fact="0.3799"/>
              <dgm:constr type="r" for="ch" forName="Parent6" refType="w" fact="0.5208"/>
              <dgm:constr type="t" for="ch" forName="Parent6" refType="h" fact="0.2022"/>
              <dgm:constr type="w" for="ch" forName="Parent6" refType="w" fact="0.0579"/>
              <dgm:constr type="h" for="ch" forName="Parent6" refType="h" fact="0.3799"/>
              <dgm:constr type="r" for="ch" forName="Parent5" refType="w" fact="0.6105"/>
              <dgm:constr type="t" for="ch" forName="Parent5" refType="h" fact="0.2022"/>
              <dgm:constr type="w" for="ch" forName="Parent5" refType="w" fact="0.0579"/>
              <dgm:constr type="h" for="ch" forName="Parent5" refType="h" fact="0.3799"/>
              <dgm:constr type="r" for="ch" forName="Parent4" refType="w" fact="0.7001"/>
              <dgm:constr type="t" for="ch" forName="Parent4" refType="h" fact="0.2022"/>
              <dgm:constr type="w" for="ch" forName="Parent4" refType="w" fact="0.0579"/>
              <dgm:constr type="h" for="ch" forName="Parent4" refType="h" fact="0.3799"/>
              <dgm:constr type="r" for="ch" forName="Parent3" refType="w" fact="0.7898"/>
              <dgm:constr type="t" for="ch" forName="Parent3" refType="h" fact="0.2022"/>
              <dgm:constr type="w" for="ch" forName="Parent3" refType="w" fact="0.0579"/>
              <dgm:constr type="h" for="ch" forName="Parent3" refType="h" fact="0.3799"/>
              <dgm:constr type="r" for="ch" forName="Parent2" refType="w" fact="0.8795"/>
              <dgm:constr type="t" for="ch" forName="Parent2" refType="h" fact="0.2022"/>
              <dgm:constr type="w" for="ch" forName="Parent2" refType="w" fact="0.0579"/>
              <dgm:constr type="h" for="ch" forName="Parent2" refType="h" fact="0.3799"/>
              <dgm:constr type="r" for="ch" forName="Parent1" refType="w" fact="0.9692"/>
              <dgm:constr type="t" for="ch" forName="Parent1" refType="h" fact="0.2022"/>
              <dgm:constr type="w" for="ch" forName="Parent1" refType="w" fact="0.0579"/>
              <dgm:constr type="h" for="ch" forName="Parent1" refType="h" fact="0.3799"/>
              <dgm:constr type="r" for="ch" forName="Accent11" refType="w" fact="0.0868"/>
              <dgm:constr type="t" for="ch" forName="Accent11" refType="h" fact="0.1072"/>
              <dgm:constr type="w" for="ch" forName="Accent11" refType="w" fact="0.0868"/>
              <dgm:constr type="h" for="ch" forName="Accent11" refType="h" fact="0.5699"/>
              <dgm:constr type="r" for="ch" forName="ParentBackground11" refType="w" fact="0.0839"/>
              <dgm:constr type="t" for="ch" forName="ParentBackground11" refType="h" fact="0.1262"/>
              <dgm:constr type="w" for="ch" forName="ParentBackground11" refType="w" fact="0.081"/>
              <dgm:constr type="h" for="ch" forName="ParentBackground11" refType="h" fact="0.5319"/>
              <dgm:constr type="r" for="ch" forName="Child11" refType="w" fact="0.0839"/>
              <dgm:constr type="t" for="ch" forName="Child11" refType="h" fact="0.6876"/>
              <dgm:constr type="w" for="ch" forName="Child11" refType="w" fact="0.081"/>
              <dgm:constr type="h" for="ch" forName="Child11" refType="h" fact="0.3124"/>
              <dgm:constr type="r" for="ch" forName="Accent10" refType="w" fact="0.1945"/>
              <dgm:constr type="t" for="ch" forName="Accent10" refType="h" fact="-0.0109"/>
              <dgm:constr type="w" for="ch" forName="Accent10" refType="w" fact="0.1228"/>
              <dgm:constr type="h" for="ch" forName="Accent10" refType="h" fact="0.806"/>
              <dgm:constr type="r" for="ch" forName="ParentBackground10" refType="w" fact="0.1736"/>
              <dgm:constr type="t" for="ch" forName="ParentBackground10" refType="h" fact="0.1262"/>
              <dgm:constr type="w" for="ch" forName="ParentBackground10" refType="w" fact="0.081"/>
              <dgm:constr type="h" for="ch" forName="ParentBackground10" refType="h" fact="0.5319"/>
              <dgm:constr type="r" for="ch" forName="Child10" refType="w" fact="0.1736"/>
              <dgm:constr type="t" for="ch" forName="Child10" refType="h" fact="0.6876"/>
              <dgm:constr type="w" for="ch" forName="Child10" refType="w" fact="0.081"/>
              <dgm:constr type="h" for="ch" forName="Child10" refType="h" fact="0.3124"/>
              <dgm:constr type="r" for="ch" forName="Accent9" refType="w" fact="0.2842"/>
              <dgm:constr type="t" for="ch" forName="Accent9" refType="h" fact="-0.0109"/>
              <dgm:constr type="w" for="ch" forName="Accent9" refType="w" fact="0.1228"/>
              <dgm:constr type="h" for="ch" forName="Accent9" refType="h" fact="0.806"/>
              <dgm:constr type="r" for="ch" forName="ParentBackground9" refType="w" fact="0.2633"/>
              <dgm:constr type="t" for="ch" forName="ParentBackground9" refType="h" fact="0.1262"/>
              <dgm:constr type="w" for="ch" forName="ParentBackground9" refType="w" fact="0.081"/>
              <dgm:constr type="h" for="ch" forName="ParentBackground9" refType="h" fact="0.5319"/>
              <dgm:constr type="r" for="ch" forName="Child9" refType="w" fact="0.2633"/>
              <dgm:constr type="t" for="ch" forName="Child9" refType="h" fact="0.6876"/>
              <dgm:constr type="w" for="ch" forName="Child9" refType="w" fact="0.081"/>
              <dgm:constr type="h" for="ch" forName="Child9" refType="h" fact="0.3124"/>
              <dgm:constr type="r" for="ch" forName="Accent8" refType="w" fact="0.3739"/>
              <dgm:constr type="t" for="ch" forName="Accent8" refType="h" fact="-0.0109"/>
              <dgm:constr type="w" for="ch" forName="Accent8" refType="w" fact="0.1228"/>
              <dgm:constr type="h" for="ch" forName="Accent8" refType="h" fact="0.806"/>
              <dgm:constr type="r" for="ch" forName="ParentBackground8" refType="w" fact="0.353"/>
              <dgm:constr type="t" for="ch" forName="ParentBackground8" refType="h" fact="0.1262"/>
              <dgm:constr type="w" for="ch" forName="ParentBackground8" refType="w" fact="0.081"/>
              <dgm:constr type="h" for="ch" forName="ParentBackground8" refType="h" fact="0.5319"/>
              <dgm:constr type="r" for="ch" forName="Child8" refType="w" fact="0.353"/>
              <dgm:constr type="t" for="ch" forName="Child8" refType="h" fact="0.6876"/>
              <dgm:constr type="w" for="ch" forName="Child8" refType="w" fact="0.081"/>
              <dgm:constr type="h" for="ch" forName="Child8" refType="h" fact="0.3124"/>
              <dgm:constr type="r" for="ch" forName="Accent7" refType="w" fact="0.4636"/>
              <dgm:constr type="t" for="ch" forName="Accent7" refType="h" fact="-0.0109"/>
              <dgm:constr type="w" for="ch" forName="Accent7" refType="w" fact="0.1228"/>
              <dgm:constr type="h" for="ch" forName="Accent7" refType="h" fact="0.806"/>
              <dgm:constr type="r" for="ch" forName="ParentBackground7" refType="w" fact="0.4427"/>
              <dgm:constr type="t" for="ch" forName="ParentBackground7" refType="h" fact="0.1262"/>
              <dgm:constr type="w" for="ch" forName="ParentBackground7" refType="w" fact="0.081"/>
              <dgm:constr type="h" for="ch" forName="ParentBackground7" refType="h" fact="0.5319"/>
              <dgm:constr type="r" for="ch" forName="Child7" refType="w" fact="0.4427"/>
              <dgm:constr type="t" for="ch" forName="Child7" refType="h" fact="0.6876"/>
              <dgm:constr type="w" for="ch" forName="Child7" refType="w" fact="0.081"/>
              <dgm:constr type="h" for="ch" forName="Child7" refType="h" fact="0.3124"/>
              <dgm:constr type="r" for="ch" forName="Accent6" refType="w" fact="0.5533"/>
              <dgm:constr type="t" for="ch" forName="Accent6" refType="h" fact="-0.0109"/>
              <dgm:constr type="w" for="ch" forName="Accent6" refType="w" fact="0.1228"/>
              <dgm:constr type="h" for="ch" forName="Accent6" refType="h" fact="0.806"/>
              <dgm:constr type="r" for="ch" forName="ParentBackground6" refType="w" fact="0.5323"/>
              <dgm:constr type="t" for="ch" forName="ParentBackground6" refType="h" fact="0.1262"/>
              <dgm:constr type="w" for="ch" forName="ParentBackground6" refType="w" fact="0.081"/>
              <dgm:constr type="h" for="ch" forName="ParentBackground6" refType="h" fact="0.5319"/>
              <dgm:constr type="r" for="ch" forName="Child6" refType="w" fact="0.5323"/>
              <dgm:constr type="t" for="ch" forName="Child6" refType="h" fact="0.6876"/>
              <dgm:constr type="w" for="ch" forName="Child6" refType="w" fact="0.081"/>
              <dgm:constr type="h" for="ch" forName="Child6" refType="h" fact="0.3124"/>
              <dgm:constr type="r" for="ch" forName="Accent5" refType="w" fact="0.6429"/>
              <dgm:constr type="t" for="ch" forName="Accent5" refType="h" fact="-0.0109"/>
              <dgm:constr type="w" for="ch" forName="Accent5" refType="w" fact="0.1228"/>
              <dgm:constr type="h" for="ch" forName="Accent5" refType="h" fact="0.806"/>
              <dgm:constr type="r" for="ch" forName="ParentBackground5" refType="w" fact="0.622"/>
              <dgm:constr type="t" for="ch" forName="ParentBackground5" refType="h" fact="0.1262"/>
              <dgm:constr type="w" for="ch" forName="ParentBackground5" refType="w" fact="0.081"/>
              <dgm:constr type="h" for="ch" forName="ParentBackground5" refType="h" fact="0.5319"/>
              <dgm:constr type="r" for="ch" forName="Child5" refType="w" fact="0.622"/>
              <dgm:constr type="t" for="ch" forName="Child5" refType="h" fact="0.6876"/>
              <dgm:constr type="w" for="ch" forName="Child5" refType="w" fact="0.081"/>
              <dgm:constr type="h" for="ch" forName="Child5" refType="h" fact="0.3124"/>
              <dgm:constr type="r" for="ch" forName="Accent4" refType="w" fact="0.7326"/>
              <dgm:constr type="t" for="ch" forName="Accent4" refType="h" fact="-0.0109"/>
              <dgm:constr type="w" for="ch" forName="Accent4" refType="w" fact="0.1228"/>
              <dgm:constr type="h" for="ch" forName="Accent4" refType="h" fact="0.806"/>
              <dgm:constr type="r" for="ch" forName="ParentBackground4" refType="w" fact="0.7117"/>
              <dgm:constr type="t" for="ch" forName="ParentBackground4" refType="h" fact="0.1262"/>
              <dgm:constr type="w" for="ch" forName="ParentBackground4" refType="w" fact="0.081"/>
              <dgm:constr type="h" for="ch" forName="ParentBackground4" refType="h" fact="0.5319"/>
              <dgm:constr type="r" for="ch" forName="Child4" refType="w" fact="0.7117"/>
              <dgm:constr type="t" for="ch" forName="Child4" refType="h" fact="0.6876"/>
              <dgm:constr type="w" for="ch" forName="Child4" refType="w" fact="0.081"/>
              <dgm:constr type="h" for="ch" forName="Child4" refType="h" fact="0.3124"/>
              <dgm:constr type="r" for="ch" forName="Accent3" refType="w" fact="0.8223"/>
              <dgm:constr type="t" for="ch" forName="Accent3" refType="h" fact="-0.0109"/>
              <dgm:constr type="w" for="ch" forName="Accent3" refType="w" fact="0.1228"/>
              <dgm:constr type="h" for="ch" forName="Accent3" refType="h" fact="0.806"/>
              <dgm:constr type="r" for="ch" forName="ParentBackground3" refType="w" fact="0.8014"/>
              <dgm:constr type="t" for="ch" forName="ParentBackground3" refType="h" fact="0.1262"/>
              <dgm:constr type="w" for="ch" forName="ParentBackground3" refType="w" fact="0.081"/>
              <dgm:constr type="h" for="ch" forName="ParentBackground3" refType="h" fact="0.5319"/>
              <dgm:constr type="r" for="ch" forName="Child3" refType="w" fact="0.8014"/>
              <dgm:constr type="t" for="ch" forName="Child3" refType="h" fact="0.6876"/>
              <dgm:constr type="w" for="ch" forName="Child3" refType="w" fact="0.081"/>
              <dgm:constr type="h" for="ch" forName="Child3" refType="h" fact="0.3124"/>
              <dgm:constr type="r" for="ch" forName="Accent2" refType="w" fact="0.912"/>
              <dgm:constr type="t" for="ch" forName="Accent2" refType="h" fact="-0.0109"/>
              <dgm:constr type="w" for="ch" forName="Accent2" refType="w" fact="0.1228"/>
              <dgm:constr type="h" for="ch" forName="Accent2" refType="h" fact="0.806"/>
              <dgm:constr type="r" for="ch" forName="ParentBackground2" refType="w" fact="0.8911"/>
              <dgm:constr type="t" for="ch" forName="ParentBackground2" refType="h" fact="0.1262"/>
              <dgm:constr type="w" for="ch" forName="ParentBackground2" refType="w" fact="0.081"/>
              <dgm:constr type="h" for="ch" forName="ParentBackground2" refType="h" fact="0.5319"/>
              <dgm:constr type="r" for="ch" forName="Child2" refType="w" fact="0.8911"/>
              <dgm:constr type="t" for="ch" forName="Child2" refType="h" fact="0.6876"/>
              <dgm:constr type="w" for="ch" forName="Child2" refType="w" fact="0.081"/>
              <dgm:constr type="h" for="ch" forName="Child2" refType="h" fact="0.3124"/>
              <dgm:constr type="r" for="ch" forName="Accent1" refType="w" fact="1.0017"/>
              <dgm:constr type="t" for="ch" forName="Accent1" refType="h" fact="-0.0109"/>
              <dgm:constr type="w" for="ch" forName="Accent1" refType="w" fact="0.1228"/>
              <dgm:constr type="h" for="ch" forName="Accent1" refType="h" fact="0.806"/>
              <dgm:constr type="r" for="ch" forName="ParentBackground1" refType="w" fact="0.9808"/>
              <dgm:constr type="t" for="ch" forName="ParentBackground1" refType="h" fact="0.1262"/>
              <dgm:constr type="w" for="ch" forName="ParentBackground1" refType="w" fact="0.081"/>
              <dgm:constr type="h" for="ch" forName="ParentBackground1" refType="h" fact="0.5319"/>
              <dgm:constr type="r" for="ch" forName="Child1" refType="w" fact="0.9808"/>
              <dgm:constr type="t" for="ch" forName="Child1" refType="h" fact="0.6876"/>
              <dgm:constr type="w" for="ch" forName="Child1" refType="w" fact="0.081"/>
              <dgm:constr type="h" for="ch" forName="Child1" refType="h" fact="0.3124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8">
            <dgm:if name="Name29" axis="followSib" ptType="node" func="cnt" op="equ" val="0">
              <dgm:shape xmlns:r="http://schemas.openxmlformats.org/officeDocument/2006/relationships" type="ellipse" r:blip="">
                <dgm:adjLst/>
              </dgm:shape>
            </dgm:if>
            <dgm:else name="Name30">
              <dgm:choose name="Name31">
                <dgm:if name="Name32" axis="precedSib" ptType="node" func="cnt" op="equ" val="10">
                  <dgm:shape xmlns:r="http://schemas.openxmlformats.org/officeDocument/2006/relationships" type="ellipse" r:blip="">
                    <dgm:adjLst/>
                  </dgm:shape>
                </dgm:if>
                <dgm:else name="Name33">
                  <dgm:choose name="Name34">
                    <dgm:if name="Name35" func="var" arg="dir" op="equ" val="norm">
                      <dgm:shape xmlns:r="http://schemas.openxmlformats.org/officeDocument/2006/relationships" rot="45" type="teardrop" r:blip="">
                        <dgm:adjLst>
                          <dgm:adj idx="1" val="1"/>
                        </dgm:adjLst>
                      </dgm:shape>
                    </dgm:if>
                    <dgm:else name="Name36">
                      <dgm:shape xmlns:r="http://schemas.openxmlformats.org/officeDocument/2006/relationships" rot="225" type="teardrop" r:blip="">
                        <dgm:adjLst>
                          <dgm:adj idx="1" val="1"/>
                        </dgm:adjLst>
                      </dgm:shape>
                    </dgm:else>
                  </dgm:choose>
                </dgm:else>
              </dgm:choose>
            </dgm:else>
          </dgm:choose>
          <dgm:presOf/>
        </dgm:layoutNode>
      </dgm:forEach>
      <dgm:forEach name="parentBackgroundRepeat" axis="self">
        <dgm:layoutNode name="ParentBackground" styleLbl="fgAcc1">
          <dgm:alg type="sp"/>
          <dgm:shape xmlns:r="http://schemas.openxmlformats.org/officeDocument/2006/relationships" type="ellipse" r:blip="">
            <dgm:adjLst/>
          </dgm:shape>
          <dgm:presOf axis="self" ptType="node"/>
        </dgm:layoutNode>
      </dgm:forEach>
    </dgm:forEach>
    <dgm:forEach name="Name37" axis="ch" ptType="node" st="11" cnt="1">
      <dgm:layoutNode name="Accent11">
        <dgm:alg type="sp"/>
        <dgm:shape xmlns:r="http://schemas.openxmlformats.org/officeDocument/2006/relationships" r:blip="">
          <dgm:adjLst/>
        </dgm:shape>
        <dgm:presOf/>
        <dgm:constrLst/>
        <dgm:forEach name="Name38" ref="accentRepeat"/>
      </dgm:layoutNode>
      <dgm:layoutNode name="ParentBackground11">
        <dgm:alg type="sp"/>
        <dgm:shape xmlns:r="http://schemas.openxmlformats.org/officeDocument/2006/relationships" r:blip="">
          <dgm:adjLst/>
        </dgm:shape>
        <dgm:presOf/>
        <dgm:forEach name="Name39" ref="parentBackgroundRepeat"/>
      </dgm:layoutNode>
      <dgm:choose name="Name40">
        <dgm:if name="Name41" axis="ch" ptType="node" func="cnt" op="gte" val="1">
          <dgm:layoutNode name="Child1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42"/>
      </dgm:choose>
      <dgm:layoutNode name="Parent1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3" axis="ch" ptType="node" st="10" cnt="1">
      <dgm:layoutNode name="Accent10">
        <dgm:alg type="sp"/>
        <dgm:shape xmlns:r="http://schemas.openxmlformats.org/officeDocument/2006/relationships" r:blip="">
          <dgm:adjLst/>
        </dgm:shape>
        <dgm:presOf/>
        <dgm:constrLst/>
        <dgm:forEach name="Name44" ref="accentRepeat"/>
      </dgm:layoutNode>
      <dgm:layoutNode name="ParentBackground10">
        <dgm:alg type="sp"/>
        <dgm:shape xmlns:r="http://schemas.openxmlformats.org/officeDocument/2006/relationships" r:blip="">
          <dgm:adjLst/>
        </dgm:shape>
        <dgm:presOf/>
        <dgm:forEach name="Name45" ref="parentBackgroundRepeat"/>
      </dgm:layoutNode>
      <dgm:choose name="Name46">
        <dgm:if name="Name47" axis="ch" ptType="node" func="cnt" op="gte" val="1">
          <dgm:layoutNode name="Child10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48"/>
      </dgm:choose>
      <dgm:layoutNode name="Parent10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9" axis="ch" ptType="node" st="9" cnt="1">
      <dgm:layoutNode name="Accent9">
        <dgm:alg type="sp"/>
        <dgm:shape xmlns:r="http://schemas.openxmlformats.org/officeDocument/2006/relationships" r:blip="">
          <dgm:adjLst/>
        </dgm:shape>
        <dgm:presOf/>
        <dgm:constrLst/>
        <dgm:forEach name="Name50" ref="accentRepeat"/>
      </dgm:layoutNode>
      <dgm:layoutNode name="ParentBackground9">
        <dgm:alg type="sp"/>
        <dgm:shape xmlns:r="http://schemas.openxmlformats.org/officeDocument/2006/relationships" r:blip="">
          <dgm:adjLst/>
        </dgm:shape>
        <dgm:presOf/>
        <dgm:forEach name="Name51" ref="parentBackgroundRepeat"/>
      </dgm:layoutNode>
      <dgm:choose name="Name52">
        <dgm:if name="Name53" axis="ch" ptType="node" func="cnt" op="gte" val="1">
          <dgm:layoutNode name="Child9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4"/>
      </dgm:choose>
      <dgm:layoutNode name="Parent9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55" axis="ch" ptType="node" st="8" cnt="1">
      <dgm:layoutNode name="Accent8">
        <dgm:alg type="sp"/>
        <dgm:shape xmlns:r="http://schemas.openxmlformats.org/officeDocument/2006/relationships" r:blip="">
          <dgm:adjLst/>
        </dgm:shape>
        <dgm:presOf/>
        <dgm:constrLst/>
        <dgm:forEach name="Name56" ref="accentRepeat"/>
      </dgm:layoutNode>
      <dgm:layoutNode name="ParentBackground8">
        <dgm:alg type="sp"/>
        <dgm:shape xmlns:r="http://schemas.openxmlformats.org/officeDocument/2006/relationships" r:blip="">
          <dgm:adjLst/>
        </dgm:shape>
        <dgm:presOf/>
        <dgm:forEach name="Name57" ref="parentBackgroundRepeat"/>
      </dgm:layoutNode>
      <dgm:choose name="Name58">
        <dgm:if name="Name59" axis="ch" ptType="node" func="cnt" op="gte" val="1">
          <dgm:layoutNode name="Child8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0"/>
      </dgm:choose>
      <dgm:layoutNode name="Parent8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1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62" ref="accentRepeat"/>
      </dgm:layoutNode>
      <dgm:layoutNode name="ParentBackground7">
        <dgm:alg type="sp"/>
        <dgm:shape xmlns:r="http://schemas.openxmlformats.org/officeDocument/2006/relationships" r:blip="">
          <dgm:adjLst/>
        </dgm:shape>
        <dgm:presOf/>
        <dgm:forEach name="Name63" ref="parentBackgroundRepeat"/>
      </dgm:layoutNode>
      <dgm:choose name="Name64">
        <dgm:if name="Name65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6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7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68" ref="accentRepeat"/>
      </dgm:layoutNode>
      <dgm:layoutNode name="ParentBackground6">
        <dgm:alg type="sp"/>
        <dgm:shape xmlns:r="http://schemas.openxmlformats.org/officeDocument/2006/relationships" r:blip="">
          <dgm:adjLst/>
        </dgm:shape>
        <dgm:presOf/>
        <dgm:forEach name="Name69" ref="parentBackgroundRepeat"/>
      </dgm:layoutNode>
      <dgm:choose name="Name70">
        <dgm:if name="Name71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73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74" ref="accentRepeat"/>
      </dgm:layoutNode>
      <dgm:layoutNode name="ParentBackground5">
        <dgm:alg type="sp"/>
        <dgm:shape xmlns:r="http://schemas.openxmlformats.org/officeDocument/2006/relationships" r:blip="">
          <dgm:adjLst/>
        </dgm:shape>
        <dgm:presOf/>
        <dgm:forEach name="Name75" ref="parentBackgroundRepeat"/>
      </dgm:layoutNode>
      <dgm:choose name="Name76">
        <dgm:if name="Name77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8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79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80" ref="accentRepeat"/>
      </dgm:layoutNode>
      <dgm:layoutNode name="ParentBackground4">
        <dgm:alg type="sp"/>
        <dgm:shape xmlns:r="http://schemas.openxmlformats.org/officeDocument/2006/relationships" r:blip="">
          <dgm:adjLst/>
        </dgm:shape>
        <dgm:presOf/>
        <dgm:forEach name="Name81" ref="parentBackgroundRepeat"/>
      </dgm:layoutNode>
      <dgm:choose name="Name82">
        <dgm:if name="Name8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layoutNode name="ParentBackground3">
        <dgm:alg type="sp"/>
        <dgm:shape xmlns:r="http://schemas.openxmlformats.org/officeDocument/2006/relationships" r:blip="">
          <dgm:adjLst/>
        </dgm:shape>
        <dgm:presOf/>
        <dgm:forEach name="Name87" ref="parentBackgroundRepeat"/>
      </dgm:layoutNode>
      <dgm:choose name="Name88">
        <dgm:if name="Name89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90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91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92" ref="accentRepeat"/>
      </dgm:layoutNode>
      <dgm:layoutNode name="ParentBackground2" styleLbl="fgAcc1">
        <dgm:alg type="sp"/>
        <dgm:shape xmlns:r="http://schemas.openxmlformats.org/officeDocument/2006/relationships" r:blip="">
          <dgm:adjLst/>
        </dgm:shape>
        <dgm:presOf/>
        <dgm:forEach name="Name93" ref="parentBackgroundRepeat"/>
      </dgm:layoutNode>
      <dgm:choose name="Name94">
        <dgm:if name="Name95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96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97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98" ref="accentRepeat"/>
      </dgm:layoutNode>
      <dgm:layoutNode name="ParentBackground1">
        <dgm:alg type="sp"/>
        <dgm:shape xmlns:r="http://schemas.openxmlformats.org/officeDocument/2006/relationships" r:blip="">
          <dgm:adjLst/>
        </dgm:shape>
        <dgm:presOf/>
        <dgm:forEach name="Name99" ref="parentBackgroundRepeat"/>
      </dgm:layoutNode>
      <dgm:choose name="Name100">
        <dgm:if name="Name101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102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132" y="0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r">
              <a:defRPr sz="1200"/>
            </a:lvl1pPr>
          </a:lstStyle>
          <a:p>
            <a:fld id="{F7008A40-67D2-439B-B05F-79454256AD3E}" type="datetimeFigureOut">
              <a:rPr lang="en-US" smtClean="0"/>
              <a:t>5/3/2018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4275" y="698500"/>
            <a:ext cx="4654550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24" tIns="46662" rIns="93324" bIns="46662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2310" y="4421823"/>
            <a:ext cx="5618480" cy="4189095"/>
          </a:xfrm>
          <a:prstGeom prst="rect">
            <a:avLst/>
          </a:prstGeom>
        </p:spPr>
        <p:txBody>
          <a:bodyPr vert="horz" lIns="93324" tIns="46662" rIns="93324" bIns="46662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29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132" y="8842029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r">
              <a:defRPr sz="1200"/>
            </a:lvl1pPr>
          </a:lstStyle>
          <a:p>
            <a:fld id="{B2C6C048-CBDA-4C57-A7DA-2D758524FE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48197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58800" y="512763"/>
            <a:ext cx="3197225" cy="23971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Track adult meals for appropriate</a:t>
            </a:r>
            <a:r>
              <a:rPr lang="en-US" baseline="0" dirty="0" smtClean="0"/>
              <a:t> resource management.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C048-CBDA-4C57-A7DA-2D758524FE4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695161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*SA will not reimburse for poor planning, or purposeful second meals</a:t>
            </a:r>
            <a:r>
              <a:rPr lang="en-US" baseline="0" dirty="0" smtClean="0"/>
              <a:t> claiming – determined during agency review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C048-CBDA-4C57-A7DA-2D758524FE4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732978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Reimbursement</a:t>
            </a:r>
            <a:r>
              <a:rPr lang="en-US" baseline="0" dirty="0" smtClean="0"/>
              <a:t> rates are based off of </a:t>
            </a:r>
            <a:r>
              <a:rPr lang="en-US" baseline="0" dirty="0" err="1" smtClean="0"/>
              <a:t>SY</a:t>
            </a:r>
            <a:r>
              <a:rPr lang="en-US" baseline="0" dirty="0" smtClean="0"/>
              <a:t> 16-17 and are in effect until the end of June 30, 2017.  </a:t>
            </a:r>
          </a:p>
          <a:p>
            <a:r>
              <a:rPr lang="en-US" baseline="0" dirty="0" smtClean="0"/>
              <a:t>Qualifying schools will continue to receive the severe need breakfast rate under SSO and the $0.02 differential for lunch (and supper)</a:t>
            </a:r>
          </a:p>
          <a:p>
            <a:r>
              <a:rPr lang="en-US" baseline="0" dirty="0" smtClean="0"/>
              <a:t>Still receive the </a:t>
            </a:r>
            <a:r>
              <a:rPr lang="en-US" baseline="0" dirty="0" err="1" smtClean="0"/>
              <a:t>PBR</a:t>
            </a:r>
            <a:r>
              <a:rPr lang="en-US" baseline="0" dirty="0" smtClean="0"/>
              <a:t> (Performance Base reimbursement) $0.06 additional reimbursement for lunch (and supper)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C048-CBDA-4C57-A7DA-2D758524FE4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283643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Restriction</a:t>
            </a:r>
            <a:r>
              <a:rPr lang="en-US" baseline="0" dirty="0" smtClean="0"/>
              <a:t> on the number and type of meals that may be served each day are: </a:t>
            </a:r>
          </a:p>
          <a:p>
            <a:endParaRPr 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r>
              <a:rPr lang="en-US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SFAs offering the SSO must follow the meal NSLP and SBP meal pattern requirements in effect the SY prior to the beginning of service of SSO. </a:t>
            </a:r>
            <a:endParaRPr lang="en-US" dirty="0" smtClean="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endParaRPr 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r>
              <a:rPr lang="en-US" baseline="0" dirty="0" smtClean="0"/>
              <a:t>Designated times for meals  must follow the </a:t>
            </a:r>
            <a:r>
              <a:rPr lang="en-US" baseline="0" dirty="0" err="1" smtClean="0"/>
              <a:t>SBP</a:t>
            </a:r>
            <a:r>
              <a:rPr lang="en-US" baseline="0" dirty="0" smtClean="0"/>
              <a:t> and </a:t>
            </a:r>
            <a:r>
              <a:rPr lang="en-US" baseline="0" dirty="0" err="1" smtClean="0"/>
              <a:t>NSLP</a:t>
            </a:r>
            <a:r>
              <a:rPr lang="en-US" baseline="0" dirty="0" smtClean="0"/>
              <a:t> regulations.</a:t>
            </a:r>
          </a:p>
          <a:p>
            <a:endParaRPr lang="en-US" baseline="0" dirty="0" smtClean="0"/>
          </a:p>
          <a:p>
            <a:r>
              <a:rPr lang="en-US" baseline="0" dirty="0" smtClean="0"/>
              <a:t>Camps max 3 meals.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C048-CBDA-4C57-A7DA-2D758524FE4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50393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SFAs</a:t>
            </a:r>
            <a:r>
              <a:rPr lang="en-US" dirty="0" smtClean="0"/>
              <a:t> should make every</a:t>
            </a:r>
            <a:r>
              <a:rPr lang="en-US" baseline="0" dirty="0" smtClean="0"/>
              <a:t> effort to follow the age/grade group requirements. If </a:t>
            </a:r>
            <a:r>
              <a:rPr lang="en-US" baseline="0" dirty="0" err="1" smtClean="0"/>
              <a:t>SFA</a:t>
            </a:r>
            <a:r>
              <a:rPr lang="en-US" baseline="0" dirty="0" smtClean="0"/>
              <a:t> is having difficulty, work with state agency.</a:t>
            </a:r>
          </a:p>
          <a:p>
            <a:endParaRPr lang="en-US" baseline="0" dirty="0" smtClean="0"/>
          </a:p>
          <a:p>
            <a:r>
              <a:rPr lang="en-US" baseline="0" dirty="0" smtClean="0"/>
              <a:t>Production records are needed in order to show SA compliancy with the meals.  Records for food purchases are necessary to document  such as receipts and invoices.</a:t>
            </a:r>
          </a:p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C048-CBDA-4C57-A7DA-2D758524FE4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50393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Offer vs. Serve is allowed at sites but is</a:t>
            </a:r>
            <a:r>
              <a:rPr lang="en-US" baseline="0" dirty="0" smtClean="0"/>
              <a:t> not required at </a:t>
            </a:r>
            <a:r>
              <a:rPr lang="en-US" baseline="0" dirty="0" err="1" smtClean="0"/>
              <a:t>SSO</a:t>
            </a:r>
            <a:r>
              <a:rPr lang="en-US" baseline="0" dirty="0" smtClean="0"/>
              <a:t> sites.</a:t>
            </a:r>
          </a:p>
          <a:p>
            <a:r>
              <a:rPr lang="en-US" baseline="0" dirty="0" smtClean="0"/>
              <a:t>As in </a:t>
            </a:r>
            <a:r>
              <a:rPr lang="en-US" baseline="0" dirty="0" err="1" smtClean="0"/>
              <a:t>NSLP</a:t>
            </a:r>
            <a:r>
              <a:rPr lang="en-US" baseline="0" dirty="0" smtClean="0"/>
              <a:t>, staff must be trained on </a:t>
            </a:r>
            <a:r>
              <a:rPr lang="en-US" baseline="0" dirty="0" err="1" smtClean="0"/>
              <a:t>OVS</a:t>
            </a:r>
            <a:r>
              <a:rPr lang="en-US" baseline="0" dirty="0" smtClean="0"/>
              <a:t> and understand the requirements to ensure meals are reimbursable.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C048-CBDA-4C57-A7DA-2D758524FE4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693819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Promoting the program is a requirement </a:t>
            </a:r>
          </a:p>
          <a:p>
            <a:r>
              <a:rPr lang="en-US" dirty="0"/>
              <a:t>Ensure that the nondiscrimination statement is on all </a:t>
            </a:r>
            <a:r>
              <a:rPr lang="en-US" dirty="0" err="1"/>
              <a:t>SSO</a:t>
            </a:r>
            <a:r>
              <a:rPr lang="en-US" dirty="0"/>
              <a:t> material.</a:t>
            </a:r>
          </a:p>
          <a:p>
            <a:endParaRPr lang="en-US" dirty="0"/>
          </a:p>
          <a:p>
            <a:r>
              <a:rPr lang="en-US" dirty="0" smtClean="0"/>
              <a:t>More than 49 million Americans live in households that don’t have enough food to feed their families every day, yet our country produces enough food to feed everyone</a:t>
            </a:r>
            <a:r>
              <a:rPr lang="en-US" baseline="0" dirty="0" smtClean="0"/>
              <a:t> so let’s raise awareness in our communities.</a:t>
            </a:r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C048-CBDA-4C57-A7DA-2D758524FE45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693819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NMPED-CSHWB</a:t>
            </a:r>
            <a:r>
              <a:rPr lang="en-US" dirty="0" smtClean="0"/>
              <a:t> has a monitoring</a:t>
            </a:r>
            <a:r>
              <a:rPr lang="en-US" baseline="0" dirty="0" smtClean="0"/>
              <a:t> form that is required for </a:t>
            </a:r>
            <a:r>
              <a:rPr lang="en-US" baseline="0" dirty="0" err="1" smtClean="0"/>
              <a:t>SSO</a:t>
            </a:r>
            <a:r>
              <a:rPr lang="en-US" baseline="0" dirty="0" smtClean="0"/>
              <a:t> to fill out and submit within 2 weeks of </a:t>
            </a:r>
            <a:r>
              <a:rPr lang="en-US" baseline="0" dirty="0" err="1" smtClean="0"/>
              <a:t>SSO</a:t>
            </a:r>
            <a:r>
              <a:rPr lang="en-US" baseline="0" dirty="0" smtClean="0"/>
              <a:t> operation.</a:t>
            </a:r>
          </a:p>
          <a:p>
            <a:endParaRPr lang="en-US" baseline="0" dirty="0" smtClean="0"/>
          </a:p>
          <a:p>
            <a:r>
              <a:rPr lang="en-US" baseline="0" dirty="0" smtClean="0"/>
              <a:t>As in </a:t>
            </a:r>
            <a:r>
              <a:rPr lang="en-US" baseline="0" dirty="0" err="1" smtClean="0"/>
              <a:t>NSLP</a:t>
            </a:r>
            <a:r>
              <a:rPr lang="en-US" baseline="0" dirty="0" smtClean="0"/>
              <a:t>, meal counting, claiming, menu planning and food safety are all requirements for compliance in the </a:t>
            </a:r>
            <a:r>
              <a:rPr lang="en-US" baseline="0" dirty="0" err="1" smtClean="0"/>
              <a:t>SSO</a:t>
            </a:r>
            <a:r>
              <a:rPr lang="en-US" baseline="0" dirty="0" smtClean="0"/>
              <a:t>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C048-CBDA-4C57-A7DA-2D758524FE45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23940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Sample of </a:t>
            </a:r>
            <a:r>
              <a:rPr lang="en-US" dirty="0" err="1" smtClean="0"/>
              <a:t>SSO</a:t>
            </a:r>
            <a:r>
              <a:rPr lang="en-US" dirty="0" smtClean="0"/>
              <a:t> On-Site</a:t>
            </a:r>
            <a:r>
              <a:rPr lang="en-US" baseline="0" dirty="0" smtClean="0"/>
              <a:t> Monitoring. This is a 2 </a:t>
            </a:r>
            <a:r>
              <a:rPr lang="en-US" baseline="0" smtClean="0"/>
              <a:t>page document </a:t>
            </a:r>
            <a:r>
              <a:rPr lang="en-US" baseline="0" dirty="0" smtClean="0"/>
              <a:t>and must have certifying signature.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C048-CBDA-4C57-A7DA-2D758524FE45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24823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term “farm to school” encompasses</a:t>
            </a:r>
            <a:r>
              <a:rPr lang="en-US" baseline="0" dirty="0" smtClean="0"/>
              <a:t> efforts that bring locally or produced foods into summer meal sites along with hands-on activates and food-related education into the classroom curriculum.  Farm to summers is the integration of these activities in SSO. It’s an extension of the fam to school model.  </a:t>
            </a:r>
          </a:p>
          <a:p>
            <a:r>
              <a:rPr lang="en-US" baseline="0" dirty="0" smtClean="0"/>
              <a:t>-Serving local foods can add variety and appeal to meals, while also providing a range of complementary activities that keep kids interested and engaged in summer programming.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C048-CBDA-4C57-A7DA-2D758524FE45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02152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C048-CBDA-4C57-A7DA-2D758524FE4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40848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Last year’s participating</a:t>
            </a:r>
            <a:r>
              <a:rPr lang="en-US" baseline="0" dirty="0" smtClean="0"/>
              <a:t> School Districts decreased, however the meals increased.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C048-CBDA-4C57-A7DA-2D758524FE45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15904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C048-CBDA-4C57-A7DA-2D758524FE45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070560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C048-CBDA-4C57-A7DA-2D758524FE45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51831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 smtClean="0"/>
              <a:t>Once summer school session ends, </a:t>
            </a:r>
            <a:r>
              <a:rPr lang="en-US" b="1" dirty="0" err="1" smtClean="0"/>
              <a:t>SFAs</a:t>
            </a:r>
            <a:r>
              <a:rPr lang="en-US" b="1" dirty="0" smtClean="0"/>
              <a:t> may continue to serve meals through the end of summer!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Kids still need good food, even when school is out. Now it’s easy to accommodate them!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You can apply to operate the Seamless Summer Option through the National School Lunch (</a:t>
            </a:r>
            <a:r>
              <a:rPr lang="en-US" dirty="0" err="1" smtClean="0"/>
              <a:t>NSLP</a:t>
            </a:r>
            <a:r>
              <a:rPr lang="en-US" dirty="0" smtClean="0"/>
              <a:t>).  Continue the same meal service rules and claiming procedures used during the regular school year. The </a:t>
            </a:r>
            <a:r>
              <a:rPr lang="en-US" dirty="0" err="1" smtClean="0"/>
              <a:t>SSO</a:t>
            </a:r>
            <a:r>
              <a:rPr lang="en-US" dirty="0" smtClean="0"/>
              <a:t> permits </a:t>
            </a:r>
            <a:r>
              <a:rPr lang="en-US" dirty="0" err="1" smtClean="0"/>
              <a:t>SFAs</a:t>
            </a:r>
            <a:r>
              <a:rPr lang="en-US" dirty="0" smtClean="0"/>
              <a:t> participating the </a:t>
            </a:r>
            <a:r>
              <a:rPr lang="en-US" dirty="0" err="1" smtClean="0"/>
              <a:t>NSLP</a:t>
            </a:r>
            <a:r>
              <a:rPr lang="en-US" dirty="0" smtClean="0"/>
              <a:t> and/or </a:t>
            </a:r>
            <a:r>
              <a:rPr lang="en-US" dirty="0" err="1" smtClean="0"/>
              <a:t>SBP</a:t>
            </a:r>
            <a:r>
              <a:rPr lang="en-US" dirty="0" smtClean="0"/>
              <a:t> to serve meals during summer. 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The </a:t>
            </a:r>
            <a:r>
              <a:rPr lang="en-US" dirty="0" err="1" smtClean="0"/>
              <a:t>SFA’s</a:t>
            </a:r>
            <a:r>
              <a:rPr lang="en-US" dirty="0" smtClean="0"/>
              <a:t> will need</a:t>
            </a:r>
            <a:r>
              <a:rPr lang="en-US" baseline="0" dirty="0" smtClean="0"/>
              <a:t> to</a:t>
            </a:r>
            <a:r>
              <a:rPr lang="en-US" dirty="0" smtClean="0"/>
              <a:t> apply </a:t>
            </a:r>
            <a:r>
              <a:rPr lang="en-US" baseline="0" dirty="0" smtClean="0"/>
              <a:t>to participate in </a:t>
            </a:r>
            <a:r>
              <a:rPr lang="en-US" baseline="0" dirty="0" err="1" smtClean="0"/>
              <a:t>SSO</a:t>
            </a:r>
            <a:r>
              <a:rPr lang="en-US" baseline="0" dirty="0" smtClean="0"/>
              <a:t>, once approved they can serve meals to children for free! </a:t>
            </a:r>
            <a:endParaRPr lang="en-US" dirty="0"/>
          </a:p>
          <a:p>
            <a:endParaRPr lang="en-US" b="0" baseline="0" dirty="0" smtClean="0"/>
          </a:p>
          <a:p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C048-CBDA-4C57-A7DA-2D758524FE4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63944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 smtClean="0"/>
              <a:t>USDA recommends to operate as an Open sites</a:t>
            </a:r>
          </a:p>
          <a:p>
            <a:endParaRPr lang="en-US" b="1" dirty="0" smtClean="0"/>
          </a:p>
          <a:p>
            <a:r>
              <a:rPr lang="en-US" b="1" dirty="0" smtClean="0"/>
              <a:t>Open Sites</a:t>
            </a:r>
            <a:r>
              <a:rPr lang="en-US" b="1" baseline="0" dirty="0" smtClean="0"/>
              <a:t> </a:t>
            </a:r>
            <a:r>
              <a:rPr lang="en-US" b="0" baseline="0" dirty="0" smtClean="0"/>
              <a:t>- </a:t>
            </a:r>
            <a:r>
              <a:rPr lang="en-US" b="0" dirty="0" smtClean="0"/>
              <a:t>A</a:t>
            </a:r>
            <a:r>
              <a:rPr lang="en-US" b="0" baseline="0" dirty="0" smtClean="0"/>
              <a:t> school or non-school site within the geographical boundaries of a school. </a:t>
            </a:r>
            <a:r>
              <a:rPr lang="en-US" b="0" dirty="0" smtClean="0"/>
              <a:t>Meals</a:t>
            </a:r>
            <a:r>
              <a:rPr lang="en-US" b="1" dirty="0" smtClean="0"/>
              <a:t> </a:t>
            </a:r>
            <a:r>
              <a:rPr lang="en-US" dirty="0" smtClean="0"/>
              <a:t>available to all children residing in the area</a:t>
            </a:r>
            <a:r>
              <a:rPr lang="en-US" baseline="0" dirty="0" smtClean="0"/>
              <a:t> where 50% of the children are certified eligible for free and reduced meals based on school or census data.</a:t>
            </a:r>
          </a:p>
          <a:p>
            <a:endParaRPr lang="en-US" dirty="0" smtClean="0"/>
          </a:p>
          <a:p>
            <a:r>
              <a:rPr lang="en-US" b="1" dirty="0" smtClean="0"/>
              <a:t>Restricted Open </a:t>
            </a:r>
            <a:r>
              <a:rPr lang="en-US" dirty="0" smtClean="0"/>
              <a:t>–Meets Open Site criteria, but is restricted for security, safety or control</a:t>
            </a:r>
          </a:p>
          <a:p>
            <a:endParaRPr lang="en-US" b="1" dirty="0" smtClean="0"/>
          </a:p>
          <a:p>
            <a:r>
              <a:rPr lang="en-US" b="1" dirty="0" smtClean="0"/>
              <a:t>Closed Enrolled</a:t>
            </a:r>
            <a:r>
              <a:rPr lang="en-US" dirty="0" smtClean="0"/>
              <a:t>- Specific group of children, participating in a program or activity. At least 50% of children enrolled at the site are approved for</a:t>
            </a:r>
            <a:r>
              <a:rPr lang="en-US" baseline="0" dirty="0" smtClean="0"/>
              <a:t> free &amp; reduced or location is within geographical area where 50% of children are </a:t>
            </a:r>
            <a:r>
              <a:rPr lang="en-US" baseline="0" dirty="0" err="1" smtClean="0"/>
              <a:t>F&amp;R</a:t>
            </a:r>
            <a:endParaRPr lang="en-US" dirty="0" smtClean="0"/>
          </a:p>
          <a:p>
            <a:endParaRPr lang="en-US" b="1" dirty="0" smtClean="0"/>
          </a:p>
          <a:p>
            <a:r>
              <a:rPr lang="en-US" b="1" dirty="0" smtClean="0"/>
              <a:t>Camps-</a:t>
            </a:r>
            <a:r>
              <a:rPr lang="en-US" dirty="0" smtClean="0"/>
              <a:t>May be residential or non-residential (day camp). For enrolled children eligibility</a:t>
            </a:r>
            <a:r>
              <a:rPr lang="en-US" baseline="0" dirty="0" smtClean="0"/>
              <a:t> must be established</a:t>
            </a:r>
            <a:r>
              <a:rPr lang="en-US" dirty="0" smtClean="0"/>
              <a:t>.  May claim up to three meals (supper follows lunch reimbursement and meal pattern).</a:t>
            </a:r>
          </a:p>
          <a:p>
            <a:endParaRPr lang="en-US" b="1" dirty="0" smtClean="0"/>
          </a:p>
          <a:p>
            <a:r>
              <a:rPr lang="en-US" b="1" dirty="0" smtClean="0"/>
              <a:t>Migrant</a:t>
            </a:r>
            <a:r>
              <a:rPr lang="en-US" dirty="0" smtClean="0"/>
              <a:t>-Primarily serving children of migrant families through age 18, as certified by a migrant coordinator.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C048-CBDA-4C57-A7DA-2D758524FE4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00256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33237">
              <a:defRPr/>
            </a:pPr>
            <a:r>
              <a:rPr lang="en-US" dirty="0"/>
              <a:t>Site eligibility requirements are the same as for Summer Food Service Program. The following types of sites may participate and may be located in schools or at non-school facilities: buildings, parks or other outdoor locations, and mobile feeding sites. </a:t>
            </a:r>
          </a:p>
          <a:p>
            <a:pPr defTabSz="933237">
              <a:defRPr/>
            </a:pPr>
            <a:endParaRPr lang="en-US" dirty="0"/>
          </a:p>
          <a:p>
            <a:pPr defTabSz="933237">
              <a:defRPr/>
            </a:pPr>
            <a:r>
              <a:rPr lang="en-US" dirty="0"/>
              <a:t>Census data – 50 % or more of children on a census block group must be eligible for free or reduced pricing.  Also the Area eligibility mapper is a tool that will help state agencies and sponsors determine area eligibility using census data.</a:t>
            </a:r>
          </a:p>
          <a:p>
            <a:pPr defTabSz="933237">
              <a:defRPr/>
            </a:pPr>
            <a:endParaRPr lang="en-US" dirty="0"/>
          </a:p>
          <a:p>
            <a:pPr defTabSz="933237">
              <a:defRPr/>
            </a:pPr>
            <a:r>
              <a:rPr lang="en-US" dirty="0" smtClean="0"/>
              <a:t>Eligibility certification</a:t>
            </a:r>
            <a:r>
              <a:rPr lang="en-US" baseline="0" dirty="0" smtClean="0"/>
              <a:t> </a:t>
            </a:r>
            <a:r>
              <a:rPr lang="en-US" dirty="0" smtClean="0"/>
              <a:t>is </a:t>
            </a:r>
            <a:r>
              <a:rPr lang="en-US" dirty="0"/>
              <a:t>good for 5 years.  Do not need to re-determine every year.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C048-CBDA-4C57-A7DA-2D758524FE4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85835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Use these tool to determine</a:t>
            </a:r>
            <a:r>
              <a:rPr lang="en-US" baseline="0" dirty="0" smtClean="0"/>
              <a:t> area eligibility when </a:t>
            </a:r>
            <a:r>
              <a:rPr lang="en-US" baseline="0" dirty="0" err="1" smtClean="0"/>
              <a:t>SFA</a:t>
            </a:r>
            <a:r>
              <a:rPr lang="en-US" baseline="0" dirty="0" smtClean="0"/>
              <a:t> data isn’t 50% or more of F &amp; 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C048-CBDA-4C57-A7DA-2D758524FE4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85835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33237">
              <a:defRPr/>
            </a:pPr>
            <a:r>
              <a:rPr lang="en-US" dirty="0"/>
              <a:t>There are eligibility flexibilities, so contact us with any questions!</a:t>
            </a:r>
          </a:p>
          <a:p>
            <a:pPr defTabSz="933237">
              <a:defRPr/>
            </a:pPr>
            <a:endParaRPr lang="en-US" dirty="0"/>
          </a:p>
          <a:p>
            <a:pPr defTabSz="933237">
              <a:defRPr/>
            </a:pPr>
            <a:r>
              <a:rPr lang="en-US" dirty="0"/>
              <a:t>Data from the school’s base year should be used to establish that at least 50% of the children are certified eligible for free or reduced price school meals to determine area eligibility.</a:t>
            </a:r>
          </a:p>
          <a:p>
            <a:pPr defTabSz="933237">
              <a:defRPr/>
            </a:pPr>
            <a:endParaRPr lang="en-US" dirty="0"/>
          </a:p>
          <a:p>
            <a:pPr defTabSz="933237">
              <a:defRPr/>
            </a:pPr>
            <a:r>
              <a:rPr lang="en-US" dirty="0"/>
              <a:t>If CEP, schools should use their individual school CEP percentage to </a:t>
            </a:r>
            <a:r>
              <a:rPr lang="en-US" dirty="0" smtClean="0"/>
              <a:t>qualify.  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C048-CBDA-4C57-A7DA-2D758524FE4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85835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Compliance</a:t>
            </a:r>
            <a:r>
              <a:rPr lang="en-US" baseline="0" dirty="0" smtClean="0"/>
              <a:t> is similar to </a:t>
            </a:r>
            <a:r>
              <a:rPr lang="en-US" baseline="0" dirty="0" err="1" smtClean="0"/>
              <a:t>NSLP</a:t>
            </a:r>
            <a:r>
              <a:rPr lang="en-US" baseline="0" dirty="0" smtClean="0"/>
              <a:t>. Edit checks are not required for </a:t>
            </a:r>
            <a:r>
              <a:rPr lang="en-US" baseline="0" dirty="0" err="1" smtClean="0"/>
              <a:t>SSO</a:t>
            </a:r>
            <a:r>
              <a:rPr lang="en-US" baseline="0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C048-CBDA-4C57-A7DA-2D758524FE4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335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Count</a:t>
            </a:r>
            <a:r>
              <a:rPr lang="en-US" baseline="0" dirty="0" smtClean="0"/>
              <a:t> the number of reimbursable meals served at end of POS; Meal counts must represent only complete meals served to children</a:t>
            </a:r>
          </a:p>
          <a:p>
            <a:endParaRPr lang="en-US" baseline="0" dirty="0" smtClean="0"/>
          </a:p>
          <a:p>
            <a:r>
              <a:rPr lang="en-US" baseline="0" dirty="0" smtClean="0"/>
              <a:t>Edit checks are not required for </a:t>
            </a:r>
            <a:r>
              <a:rPr lang="en-US" baseline="0" dirty="0" err="1" smtClean="0"/>
              <a:t>SSO</a:t>
            </a:r>
            <a:endParaRPr lang="en-US" baseline="0" dirty="0" smtClean="0"/>
          </a:p>
          <a:p>
            <a:endParaRPr lang="en-US" baseline="0" dirty="0" smtClean="0"/>
          </a:p>
          <a:p>
            <a:r>
              <a:rPr lang="en-US" baseline="0" dirty="0" smtClean="0"/>
              <a:t>Can combine May with June claim, and July with August BUT must keep counts separate by month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C048-CBDA-4C57-A7DA-2D758524FE4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28364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DB0C2-1F3D-4594-BC97-D21C5CE96C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A5C28-A9AF-48F7-A492-117CD84F551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DB0C2-1F3D-4594-BC97-D21C5CE96C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A5C28-A9AF-48F7-A492-117CD84F551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DB0C2-1F3D-4594-BC97-D21C5CE96C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A5C28-A9AF-48F7-A492-117CD84F551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DB0C2-1F3D-4594-BC97-D21C5CE96C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A5C28-A9AF-48F7-A492-117CD84F551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DB0C2-1F3D-4594-BC97-D21C5CE96C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A5C28-A9AF-48F7-A492-117CD84F551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DB0C2-1F3D-4594-BC97-D21C5CE96C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A5C28-A9AF-48F7-A492-117CD84F551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2" y="1812927"/>
            <a:ext cx="347127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280" y="1812927"/>
            <a:ext cx="347127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DB0C2-1F3D-4594-BC97-D21C5CE96C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A5C28-A9AF-48F7-A492-117CD84F551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DB0C2-1F3D-4594-BC97-D21C5CE96C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A5C28-A9AF-48F7-A492-117CD84F551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DB0C2-1F3D-4594-BC97-D21C5CE96C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A5C28-A9AF-48F7-A492-117CD84F551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DB0C2-1F3D-4594-BC97-D21C5CE96C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A5C28-A9AF-48F7-A492-117CD84F551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1387058"/>
            <a:ext cx="3297953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3" y="2500312"/>
            <a:ext cx="3297954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DB0C2-1F3D-4594-BC97-D21C5CE96C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A5C28-A9AF-48F7-A492-117CD84F551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4516154" y="994387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674192" y="1601512"/>
            <a:ext cx="3429000" cy="3429000"/>
          </a:xfrm>
          <a:prstGeom prst="ellips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txBody>
          <a:bodyPr/>
          <a:lstStyle/>
          <a:p>
            <a:r>
              <a:rPr lang="en-US" smtClean="0"/>
              <a:t>Click icon to add picture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Oval 55"/>
          <p:cNvSpPr>
            <a:spLocks noChangeAspect="1"/>
          </p:cNvSpPr>
          <p:nvPr/>
        </p:nvSpPr>
        <p:spPr>
          <a:xfrm>
            <a:off x="-69625" y="4042576"/>
            <a:ext cx="1743945" cy="1909234"/>
          </a:xfrm>
          <a:custGeom>
            <a:avLst/>
            <a:gdLst/>
            <a:ahLst/>
            <a:cxnLst/>
            <a:rect l="l" t="t" r="r" b="b"/>
            <a:pathLst>
              <a:path w="1743945" h="1909234">
                <a:moveTo>
                  <a:pt x="789328" y="0"/>
                </a:moveTo>
                <a:cubicBezTo>
                  <a:pt x="1316548" y="0"/>
                  <a:pt x="1743945" y="427397"/>
                  <a:pt x="1743945" y="954617"/>
                </a:cubicBezTo>
                <a:cubicBezTo>
                  <a:pt x="1743945" y="1481837"/>
                  <a:pt x="1316548" y="1909234"/>
                  <a:pt x="789328" y="1909234"/>
                </a:cubicBezTo>
                <a:cubicBezTo>
                  <a:pt x="461080" y="1909234"/>
                  <a:pt x="171527" y="1743562"/>
                  <a:pt x="0" y="1491086"/>
                </a:cubicBezTo>
                <a:lnTo>
                  <a:pt x="0" y="418149"/>
                </a:lnTo>
                <a:cubicBezTo>
                  <a:pt x="171527" y="165673"/>
                  <a:pt x="461080" y="0"/>
                  <a:pt x="789328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3" name="Oval 52"/>
          <p:cNvSpPr>
            <a:spLocks noChangeAspect="1"/>
          </p:cNvSpPr>
          <p:nvPr/>
        </p:nvSpPr>
        <p:spPr>
          <a:xfrm>
            <a:off x="520638" y="1095310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2" name="Oval 51"/>
          <p:cNvSpPr>
            <a:spLocks noChangeAspect="1"/>
          </p:cNvSpPr>
          <p:nvPr/>
        </p:nvSpPr>
        <p:spPr>
          <a:xfrm>
            <a:off x="1878729" y="282933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4" name="Oval 53"/>
          <p:cNvSpPr>
            <a:spLocks noChangeAspect="1"/>
          </p:cNvSpPr>
          <p:nvPr/>
        </p:nvSpPr>
        <p:spPr>
          <a:xfrm>
            <a:off x="520637" y="5729135"/>
            <a:ext cx="1909234" cy="1193756"/>
          </a:xfrm>
          <a:custGeom>
            <a:avLst/>
            <a:gdLst/>
            <a:ahLst/>
            <a:cxnLst/>
            <a:rect l="l" t="t" r="r" b="b"/>
            <a:pathLst>
              <a:path w="1909234" h="1193756">
                <a:moveTo>
                  <a:pt x="954617" y="0"/>
                </a:moveTo>
                <a:cubicBezTo>
                  <a:pt x="1481837" y="0"/>
                  <a:pt x="1909234" y="427397"/>
                  <a:pt x="1909234" y="954617"/>
                </a:cubicBezTo>
                <a:cubicBezTo>
                  <a:pt x="1909234" y="1037305"/>
                  <a:pt x="1898721" y="1117537"/>
                  <a:pt x="1877819" y="1193756"/>
                </a:cubicBezTo>
                <a:lnTo>
                  <a:pt x="31415" y="1193756"/>
                </a:lnTo>
                <a:cubicBezTo>
                  <a:pt x="10513" y="1117537"/>
                  <a:pt x="0" y="1037305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0" name="Oval 129"/>
          <p:cNvSpPr>
            <a:spLocks noChangeAspect="1"/>
          </p:cNvSpPr>
          <p:nvPr/>
        </p:nvSpPr>
        <p:spPr>
          <a:xfrm>
            <a:off x="-46711" y="-61709"/>
            <a:ext cx="1449107" cy="1677064"/>
          </a:xfrm>
          <a:custGeom>
            <a:avLst/>
            <a:gdLst/>
            <a:ahLst/>
            <a:cxnLst/>
            <a:rect l="l" t="t" r="r" b="b"/>
            <a:pathLst>
              <a:path w="1449107" h="1677064">
                <a:moveTo>
                  <a:pt x="0" y="0"/>
                </a:moveTo>
                <a:lnTo>
                  <a:pt x="1112019" y="0"/>
                </a:lnTo>
                <a:cubicBezTo>
                  <a:pt x="1319407" y="171874"/>
                  <a:pt x="1449107" y="432014"/>
                  <a:pt x="1449107" y="722447"/>
                </a:cubicBezTo>
                <a:cubicBezTo>
                  <a:pt x="1449107" y="1249667"/>
                  <a:pt x="1021710" y="1677064"/>
                  <a:pt x="494490" y="1677064"/>
                </a:cubicBezTo>
                <a:cubicBezTo>
                  <a:pt x="313232" y="1677064"/>
                  <a:pt x="143772" y="1626546"/>
                  <a:pt x="0" y="1537872"/>
                </a:cubicBezTo>
                <a:close/>
              </a:path>
            </a:pathLst>
          </a:custGeom>
          <a:solidFill>
            <a:schemeClr val="tx2">
              <a:lumMod val="75000"/>
              <a:alpha val="14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1" name="Oval 130"/>
          <p:cNvSpPr>
            <a:spLocks noChangeAspect="1"/>
          </p:cNvSpPr>
          <p:nvPr/>
        </p:nvSpPr>
        <p:spPr>
          <a:xfrm>
            <a:off x="924113" y="-161623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2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2" name="Oval 131"/>
          <p:cNvSpPr>
            <a:spLocks noChangeAspect="1"/>
          </p:cNvSpPr>
          <p:nvPr/>
        </p:nvSpPr>
        <p:spPr>
          <a:xfrm>
            <a:off x="0" y="660738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3" name="Oval 132"/>
          <p:cNvSpPr>
            <a:spLocks noChangeAspect="1"/>
          </p:cNvSpPr>
          <p:nvPr/>
        </p:nvSpPr>
        <p:spPr>
          <a:xfrm>
            <a:off x="7497531" y="-61709"/>
            <a:ext cx="1694467" cy="1677064"/>
          </a:xfrm>
          <a:custGeom>
            <a:avLst/>
            <a:gdLst/>
            <a:ahLst/>
            <a:cxnLst/>
            <a:rect l="l" t="t" r="r" b="b"/>
            <a:pathLst>
              <a:path w="1694467" h="1677064">
                <a:moveTo>
                  <a:pt x="337088" y="0"/>
                </a:moveTo>
                <a:lnTo>
                  <a:pt x="1573463" y="0"/>
                </a:lnTo>
                <a:cubicBezTo>
                  <a:pt x="1618202" y="37449"/>
                  <a:pt x="1658454" y="79950"/>
                  <a:pt x="1694467" y="126010"/>
                </a:cubicBezTo>
                <a:lnTo>
                  <a:pt x="1694467" y="1318884"/>
                </a:lnTo>
                <a:cubicBezTo>
                  <a:pt x="1522840" y="1538397"/>
                  <a:pt x="1254922" y="1677064"/>
                  <a:pt x="954617" y="1677064"/>
                </a:cubicBezTo>
                <a:cubicBezTo>
                  <a:pt x="427397" y="1677064"/>
                  <a:pt x="0" y="1249667"/>
                  <a:pt x="0" y="722447"/>
                </a:cubicBezTo>
                <a:cubicBezTo>
                  <a:pt x="0" y="432014"/>
                  <a:pt x="129700" y="171874"/>
                  <a:pt x="337088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4" name="Oval 133"/>
          <p:cNvSpPr>
            <a:spLocks noChangeAspect="1"/>
          </p:cNvSpPr>
          <p:nvPr/>
        </p:nvSpPr>
        <p:spPr>
          <a:xfrm>
            <a:off x="6117502" y="-61708"/>
            <a:ext cx="1909234" cy="1705448"/>
          </a:xfrm>
          <a:custGeom>
            <a:avLst/>
            <a:gdLst/>
            <a:ahLst/>
            <a:cxnLst/>
            <a:rect l="l" t="t" r="r" b="b"/>
            <a:pathLst>
              <a:path w="1909234" h="1705448">
                <a:moveTo>
                  <a:pt x="371490" y="0"/>
                </a:moveTo>
                <a:lnTo>
                  <a:pt x="1537745" y="0"/>
                </a:lnTo>
                <a:cubicBezTo>
                  <a:pt x="1764760" y="171517"/>
                  <a:pt x="1909234" y="444302"/>
                  <a:pt x="1909234" y="750831"/>
                </a:cubicBezTo>
                <a:cubicBezTo>
                  <a:pt x="1909234" y="1278051"/>
                  <a:pt x="1481837" y="1705448"/>
                  <a:pt x="954617" y="1705448"/>
                </a:cubicBezTo>
                <a:cubicBezTo>
                  <a:pt x="427397" y="1705448"/>
                  <a:pt x="0" y="1278051"/>
                  <a:pt x="0" y="750831"/>
                </a:cubicBezTo>
                <a:cubicBezTo>
                  <a:pt x="0" y="444302"/>
                  <a:pt x="144474" y="171517"/>
                  <a:pt x="371490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5" name="Oval 134"/>
          <p:cNvSpPr>
            <a:spLocks noChangeAspect="1"/>
          </p:cNvSpPr>
          <p:nvPr/>
        </p:nvSpPr>
        <p:spPr>
          <a:xfrm>
            <a:off x="7494454" y="1095309"/>
            <a:ext cx="1697544" cy="1909234"/>
          </a:xfrm>
          <a:custGeom>
            <a:avLst/>
            <a:gdLst/>
            <a:ahLst/>
            <a:cxnLst/>
            <a:rect l="l" t="t" r="r" b="b"/>
            <a:pathLst>
              <a:path w="1697544" h="1909234">
                <a:moveTo>
                  <a:pt x="954617" y="0"/>
                </a:moveTo>
                <a:cubicBezTo>
                  <a:pt x="1256666" y="0"/>
                  <a:pt x="1525952" y="140283"/>
                  <a:pt x="1697544" y="361910"/>
                </a:cubicBezTo>
                <a:lnTo>
                  <a:pt x="1697544" y="1547324"/>
                </a:lnTo>
                <a:cubicBezTo>
                  <a:pt x="1525952" y="1768951"/>
                  <a:pt x="1256666" y="1909234"/>
                  <a:pt x="954617" y="1909234"/>
                </a:cubicBezTo>
                <a:cubicBezTo>
                  <a:pt x="427397" y="1909234"/>
                  <a:pt x="0" y="1481837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6" name="Oval 135"/>
          <p:cNvSpPr>
            <a:spLocks noChangeAspect="1"/>
          </p:cNvSpPr>
          <p:nvPr/>
        </p:nvSpPr>
        <p:spPr>
          <a:xfrm>
            <a:off x="8056674" y="5140346"/>
            <a:ext cx="1137194" cy="1759729"/>
          </a:xfrm>
          <a:custGeom>
            <a:avLst/>
            <a:gdLst/>
            <a:ahLst/>
            <a:cxnLst/>
            <a:rect l="l" t="t" r="r" b="b"/>
            <a:pathLst>
              <a:path w="1137194" h="1759729">
                <a:moveTo>
                  <a:pt x="954617" y="0"/>
                </a:moveTo>
                <a:cubicBezTo>
                  <a:pt x="1017088" y="0"/>
                  <a:pt x="1078157" y="6001"/>
                  <a:pt x="1137194" y="17897"/>
                </a:cubicBezTo>
                <a:lnTo>
                  <a:pt x="1137194" y="1759729"/>
                </a:lnTo>
                <a:lnTo>
                  <a:pt x="443151" y="1759729"/>
                </a:lnTo>
                <a:cubicBezTo>
                  <a:pt x="176544" y="1591075"/>
                  <a:pt x="0" y="1293463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7" name="Oval 136"/>
          <p:cNvSpPr>
            <a:spLocks noChangeAspect="1"/>
          </p:cNvSpPr>
          <p:nvPr/>
        </p:nvSpPr>
        <p:spPr>
          <a:xfrm>
            <a:off x="6661711" y="4362912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8" name="Oval 137"/>
          <p:cNvSpPr>
            <a:spLocks noChangeAspect="1"/>
          </p:cNvSpPr>
          <p:nvPr/>
        </p:nvSpPr>
        <p:spPr>
          <a:xfrm>
            <a:off x="-69625" y="4948766"/>
            <a:ext cx="1353860" cy="1909234"/>
          </a:xfrm>
          <a:custGeom>
            <a:avLst/>
            <a:gdLst/>
            <a:ahLst/>
            <a:cxnLst/>
            <a:rect l="l" t="t" r="r" b="b"/>
            <a:pathLst>
              <a:path w="1353860" h="1909234">
                <a:moveTo>
                  <a:pt x="399243" y="0"/>
                </a:moveTo>
                <a:cubicBezTo>
                  <a:pt x="926463" y="0"/>
                  <a:pt x="1353860" y="427397"/>
                  <a:pt x="1353860" y="954617"/>
                </a:cubicBezTo>
                <a:cubicBezTo>
                  <a:pt x="1353860" y="1481837"/>
                  <a:pt x="926463" y="1909234"/>
                  <a:pt x="399243" y="1909234"/>
                </a:cubicBezTo>
                <a:cubicBezTo>
                  <a:pt x="256544" y="1909234"/>
                  <a:pt x="121158" y="1877924"/>
                  <a:pt x="0" y="1820890"/>
                </a:cubicBezTo>
                <a:lnTo>
                  <a:pt x="0" y="88345"/>
                </a:lnTo>
                <a:cubicBezTo>
                  <a:pt x="121158" y="31311"/>
                  <a:pt x="256544" y="0"/>
                  <a:pt x="399243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9" name="Oval 138"/>
          <p:cNvSpPr>
            <a:spLocks noChangeAspect="1"/>
          </p:cNvSpPr>
          <p:nvPr/>
        </p:nvSpPr>
        <p:spPr>
          <a:xfrm>
            <a:off x="708471" y="4790336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40" name="Oval 139"/>
          <p:cNvSpPr>
            <a:spLocks noChangeAspect="1"/>
          </p:cNvSpPr>
          <p:nvPr/>
        </p:nvSpPr>
        <p:spPr>
          <a:xfrm>
            <a:off x="6117503" y="783988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41" name="Oval 140"/>
          <p:cNvSpPr>
            <a:spLocks noChangeAspect="1"/>
          </p:cNvSpPr>
          <p:nvPr/>
        </p:nvSpPr>
        <p:spPr>
          <a:xfrm>
            <a:off x="6459053" y="5140346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18" name="Oval 117"/>
          <p:cNvSpPr>
            <a:spLocks noChangeAspect="1"/>
          </p:cNvSpPr>
          <p:nvPr/>
        </p:nvSpPr>
        <p:spPr>
          <a:xfrm>
            <a:off x="8398204" y="597861"/>
            <a:ext cx="793794" cy="1252918"/>
          </a:xfrm>
          <a:custGeom>
            <a:avLst/>
            <a:gdLst/>
            <a:ahLst/>
            <a:cxnLst/>
            <a:rect l="l" t="t" r="r" b="b"/>
            <a:pathLst>
              <a:path w="793794" h="1252918">
                <a:moveTo>
                  <a:pt x="626459" y="0"/>
                </a:moveTo>
                <a:cubicBezTo>
                  <a:pt x="684682" y="0"/>
                  <a:pt x="741049" y="7943"/>
                  <a:pt x="793794" y="25480"/>
                </a:cubicBezTo>
                <a:lnTo>
                  <a:pt x="793794" y="1227438"/>
                </a:lnTo>
                <a:cubicBezTo>
                  <a:pt x="741049" y="1244975"/>
                  <a:pt x="684682" y="1252918"/>
                  <a:pt x="626459" y="1252918"/>
                </a:cubicBezTo>
                <a:cubicBezTo>
                  <a:pt x="280475" y="1252918"/>
                  <a:pt x="0" y="972443"/>
                  <a:pt x="0" y="626459"/>
                </a:cubicBezTo>
                <a:cubicBezTo>
                  <a:pt x="0" y="280475"/>
                  <a:pt x="280475" y="0"/>
                  <a:pt x="626459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Oval 118"/>
          <p:cNvSpPr>
            <a:spLocks noChangeAspect="1"/>
          </p:cNvSpPr>
          <p:nvPr/>
        </p:nvSpPr>
        <p:spPr>
          <a:xfrm>
            <a:off x="6350100" y="206512"/>
            <a:ext cx="1041276" cy="1041276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Oval 119"/>
          <p:cNvSpPr>
            <a:spLocks noChangeAspect="1"/>
          </p:cNvSpPr>
          <p:nvPr/>
        </p:nvSpPr>
        <p:spPr>
          <a:xfrm>
            <a:off x="6872127" y="1450645"/>
            <a:ext cx="1218253" cy="121825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Oval 120"/>
          <p:cNvSpPr>
            <a:spLocks noChangeAspect="1"/>
          </p:cNvSpPr>
          <p:nvPr/>
        </p:nvSpPr>
        <p:spPr>
          <a:xfrm>
            <a:off x="7219068" y="2049927"/>
            <a:ext cx="1041276" cy="1041276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Oval 121"/>
          <p:cNvSpPr>
            <a:spLocks noChangeAspect="1"/>
          </p:cNvSpPr>
          <p:nvPr/>
        </p:nvSpPr>
        <p:spPr>
          <a:xfrm>
            <a:off x="7749416" y="2661634"/>
            <a:ext cx="721308" cy="721308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Oval 122"/>
          <p:cNvSpPr>
            <a:spLocks noChangeAspect="1"/>
          </p:cNvSpPr>
          <p:nvPr/>
        </p:nvSpPr>
        <p:spPr>
          <a:xfrm>
            <a:off x="685054" y="-100976"/>
            <a:ext cx="1193676" cy="697815"/>
          </a:xfrm>
          <a:custGeom>
            <a:avLst/>
            <a:gdLst/>
            <a:ahLst/>
            <a:cxnLst/>
            <a:rect l="l" t="t" r="r" b="b"/>
            <a:pathLst>
              <a:path w="1193676" h="697815">
                <a:moveTo>
                  <a:pt x="10179" y="0"/>
                </a:moveTo>
                <a:lnTo>
                  <a:pt x="1183497" y="0"/>
                </a:lnTo>
                <a:cubicBezTo>
                  <a:pt x="1190746" y="32633"/>
                  <a:pt x="1193676" y="66463"/>
                  <a:pt x="1193676" y="100977"/>
                </a:cubicBezTo>
                <a:cubicBezTo>
                  <a:pt x="1193676" y="430602"/>
                  <a:pt x="926463" y="697815"/>
                  <a:pt x="596838" y="697815"/>
                </a:cubicBezTo>
                <a:cubicBezTo>
                  <a:pt x="267213" y="697815"/>
                  <a:pt x="0" y="430602"/>
                  <a:pt x="0" y="100977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" name="Oval 123"/>
          <p:cNvSpPr>
            <a:spLocks noChangeAspect="1"/>
          </p:cNvSpPr>
          <p:nvPr/>
        </p:nvSpPr>
        <p:spPr>
          <a:xfrm>
            <a:off x="1502638" y="-100976"/>
            <a:ext cx="1029028" cy="459889"/>
          </a:xfrm>
          <a:custGeom>
            <a:avLst/>
            <a:gdLst/>
            <a:ahLst/>
            <a:cxnLst/>
            <a:rect l="l" t="t" r="r" b="b"/>
            <a:pathLst>
              <a:path w="1029028" h="459889">
                <a:moveTo>
                  <a:pt x="0" y="0"/>
                </a:moveTo>
                <a:lnTo>
                  <a:pt x="1029028" y="0"/>
                </a:lnTo>
                <a:cubicBezTo>
                  <a:pt x="1001386" y="259074"/>
                  <a:pt x="781401" y="459889"/>
                  <a:pt x="514514" y="459889"/>
                </a:cubicBezTo>
                <a:cubicBezTo>
                  <a:pt x="247627" y="459889"/>
                  <a:pt x="27642" y="259074"/>
                  <a:pt x="0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" name="Oval 124"/>
          <p:cNvSpPr>
            <a:spLocks noChangeAspect="1"/>
          </p:cNvSpPr>
          <p:nvPr/>
        </p:nvSpPr>
        <p:spPr>
          <a:xfrm>
            <a:off x="-69624" y="-100976"/>
            <a:ext cx="590263" cy="612289"/>
          </a:xfrm>
          <a:custGeom>
            <a:avLst/>
            <a:gdLst/>
            <a:ahLst/>
            <a:cxnLst/>
            <a:rect l="l" t="t" r="r" b="b"/>
            <a:pathLst>
              <a:path w="590263" h="612289">
                <a:moveTo>
                  <a:pt x="0" y="0"/>
                </a:moveTo>
                <a:lnTo>
                  <a:pt x="581024" y="0"/>
                </a:lnTo>
                <a:cubicBezTo>
                  <a:pt x="587493" y="29611"/>
                  <a:pt x="590263" y="60308"/>
                  <a:pt x="590263" y="91651"/>
                </a:cubicBezTo>
                <a:cubicBezTo>
                  <a:pt x="590263" y="379191"/>
                  <a:pt x="357165" y="612289"/>
                  <a:pt x="69625" y="612289"/>
                </a:cubicBezTo>
                <a:lnTo>
                  <a:pt x="0" y="605270"/>
                </a:ln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" name="Oval 125"/>
          <p:cNvSpPr>
            <a:spLocks noChangeAspect="1"/>
          </p:cNvSpPr>
          <p:nvPr/>
        </p:nvSpPr>
        <p:spPr>
          <a:xfrm>
            <a:off x="277432" y="4321783"/>
            <a:ext cx="1396887" cy="1396887"/>
          </a:xfrm>
          <a:prstGeom prst="ellipse">
            <a:avLst/>
          </a:pr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Oval 126"/>
          <p:cNvSpPr>
            <a:spLocks noChangeAspect="1"/>
          </p:cNvSpPr>
          <p:nvPr/>
        </p:nvSpPr>
        <p:spPr>
          <a:xfrm>
            <a:off x="5792131" y="6489965"/>
            <a:ext cx="1115939" cy="443769"/>
          </a:xfrm>
          <a:custGeom>
            <a:avLst/>
            <a:gdLst/>
            <a:ahLst/>
            <a:cxnLst/>
            <a:rect l="l" t="t" r="r" b="b"/>
            <a:pathLst>
              <a:path w="1115939" h="443769">
                <a:moveTo>
                  <a:pt x="557969" y="0"/>
                </a:moveTo>
                <a:cubicBezTo>
                  <a:pt x="830120" y="0"/>
                  <a:pt x="1058049" y="189335"/>
                  <a:pt x="1115939" y="443769"/>
                </a:cubicBezTo>
                <a:lnTo>
                  <a:pt x="0" y="443769"/>
                </a:lnTo>
                <a:cubicBezTo>
                  <a:pt x="57889" y="189335"/>
                  <a:pt x="285818" y="0"/>
                  <a:pt x="557969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" name="Oval 127"/>
          <p:cNvSpPr>
            <a:spLocks noChangeAspect="1"/>
          </p:cNvSpPr>
          <p:nvPr/>
        </p:nvSpPr>
        <p:spPr>
          <a:xfrm>
            <a:off x="6127999" y="6408840"/>
            <a:ext cx="1237019" cy="524894"/>
          </a:xfrm>
          <a:custGeom>
            <a:avLst/>
            <a:gdLst/>
            <a:ahLst/>
            <a:cxnLst/>
            <a:rect l="l" t="t" r="r" b="b"/>
            <a:pathLst>
              <a:path w="1237019" h="524894">
                <a:moveTo>
                  <a:pt x="618509" y="0"/>
                </a:moveTo>
                <a:cubicBezTo>
                  <a:pt x="930325" y="0"/>
                  <a:pt x="1189147" y="226891"/>
                  <a:pt x="1237019" y="524894"/>
                </a:cubicBezTo>
                <a:lnTo>
                  <a:pt x="0" y="524894"/>
                </a:lnTo>
                <a:cubicBezTo>
                  <a:pt x="47872" y="226891"/>
                  <a:pt x="306694" y="0"/>
                  <a:pt x="618509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Oval 128"/>
          <p:cNvSpPr>
            <a:spLocks noChangeAspect="1"/>
          </p:cNvSpPr>
          <p:nvPr/>
        </p:nvSpPr>
        <p:spPr>
          <a:xfrm>
            <a:off x="7577655" y="6408841"/>
            <a:ext cx="1211408" cy="524893"/>
          </a:xfrm>
          <a:custGeom>
            <a:avLst/>
            <a:gdLst/>
            <a:ahLst/>
            <a:cxnLst/>
            <a:rect l="l" t="t" r="r" b="b"/>
            <a:pathLst>
              <a:path w="1211408" h="524893">
                <a:moveTo>
                  <a:pt x="605704" y="0"/>
                </a:moveTo>
                <a:cubicBezTo>
                  <a:pt x="914574" y="0"/>
                  <a:pt x="1170243" y="227782"/>
                  <a:pt x="1211408" y="524893"/>
                </a:cubicBezTo>
                <a:lnTo>
                  <a:pt x="0" y="524893"/>
                </a:lnTo>
                <a:cubicBezTo>
                  <a:pt x="41165" y="227782"/>
                  <a:pt x="296834" y="0"/>
                  <a:pt x="605704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Oval 96"/>
          <p:cNvSpPr>
            <a:spLocks noChangeAspect="1"/>
          </p:cNvSpPr>
          <p:nvPr/>
        </p:nvSpPr>
        <p:spPr>
          <a:xfrm>
            <a:off x="11073" y="4941986"/>
            <a:ext cx="611230" cy="61123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Oval 97"/>
          <p:cNvSpPr>
            <a:spLocks noChangeAspect="1"/>
          </p:cNvSpPr>
          <p:nvPr/>
        </p:nvSpPr>
        <p:spPr>
          <a:xfrm>
            <a:off x="-69625" y="6172569"/>
            <a:ext cx="778097" cy="750322"/>
          </a:xfrm>
          <a:custGeom>
            <a:avLst/>
            <a:gdLst/>
            <a:ahLst/>
            <a:cxnLst/>
            <a:rect l="l" t="t" r="r" b="b"/>
            <a:pathLst>
              <a:path w="778097" h="750322">
                <a:moveTo>
                  <a:pt x="261411" y="0"/>
                </a:moveTo>
                <a:cubicBezTo>
                  <a:pt x="546769" y="0"/>
                  <a:pt x="778097" y="231328"/>
                  <a:pt x="778097" y="516686"/>
                </a:cubicBezTo>
                <a:cubicBezTo>
                  <a:pt x="778097" y="601179"/>
                  <a:pt x="757816" y="680934"/>
                  <a:pt x="719843" y="750322"/>
                </a:cubicBezTo>
                <a:lnTo>
                  <a:pt x="0" y="750322"/>
                </a:lnTo>
                <a:lnTo>
                  <a:pt x="0" y="73330"/>
                </a:lnTo>
                <a:cubicBezTo>
                  <a:pt x="75863" y="26083"/>
                  <a:pt x="165591" y="0"/>
                  <a:pt x="261411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Oval 98"/>
          <p:cNvSpPr>
            <a:spLocks noChangeAspect="1"/>
          </p:cNvSpPr>
          <p:nvPr/>
        </p:nvSpPr>
        <p:spPr>
          <a:xfrm>
            <a:off x="-69625" y="5158575"/>
            <a:ext cx="563524" cy="897560"/>
          </a:xfrm>
          <a:custGeom>
            <a:avLst/>
            <a:gdLst/>
            <a:ahLst/>
            <a:cxnLst/>
            <a:rect l="l" t="t" r="r" b="b"/>
            <a:pathLst>
              <a:path w="563524" h="897560">
                <a:moveTo>
                  <a:pt x="114744" y="0"/>
                </a:moveTo>
                <a:cubicBezTo>
                  <a:pt x="362598" y="0"/>
                  <a:pt x="563524" y="200926"/>
                  <a:pt x="563524" y="448780"/>
                </a:cubicBezTo>
                <a:cubicBezTo>
                  <a:pt x="563524" y="696634"/>
                  <a:pt x="362598" y="897560"/>
                  <a:pt x="114744" y="897560"/>
                </a:cubicBezTo>
                <a:cubicBezTo>
                  <a:pt x="74918" y="897560"/>
                  <a:pt x="36304" y="892373"/>
                  <a:pt x="0" y="880900"/>
                </a:cubicBezTo>
                <a:lnTo>
                  <a:pt x="0" y="16661"/>
                </a:lnTo>
                <a:cubicBezTo>
                  <a:pt x="36304" y="5188"/>
                  <a:pt x="74918" y="0"/>
                  <a:pt x="11474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Oval 99"/>
          <p:cNvSpPr>
            <a:spLocks noChangeAspect="1"/>
          </p:cNvSpPr>
          <p:nvPr/>
        </p:nvSpPr>
        <p:spPr>
          <a:xfrm>
            <a:off x="-25758" y="482386"/>
            <a:ext cx="598416" cy="905704"/>
          </a:xfrm>
          <a:custGeom>
            <a:avLst/>
            <a:gdLst/>
            <a:ahLst/>
            <a:cxnLst/>
            <a:rect l="l" t="t" r="r" b="b"/>
            <a:pathLst>
              <a:path w="598416" h="905704">
                <a:moveTo>
                  <a:pt x="145564" y="0"/>
                </a:moveTo>
                <a:cubicBezTo>
                  <a:pt x="395667" y="0"/>
                  <a:pt x="598416" y="202749"/>
                  <a:pt x="598416" y="452852"/>
                </a:cubicBezTo>
                <a:cubicBezTo>
                  <a:pt x="598416" y="702955"/>
                  <a:pt x="395667" y="905704"/>
                  <a:pt x="145564" y="905704"/>
                </a:cubicBezTo>
                <a:cubicBezTo>
                  <a:pt x="94398" y="905704"/>
                  <a:pt x="45214" y="897218"/>
                  <a:pt x="0" y="879648"/>
                </a:cubicBezTo>
                <a:lnTo>
                  <a:pt x="0" y="26056"/>
                </a:lnTo>
                <a:cubicBezTo>
                  <a:pt x="45214" y="8486"/>
                  <a:pt x="94398" y="0"/>
                  <a:pt x="14556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Oval 100"/>
          <p:cNvSpPr>
            <a:spLocks noChangeAspect="1"/>
          </p:cNvSpPr>
          <p:nvPr/>
        </p:nvSpPr>
        <p:spPr>
          <a:xfrm>
            <a:off x="474208" y="836793"/>
            <a:ext cx="910817" cy="910817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Oval 101"/>
          <p:cNvSpPr>
            <a:spLocks noChangeAspect="1"/>
          </p:cNvSpPr>
          <p:nvPr/>
        </p:nvSpPr>
        <p:spPr>
          <a:xfrm>
            <a:off x="319223" y="1452260"/>
            <a:ext cx="772993" cy="772993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Oval 102"/>
          <p:cNvSpPr>
            <a:spLocks noChangeAspect="1"/>
          </p:cNvSpPr>
          <p:nvPr/>
        </p:nvSpPr>
        <p:spPr>
          <a:xfrm>
            <a:off x="371257" y="1886983"/>
            <a:ext cx="610366" cy="610366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Oval 103"/>
          <p:cNvSpPr>
            <a:spLocks noChangeAspect="1"/>
          </p:cNvSpPr>
          <p:nvPr/>
        </p:nvSpPr>
        <p:spPr>
          <a:xfrm>
            <a:off x="154676" y="1919682"/>
            <a:ext cx="521764" cy="52176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Oval 104"/>
          <p:cNvSpPr>
            <a:spLocks noChangeAspect="1"/>
          </p:cNvSpPr>
          <p:nvPr/>
        </p:nvSpPr>
        <p:spPr>
          <a:xfrm>
            <a:off x="7302517" y="-61709"/>
            <a:ext cx="910818" cy="750833"/>
          </a:xfrm>
          <a:custGeom>
            <a:avLst/>
            <a:gdLst/>
            <a:ahLst/>
            <a:cxnLst/>
            <a:rect l="l" t="t" r="r" b="b"/>
            <a:pathLst>
              <a:path w="910818" h="750833">
                <a:moveTo>
                  <a:pt x="111441" y="0"/>
                </a:moveTo>
                <a:lnTo>
                  <a:pt x="799378" y="0"/>
                </a:lnTo>
                <a:cubicBezTo>
                  <a:pt x="869408" y="78400"/>
                  <a:pt x="910818" y="182076"/>
                  <a:pt x="910818" y="295424"/>
                </a:cubicBezTo>
                <a:cubicBezTo>
                  <a:pt x="910818" y="546939"/>
                  <a:pt x="706924" y="750833"/>
                  <a:pt x="455409" y="750833"/>
                </a:cubicBezTo>
                <a:cubicBezTo>
                  <a:pt x="203894" y="750833"/>
                  <a:pt x="0" y="546939"/>
                  <a:pt x="0" y="295424"/>
                </a:cubicBezTo>
                <a:cubicBezTo>
                  <a:pt x="0" y="182076"/>
                  <a:pt x="41410" y="78400"/>
                  <a:pt x="111441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Oval 105"/>
          <p:cNvSpPr>
            <a:spLocks noChangeAspect="1"/>
          </p:cNvSpPr>
          <p:nvPr/>
        </p:nvSpPr>
        <p:spPr>
          <a:xfrm>
            <a:off x="8718124" y="-61709"/>
            <a:ext cx="473874" cy="613011"/>
          </a:xfrm>
          <a:custGeom>
            <a:avLst/>
            <a:gdLst/>
            <a:ahLst/>
            <a:cxnLst/>
            <a:rect l="l" t="t" r="r" b="b"/>
            <a:pathLst>
              <a:path w="473874" h="613011">
                <a:moveTo>
                  <a:pt x="29684" y="0"/>
                </a:moveTo>
                <a:lnTo>
                  <a:pt x="473874" y="0"/>
                </a:lnTo>
                <a:lnTo>
                  <a:pt x="473874" y="611150"/>
                </a:lnTo>
                <a:cubicBezTo>
                  <a:pt x="467789" y="612887"/>
                  <a:pt x="461614" y="613011"/>
                  <a:pt x="455409" y="613011"/>
                </a:cubicBezTo>
                <a:cubicBezTo>
                  <a:pt x="203894" y="613011"/>
                  <a:pt x="0" y="409117"/>
                  <a:pt x="0" y="157602"/>
                </a:cubicBezTo>
                <a:cubicBezTo>
                  <a:pt x="0" y="101995"/>
                  <a:pt x="9966" y="48716"/>
                  <a:pt x="2968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Oval 106"/>
          <p:cNvSpPr>
            <a:spLocks noChangeAspect="1"/>
          </p:cNvSpPr>
          <p:nvPr/>
        </p:nvSpPr>
        <p:spPr>
          <a:xfrm>
            <a:off x="7748238" y="282933"/>
            <a:ext cx="1128521" cy="1128521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Oval 107"/>
          <p:cNvSpPr>
            <a:spLocks noChangeAspect="1"/>
          </p:cNvSpPr>
          <p:nvPr/>
        </p:nvSpPr>
        <p:spPr>
          <a:xfrm>
            <a:off x="8914718" y="749603"/>
            <a:ext cx="277280" cy="907992"/>
          </a:xfrm>
          <a:custGeom>
            <a:avLst/>
            <a:gdLst/>
            <a:ahLst/>
            <a:cxnLst/>
            <a:rect l="l" t="t" r="r" b="b"/>
            <a:pathLst>
              <a:path w="277280" h="907992">
                <a:moveTo>
                  <a:pt x="277280" y="0"/>
                </a:moveTo>
                <a:lnTo>
                  <a:pt x="277280" y="907992"/>
                </a:lnTo>
                <a:cubicBezTo>
                  <a:pt x="112021" y="824131"/>
                  <a:pt x="0" y="652146"/>
                  <a:pt x="0" y="453996"/>
                </a:cubicBezTo>
                <a:cubicBezTo>
                  <a:pt x="0" y="255847"/>
                  <a:pt x="112021" y="83861"/>
                  <a:pt x="277280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Oval 108"/>
          <p:cNvSpPr>
            <a:spLocks noChangeAspect="1"/>
          </p:cNvSpPr>
          <p:nvPr/>
        </p:nvSpPr>
        <p:spPr>
          <a:xfrm>
            <a:off x="7590871" y="728498"/>
            <a:ext cx="969734" cy="96973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Oval 109"/>
          <p:cNvSpPr>
            <a:spLocks noChangeAspect="1"/>
          </p:cNvSpPr>
          <p:nvPr/>
        </p:nvSpPr>
        <p:spPr>
          <a:xfrm>
            <a:off x="7470041" y="1326476"/>
            <a:ext cx="608190" cy="60819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Oval 110"/>
          <p:cNvSpPr>
            <a:spLocks noChangeAspect="1"/>
          </p:cNvSpPr>
          <p:nvPr/>
        </p:nvSpPr>
        <p:spPr>
          <a:xfrm>
            <a:off x="7629941" y="5611427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Oval 111"/>
          <p:cNvSpPr>
            <a:spLocks noChangeAspect="1"/>
          </p:cNvSpPr>
          <p:nvPr/>
        </p:nvSpPr>
        <p:spPr>
          <a:xfrm>
            <a:off x="6972882" y="5242254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Oval 112"/>
          <p:cNvSpPr>
            <a:spLocks noChangeAspect="1"/>
          </p:cNvSpPr>
          <p:nvPr/>
        </p:nvSpPr>
        <p:spPr>
          <a:xfrm>
            <a:off x="7494454" y="4928166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Oval 113"/>
          <p:cNvSpPr>
            <a:spLocks noChangeAspect="1"/>
          </p:cNvSpPr>
          <p:nvPr/>
        </p:nvSpPr>
        <p:spPr>
          <a:xfrm>
            <a:off x="8229034" y="5666511"/>
            <a:ext cx="605634" cy="60563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Oval 114"/>
          <p:cNvSpPr>
            <a:spLocks noChangeAspect="1"/>
          </p:cNvSpPr>
          <p:nvPr/>
        </p:nvSpPr>
        <p:spPr>
          <a:xfrm>
            <a:off x="8078231" y="4097842"/>
            <a:ext cx="553549" cy="553549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Oval 115"/>
          <p:cNvSpPr>
            <a:spLocks noChangeAspect="1"/>
          </p:cNvSpPr>
          <p:nvPr/>
        </p:nvSpPr>
        <p:spPr>
          <a:xfrm>
            <a:off x="8411816" y="5057878"/>
            <a:ext cx="553549" cy="553549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Oval 116"/>
          <p:cNvSpPr>
            <a:spLocks noChangeAspect="1"/>
          </p:cNvSpPr>
          <p:nvPr/>
        </p:nvSpPr>
        <p:spPr>
          <a:xfrm>
            <a:off x="8688590" y="4790335"/>
            <a:ext cx="503408" cy="553550"/>
          </a:xfrm>
          <a:custGeom>
            <a:avLst/>
            <a:gdLst/>
            <a:ahLst/>
            <a:cxnLst/>
            <a:rect l="l" t="t" r="r" b="b"/>
            <a:pathLst>
              <a:path w="503408" h="553550">
                <a:moveTo>
                  <a:pt x="276775" y="0"/>
                </a:moveTo>
                <a:cubicBezTo>
                  <a:pt x="370698" y="0"/>
                  <a:pt x="453694" y="46784"/>
                  <a:pt x="503408" y="118545"/>
                </a:cubicBezTo>
                <a:lnTo>
                  <a:pt x="503408" y="435005"/>
                </a:lnTo>
                <a:cubicBezTo>
                  <a:pt x="453694" y="506767"/>
                  <a:pt x="370698" y="553550"/>
                  <a:pt x="276775" y="553550"/>
                </a:cubicBezTo>
                <a:cubicBezTo>
                  <a:pt x="123916" y="553550"/>
                  <a:pt x="0" y="429634"/>
                  <a:pt x="0" y="276775"/>
                </a:cubicBezTo>
                <a:cubicBezTo>
                  <a:pt x="0" y="123916"/>
                  <a:pt x="123916" y="0"/>
                  <a:pt x="276775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FDB0C2-1F3D-4594-BC97-D21C5CE96C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8A5C28-A9AF-48F7-A492-117CD84F551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5" name="Oval 54"/>
          <p:cNvSpPr>
            <a:spLocks noChangeAspect="1"/>
          </p:cNvSpPr>
          <p:nvPr/>
        </p:nvSpPr>
        <p:spPr>
          <a:xfrm>
            <a:off x="1583172" y="5454223"/>
            <a:ext cx="1909234" cy="1468668"/>
          </a:xfrm>
          <a:custGeom>
            <a:avLst/>
            <a:gdLst/>
            <a:ahLst/>
            <a:cxnLst/>
            <a:rect l="l" t="t" r="r" b="b"/>
            <a:pathLst>
              <a:path w="1909234" h="1468668">
                <a:moveTo>
                  <a:pt x="954617" y="0"/>
                </a:moveTo>
                <a:cubicBezTo>
                  <a:pt x="1481837" y="0"/>
                  <a:pt x="1909234" y="427397"/>
                  <a:pt x="1909234" y="954617"/>
                </a:cubicBezTo>
                <a:cubicBezTo>
                  <a:pt x="1909234" y="1144075"/>
                  <a:pt x="1854043" y="1320642"/>
                  <a:pt x="1758159" y="1468668"/>
                </a:cubicBezTo>
                <a:lnTo>
                  <a:pt x="151075" y="1468668"/>
                </a:lnTo>
                <a:cubicBezTo>
                  <a:pt x="55192" y="1320642"/>
                  <a:pt x="0" y="1144075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7" name="Oval 56"/>
          <p:cNvSpPr>
            <a:spLocks noChangeAspect="1"/>
          </p:cNvSpPr>
          <p:nvPr/>
        </p:nvSpPr>
        <p:spPr>
          <a:xfrm>
            <a:off x="8570944" y="3382942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57"/>
          <p:cNvSpPr>
            <a:spLocks noChangeAspect="1"/>
          </p:cNvSpPr>
          <p:nvPr/>
        </p:nvSpPr>
        <p:spPr>
          <a:xfrm>
            <a:off x="8398204" y="3536097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58"/>
          <p:cNvSpPr>
            <a:spLocks noChangeAspect="1"/>
          </p:cNvSpPr>
          <p:nvPr/>
        </p:nvSpPr>
        <p:spPr>
          <a:xfrm>
            <a:off x="8608408" y="3688497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/>
          <p:cNvSpPr>
            <a:spLocks noChangeAspect="1"/>
          </p:cNvSpPr>
          <p:nvPr/>
        </p:nvSpPr>
        <p:spPr>
          <a:xfrm>
            <a:off x="154676" y="2698928"/>
            <a:ext cx="467627" cy="467627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/>
          <p:cNvSpPr>
            <a:spLocks noChangeAspect="1"/>
          </p:cNvSpPr>
          <p:nvPr/>
        </p:nvSpPr>
        <p:spPr>
          <a:xfrm>
            <a:off x="474208" y="3166555"/>
            <a:ext cx="458770" cy="45877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/>
          <p:cNvSpPr>
            <a:spLocks noChangeAspect="1"/>
          </p:cNvSpPr>
          <p:nvPr/>
        </p:nvSpPr>
        <p:spPr>
          <a:xfrm>
            <a:off x="270258" y="3382942"/>
            <a:ext cx="352045" cy="3520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/>
          <p:cNvSpPr>
            <a:spLocks noChangeAspect="1"/>
          </p:cNvSpPr>
          <p:nvPr/>
        </p:nvSpPr>
        <p:spPr>
          <a:xfrm>
            <a:off x="-86601" y="2581479"/>
            <a:ext cx="1360441" cy="1909234"/>
          </a:xfrm>
          <a:custGeom>
            <a:avLst/>
            <a:gdLst/>
            <a:ahLst/>
            <a:cxnLst/>
            <a:rect l="l" t="t" r="r" b="b"/>
            <a:pathLst>
              <a:path w="1360441" h="1909234">
                <a:moveTo>
                  <a:pt x="405824" y="0"/>
                </a:moveTo>
                <a:cubicBezTo>
                  <a:pt x="933044" y="0"/>
                  <a:pt x="1360441" y="427397"/>
                  <a:pt x="1360441" y="954617"/>
                </a:cubicBezTo>
                <a:cubicBezTo>
                  <a:pt x="1360441" y="1481837"/>
                  <a:pt x="933044" y="1909234"/>
                  <a:pt x="405824" y="1909234"/>
                </a:cubicBezTo>
                <a:cubicBezTo>
                  <a:pt x="260527" y="1909234"/>
                  <a:pt x="122812" y="1876773"/>
                  <a:pt x="0" y="1817719"/>
                </a:cubicBezTo>
                <a:lnTo>
                  <a:pt x="0" y="91515"/>
                </a:lnTo>
                <a:cubicBezTo>
                  <a:pt x="122812" y="32461"/>
                  <a:pt x="260527" y="0"/>
                  <a:pt x="405824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64" name="Oval 63"/>
          <p:cNvSpPr>
            <a:spLocks noChangeAspect="1"/>
          </p:cNvSpPr>
          <p:nvPr/>
        </p:nvSpPr>
        <p:spPr>
          <a:xfrm>
            <a:off x="6173123" y="2395416"/>
            <a:ext cx="1218253" cy="121825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5.xml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12" Type="http://schemas.microsoft.com/office/2007/relationships/diagramDrawing" Target="../diagrams/drawing5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11" Type="http://schemas.openxmlformats.org/officeDocument/2006/relationships/diagramColors" Target="../diagrams/colors5.xml"/><Relationship Id="rId5" Type="http://schemas.openxmlformats.org/officeDocument/2006/relationships/diagramQuickStyle" Target="../diagrams/quickStyle4.xml"/><Relationship Id="rId10" Type="http://schemas.openxmlformats.org/officeDocument/2006/relationships/diagramQuickStyle" Target="../diagrams/quickStyle5.xml"/><Relationship Id="rId4" Type="http://schemas.openxmlformats.org/officeDocument/2006/relationships/diagramLayout" Target="../diagrams/layout4.xml"/><Relationship Id="rId9" Type="http://schemas.openxmlformats.org/officeDocument/2006/relationships/diagramLayout" Target="../diagrams/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fns.usda.gov/sites/default/files/f2s/FactSheet_Farm_to_Summer.pdf" TargetMode="External"/><Relationship Id="rId4" Type="http://schemas.openxmlformats.org/officeDocument/2006/relationships/hyperlink" Target="http://www.fns.usda.gov/farmtoschool/farm-summer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ns.usda.gov/areaeligibility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fns.usda.gov/sites/default/files/Census%20Instructions%202014_0.pdf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2590800"/>
            <a:ext cx="9144000" cy="783771"/>
          </a:xfrm>
          <a:prstGeom prst="rect">
            <a:avLst/>
          </a:prstGeom>
          <a:solidFill>
            <a:srgbClr val="567176">
              <a:alpha val="6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2601686"/>
            <a:ext cx="2884714" cy="783771"/>
          </a:xfrm>
          <a:prstGeom prst="rect">
            <a:avLst/>
          </a:prstGeom>
          <a:solidFill>
            <a:srgbClr val="4F81BD">
              <a:alpha val="6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536372" y="2601686"/>
            <a:ext cx="892628" cy="783771"/>
          </a:xfrm>
          <a:prstGeom prst="rect">
            <a:avLst/>
          </a:prstGeom>
          <a:solidFill>
            <a:schemeClr val="accent3">
              <a:lumMod val="75000"/>
              <a:alpha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167742" y="2601686"/>
            <a:ext cx="4539343" cy="783771"/>
          </a:xfrm>
          <a:prstGeom prst="rect">
            <a:avLst/>
          </a:prstGeom>
          <a:solidFill>
            <a:schemeClr val="accent2">
              <a:lumMod val="50000"/>
              <a:alpha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609114" y="2601686"/>
            <a:ext cx="1534885" cy="783771"/>
          </a:xfrm>
          <a:prstGeom prst="rect">
            <a:avLst/>
          </a:prstGeom>
          <a:solidFill>
            <a:schemeClr val="accent3">
              <a:lumMod val="50000"/>
              <a:alpha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791200" y="2601686"/>
            <a:ext cx="1371600" cy="783771"/>
          </a:xfrm>
          <a:prstGeom prst="rect">
            <a:avLst/>
          </a:prstGeom>
          <a:solidFill>
            <a:srgbClr val="7F8C3C">
              <a:alpha val="6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7127" y="762000"/>
            <a:ext cx="846587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Seamless Summer Option</a:t>
            </a:r>
            <a:endParaRPr lang="en-US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97127" y="3374571"/>
            <a:ext cx="8549745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Provides free, </a:t>
            </a:r>
            <a:r>
              <a:rPr lang="en-US" sz="32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nutritious meals </a:t>
            </a:r>
            <a:r>
              <a:rPr lang="en-US" sz="32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to New Mexico’s Children when school is out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3160" y="4800600"/>
            <a:ext cx="1858227" cy="1818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46104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3403 -2.12766E-7 L 1.01528 -2.12766E-7 " pathEditMode="relative" rAng="0" ptsTypes="AA">
                                      <p:cBhvr>
                                        <p:cTn id="6" dur="31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5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533 -2.12766E-7 L 0.80208 -2.12766E-7 " pathEditMode="relative" rAng="0" ptsTypes="AA">
                                      <p:cBhvr>
                                        <p:cTn id="8" dur="4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8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3" presetClass="pat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91962 -4.07407E-6 L 0.7967 -4.07407E-6 " pathEditMode="relative" rAng="0" ptsTypes="AA">
                                      <p:cBhvr>
                                        <p:cTn id="10" dur="35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8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35" presetClass="pat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1233 -2.12766E-7 L -1.06875 -2.12766E-7 " pathEditMode="relative" rAng="0" ptsTypes="AA">
                                      <p:cBhvr>
                                        <p:cTn id="12" dur="39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1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3" presetClass="pat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87066 -4.07407E-6 L 0.39045 -4.07407E-6 " pathEditMode="relative" rAng="0" ptsTypes="AA">
                                      <p:cBhvr>
                                        <p:cTn id="14" dur="5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8" grpId="0" animBg="1"/>
      <p:bldP spid="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457200"/>
            <a:ext cx="7125113" cy="924475"/>
          </a:xfrm>
        </p:spPr>
        <p:txBody>
          <a:bodyPr/>
          <a:lstStyle/>
          <a:p>
            <a:pPr algn="ctr"/>
            <a:r>
              <a:rPr lang="en-US" sz="4600" dirty="0">
                <a:solidFill>
                  <a:srgbClr val="FFFF00"/>
                </a:solidFill>
                <a:latin typeface="Arial Rounded MT Bold" panose="020F0704030504030204" pitchFamily="34" charset="0"/>
                <a:cs typeface="Aharoni" panose="02010803020104030203" pitchFamily="2" charset="-79"/>
              </a:rPr>
              <a:t>Reimbursement</a:t>
            </a:r>
            <a:endParaRPr lang="en-US" sz="4600" dirty="0">
              <a:latin typeface="Arial Rounded MT Bold" panose="020F0704030504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3884" y="1676400"/>
            <a:ext cx="7315200" cy="4038600"/>
          </a:xfrm>
        </p:spPr>
        <p:txBody>
          <a:bodyPr>
            <a:normAutofit/>
          </a:bodyPr>
          <a:lstStyle/>
          <a:p>
            <a:pPr marL="457200" lvl="1" indent="-457200">
              <a:buFont typeface="Wingdings" panose="05000000000000000000" pitchFamily="2" charset="2"/>
              <a:buChar char="v"/>
            </a:pPr>
            <a:r>
              <a:rPr lang="en-US" sz="24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Reimbursements for all persons 18 years or younger including student </a:t>
            </a:r>
            <a:r>
              <a:rPr lang="en-US" sz="2400" dirty="0" err="1">
                <a:solidFill>
                  <a:schemeClr val="accent6">
                    <a:lumMod val="60000"/>
                    <a:lumOff val="40000"/>
                  </a:schemeClr>
                </a:solidFill>
              </a:rPr>
              <a:t>SSO</a:t>
            </a:r>
            <a:r>
              <a:rPr lang="en-US" sz="24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 workers at the free rate.</a:t>
            </a:r>
          </a:p>
          <a:p>
            <a:pPr marL="457200" lvl="1" indent="-457200">
              <a:buFont typeface="Wingdings" panose="05000000000000000000" pitchFamily="2" charset="2"/>
              <a:buChar char="v"/>
            </a:pPr>
            <a:r>
              <a:rPr lang="en-US" sz="24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Meals served at camps are reimbursed at free rate only to eligible </a:t>
            </a:r>
            <a:r>
              <a:rPr lang="en-US" sz="2400" dirty="0" err="1">
                <a:solidFill>
                  <a:schemeClr val="accent6">
                    <a:lumMod val="60000"/>
                    <a:lumOff val="40000"/>
                  </a:schemeClr>
                </a:solidFill>
              </a:rPr>
              <a:t>F&amp;R</a:t>
            </a:r>
            <a:r>
              <a:rPr lang="en-US" sz="24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 children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sz="24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 Individuals </a:t>
            </a:r>
            <a:r>
              <a:rPr lang="en-US" sz="24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over 18 with a state-defined mental or physical disability.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sz="24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 Adult </a:t>
            </a:r>
            <a:r>
              <a:rPr lang="en-US" sz="24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meals may </a:t>
            </a:r>
            <a:r>
              <a:rPr lang="en-US" sz="2400" u="sng" dirty="0">
                <a:solidFill>
                  <a:srgbClr val="FF0000"/>
                </a:solidFill>
              </a:rPr>
              <a:t>not</a:t>
            </a:r>
            <a:r>
              <a:rPr lang="en-US" sz="24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 be claimed towards reimbursement.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0" y="5105400"/>
            <a:ext cx="2290752" cy="171042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04171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danielle.biss\AppData\Local\Microsoft\Windows\Temporary Internet Files\Content.IE5\DKMR15PZ\lunch_bag[1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7481" y="20321"/>
            <a:ext cx="2061438" cy="1960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381000"/>
            <a:ext cx="7125113" cy="924475"/>
          </a:xfrm>
        </p:spPr>
        <p:txBody>
          <a:bodyPr/>
          <a:lstStyle/>
          <a:p>
            <a:pPr algn="ctr"/>
            <a:r>
              <a:rPr lang="en-US" sz="4600" dirty="0" smtClean="0">
                <a:solidFill>
                  <a:srgbClr val="FFFF00"/>
                </a:solidFill>
                <a:latin typeface="Arial Rounded MT Bold" panose="020F0704030504030204" pitchFamily="34" charset="0"/>
                <a:cs typeface="Aharoni" panose="02010803020104030203" pitchFamily="2" charset="-79"/>
              </a:rPr>
              <a:t>Second Meals</a:t>
            </a:r>
            <a:endParaRPr lang="en-US" sz="4600" dirty="0">
              <a:latin typeface="Arial Rounded MT Bold" panose="020F0704030504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2362200"/>
            <a:ext cx="7620000" cy="4350834"/>
          </a:xfrm>
        </p:spPr>
        <p:txBody>
          <a:bodyPr>
            <a:normAutofit fontScale="85000" lnSpcReduction="10000"/>
          </a:bodyPr>
          <a:lstStyle/>
          <a:p>
            <a:pPr marL="457200" lvl="1" indent="-457200">
              <a:buFont typeface="Wingdings" panose="05000000000000000000" pitchFamily="2" charset="2"/>
              <a:buChar char="v"/>
            </a:pPr>
            <a:r>
              <a:rPr lang="en-US" sz="2800" dirty="0" err="1">
                <a:solidFill>
                  <a:schemeClr val="accent6">
                    <a:lumMod val="60000"/>
                    <a:lumOff val="40000"/>
                  </a:schemeClr>
                </a:solidFill>
              </a:rPr>
              <a:t>SSO</a:t>
            </a:r>
            <a:r>
              <a:rPr lang="en-US" sz="28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 sites </a:t>
            </a:r>
            <a:r>
              <a:rPr lang="en-US" sz="2800" u="sng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must</a:t>
            </a:r>
            <a:r>
              <a:rPr lang="en-US" sz="28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 plan and prepare </a:t>
            </a:r>
            <a:r>
              <a:rPr lang="en-US" sz="2800" u="sng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one</a:t>
            </a:r>
            <a:r>
              <a:rPr lang="en-US" sz="28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 meal per child</a:t>
            </a:r>
          </a:p>
          <a:p>
            <a:pPr marL="457200" lvl="1" indent="-457200">
              <a:buFont typeface="Wingdings" panose="05000000000000000000" pitchFamily="2" charset="2"/>
              <a:buChar char="v"/>
            </a:pPr>
            <a:r>
              <a:rPr lang="en-US" sz="2800" dirty="0" err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SFA</a:t>
            </a:r>
            <a:r>
              <a:rPr lang="en-US" sz="28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28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may serve complete second </a:t>
            </a:r>
            <a:r>
              <a:rPr lang="en-US" sz="2800" u="sng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breakfasts</a:t>
            </a:r>
            <a:r>
              <a:rPr lang="en-US" sz="28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 to students and the breakfasts </a:t>
            </a:r>
            <a:r>
              <a:rPr lang="en-US" sz="2800" dirty="0">
                <a:solidFill>
                  <a:srgbClr val="FFFF00"/>
                </a:solidFill>
              </a:rPr>
              <a:t>may be counted towards claim for reimbursement*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sz="2800" dirty="0" err="1">
                <a:solidFill>
                  <a:schemeClr val="accent6">
                    <a:lumMod val="60000"/>
                    <a:lumOff val="40000"/>
                  </a:schemeClr>
                </a:solidFill>
              </a:rPr>
              <a:t>SFA</a:t>
            </a:r>
            <a:r>
              <a:rPr lang="en-US" sz="28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 may serve second </a:t>
            </a:r>
            <a:r>
              <a:rPr lang="en-US" sz="2800" u="sng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lunches</a:t>
            </a:r>
            <a:r>
              <a:rPr lang="en-US" sz="28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 or snacks to students, but these meals </a:t>
            </a:r>
            <a:r>
              <a:rPr lang="en-US" sz="2800" dirty="0">
                <a:solidFill>
                  <a:srgbClr val="FF0000"/>
                </a:solidFill>
              </a:rPr>
              <a:t>cannot</a:t>
            </a:r>
            <a:r>
              <a:rPr lang="en-US" sz="28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 be claimed for reimbursement</a:t>
            </a:r>
          </a:p>
          <a:p>
            <a:pPr>
              <a:buFont typeface="Wingdings" panose="05000000000000000000" pitchFamily="2" charset="2"/>
              <a:buChar char="v"/>
            </a:pPr>
            <a:endParaRPr lang="en-US" sz="1900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pPr marL="0" indent="0" algn="ctr">
              <a:buNone/>
            </a:pPr>
            <a:r>
              <a:rPr lang="en-US" sz="1900" i="1" dirty="0">
                <a:solidFill>
                  <a:srgbClr val="FFFF00"/>
                </a:solidFill>
              </a:rPr>
              <a:t>*State Agency will not reimburse for poor planning, or purposeful second meals claiming – determined during agency review</a:t>
            </a:r>
          </a:p>
          <a:p>
            <a:endParaRPr lang="en-US" sz="2400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7163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600" dirty="0" smtClean="0">
                <a:solidFill>
                  <a:srgbClr val="FFFF00"/>
                </a:solidFill>
                <a:latin typeface="Arial Rounded MT Bold" panose="020F0704030504030204" pitchFamily="34" charset="0"/>
                <a:cs typeface="Aharoni" panose="02010803020104030203" pitchFamily="2" charset="-79"/>
              </a:rPr>
              <a:t>2017 SSO Reimbursement Rates</a:t>
            </a:r>
            <a:endParaRPr lang="en-US" sz="4600" dirty="0">
              <a:latin typeface="Arial Rounded MT Bold" panose="020F0704030504030204" pitchFamily="34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27413053"/>
              </p:ext>
            </p:extLst>
          </p:nvPr>
        </p:nvGraphicFramePr>
        <p:xfrm>
          <a:off x="685800" y="2133600"/>
          <a:ext cx="7620000" cy="40386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254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4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4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474968">
                <a:tc>
                  <a:txBody>
                    <a:bodyPr/>
                    <a:lstStyle/>
                    <a:p>
                      <a:r>
                        <a:rPr lang="en-US" dirty="0" smtClean="0"/>
                        <a:t>Meal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Regular Rate +</a:t>
                      </a:r>
                      <a:r>
                        <a:rPr lang="en-US" baseline="0" dirty="0" smtClean="0"/>
                        <a:t> 6 cents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Severe Need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4544">
                <a:tc>
                  <a:txBody>
                    <a:bodyPr/>
                    <a:lstStyle/>
                    <a:p>
                      <a:r>
                        <a:rPr lang="en-US" dirty="0" smtClean="0"/>
                        <a:t>Breakfast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$1.71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$2.04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54544">
                <a:tc>
                  <a:txBody>
                    <a:bodyPr/>
                    <a:lstStyle/>
                    <a:p>
                      <a:r>
                        <a:rPr lang="en-US" dirty="0" smtClean="0"/>
                        <a:t>Lunch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$3.24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N/A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54544">
                <a:tc>
                  <a:txBody>
                    <a:bodyPr/>
                    <a:lstStyle/>
                    <a:p>
                      <a:r>
                        <a:rPr lang="en-US" dirty="0" smtClean="0"/>
                        <a:t>Snack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$0.86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N/A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1143000" y="6260405"/>
            <a:ext cx="7467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*Rates </a:t>
            </a:r>
            <a:r>
              <a:rPr lang="en-US" dirty="0"/>
              <a:t>are for all states except for Alaska and Hawaii</a:t>
            </a:r>
          </a:p>
        </p:txBody>
      </p:sp>
    </p:spTree>
    <p:extLst>
      <p:ext uri="{BB962C8B-B14F-4D97-AF65-F5344CB8AC3E}">
        <p14:creationId xmlns:p14="http://schemas.microsoft.com/office/powerpoint/2010/main" val="1653504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000" dirty="0" smtClean="0">
                <a:solidFill>
                  <a:srgbClr val="FFFF00"/>
                </a:solidFill>
                <a:latin typeface="Arial Rounded MT Bold" panose="020F0704030504030204" pitchFamily="34" charset="0"/>
                <a:cs typeface="Aharoni" panose="02010803020104030203" pitchFamily="2" charset="-79"/>
              </a:rPr>
              <a:t>Meal Time Periods and </a:t>
            </a:r>
            <a:br>
              <a:rPr lang="en-US" sz="4000" dirty="0" smtClean="0">
                <a:solidFill>
                  <a:srgbClr val="FFFF00"/>
                </a:solidFill>
                <a:latin typeface="Arial Rounded MT Bold" panose="020F0704030504030204" pitchFamily="34" charset="0"/>
                <a:cs typeface="Aharoni" panose="02010803020104030203" pitchFamily="2" charset="-79"/>
              </a:rPr>
            </a:br>
            <a:r>
              <a:rPr lang="en-US" sz="4000" dirty="0" smtClean="0">
                <a:solidFill>
                  <a:srgbClr val="FFFF00"/>
                </a:solidFill>
                <a:latin typeface="Arial Rounded MT Bold" panose="020F0704030504030204" pitchFamily="34" charset="0"/>
                <a:cs typeface="Aharoni" panose="02010803020104030203" pitchFamily="2" charset="-79"/>
              </a:rPr>
              <a:t>Meal </a:t>
            </a:r>
            <a:r>
              <a:rPr lang="en-US" sz="4400" dirty="0" smtClean="0">
                <a:solidFill>
                  <a:srgbClr val="FFFF00"/>
                </a:solidFill>
                <a:latin typeface="Arial Rounded MT Bold" panose="020F0704030504030204" pitchFamily="34" charset="0"/>
                <a:cs typeface="Aharoni" panose="02010803020104030203" pitchFamily="2" charset="-79"/>
              </a:rPr>
              <a:t>Combinations  </a:t>
            </a:r>
            <a:endParaRPr lang="en-US" sz="4400" dirty="0">
              <a:latin typeface="Arial Rounded MT Bold" panose="020F0704030504030204" pitchFamily="34" charset="0"/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703720699"/>
              </p:ext>
            </p:extLst>
          </p:nvPr>
        </p:nvGraphicFramePr>
        <p:xfrm>
          <a:off x="216877" y="1295401"/>
          <a:ext cx="8686800" cy="2438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3652024019"/>
              </p:ext>
            </p:extLst>
          </p:nvPr>
        </p:nvGraphicFramePr>
        <p:xfrm>
          <a:off x="3048000" y="1981200"/>
          <a:ext cx="3048000" cy="2895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pSp>
        <p:nvGrpSpPr>
          <p:cNvPr id="3" name="Group 2"/>
          <p:cNvGrpSpPr/>
          <p:nvPr/>
        </p:nvGrpSpPr>
        <p:grpSpPr>
          <a:xfrm>
            <a:off x="192258" y="3733801"/>
            <a:ext cx="8732521" cy="2455062"/>
            <a:chOff x="192258" y="3951804"/>
            <a:chExt cx="8732521" cy="2634050"/>
          </a:xfrm>
        </p:grpSpPr>
        <p:sp>
          <p:nvSpPr>
            <p:cNvPr id="11" name="Oval 10"/>
            <p:cNvSpPr/>
            <p:nvPr/>
          </p:nvSpPr>
          <p:spPr>
            <a:xfrm>
              <a:off x="1447800" y="5431607"/>
              <a:ext cx="1179342" cy="1135966"/>
            </a:xfrm>
            <a:prstGeom prst="ellipse">
              <a:avLst/>
            </a:prstGeom>
            <a:solidFill>
              <a:srgbClr val="00FF00"/>
            </a:solidFill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/>
            <p:cNvSpPr/>
            <p:nvPr/>
          </p:nvSpPr>
          <p:spPr>
            <a:xfrm>
              <a:off x="3462472" y="5420275"/>
              <a:ext cx="1179342" cy="1135966"/>
            </a:xfrm>
            <a:prstGeom prst="ellipse">
              <a:avLst/>
            </a:prstGeom>
            <a:solidFill>
              <a:srgbClr val="00FF00"/>
            </a:solidFill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Oval 13"/>
            <p:cNvSpPr/>
            <p:nvPr/>
          </p:nvSpPr>
          <p:spPr>
            <a:xfrm>
              <a:off x="7745437" y="5420275"/>
              <a:ext cx="1179342" cy="1135966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9" name="Group 18"/>
            <p:cNvGrpSpPr/>
            <p:nvPr/>
          </p:nvGrpSpPr>
          <p:grpSpPr>
            <a:xfrm>
              <a:off x="6474654" y="5449888"/>
              <a:ext cx="1179342" cy="1135966"/>
              <a:chOff x="6615332" y="5433951"/>
              <a:chExt cx="1179342" cy="1135966"/>
            </a:xfrm>
          </p:grpSpPr>
          <p:sp>
            <p:nvSpPr>
              <p:cNvPr id="10" name="Oval 9"/>
              <p:cNvSpPr/>
              <p:nvPr/>
            </p:nvSpPr>
            <p:spPr>
              <a:xfrm>
                <a:off x="6615332" y="5433951"/>
                <a:ext cx="1179342" cy="1135966"/>
              </a:xfrm>
              <a:prstGeom prst="ellipse">
                <a:avLst/>
              </a:prstGeom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Rectangle 15"/>
              <p:cNvSpPr/>
              <p:nvPr/>
            </p:nvSpPr>
            <p:spPr>
              <a:xfrm>
                <a:off x="6664570" y="5787655"/>
                <a:ext cx="1080867" cy="39625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ctr"/>
                <a:r>
                  <a:rPr lang="en-US" dirty="0" smtClean="0">
                    <a:solidFill>
                      <a:schemeClr val="bg1"/>
                    </a:solidFill>
                  </a:rPr>
                  <a:t>BRK</a:t>
                </a:r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1" name="Group 20"/>
            <p:cNvGrpSpPr/>
            <p:nvPr/>
          </p:nvGrpSpPr>
          <p:grpSpPr>
            <a:xfrm>
              <a:off x="192258" y="5431607"/>
              <a:ext cx="1179342" cy="1135966"/>
              <a:chOff x="6615333" y="5403166"/>
              <a:chExt cx="1179342" cy="1135966"/>
            </a:xfrm>
          </p:grpSpPr>
          <p:sp>
            <p:nvSpPr>
              <p:cNvPr id="22" name="Oval 21"/>
              <p:cNvSpPr/>
              <p:nvPr/>
            </p:nvSpPr>
            <p:spPr>
              <a:xfrm>
                <a:off x="6615333" y="5403166"/>
                <a:ext cx="1179342" cy="1135966"/>
              </a:xfrm>
              <a:prstGeom prst="ellipse">
                <a:avLst/>
              </a:prstGeom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Rectangle 22"/>
              <p:cNvSpPr/>
              <p:nvPr/>
            </p:nvSpPr>
            <p:spPr>
              <a:xfrm>
                <a:off x="6664570" y="5787655"/>
                <a:ext cx="1080867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ctr"/>
                <a:r>
                  <a:rPr lang="en-US" dirty="0" smtClean="0">
                    <a:solidFill>
                      <a:schemeClr val="bg1"/>
                    </a:solidFill>
                  </a:rPr>
                  <a:t>BRK </a:t>
                </a:r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cxnSp>
          <p:nvCxnSpPr>
            <p:cNvPr id="15" name="Straight Arrow Connector 14"/>
            <p:cNvCxnSpPr/>
            <p:nvPr/>
          </p:nvCxnSpPr>
          <p:spPr>
            <a:xfrm>
              <a:off x="1066800" y="6101274"/>
              <a:ext cx="609600" cy="1172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pSp>
          <p:nvGrpSpPr>
            <p:cNvPr id="29" name="Group 28"/>
            <p:cNvGrpSpPr/>
            <p:nvPr/>
          </p:nvGrpSpPr>
          <p:grpSpPr>
            <a:xfrm>
              <a:off x="4722504" y="5449888"/>
              <a:ext cx="1179342" cy="1135966"/>
              <a:chOff x="4876800" y="5404338"/>
              <a:chExt cx="1179342" cy="1135966"/>
            </a:xfrm>
          </p:grpSpPr>
          <p:sp>
            <p:nvSpPr>
              <p:cNvPr id="13" name="Oval 12"/>
              <p:cNvSpPr/>
              <p:nvPr/>
            </p:nvSpPr>
            <p:spPr>
              <a:xfrm>
                <a:off x="4876800" y="5404338"/>
                <a:ext cx="1179342" cy="1135966"/>
              </a:xfrm>
              <a:prstGeom prst="ellipse">
                <a:avLst/>
              </a:prstGeom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Rectangle 19"/>
              <p:cNvSpPr/>
              <p:nvPr/>
            </p:nvSpPr>
            <p:spPr>
              <a:xfrm>
                <a:off x="5035261" y="5769929"/>
                <a:ext cx="881973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:r>
                  <a:rPr lang="en-US" dirty="0" smtClean="0">
                    <a:solidFill>
                      <a:schemeClr val="bg1"/>
                    </a:solidFill>
                  </a:rPr>
                  <a:t>Snack</a:t>
                </a:r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5" name="Rectangle 24"/>
            <p:cNvSpPr/>
            <p:nvPr/>
          </p:nvSpPr>
          <p:spPr>
            <a:xfrm>
              <a:off x="7881027" y="5789868"/>
              <a:ext cx="88197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dirty="0" smtClean="0">
                  <a:solidFill>
                    <a:schemeClr val="bg1"/>
                  </a:solidFill>
                </a:rPr>
                <a:t>Snack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3616767" y="5775847"/>
              <a:ext cx="87075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dirty="0" smtClean="0">
                  <a:solidFill>
                    <a:schemeClr val="bg1"/>
                  </a:solidFill>
                </a:rPr>
                <a:t>Lunch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1602095" y="5803592"/>
              <a:ext cx="87075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dirty="0" smtClean="0">
                  <a:solidFill>
                    <a:schemeClr val="bg1"/>
                  </a:solidFill>
                </a:rPr>
                <a:t>Lunch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457200" y="3951804"/>
              <a:ext cx="8245577" cy="891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57200" indent="-457200">
                <a:buFont typeface="Wingdings" panose="05000000000000000000" pitchFamily="2" charset="2"/>
                <a:buChar char="v"/>
              </a:pPr>
              <a:r>
                <a:rPr lang="en-US" sz="2400" dirty="0" smtClean="0">
                  <a:solidFill>
                    <a:schemeClr val="accent6">
                      <a:lumMod val="60000"/>
                      <a:lumOff val="40000"/>
                    </a:schemeClr>
                  </a:solidFill>
                  <a:cs typeface="Aharoni" panose="02010803020104030203" pitchFamily="2" charset="-79"/>
                </a:rPr>
                <a:t>Allowable combinations per site</a:t>
              </a:r>
            </a:p>
            <a:p>
              <a:pPr marL="457200" indent="-457200">
                <a:buFont typeface="Wingdings" panose="05000000000000000000" pitchFamily="2" charset="2"/>
                <a:buChar char="v"/>
              </a:pPr>
              <a:r>
                <a:rPr lang="en-US" sz="2400" dirty="0" smtClean="0">
                  <a:solidFill>
                    <a:schemeClr val="accent6">
                      <a:lumMod val="60000"/>
                      <a:lumOff val="40000"/>
                    </a:schemeClr>
                  </a:solidFill>
                  <a:cs typeface="Aharoni" panose="02010803020104030203" pitchFamily="2" charset="-79"/>
                </a:rPr>
                <a:t>Maximum 2 per site -</a:t>
              </a:r>
              <a:r>
                <a:rPr lang="en-US" sz="2000" i="1" dirty="0" smtClean="0">
                  <a:solidFill>
                    <a:schemeClr val="accent6">
                      <a:lumMod val="60000"/>
                      <a:lumOff val="40000"/>
                    </a:schemeClr>
                  </a:solidFill>
                  <a:cs typeface="Aharoni" panose="02010803020104030203" pitchFamily="2" charset="-79"/>
                </a:rPr>
                <a:t>unless operating as a camp site</a:t>
              </a:r>
              <a:endParaRPr lang="en-US" sz="2000" i="1" dirty="0">
                <a:solidFill>
                  <a:schemeClr val="accent6">
                    <a:lumMod val="60000"/>
                    <a:lumOff val="40000"/>
                  </a:schemeClr>
                </a:solidFill>
              </a:endParaRPr>
            </a:p>
          </p:txBody>
        </p:sp>
        <p:cxnSp>
          <p:nvCxnSpPr>
            <p:cNvPr id="17" name="Straight Arrow Connector 16"/>
            <p:cNvCxnSpPr/>
            <p:nvPr/>
          </p:nvCxnSpPr>
          <p:spPr>
            <a:xfrm>
              <a:off x="4337014" y="6143318"/>
              <a:ext cx="609600" cy="1172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8" name="Straight Arrow Connector 17"/>
            <p:cNvCxnSpPr/>
            <p:nvPr/>
          </p:nvCxnSpPr>
          <p:spPr>
            <a:xfrm>
              <a:off x="7315200" y="6158029"/>
              <a:ext cx="609600" cy="1172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57195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381000"/>
            <a:ext cx="7125113" cy="924475"/>
          </a:xfrm>
        </p:spPr>
        <p:txBody>
          <a:bodyPr/>
          <a:lstStyle/>
          <a:p>
            <a:pPr algn="ctr"/>
            <a:r>
              <a:rPr lang="en-US" sz="4600" dirty="0" smtClean="0">
                <a:solidFill>
                  <a:srgbClr val="FFFF00"/>
                </a:solidFill>
                <a:latin typeface="Arial Rounded MT Bold" panose="020F0704030504030204" pitchFamily="34" charset="0"/>
                <a:cs typeface="Aharoni" panose="02010803020104030203" pitchFamily="2" charset="-79"/>
              </a:rPr>
              <a:t>Performance Standard 2</a:t>
            </a:r>
            <a:endParaRPr lang="en-US" sz="4600" dirty="0">
              <a:latin typeface="Arial Rounded MT Bold" panose="020F0704030504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9024" y="2286000"/>
            <a:ext cx="6214176" cy="3746637"/>
          </a:xfrm>
        </p:spPr>
        <p:txBody>
          <a:bodyPr/>
          <a:lstStyle/>
          <a:p>
            <a:endParaRPr lang="en-US" sz="2000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endParaRPr lang="en-US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pPr marL="0" indent="0">
              <a:buNone/>
            </a:pPr>
            <a:endParaRPr lang="en-US" dirty="0" smtClean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endParaRPr lang="en-US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endParaRPr lang="en-US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228600" y="1905000"/>
            <a:ext cx="6629400" cy="495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charset="2"/>
              <a:buChar char="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charset="2"/>
              <a:buChar char="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charset="2"/>
              <a:buChar char="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Clr>
                <a:schemeClr val="tx2"/>
              </a:buClr>
              <a:buSzPct val="101000"/>
              <a:buFont typeface="Courier New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Clr>
                <a:schemeClr val="tx2"/>
              </a:buClr>
              <a:buFont typeface="Courier New" pitchFamily="49" charset="0"/>
              <a:buChar char="o"/>
              <a:defRPr sz="12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Clr>
                <a:schemeClr val="tx2"/>
              </a:buClr>
              <a:buFont typeface="Courier New" pitchFamily="49" charset="0"/>
              <a:buChar char="o"/>
              <a:defRPr sz="12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Clr>
                <a:schemeClr val="tx2"/>
              </a:buClr>
              <a:buFont typeface="Courier New" pitchFamily="49" charset="0"/>
              <a:buChar char="o"/>
              <a:defRPr sz="12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v"/>
            </a:pPr>
            <a:r>
              <a:rPr lang="en-US" sz="2400" dirty="0" err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SFA’s</a:t>
            </a:r>
            <a:r>
              <a:rPr lang="en-US" sz="24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 must follow </a:t>
            </a:r>
            <a:r>
              <a:rPr lang="en-US" sz="2400" dirty="0" err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NSLP</a:t>
            </a:r>
            <a:r>
              <a:rPr lang="en-US" sz="24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 and </a:t>
            </a:r>
            <a:r>
              <a:rPr lang="en-US" sz="2400" dirty="0" err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SBP</a:t>
            </a:r>
            <a:r>
              <a:rPr lang="en-US" sz="24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 meals pattern requirements -7 CFR 210.10 and 7 CFR 220.8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sz="24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Make every effort to follow age/group and ensure minimum meal patterns are met.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sz="24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Production Records are records for meals that are produced and must be kept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sz="24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Meals must be eaten on-site</a:t>
            </a:r>
            <a:endParaRPr lang="en-US" sz="2400" dirty="0" smtClean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endParaRPr lang="en-US" dirty="0" smtClean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2525777"/>
            <a:ext cx="2405146" cy="2198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0296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57200"/>
            <a:ext cx="7125113" cy="924475"/>
          </a:xfrm>
        </p:spPr>
        <p:txBody>
          <a:bodyPr/>
          <a:lstStyle/>
          <a:p>
            <a:pPr algn="ctr"/>
            <a:r>
              <a:rPr lang="en-US" sz="4600" dirty="0">
                <a:solidFill>
                  <a:srgbClr val="FFFF00"/>
                </a:solidFill>
                <a:latin typeface="Arial Rounded MT Bold" panose="020F0704030504030204" pitchFamily="34" charset="0"/>
                <a:cs typeface="Aharoni" panose="02010803020104030203" pitchFamily="2" charset="-79"/>
              </a:rPr>
              <a:t>Performance Standard 2</a:t>
            </a:r>
            <a:endParaRPr lang="en-US" sz="4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09442" y="1807361"/>
            <a:ext cx="7601158" cy="459343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600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Offer vs Serve- optional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sz="26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 Allows students to decline c</a:t>
            </a:r>
            <a:r>
              <a:rPr lang="en-US" sz="26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omponents</a:t>
            </a:r>
            <a:endParaRPr lang="en-US" sz="2600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pPr lvl="1">
              <a:buFont typeface="Wingdings" panose="05000000000000000000" pitchFamily="2" charset="2"/>
              <a:buChar char="v"/>
            </a:pPr>
            <a:r>
              <a:rPr lang="en-US" sz="26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 Does not mean multiple choices within components</a:t>
            </a:r>
          </a:p>
          <a:p>
            <a:pPr marL="834390" lvl="1" indent="-457200">
              <a:buFont typeface="Wingdings" panose="05000000000000000000" pitchFamily="2" charset="2"/>
              <a:buChar char="v"/>
            </a:pPr>
            <a:r>
              <a:rPr lang="en-US" sz="26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Breakfast</a:t>
            </a:r>
            <a:r>
              <a:rPr lang="en-US" sz="26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26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– Student must take 3 items and at least ½ C of Fruit</a:t>
            </a:r>
          </a:p>
          <a:p>
            <a:pPr marL="834390" lvl="1" indent="-457200">
              <a:buFont typeface="Wingdings" panose="05000000000000000000" pitchFamily="2" charset="2"/>
              <a:buChar char="v"/>
            </a:pPr>
            <a:r>
              <a:rPr lang="en-US" sz="26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Lunch</a:t>
            </a:r>
            <a:r>
              <a:rPr lang="en-US" sz="26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26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– Student must take 3 components including ½ C of fruit or vegetable</a:t>
            </a:r>
          </a:p>
          <a:p>
            <a:pPr marL="0" indent="0">
              <a:buNone/>
            </a:pPr>
            <a:endParaRPr lang="en-US" sz="2000" dirty="0" smtClean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8620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600" dirty="0" smtClean="0">
                <a:solidFill>
                  <a:srgbClr val="FFFF00"/>
                </a:solidFill>
                <a:latin typeface="Arial Rounded MT Bold" panose="020F0704030504030204" pitchFamily="34" charset="0"/>
                <a:cs typeface="Aharoni" panose="02010803020104030203" pitchFamily="2" charset="-79"/>
              </a:rPr>
              <a:t>Public Notification</a:t>
            </a:r>
            <a:endParaRPr lang="en-US" sz="4600" dirty="0">
              <a:latin typeface="Arial Rounded MT Bold" panose="020F0704030504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en-US" sz="24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Press </a:t>
            </a:r>
            <a:r>
              <a:rPr lang="en-US" sz="24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release to the local media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sz="24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Backpack flyers</a:t>
            </a:r>
            <a:endParaRPr lang="en-US" sz="2400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lang="en-US" sz="24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Door </a:t>
            </a:r>
            <a:r>
              <a:rPr lang="en-US" sz="24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hangers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sz="24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Computerized </a:t>
            </a:r>
            <a:r>
              <a:rPr lang="en-US" sz="24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calls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sz="24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Email</a:t>
            </a:r>
          </a:p>
          <a:p>
            <a:pPr marL="0" indent="0">
              <a:buNone/>
            </a:pPr>
            <a:endParaRPr lang="en-US" sz="2000" dirty="0" smtClean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5784918" y="2038076"/>
            <a:ext cx="3311826" cy="4336349"/>
            <a:chOff x="5777688" y="2102355"/>
            <a:chExt cx="3311826" cy="4336349"/>
          </a:xfrm>
        </p:grpSpPr>
        <p:grpSp>
          <p:nvGrpSpPr>
            <p:cNvPr id="5" name="Group 4"/>
            <p:cNvGrpSpPr/>
            <p:nvPr/>
          </p:nvGrpSpPr>
          <p:grpSpPr>
            <a:xfrm>
              <a:off x="5777688" y="3380120"/>
              <a:ext cx="3311826" cy="3058584"/>
              <a:chOff x="5760746" y="3262261"/>
              <a:chExt cx="3353603" cy="3338600"/>
            </a:xfrm>
          </p:grpSpPr>
          <p:pic>
            <p:nvPicPr>
              <p:cNvPr id="2050" name="Picture 2" descr="C:\Users\Michelle.Wright\AppData\Local\Microsoft\Windows\Temporary Internet Files\Content.IE5\ZPOJWXDL\large-Blank-sticky-note-166.6-9095[1].gif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21023459">
                <a:off x="5760746" y="3262261"/>
                <a:ext cx="3353603" cy="324181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4" name="TextBox 3"/>
              <p:cNvSpPr txBox="1"/>
              <p:nvPr/>
            </p:nvSpPr>
            <p:spPr>
              <a:xfrm rot="20671430">
                <a:off x="6106827" y="3510086"/>
                <a:ext cx="2415290" cy="3090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3200" b="1" i="1" dirty="0">
                    <a:solidFill>
                      <a:srgbClr val="FF00FF"/>
                    </a:solidFill>
                  </a:rPr>
                  <a:t>Please keep outreach materials on file</a:t>
                </a:r>
              </a:p>
              <a:p>
                <a:pPr algn="ctr"/>
                <a:endParaRPr lang="en-US" dirty="0"/>
              </a:p>
            </p:txBody>
          </p:sp>
        </p:grpSp>
        <p:pic>
          <p:nvPicPr>
            <p:cNvPr id="2052" name="Picture 4" descr="C:\Users\Michelle.Wright\AppData\Local\Microsoft\Windows\Temporary Internet Files\Content.IE5\DD479TG3\thumbtack-496661_640[1]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48600" y="2102355"/>
              <a:ext cx="710582" cy="11312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6" name="Rectangle 5"/>
          <p:cNvSpPr/>
          <p:nvPr/>
        </p:nvSpPr>
        <p:spPr>
          <a:xfrm>
            <a:off x="152400" y="6051260"/>
            <a:ext cx="7391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FFFF00"/>
                </a:solidFill>
              </a:rPr>
              <a:t>http://</a:t>
            </a:r>
            <a:r>
              <a:rPr lang="en-US" dirty="0" smtClean="0">
                <a:solidFill>
                  <a:srgbClr val="FFFF00"/>
                </a:solidFill>
              </a:rPr>
              <a:t>www.fns.usda.gov/sfsp/raise-awareness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4698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457200"/>
            <a:ext cx="7125113" cy="924475"/>
          </a:xfrm>
        </p:spPr>
        <p:txBody>
          <a:bodyPr/>
          <a:lstStyle/>
          <a:p>
            <a:pPr algn="ctr"/>
            <a:r>
              <a:rPr lang="en-US" sz="4600" dirty="0" smtClean="0">
                <a:solidFill>
                  <a:srgbClr val="FFFF00"/>
                </a:solidFill>
                <a:latin typeface="Arial Rounded MT Bold" panose="020F0704030504030204" pitchFamily="34" charset="0"/>
                <a:cs typeface="Aharoni" panose="02010803020104030203" pitchFamily="2" charset="-79"/>
              </a:rPr>
              <a:t>On-Site Monitoring</a:t>
            </a:r>
            <a:endParaRPr lang="en-US" sz="4600" dirty="0">
              <a:latin typeface="Arial Rounded MT Bold" panose="020F0704030504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524000"/>
            <a:ext cx="7277512" cy="5089478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en-US" sz="24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On-site monitoring form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sz="24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Each </a:t>
            </a:r>
            <a:r>
              <a:rPr lang="en-US" sz="2400" u="sng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site</a:t>
            </a:r>
            <a:r>
              <a:rPr lang="en-US" sz="24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 must be </a:t>
            </a:r>
            <a:r>
              <a:rPr lang="en-US" sz="24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monitored at least once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sz="24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Must be completed within first 2 weeks of operating SSO (Please send to </a:t>
            </a:r>
            <a:r>
              <a:rPr lang="en-US" sz="2400" dirty="0" err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NMPED-CSHWB</a:t>
            </a:r>
            <a:r>
              <a:rPr lang="en-US" sz="24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)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sz="24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Checks for Compliance: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4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Meal Counting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4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Claiming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4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Menu Planning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4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Food Safety</a:t>
            </a:r>
            <a:endParaRPr lang="en-US" sz="2400" dirty="0"/>
          </a:p>
        </p:txBody>
      </p:sp>
      <p:pic>
        <p:nvPicPr>
          <p:cNvPr id="5122" name="Picture 2" descr="C:\Users\Michelle.Wright\AppData\Local\Microsoft\Windows\Temporary Internet Files\Content.IE5\A8WZ62K8\Assess[1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4836160"/>
            <a:ext cx="3330090" cy="202184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9378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792480"/>
            <a:ext cx="7336475" cy="55249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3071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457200"/>
            <a:ext cx="7125113" cy="924475"/>
          </a:xfrm>
        </p:spPr>
        <p:txBody>
          <a:bodyPr/>
          <a:lstStyle/>
          <a:p>
            <a:r>
              <a:rPr lang="en-US" sz="4400" dirty="0" smtClean="0">
                <a:solidFill>
                  <a:srgbClr val="FFFF00"/>
                </a:solidFill>
                <a:latin typeface="Arial Rounded MT Bold" panose="020F0704030504030204" pitchFamily="34" charset="0"/>
                <a:cs typeface="Aharoni" panose="02010803020104030203" pitchFamily="2" charset="-79"/>
              </a:rPr>
              <a:t>Farm to Summer</a:t>
            </a:r>
            <a:endParaRPr lang="en-US" sz="4400" dirty="0">
              <a:latin typeface="Arial Rounded MT Bold" panose="020F0704030504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2036216"/>
            <a:ext cx="8677617" cy="3145383"/>
          </a:xfrm>
        </p:spPr>
        <p:txBody>
          <a:bodyPr>
            <a:normAutofit fontScale="92500" lnSpcReduction="10000"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en-US" sz="28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Serving locally sourced foods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sz="28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Organizing gardening activities </a:t>
            </a:r>
          </a:p>
          <a:p>
            <a:pPr marL="457200" lvl="1" indent="0">
              <a:buNone/>
            </a:pPr>
            <a:r>
              <a:rPr lang="en-US" sz="24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(working with garden-based organizations in your area)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sz="28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Hosting cooking demonstrations with local foods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sz="28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F</a:t>
            </a:r>
            <a:r>
              <a:rPr lang="en-US" sz="28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ield trips to farmers markets or farms</a:t>
            </a:r>
          </a:p>
          <a:p>
            <a:pPr marL="0" indent="0">
              <a:buNone/>
            </a:pPr>
            <a:r>
              <a:rPr lang="en-US" sz="28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                                                                                   </a:t>
            </a:r>
          </a:p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6315" y="55017"/>
            <a:ext cx="2982302" cy="1981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570386" y="5257800"/>
            <a:ext cx="7696200" cy="1477328"/>
          </a:xfrm>
          <a:prstGeom prst="rect">
            <a:avLst/>
          </a:prstGeom>
          <a:solidFill>
            <a:schemeClr val="tx1"/>
          </a:solidFill>
          <a:ln w="38100">
            <a:solidFill>
              <a:schemeClr val="accent1">
                <a:alpha val="97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dirty="0">
                <a:hlinkClick r:id="rId4"/>
              </a:rPr>
              <a:t>http://</a:t>
            </a:r>
            <a:r>
              <a:rPr lang="en-US" dirty="0" smtClean="0">
                <a:hlinkClick r:id="rId4"/>
              </a:rPr>
              <a:t>www.fns.usda.gov/farmtoschool/farm-summer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>
                <a:hlinkClick r:id="rId5"/>
              </a:rPr>
              <a:t>https://</a:t>
            </a:r>
            <a:r>
              <a:rPr lang="en-US" dirty="0" smtClean="0">
                <a:hlinkClick r:id="rId5"/>
              </a:rPr>
              <a:t>www.fns.usda.gov/sites/default/files/f2s/FactSheet_Farm_to_Summer.pdf</a:t>
            </a:r>
            <a:r>
              <a:rPr lang="en-US" dirty="0" smtClean="0"/>
              <a:t> </a:t>
            </a:r>
            <a:endParaRPr lang="en-US" dirty="0"/>
          </a:p>
          <a:p>
            <a:pPr algn="r"/>
            <a:endParaRPr lang="en-US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2218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457200"/>
            <a:ext cx="7125113" cy="1143000"/>
          </a:xfrm>
        </p:spPr>
        <p:txBody>
          <a:bodyPr/>
          <a:lstStyle/>
          <a:p>
            <a:pPr algn="ctr"/>
            <a:r>
              <a:rPr lang="en-US" sz="4600" dirty="0" smtClean="0">
                <a:solidFill>
                  <a:srgbClr val="FFFF00"/>
                </a:solidFill>
                <a:latin typeface="Arial Rounded MT Bold" panose="020F0704030504030204" pitchFamily="34" charset="0"/>
                <a:cs typeface="Aharoni" panose="02010803020104030203" pitchFamily="2" charset="-79"/>
              </a:rPr>
              <a:t>What is the Seamless Summer Option?</a:t>
            </a:r>
            <a:endParaRPr lang="en-US" sz="4600" dirty="0">
              <a:latin typeface="Arial Rounded MT Bold" panose="020F0704030504030204" pitchFamily="34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77691610"/>
              </p:ext>
            </p:extLst>
          </p:nvPr>
        </p:nvGraphicFramePr>
        <p:xfrm>
          <a:off x="381000" y="2035961"/>
          <a:ext cx="8382000" cy="43648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054781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93917B5-3652-4B5B-9DB7-A38938BD13C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793917B5-3652-4B5B-9DB7-A38938BD13C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EB26710-2229-4616-B4F6-95E04160936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4">
                                            <p:graphicEl>
                                              <a:dgm id="{0EB26710-2229-4616-B4F6-95E04160936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2B3E77B-25C4-4D6E-85E8-13AB0801D47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">
                                            <p:graphicEl>
                                              <a:dgm id="{52B3E77B-25C4-4D6E-85E8-13AB0801D47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ADC05E7-F421-4584-B216-A8856BE5FD3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4">
                                            <p:graphicEl>
                                              <a:dgm id="{EADC05E7-F421-4584-B216-A8856BE5FD3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471FD30-209E-4DFE-BAF2-2A8D0534704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">
                                            <p:graphicEl>
                                              <a:dgm id="{A471FD30-209E-4DFE-BAF2-2A8D0534704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4AF3E7B-8F2F-43F3-9F36-48B98B1AA3D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4">
                                            <p:graphicEl>
                                              <a:dgm id="{94AF3E7B-8F2F-43F3-9F36-48B98B1AA3D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75724"/>
            <a:ext cx="7448755" cy="924475"/>
          </a:xfrm>
        </p:spPr>
        <p:txBody>
          <a:bodyPr/>
          <a:lstStyle/>
          <a:p>
            <a:pPr algn="r"/>
            <a:r>
              <a:rPr lang="en-US" sz="4600" dirty="0" smtClean="0">
                <a:solidFill>
                  <a:srgbClr val="FFFF00"/>
                </a:solidFill>
                <a:latin typeface="Arial Rounded MT Bold" panose="020F0704030504030204" pitchFamily="34" charset="0"/>
                <a:cs typeface="Aharoni" panose="02010803020104030203" pitchFamily="2" charset="-79"/>
              </a:rPr>
              <a:t>2016 </a:t>
            </a:r>
            <a:r>
              <a:rPr lang="en-US" sz="4600" dirty="0">
                <a:solidFill>
                  <a:srgbClr val="FFFF00"/>
                </a:solidFill>
                <a:latin typeface="Arial Rounded MT Bold" panose="020F0704030504030204" pitchFamily="34" charset="0"/>
                <a:cs typeface="Aharoni" panose="02010803020104030203" pitchFamily="2" charset="-79"/>
              </a:rPr>
              <a:t>Statistics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	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729866" y="2140184"/>
            <a:ext cx="7651991" cy="4343400"/>
          </a:xfrm>
        </p:spPr>
        <p:txBody>
          <a:bodyPr>
            <a:normAutofit fontScale="92500" lnSpcReduction="10000"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en-US" sz="26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Over a million meals served in </a:t>
            </a:r>
            <a:r>
              <a:rPr lang="en-US" sz="2600" dirty="0" err="1">
                <a:solidFill>
                  <a:schemeClr val="accent6">
                    <a:lumMod val="60000"/>
                    <a:lumOff val="40000"/>
                  </a:schemeClr>
                </a:solidFill>
              </a:rPr>
              <a:t>SSO</a:t>
            </a:r>
            <a:r>
              <a:rPr lang="en-US" sz="26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!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sz="26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Last year </a:t>
            </a:r>
            <a:r>
              <a:rPr lang="en-US" sz="2600" i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39 </a:t>
            </a:r>
            <a:r>
              <a:rPr lang="en-US" sz="26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school districts participated in </a:t>
            </a:r>
            <a:r>
              <a:rPr lang="en-US" sz="2600" dirty="0" err="1">
                <a:solidFill>
                  <a:schemeClr val="accent6">
                    <a:lumMod val="60000"/>
                    <a:lumOff val="40000"/>
                  </a:schemeClr>
                </a:solidFill>
              </a:rPr>
              <a:t>SSO</a:t>
            </a:r>
            <a:endParaRPr lang="en-US" sz="2600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lang="en-US" sz="26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There were </a:t>
            </a:r>
            <a:r>
              <a:rPr lang="en-US" sz="2600" i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212</a:t>
            </a:r>
            <a:r>
              <a:rPr lang="en-US" sz="26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 sites for last summer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sz="26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Estimated daily meals state wide</a:t>
            </a:r>
          </a:p>
          <a:p>
            <a:pPr lvl="2">
              <a:buSzPct val="91000"/>
              <a:buFont typeface="Wingdings" panose="05000000000000000000" pitchFamily="2" charset="2"/>
              <a:buChar char="Ø"/>
            </a:pPr>
            <a:r>
              <a:rPr lang="en-US" sz="26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Breakfast:  334,194</a:t>
            </a:r>
          </a:p>
          <a:p>
            <a:pPr lvl="2">
              <a:buSzPct val="91000"/>
              <a:buFont typeface="Wingdings" panose="05000000000000000000" pitchFamily="2" charset="2"/>
              <a:buChar char="Ø"/>
            </a:pPr>
            <a:r>
              <a:rPr lang="en-US" sz="26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Lunch:  684,064</a:t>
            </a:r>
          </a:p>
          <a:p>
            <a:pPr lvl="2">
              <a:buSzPct val="91000"/>
              <a:buFont typeface="Wingdings" panose="05000000000000000000" pitchFamily="2" charset="2"/>
              <a:buChar char="Ø"/>
            </a:pPr>
            <a:r>
              <a:rPr lang="en-US" sz="26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Snacks - 1,378</a:t>
            </a:r>
          </a:p>
          <a:p>
            <a:pPr lvl="2">
              <a:buSzPct val="91000"/>
              <a:buFont typeface="Wingdings" panose="05000000000000000000" pitchFamily="2" charset="2"/>
              <a:buChar char="Ø"/>
            </a:pPr>
            <a:r>
              <a:rPr lang="en-US" sz="26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Total meals - </a:t>
            </a:r>
            <a:r>
              <a:rPr lang="en-US" sz="2600" dirty="0"/>
              <a:t>1,018,258 </a:t>
            </a:r>
            <a:endParaRPr lang="en-US" sz="2600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pPr marL="457200" lvl="1" indent="0">
              <a:buNone/>
            </a:pPr>
            <a:endParaRPr lang="en-US" dirty="0"/>
          </a:p>
        </p:txBody>
      </p:sp>
      <p:pic>
        <p:nvPicPr>
          <p:cNvPr id="8" name="Picture 4" descr="C:\Users\Michelle.Flores\AppData\Local\Microsoft\Windows\Temporary Internet Files\Content.IE5\3TMTH49K\MC900436746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30200"/>
            <a:ext cx="2746375" cy="149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Michelle.Wright\AppData\Local\Microsoft\Windows\Temporary Internet Files\Content.IE5\DD479TG3\red-chili-with-green-tail-13515-large[1]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 flipV="1">
            <a:off x="6400800" y="4648200"/>
            <a:ext cx="1371600" cy="205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Michelle.Wright\AppData\Local\Microsoft\Windows\Temporary Internet Files\Content.IE5\ZPOJWXDL\large-red-chili-with-green-tail-166.6-13515[1]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6334" y="3759200"/>
            <a:ext cx="1371600" cy="205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3614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457200"/>
            <a:ext cx="5867400" cy="640080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en-US" sz="24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USDA Memo SP 09-2017:        </a:t>
            </a:r>
            <a:r>
              <a:rPr lang="en-US" sz="2400" dirty="0" smtClean="0"/>
              <a:t>2017</a:t>
            </a:r>
            <a:r>
              <a:rPr lang="en-US" sz="24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2400" dirty="0" smtClean="0"/>
              <a:t>Edition of Q &amp; A for the NSLP’s SSO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sz="24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 USDA Memo SP 07-2016: </a:t>
            </a:r>
            <a:r>
              <a:rPr lang="en-US" sz="2400" dirty="0" smtClean="0"/>
              <a:t>Local </a:t>
            </a:r>
            <a:r>
              <a:rPr lang="en-US" sz="2400" dirty="0"/>
              <a:t>Foods and Related Activities in </a:t>
            </a:r>
            <a:r>
              <a:rPr lang="en-US" sz="2400" dirty="0" smtClean="0"/>
              <a:t>Summer </a:t>
            </a:r>
            <a:r>
              <a:rPr lang="en-US" sz="2400" dirty="0"/>
              <a:t>Meal Programs, with Questions and Answers </a:t>
            </a:r>
            <a:r>
              <a:rPr lang="en-US" sz="2400" dirty="0" smtClean="0"/>
              <a:t> </a:t>
            </a:r>
            <a:endParaRPr lang="en-US" sz="2400" dirty="0"/>
          </a:p>
          <a:p>
            <a:pPr>
              <a:buFont typeface="Wingdings" panose="05000000000000000000" pitchFamily="2" charset="2"/>
              <a:buChar char="v"/>
            </a:pPr>
            <a:r>
              <a:rPr lang="en-US" sz="24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USDA Memo SP 06-2016: </a:t>
            </a:r>
            <a:r>
              <a:rPr lang="en-US" sz="2400" dirty="0" smtClean="0"/>
              <a:t>Promoting </a:t>
            </a:r>
            <a:r>
              <a:rPr lang="en-US" sz="2400" dirty="0"/>
              <a:t>Nutrition in </a:t>
            </a:r>
            <a:r>
              <a:rPr lang="en-US" sz="2400" dirty="0" smtClean="0"/>
              <a:t>Summer Meal </a:t>
            </a:r>
            <a:r>
              <a:rPr lang="en-US" sz="2400" dirty="0"/>
              <a:t>Programs, with Best Practices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sz="24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USDA Memo SP 05-2016</a:t>
            </a:r>
            <a:r>
              <a:rPr lang="en-US" sz="2400" dirty="0" smtClean="0"/>
              <a:t>: Meal </a:t>
            </a:r>
            <a:r>
              <a:rPr lang="en-US" sz="2400" dirty="0"/>
              <a:t>Service Requirements in the Summer </a:t>
            </a:r>
            <a:r>
              <a:rPr lang="en-US" sz="2400" dirty="0" smtClean="0"/>
              <a:t>Meal </a:t>
            </a:r>
            <a:r>
              <a:rPr lang="en-US" sz="2400" dirty="0"/>
              <a:t>Programs, with Questions and </a:t>
            </a:r>
            <a:r>
              <a:rPr lang="en-US" sz="2400" dirty="0" smtClean="0"/>
              <a:t>Answers</a:t>
            </a:r>
            <a:endParaRPr lang="en-US" sz="2400" dirty="0" smtClean="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endParaRPr lang="en-US" dirty="0"/>
          </a:p>
        </p:txBody>
      </p:sp>
      <p:grpSp>
        <p:nvGrpSpPr>
          <p:cNvPr id="2" name="Group 1"/>
          <p:cNvGrpSpPr/>
          <p:nvPr/>
        </p:nvGrpSpPr>
        <p:grpSpPr>
          <a:xfrm>
            <a:off x="5865347" y="1937237"/>
            <a:ext cx="3248173" cy="3023782"/>
            <a:chOff x="5864816" y="554688"/>
            <a:chExt cx="3248173" cy="3023782"/>
          </a:xfrm>
        </p:grpSpPr>
        <p:pic>
          <p:nvPicPr>
            <p:cNvPr id="7" name="Picture 2" descr="C:\Users\Michelle.Wright\AppData\Local\Microsoft\Windows\Temporary Internet Files\Content.IE5\ZPOJWXDL\large-Blank-sticky-note-166.6-9095[1].gif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023459">
              <a:off x="5864816" y="554688"/>
              <a:ext cx="3248173" cy="30237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TextBox 7"/>
            <p:cNvSpPr txBox="1"/>
            <p:nvPr/>
          </p:nvSpPr>
          <p:spPr>
            <a:xfrm rot="20671430">
              <a:off x="6075461" y="1353010"/>
              <a:ext cx="2784277" cy="13542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i="1" dirty="0" smtClean="0">
                  <a:solidFill>
                    <a:srgbClr val="FF00FF"/>
                  </a:solidFill>
                </a:rPr>
                <a:t>Additional Resources</a:t>
              </a:r>
              <a:endParaRPr lang="en-US" sz="3200" b="1" i="1" dirty="0">
                <a:solidFill>
                  <a:srgbClr val="FF00FF"/>
                </a:solidFill>
              </a:endParaRPr>
            </a:p>
            <a:p>
              <a:pPr algn="ctr"/>
              <a:endParaRPr lang="en-US" dirty="0"/>
            </a:p>
          </p:txBody>
        </p:sp>
      </p:grpSp>
      <p:pic>
        <p:nvPicPr>
          <p:cNvPr id="6" name="Picture 4" descr="C:\Users\Michelle.Wright\AppData\Local\Microsoft\Windows\Temporary Internet Files\Content.IE5\DD479TG3\thumbtack-496661_640[1]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0" y="1371600"/>
            <a:ext cx="710582" cy="1131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4002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000" dirty="0" smtClean="0">
                <a:solidFill>
                  <a:srgbClr val="FFFF00"/>
                </a:solidFill>
                <a:latin typeface="Arial Rounded MT Bold" panose="020F0704030504030204" pitchFamily="34" charset="0"/>
                <a:cs typeface="Aharoni" panose="02010803020104030203" pitchFamily="2" charset="-79"/>
              </a:rPr>
              <a:t>Any questions? </a:t>
            </a:r>
            <a:br>
              <a:rPr lang="en-US" sz="4000" dirty="0" smtClean="0">
                <a:solidFill>
                  <a:srgbClr val="FFFF00"/>
                </a:solidFill>
                <a:latin typeface="Arial Rounded MT Bold" panose="020F0704030504030204" pitchFamily="34" charset="0"/>
                <a:cs typeface="Aharoni" panose="02010803020104030203" pitchFamily="2" charset="-79"/>
              </a:rPr>
            </a:br>
            <a:r>
              <a:rPr lang="en-US" sz="4000" dirty="0" smtClean="0">
                <a:solidFill>
                  <a:srgbClr val="FFFF00"/>
                </a:solidFill>
                <a:latin typeface="Arial Rounded MT Bold" panose="020F0704030504030204" pitchFamily="34" charset="0"/>
                <a:cs typeface="Aharoni" panose="02010803020104030203" pitchFamily="2" charset="-79"/>
              </a:rPr>
              <a:t>Please contact us!</a:t>
            </a:r>
            <a:endParaRPr lang="en-US" sz="4000" dirty="0">
              <a:latin typeface="Arial Rounded MT Bold" panose="020F070403050403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4440" y="4114800"/>
            <a:ext cx="6614160" cy="2362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978964" y="2286000"/>
            <a:ext cx="7125112" cy="1164439"/>
          </a:xfr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78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1">
            <a:schemeClr val="accent6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b="1" dirty="0" smtClean="0">
                <a:solidFill>
                  <a:srgbClr val="00FF00"/>
                </a:solidFill>
              </a:rPr>
              <a:t>Health Educator and SSO Program Lead</a:t>
            </a:r>
          </a:p>
          <a:p>
            <a:pPr marL="0" indent="0" algn="ctr">
              <a:buNone/>
            </a:pPr>
            <a:r>
              <a:rPr lang="en-US" b="1" dirty="0" smtClean="0">
                <a:solidFill>
                  <a:srgbClr val="00FF00"/>
                </a:solidFill>
              </a:rPr>
              <a:t>(505) 827-3574</a:t>
            </a:r>
          </a:p>
          <a:p>
            <a:pPr marL="0" indent="0" algn="ctr">
              <a:buNone/>
            </a:pPr>
            <a:r>
              <a:rPr lang="en-US" b="1" dirty="0" smtClean="0">
                <a:solidFill>
                  <a:srgbClr val="00FF00"/>
                </a:solidFill>
              </a:rPr>
              <a:t>terence.mirabal@state.nm.us</a:t>
            </a:r>
            <a:endParaRPr lang="en-US" b="1" dirty="0">
              <a:solidFill>
                <a:srgbClr val="00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6891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owchart: Alternate Process 7"/>
          <p:cNvSpPr/>
          <p:nvPr/>
        </p:nvSpPr>
        <p:spPr>
          <a:xfrm>
            <a:off x="457200" y="1721426"/>
            <a:ext cx="2514600" cy="1783774"/>
          </a:xfrm>
          <a:prstGeom prst="flowChartAlternateProcess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268113" cy="1381675"/>
          </a:xfrm>
        </p:spPr>
        <p:txBody>
          <a:bodyPr/>
          <a:lstStyle/>
          <a:p>
            <a:pPr algn="ctr"/>
            <a:r>
              <a:rPr lang="en-US" sz="4600" dirty="0" smtClean="0">
                <a:solidFill>
                  <a:srgbClr val="FFFF00"/>
                </a:solidFill>
                <a:latin typeface="Arial Rounded MT Bold" panose="020F0704030504030204" pitchFamily="34" charset="0"/>
                <a:cs typeface="Aharoni" panose="02010803020104030203" pitchFamily="2" charset="-79"/>
              </a:rPr>
              <a:t>How Does it Work?</a:t>
            </a:r>
            <a:endParaRPr lang="en-US" sz="4600" dirty="0">
              <a:solidFill>
                <a:srgbClr val="FFFF00"/>
              </a:solidFill>
              <a:latin typeface="Arial Rounded MT Bold" panose="020F0704030504030204" pitchFamily="34" charset="0"/>
              <a:cs typeface="Aharoni" panose="02010803020104030203" pitchFamily="2" charset="-79"/>
            </a:endParaRPr>
          </a:p>
        </p:txBody>
      </p:sp>
      <p:pic>
        <p:nvPicPr>
          <p:cNvPr id="1029" name="Picture 5" descr="Raise Awarenes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4267200"/>
            <a:ext cx="4913378" cy="23622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11" name="Flowchart: Alternate Process 10"/>
          <p:cNvSpPr/>
          <p:nvPr/>
        </p:nvSpPr>
        <p:spPr>
          <a:xfrm>
            <a:off x="6096000" y="1797626"/>
            <a:ext cx="2514600" cy="1783774"/>
          </a:xfrm>
          <a:prstGeom prst="flowChartAlternateProcess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Arrow 8"/>
          <p:cNvSpPr/>
          <p:nvPr/>
        </p:nvSpPr>
        <p:spPr>
          <a:xfrm>
            <a:off x="3124200" y="1752600"/>
            <a:ext cx="2895599" cy="1810403"/>
          </a:xfrm>
          <a:prstGeom prst="right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124200" y="2196136"/>
            <a:ext cx="2590799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2"/>
                </a:solidFill>
              </a:rPr>
              <a:t>Seamless transition to serve summer meals</a:t>
            </a:r>
            <a:endParaRPr lang="en-US" b="1" dirty="0">
              <a:solidFill>
                <a:schemeClr val="bg2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09600" y="2200870"/>
            <a:ext cx="2286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National School Lunch Program (</a:t>
            </a:r>
            <a:r>
              <a:rPr lang="en-US" b="1" dirty="0" err="1" smtClean="0"/>
              <a:t>NSLP</a:t>
            </a:r>
            <a:r>
              <a:rPr lang="en-US" b="1" dirty="0" smtClean="0"/>
              <a:t>)</a:t>
            </a:r>
            <a:endParaRPr lang="en-US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6210300" y="2124670"/>
            <a:ext cx="2286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Seamless Summer Option (</a:t>
            </a:r>
            <a:r>
              <a:rPr lang="en-US" b="1" dirty="0" err="1" smtClean="0"/>
              <a:t>SSO</a:t>
            </a:r>
            <a:r>
              <a:rPr lang="en-US" b="1" dirty="0" smtClean="0"/>
              <a:t>)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431798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9" grpId="0" animBg="1"/>
      <p:bldP spid="4" grpId="0"/>
      <p:bldP spid="10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600" dirty="0" smtClean="0">
                <a:solidFill>
                  <a:srgbClr val="FFFF00"/>
                </a:solidFill>
                <a:latin typeface="Arial Rounded MT Bold" panose="020F0704030504030204" pitchFamily="34" charset="0"/>
                <a:cs typeface="Aharoni" panose="02010803020104030203" pitchFamily="2" charset="-79"/>
              </a:rPr>
              <a:t>Types of Sites</a:t>
            </a:r>
            <a:endParaRPr lang="en-US" sz="4600" dirty="0">
              <a:latin typeface="Arial Rounded MT Bold" panose="020F0704030504030204" pitchFamily="34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90954566"/>
              </p:ext>
            </p:extLst>
          </p:nvPr>
        </p:nvGraphicFramePr>
        <p:xfrm>
          <a:off x="1009650" y="1371600"/>
          <a:ext cx="7124700" cy="40528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28600" y="5257800"/>
            <a:ext cx="86106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USDA recommends to operate as Open Sites 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137214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F0A957B-6B48-47C3-B332-7E3A0F389B0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graphicEl>
                                              <a:dgm id="{5F0A957B-6B48-47C3-B332-7E3A0F389B0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graphicEl>
                                              <a:dgm id="{5F0A957B-6B48-47C3-B332-7E3A0F389B0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>
                                            <p:graphicEl>
                                              <a:dgm id="{5F0A957B-6B48-47C3-B332-7E3A0F389B0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50E91F9-5AF5-4FEA-9A53-10D5D230B6F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graphicEl>
                                              <a:dgm id="{F50E91F9-5AF5-4FEA-9A53-10D5D230B6F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graphicEl>
                                              <a:dgm id="{F50E91F9-5AF5-4FEA-9A53-10D5D230B6F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graphicEl>
                                              <a:dgm id="{F50E91F9-5AF5-4FEA-9A53-10D5D230B6F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9B138B4-11D4-4ECD-8A1A-9C22644600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>
                                            <p:graphicEl>
                                              <a:dgm id="{F9B138B4-11D4-4ECD-8A1A-9C22644600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graphicEl>
                                              <a:dgm id="{F9B138B4-11D4-4ECD-8A1A-9C22644600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>
                                            <p:graphicEl>
                                              <a:dgm id="{F9B138B4-11D4-4ECD-8A1A-9C226446002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51361F7-781F-44FF-8E09-ED236AF5C65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>
                                            <p:graphicEl>
                                              <a:dgm id="{B51361F7-781F-44FF-8E09-ED236AF5C65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>
                                            <p:graphicEl>
                                              <a:dgm id="{B51361F7-781F-44FF-8E09-ED236AF5C65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>
                                            <p:graphicEl>
                                              <a:dgm id="{B51361F7-781F-44FF-8E09-ED236AF5C65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F93F01E-A628-4FC6-B2C5-214F56FE62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>
                                            <p:graphicEl>
                                              <a:dgm id="{EF93F01E-A628-4FC6-B2C5-214F56FE62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>
                                            <p:graphicEl>
                                              <a:dgm id="{EF93F01E-A628-4FC6-B2C5-214F56FE62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>
                                            <p:graphicEl>
                                              <a:dgm id="{EF93F01E-A628-4FC6-B2C5-214F56FE62A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381000"/>
            <a:ext cx="7125113" cy="924475"/>
          </a:xfrm>
        </p:spPr>
        <p:txBody>
          <a:bodyPr/>
          <a:lstStyle/>
          <a:p>
            <a:pPr algn="ctr"/>
            <a:r>
              <a:rPr lang="en-US" sz="4600" dirty="0" smtClean="0">
                <a:solidFill>
                  <a:srgbClr val="FFFF00"/>
                </a:solidFill>
                <a:latin typeface="Arial Rounded MT Bold" panose="020F0704030504030204" pitchFamily="34" charset="0"/>
                <a:cs typeface="Aharoni" panose="02010803020104030203" pitchFamily="2" charset="-79"/>
              </a:rPr>
              <a:t>Eligibility</a:t>
            </a:r>
            <a:endParaRPr lang="en-US" sz="4600" dirty="0">
              <a:latin typeface="Arial Rounded MT Bold" panose="020F0704030504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752600"/>
            <a:ext cx="7696200" cy="495300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en-US" sz="2400" dirty="0" err="1">
                <a:solidFill>
                  <a:schemeClr val="accent6">
                    <a:lumMod val="60000"/>
                    <a:lumOff val="40000"/>
                  </a:schemeClr>
                </a:solidFill>
              </a:rPr>
              <a:t>SFA</a:t>
            </a:r>
            <a:r>
              <a:rPr lang="en-US" sz="24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 must provide documentation to support site eligibility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4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 Site is located within the geographical boundaries of the attendance area of a school where ≥ 50% of the children are certified for free or reduced priced meals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sz="2400" dirty="0" err="1">
                <a:solidFill>
                  <a:schemeClr val="accent6">
                    <a:lumMod val="60000"/>
                    <a:lumOff val="40000"/>
                  </a:schemeClr>
                </a:solidFill>
              </a:rPr>
              <a:t>SFA’s</a:t>
            </a:r>
            <a:r>
              <a:rPr lang="en-US" sz="24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 may use census data to establish eligibility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sz="24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Certified for 5 years!</a:t>
            </a:r>
          </a:p>
          <a:p>
            <a:pPr marL="457200" lvl="1" indent="0">
              <a:buNone/>
            </a:pPr>
            <a:endParaRPr lang="en-US" dirty="0" smtClean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7800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7848600" cy="924475"/>
          </a:xfrm>
        </p:spPr>
        <p:txBody>
          <a:bodyPr/>
          <a:lstStyle/>
          <a:p>
            <a:pPr algn="ctr"/>
            <a:r>
              <a:rPr lang="en-US" sz="4600" dirty="0" smtClean="0">
                <a:solidFill>
                  <a:srgbClr val="FFFF00"/>
                </a:solidFill>
                <a:latin typeface="Arial Rounded MT Bold" panose="020F0704030504030204" pitchFamily="34" charset="0"/>
                <a:cs typeface="Aharoni" panose="02010803020104030203" pitchFamily="2" charset="-79"/>
              </a:rPr>
              <a:t>Area Eligibility Mapper</a:t>
            </a:r>
            <a:endParaRPr lang="en-US" sz="4600" dirty="0">
              <a:latin typeface="Arial Rounded MT Bold" panose="020F0704030504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600" y="1981200"/>
            <a:ext cx="7125112" cy="472440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en-US" sz="24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Tool to determine area eligibility using census data</a:t>
            </a:r>
          </a:p>
          <a:p>
            <a:pPr marL="457200" lvl="1" indent="0">
              <a:buNone/>
            </a:pPr>
            <a:r>
              <a:rPr lang="en-US" sz="2400" b="1" dirty="0">
                <a:hlinkClick r:id="rId3"/>
              </a:rPr>
              <a:t>http://www.fns.usda.gov/areaeligibility</a:t>
            </a:r>
            <a:r>
              <a:rPr lang="en-US" sz="2400" b="1" dirty="0"/>
              <a:t> </a:t>
            </a:r>
          </a:p>
          <a:p>
            <a:pPr marL="457200" lvl="1" indent="0">
              <a:buNone/>
            </a:pPr>
            <a:endParaRPr lang="en-US" dirty="0" smtClean="0">
              <a:solidFill>
                <a:schemeClr val="tx1">
                  <a:lumMod val="95000"/>
                </a:schemeClr>
              </a:solidFill>
            </a:endParaRPr>
          </a:p>
          <a:p>
            <a:pPr marL="457200" lvl="1" indent="-457200">
              <a:buFont typeface="Wingdings" panose="05000000000000000000" pitchFamily="2" charset="2"/>
              <a:buChar char="v"/>
            </a:pPr>
            <a:r>
              <a:rPr lang="en-US" sz="24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Instructions for determining area eligibility</a:t>
            </a:r>
          </a:p>
          <a:p>
            <a:pPr marL="457200" lvl="1" indent="0">
              <a:buNone/>
            </a:pPr>
            <a:r>
              <a:rPr lang="en-US" sz="2400" b="1" dirty="0">
                <a:hlinkClick r:id="rId4"/>
              </a:rPr>
              <a:t>http://www.fns.usda.gov/sites/default/files/Census%20Instructions%202014_0.pdf</a:t>
            </a:r>
            <a:r>
              <a:rPr lang="en-US" sz="2400" b="1" dirty="0"/>
              <a:t> </a:t>
            </a:r>
          </a:p>
          <a:p>
            <a:pPr marL="457200" lvl="1" indent="0">
              <a:buNone/>
            </a:pPr>
            <a:endParaRPr lang="en-US" dirty="0" smtClean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3318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685800"/>
            <a:ext cx="8763000" cy="924475"/>
          </a:xfrm>
        </p:spPr>
        <p:txBody>
          <a:bodyPr/>
          <a:lstStyle/>
          <a:p>
            <a:pPr algn="ctr"/>
            <a:r>
              <a:rPr lang="en-US" sz="4600" dirty="0" smtClean="0">
                <a:solidFill>
                  <a:srgbClr val="FFFF00"/>
                </a:solidFill>
                <a:latin typeface="Arial Rounded MT Bold" panose="020F0704030504030204" pitchFamily="34" charset="0"/>
                <a:cs typeface="Aharoni" panose="02010803020104030203" pitchFamily="2" charset="-79"/>
              </a:rPr>
              <a:t>CEP or Provision 2 Schools</a:t>
            </a:r>
            <a:endParaRPr lang="en-US" sz="4600" dirty="0">
              <a:latin typeface="Arial Rounded MT Bold" panose="020F0704030504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981200"/>
            <a:ext cx="7429912" cy="396240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en-US" sz="24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 Not automatically considered area eligible </a:t>
            </a:r>
            <a:endParaRPr lang="en-US" sz="2400" dirty="0" smtClean="0">
              <a:solidFill>
                <a:schemeClr val="tx1">
                  <a:lumMod val="95000"/>
                </a:schemeClr>
              </a:solidFill>
            </a:endParaRPr>
          </a:p>
          <a:p>
            <a:pPr lvl="1">
              <a:buFont typeface="Wingdings" panose="05000000000000000000" pitchFamily="2" charset="2"/>
              <a:buChar char="v"/>
            </a:pPr>
            <a:endParaRPr lang="en-US" sz="2400" dirty="0" smtClean="0">
              <a:solidFill>
                <a:schemeClr val="tx1">
                  <a:lumMod val="95000"/>
                </a:schemeClr>
              </a:solidFill>
            </a:endParaRPr>
          </a:p>
          <a:p>
            <a:pPr marL="457200" lvl="1" indent="-457200">
              <a:buFont typeface="Wingdings" panose="05000000000000000000" pitchFamily="2" charset="2"/>
              <a:buChar char="v"/>
            </a:pPr>
            <a:r>
              <a:rPr lang="en-US" sz="24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Use census data, CEP percentage, or base year data</a:t>
            </a:r>
          </a:p>
          <a:p>
            <a:pPr marL="406400" lvl="1" indent="-406400">
              <a:buFont typeface="Wingdings" panose="05000000000000000000" pitchFamily="2" charset="2"/>
              <a:buChar char="v"/>
            </a:pPr>
            <a:endParaRPr lang="en-US" sz="2400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pPr marL="457200" lvl="1" indent="-457200">
              <a:buFont typeface="Wingdings" panose="05000000000000000000" pitchFamily="2" charset="2"/>
              <a:buChar char="v"/>
            </a:pPr>
            <a:r>
              <a:rPr lang="en-US" sz="24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Work with the CSHWB for eligibility questions</a:t>
            </a:r>
          </a:p>
          <a:p>
            <a:pPr marL="457200" lvl="1" indent="0">
              <a:buNone/>
            </a:pPr>
            <a:endParaRPr lang="en-US" dirty="0" smtClean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026" name="Picture 2" descr="C:\Users\Michelle.Wright\AppData\Local\Microsoft\Windows\Temporary Internet Files\Content.IE5\A8WZ62K8\school-crossing[1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4724400"/>
            <a:ext cx="1402080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3970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533400"/>
            <a:ext cx="7125113" cy="924475"/>
          </a:xfrm>
        </p:spPr>
        <p:txBody>
          <a:bodyPr/>
          <a:lstStyle/>
          <a:p>
            <a:pPr algn="ctr"/>
            <a:r>
              <a:rPr lang="en-US" sz="4600" dirty="0" smtClean="0">
                <a:solidFill>
                  <a:srgbClr val="FFFF00"/>
                </a:solidFill>
                <a:latin typeface="Arial Rounded MT Bold" panose="020F0704030504030204" pitchFamily="34" charset="0"/>
                <a:cs typeface="Aharoni" panose="02010803020104030203" pitchFamily="2" charset="-79"/>
              </a:rPr>
              <a:t>Compliance with SSO</a:t>
            </a:r>
            <a:endParaRPr lang="en-US" sz="4600" dirty="0">
              <a:latin typeface="Arial Rounded MT Bold" panose="020F0704030504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807361"/>
            <a:ext cx="7619999" cy="4745839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en-US" sz="24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Performance Standard 1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4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 Accurate Meal Counting/Claiming</a:t>
            </a:r>
            <a:endParaRPr lang="en-US" sz="2400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lang="en-US" sz="24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Performance Standard 2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4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 Meal Pattern and Nutritional Quality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sz="24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General Area’s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4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 Civil Rights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4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 Food Safety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4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 Potable Water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4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 On-site monitoring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0236" y="4724400"/>
            <a:ext cx="3107564" cy="207318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55649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600" dirty="0" smtClean="0">
                <a:solidFill>
                  <a:srgbClr val="FFFF00"/>
                </a:solidFill>
                <a:latin typeface="Arial Rounded MT Bold" panose="020F0704030504030204" pitchFamily="34" charset="0"/>
                <a:cs typeface="Aharoni" panose="02010803020104030203" pitchFamily="2" charset="-79"/>
              </a:rPr>
              <a:t>Performance Standard 1</a:t>
            </a:r>
            <a:endParaRPr lang="en-US" sz="4600" dirty="0">
              <a:latin typeface="Arial Rounded MT Bold" panose="020F0704030504030204" pitchFamily="34" charset="0"/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89410577"/>
              </p:ext>
            </p:extLst>
          </p:nvPr>
        </p:nvGraphicFramePr>
        <p:xfrm>
          <a:off x="990600" y="2057400"/>
          <a:ext cx="7124700" cy="43576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319044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theme/theme1.xml><?xml version="1.0" encoding="utf-8"?>
<a:theme xmlns:a="http://schemas.openxmlformats.org/drawingml/2006/main" name="Summer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Summer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ummer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atMod val="120000"/>
                <a:lumMod val="110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shade val="80000"/>
                <a:hueMod val="110000"/>
                <a:satMod val="120000"/>
              </a:schemeClr>
            </a:gs>
            <a:gs pos="100000">
              <a:schemeClr val="phClr">
                <a:shade val="60000"/>
                <a:hueMod val="40000"/>
                <a:satMod val="120000"/>
                <a:lumMod val="103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hade val="80000"/>
                <a:hueMod val="110000"/>
                <a:satMod val="130000"/>
                <a:lumMod val="100000"/>
              </a:schemeClr>
            </a:gs>
            <a:gs pos="100000">
              <a:schemeClr val="phClr">
                <a:shade val="60000"/>
                <a:hueMod val="40000"/>
                <a:satMod val="120000"/>
                <a:lumMod val="103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BD145610-9CFD-40E9-8076-AD92C3710AE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TM01972873[[fn=Summer]]</Template>
  <TotalTime>0</TotalTime>
  <Words>1821</Words>
  <Application>Microsoft Office PowerPoint</Application>
  <PresentationFormat>On-screen Show (4:3)</PresentationFormat>
  <Paragraphs>236</Paragraphs>
  <Slides>22</Slides>
  <Notes>22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33" baseType="lpstr">
      <vt:lpstr>Aharoni</vt:lpstr>
      <vt:lpstr>Arial</vt:lpstr>
      <vt:lpstr>Arial Rounded MT Bold</vt:lpstr>
      <vt:lpstr>Calibri</vt:lpstr>
      <vt:lpstr>Courier New</vt:lpstr>
      <vt:lpstr>Tahoma</vt:lpstr>
      <vt:lpstr>Trebuchet MS</vt:lpstr>
      <vt:lpstr>Verdana</vt:lpstr>
      <vt:lpstr>Wingdings</vt:lpstr>
      <vt:lpstr>Wingdings 2</vt:lpstr>
      <vt:lpstr>Summer</vt:lpstr>
      <vt:lpstr>PowerPoint Presentation</vt:lpstr>
      <vt:lpstr>What is the Seamless Summer Option?</vt:lpstr>
      <vt:lpstr>How Does it Work?</vt:lpstr>
      <vt:lpstr>Types of Sites</vt:lpstr>
      <vt:lpstr>Eligibility</vt:lpstr>
      <vt:lpstr>Area Eligibility Mapper</vt:lpstr>
      <vt:lpstr>CEP or Provision 2 Schools</vt:lpstr>
      <vt:lpstr>Compliance with SSO</vt:lpstr>
      <vt:lpstr>Performance Standard 1</vt:lpstr>
      <vt:lpstr>Reimbursement</vt:lpstr>
      <vt:lpstr>Second Meals</vt:lpstr>
      <vt:lpstr>2017 SSO Reimbursement Rates</vt:lpstr>
      <vt:lpstr>Meal Time Periods and  Meal Combinations  </vt:lpstr>
      <vt:lpstr>Performance Standard 2</vt:lpstr>
      <vt:lpstr>Performance Standard 2</vt:lpstr>
      <vt:lpstr>Public Notification</vt:lpstr>
      <vt:lpstr>On-Site Monitoring</vt:lpstr>
      <vt:lpstr>PowerPoint Presentation</vt:lpstr>
      <vt:lpstr>Farm to Summer</vt:lpstr>
      <vt:lpstr>2016 Statistics</vt:lpstr>
      <vt:lpstr>PowerPoint Presentation</vt:lpstr>
      <vt:lpstr>Any questions?  Please contact us!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2016-01-27T20:53:23Z</dcterms:created>
  <dcterms:modified xsi:type="dcterms:W3CDTF">2018-05-03T14:44:16Z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TC019192449991</vt:lpwstr>
  </property>
</Properties>
</file>