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0" r:id="rId3"/>
  </p:sldMasterIdLst>
  <p:notesMasterIdLst>
    <p:notesMasterId r:id="rId119"/>
  </p:notesMasterIdLst>
  <p:handoutMasterIdLst>
    <p:handoutMasterId r:id="rId120"/>
  </p:handoutMasterIdLst>
  <p:sldIdLst>
    <p:sldId id="259" r:id="rId4"/>
    <p:sldId id="260" r:id="rId5"/>
    <p:sldId id="261" r:id="rId6"/>
    <p:sldId id="352" r:id="rId7"/>
    <p:sldId id="353" r:id="rId8"/>
    <p:sldId id="354" r:id="rId9"/>
    <p:sldId id="355" r:id="rId10"/>
    <p:sldId id="356" r:id="rId11"/>
    <p:sldId id="357" r:id="rId12"/>
    <p:sldId id="358" r:id="rId13"/>
    <p:sldId id="359" r:id="rId14"/>
    <p:sldId id="360" r:id="rId15"/>
    <p:sldId id="361" r:id="rId16"/>
    <p:sldId id="362" r:id="rId17"/>
    <p:sldId id="417" r:id="rId18"/>
    <p:sldId id="365" r:id="rId19"/>
    <p:sldId id="366" r:id="rId20"/>
    <p:sldId id="396" r:id="rId21"/>
    <p:sldId id="397" r:id="rId22"/>
    <p:sldId id="398" r:id="rId23"/>
    <p:sldId id="403" r:id="rId24"/>
    <p:sldId id="404" r:id="rId25"/>
    <p:sldId id="400" r:id="rId26"/>
    <p:sldId id="407" r:id="rId27"/>
    <p:sldId id="408" r:id="rId28"/>
    <p:sldId id="409" r:id="rId29"/>
    <p:sldId id="399" r:id="rId30"/>
    <p:sldId id="410" r:id="rId31"/>
    <p:sldId id="412" r:id="rId32"/>
    <p:sldId id="402" r:id="rId33"/>
    <p:sldId id="344" r:id="rId34"/>
    <p:sldId id="345" r:id="rId35"/>
    <p:sldId id="346" r:id="rId36"/>
    <p:sldId id="347" r:id="rId37"/>
    <p:sldId id="348" r:id="rId38"/>
    <p:sldId id="349" r:id="rId39"/>
    <p:sldId id="350" r:id="rId40"/>
    <p:sldId id="351" r:id="rId41"/>
    <p:sldId id="268" r:id="rId42"/>
    <p:sldId id="280" r:id="rId43"/>
    <p:sldId id="283" r:id="rId44"/>
    <p:sldId id="284" r:id="rId45"/>
    <p:sldId id="270" r:id="rId46"/>
    <p:sldId id="282" r:id="rId47"/>
    <p:sldId id="285" r:id="rId48"/>
    <p:sldId id="281" r:id="rId49"/>
    <p:sldId id="286" r:id="rId50"/>
    <p:sldId id="287" r:id="rId51"/>
    <p:sldId id="288" r:id="rId52"/>
    <p:sldId id="289" r:id="rId53"/>
    <p:sldId id="290" r:id="rId54"/>
    <p:sldId id="292" r:id="rId55"/>
    <p:sldId id="293" r:id="rId56"/>
    <p:sldId id="273" r:id="rId57"/>
    <p:sldId id="295" r:id="rId58"/>
    <p:sldId id="296" r:id="rId59"/>
    <p:sldId id="405" r:id="rId60"/>
    <p:sldId id="387" r:id="rId61"/>
    <p:sldId id="388" r:id="rId62"/>
    <p:sldId id="297" r:id="rId63"/>
    <p:sldId id="274" r:id="rId64"/>
    <p:sldId id="298" r:id="rId65"/>
    <p:sldId id="299" r:id="rId66"/>
    <p:sldId id="300" r:id="rId67"/>
    <p:sldId id="303" r:id="rId68"/>
    <p:sldId id="302" r:id="rId69"/>
    <p:sldId id="275" r:id="rId70"/>
    <p:sldId id="301" r:id="rId71"/>
    <p:sldId id="276" r:id="rId72"/>
    <p:sldId id="305" r:id="rId73"/>
    <p:sldId id="306" r:id="rId74"/>
    <p:sldId id="307" r:id="rId75"/>
    <p:sldId id="308" r:id="rId76"/>
    <p:sldId id="309" r:id="rId77"/>
    <p:sldId id="310" r:id="rId78"/>
    <p:sldId id="312" r:id="rId79"/>
    <p:sldId id="313" r:id="rId80"/>
    <p:sldId id="320" r:id="rId81"/>
    <p:sldId id="315" r:id="rId82"/>
    <p:sldId id="316" r:id="rId83"/>
    <p:sldId id="321" r:id="rId84"/>
    <p:sldId id="318" r:id="rId85"/>
    <p:sldId id="319" r:id="rId86"/>
    <p:sldId id="317" r:id="rId87"/>
    <p:sldId id="343" r:id="rId88"/>
    <p:sldId id="368" r:id="rId89"/>
    <p:sldId id="369" r:id="rId90"/>
    <p:sldId id="370" r:id="rId91"/>
    <p:sldId id="371" r:id="rId92"/>
    <p:sldId id="372" r:id="rId93"/>
    <p:sldId id="373" r:id="rId94"/>
    <p:sldId id="374" r:id="rId95"/>
    <p:sldId id="322" r:id="rId96"/>
    <p:sldId id="375" r:id="rId97"/>
    <p:sldId id="376" r:id="rId98"/>
    <p:sldId id="377" r:id="rId99"/>
    <p:sldId id="378" r:id="rId100"/>
    <p:sldId id="379" r:id="rId101"/>
    <p:sldId id="380" r:id="rId102"/>
    <p:sldId id="326" r:id="rId103"/>
    <p:sldId id="381" r:id="rId104"/>
    <p:sldId id="382" r:id="rId105"/>
    <p:sldId id="337" r:id="rId106"/>
    <p:sldId id="383" r:id="rId107"/>
    <p:sldId id="384" r:id="rId108"/>
    <p:sldId id="323" r:id="rId109"/>
    <p:sldId id="386" r:id="rId110"/>
    <p:sldId id="341" r:id="rId111"/>
    <p:sldId id="406" r:id="rId112"/>
    <p:sldId id="393" r:id="rId113"/>
    <p:sldId id="328" r:id="rId114"/>
    <p:sldId id="330" r:id="rId115"/>
    <p:sldId id="394" r:id="rId116"/>
    <p:sldId id="389" r:id="rId117"/>
    <p:sldId id="395" r:id="rId11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2" autoAdjust="0"/>
    <p:restoredTop sz="94343" autoAdjust="0"/>
  </p:normalViewPr>
  <p:slideViewPr>
    <p:cSldViewPr snapToGrid="0">
      <p:cViewPr varScale="1">
        <p:scale>
          <a:sx n="106" d="100"/>
          <a:sy n="106" d="100"/>
        </p:scale>
        <p:origin x="468" y="108"/>
      </p:cViewPr>
      <p:guideLst/>
    </p:cSldViewPr>
  </p:slideViewPr>
  <p:outlineViewPr>
    <p:cViewPr>
      <p:scale>
        <a:sx n="33" d="100"/>
        <a:sy n="33" d="100"/>
      </p:scale>
      <p:origin x="0" y="-4332"/>
    </p:cViewPr>
  </p:outlineViewPr>
  <p:notesTextViewPr>
    <p:cViewPr>
      <p:scale>
        <a:sx n="1" d="1"/>
        <a:sy n="1" d="1"/>
      </p:scale>
      <p:origin x="0" y="0"/>
    </p:cViewPr>
  </p:notesTextViewPr>
  <p:sorterViewPr>
    <p:cViewPr>
      <p:scale>
        <a:sx n="100" d="100"/>
        <a:sy n="100" d="100"/>
      </p:scale>
      <p:origin x="0" y="-21528"/>
    </p:cViewPr>
  </p:sorterViewPr>
  <p:notesViewPr>
    <p:cSldViewPr snapToGrid="0">
      <p:cViewPr varScale="1">
        <p:scale>
          <a:sx n="56" d="100"/>
          <a:sy n="56" d="100"/>
        </p:scale>
        <p:origin x="211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7D810-5D51-4AC1-B30F-900083342F6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393E9E7-DAB4-4A85-9E00-C1FDCBC72558}">
      <dgm:prSet/>
      <dgm:spPr>
        <a:solidFill>
          <a:schemeClr val="accent5">
            <a:lumMod val="40000"/>
            <a:lumOff val="60000"/>
          </a:schemeClr>
        </a:solidFill>
      </dgm:spPr>
      <dgm:t>
        <a:bodyPr/>
        <a:lstStyle/>
        <a:p>
          <a:r>
            <a:rPr lang="en-US" dirty="0" smtClean="0"/>
            <a:t>Cohort 2020</a:t>
          </a:r>
          <a:endParaRPr lang="en-US" dirty="0"/>
        </a:p>
      </dgm:t>
    </dgm:pt>
    <dgm:pt modelId="{C2123EC6-7E52-45A2-AAFB-4749AC6F7E81}" type="parTrans" cxnId="{00684D6B-F59D-4439-B05C-61A06F7982F6}">
      <dgm:prSet/>
      <dgm:spPr/>
      <dgm:t>
        <a:bodyPr/>
        <a:lstStyle/>
        <a:p>
          <a:endParaRPr lang="en-US"/>
        </a:p>
      </dgm:t>
    </dgm:pt>
    <dgm:pt modelId="{20D06C0F-6899-4FF5-8097-690B67600C8F}" type="sibTrans" cxnId="{00684D6B-F59D-4439-B05C-61A06F7982F6}">
      <dgm:prSet/>
      <dgm:spPr/>
      <dgm:t>
        <a:bodyPr/>
        <a:lstStyle/>
        <a:p>
          <a:endParaRPr lang="en-US"/>
        </a:p>
      </dgm:t>
    </dgm:pt>
    <dgm:pt modelId="{A4000E3E-B85E-4229-B7BA-5FBCDFDCCA69}">
      <dgm:prSet phldrT="[Text]"/>
      <dgm:spPr>
        <a:solidFill>
          <a:srgbClr val="002060"/>
        </a:solidFill>
      </dgm:spPr>
      <dgm:t>
        <a:bodyPr/>
        <a:lstStyle/>
        <a:p>
          <a:r>
            <a:rPr lang="en-US" dirty="0" smtClean="0"/>
            <a:t>Entered grade 9 in 2016-17 school year</a:t>
          </a:r>
          <a:endParaRPr lang="en-US" dirty="0"/>
        </a:p>
      </dgm:t>
    </dgm:pt>
    <dgm:pt modelId="{F82F60F4-5D67-4740-A901-B3E79D5A5403}" type="parTrans" cxnId="{3F995F53-98A7-4F52-827F-7D9524B24805}">
      <dgm:prSet/>
      <dgm:spPr/>
      <dgm:t>
        <a:bodyPr/>
        <a:lstStyle/>
        <a:p>
          <a:endParaRPr lang="en-US"/>
        </a:p>
      </dgm:t>
    </dgm:pt>
    <dgm:pt modelId="{A86B17D6-AC00-47D8-AE17-4D40F4E94F1F}" type="sibTrans" cxnId="{3F995F53-98A7-4F52-827F-7D9524B24805}">
      <dgm:prSet/>
      <dgm:spPr/>
      <dgm:t>
        <a:bodyPr/>
        <a:lstStyle/>
        <a:p>
          <a:endParaRPr lang="en-US"/>
        </a:p>
      </dgm:t>
    </dgm:pt>
    <dgm:pt modelId="{48E71D83-B66A-4E59-974A-7BECA21D140D}">
      <dgm:prSet phldrT="[Text]"/>
      <dgm:spPr>
        <a:solidFill>
          <a:srgbClr val="0070C0"/>
        </a:solidFill>
      </dgm:spPr>
      <dgm:t>
        <a:bodyPr/>
        <a:lstStyle/>
        <a:p>
          <a:r>
            <a:rPr lang="en-US" dirty="0" smtClean="0"/>
            <a:t>6.19.7 NMAC 2009 applies</a:t>
          </a:r>
          <a:endParaRPr lang="en-US" dirty="0"/>
        </a:p>
      </dgm:t>
    </dgm:pt>
    <dgm:pt modelId="{27BA389E-3433-47F3-84C4-E5577EA315F1}" type="parTrans" cxnId="{036DAD67-5793-47CC-AED0-EAD50A3D0E99}">
      <dgm:prSet/>
      <dgm:spPr/>
      <dgm:t>
        <a:bodyPr/>
        <a:lstStyle/>
        <a:p>
          <a:endParaRPr lang="en-US"/>
        </a:p>
      </dgm:t>
    </dgm:pt>
    <dgm:pt modelId="{22FCB97C-F351-481B-92E6-51D78EFF8462}" type="sibTrans" cxnId="{036DAD67-5793-47CC-AED0-EAD50A3D0E99}">
      <dgm:prSet/>
      <dgm:spPr/>
      <dgm:t>
        <a:bodyPr/>
        <a:lstStyle/>
        <a:p>
          <a:endParaRPr lang="en-US"/>
        </a:p>
      </dgm:t>
    </dgm:pt>
    <dgm:pt modelId="{ED86BFAB-1288-405E-90F3-21391DD4E38B}">
      <dgm:prSet/>
      <dgm:spPr>
        <a:solidFill>
          <a:schemeClr val="accent5">
            <a:lumMod val="40000"/>
            <a:lumOff val="60000"/>
          </a:schemeClr>
        </a:solidFill>
      </dgm:spPr>
      <dgm:t>
        <a:bodyPr/>
        <a:lstStyle/>
        <a:p>
          <a:r>
            <a:rPr lang="en-US" dirty="0" smtClean="0"/>
            <a:t>Cohort 2021</a:t>
          </a:r>
          <a:endParaRPr lang="en-US" dirty="0"/>
        </a:p>
      </dgm:t>
    </dgm:pt>
    <dgm:pt modelId="{7FFE59EE-828B-423E-A9A0-056B63242FF9}" type="parTrans" cxnId="{E45A4E19-5105-4DC7-A642-B59B3883A1D9}">
      <dgm:prSet/>
      <dgm:spPr/>
      <dgm:t>
        <a:bodyPr/>
        <a:lstStyle/>
        <a:p>
          <a:endParaRPr lang="en-US"/>
        </a:p>
      </dgm:t>
    </dgm:pt>
    <dgm:pt modelId="{A022B500-C9B4-4FE2-ADC6-2FD377D14D1A}" type="sibTrans" cxnId="{E45A4E19-5105-4DC7-A642-B59B3883A1D9}">
      <dgm:prSet/>
      <dgm:spPr/>
      <dgm:t>
        <a:bodyPr/>
        <a:lstStyle/>
        <a:p>
          <a:endParaRPr lang="en-US"/>
        </a:p>
      </dgm:t>
    </dgm:pt>
    <dgm:pt modelId="{A4429183-1384-4A1B-84A3-D18D64BF02BD}">
      <dgm:prSet phldrT="[Text]"/>
      <dgm:spPr>
        <a:solidFill>
          <a:srgbClr val="002060"/>
        </a:solidFill>
      </dgm:spPr>
      <dgm:t>
        <a:bodyPr/>
        <a:lstStyle/>
        <a:p>
          <a:r>
            <a:rPr lang="en-US" dirty="0" smtClean="0"/>
            <a:t>Entered grade 9 in 2017-18 school year</a:t>
          </a:r>
          <a:endParaRPr lang="en-US" dirty="0"/>
        </a:p>
      </dgm:t>
    </dgm:pt>
    <dgm:pt modelId="{E0B69821-50FA-4CB9-80BB-BDBDA8DD9D9B}" type="parTrans" cxnId="{01F1F052-4F26-47D4-B220-4D2930320092}">
      <dgm:prSet/>
      <dgm:spPr/>
      <dgm:t>
        <a:bodyPr/>
        <a:lstStyle/>
        <a:p>
          <a:endParaRPr lang="en-US"/>
        </a:p>
      </dgm:t>
    </dgm:pt>
    <dgm:pt modelId="{DE698C71-0804-477A-A293-0F259EABB70B}" type="sibTrans" cxnId="{01F1F052-4F26-47D4-B220-4D2930320092}">
      <dgm:prSet/>
      <dgm:spPr/>
      <dgm:t>
        <a:bodyPr/>
        <a:lstStyle/>
        <a:p>
          <a:endParaRPr lang="en-US"/>
        </a:p>
      </dgm:t>
    </dgm:pt>
    <dgm:pt modelId="{5FEA826F-0A04-46DF-938D-B51BF8B7150C}">
      <dgm:prSet phldrT="[Text]"/>
      <dgm:spPr>
        <a:solidFill>
          <a:srgbClr val="0070C0"/>
        </a:solidFill>
      </dgm:spPr>
      <dgm:t>
        <a:bodyPr/>
        <a:lstStyle/>
        <a:p>
          <a:r>
            <a:rPr lang="en-US" dirty="0" smtClean="0"/>
            <a:t>6.19.7 NMAC 2009 applies</a:t>
          </a:r>
          <a:endParaRPr lang="en-US" dirty="0"/>
        </a:p>
      </dgm:t>
    </dgm:pt>
    <dgm:pt modelId="{65B691E0-9A65-4607-BBAC-60AB76D14DE4}" type="parTrans" cxnId="{CAF47E61-41F4-4BE8-BB80-8DCF9BDEF335}">
      <dgm:prSet/>
      <dgm:spPr/>
      <dgm:t>
        <a:bodyPr/>
        <a:lstStyle/>
        <a:p>
          <a:endParaRPr lang="en-US"/>
        </a:p>
      </dgm:t>
    </dgm:pt>
    <dgm:pt modelId="{5E09EF90-2E28-4185-9D3B-42D40EF1640F}" type="sibTrans" cxnId="{CAF47E61-41F4-4BE8-BB80-8DCF9BDEF335}">
      <dgm:prSet/>
      <dgm:spPr/>
      <dgm:t>
        <a:bodyPr/>
        <a:lstStyle/>
        <a:p>
          <a:endParaRPr lang="en-US"/>
        </a:p>
      </dgm:t>
    </dgm:pt>
    <dgm:pt modelId="{6E155F76-BE43-48DD-97F8-578D65383852}">
      <dgm:prSet/>
      <dgm:spPr>
        <a:solidFill>
          <a:schemeClr val="accent5">
            <a:lumMod val="40000"/>
            <a:lumOff val="60000"/>
          </a:schemeClr>
        </a:solidFill>
      </dgm:spPr>
      <dgm:t>
        <a:bodyPr/>
        <a:lstStyle/>
        <a:p>
          <a:r>
            <a:rPr lang="en-US" dirty="0" smtClean="0"/>
            <a:t>Cohort 2022</a:t>
          </a:r>
          <a:endParaRPr lang="en-US" dirty="0"/>
        </a:p>
      </dgm:t>
    </dgm:pt>
    <dgm:pt modelId="{B6AF618F-0709-4690-9663-9522077162F3}" type="parTrans" cxnId="{E24DAE9C-A46F-4352-BED2-C78BC003E9C7}">
      <dgm:prSet/>
      <dgm:spPr/>
      <dgm:t>
        <a:bodyPr/>
        <a:lstStyle/>
        <a:p>
          <a:endParaRPr lang="en-US"/>
        </a:p>
      </dgm:t>
    </dgm:pt>
    <dgm:pt modelId="{A0E14550-6870-4609-90FF-F607AFD03965}" type="sibTrans" cxnId="{E24DAE9C-A46F-4352-BED2-C78BC003E9C7}">
      <dgm:prSet/>
      <dgm:spPr/>
      <dgm:t>
        <a:bodyPr/>
        <a:lstStyle/>
        <a:p>
          <a:endParaRPr lang="en-US"/>
        </a:p>
      </dgm:t>
    </dgm:pt>
    <dgm:pt modelId="{10C2C709-656C-4896-BAC9-D9B58251A1A7}">
      <dgm:prSet phldrT="[Text]"/>
      <dgm:spPr>
        <a:solidFill>
          <a:srgbClr val="002060"/>
        </a:solidFill>
      </dgm:spPr>
      <dgm:t>
        <a:bodyPr/>
        <a:lstStyle/>
        <a:p>
          <a:r>
            <a:rPr lang="en-US" dirty="0" smtClean="0"/>
            <a:t>Entered grade 9 in 2018-19 school year</a:t>
          </a:r>
          <a:endParaRPr lang="en-US" dirty="0"/>
        </a:p>
      </dgm:t>
    </dgm:pt>
    <dgm:pt modelId="{9B0F59F7-639A-4CB2-9A96-894BA1DE7D7C}" type="parTrans" cxnId="{6FDDD8CB-760D-4757-B61E-FF0025407944}">
      <dgm:prSet/>
      <dgm:spPr/>
      <dgm:t>
        <a:bodyPr/>
        <a:lstStyle/>
        <a:p>
          <a:endParaRPr lang="en-US"/>
        </a:p>
      </dgm:t>
    </dgm:pt>
    <dgm:pt modelId="{12CEFE37-6AF7-4E2C-BE2D-653F5C0C15C5}" type="sibTrans" cxnId="{6FDDD8CB-760D-4757-B61E-FF0025407944}">
      <dgm:prSet/>
      <dgm:spPr/>
      <dgm:t>
        <a:bodyPr/>
        <a:lstStyle/>
        <a:p>
          <a:endParaRPr lang="en-US"/>
        </a:p>
      </dgm:t>
    </dgm:pt>
    <dgm:pt modelId="{F2B76368-AEA3-4D38-8F67-050A77CA5352}">
      <dgm:prSet phldrT="[Text]"/>
      <dgm:spPr>
        <a:solidFill>
          <a:srgbClr val="009644"/>
        </a:solidFill>
      </dgm:spPr>
      <dgm:t>
        <a:bodyPr/>
        <a:lstStyle/>
        <a:p>
          <a:r>
            <a:rPr lang="en-US" dirty="0" smtClean="0"/>
            <a:t>6.19.7 NMAC 2018 applies</a:t>
          </a:r>
          <a:endParaRPr lang="en-US" dirty="0"/>
        </a:p>
      </dgm:t>
    </dgm:pt>
    <dgm:pt modelId="{9EE08739-C9E9-4D64-A3FD-22ACE9F33609}" type="parTrans" cxnId="{84923839-C537-4FCF-9D0B-B7EBFBD217FC}">
      <dgm:prSet/>
      <dgm:spPr/>
      <dgm:t>
        <a:bodyPr/>
        <a:lstStyle/>
        <a:p>
          <a:endParaRPr lang="en-US"/>
        </a:p>
      </dgm:t>
    </dgm:pt>
    <dgm:pt modelId="{EA999D2D-4253-433C-9339-4E01F96B4926}" type="sibTrans" cxnId="{84923839-C537-4FCF-9D0B-B7EBFBD217FC}">
      <dgm:prSet/>
      <dgm:spPr/>
      <dgm:t>
        <a:bodyPr/>
        <a:lstStyle/>
        <a:p>
          <a:endParaRPr lang="en-US"/>
        </a:p>
      </dgm:t>
    </dgm:pt>
    <dgm:pt modelId="{6A4C6C1D-E8D2-4CC1-86FE-B0D4F069A749}">
      <dgm:prSet/>
      <dgm:spPr>
        <a:solidFill>
          <a:schemeClr val="accent5">
            <a:lumMod val="40000"/>
            <a:lumOff val="60000"/>
          </a:schemeClr>
        </a:solidFill>
      </dgm:spPr>
      <dgm:t>
        <a:bodyPr/>
        <a:lstStyle/>
        <a:p>
          <a:r>
            <a:rPr lang="en-US" dirty="0" smtClean="0"/>
            <a:t>Cohort 2023</a:t>
          </a:r>
          <a:endParaRPr lang="en-US" dirty="0"/>
        </a:p>
      </dgm:t>
    </dgm:pt>
    <dgm:pt modelId="{A71F64B8-065B-41A0-A1FF-C4361E2F2412}" type="parTrans" cxnId="{E53819E1-3126-4163-8A5A-882573CDBE0A}">
      <dgm:prSet/>
      <dgm:spPr/>
      <dgm:t>
        <a:bodyPr/>
        <a:lstStyle/>
        <a:p>
          <a:endParaRPr lang="en-US"/>
        </a:p>
      </dgm:t>
    </dgm:pt>
    <dgm:pt modelId="{61E98E0C-CDCA-45B3-BA35-7272CB62DC03}" type="sibTrans" cxnId="{E53819E1-3126-4163-8A5A-882573CDBE0A}">
      <dgm:prSet/>
      <dgm:spPr/>
      <dgm:t>
        <a:bodyPr/>
        <a:lstStyle/>
        <a:p>
          <a:endParaRPr lang="en-US"/>
        </a:p>
      </dgm:t>
    </dgm:pt>
    <dgm:pt modelId="{5C0CEE60-86B3-491F-9C65-BA0757385088}">
      <dgm:prSet phldrT="[Text]"/>
      <dgm:spPr>
        <a:solidFill>
          <a:srgbClr val="002060"/>
        </a:solidFill>
      </dgm:spPr>
      <dgm:t>
        <a:bodyPr/>
        <a:lstStyle/>
        <a:p>
          <a:r>
            <a:rPr lang="en-US" dirty="0" smtClean="0"/>
            <a:t>Entered grade 9 in 2019-20 school year</a:t>
          </a:r>
          <a:endParaRPr lang="en-US" dirty="0"/>
        </a:p>
      </dgm:t>
    </dgm:pt>
    <dgm:pt modelId="{CFBC3D9B-E943-4A59-B912-8473411C698C}" type="parTrans" cxnId="{233E5B38-A614-415D-B49D-3A699629DFAF}">
      <dgm:prSet/>
      <dgm:spPr/>
      <dgm:t>
        <a:bodyPr/>
        <a:lstStyle/>
        <a:p>
          <a:endParaRPr lang="en-US"/>
        </a:p>
      </dgm:t>
    </dgm:pt>
    <dgm:pt modelId="{D2A3AEBA-AD2C-4339-8545-209E3C2164F9}" type="sibTrans" cxnId="{233E5B38-A614-415D-B49D-3A699629DFAF}">
      <dgm:prSet/>
      <dgm:spPr/>
      <dgm:t>
        <a:bodyPr/>
        <a:lstStyle/>
        <a:p>
          <a:endParaRPr lang="en-US"/>
        </a:p>
      </dgm:t>
    </dgm:pt>
    <dgm:pt modelId="{09AFB3C7-F343-40B4-975F-A1FA6A665A1C}">
      <dgm:prSet phldrT="[Text]"/>
      <dgm:spPr>
        <a:solidFill>
          <a:srgbClr val="15972E"/>
        </a:solidFill>
      </dgm:spPr>
      <dgm:t>
        <a:bodyPr/>
        <a:lstStyle/>
        <a:p>
          <a:r>
            <a:rPr lang="en-US" dirty="0" smtClean="0"/>
            <a:t> 6.19.7 NMAC 2018 applies</a:t>
          </a:r>
          <a:endParaRPr lang="en-US" dirty="0"/>
        </a:p>
      </dgm:t>
    </dgm:pt>
    <dgm:pt modelId="{E6FA6589-4ADC-41FB-A4E7-FC7043A72AF4}" type="parTrans" cxnId="{117C0144-D0BA-43D2-9A50-B2323FE0CB21}">
      <dgm:prSet/>
      <dgm:spPr/>
      <dgm:t>
        <a:bodyPr/>
        <a:lstStyle/>
        <a:p>
          <a:endParaRPr lang="en-US"/>
        </a:p>
      </dgm:t>
    </dgm:pt>
    <dgm:pt modelId="{713034FE-072D-41D9-A0F9-11995D09A26B}" type="sibTrans" cxnId="{117C0144-D0BA-43D2-9A50-B2323FE0CB21}">
      <dgm:prSet/>
      <dgm:spPr/>
      <dgm:t>
        <a:bodyPr/>
        <a:lstStyle/>
        <a:p>
          <a:endParaRPr lang="en-US"/>
        </a:p>
      </dgm:t>
    </dgm:pt>
    <dgm:pt modelId="{3A704FC1-BAF6-4842-80EA-DB1FC10038A1}" type="pres">
      <dgm:prSet presAssocID="{CE17D810-5D51-4AC1-B30F-900083342F63}" presName="theList" presStyleCnt="0">
        <dgm:presLayoutVars>
          <dgm:dir/>
          <dgm:animLvl val="lvl"/>
          <dgm:resizeHandles val="exact"/>
        </dgm:presLayoutVars>
      </dgm:prSet>
      <dgm:spPr/>
      <dgm:t>
        <a:bodyPr/>
        <a:lstStyle/>
        <a:p>
          <a:endParaRPr lang="en-US"/>
        </a:p>
      </dgm:t>
    </dgm:pt>
    <dgm:pt modelId="{ECEE4BA6-8436-48C9-B72E-DDDF99BACEF1}" type="pres">
      <dgm:prSet presAssocID="{2393E9E7-DAB4-4A85-9E00-C1FDCBC72558}" presName="compNode" presStyleCnt="0"/>
      <dgm:spPr/>
    </dgm:pt>
    <dgm:pt modelId="{9C94B6AE-1785-49AC-90E8-13E3B13B70D6}" type="pres">
      <dgm:prSet presAssocID="{2393E9E7-DAB4-4A85-9E00-C1FDCBC72558}" presName="aNode" presStyleLbl="bgShp" presStyleIdx="0" presStyleCnt="4"/>
      <dgm:spPr/>
      <dgm:t>
        <a:bodyPr/>
        <a:lstStyle/>
        <a:p>
          <a:endParaRPr lang="en-US"/>
        </a:p>
      </dgm:t>
    </dgm:pt>
    <dgm:pt modelId="{B4E4697B-EC33-42F0-8E67-FC77BB88E65E}" type="pres">
      <dgm:prSet presAssocID="{2393E9E7-DAB4-4A85-9E00-C1FDCBC72558}" presName="textNode" presStyleLbl="bgShp" presStyleIdx="0" presStyleCnt="4"/>
      <dgm:spPr/>
      <dgm:t>
        <a:bodyPr/>
        <a:lstStyle/>
        <a:p>
          <a:endParaRPr lang="en-US"/>
        </a:p>
      </dgm:t>
    </dgm:pt>
    <dgm:pt modelId="{040F2214-C015-4472-8B4D-EE31478FAB36}" type="pres">
      <dgm:prSet presAssocID="{2393E9E7-DAB4-4A85-9E00-C1FDCBC72558}" presName="compChildNode" presStyleCnt="0"/>
      <dgm:spPr/>
    </dgm:pt>
    <dgm:pt modelId="{1DDB8795-E032-4F68-B7AB-E0AF137EECC1}" type="pres">
      <dgm:prSet presAssocID="{2393E9E7-DAB4-4A85-9E00-C1FDCBC72558}" presName="theInnerList" presStyleCnt="0"/>
      <dgm:spPr/>
    </dgm:pt>
    <dgm:pt modelId="{A35BDFD8-7D30-4297-A4E5-8D7973E2A541}" type="pres">
      <dgm:prSet presAssocID="{A4000E3E-B85E-4229-B7BA-5FBCDFDCCA69}" presName="childNode" presStyleLbl="node1" presStyleIdx="0" presStyleCnt="8">
        <dgm:presLayoutVars>
          <dgm:bulletEnabled val="1"/>
        </dgm:presLayoutVars>
      </dgm:prSet>
      <dgm:spPr/>
      <dgm:t>
        <a:bodyPr/>
        <a:lstStyle/>
        <a:p>
          <a:endParaRPr lang="en-US"/>
        </a:p>
      </dgm:t>
    </dgm:pt>
    <dgm:pt modelId="{EAEEBFB4-7874-430D-941B-E3A50C0349F8}" type="pres">
      <dgm:prSet presAssocID="{A4000E3E-B85E-4229-B7BA-5FBCDFDCCA69}" presName="aSpace2" presStyleCnt="0"/>
      <dgm:spPr/>
    </dgm:pt>
    <dgm:pt modelId="{E230C93A-0370-428B-B5ED-B694D4C1FE73}" type="pres">
      <dgm:prSet presAssocID="{48E71D83-B66A-4E59-974A-7BECA21D140D}" presName="childNode" presStyleLbl="node1" presStyleIdx="1" presStyleCnt="8">
        <dgm:presLayoutVars>
          <dgm:bulletEnabled val="1"/>
        </dgm:presLayoutVars>
      </dgm:prSet>
      <dgm:spPr/>
      <dgm:t>
        <a:bodyPr/>
        <a:lstStyle/>
        <a:p>
          <a:endParaRPr lang="en-US"/>
        </a:p>
      </dgm:t>
    </dgm:pt>
    <dgm:pt modelId="{31D8D5F4-7DDC-49AC-BFB2-80533AD343AF}" type="pres">
      <dgm:prSet presAssocID="{2393E9E7-DAB4-4A85-9E00-C1FDCBC72558}" presName="aSpace" presStyleCnt="0"/>
      <dgm:spPr/>
    </dgm:pt>
    <dgm:pt modelId="{158DDC1A-8916-4749-8B2A-48428D9123FE}" type="pres">
      <dgm:prSet presAssocID="{ED86BFAB-1288-405E-90F3-21391DD4E38B}" presName="compNode" presStyleCnt="0"/>
      <dgm:spPr/>
    </dgm:pt>
    <dgm:pt modelId="{C28558F5-EB6B-44FE-B241-F4C23F235AD6}" type="pres">
      <dgm:prSet presAssocID="{ED86BFAB-1288-405E-90F3-21391DD4E38B}" presName="aNode" presStyleLbl="bgShp" presStyleIdx="1" presStyleCnt="4"/>
      <dgm:spPr/>
      <dgm:t>
        <a:bodyPr/>
        <a:lstStyle/>
        <a:p>
          <a:endParaRPr lang="en-US"/>
        </a:p>
      </dgm:t>
    </dgm:pt>
    <dgm:pt modelId="{4F354E7A-5C81-4E96-8A90-786A02175FA8}" type="pres">
      <dgm:prSet presAssocID="{ED86BFAB-1288-405E-90F3-21391DD4E38B}" presName="textNode" presStyleLbl="bgShp" presStyleIdx="1" presStyleCnt="4"/>
      <dgm:spPr/>
      <dgm:t>
        <a:bodyPr/>
        <a:lstStyle/>
        <a:p>
          <a:endParaRPr lang="en-US"/>
        </a:p>
      </dgm:t>
    </dgm:pt>
    <dgm:pt modelId="{DDE98D52-F0AF-44AA-955E-EDE3FACF8A89}" type="pres">
      <dgm:prSet presAssocID="{ED86BFAB-1288-405E-90F3-21391DD4E38B}" presName="compChildNode" presStyleCnt="0"/>
      <dgm:spPr/>
    </dgm:pt>
    <dgm:pt modelId="{B5357BF9-ED55-42AD-A05A-4AA8A520607A}" type="pres">
      <dgm:prSet presAssocID="{ED86BFAB-1288-405E-90F3-21391DD4E38B}" presName="theInnerList" presStyleCnt="0"/>
      <dgm:spPr/>
    </dgm:pt>
    <dgm:pt modelId="{A1B86489-AA27-4AF2-A8B7-CF4AC0F83CFB}" type="pres">
      <dgm:prSet presAssocID="{A4429183-1384-4A1B-84A3-D18D64BF02BD}" presName="childNode" presStyleLbl="node1" presStyleIdx="2" presStyleCnt="8">
        <dgm:presLayoutVars>
          <dgm:bulletEnabled val="1"/>
        </dgm:presLayoutVars>
      </dgm:prSet>
      <dgm:spPr/>
      <dgm:t>
        <a:bodyPr/>
        <a:lstStyle/>
        <a:p>
          <a:endParaRPr lang="en-US"/>
        </a:p>
      </dgm:t>
    </dgm:pt>
    <dgm:pt modelId="{F34C8E89-35CA-4EF6-9368-BF408D89EE2C}" type="pres">
      <dgm:prSet presAssocID="{A4429183-1384-4A1B-84A3-D18D64BF02BD}" presName="aSpace2" presStyleCnt="0"/>
      <dgm:spPr/>
    </dgm:pt>
    <dgm:pt modelId="{705CC835-A4E0-4628-B9F7-23DB6C4F0947}" type="pres">
      <dgm:prSet presAssocID="{5FEA826F-0A04-46DF-938D-B51BF8B7150C}" presName="childNode" presStyleLbl="node1" presStyleIdx="3" presStyleCnt="8">
        <dgm:presLayoutVars>
          <dgm:bulletEnabled val="1"/>
        </dgm:presLayoutVars>
      </dgm:prSet>
      <dgm:spPr/>
      <dgm:t>
        <a:bodyPr/>
        <a:lstStyle/>
        <a:p>
          <a:endParaRPr lang="en-US"/>
        </a:p>
      </dgm:t>
    </dgm:pt>
    <dgm:pt modelId="{0607AA84-7018-4F21-898A-283C9B151CF6}" type="pres">
      <dgm:prSet presAssocID="{ED86BFAB-1288-405E-90F3-21391DD4E38B}" presName="aSpace" presStyleCnt="0"/>
      <dgm:spPr/>
    </dgm:pt>
    <dgm:pt modelId="{CCD9673F-CDA7-43D9-BE41-5BB7E201DB8C}" type="pres">
      <dgm:prSet presAssocID="{6E155F76-BE43-48DD-97F8-578D65383852}" presName="compNode" presStyleCnt="0"/>
      <dgm:spPr/>
    </dgm:pt>
    <dgm:pt modelId="{82D1BD70-EEC7-45C8-BC77-74FEE62C208D}" type="pres">
      <dgm:prSet presAssocID="{6E155F76-BE43-48DD-97F8-578D65383852}" presName="aNode" presStyleLbl="bgShp" presStyleIdx="2" presStyleCnt="4"/>
      <dgm:spPr/>
      <dgm:t>
        <a:bodyPr/>
        <a:lstStyle/>
        <a:p>
          <a:endParaRPr lang="en-US"/>
        </a:p>
      </dgm:t>
    </dgm:pt>
    <dgm:pt modelId="{64B13341-C62F-4977-8712-FCBBC38A58D1}" type="pres">
      <dgm:prSet presAssocID="{6E155F76-BE43-48DD-97F8-578D65383852}" presName="textNode" presStyleLbl="bgShp" presStyleIdx="2" presStyleCnt="4"/>
      <dgm:spPr/>
      <dgm:t>
        <a:bodyPr/>
        <a:lstStyle/>
        <a:p>
          <a:endParaRPr lang="en-US"/>
        </a:p>
      </dgm:t>
    </dgm:pt>
    <dgm:pt modelId="{C7059C0E-AC08-4D05-A9B1-60E886FD9B15}" type="pres">
      <dgm:prSet presAssocID="{6E155F76-BE43-48DD-97F8-578D65383852}" presName="compChildNode" presStyleCnt="0"/>
      <dgm:spPr/>
    </dgm:pt>
    <dgm:pt modelId="{BC5D0BF8-D254-48B4-ADA6-707B79C3867A}" type="pres">
      <dgm:prSet presAssocID="{6E155F76-BE43-48DD-97F8-578D65383852}" presName="theInnerList" presStyleCnt="0"/>
      <dgm:spPr/>
    </dgm:pt>
    <dgm:pt modelId="{E3EF394A-9621-48F1-8776-6433375B7C0B}" type="pres">
      <dgm:prSet presAssocID="{10C2C709-656C-4896-BAC9-D9B58251A1A7}" presName="childNode" presStyleLbl="node1" presStyleIdx="4" presStyleCnt="8">
        <dgm:presLayoutVars>
          <dgm:bulletEnabled val="1"/>
        </dgm:presLayoutVars>
      </dgm:prSet>
      <dgm:spPr/>
      <dgm:t>
        <a:bodyPr/>
        <a:lstStyle/>
        <a:p>
          <a:endParaRPr lang="en-US"/>
        </a:p>
      </dgm:t>
    </dgm:pt>
    <dgm:pt modelId="{72D39EB6-A1A3-44EC-9010-DC8AF1EF6C7F}" type="pres">
      <dgm:prSet presAssocID="{10C2C709-656C-4896-BAC9-D9B58251A1A7}" presName="aSpace2" presStyleCnt="0"/>
      <dgm:spPr/>
    </dgm:pt>
    <dgm:pt modelId="{535F3E90-69CD-4716-A068-8547CFB84199}" type="pres">
      <dgm:prSet presAssocID="{F2B76368-AEA3-4D38-8F67-050A77CA5352}" presName="childNode" presStyleLbl="node1" presStyleIdx="5" presStyleCnt="8">
        <dgm:presLayoutVars>
          <dgm:bulletEnabled val="1"/>
        </dgm:presLayoutVars>
      </dgm:prSet>
      <dgm:spPr/>
      <dgm:t>
        <a:bodyPr/>
        <a:lstStyle/>
        <a:p>
          <a:endParaRPr lang="en-US"/>
        </a:p>
      </dgm:t>
    </dgm:pt>
    <dgm:pt modelId="{7F9A1D9F-230A-4AD5-AC29-CADFEFA5E7FA}" type="pres">
      <dgm:prSet presAssocID="{6E155F76-BE43-48DD-97F8-578D65383852}" presName="aSpace" presStyleCnt="0"/>
      <dgm:spPr/>
    </dgm:pt>
    <dgm:pt modelId="{C9F18ED5-9924-43BD-BFBB-92E67346FFF2}" type="pres">
      <dgm:prSet presAssocID="{6A4C6C1D-E8D2-4CC1-86FE-B0D4F069A749}" presName="compNode" presStyleCnt="0"/>
      <dgm:spPr/>
    </dgm:pt>
    <dgm:pt modelId="{B8F7C3E0-DF76-4F0D-A764-2828485E9D27}" type="pres">
      <dgm:prSet presAssocID="{6A4C6C1D-E8D2-4CC1-86FE-B0D4F069A749}" presName="aNode" presStyleLbl="bgShp" presStyleIdx="3" presStyleCnt="4"/>
      <dgm:spPr/>
      <dgm:t>
        <a:bodyPr/>
        <a:lstStyle/>
        <a:p>
          <a:endParaRPr lang="en-US"/>
        </a:p>
      </dgm:t>
    </dgm:pt>
    <dgm:pt modelId="{07050F3C-57C9-4814-BFA3-32C2C651884F}" type="pres">
      <dgm:prSet presAssocID="{6A4C6C1D-E8D2-4CC1-86FE-B0D4F069A749}" presName="textNode" presStyleLbl="bgShp" presStyleIdx="3" presStyleCnt="4"/>
      <dgm:spPr/>
      <dgm:t>
        <a:bodyPr/>
        <a:lstStyle/>
        <a:p>
          <a:endParaRPr lang="en-US"/>
        </a:p>
      </dgm:t>
    </dgm:pt>
    <dgm:pt modelId="{5670FE63-DE25-4715-BF2E-C77922A427AC}" type="pres">
      <dgm:prSet presAssocID="{6A4C6C1D-E8D2-4CC1-86FE-B0D4F069A749}" presName="compChildNode" presStyleCnt="0"/>
      <dgm:spPr/>
    </dgm:pt>
    <dgm:pt modelId="{5A8E9FF3-8940-403E-BE92-568303D64DA2}" type="pres">
      <dgm:prSet presAssocID="{6A4C6C1D-E8D2-4CC1-86FE-B0D4F069A749}" presName="theInnerList" presStyleCnt="0"/>
      <dgm:spPr/>
    </dgm:pt>
    <dgm:pt modelId="{42A7E61A-A9A8-4BF0-86E3-36D7B7B8E9DF}" type="pres">
      <dgm:prSet presAssocID="{5C0CEE60-86B3-491F-9C65-BA0757385088}" presName="childNode" presStyleLbl="node1" presStyleIdx="6" presStyleCnt="8">
        <dgm:presLayoutVars>
          <dgm:bulletEnabled val="1"/>
        </dgm:presLayoutVars>
      </dgm:prSet>
      <dgm:spPr/>
      <dgm:t>
        <a:bodyPr/>
        <a:lstStyle/>
        <a:p>
          <a:endParaRPr lang="en-US"/>
        </a:p>
      </dgm:t>
    </dgm:pt>
    <dgm:pt modelId="{A9DF32A7-469B-4B0E-B586-A67431B2A64D}" type="pres">
      <dgm:prSet presAssocID="{5C0CEE60-86B3-491F-9C65-BA0757385088}" presName="aSpace2" presStyleCnt="0"/>
      <dgm:spPr/>
    </dgm:pt>
    <dgm:pt modelId="{2A5F201A-2D51-49E1-BD4F-12DAC9DC9837}" type="pres">
      <dgm:prSet presAssocID="{09AFB3C7-F343-40B4-975F-A1FA6A665A1C}" presName="childNode" presStyleLbl="node1" presStyleIdx="7" presStyleCnt="8">
        <dgm:presLayoutVars>
          <dgm:bulletEnabled val="1"/>
        </dgm:presLayoutVars>
      </dgm:prSet>
      <dgm:spPr/>
      <dgm:t>
        <a:bodyPr/>
        <a:lstStyle/>
        <a:p>
          <a:endParaRPr lang="en-US"/>
        </a:p>
      </dgm:t>
    </dgm:pt>
  </dgm:ptLst>
  <dgm:cxnLst>
    <dgm:cxn modelId="{CAF47E61-41F4-4BE8-BB80-8DCF9BDEF335}" srcId="{ED86BFAB-1288-405E-90F3-21391DD4E38B}" destId="{5FEA826F-0A04-46DF-938D-B51BF8B7150C}" srcOrd="1" destOrd="0" parTransId="{65B691E0-9A65-4607-BBAC-60AB76D14DE4}" sibTransId="{5E09EF90-2E28-4185-9D3B-42D40EF1640F}"/>
    <dgm:cxn modelId="{49FA89D0-5C32-4EE5-A996-9083591D8E16}" type="presOf" srcId="{ED86BFAB-1288-405E-90F3-21391DD4E38B}" destId="{C28558F5-EB6B-44FE-B241-F4C23F235AD6}" srcOrd="0" destOrd="0" presId="urn:microsoft.com/office/officeart/2005/8/layout/lProcess2"/>
    <dgm:cxn modelId="{233E5B38-A614-415D-B49D-3A699629DFAF}" srcId="{6A4C6C1D-E8D2-4CC1-86FE-B0D4F069A749}" destId="{5C0CEE60-86B3-491F-9C65-BA0757385088}" srcOrd="0" destOrd="0" parTransId="{CFBC3D9B-E943-4A59-B912-8473411C698C}" sibTransId="{D2A3AEBA-AD2C-4339-8545-209E3C2164F9}"/>
    <dgm:cxn modelId="{A1259D8A-4FFF-4D1F-AC00-248A35E3A52F}" type="presOf" srcId="{09AFB3C7-F343-40B4-975F-A1FA6A665A1C}" destId="{2A5F201A-2D51-49E1-BD4F-12DAC9DC9837}" srcOrd="0" destOrd="0" presId="urn:microsoft.com/office/officeart/2005/8/layout/lProcess2"/>
    <dgm:cxn modelId="{BA6126DC-8DA8-47B7-B883-2D7CADDD84F9}" type="presOf" srcId="{2393E9E7-DAB4-4A85-9E00-C1FDCBC72558}" destId="{9C94B6AE-1785-49AC-90E8-13E3B13B70D6}" srcOrd="0" destOrd="0" presId="urn:microsoft.com/office/officeart/2005/8/layout/lProcess2"/>
    <dgm:cxn modelId="{A8A80E60-6737-43BB-A82F-E2984823D0E5}" type="presOf" srcId="{6E155F76-BE43-48DD-97F8-578D65383852}" destId="{82D1BD70-EEC7-45C8-BC77-74FEE62C208D}" srcOrd="0" destOrd="0" presId="urn:microsoft.com/office/officeart/2005/8/layout/lProcess2"/>
    <dgm:cxn modelId="{A4AF9761-B3D9-463B-9628-E943855C7D6A}" type="presOf" srcId="{5FEA826F-0A04-46DF-938D-B51BF8B7150C}" destId="{705CC835-A4E0-4628-B9F7-23DB6C4F0947}" srcOrd="0" destOrd="0" presId="urn:microsoft.com/office/officeart/2005/8/layout/lProcess2"/>
    <dgm:cxn modelId="{036DAD67-5793-47CC-AED0-EAD50A3D0E99}" srcId="{2393E9E7-DAB4-4A85-9E00-C1FDCBC72558}" destId="{48E71D83-B66A-4E59-974A-7BECA21D140D}" srcOrd="1" destOrd="0" parTransId="{27BA389E-3433-47F3-84C4-E5577EA315F1}" sibTransId="{22FCB97C-F351-481B-92E6-51D78EFF8462}"/>
    <dgm:cxn modelId="{F0366307-DE90-41A1-97CF-52503DCBB95E}" type="presOf" srcId="{2393E9E7-DAB4-4A85-9E00-C1FDCBC72558}" destId="{B4E4697B-EC33-42F0-8E67-FC77BB88E65E}" srcOrd="1" destOrd="0" presId="urn:microsoft.com/office/officeart/2005/8/layout/lProcess2"/>
    <dgm:cxn modelId="{E24DAE9C-A46F-4352-BED2-C78BC003E9C7}" srcId="{CE17D810-5D51-4AC1-B30F-900083342F63}" destId="{6E155F76-BE43-48DD-97F8-578D65383852}" srcOrd="2" destOrd="0" parTransId="{B6AF618F-0709-4690-9663-9522077162F3}" sibTransId="{A0E14550-6870-4609-90FF-F607AFD03965}"/>
    <dgm:cxn modelId="{2E96E967-6A3D-42F2-B318-3E18EDE5BB8E}" type="presOf" srcId="{6A4C6C1D-E8D2-4CC1-86FE-B0D4F069A749}" destId="{B8F7C3E0-DF76-4F0D-A764-2828485E9D27}" srcOrd="0" destOrd="0" presId="urn:microsoft.com/office/officeart/2005/8/layout/lProcess2"/>
    <dgm:cxn modelId="{01F1F052-4F26-47D4-B220-4D2930320092}" srcId="{ED86BFAB-1288-405E-90F3-21391DD4E38B}" destId="{A4429183-1384-4A1B-84A3-D18D64BF02BD}" srcOrd="0" destOrd="0" parTransId="{E0B69821-50FA-4CB9-80BB-BDBDA8DD9D9B}" sibTransId="{DE698C71-0804-477A-A293-0F259EABB70B}"/>
    <dgm:cxn modelId="{00684D6B-F59D-4439-B05C-61A06F7982F6}" srcId="{CE17D810-5D51-4AC1-B30F-900083342F63}" destId="{2393E9E7-DAB4-4A85-9E00-C1FDCBC72558}" srcOrd="0" destOrd="0" parTransId="{C2123EC6-7E52-45A2-AAFB-4749AC6F7E81}" sibTransId="{20D06C0F-6899-4FF5-8097-690B67600C8F}"/>
    <dgm:cxn modelId="{0A3C6B4C-3BD6-453D-9944-C596D203F9F2}" type="presOf" srcId="{A4429183-1384-4A1B-84A3-D18D64BF02BD}" destId="{A1B86489-AA27-4AF2-A8B7-CF4AC0F83CFB}" srcOrd="0" destOrd="0" presId="urn:microsoft.com/office/officeart/2005/8/layout/lProcess2"/>
    <dgm:cxn modelId="{3F995F53-98A7-4F52-827F-7D9524B24805}" srcId="{2393E9E7-DAB4-4A85-9E00-C1FDCBC72558}" destId="{A4000E3E-B85E-4229-B7BA-5FBCDFDCCA69}" srcOrd="0" destOrd="0" parTransId="{F82F60F4-5D67-4740-A901-B3E79D5A5403}" sibTransId="{A86B17D6-AC00-47D8-AE17-4D40F4E94F1F}"/>
    <dgm:cxn modelId="{E45A4E19-5105-4DC7-A642-B59B3883A1D9}" srcId="{CE17D810-5D51-4AC1-B30F-900083342F63}" destId="{ED86BFAB-1288-405E-90F3-21391DD4E38B}" srcOrd="1" destOrd="0" parTransId="{7FFE59EE-828B-423E-A9A0-056B63242FF9}" sibTransId="{A022B500-C9B4-4FE2-ADC6-2FD377D14D1A}"/>
    <dgm:cxn modelId="{6FDDD8CB-760D-4757-B61E-FF0025407944}" srcId="{6E155F76-BE43-48DD-97F8-578D65383852}" destId="{10C2C709-656C-4896-BAC9-D9B58251A1A7}" srcOrd="0" destOrd="0" parTransId="{9B0F59F7-639A-4CB2-9A96-894BA1DE7D7C}" sibTransId="{12CEFE37-6AF7-4E2C-BE2D-653F5C0C15C5}"/>
    <dgm:cxn modelId="{117C0144-D0BA-43D2-9A50-B2323FE0CB21}" srcId="{6A4C6C1D-E8D2-4CC1-86FE-B0D4F069A749}" destId="{09AFB3C7-F343-40B4-975F-A1FA6A665A1C}" srcOrd="1" destOrd="0" parTransId="{E6FA6589-4ADC-41FB-A4E7-FC7043A72AF4}" sibTransId="{713034FE-072D-41D9-A0F9-11995D09A26B}"/>
    <dgm:cxn modelId="{84923839-C537-4FCF-9D0B-B7EBFBD217FC}" srcId="{6E155F76-BE43-48DD-97F8-578D65383852}" destId="{F2B76368-AEA3-4D38-8F67-050A77CA5352}" srcOrd="1" destOrd="0" parTransId="{9EE08739-C9E9-4D64-A3FD-22ACE9F33609}" sibTransId="{EA999D2D-4253-433C-9339-4E01F96B4926}"/>
    <dgm:cxn modelId="{EE8F5BDF-58DA-4384-AED4-D165158322D3}" type="presOf" srcId="{5C0CEE60-86B3-491F-9C65-BA0757385088}" destId="{42A7E61A-A9A8-4BF0-86E3-36D7B7B8E9DF}" srcOrd="0" destOrd="0" presId="urn:microsoft.com/office/officeart/2005/8/layout/lProcess2"/>
    <dgm:cxn modelId="{4AE61F38-85C9-49B8-A7C2-75AF8655C09D}" type="presOf" srcId="{F2B76368-AEA3-4D38-8F67-050A77CA5352}" destId="{535F3E90-69CD-4716-A068-8547CFB84199}" srcOrd="0" destOrd="0" presId="urn:microsoft.com/office/officeart/2005/8/layout/lProcess2"/>
    <dgm:cxn modelId="{E53819E1-3126-4163-8A5A-882573CDBE0A}" srcId="{CE17D810-5D51-4AC1-B30F-900083342F63}" destId="{6A4C6C1D-E8D2-4CC1-86FE-B0D4F069A749}" srcOrd="3" destOrd="0" parTransId="{A71F64B8-065B-41A0-A1FF-C4361E2F2412}" sibTransId="{61E98E0C-CDCA-45B3-BA35-7272CB62DC03}"/>
    <dgm:cxn modelId="{428DBF55-6147-438F-8F3C-90BE2B820B24}" type="presOf" srcId="{6A4C6C1D-E8D2-4CC1-86FE-B0D4F069A749}" destId="{07050F3C-57C9-4814-BFA3-32C2C651884F}" srcOrd="1" destOrd="0" presId="urn:microsoft.com/office/officeart/2005/8/layout/lProcess2"/>
    <dgm:cxn modelId="{76E5E58E-A64E-42C4-BC81-91C4D3F1DD8A}" type="presOf" srcId="{ED86BFAB-1288-405E-90F3-21391DD4E38B}" destId="{4F354E7A-5C81-4E96-8A90-786A02175FA8}" srcOrd="1" destOrd="0" presId="urn:microsoft.com/office/officeart/2005/8/layout/lProcess2"/>
    <dgm:cxn modelId="{9CACC60C-4F0B-4A84-BA5B-6B1B8AA25B46}" type="presOf" srcId="{48E71D83-B66A-4E59-974A-7BECA21D140D}" destId="{E230C93A-0370-428B-B5ED-B694D4C1FE73}" srcOrd="0" destOrd="0" presId="urn:microsoft.com/office/officeart/2005/8/layout/lProcess2"/>
    <dgm:cxn modelId="{1ED5891A-2178-40E8-8C30-29DE85D17A5F}" type="presOf" srcId="{CE17D810-5D51-4AC1-B30F-900083342F63}" destId="{3A704FC1-BAF6-4842-80EA-DB1FC10038A1}" srcOrd="0" destOrd="0" presId="urn:microsoft.com/office/officeart/2005/8/layout/lProcess2"/>
    <dgm:cxn modelId="{5C192676-2147-4430-BC9D-60FC5C0E3CF5}" type="presOf" srcId="{10C2C709-656C-4896-BAC9-D9B58251A1A7}" destId="{E3EF394A-9621-48F1-8776-6433375B7C0B}" srcOrd="0" destOrd="0" presId="urn:microsoft.com/office/officeart/2005/8/layout/lProcess2"/>
    <dgm:cxn modelId="{FC791747-AA14-4084-A230-AF1E97AD06D0}" type="presOf" srcId="{A4000E3E-B85E-4229-B7BA-5FBCDFDCCA69}" destId="{A35BDFD8-7D30-4297-A4E5-8D7973E2A541}" srcOrd="0" destOrd="0" presId="urn:microsoft.com/office/officeart/2005/8/layout/lProcess2"/>
    <dgm:cxn modelId="{85BF826D-3CAA-4896-99CE-1006A6891F8D}" type="presOf" srcId="{6E155F76-BE43-48DD-97F8-578D65383852}" destId="{64B13341-C62F-4977-8712-FCBBC38A58D1}" srcOrd="1" destOrd="0" presId="urn:microsoft.com/office/officeart/2005/8/layout/lProcess2"/>
    <dgm:cxn modelId="{42B5171B-6EA8-4371-AB72-85CE1435F1ED}" type="presParOf" srcId="{3A704FC1-BAF6-4842-80EA-DB1FC10038A1}" destId="{ECEE4BA6-8436-48C9-B72E-DDDF99BACEF1}" srcOrd="0" destOrd="0" presId="urn:microsoft.com/office/officeart/2005/8/layout/lProcess2"/>
    <dgm:cxn modelId="{C33D645C-F672-4279-A72B-FC47B7BD4F96}" type="presParOf" srcId="{ECEE4BA6-8436-48C9-B72E-DDDF99BACEF1}" destId="{9C94B6AE-1785-49AC-90E8-13E3B13B70D6}" srcOrd="0" destOrd="0" presId="urn:microsoft.com/office/officeart/2005/8/layout/lProcess2"/>
    <dgm:cxn modelId="{F1D07D70-81DE-46C3-8611-25338ABEDCCF}" type="presParOf" srcId="{ECEE4BA6-8436-48C9-B72E-DDDF99BACEF1}" destId="{B4E4697B-EC33-42F0-8E67-FC77BB88E65E}" srcOrd="1" destOrd="0" presId="urn:microsoft.com/office/officeart/2005/8/layout/lProcess2"/>
    <dgm:cxn modelId="{592445A2-A595-4CE5-B64B-3D076200BE2B}" type="presParOf" srcId="{ECEE4BA6-8436-48C9-B72E-DDDF99BACEF1}" destId="{040F2214-C015-4472-8B4D-EE31478FAB36}" srcOrd="2" destOrd="0" presId="urn:microsoft.com/office/officeart/2005/8/layout/lProcess2"/>
    <dgm:cxn modelId="{0FFB0317-7D63-40AA-9115-669F1CE68C58}" type="presParOf" srcId="{040F2214-C015-4472-8B4D-EE31478FAB36}" destId="{1DDB8795-E032-4F68-B7AB-E0AF137EECC1}" srcOrd="0" destOrd="0" presId="urn:microsoft.com/office/officeart/2005/8/layout/lProcess2"/>
    <dgm:cxn modelId="{4A9FD778-2FA0-4F4E-A2F1-694A46BBE974}" type="presParOf" srcId="{1DDB8795-E032-4F68-B7AB-E0AF137EECC1}" destId="{A35BDFD8-7D30-4297-A4E5-8D7973E2A541}" srcOrd="0" destOrd="0" presId="urn:microsoft.com/office/officeart/2005/8/layout/lProcess2"/>
    <dgm:cxn modelId="{88C50942-8611-4EC3-8772-09EB77977516}" type="presParOf" srcId="{1DDB8795-E032-4F68-B7AB-E0AF137EECC1}" destId="{EAEEBFB4-7874-430D-941B-E3A50C0349F8}" srcOrd="1" destOrd="0" presId="urn:microsoft.com/office/officeart/2005/8/layout/lProcess2"/>
    <dgm:cxn modelId="{33CB0092-E7BC-4AF8-A3EA-74551A326E18}" type="presParOf" srcId="{1DDB8795-E032-4F68-B7AB-E0AF137EECC1}" destId="{E230C93A-0370-428B-B5ED-B694D4C1FE73}" srcOrd="2" destOrd="0" presId="urn:microsoft.com/office/officeart/2005/8/layout/lProcess2"/>
    <dgm:cxn modelId="{47DD70DB-7AE1-42D9-A49A-C072BAC1891A}" type="presParOf" srcId="{3A704FC1-BAF6-4842-80EA-DB1FC10038A1}" destId="{31D8D5F4-7DDC-49AC-BFB2-80533AD343AF}" srcOrd="1" destOrd="0" presId="urn:microsoft.com/office/officeart/2005/8/layout/lProcess2"/>
    <dgm:cxn modelId="{A0606F0F-057B-444A-864F-92BC1DA53B9F}" type="presParOf" srcId="{3A704FC1-BAF6-4842-80EA-DB1FC10038A1}" destId="{158DDC1A-8916-4749-8B2A-48428D9123FE}" srcOrd="2" destOrd="0" presId="urn:microsoft.com/office/officeart/2005/8/layout/lProcess2"/>
    <dgm:cxn modelId="{C160F4FA-B70D-4E47-9BE0-15A2D3D9080C}" type="presParOf" srcId="{158DDC1A-8916-4749-8B2A-48428D9123FE}" destId="{C28558F5-EB6B-44FE-B241-F4C23F235AD6}" srcOrd="0" destOrd="0" presId="urn:microsoft.com/office/officeart/2005/8/layout/lProcess2"/>
    <dgm:cxn modelId="{C2BA1535-C07C-45D6-AC32-B3301573627C}" type="presParOf" srcId="{158DDC1A-8916-4749-8B2A-48428D9123FE}" destId="{4F354E7A-5C81-4E96-8A90-786A02175FA8}" srcOrd="1" destOrd="0" presId="urn:microsoft.com/office/officeart/2005/8/layout/lProcess2"/>
    <dgm:cxn modelId="{FE934243-48DA-4AA0-9E4A-533DB38EE629}" type="presParOf" srcId="{158DDC1A-8916-4749-8B2A-48428D9123FE}" destId="{DDE98D52-F0AF-44AA-955E-EDE3FACF8A89}" srcOrd="2" destOrd="0" presId="urn:microsoft.com/office/officeart/2005/8/layout/lProcess2"/>
    <dgm:cxn modelId="{A86A2A4D-B56F-46BE-8B9B-6489EF0EA6D0}" type="presParOf" srcId="{DDE98D52-F0AF-44AA-955E-EDE3FACF8A89}" destId="{B5357BF9-ED55-42AD-A05A-4AA8A520607A}" srcOrd="0" destOrd="0" presId="urn:microsoft.com/office/officeart/2005/8/layout/lProcess2"/>
    <dgm:cxn modelId="{89E8D644-2C8B-4879-8FE2-BC290249B26E}" type="presParOf" srcId="{B5357BF9-ED55-42AD-A05A-4AA8A520607A}" destId="{A1B86489-AA27-4AF2-A8B7-CF4AC0F83CFB}" srcOrd="0" destOrd="0" presId="urn:microsoft.com/office/officeart/2005/8/layout/lProcess2"/>
    <dgm:cxn modelId="{E6A85764-E212-4856-9BF6-9169A0775B58}" type="presParOf" srcId="{B5357BF9-ED55-42AD-A05A-4AA8A520607A}" destId="{F34C8E89-35CA-4EF6-9368-BF408D89EE2C}" srcOrd="1" destOrd="0" presId="urn:microsoft.com/office/officeart/2005/8/layout/lProcess2"/>
    <dgm:cxn modelId="{16AB8C8E-7C0C-4D10-9508-BCDEC9387E05}" type="presParOf" srcId="{B5357BF9-ED55-42AD-A05A-4AA8A520607A}" destId="{705CC835-A4E0-4628-B9F7-23DB6C4F0947}" srcOrd="2" destOrd="0" presId="urn:microsoft.com/office/officeart/2005/8/layout/lProcess2"/>
    <dgm:cxn modelId="{BE404D27-C98D-417B-9C77-14BD3EAC632D}" type="presParOf" srcId="{3A704FC1-BAF6-4842-80EA-DB1FC10038A1}" destId="{0607AA84-7018-4F21-898A-283C9B151CF6}" srcOrd="3" destOrd="0" presId="urn:microsoft.com/office/officeart/2005/8/layout/lProcess2"/>
    <dgm:cxn modelId="{CE99740E-88B0-4785-BF3E-7E7988BE644A}" type="presParOf" srcId="{3A704FC1-BAF6-4842-80EA-DB1FC10038A1}" destId="{CCD9673F-CDA7-43D9-BE41-5BB7E201DB8C}" srcOrd="4" destOrd="0" presId="urn:microsoft.com/office/officeart/2005/8/layout/lProcess2"/>
    <dgm:cxn modelId="{850AF059-6742-4FB9-B3D8-95A3B1729421}" type="presParOf" srcId="{CCD9673F-CDA7-43D9-BE41-5BB7E201DB8C}" destId="{82D1BD70-EEC7-45C8-BC77-74FEE62C208D}" srcOrd="0" destOrd="0" presId="urn:microsoft.com/office/officeart/2005/8/layout/lProcess2"/>
    <dgm:cxn modelId="{9ABC6079-069B-47A6-A18E-3F1BC1F34A04}" type="presParOf" srcId="{CCD9673F-CDA7-43D9-BE41-5BB7E201DB8C}" destId="{64B13341-C62F-4977-8712-FCBBC38A58D1}" srcOrd="1" destOrd="0" presId="urn:microsoft.com/office/officeart/2005/8/layout/lProcess2"/>
    <dgm:cxn modelId="{EF274ADA-ABF1-4671-A547-F6E35F50472E}" type="presParOf" srcId="{CCD9673F-CDA7-43D9-BE41-5BB7E201DB8C}" destId="{C7059C0E-AC08-4D05-A9B1-60E886FD9B15}" srcOrd="2" destOrd="0" presId="urn:microsoft.com/office/officeart/2005/8/layout/lProcess2"/>
    <dgm:cxn modelId="{8C06EF34-2423-4220-A9F9-BEF10919ACE9}" type="presParOf" srcId="{C7059C0E-AC08-4D05-A9B1-60E886FD9B15}" destId="{BC5D0BF8-D254-48B4-ADA6-707B79C3867A}" srcOrd="0" destOrd="0" presId="urn:microsoft.com/office/officeart/2005/8/layout/lProcess2"/>
    <dgm:cxn modelId="{65760F32-651C-4775-AD84-47A62A9398B5}" type="presParOf" srcId="{BC5D0BF8-D254-48B4-ADA6-707B79C3867A}" destId="{E3EF394A-9621-48F1-8776-6433375B7C0B}" srcOrd="0" destOrd="0" presId="urn:microsoft.com/office/officeart/2005/8/layout/lProcess2"/>
    <dgm:cxn modelId="{883803D4-472A-4622-BACB-470DB6DC2AAF}" type="presParOf" srcId="{BC5D0BF8-D254-48B4-ADA6-707B79C3867A}" destId="{72D39EB6-A1A3-44EC-9010-DC8AF1EF6C7F}" srcOrd="1" destOrd="0" presId="urn:microsoft.com/office/officeart/2005/8/layout/lProcess2"/>
    <dgm:cxn modelId="{6909C381-F5D4-47BB-93F7-DDCBFA108C3D}" type="presParOf" srcId="{BC5D0BF8-D254-48B4-ADA6-707B79C3867A}" destId="{535F3E90-69CD-4716-A068-8547CFB84199}" srcOrd="2" destOrd="0" presId="urn:microsoft.com/office/officeart/2005/8/layout/lProcess2"/>
    <dgm:cxn modelId="{4A2DF9D5-A590-4C94-B8A8-CF75BE535BEB}" type="presParOf" srcId="{3A704FC1-BAF6-4842-80EA-DB1FC10038A1}" destId="{7F9A1D9F-230A-4AD5-AC29-CADFEFA5E7FA}" srcOrd="5" destOrd="0" presId="urn:microsoft.com/office/officeart/2005/8/layout/lProcess2"/>
    <dgm:cxn modelId="{4D51AA1F-4C5B-44C7-900D-48EA17771BFA}" type="presParOf" srcId="{3A704FC1-BAF6-4842-80EA-DB1FC10038A1}" destId="{C9F18ED5-9924-43BD-BFBB-92E67346FFF2}" srcOrd="6" destOrd="0" presId="urn:microsoft.com/office/officeart/2005/8/layout/lProcess2"/>
    <dgm:cxn modelId="{F392EFD5-B801-438D-AC48-33D06611F1DF}" type="presParOf" srcId="{C9F18ED5-9924-43BD-BFBB-92E67346FFF2}" destId="{B8F7C3E0-DF76-4F0D-A764-2828485E9D27}" srcOrd="0" destOrd="0" presId="urn:microsoft.com/office/officeart/2005/8/layout/lProcess2"/>
    <dgm:cxn modelId="{7791BBCD-59BE-4442-A38B-CF378F29E8E8}" type="presParOf" srcId="{C9F18ED5-9924-43BD-BFBB-92E67346FFF2}" destId="{07050F3C-57C9-4814-BFA3-32C2C651884F}" srcOrd="1" destOrd="0" presId="urn:microsoft.com/office/officeart/2005/8/layout/lProcess2"/>
    <dgm:cxn modelId="{9014488B-C1B4-4646-B253-7FA7A4A37FF7}" type="presParOf" srcId="{C9F18ED5-9924-43BD-BFBB-92E67346FFF2}" destId="{5670FE63-DE25-4715-BF2E-C77922A427AC}" srcOrd="2" destOrd="0" presId="urn:microsoft.com/office/officeart/2005/8/layout/lProcess2"/>
    <dgm:cxn modelId="{028459E4-F675-41FB-A4F7-A4C0F1AC77EB}" type="presParOf" srcId="{5670FE63-DE25-4715-BF2E-C77922A427AC}" destId="{5A8E9FF3-8940-403E-BE92-568303D64DA2}" srcOrd="0" destOrd="0" presId="urn:microsoft.com/office/officeart/2005/8/layout/lProcess2"/>
    <dgm:cxn modelId="{5D316C22-5137-470C-B253-FAB0EE136FBA}" type="presParOf" srcId="{5A8E9FF3-8940-403E-BE92-568303D64DA2}" destId="{42A7E61A-A9A8-4BF0-86E3-36D7B7B8E9DF}" srcOrd="0" destOrd="0" presId="urn:microsoft.com/office/officeart/2005/8/layout/lProcess2"/>
    <dgm:cxn modelId="{D3782546-C838-4BCB-86B9-0815224F69BC}" type="presParOf" srcId="{5A8E9FF3-8940-403E-BE92-568303D64DA2}" destId="{A9DF32A7-469B-4B0E-B586-A67431B2A64D}" srcOrd="1" destOrd="0" presId="urn:microsoft.com/office/officeart/2005/8/layout/lProcess2"/>
    <dgm:cxn modelId="{7DE0200F-EFD0-43F0-A297-1A59377EE4A7}" type="presParOf" srcId="{5A8E9FF3-8940-403E-BE92-568303D64DA2}" destId="{2A5F201A-2D51-49E1-BD4F-12DAC9DC983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5F37D4-166A-4EFF-88AF-8218032C5BC4}" type="doc">
      <dgm:prSet loTypeId="urn:microsoft.com/office/officeart/2005/8/layout/pyramid1" loCatId="pyramid" qsTypeId="urn:microsoft.com/office/officeart/2005/8/quickstyle/simple1" qsCatId="simple" csTypeId="urn:microsoft.com/office/officeart/2005/8/colors/accent1_2" csCatId="accent1" phldr="1"/>
      <dgm:spPr/>
    </dgm:pt>
    <dgm:pt modelId="{056B2FF7-44A3-4C79-84D3-4C8663628607}">
      <dgm:prSet phldrT="[Text]" custT="1"/>
      <dgm:spPr>
        <a:solidFill>
          <a:srgbClr val="0CA044"/>
        </a:solidFill>
      </dgm:spPr>
      <dgm:t>
        <a:bodyPr/>
        <a:lstStyle/>
        <a:p>
          <a:endParaRPr lang="en-US" sz="1600" dirty="0" smtClean="0"/>
        </a:p>
        <a:p>
          <a:r>
            <a:rPr lang="en-US" sz="1600" smtClean="0">
              <a:solidFill>
                <a:schemeClr val="bg1"/>
              </a:solidFill>
            </a:rPr>
            <a:t>Level </a:t>
          </a:r>
          <a:r>
            <a:rPr lang="en-US" sz="1600" dirty="0" smtClean="0">
              <a:solidFill>
                <a:schemeClr val="bg1"/>
              </a:solidFill>
            </a:rPr>
            <a:t>5: </a:t>
          </a:r>
        </a:p>
        <a:p>
          <a:r>
            <a:rPr lang="en-US" sz="1600" dirty="0" smtClean="0">
              <a:solidFill>
                <a:schemeClr val="bg1"/>
              </a:solidFill>
            </a:rPr>
            <a:t>Above 80</a:t>
          </a:r>
          <a:r>
            <a:rPr lang="en-US" sz="1600" baseline="30000" dirty="0" smtClean="0">
              <a:solidFill>
                <a:schemeClr val="bg1"/>
              </a:solidFill>
            </a:rPr>
            <a:t>th</a:t>
          </a:r>
          <a:r>
            <a:rPr lang="en-US" sz="1600" dirty="0" smtClean="0"/>
            <a:t> </a:t>
          </a:r>
          <a:endParaRPr lang="en-US" sz="1600" dirty="0"/>
        </a:p>
      </dgm:t>
    </dgm:pt>
    <dgm:pt modelId="{B71066A2-0538-4251-AFDD-4C03397EF072}" type="parTrans" cxnId="{9C54FAEA-755B-42A7-A6E5-629073A6056B}">
      <dgm:prSet/>
      <dgm:spPr/>
      <dgm:t>
        <a:bodyPr/>
        <a:lstStyle/>
        <a:p>
          <a:endParaRPr lang="en-US"/>
        </a:p>
      </dgm:t>
    </dgm:pt>
    <dgm:pt modelId="{757E598E-9AB5-4E57-B956-D1DF24573C3E}" type="sibTrans" cxnId="{9C54FAEA-755B-42A7-A6E5-629073A6056B}">
      <dgm:prSet/>
      <dgm:spPr/>
      <dgm:t>
        <a:bodyPr/>
        <a:lstStyle/>
        <a:p>
          <a:endParaRPr lang="en-US"/>
        </a:p>
      </dgm:t>
    </dgm:pt>
    <dgm:pt modelId="{B994417D-4BD6-48FB-B7E2-19332676E3D5}">
      <dgm:prSet phldrT="[Text]" custT="1"/>
      <dgm:spPr>
        <a:solidFill>
          <a:srgbClr val="17F16F"/>
        </a:solidFill>
      </dgm:spPr>
      <dgm:t>
        <a:bodyPr/>
        <a:lstStyle/>
        <a:p>
          <a:r>
            <a:rPr lang="en-US" sz="1600" dirty="0" smtClean="0"/>
            <a:t>Level 4: 61-80</a:t>
          </a:r>
          <a:r>
            <a:rPr lang="en-US" sz="1600" baseline="30000" dirty="0" smtClean="0"/>
            <a:t>th</a:t>
          </a:r>
          <a:r>
            <a:rPr lang="en-US" sz="1600" dirty="0" smtClean="0"/>
            <a:t> </a:t>
          </a:r>
          <a:endParaRPr lang="en-US" sz="1600" dirty="0"/>
        </a:p>
      </dgm:t>
    </dgm:pt>
    <dgm:pt modelId="{2C7910EF-360C-4B6B-A1DF-6F4D106DD0F4}" type="parTrans" cxnId="{F5D1FC8D-379D-4FFD-9DD9-4DC9634BCADA}">
      <dgm:prSet/>
      <dgm:spPr/>
      <dgm:t>
        <a:bodyPr/>
        <a:lstStyle/>
        <a:p>
          <a:endParaRPr lang="en-US"/>
        </a:p>
      </dgm:t>
    </dgm:pt>
    <dgm:pt modelId="{D5378298-88C8-4117-AC4C-8176C2E295EA}" type="sibTrans" cxnId="{F5D1FC8D-379D-4FFD-9DD9-4DC9634BCADA}">
      <dgm:prSet/>
      <dgm:spPr/>
      <dgm:t>
        <a:bodyPr/>
        <a:lstStyle/>
        <a:p>
          <a:endParaRPr lang="en-US"/>
        </a:p>
      </dgm:t>
    </dgm:pt>
    <dgm:pt modelId="{9CBE6B0B-F6AA-4382-8A18-0EB261C154E7}">
      <dgm:prSet phldrT="[Text]" custT="1"/>
      <dgm:spPr>
        <a:solidFill>
          <a:srgbClr val="6EF6A5"/>
        </a:solidFill>
      </dgm:spPr>
      <dgm:t>
        <a:bodyPr/>
        <a:lstStyle/>
        <a:p>
          <a:r>
            <a:rPr lang="en-US" sz="1600" dirty="0" smtClean="0"/>
            <a:t>Level 3: 41-60</a:t>
          </a:r>
          <a:r>
            <a:rPr lang="en-US" sz="1600" baseline="30000" dirty="0" smtClean="0"/>
            <a:t>th</a:t>
          </a:r>
          <a:r>
            <a:rPr lang="en-US" sz="1600" dirty="0" smtClean="0"/>
            <a:t> </a:t>
          </a:r>
          <a:endParaRPr lang="en-US" sz="1600" dirty="0"/>
        </a:p>
      </dgm:t>
    </dgm:pt>
    <dgm:pt modelId="{0B229917-20D6-4CA4-BB6E-819B6C61AB0C}" type="parTrans" cxnId="{42259173-C0B4-4A7E-B11E-AC60619AEE48}">
      <dgm:prSet/>
      <dgm:spPr/>
      <dgm:t>
        <a:bodyPr/>
        <a:lstStyle/>
        <a:p>
          <a:endParaRPr lang="en-US"/>
        </a:p>
      </dgm:t>
    </dgm:pt>
    <dgm:pt modelId="{54F73613-587F-45FE-A2F9-1FF066B321A0}" type="sibTrans" cxnId="{42259173-C0B4-4A7E-B11E-AC60619AEE48}">
      <dgm:prSet/>
      <dgm:spPr/>
      <dgm:t>
        <a:bodyPr/>
        <a:lstStyle/>
        <a:p>
          <a:endParaRPr lang="en-US"/>
        </a:p>
      </dgm:t>
    </dgm:pt>
    <dgm:pt modelId="{1D144975-D5BC-4FD9-8416-B3850E9A067A}">
      <dgm:prSet custT="1"/>
      <dgm:spPr>
        <a:solidFill>
          <a:srgbClr val="FF0000"/>
        </a:solidFill>
      </dgm:spPr>
      <dgm:t>
        <a:bodyPr/>
        <a:lstStyle/>
        <a:p>
          <a:r>
            <a:rPr lang="en-US" sz="1600" dirty="0" smtClean="0"/>
            <a:t>Level 1: 0-20</a:t>
          </a:r>
          <a:r>
            <a:rPr lang="en-US" sz="1600" baseline="30000" dirty="0" smtClean="0"/>
            <a:t>th</a:t>
          </a:r>
          <a:r>
            <a:rPr lang="en-US" sz="1600" dirty="0" smtClean="0"/>
            <a:t> </a:t>
          </a:r>
          <a:endParaRPr lang="en-US" sz="1600" dirty="0"/>
        </a:p>
      </dgm:t>
    </dgm:pt>
    <dgm:pt modelId="{CE60936D-9F0C-4A97-B5E3-01633A06FCC6}" type="parTrans" cxnId="{E20C6381-D46C-4D90-B90E-C19FC8EB585F}">
      <dgm:prSet/>
      <dgm:spPr/>
      <dgm:t>
        <a:bodyPr/>
        <a:lstStyle/>
        <a:p>
          <a:endParaRPr lang="en-US"/>
        </a:p>
      </dgm:t>
    </dgm:pt>
    <dgm:pt modelId="{1683D461-AF14-4B49-BAB8-EC77BEA79777}" type="sibTrans" cxnId="{E20C6381-D46C-4D90-B90E-C19FC8EB585F}">
      <dgm:prSet/>
      <dgm:spPr/>
      <dgm:t>
        <a:bodyPr/>
        <a:lstStyle/>
        <a:p>
          <a:endParaRPr lang="en-US"/>
        </a:p>
      </dgm:t>
    </dgm:pt>
    <dgm:pt modelId="{E2257987-4E5F-45A4-9078-1876964D7B13}">
      <dgm:prSet custT="1"/>
      <dgm:spPr>
        <a:solidFill>
          <a:srgbClr val="FFFF00"/>
        </a:solidFill>
      </dgm:spPr>
      <dgm:t>
        <a:bodyPr/>
        <a:lstStyle/>
        <a:p>
          <a:r>
            <a:rPr lang="en-US" sz="1600" dirty="0" smtClean="0"/>
            <a:t>Level 2: 21-40</a:t>
          </a:r>
          <a:r>
            <a:rPr lang="en-US" sz="1600" baseline="30000" dirty="0" smtClean="0"/>
            <a:t>th</a:t>
          </a:r>
          <a:r>
            <a:rPr lang="en-US" sz="1600" dirty="0" smtClean="0"/>
            <a:t> </a:t>
          </a:r>
          <a:endParaRPr lang="en-US" sz="1600" dirty="0"/>
        </a:p>
      </dgm:t>
    </dgm:pt>
    <dgm:pt modelId="{2B241165-D15C-4853-8884-07749531B5CD}" type="parTrans" cxnId="{A6817BA1-9783-4032-89FC-998C170478E7}">
      <dgm:prSet/>
      <dgm:spPr/>
      <dgm:t>
        <a:bodyPr/>
        <a:lstStyle/>
        <a:p>
          <a:endParaRPr lang="en-US"/>
        </a:p>
      </dgm:t>
    </dgm:pt>
    <dgm:pt modelId="{CF0C5C68-8CEF-4614-B29C-D5719E8DA069}" type="sibTrans" cxnId="{A6817BA1-9783-4032-89FC-998C170478E7}">
      <dgm:prSet/>
      <dgm:spPr/>
      <dgm:t>
        <a:bodyPr/>
        <a:lstStyle/>
        <a:p>
          <a:endParaRPr lang="en-US"/>
        </a:p>
      </dgm:t>
    </dgm:pt>
    <dgm:pt modelId="{C1F090D2-1C03-4B2E-90F5-089CAE3C3C07}" type="pres">
      <dgm:prSet presAssocID="{6C5F37D4-166A-4EFF-88AF-8218032C5BC4}" presName="Name0" presStyleCnt="0">
        <dgm:presLayoutVars>
          <dgm:dir/>
          <dgm:animLvl val="lvl"/>
          <dgm:resizeHandles val="exact"/>
        </dgm:presLayoutVars>
      </dgm:prSet>
      <dgm:spPr/>
    </dgm:pt>
    <dgm:pt modelId="{444A1F45-B2B0-4616-81A8-49DC053CDE6E}" type="pres">
      <dgm:prSet presAssocID="{056B2FF7-44A3-4C79-84D3-4C8663628607}" presName="Name8" presStyleCnt="0"/>
      <dgm:spPr/>
    </dgm:pt>
    <dgm:pt modelId="{97638C74-876C-4F4B-9FE8-622B44C5CDDB}" type="pres">
      <dgm:prSet presAssocID="{056B2FF7-44A3-4C79-84D3-4C8663628607}" presName="level" presStyleLbl="node1" presStyleIdx="0" presStyleCnt="5">
        <dgm:presLayoutVars>
          <dgm:chMax val="1"/>
          <dgm:bulletEnabled val="1"/>
        </dgm:presLayoutVars>
      </dgm:prSet>
      <dgm:spPr/>
      <dgm:t>
        <a:bodyPr/>
        <a:lstStyle/>
        <a:p>
          <a:endParaRPr lang="en-US"/>
        </a:p>
      </dgm:t>
    </dgm:pt>
    <dgm:pt modelId="{0ACAA334-47DE-49B1-AABF-A5D7F11023D1}" type="pres">
      <dgm:prSet presAssocID="{056B2FF7-44A3-4C79-84D3-4C8663628607}" presName="levelTx" presStyleLbl="revTx" presStyleIdx="0" presStyleCnt="0">
        <dgm:presLayoutVars>
          <dgm:chMax val="1"/>
          <dgm:bulletEnabled val="1"/>
        </dgm:presLayoutVars>
      </dgm:prSet>
      <dgm:spPr/>
      <dgm:t>
        <a:bodyPr/>
        <a:lstStyle/>
        <a:p>
          <a:endParaRPr lang="en-US"/>
        </a:p>
      </dgm:t>
    </dgm:pt>
    <dgm:pt modelId="{2B6134E1-F8FC-4562-8D1A-18A468A05594}" type="pres">
      <dgm:prSet presAssocID="{B994417D-4BD6-48FB-B7E2-19332676E3D5}" presName="Name8" presStyleCnt="0"/>
      <dgm:spPr/>
    </dgm:pt>
    <dgm:pt modelId="{6A4D3E93-B8F3-4840-936F-2FDD9BC1BCC6}" type="pres">
      <dgm:prSet presAssocID="{B994417D-4BD6-48FB-B7E2-19332676E3D5}" presName="level" presStyleLbl="node1" presStyleIdx="1" presStyleCnt="5">
        <dgm:presLayoutVars>
          <dgm:chMax val="1"/>
          <dgm:bulletEnabled val="1"/>
        </dgm:presLayoutVars>
      </dgm:prSet>
      <dgm:spPr/>
      <dgm:t>
        <a:bodyPr/>
        <a:lstStyle/>
        <a:p>
          <a:endParaRPr lang="en-US"/>
        </a:p>
      </dgm:t>
    </dgm:pt>
    <dgm:pt modelId="{FB320CAE-781F-49D7-A798-FEB25B42D0C0}" type="pres">
      <dgm:prSet presAssocID="{B994417D-4BD6-48FB-B7E2-19332676E3D5}" presName="levelTx" presStyleLbl="revTx" presStyleIdx="0" presStyleCnt="0">
        <dgm:presLayoutVars>
          <dgm:chMax val="1"/>
          <dgm:bulletEnabled val="1"/>
        </dgm:presLayoutVars>
      </dgm:prSet>
      <dgm:spPr/>
      <dgm:t>
        <a:bodyPr/>
        <a:lstStyle/>
        <a:p>
          <a:endParaRPr lang="en-US"/>
        </a:p>
      </dgm:t>
    </dgm:pt>
    <dgm:pt modelId="{7B7B6762-C97A-4670-8C35-756C6A4568B5}" type="pres">
      <dgm:prSet presAssocID="{9CBE6B0B-F6AA-4382-8A18-0EB261C154E7}" presName="Name8" presStyleCnt="0"/>
      <dgm:spPr/>
    </dgm:pt>
    <dgm:pt modelId="{1A3FBC2D-A67D-4864-9650-9F2A5CC4CF04}" type="pres">
      <dgm:prSet presAssocID="{9CBE6B0B-F6AA-4382-8A18-0EB261C154E7}" presName="level" presStyleLbl="node1" presStyleIdx="2" presStyleCnt="5">
        <dgm:presLayoutVars>
          <dgm:chMax val="1"/>
          <dgm:bulletEnabled val="1"/>
        </dgm:presLayoutVars>
      </dgm:prSet>
      <dgm:spPr/>
      <dgm:t>
        <a:bodyPr/>
        <a:lstStyle/>
        <a:p>
          <a:endParaRPr lang="en-US"/>
        </a:p>
      </dgm:t>
    </dgm:pt>
    <dgm:pt modelId="{2CBDA399-EFF3-4AD3-8B8E-C67299F39E97}" type="pres">
      <dgm:prSet presAssocID="{9CBE6B0B-F6AA-4382-8A18-0EB261C154E7}" presName="levelTx" presStyleLbl="revTx" presStyleIdx="0" presStyleCnt="0">
        <dgm:presLayoutVars>
          <dgm:chMax val="1"/>
          <dgm:bulletEnabled val="1"/>
        </dgm:presLayoutVars>
      </dgm:prSet>
      <dgm:spPr/>
      <dgm:t>
        <a:bodyPr/>
        <a:lstStyle/>
        <a:p>
          <a:endParaRPr lang="en-US"/>
        </a:p>
      </dgm:t>
    </dgm:pt>
    <dgm:pt modelId="{7E22C4D9-434B-4F7B-B758-D6F69215ECC9}" type="pres">
      <dgm:prSet presAssocID="{E2257987-4E5F-45A4-9078-1876964D7B13}" presName="Name8" presStyleCnt="0"/>
      <dgm:spPr/>
    </dgm:pt>
    <dgm:pt modelId="{04D19BC7-4F29-43E6-A316-E67E092DECC7}" type="pres">
      <dgm:prSet presAssocID="{E2257987-4E5F-45A4-9078-1876964D7B13}" presName="level" presStyleLbl="node1" presStyleIdx="3" presStyleCnt="5">
        <dgm:presLayoutVars>
          <dgm:chMax val="1"/>
          <dgm:bulletEnabled val="1"/>
        </dgm:presLayoutVars>
      </dgm:prSet>
      <dgm:spPr/>
      <dgm:t>
        <a:bodyPr/>
        <a:lstStyle/>
        <a:p>
          <a:endParaRPr lang="en-US"/>
        </a:p>
      </dgm:t>
    </dgm:pt>
    <dgm:pt modelId="{874F6D0D-5B9E-4963-B0B3-06C9005D610A}" type="pres">
      <dgm:prSet presAssocID="{E2257987-4E5F-45A4-9078-1876964D7B13}" presName="levelTx" presStyleLbl="revTx" presStyleIdx="0" presStyleCnt="0">
        <dgm:presLayoutVars>
          <dgm:chMax val="1"/>
          <dgm:bulletEnabled val="1"/>
        </dgm:presLayoutVars>
      </dgm:prSet>
      <dgm:spPr/>
      <dgm:t>
        <a:bodyPr/>
        <a:lstStyle/>
        <a:p>
          <a:endParaRPr lang="en-US"/>
        </a:p>
      </dgm:t>
    </dgm:pt>
    <dgm:pt modelId="{B11E8791-8ED6-4DD1-93CB-E9D6C1A4BE22}" type="pres">
      <dgm:prSet presAssocID="{1D144975-D5BC-4FD9-8416-B3850E9A067A}" presName="Name8" presStyleCnt="0"/>
      <dgm:spPr/>
    </dgm:pt>
    <dgm:pt modelId="{03F54946-DC3A-4772-9B99-5DEC81C8A76F}" type="pres">
      <dgm:prSet presAssocID="{1D144975-D5BC-4FD9-8416-B3850E9A067A}" presName="level" presStyleLbl="node1" presStyleIdx="4" presStyleCnt="5">
        <dgm:presLayoutVars>
          <dgm:chMax val="1"/>
          <dgm:bulletEnabled val="1"/>
        </dgm:presLayoutVars>
      </dgm:prSet>
      <dgm:spPr/>
      <dgm:t>
        <a:bodyPr/>
        <a:lstStyle/>
        <a:p>
          <a:endParaRPr lang="en-US"/>
        </a:p>
      </dgm:t>
    </dgm:pt>
    <dgm:pt modelId="{5F100B10-5499-4E93-8DB7-8E5136DEA6FE}" type="pres">
      <dgm:prSet presAssocID="{1D144975-D5BC-4FD9-8416-B3850E9A067A}" presName="levelTx" presStyleLbl="revTx" presStyleIdx="0" presStyleCnt="0">
        <dgm:presLayoutVars>
          <dgm:chMax val="1"/>
          <dgm:bulletEnabled val="1"/>
        </dgm:presLayoutVars>
      </dgm:prSet>
      <dgm:spPr/>
      <dgm:t>
        <a:bodyPr/>
        <a:lstStyle/>
        <a:p>
          <a:endParaRPr lang="en-US"/>
        </a:p>
      </dgm:t>
    </dgm:pt>
  </dgm:ptLst>
  <dgm:cxnLst>
    <dgm:cxn modelId="{3125BA64-7D6D-44EB-8979-D2514155FE9B}" type="presOf" srcId="{6C5F37D4-166A-4EFF-88AF-8218032C5BC4}" destId="{C1F090D2-1C03-4B2E-90F5-089CAE3C3C07}" srcOrd="0" destOrd="0" presId="urn:microsoft.com/office/officeart/2005/8/layout/pyramid1"/>
    <dgm:cxn modelId="{42259173-C0B4-4A7E-B11E-AC60619AEE48}" srcId="{6C5F37D4-166A-4EFF-88AF-8218032C5BC4}" destId="{9CBE6B0B-F6AA-4382-8A18-0EB261C154E7}" srcOrd="2" destOrd="0" parTransId="{0B229917-20D6-4CA4-BB6E-819B6C61AB0C}" sibTransId="{54F73613-587F-45FE-A2F9-1FF066B321A0}"/>
    <dgm:cxn modelId="{A6817BA1-9783-4032-89FC-998C170478E7}" srcId="{6C5F37D4-166A-4EFF-88AF-8218032C5BC4}" destId="{E2257987-4E5F-45A4-9078-1876964D7B13}" srcOrd="3" destOrd="0" parTransId="{2B241165-D15C-4853-8884-07749531B5CD}" sibTransId="{CF0C5C68-8CEF-4614-B29C-D5719E8DA069}"/>
    <dgm:cxn modelId="{F73E925F-96AB-4D95-9145-EB936FEF2877}" type="presOf" srcId="{1D144975-D5BC-4FD9-8416-B3850E9A067A}" destId="{5F100B10-5499-4E93-8DB7-8E5136DEA6FE}" srcOrd="1" destOrd="0" presId="urn:microsoft.com/office/officeart/2005/8/layout/pyramid1"/>
    <dgm:cxn modelId="{269F5744-2200-4E37-8006-8C12BE8BCD93}" type="presOf" srcId="{E2257987-4E5F-45A4-9078-1876964D7B13}" destId="{874F6D0D-5B9E-4963-B0B3-06C9005D610A}" srcOrd="1" destOrd="0" presId="urn:microsoft.com/office/officeart/2005/8/layout/pyramid1"/>
    <dgm:cxn modelId="{22DF02AB-D3B1-47E6-8171-7390041FC2BF}" type="presOf" srcId="{056B2FF7-44A3-4C79-84D3-4C8663628607}" destId="{0ACAA334-47DE-49B1-AABF-A5D7F11023D1}" srcOrd="1" destOrd="0" presId="urn:microsoft.com/office/officeart/2005/8/layout/pyramid1"/>
    <dgm:cxn modelId="{7761C821-0A7F-40DD-8CA2-EA30C8BEF9CC}" type="presOf" srcId="{1D144975-D5BC-4FD9-8416-B3850E9A067A}" destId="{03F54946-DC3A-4772-9B99-5DEC81C8A76F}" srcOrd="0" destOrd="0" presId="urn:microsoft.com/office/officeart/2005/8/layout/pyramid1"/>
    <dgm:cxn modelId="{F5D1FC8D-379D-4FFD-9DD9-4DC9634BCADA}" srcId="{6C5F37D4-166A-4EFF-88AF-8218032C5BC4}" destId="{B994417D-4BD6-48FB-B7E2-19332676E3D5}" srcOrd="1" destOrd="0" parTransId="{2C7910EF-360C-4B6B-A1DF-6F4D106DD0F4}" sibTransId="{D5378298-88C8-4117-AC4C-8176C2E295EA}"/>
    <dgm:cxn modelId="{E20C6381-D46C-4D90-B90E-C19FC8EB585F}" srcId="{6C5F37D4-166A-4EFF-88AF-8218032C5BC4}" destId="{1D144975-D5BC-4FD9-8416-B3850E9A067A}" srcOrd="4" destOrd="0" parTransId="{CE60936D-9F0C-4A97-B5E3-01633A06FCC6}" sibTransId="{1683D461-AF14-4B49-BAB8-EC77BEA79777}"/>
    <dgm:cxn modelId="{A7B411CA-DD50-45DC-BFF2-99E765D6B415}" type="presOf" srcId="{B994417D-4BD6-48FB-B7E2-19332676E3D5}" destId="{FB320CAE-781F-49D7-A798-FEB25B42D0C0}" srcOrd="1" destOrd="0" presId="urn:microsoft.com/office/officeart/2005/8/layout/pyramid1"/>
    <dgm:cxn modelId="{D82CAD4A-2B7C-419D-AF6F-1E489845E79C}" type="presOf" srcId="{9CBE6B0B-F6AA-4382-8A18-0EB261C154E7}" destId="{1A3FBC2D-A67D-4864-9650-9F2A5CC4CF04}" srcOrd="0" destOrd="0" presId="urn:microsoft.com/office/officeart/2005/8/layout/pyramid1"/>
    <dgm:cxn modelId="{BDB2B419-7E0B-4F98-8149-930E3ED9A24C}" type="presOf" srcId="{9CBE6B0B-F6AA-4382-8A18-0EB261C154E7}" destId="{2CBDA399-EFF3-4AD3-8B8E-C67299F39E97}" srcOrd="1" destOrd="0" presId="urn:microsoft.com/office/officeart/2005/8/layout/pyramid1"/>
    <dgm:cxn modelId="{9C54FAEA-755B-42A7-A6E5-629073A6056B}" srcId="{6C5F37D4-166A-4EFF-88AF-8218032C5BC4}" destId="{056B2FF7-44A3-4C79-84D3-4C8663628607}" srcOrd="0" destOrd="0" parTransId="{B71066A2-0538-4251-AFDD-4C03397EF072}" sibTransId="{757E598E-9AB5-4E57-B956-D1DF24573C3E}"/>
    <dgm:cxn modelId="{BE459921-687F-4D2B-9965-BBACC37D2CF5}" type="presOf" srcId="{B994417D-4BD6-48FB-B7E2-19332676E3D5}" destId="{6A4D3E93-B8F3-4840-936F-2FDD9BC1BCC6}" srcOrd="0" destOrd="0" presId="urn:microsoft.com/office/officeart/2005/8/layout/pyramid1"/>
    <dgm:cxn modelId="{D4CC7346-FD4D-426F-8D03-CFFB6E1819D2}" type="presOf" srcId="{E2257987-4E5F-45A4-9078-1876964D7B13}" destId="{04D19BC7-4F29-43E6-A316-E67E092DECC7}" srcOrd="0" destOrd="0" presId="urn:microsoft.com/office/officeart/2005/8/layout/pyramid1"/>
    <dgm:cxn modelId="{CC81F233-A06A-411D-AAE8-B19DE18CBB81}" type="presOf" srcId="{056B2FF7-44A3-4C79-84D3-4C8663628607}" destId="{97638C74-876C-4F4B-9FE8-622B44C5CDDB}" srcOrd="0" destOrd="0" presId="urn:microsoft.com/office/officeart/2005/8/layout/pyramid1"/>
    <dgm:cxn modelId="{CDB2B121-699D-425A-8077-8B8513B7F6BF}" type="presParOf" srcId="{C1F090D2-1C03-4B2E-90F5-089CAE3C3C07}" destId="{444A1F45-B2B0-4616-81A8-49DC053CDE6E}" srcOrd="0" destOrd="0" presId="urn:microsoft.com/office/officeart/2005/8/layout/pyramid1"/>
    <dgm:cxn modelId="{578A0380-C900-410F-B248-BC2808011E93}" type="presParOf" srcId="{444A1F45-B2B0-4616-81A8-49DC053CDE6E}" destId="{97638C74-876C-4F4B-9FE8-622B44C5CDDB}" srcOrd="0" destOrd="0" presId="urn:microsoft.com/office/officeart/2005/8/layout/pyramid1"/>
    <dgm:cxn modelId="{1EED4CD8-C6F4-4733-B142-96D90EE9C48F}" type="presParOf" srcId="{444A1F45-B2B0-4616-81A8-49DC053CDE6E}" destId="{0ACAA334-47DE-49B1-AABF-A5D7F11023D1}" srcOrd="1" destOrd="0" presId="urn:microsoft.com/office/officeart/2005/8/layout/pyramid1"/>
    <dgm:cxn modelId="{ED1336AC-648D-41A4-8811-1D2233F09981}" type="presParOf" srcId="{C1F090D2-1C03-4B2E-90F5-089CAE3C3C07}" destId="{2B6134E1-F8FC-4562-8D1A-18A468A05594}" srcOrd="1" destOrd="0" presId="urn:microsoft.com/office/officeart/2005/8/layout/pyramid1"/>
    <dgm:cxn modelId="{D4ABD4C7-F09E-4D79-BB70-B873BB91D613}" type="presParOf" srcId="{2B6134E1-F8FC-4562-8D1A-18A468A05594}" destId="{6A4D3E93-B8F3-4840-936F-2FDD9BC1BCC6}" srcOrd="0" destOrd="0" presId="urn:microsoft.com/office/officeart/2005/8/layout/pyramid1"/>
    <dgm:cxn modelId="{97C1B042-5B3A-4ED3-8F34-446FD363B8AD}" type="presParOf" srcId="{2B6134E1-F8FC-4562-8D1A-18A468A05594}" destId="{FB320CAE-781F-49D7-A798-FEB25B42D0C0}" srcOrd="1" destOrd="0" presId="urn:microsoft.com/office/officeart/2005/8/layout/pyramid1"/>
    <dgm:cxn modelId="{BBC6B577-49C3-4196-B902-CDEE5F7411EB}" type="presParOf" srcId="{C1F090D2-1C03-4B2E-90F5-089CAE3C3C07}" destId="{7B7B6762-C97A-4670-8C35-756C6A4568B5}" srcOrd="2" destOrd="0" presId="urn:microsoft.com/office/officeart/2005/8/layout/pyramid1"/>
    <dgm:cxn modelId="{89485964-83E8-460A-BD35-91DC92CAD05B}" type="presParOf" srcId="{7B7B6762-C97A-4670-8C35-756C6A4568B5}" destId="{1A3FBC2D-A67D-4864-9650-9F2A5CC4CF04}" srcOrd="0" destOrd="0" presId="urn:microsoft.com/office/officeart/2005/8/layout/pyramid1"/>
    <dgm:cxn modelId="{EE14D5A6-CDB3-493B-B747-89DA77FB852A}" type="presParOf" srcId="{7B7B6762-C97A-4670-8C35-756C6A4568B5}" destId="{2CBDA399-EFF3-4AD3-8B8E-C67299F39E97}" srcOrd="1" destOrd="0" presId="urn:microsoft.com/office/officeart/2005/8/layout/pyramid1"/>
    <dgm:cxn modelId="{526F54B4-6CAC-42DA-A857-4764805C47A6}" type="presParOf" srcId="{C1F090D2-1C03-4B2E-90F5-089CAE3C3C07}" destId="{7E22C4D9-434B-4F7B-B758-D6F69215ECC9}" srcOrd="3" destOrd="0" presId="urn:microsoft.com/office/officeart/2005/8/layout/pyramid1"/>
    <dgm:cxn modelId="{E7AFD976-A482-40D3-B188-56A7E9AAC74E}" type="presParOf" srcId="{7E22C4D9-434B-4F7B-B758-D6F69215ECC9}" destId="{04D19BC7-4F29-43E6-A316-E67E092DECC7}" srcOrd="0" destOrd="0" presId="urn:microsoft.com/office/officeart/2005/8/layout/pyramid1"/>
    <dgm:cxn modelId="{621B45F2-9242-49A9-AA89-D09C728EB58F}" type="presParOf" srcId="{7E22C4D9-434B-4F7B-B758-D6F69215ECC9}" destId="{874F6D0D-5B9E-4963-B0B3-06C9005D610A}" srcOrd="1" destOrd="0" presId="urn:microsoft.com/office/officeart/2005/8/layout/pyramid1"/>
    <dgm:cxn modelId="{496096A0-1435-4AB9-A332-9540A7D9781D}" type="presParOf" srcId="{C1F090D2-1C03-4B2E-90F5-089CAE3C3C07}" destId="{B11E8791-8ED6-4DD1-93CB-E9D6C1A4BE22}" srcOrd="4" destOrd="0" presId="urn:microsoft.com/office/officeart/2005/8/layout/pyramid1"/>
    <dgm:cxn modelId="{AF0910D8-9736-431B-A6BE-35B084B83E22}" type="presParOf" srcId="{B11E8791-8ED6-4DD1-93CB-E9D6C1A4BE22}" destId="{03F54946-DC3A-4772-9B99-5DEC81C8A76F}" srcOrd="0" destOrd="0" presId="urn:microsoft.com/office/officeart/2005/8/layout/pyramid1"/>
    <dgm:cxn modelId="{E12EF81B-8DDE-4735-A8AF-94567BFBE0DD}" type="presParOf" srcId="{B11E8791-8ED6-4DD1-93CB-E9D6C1A4BE22}" destId="{5F100B10-5499-4E93-8DB7-8E5136DEA6F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63C4BC-2D9E-45AB-A5B5-527F46B5E8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87E4511-BDEC-4754-9CE3-FCA7A3FEC52B}">
      <dgm:prSet phldrT="[Text]"/>
      <dgm:spPr>
        <a:solidFill>
          <a:schemeClr val="accent4">
            <a:lumMod val="20000"/>
            <a:lumOff val="80000"/>
          </a:schemeClr>
        </a:solidFill>
      </dgm:spPr>
      <dgm:t>
        <a:bodyPr/>
        <a:lstStyle/>
        <a:p>
          <a:r>
            <a:rPr lang="en-US" b="1" dirty="0" smtClean="0">
              <a:solidFill>
                <a:schemeClr val="tx1"/>
              </a:solidFill>
            </a:rPr>
            <a:t>Does the student’s past and present performance in multiple settings (home, school, community) indicate that </a:t>
          </a:r>
          <a:r>
            <a:rPr lang="en-US" b="1" dirty="0" smtClean="0">
              <a:solidFill>
                <a:srgbClr val="FF0000"/>
              </a:solidFill>
            </a:rPr>
            <a:t>a significant cognitive disability</a:t>
          </a:r>
          <a:r>
            <a:rPr lang="en-US" b="1" dirty="0" smtClean="0">
              <a:solidFill>
                <a:schemeClr val="tx1"/>
              </a:solidFill>
            </a:rPr>
            <a:t> is present?</a:t>
          </a:r>
          <a:endParaRPr lang="en-US" dirty="0">
            <a:solidFill>
              <a:schemeClr val="tx1"/>
            </a:solidFill>
          </a:endParaRPr>
        </a:p>
      </dgm:t>
    </dgm:pt>
    <dgm:pt modelId="{C1B92C88-5605-4077-8A91-82EEFE24DDBF}" type="parTrans" cxnId="{CC49AA89-3D75-4BB2-85AB-3898225F6B28}">
      <dgm:prSet/>
      <dgm:spPr/>
      <dgm:t>
        <a:bodyPr/>
        <a:lstStyle/>
        <a:p>
          <a:endParaRPr lang="en-US"/>
        </a:p>
      </dgm:t>
    </dgm:pt>
    <dgm:pt modelId="{33A752F1-461C-4F66-962E-F6E251C3D425}" type="sibTrans" cxnId="{CC49AA89-3D75-4BB2-85AB-3898225F6B28}">
      <dgm:prSet/>
      <dgm:spPr>
        <a:solidFill>
          <a:schemeClr val="accent4">
            <a:lumMod val="75000"/>
            <a:alpha val="90000"/>
          </a:schemeClr>
        </a:solidFill>
      </dgm:spPr>
      <dgm:t>
        <a:bodyPr/>
        <a:lstStyle/>
        <a:p>
          <a:endParaRPr lang="en-US"/>
        </a:p>
      </dgm:t>
    </dgm:pt>
    <dgm:pt modelId="{EC4E5295-DF94-4004-B6B2-4AD33B2C73A6}">
      <dgm:prSet phldrT="[Text]"/>
      <dgm:spPr>
        <a:solidFill>
          <a:schemeClr val="accent4">
            <a:lumMod val="20000"/>
            <a:lumOff val="80000"/>
          </a:schemeClr>
        </a:solidFill>
      </dgm:spPr>
      <dgm:t>
        <a:bodyPr/>
        <a:lstStyle/>
        <a:p>
          <a:r>
            <a:rPr lang="en-US" b="1" dirty="0" smtClean="0">
              <a:solidFill>
                <a:schemeClr val="tx1"/>
              </a:solidFill>
            </a:rPr>
            <a:t>Does the student need </a:t>
          </a:r>
          <a:r>
            <a:rPr lang="en-US" b="1" dirty="0" smtClean="0">
              <a:solidFill>
                <a:srgbClr val="FF0000"/>
              </a:solidFill>
            </a:rPr>
            <a:t>intensive, pervasive, or extensive</a:t>
          </a:r>
          <a:r>
            <a:rPr lang="en-US" b="1" dirty="0" smtClean="0">
              <a:solidFill>
                <a:schemeClr val="tx1"/>
              </a:solidFill>
            </a:rPr>
            <a:t> levels of support in school, home, and community settings?</a:t>
          </a:r>
          <a:endParaRPr lang="en-US" dirty="0">
            <a:solidFill>
              <a:schemeClr val="tx1"/>
            </a:solidFill>
          </a:endParaRPr>
        </a:p>
      </dgm:t>
    </dgm:pt>
    <dgm:pt modelId="{96A5FB27-95A5-4A5B-BEEC-5AA414DDF06B}" type="parTrans" cxnId="{75CFAEB8-A493-4D35-B00D-82CA88CD76E1}">
      <dgm:prSet/>
      <dgm:spPr/>
      <dgm:t>
        <a:bodyPr/>
        <a:lstStyle/>
        <a:p>
          <a:endParaRPr lang="en-US"/>
        </a:p>
      </dgm:t>
    </dgm:pt>
    <dgm:pt modelId="{F5C04449-3F70-4575-A2E1-13F2A492A6E4}" type="sibTrans" cxnId="{75CFAEB8-A493-4D35-B00D-82CA88CD76E1}">
      <dgm:prSet/>
      <dgm:spPr>
        <a:solidFill>
          <a:schemeClr val="accent4">
            <a:lumMod val="75000"/>
            <a:alpha val="90000"/>
          </a:schemeClr>
        </a:solidFill>
      </dgm:spPr>
      <dgm:t>
        <a:bodyPr/>
        <a:lstStyle/>
        <a:p>
          <a:endParaRPr lang="en-US"/>
        </a:p>
      </dgm:t>
    </dgm:pt>
    <dgm:pt modelId="{DBED8091-FEC6-4229-A5EC-419A81E8559B}">
      <dgm:prSet phldrT="[Text]"/>
      <dgm:spPr>
        <a:solidFill>
          <a:schemeClr val="accent4">
            <a:lumMod val="20000"/>
            <a:lumOff val="80000"/>
          </a:schemeClr>
        </a:solidFill>
      </dgm:spPr>
      <dgm:t>
        <a:bodyPr/>
        <a:lstStyle/>
        <a:p>
          <a:r>
            <a:rPr lang="en-US" b="1" dirty="0" smtClean="0">
              <a:solidFill>
                <a:schemeClr val="tx1"/>
              </a:solidFill>
            </a:rPr>
            <a:t>Do the student’s current cognitive and adaptive skills and performance levels require direct instruction to accomplish the </a:t>
          </a:r>
          <a:r>
            <a:rPr lang="en-US" b="1" dirty="0" smtClean="0">
              <a:solidFill>
                <a:srgbClr val="FF0000"/>
              </a:solidFill>
            </a:rPr>
            <a:t>acquisition, maintenance, and generalization </a:t>
          </a:r>
          <a:r>
            <a:rPr lang="en-US" b="1" dirty="0" smtClean="0">
              <a:solidFill>
                <a:schemeClr val="tx1"/>
              </a:solidFill>
            </a:rPr>
            <a:t>of skills in multiple settings (home, school, and community)?</a:t>
          </a:r>
          <a:endParaRPr lang="en-US" dirty="0">
            <a:solidFill>
              <a:schemeClr val="tx1"/>
            </a:solidFill>
          </a:endParaRPr>
        </a:p>
      </dgm:t>
    </dgm:pt>
    <dgm:pt modelId="{4BD5F4B5-6665-444E-93A8-56572304C6A0}" type="parTrans" cxnId="{0FEFFDA1-D93F-47FC-907E-A9FEB6DB46DA}">
      <dgm:prSet/>
      <dgm:spPr/>
      <dgm:t>
        <a:bodyPr/>
        <a:lstStyle/>
        <a:p>
          <a:endParaRPr lang="en-US"/>
        </a:p>
      </dgm:t>
    </dgm:pt>
    <dgm:pt modelId="{D5D322C4-0847-437D-8531-91361A5C9974}" type="sibTrans" cxnId="{0FEFFDA1-D93F-47FC-907E-A9FEB6DB46DA}">
      <dgm:prSet/>
      <dgm:spPr/>
      <dgm:t>
        <a:bodyPr/>
        <a:lstStyle/>
        <a:p>
          <a:endParaRPr lang="en-US"/>
        </a:p>
      </dgm:t>
    </dgm:pt>
    <dgm:pt modelId="{24546572-E459-4FF9-85C2-9FF9D754C7F1}" type="pres">
      <dgm:prSet presAssocID="{8463C4BC-2D9E-45AB-A5B5-527F46B5E819}" presName="outerComposite" presStyleCnt="0">
        <dgm:presLayoutVars>
          <dgm:chMax val="5"/>
          <dgm:dir/>
          <dgm:resizeHandles val="exact"/>
        </dgm:presLayoutVars>
      </dgm:prSet>
      <dgm:spPr/>
      <dgm:t>
        <a:bodyPr/>
        <a:lstStyle/>
        <a:p>
          <a:endParaRPr lang="en-US"/>
        </a:p>
      </dgm:t>
    </dgm:pt>
    <dgm:pt modelId="{C098854D-A7B3-4904-A37B-D1DC6FF0BF29}" type="pres">
      <dgm:prSet presAssocID="{8463C4BC-2D9E-45AB-A5B5-527F46B5E819}" presName="dummyMaxCanvas" presStyleCnt="0">
        <dgm:presLayoutVars/>
      </dgm:prSet>
      <dgm:spPr/>
    </dgm:pt>
    <dgm:pt modelId="{AF2375AD-0D58-457C-9B32-450D3BD6E4DE}" type="pres">
      <dgm:prSet presAssocID="{8463C4BC-2D9E-45AB-A5B5-527F46B5E819}" presName="ThreeNodes_1" presStyleLbl="node1" presStyleIdx="0" presStyleCnt="3">
        <dgm:presLayoutVars>
          <dgm:bulletEnabled val="1"/>
        </dgm:presLayoutVars>
      </dgm:prSet>
      <dgm:spPr/>
      <dgm:t>
        <a:bodyPr/>
        <a:lstStyle/>
        <a:p>
          <a:endParaRPr lang="en-US"/>
        </a:p>
      </dgm:t>
    </dgm:pt>
    <dgm:pt modelId="{8D6356C3-C07A-4F69-8E58-073571AEA0D3}" type="pres">
      <dgm:prSet presAssocID="{8463C4BC-2D9E-45AB-A5B5-527F46B5E819}" presName="ThreeNodes_2" presStyleLbl="node1" presStyleIdx="1" presStyleCnt="3">
        <dgm:presLayoutVars>
          <dgm:bulletEnabled val="1"/>
        </dgm:presLayoutVars>
      </dgm:prSet>
      <dgm:spPr/>
      <dgm:t>
        <a:bodyPr/>
        <a:lstStyle/>
        <a:p>
          <a:endParaRPr lang="en-US"/>
        </a:p>
      </dgm:t>
    </dgm:pt>
    <dgm:pt modelId="{BF6AA0A6-63BA-4864-A287-B57A13AED6D9}" type="pres">
      <dgm:prSet presAssocID="{8463C4BC-2D9E-45AB-A5B5-527F46B5E819}" presName="ThreeNodes_3" presStyleLbl="node1" presStyleIdx="2" presStyleCnt="3">
        <dgm:presLayoutVars>
          <dgm:bulletEnabled val="1"/>
        </dgm:presLayoutVars>
      </dgm:prSet>
      <dgm:spPr/>
      <dgm:t>
        <a:bodyPr/>
        <a:lstStyle/>
        <a:p>
          <a:endParaRPr lang="en-US"/>
        </a:p>
      </dgm:t>
    </dgm:pt>
    <dgm:pt modelId="{670AEFC9-E7F3-4E31-8419-F81E339AB0AD}" type="pres">
      <dgm:prSet presAssocID="{8463C4BC-2D9E-45AB-A5B5-527F46B5E819}" presName="ThreeConn_1-2" presStyleLbl="fgAccFollowNode1" presStyleIdx="0" presStyleCnt="2">
        <dgm:presLayoutVars>
          <dgm:bulletEnabled val="1"/>
        </dgm:presLayoutVars>
      </dgm:prSet>
      <dgm:spPr/>
      <dgm:t>
        <a:bodyPr/>
        <a:lstStyle/>
        <a:p>
          <a:endParaRPr lang="en-US"/>
        </a:p>
      </dgm:t>
    </dgm:pt>
    <dgm:pt modelId="{9517238F-9D3A-4855-AC13-B201C781C79D}" type="pres">
      <dgm:prSet presAssocID="{8463C4BC-2D9E-45AB-A5B5-527F46B5E819}" presName="ThreeConn_2-3" presStyleLbl="fgAccFollowNode1" presStyleIdx="1" presStyleCnt="2">
        <dgm:presLayoutVars>
          <dgm:bulletEnabled val="1"/>
        </dgm:presLayoutVars>
      </dgm:prSet>
      <dgm:spPr/>
      <dgm:t>
        <a:bodyPr/>
        <a:lstStyle/>
        <a:p>
          <a:endParaRPr lang="en-US"/>
        </a:p>
      </dgm:t>
    </dgm:pt>
    <dgm:pt modelId="{1CAAC92B-79CA-4222-9B1A-975D55650D3B}" type="pres">
      <dgm:prSet presAssocID="{8463C4BC-2D9E-45AB-A5B5-527F46B5E819}" presName="ThreeNodes_1_text" presStyleLbl="node1" presStyleIdx="2" presStyleCnt="3">
        <dgm:presLayoutVars>
          <dgm:bulletEnabled val="1"/>
        </dgm:presLayoutVars>
      </dgm:prSet>
      <dgm:spPr/>
      <dgm:t>
        <a:bodyPr/>
        <a:lstStyle/>
        <a:p>
          <a:endParaRPr lang="en-US"/>
        </a:p>
      </dgm:t>
    </dgm:pt>
    <dgm:pt modelId="{2903DEC3-8F6F-42B5-9D94-50DB8E80E00E}" type="pres">
      <dgm:prSet presAssocID="{8463C4BC-2D9E-45AB-A5B5-527F46B5E819}" presName="ThreeNodes_2_text" presStyleLbl="node1" presStyleIdx="2" presStyleCnt="3">
        <dgm:presLayoutVars>
          <dgm:bulletEnabled val="1"/>
        </dgm:presLayoutVars>
      </dgm:prSet>
      <dgm:spPr/>
      <dgm:t>
        <a:bodyPr/>
        <a:lstStyle/>
        <a:p>
          <a:endParaRPr lang="en-US"/>
        </a:p>
      </dgm:t>
    </dgm:pt>
    <dgm:pt modelId="{38FF9EBC-E565-48C5-B62C-E2BC5C7F88DB}" type="pres">
      <dgm:prSet presAssocID="{8463C4BC-2D9E-45AB-A5B5-527F46B5E819}" presName="ThreeNodes_3_text" presStyleLbl="node1" presStyleIdx="2" presStyleCnt="3">
        <dgm:presLayoutVars>
          <dgm:bulletEnabled val="1"/>
        </dgm:presLayoutVars>
      </dgm:prSet>
      <dgm:spPr/>
      <dgm:t>
        <a:bodyPr/>
        <a:lstStyle/>
        <a:p>
          <a:endParaRPr lang="en-US"/>
        </a:p>
      </dgm:t>
    </dgm:pt>
  </dgm:ptLst>
  <dgm:cxnLst>
    <dgm:cxn modelId="{CC49AA89-3D75-4BB2-85AB-3898225F6B28}" srcId="{8463C4BC-2D9E-45AB-A5B5-527F46B5E819}" destId="{487E4511-BDEC-4754-9CE3-FCA7A3FEC52B}" srcOrd="0" destOrd="0" parTransId="{C1B92C88-5605-4077-8A91-82EEFE24DDBF}" sibTransId="{33A752F1-461C-4F66-962E-F6E251C3D425}"/>
    <dgm:cxn modelId="{35F3A687-F7A6-46F3-BC89-4A5395F1BB10}" type="presOf" srcId="{EC4E5295-DF94-4004-B6B2-4AD33B2C73A6}" destId="{8D6356C3-C07A-4F69-8E58-073571AEA0D3}" srcOrd="0" destOrd="0" presId="urn:microsoft.com/office/officeart/2005/8/layout/vProcess5"/>
    <dgm:cxn modelId="{0319A282-B991-422C-8B9D-AC00655E183A}" type="presOf" srcId="{487E4511-BDEC-4754-9CE3-FCA7A3FEC52B}" destId="{1CAAC92B-79CA-4222-9B1A-975D55650D3B}" srcOrd="1" destOrd="0" presId="urn:microsoft.com/office/officeart/2005/8/layout/vProcess5"/>
    <dgm:cxn modelId="{0FEFFDA1-D93F-47FC-907E-A9FEB6DB46DA}" srcId="{8463C4BC-2D9E-45AB-A5B5-527F46B5E819}" destId="{DBED8091-FEC6-4229-A5EC-419A81E8559B}" srcOrd="2" destOrd="0" parTransId="{4BD5F4B5-6665-444E-93A8-56572304C6A0}" sibTransId="{D5D322C4-0847-437D-8531-91361A5C9974}"/>
    <dgm:cxn modelId="{94153F01-EC04-4EB9-A67C-34A47C3CA3D1}" type="presOf" srcId="{487E4511-BDEC-4754-9CE3-FCA7A3FEC52B}" destId="{AF2375AD-0D58-457C-9B32-450D3BD6E4DE}" srcOrd="0" destOrd="0" presId="urn:microsoft.com/office/officeart/2005/8/layout/vProcess5"/>
    <dgm:cxn modelId="{68034ADC-B81A-4A14-A751-A3A0ED5AA3DD}" type="presOf" srcId="{F5C04449-3F70-4575-A2E1-13F2A492A6E4}" destId="{9517238F-9D3A-4855-AC13-B201C781C79D}" srcOrd="0" destOrd="0" presId="urn:microsoft.com/office/officeart/2005/8/layout/vProcess5"/>
    <dgm:cxn modelId="{75E1C5C6-6959-4232-AEF6-0E94817A758A}" type="presOf" srcId="{DBED8091-FEC6-4229-A5EC-419A81E8559B}" destId="{38FF9EBC-E565-48C5-B62C-E2BC5C7F88DB}" srcOrd="1" destOrd="0" presId="urn:microsoft.com/office/officeart/2005/8/layout/vProcess5"/>
    <dgm:cxn modelId="{75CFAEB8-A493-4D35-B00D-82CA88CD76E1}" srcId="{8463C4BC-2D9E-45AB-A5B5-527F46B5E819}" destId="{EC4E5295-DF94-4004-B6B2-4AD33B2C73A6}" srcOrd="1" destOrd="0" parTransId="{96A5FB27-95A5-4A5B-BEEC-5AA414DDF06B}" sibTransId="{F5C04449-3F70-4575-A2E1-13F2A492A6E4}"/>
    <dgm:cxn modelId="{D81D4367-51D2-436A-971B-5C399A317176}" type="presOf" srcId="{EC4E5295-DF94-4004-B6B2-4AD33B2C73A6}" destId="{2903DEC3-8F6F-42B5-9D94-50DB8E80E00E}" srcOrd="1" destOrd="0" presId="urn:microsoft.com/office/officeart/2005/8/layout/vProcess5"/>
    <dgm:cxn modelId="{BAD50654-45AA-45AB-A659-4D3E6825533A}" type="presOf" srcId="{8463C4BC-2D9E-45AB-A5B5-527F46B5E819}" destId="{24546572-E459-4FF9-85C2-9FF9D754C7F1}" srcOrd="0" destOrd="0" presId="urn:microsoft.com/office/officeart/2005/8/layout/vProcess5"/>
    <dgm:cxn modelId="{226121A0-CAB4-439A-9FA5-8D56E3D4C53C}" type="presOf" srcId="{33A752F1-461C-4F66-962E-F6E251C3D425}" destId="{670AEFC9-E7F3-4E31-8419-F81E339AB0AD}" srcOrd="0" destOrd="0" presId="urn:microsoft.com/office/officeart/2005/8/layout/vProcess5"/>
    <dgm:cxn modelId="{72FF392D-AEFF-4393-9CCC-036163F1770C}" type="presOf" srcId="{DBED8091-FEC6-4229-A5EC-419A81E8559B}" destId="{BF6AA0A6-63BA-4864-A287-B57A13AED6D9}" srcOrd="0" destOrd="0" presId="urn:microsoft.com/office/officeart/2005/8/layout/vProcess5"/>
    <dgm:cxn modelId="{372A05A2-3715-4D7B-A23B-09E4BFE17794}" type="presParOf" srcId="{24546572-E459-4FF9-85C2-9FF9D754C7F1}" destId="{C098854D-A7B3-4904-A37B-D1DC6FF0BF29}" srcOrd="0" destOrd="0" presId="urn:microsoft.com/office/officeart/2005/8/layout/vProcess5"/>
    <dgm:cxn modelId="{A9AF9E50-A8E8-4032-9E2B-8A2F6EE77CAF}" type="presParOf" srcId="{24546572-E459-4FF9-85C2-9FF9D754C7F1}" destId="{AF2375AD-0D58-457C-9B32-450D3BD6E4DE}" srcOrd="1" destOrd="0" presId="urn:microsoft.com/office/officeart/2005/8/layout/vProcess5"/>
    <dgm:cxn modelId="{5283DD30-7677-4B1A-A1CE-6E87D5BC7814}" type="presParOf" srcId="{24546572-E459-4FF9-85C2-9FF9D754C7F1}" destId="{8D6356C3-C07A-4F69-8E58-073571AEA0D3}" srcOrd="2" destOrd="0" presId="urn:microsoft.com/office/officeart/2005/8/layout/vProcess5"/>
    <dgm:cxn modelId="{778F9015-B164-446C-BDAC-BE02BD15E8C5}" type="presParOf" srcId="{24546572-E459-4FF9-85C2-9FF9D754C7F1}" destId="{BF6AA0A6-63BA-4864-A287-B57A13AED6D9}" srcOrd="3" destOrd="0" presId="urn:microsoft.com/office/officeart/2005/8/layout/vProcess5"/>
    <dgm:cxn modelId="{E6D6B8A8-D9CE-4340-AE33-058D1CA90E9F}" type="presParOf" srcId="{24546572-E459-4FF9-85C2-9FF9D754C7F1}" destId="{670AEFC9-E7F3-4E31-8419-F81E339AB0AD}" srcOrd="4" destOrd="0" presId="urn:microsoft.com/office/officeart/2005/8/layout/vProcess5"/>
    <dgm:cxn modelId="{1B810A71-69BC-40B3-92C2-5850D02C0E9A}" type="presParOf" srcId="{24546572-E459-4FF9-85C2-9FF9D754C7F1}" destId="{9517238F-9D3A-4855-AC13-B201C781C79D}" srcOrd="5" destOrd="0" presId="urn:microsoft.com/office/officeart/2005/8/layout/vProcess5"/>
    <dgm:cxn modelId="{B246CB6B-4B81-4A82-BA73-3DC09C179CEA}" type="presParOf" srcId="{24546572-E459-4FF9-85C2-9FF9D754C7F1}" destId="{1CAAC92B-79CA-4222-9B1A-975D55650D3B}" srcOrd="6" destOrd="0" presId="urn:microsoft.com/office/officeart/2005/8/layout/vProcess5"/>
    <dgm:cxn modelId="{5A21D768-CEB9-4C72-8071-507A2D2AFC08}" type="presParOf" srcId="{24546572-E459-4FF9-85C2-9FF9D754C7F1}" destId="{2903DEC3-8F6F-42B5-9D94-50DB8E80E00E}" srcOrd="7" destOrd="0" presId="urn:microsoft.com/office/officeart/2005/8/layout/vProcess5"/>
    <dgm:cxn modelId="{26380524-39A3-4790-A923-56D37914C83E}" type="presParOf" srcId="{24546572-E459-4FF9-85C2-9FF9D754C7F1}" destId="{38FF9EBC-E565-48C5-B62C-E2BC5C7F88D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54C65-B016-48C8-BBD5-9E6AADDF03E8}" type="doc">
      <dgm:prSet loTypeId="urn:microsoft.com/office/officeart/2005/8/layout/chevron1" loCatId="process" qsTypeId="urn:microsoft.com/office/officeart/2005/8/quickstyle/simple1" qsCatId="simple" csTypeId="urn:microsoft.com/office/officeart/2005/8/colors/accent1_2" csCatId="accent1" phldr="1"/>
      <dgm:spPr/>
    </dgm:pt>
    <dgm:pt modelId="{3ED64BF5-0188-4980-90C1-A6AF695498C8}">
      <dgm:prSet phldrT="[Text]" custT="1"/>
      <dgm:spPr>
        <a:solidFill>
          <a:srgbClr val="C31F71"/>
        </a:solidFill>
      </dgm:spPr>
      <dgm:t>
        <a:bodyPr/>
        <a:lstStyle/>
        <a:p>
          <a:r>
            <a:rPr lang="en-US" sz="1400" b="1" dirty="0" smtClean="0"/>
            <a:t>Statute, code, and procedures in place</a:t>
          </a:r>
          <a:endParaRPr lang="en-US" sz="1400" b="1" dirty="0"/>
        </a:p>
      </dgm:t>
    </dgm:pt>
    <dgm:pt modelId="{792CFAB4-A159-431F-AE12-A324D69AD400}" type="parTrans" cxnId="{208145D7-A6F0-4509-803B-AC75B3DB76C2}">
      <dgm:prSet/>
      <dgm:spPr/>
      <dgm:t>
        <a:bodyPr/>
        <a:lstStyle/>
        <a:p>
          <a:endParaRPr lang="en-US"/>
        </a:p>
      </dgm:t>
    </dgm:pt>
    <dgm:pt modelId="{3CEAA486-342D-4DC3-8877-F14231C2CF2C}" type="sibTrans" cxnId="{208145D7-A6F0-4509-803B-AC75B3DB76C2}">
      <dgm:prSet/>
      <dgm:spPr/>
      <dgm:t>
        <a:bodyPr/>
        <a:lstStyle/>
        <a:p>
          <a:endParaRPr lang="en-US"/>
        </a:p>
      </dgm:t>
    </dgm:pt>
    <dgm:pt modelId="{A650E280-9F9D-4582-8317-B52C25BA22B8}">
      <dgm:prSet phldrT="[Text]"/>
      <dgm:spPr>
        <a:solidFill>
          <a:srgbClr val="7030A0"/>
        </a:solidFill>
      </dgm:spPr>
      <dgm:t>
        <a:bodyPr/>
        <a:lstStyle/>
        <a:p>
          <a:r>
            <a:rPr lang="en-US" b="1" dirty="0" smtClean="0"/>
            <a:t>Educators know statute, code, and procedures</a:t>
          </a:r>
          <a:endParaRPr lang="en-US" b="1" dirty="0"/>
        </a:p>
      </dgm:t>
    </dgm:pt>
    <dgm:pt modelId="{68D10C78-6916-4E66-AD97-3CBFD9591AD4}" type="parTrans" cxnId="{242F8772-3619-407C-971D-9BD940BD8BD5}">
      <dgm:prSet/>
      <dgm:spPr/>
      <dgm:t>
        <a:bodyPr/>
        <a:lstStyle/>
        <a:p>
          <a:endParaRPr lang="en-US"/>
        </a:p>
      </dgm:t>
    </dgm:pt>
    <dgm:pt modelId="{473BA8AD-B925-43B4-857F-D61054FC9B5E}" type="sibTrans" cxnId="{242F8772-3619-407C-971D-9BD940BD8BD5}">
      <dgm:prSet/>
      <dgm:spPr/>
      <dgm:t>
        <a:bodyPr/>
        <a:lstStyle/>
        <a:p>
          <a:endParaRPr lang="en-US"/>
        </a:p>
      </dgm:t>
    </dgm:pt>
    <dgm:pt modelId="{5D77F6AB-BDFD-42A6-A407-5DD29EAFCB0E}">
      <dgm:prSet phldrT="[Text]"/>
      <dgm:spPr>
        <a:solidFill>
          <a:srgbClr val="0070C0"/>
        </a:solidFill>
      </dgm:spPr>
      <dgm:t>
        <a:bodyPr/>
        <a:lstStyle/>
        <a:p>
          <a:r>
            <a:rPr lang="en-US" b="1" dirty="0" smtClean="0"/>
            <a:t>Test administration and security procedures followed</a:t>
          </a:r>
          <a:endParaRPr lang="en-US" b="1" dirty="0"/>
        </a:p>
      </dgm:t>
    </dgm:pt>
    <dgm:pt modelId="{1B8E6534-CC9F-4E1D-8D0A-43F1AD0AA5DC}" type="parTrans" cxnId="{FB8023CE-F9C1-40C9-9B40-6BAEF7B041D4}">
      <dgm:prSet/>
      <dgm:spPr/>
      <dgm:t>
        <a:bodyPr/>
        <a:lstStyle/>
        <a:p>
          <a:endParaRPr lang="en-US"/>
        </a:p>
      </dgm:t>
    </dgm:pt>
    <dgm:pt modelId="{32C96670-7969-46DF-8AB3-50CBF8CF7DC0}" type="sibTrans" cxnId="{FB8023CE-F9C1-40C9-9B40-6BAEF7B041D4}">
      <dgm:prSet/>
      <dgm:spPr/>
      <dgm:t>
        <a:bodyPr/>
        <a:lstStyle/>
        <a:p>
          <a:endParaRPr lang="en-US"/>
        </a:p>
      </dgm:t>
    </dgm:pt>
    <dgm:pt modelId="{F95C2EC5-AEED-4292-9619-92D86FE9B0CB}">
      <dgm:prSet/>
      <dgm:spPr>
        <a:solidFill>
          <a:srgbClr val="009E9A"/>
        </a:solidFill>
      </dgm:spPr>
      <dgm:t>
        <a:bodyPr/>
        <a:lstStyle/>
        <a:p>
          <a:r>
            <a:rPr lang="en-US" b="1" dirty="0" smtClean="0"/>
            <a:t>Students demonstrate what they know and what they can do</a:t>
          </a:r>
          <a:endParaRPr lang="en-US" b="1" dirty="0"/>
        </a:p>
      </dgm:t>
    </dgm:pt>
    <dgm:pt modelId="{0F95271B-0EE8-41AA-A126-B3CAEB95E318}" type="parTrans" cxnId="{885E4550-60ED-4B38-83AB-31795BD0DEF8}">
      <dgm:prSet/>
      <dgm:spPr/>
      <dgm:t>
        <a:bodyPr/>
        <a:lstStyle/>
        <a:p>
          <a:endParaRPr lang="en-US"/>
        </a:p>
      </dgm:t>
    </dgm:pt>
    <dgm:pt modelId="{680F3FE2-862A-4883-9352-4AEA91980379}" type="sibTrans" cxnId="{885E4550-60ED-4B38-83AB-31795BD0DEF8}">
      <dgm:prSet/>
      <dgm:spPr/>
      <dgm:t>
        <a:bodyPr/>
        <a:lstStyle/>
        <a:p>
          <a:endParaRPr lang="en-US"/>
        </a:p>
      </dgm:t>
    </dgm:pt>
    <dgm:pt modelId="{98526A7B-DA76-4223-BE3D-4C4413CCE4FA}">
      <dgm:prSet/>
      <dgm:spPr>
        <a:solidFill>
          <a:srgbClr val="009E47"/>
        </a:solidFill>
      </dgm:spPr>
      <dgm:t>
        <a:bodyPr/>
        <a:lstStyle/>
        <a:p>
          <a:r>
            <a:rPr lang="en-US" b="1" dirty="0" smtClean="0"/>
            <a:t>Valid test results</a:t>
          </a:r>
          <a:endParaRPr lang="en-US" b="1" dirty="0"/>
        </a:p>
      </dgm:t>
    </dgm:pt>
    <dgm:pt modelId="{AEAA4386-4F79-45EC-A2C7-D2AF42DFE2A5}" type="parTrans" cxnId="{5E545275-DE07-495F-8011-9557344B2274}">
      <dgm:prSet/>
      <dgm:spPr/>
      <dgm:t>
        <a:bodyPr/>
        <a:lstStyle/>
        <a:p>
          <a:endParaRPr lang="en-US"/>
        </a:p>
      </dgm:t>
    </dgm:pt>
    <dgm:pt modelId="{50860071-C1BD-43BD-8390-3E497899EFFA}" type="sibTrans" cxnId="{5E545275-DE07-495F-8011-9557344B2274}">
      <dgm:prSet/>
      <dgm:spPr/>
      <dgm:t>
        <a:bodyPr/>
        <a:lstStyle/>
        <a:p>
          <a:endParaRPr lang="en-US"/>
        </a:p>
      </dgm:t>
    </dgm:pt>
    <dgm:pt modelId="{D53B769D-C36D-4CF0-94F8-E95EB8A42FC5}" type="pres">
      <dgm:prSet presAssocID="{BB254C65-B016-48C8-BBD5-9E6AADDF03E8}" presName="Name0" presStyleCnt="0">
        <dgm:presLayoutVars>
          <dgm:dir/>
          <dgm:animLvl val="lvl"/>
          <dgm:resizeHandles val="exact"/>
        </dgm:presLayoutVars>
      </dgm:prSet>
      <dgm:spPr/>
    </dgm:pt>
    <dgm:pt modelId="{38541084-0CBF-43B4-9A1C-602C322DA5CC}" type="pres">
      <dgm:prSet presAssocID="{3ED64BF5-0188-4980-90C1-A6AF695498C8}" presName="parTxOnly" presStyleLbl="node1" presStyleIdx="0" presStyleCnt="5" custScaleX="72908" custLinFactNeighborX="11834">
        <dgm:presLayoutVars>
          <dgm:chMax val="0"/>
          <dgm:chPref val="0"/>
          <dgm:bulletEnabled val="1"/>
        </dgm:presLayoutVars>
      </dgm:prSet>
      <dgm:spPr/>
      <dgm:t>
        <a:bodyPr/>
        <a:lstStyle/>
        <a:p>
          <a:endParaRPr lang="en-US"/>
        </a:p>
      </dgm:t>
    </dgm:pt>
    <dgm:pt modelId="{2B5BB990-F7C5-40CA-B484-98B7DDA529E7}" type="pres">
      <dgm:prSet presAssocID="{3CEAA486-342D-4DC3-8877-F14231C2CF2C}" presName="parTxOnlySpace" presStyleCnt="0"/>
      <dgm:spPr/>
    </dgm:pt>
    <dgm:pt modelId="{851B8F0E-3407-4C56-B0E2-2D6D70676463}" type="pres">
      <dgm:prSet presAssocID="{A650E280-9F9D-4582-8317-B52C25BA22B8}" presName="parTxOnly" presStyleLbl="node1" presStyleIdx="1" presStyleCnt="5" custScaleX="75299">
        <dgm:presLayoutVars>
          <dgm:chMax val="0"/>
          <dgm:chPref val="0"/>
          <dgm:bulletEnabled val="1"/>
        </dgm:presLayoutVars>
      </dgm:prSet>
      <dgm:spPr/>
      <dgm:t>
        <a:bodyPr/>
        <a:lstStyle/>
        <a:p>
          <a:endParaRPr lang="en-US"/>
        </a:p>
      </dgm:t>
    </dgm:pt>
    <dgm:pt modelId="{A1934C0A-6728-4E74-B343-46B760E8D0B1}" type="pres">
      <dgm:prSet presAssocID="{473BA8AD-B925-43B4-857F-D61054FC9B5E}" presName="parTxOnlySpace" presStyleCnt="0"/>
      <dgm:spPr/>
    </dgm:pt>
    <dgm:pt modelId="{15EDBDF5-7B3E-4979-A037-6D76420B41E0}" type="pres">
      <dgm:prSet presAssocID="{5D77F6AB-BDFD-42A6-A407-5DD29EAFCB0E}" presName="parTxOnly" presStyleLbl="node1" presStyleIdx="2" presStyleCnt="5" custScaleX="78874">
        <dgm:presLayoutVars>
          <dgm:chMax val="0"/>
          <dgm:chPref val="0"/>
          <dgm:bulletEnabled val="1"/>
        </dgm:presLayoutVars>
      </dgm:prSet>
      <dgm:spPr/>
      <dgm:t>
        <a:bodyPr/>
        <a:lstStyle/>
        <a:p>
          <a:endParaRPr lang="en-US"/>
        </a:p>
      </dgm:t>
    </dgm:pt>
    <dgm:pt modelId="{C6905F3B-C3F2-45F5-8944-97A9A3D27CCA}" type="pres">
      <dgm:prSet presAssocID="{32C96670-7969-46DF-8AB3-50CBF8CF7DC0}" presName="parTxOnlySpace" presStyleCnt="0"/>
      <dgm:spPr/>
    </dgm:pt>
    <dgm:pt modelId="{2B8C27DD-67EC-4062-A0A6-FD75844EF910}" type="pres">
      <dgm:prSet presAssocID="{F95C2EC5-AEED-4292-9619-92D86FE9B0CB}" presName="parTxOnly" presStyleLbl="node1" presStyleIdx="3" presStyleCnt="5" custScaleX="88481">
        <dgm:presLayoutVars>
          <dgm:chMax val="0"/>
          <dgm:chPref val="0"/>
          <dgm:bulletEnabled val="1"/>
        </dgm:presLayoutVars>
      </dgm:prSet>
      <dgm:spPr/>
      <dgm:t>
        <a:bodyPr/>
        <a:lstStyle/>
        <a:p>
          <a:endParaRPr lang="en-US"/>
        </a:p>
      </dgm:t>
    </dgm:pt>
    <dgm:pt modelId="{55BDAC8E-6680-4F81-953E-FE43B80088C7}" type="pres">
      <dgm:prSet presAssocID="{680F3FE2-862A-4883-9352-4AEA91980379}" presName="parTxOnlySpace" presStyleCnt="0"/>
      <dgm:spPr/>
    </dgm:pt>
    <dgm:pt modelId="{EB756625-0204-4780-B911-D6779CC6A3EE}" type="pres">
      <dgm:prSet presAssocID="{98526A7B-DA76-4223-BE3D-4C4413CCE4FA}" presName="parTxOnly" presStyleLbl="node1" presStyleIdx="4" presStyleCnt="5" custScaleX="68563" custLinFactNeighborX="31558">
        <dgm:presLayoutVars>
          <dgm:chMax val="0"/>
          <dgm:chPref val="0"/>
          <dgm:bulletEnabled val="1"/>
        </dgm:presLayoutVars>
      </dgm:prSet>
      <dgm:spPr/>
      <dgm:t>
        <a:bodyPr/>
        <a:lstStyle/>
        <a:p>
          <a:endParaRPr lang="en-US"/>
        </a:p>
      </dgm:t>
    </dgm:pt>
  </dgm:ptLst>
  <dgm:cxnLst>
    <dgm:cxn modelId="{242F8772-3619-407C-971D-9BD940BD8BD5}" srcId="{BB254C65-B016-48C8-BBD5-9E6AADDF03E8}" destId="{A650E280-9F9D-4582-8317-B52C25BA22B8}" srcOrd="1" destOrd="0" parTransId="{68D10C78-6916-4E66-AD97-3CBFD9591AD4}" sibTransId="{473BA8AD-B925-43B4-857F-D61054FC9B5E}"/>
    <dgm:cxn modelId="{C973D094-34DD-43BC-8C42-8F539A009991}" type="presOf" srcId="{5D77F6AB-BDFD-42A6-A407-5DD29EAFCB0E}" destId="{15EDBDF5-7B3E-4979-A037-6D76420B41E0}" srcOrd="0" destOrd="0" presId="urn:microsoft.com/office/officeart/2005/8/layout/chevron1"/>
    <dgm:cxn modelId="{5E545275-DE07-495F-8011-9557344B2274}" srcId="{BB254C65-B016-48C8-BBD5-9E6AADDF03E8}" destId="{98526A7B-DA76-4223-BE3D-4C4413CCE4FA}" srcOrd="4" destOrd="0" parTransId="{AEAA4386-4F79-45EC-A2C7-D2AF42DFE2A5}" sibTransId="{50860071-C1BD-43BD-8390-3E497899EFFA}"/>
    <dgm:cxn modelId="{744218F7-347E-4CFC-8EEE-2DA753283025}" type="presOf" srcId="{3ED64BF5-0188-4980-90C1-A6AF695498C8}" destId="{38541084-0CBF-43B4-9A1C-602C322DA5CC}" srcOrd="0" destOrd="0" presId="urn:microsoft.com/office/officeart/2005/8/layout/chevron1"/>
    <dgm:cxn modelId="{FB8023CE-F9C1-40C9-9B40-6BAEF7B041D4}" srcId="{BB254C65-B016-48C8-BBD5-9E6AADDF03E8}" destId="{5D77F6AB-BDFD-42A6-A407-5DD29EAFCB0E}" srcOrd="2" destOrd="0" parTransId="{1B8E6534-CC9F-4E1D-8D0A-43F1AD0AA5DC}" sibTransId="{32C96670-7969-46DF-8AB3-50CBF8CF7DC0}"/>
    <dgm:cxn modelId="{0E65C2D3-29C8-4DE8-8850-EEB921999B7B}" type="presOf" srcId="{BB254C65-B016-48C8-BBD5-9E6AADDF03E8}" destId="{D53B769D-C36D-4CF0-94F8-E95EB8A42FC5}" srcOrd="0" destOrd="0" presId="urn:microsoft.com/office/officeart/2005/8/layout/chevron1"/>
    <dgm:cxn modelId="{245DD3E9-1377-4F79-8F01-49868A08FAB8}" type="presOf" srcId="{F95C2EC5-AEED-4292-9619-92D86FE9B0CB}" destId="{2B8C27DD-67EC-4062-A0A6-FD75844EF910}" srcOrd="0" destOrd="0" presId="urn:microsoft.com/office/officeart/2005/8/layout/chevron1"/>
    <dgm:cxn modelId="{885E4550-60ED-4B38-83AB-31795BD0DEF8}" srcId="{BB254C65-B016-48C8-BBD5-9E6AADDF03E8}" destId="{F95C2EC5-AEED-4292-9619-92D86FE9B0CB}" srcOrd="3" destOrd="0" parTransId="{0F95271B-0EE8-41AA-A126-B3CAEB95E318}" sibTransId="{680F3FE2-862A-4883-9352-4AEA91980379}"/>
    <dgm:cxn modelId="{FCC63544-D362-4F2B-8858-F2EF154414D6}" type="presOf" srcId="{A650E280-9F9D-4582-8317-B52C25BA22B8}" destId="{851B8F0E-3407-4C56-B0E2-2D6D70676463}" srcOrd="0" destOrd="0" presId="urn:microsoft.com/office/officeart/2005/8/layout/chevron1"/>
    <dgm:cxn modelId="{9726A1F9-D6EF-44F9-B418-BD5C5F4757EB}" type="presOf" srcId="{98526A7B-DA76-4223-BE3D-4C4413CCE4FA}" destId="{EB756625-0204-4780-B911-D6779CC6A3EE}" srcOrd="0" destOrd="0" presId="urn:microsoft.com/office/officeart/2005/8/layout/chevron1"/>
    <dgm:cxn modelId="{208145D7-A6F0-4509-803B-AC75B3DB76C2}" srcId="{BB254C65-B016-48C8-BBD5-9E6AADDF03E8}" destId="{3ED64BF5-0188-4980-90C1-A6AF695498C8}" srcOrd="0" destOrd="0" parTransId="{792CFAB4-A159-431F-AE12-A324D69AD400}" sibTransId="{3CEAA486-342D-4DC3-8877-F14231C2CF2C}"/>
    <dgm:cxn modelId="{B833349D-6991-4A54-9A16-9E3640B56D8E}" type="presParOf" srcId="{D53B769D-C36D-4CF0-94F8-E95EB8A42FC5}" destId="{38541084-0CBF-43B4-9A1C-602C322DA5CC}" srcOrd="0" destOrd="0" presId="urn:microsoft.com/office/officeart/2005/8/layout/chevron1"/>
    <dgm:cxn modelId="{0A7F9A1B-B749-4A53-B4A7-6315A3BFE5EA}" type="presParOf" srcId="{D53B769D-C36D-4CF0-94F8-E95EB8A42FC5}" destId="{2B5BB990-F7C5-40CA-B484-98B7DDA529E7}" srcOrd="1" destOrd="0" presId="urn:microsoft.com/office/officeart/2005/8/layout/chevron1"/>
    <dgm:cxn modelId="{0AEB73C4-78C5-4255-BCF6-9D36BFFE066E}" type="presParOf" srcId="{D53B769D-C36D-4CF0-94F8-E95EB8A42FC5}" destId="{851B8F0E-3407-4C56-B0E2-2D6D70676463}" srcOrd="2" destOrd="0" presId="urn:microsoft.com/office/officeart/2005/8/layout/chevron1"/>
    <dgm:cxn modelId="{A33772FF-1DCF-4773-9A60-B4F1EE05D0F9}" type="presParOf" srcId="{D53B769D-C36D-4CF0-94F8-E95EB8A42FC5}" destId="{A1934C0A-6728-4E74-B343-46B760E8D0B1}" srcOrd="3" destOrd="0" presId="urn:microsoft.com/office/officeart/2005/8/layout/chevron1"/>
    <dgm:cxn modelId="{A7D17C05-BB6A-473A-98D2-770486607180}" type="presParOf" srcId="{D53B769D-C36D-4CF0-94F8-E95EB8A42FC5}" destId="{15EDBDF5-7B3E-4979-A037-6D76420B41E0}" srcOrd="4" destOrd="0" presId="urn:microsoft.com/office/officeart/2005/8/layout/chevron1"/>
    <dgm:cxn modelId="{CB6BDE63-0CC6-4F71-B8B7-D024AFECA4C9}" type="presParOf" srcId="{D53B769D-C36D-4CF0-94F8-E95EB8A42FC5}" destId="{C6905F3B-C3F2-45F5-8944-97A9A3D27CCA}" srcOrd="5" destOrd="0" presId="urn:microsoft.com/office/officeart/2005/8/layout/chevron1"/>
    <dgm:cxn modelId="{D725DFFE-524A-4623-B2C1-64D8E4DFD8DC}" type="presParOf" srcId="{D53B769D-C36D-4CF0-94F8-E95EB8A42FC5}" destId="{2B8C27DD-67EC-4062-A0A6-FD75844EF910}" srcOrd="6" destOrd="0" presId="urn:microsoft.com/office/officeart/2005/8/layout/chevron1"/>
    <dgm:cxn modelId="{6022FD81-447B-418C-9D36-70673B1ABD7A}" type="presParOf" srcId="{D53B769D-C36D-4CF0-94F8-E95EB8A42FC5}" destId="{55BDAC8E-6680-4F81-953E-FE43B80088C7}" srcOrd="7" destOrd="0" presId="urn:microsoft.com/office/officeart/2005/8/layout/chevron1"/>
    <dgm:cxn modelId="{B91BA66B-8A98-4D8F-920D-446E6F44A7A9}" type="presParOf" srcId="{D53B769D-C36D-4CF0-94F8-E95EB8A42FC5}" destId="{EB756625-0204-4780-B911-D6779CC6A3E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8F7E1-6EDA-4394-AB0F-F149B738237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4809DF68-1090-48A7-8140-57C96EC08EFE}">
      <dgm:prSet phldrT="[Text]" custT="1"/>
      <dgm:spPr/>
      <dgm:t>
        <a:bodyPr/>
        <a:lstStyle/>
        <a:p>
          <a:r>
            <a:rPr lang="en-US" sz="1800" dirty="0" smtClean="0"/>
            <a:t>PED Assessment Bureau</a:t>
          </a:r>
          <a:endParaRPr lang="en-US" sz="1800" dirty="0"/>
        </a:p>
      </dgm:t>
    </dgm:pt>
    <dgm:pt modelId="{48607C79-A645-43D0-AF2F-52F64C9D7979}" type="parTrans" cxnId="{38E15763-4497-40FA-876D-069756356E6C}">
      <dgm:prSet/>
      <dgm:spPr/>
      <dgm:t>
        <a:bodyPr/>
        <a:lstStyle/>
        <a:p>
          <a:endParaRPr lang="en-US"/>
        </a:p>
      </dgm:t>
    </dgm:pt>
    <dgm:pt modelId="{503243EB-7752-44C2-9E8A-3B55085FE7EA}" type="sibTrans" cxnId="{38E15763-4497-40FA-876D-069756356E6C}">
      <dgm:prSet/>
      <dgm:spPr/>
      <dgm:t>
        <a:bodyPr/>
        <a:lstStyle/>
        <a:p>
          <a:endParaRPr lang="en-US"/>
        </a:p>
      </dgm:t>
    </dgm:pt>
    <dgm:pt modelId="{2E0B16CB-4D39-4CD2-BE8C-7A764DC29235}" type="asst">
      <dgm:prSet phldrT="[Text]" custT="1"/>
      <dgm:spPr/>
      <dgm:t>
        <a:bodyPr/>
        <a:lstStyle/>
        <a:p>
          <a:r>
            <a:rPr lang="en-US" sz="1800" dirty="0" smtClean="0"/>
            <a:t>School District</a:t>
          </a:r>
        </a:p>
        <a:p>
          <a:r>
            <a:rPr lang="en-US" sz="1800" dirty="0" smtClean="0"/>
            <a:t>Superintendent </a:t>
          </a:r>
        </a:p>
        <a:p>
          <a:r>
            <a:rPr lang="en-US" sz="1800" dirty="0" smtClean="0"/>
            <a:t>DTC</a:t>
          </a:r>
          <a:endParaRPr lang="en-US" sz="1800" dirty="0"/>
        </a:p>
      </dgm:t>
    </dgm:pt>
    <dgm:pt modelId="{1AF940BF-68F0-4D31-8288-DD273CCB053F}" type="parTrans" cxnId="{F5DAC14B-60C9-41D6-8614-C2CF909A7CBF}">
      <dgm:prSet/>
      <dgm:spPr/>
      <dgm:t>
        <a:bodyPr/>
        <a:lstStyle/>
        <a:p>
          <a:endParaRPr lang="en-US"/>
        </a:p>
      </dgm:t>
    </dgm:pt>
    <dgm:pt modelId="{40D952F0-590C-4852-B250-18C8455F150D}" type="sibTrans" cxnId="{F5DAC14B-60C9-41D6-8614-C2CF909A7CBF}">
      <dgm:prSet/>
      <dgm:spPr/>
      <dgm:t>
        <a:bodyPr/>
        <a:lstStyle/>
        <a:p>
          <a:endParaRPr lang="en-US"/>
        </a:p>
      </dgm:t>
    </dgm:pt>
    <dgm:pt modelId="{49893A87-9B64-47C8-8303-65DE4AB748A7}" type="asst">
      <dgm:prSet custT="1"/>
      <dgm:spPr/>
      <dgm:t>
        <a:bodyPr/>
        <a:lstStyle/>
        <a:p>
          <a:r>
            <a:rPr lang="en-US" sz="1800" dirty="0" smtClean="0"/>
            <a:t>State Charter or BIE School</a:t>
          </a:r>
        </a:p>
        <a:p>
          <a:r>
            <a:rPr lang="en-US" sz="1800" dirty="0" smtClean="0"/>
            <a:t>Administrator</a:t>
          </a:r>
        </a:p>
        <a:p>
          <a:r>
            <a:rPr lang="en-US" sz="1800" dirty="0" smtClean="0"/>
            <a:t>Test Coordinator</a:t>
          </a:r>
          <a:endParaRPr lang="en-US" sz="1800" dirty="0"/>
        </a:p>
      </dgm:t>
    </dgm:pt>
    <dgm:pt modelId="{38901BAF-16C4-41E7-934B-09737FFDB5C2}" type="parTrans" cxnId="{ADA44FBC-347E-4108-8959-71458019E41F}">
      <dgm:prSet/>
      <dgm:spPr/>
      <dgm:t>
        <a:bodyPr/>
        <a:lstStyle/>
        <a:p>
          <a:endParaRPr lang="en-US"/>
        </a:p>
      </dgm:t>
    </dgm:pt>
    <dgm:pt modelId="{E6738846-C061-4C4B-B0E1-51641F91AFB6}" type="sibTrans" cxnId="{ADA44FBC-347E-4108-8959-71458019E41F}">
      <dgm:prSet/>
      <dgm:spPr/>
      <dgm:t>
        <a:bodyPr/>
        <a:lstStyle/>
        <a:p>
          <a:endParaRPr lang="en-US"/>
        </a:p>
      </dgm:t>
    </dgm:pt>
    <dgm:pt modelId="{EC9DFFD8-56A1-4F8B-834D-4B42CD7D9818}">
      <dgm:prSet/>
      <dgm:spPr/>
      <dgm:t>
        <a:bodyPr/>
        <a:lstStyle/>
        <a:p>
          <a:r>
            <a:rPr lang="en-US" b="1" dirty="0" smtClean="0"/>
            <a:t>School A</a:t>
          </a:r>
        </a:p>
        <a:p>
          <a:r>
            <a:rPr lang="en-US" b="1" dirty="0" smtClean="0"/>
            <a:t>Principal</a:t>
          </a:r>
        </a:p>
        <a:p>
          <a:r>
            <a:rPr lang="en-US" b="1" dirty="0" smtClean="0"/>
            <a:t>STC</a:t>
          </a:r>
          <a:endParaRPr lang="en-US" b="1" dirty="0"/>
        </a:p>
      </dgm:t>
    </dgm:pt>
    <dgm:pt modelId="{28EE6866-DD09-4B96-9986-A3FDD8EDAD78}" type="parTrans" cxnId="{59F25265-5A19-44B1-BF93-A13BB899BE54}">
      <dgm:prSet/>
      <dgm:spPr/>
      <dgm:t>
        <a:bodyPr/>
        <a:lstStyle/>
        <a:p>
          <a:endParaRPr lang="en-US"/>
        </a:p>
      </dgm:t>
    </dgm:pt>
    <dgm:pt modelId="{10345029-EB91-4CB2-BBF0-9BE72D3B3313}" type="sibTrans" cxnId="{59F25265-5A19-44B1-BF93-A13BB899BE54}">
      <dgm:prSet/>
      <dgm:spPr/>
      <dgm:t>
        <a:bodyPr/>
        <a:lstStyle/>
        <a:p>
          <a:endParaRPr lang="en-US"/>
        </a:p>
      </dgm:t>
    </dgm:pt>
    <dgm:pt modelId="{FA3A3235-82C9-47D3-9747-D4A279041178}">
      <dgm:prSet/>
      <dgm:spPr/>
      <dgm:t>
        <a:bodyPr/>
        <a:lstStyle/>
        <a:p>
          <a:r>
            <a:rPr lang="en-US" b="1" dirty="0" smtClean="0"/>
            <a:t>School B</a:t>
          </a:r>
        </a:p>
        <a:p>
          <a:r>
            <a:rPr lang="en-US" b="1" dirty="0" smtClean="0"/>
            <a:t>Principal</a:t>
          </a:r>
        </a:p>
        <a:p>
          <a:r>
            <a:rPr lang="en-US" b="1" dirty="0" smtClean="0"/>
            <a:t>STC</a:t>
          </a:r>
          <a:endParaRPr lang="en-US" b="1" dirty="0"/>
        </a:p>
      </dgm:t>
    </dgm:pt>
    <dgm:pt modelId="{6D6DB94E-0A8A-4730-90FF-6D58C520B792}" type="parTrans" cxnId="{5F12D5E0-FC76-4C6E-9610-B001518BA7E2}">
      <dgm:prSet/>
      <dgm:spPr/>
      <dgm:t>
        <a:bodyPr/>
        <a:lstStyle/>
        <a:p>
          <a:endParaRPr lang="en-US"/>
        </a:p>
      </dgm:t>
    </dgm:pt>
    <dgm:pt modelId="{63C87830-6866-4AA4-9756-2EB665E4BD1C}" type="sibTrans" cxnId="{5F12D5E0-FC76-4C6E-9610-B001518BA7E2}">
      <dgm:prSet/>
      <dgm:spPr/>
      <dgm:t>
        <a:bodyPr/>
        <a:lstStyle/>
        <a:p>
          <a:endParaRPr lang="en-US"/>
        </a:p>
      </dgm:t>
    </dgm:pt>
    <dgm:pt modelId="{F11F94B0-FD1E-479B-A622-3BD812118BBB}">
      <dgm:prSet custT="1"/>
      <dgm:spPr/>
      <dgm:t>
        <a:bodyPr/>
        <a:lstStyle/>
        <a:p>
          <a:r>
            <a:rPr lang="en-US" sz="1400" b="1" smtClean="0"/>
            <a:t>TAs</a:t>
          </a:r>
          <a:endParaRPr lang="en-US" sz="1400" b="1" dirty="0"/>
        </a:p>
      </dgm:t>
    </dgm:pt>
    <dgm:pt modelId="{F9AE140A-D5D0-48DB-B1F8-05A040B56C7D}" type="parTrans" cxnId="{65BCF908-84BF-4D33-9D35-A938FEF2E5D8}">
      <dgm:prSet/>
      <dgm:spPr/>
      <dgm:t>
        <a:bodyPr/>
        <a:lstStyle/>
        <a:p>
          <a:endParaRPr lang="en-US"/>
        </a:p>
      </dgm:t>
    </dgm:pt>
    <dgm:pt modelId="{7C083CFE-621D-485C-84C6-DFE7E1B5F1CD}" type="sibTrans" cxnId="{65BCF908-84BF-4D33-9D35-A938FEF2E5D8}">
      <dgm:prSet/>
      <dgm:spPr/>
      <dgm:t>
        <a:bodyPr/>
        <a:lstStyle/>
        <a:p>
          <a:endParaRPr lang="en-US"/>
        </a:p>
      </dgm:t>
    </dgm:pt>
    <dgm:pt modelId="{6EEBB7B8-392D-4373-A4B1-3274A2C2D576}">
      <dgm:prSet custT="1"/>
      <dgm:spPr/>
      <dgm:t>
        <a:bodyPr/>
        <a:lstStyle/>
        <a:p>
          <a:r>
            <a:rPr lang="en-US" sz="1400" b="1" smtClean="0"/>
            <a:t>Proctors</a:t>
          </a:r>
          <a:endParaRPr lang="en-US" sz="1400" b="1" dirty="0"/>
        </a:p>
      </dgm:t>
    </dgm:pt>
    <dgm:pt modelId="{F0657D97-2EDA-41D7-9FAC-B0F78AAE741E}" type="parTrans" cxnId="{45C2627D-ED61-4F8A-9C5A-3C9E50C05000}">
      <dgm:prSet/>
      <dgm:spPr/>
      <dgm:t>
        <a:bodyPr/>
        <a:lstStyle/>
        <a:p>
          <a:endParaRPr lang="en-US"/>
        </a:p>
      </dgm:t>
    </dgm:pt>
    <dgm:pt modelId="{2E71F5BC-8463-4ACF-BD5E-7908AD45D10E}" type="sibTrans" cxnId="{45C2627D-ED61-4F8A-9C5A-3C9E50C05000}">
      <dgm:prSet/>
      <dgm:spPr/>
      <dgm:t>
        <a:bodyPr/>
        <a:lstStyle/>
        <a:p>
          <a:endParaRPr lang="en-US"/>
        </a:p>
      </dgm:t>
    </dgm:pt>
    <dgm:pt modelId="{0906E23D-9393-481E-876A-C9742B2C6DEC}">
      <dgm:prSet/>
      <dgm:spPr/>
      <dgm:t>
        <a:bodyPr/>
        <a:lstStyle/>
        <a:p>
          <a:r>
            <a:rPr lang="en-US" b="1" dirty="0" smtClean="0"/>
            <a:t>School C</a:t>
          </a:r>
        </a:p>
        <a:p>
          <a:r>
            <a:rPr lang="en-US" b="1" dirty="0" smtClean="0"/>
            <a:t>Principal</a:t>
          </a:r>
        </a:p>
        <a:p>
          <a:r>
            <a:rPr lang="en-US" b="1" dirty="0" smtClean="0"/>
            <a:t>STC</a:t>
          </a:r>
          <a:endParaRPr lang="en-US" b="1" dirty="0"/>
        </a:p>
      </dgm:t>
    </dgm:pt>
    <dgm:pt modelId="{208215BF-ECE5-455A-BA23-FCA3A3BCB44C}" type="parTrans" cxnId="{C3CCD9D9-FB25-420B-887D-87162C7D77C5}">
      <dgm:prSet/>
      <dgm:spPr/>
      <dgm:t>
        <a:bodyPr/>
        <a:lstStyle/>
        <a:p>
          <a:endParaRPr lang="en-US"/>
        </a:p>
      </dgm:t>
    </dgm:pt>
    <dgm:pt modelId="{BB4F082E-E9C0-4BE2-AD0F-0CBA34407413}" type="sibTrans" cxnId="{C3CCD9D9-FB25-420B-887D-87162C7D77C5}">
      <dgm:prSet/>
      <dgm:spPr/>
      <dgm:t>
        <a:bodyPr/>
        <a:lstStyle/>
        <a:p>
          <a:endParaRPr lang="en-US"/>
        </a:p>
      </dgm:t>
    </dgm:pt>
    <dgm:pt modelId="{ACCD9A6C-EFA1-4863-8B5E-9B5888650388}">
      <dgm:prSet/>
      <dgm:spPr/>
      <dgm:t>
        <a:bodyPr/>
        <a:lstStyle/>
        <a:p>
          <a:r>
            <a:rPr lang="en-US" b="1" smtClean="0"/>
            <a:t>TAs</a:t>
          </a:r>
          <a:endParaRPr lang="en-US" b="1" dirty="0"/>
        </a:p>
      </dgm:t>
    </dgm:pt>
    <dgm:pt modelId="{3C40DB1C-47D8-4016-8466-42542DE61DD1}" type="parTrans" cxnId="{B742908E-9E0A-409B-BE21-9A1C4B4AE421}">
      <dgm:prSet/>
      <dgm:spPr/>
      <dgm:t>
        <a:bodyPr/>
        <a:lstStyle/>
        <a:p>
          <a:endParaRPr lang="en-US"/>
        </a:p>
      </dgm:t>
    </dgm:pt>
    <dgm:pt modelId="{93EA7798-58DD-4FA5-A770-6CF25421DCF7}" type="sibTrans" cxnId="{B742908E-9E0A-409B-BE21-9A1C4B4AE421}">
      <dgm:prSet/>
      <dgm:spPr/>
      <dgm:t>
        <a:bodyPr/>
        <a:lstStyle/>
        <a:p>
          <a:endParaRPr lang="en-US"/>
        </a:p>
      </dgm:t>
    </dgm:pt>
    <dgm:pt modelId="{51D6B6DD-3052-4D7A-BB55-F98E7F1E603B}">
      <dgm:prSet/>
      <dgm:spPr/>
      <dgm:t>
        <a:bodyPr/>
        <a:lstStyle/>
        <a:p>
          <a:r>
            <a:rPr lang="en-US" b="1" smtClean="0"/>
            <a:t>Proctors</a:t>
          </a:r>
          <a:endParaRPr lang="en-US" b="1" dirty="0"/>
        </a:p>
      </dgm:t>
    </dgm:pt>
    <dgm:pt modelId="{ABFFF1CF-E96B-48DE-8396-BE0F92955EE0}" type="parTrans" cxnId="{898A4B13-6BB6-474B-B0EB-76C8A717C118}">
      <dgm:prSet/>
      <dgm:spPr/>
      <dgm:t>
        <a:bodyPr/>
        <a:lstStyle/>
        <a:p>
          <a:endParaRPr lang="en-US"/>
        </a:p>
      </dgm:t>
    </dgm:pt>
    <dgm:pt modelId="{82C12AC3-F4EF-4342-900E-96426A8F8EF9}" type="sibTrans" cxnId="{898A4B13-6BB6-474B-B0EB-76C8A717C118}">
      <dgm:prSet/>
      <dgm:spPr/>
      <dgm:t>
        <a:bodyPr/>
        <a:lstStyle/>
        <a:p>
          <a:endParaRPr lang="en-US"/>
        </a:p>
      </dgm:t>
    </dgm:pt>
    <dgm:pt modelId="{54BC0A2F-2AA6-440A-9511-D71789840466}">
      <dgm:prSet/>
      <dgm:spPr/>
      <dgm:t>
        <a:bodyPr/>
        <a:lstStyle/>
        <a:p>
          <a:r>
            <a:rPr lang="en-US" b="1" smtClean="0"/>
            <a:t>TAs</a:t>
          </a:r>
          <a:endParaRPr lang="en-US" b="1" dirty="0"/>
        </a:p>
      </dgm:t>
    </dgm:pt>
    <dgm:pt modelId="{31338A7A-8A02-48AA-817B-24343442A9FA}" type="parTrans" cxnId="{EFF494FD-577D-4808-B52F-5126854C8BA0}">
      <dgm:prSet/>
      <dgm:spPr/>
      <dgm:t>
        <a:bodyPr/>
        <a:lstStyle/>
        <a:p>
          <a:endParaRPr lang="en-US"/>
        </a:p>
      </dgm:t>
    </dgm:pt>
    <dgm:pt modelId="{81DD07AE-1838-4E49-A904-593DB8137EFE}" type="sibTrans" cxnId="{EFF494FD-577D-4808-B52F-5126854C8BA0}">
      <dgm:prSet/>
      <dgm:spPr/>
      <dgm:t>
        <a:bodyPr/>
        <a:lstStyle/>
        <a:p>
          <a:endParaRPr lang="en-US"/>
        </a:p>
      </dgm:t>
    </dgm:pt>
    <dgm:pt modelId="{CFAB2124-3E25-43DB-B72F-687C592B0EC9}">
      <dgm:prSet/>
      <dgm:spPr/>
      <dgm:t>
        <a:bodyPr/>
        <a:lstStyle/>
        <a:p>
          <a:r>
            <a:rPr lang="en-US" b="1" smtClean="0"/>
            <a:t>TAs</a:t>
          </a:r>
          <a:endParaRPr lang="en-US" b="1" dirty="0"/>
        </a:p>
      </dgm:t>
    </dgm:pt>
    <dgm:pt modelId="{384B1CDC-7B7A-43C4-9437-0819EF76BFB7}" type="parTrans" cxnId="{15F945E8-6FE2-4FAA-890F-4169078D6150}">
      <dgm:prSet/>
      <dgm:spPr/>
      <dgm:t>
        <a:bodyPr/>
        <a:lstStyle/>
        <a:p>
          <a:endParaRPr lang="en-US"/>
        </a:p>
      </dgm:t>
    </dgm:pt>
    <dgm:pt modelId="{0F61B31C-EBC3-4308-B338-2598D4B46701}" type="sibTrans" cxnId="{15F945E8-6FE2-4FAA-890F-4169078D6150}">
      <dgm:prSet/>
      <dgm:spPr/>
      <dgm:t>
        <a:bodyPr/>
        <a:lstStyle/>
        <a:p>
          <a:endParaRPr lang="en-US"/>
        </a:p>
      </dgm:t>
    </dgm:pt>
    <dgm:pt modelId="{928FECB0-7F96-4D76-8637-9F1501D01D1D}">
      <dgm:prSet/>
      <dgm:spPr/>
      <dgm:t>
        <a:bodyPr/>
        <a:lstStyle/>
        <a:p>
          <a:r>
            <a:rPr lang="en-US" b="1" smtClean="0"/>
            <a:t>Proctors</a:t>
          </a:r>
          <a:endParaRPr lang="en-US" b="1" dirty="0"/>
        </a:p>
      </dgm:t>
    </dgm:pt>
    <dgm:pt modelId="{A1343000-1A7F-412D-9537-F48EACB46BDE}" type="parTrans" cxnId="{968357D2-3616-4F06-B6FE-3F9F9AD586C4}">
      <dgm:prSet/>
      <dgm:spPr/>
      <dgm:t>
        <a:bodyPr/>
        <a:lstStyle/>
        <a:p>
          <a:endParaRPr lang="en-US"/>
        </a:p>
      </dgm:t>
    </dgm:pt>
    <dgm:pt modelId="{253AABE3-CD4E-49D9-8C77-13869DE31B0E}" type="sibTrans" cxnId="{968357D2-3616-4F06-B6FE-3F9F9AD586C4}">
      <dgm:prSet/>
      <dgm:spPr/>
      <dgm:t>
        <a:bodyPr/>
        <a:lstStyle/>
        <a:p>
          <a:endParaRPr lang="en-US"/>
        </a:p>
      </dgm:t>
    </dgm:pt>
    <dgm:pt modelId="{EB432160-7D06-4403-B3C0-9247FFCB1C37}">
      <dgm:prSet/>
      <dgm:spPr/>
      <dgm:t>
        <a:bodyPr/>
        <a:lstStyle/>
        <a:p>
          <a:r>
            <a:rPr lang="en-US" b="1" smtClean="0"/>
            <a:t>Proctors</a:t>
          </a:r>
          <a:endParaRPr lang="en-US" b="1" dirty="0"/>
        </a:p>
      </dgm:t>
    </dgm:pt>
    <dgm:pt modelId="{3A09A532-14C0-49E8-A12F-135F3C6BEB0D}" type="parTrans" cxnId="{0E0EF2DF-8888-4A25-9F7C-0171DE363D49}">
      <dgm:prSet/>
      <dgm:spPr/>
      <dgm:t>
        <a:bodyPr/>
        <a:lstStyle/>
        <a:p>
          <a:endParaRPr lang="en-US"/>
        </a:p>
      </dgm:t>
    </dgm:pt>
    <dgm:pt modelId="{1EA0946F-2DC6-4C66-AA38-9522D4CCD229}" type="sibTrans" cxnId="{0E0EF2DF-8888-4A25-9F7C-0171DE363D49}">
      <dgm:prSet/>
      <dgm:spPr/>
      <dgm:t>
        <a:bodyPr/>
        <a:lstStyle/>
        <a:p>
          <a:endParaRPr lang="en-US"/>
        </a:p>
      </dgm:t>
    </dgm:pt>
    <dgm:pt modelId="{1A7DC12A-C91A-44AE-8641-64B7FBCDDF77}" type="pres">
      <dgm:prSet presAssocID="{E2C8F7E1-6EDA-4394-AB0F-F149B7382379}" presName="hierChild1" presStyleCnt="0">
        <dgm:presLayoutVars>
          <dgm:orgChart val="1"/>
          <dgm:chPref val="1"/>
          <dgm:dir/>
          <dgm:animOne val="branch"/>
          <dgm:animLvl val="lvl"/>
          <dgm:resizeHandles/>
        </dgm:presLayoutVars>
      </dgm:prSet>
      <dgm:spPr/>
      <dgm:t>
        <a:bodyPr/>
        <a:lstStyle/>
        <a:p>
          <a:endParaRPr lang="en-US"/>
        </a:p>
      </dgm:t>
    </dgm:pt>
    <dgm:pt modelId="{A05C193C-D1C8-403A-9321-340DAA52F1A3}" type="pres">
      <dgm:prSet presAssocID="{4809DF68-1090-48A7-8140-57C96EC08EFE}" presName="hierRoot1" presStyleCnt="0">
        <dgm:presLayoutVars>
          <dgm:hierBranch val="init"/>
        </dgm:presLayoutVars>
      </dgm:prSet>
      <dgm:spPr/>
      <dgm:t>
        <a:bodyPr/>
        <a:lstStyle/>
        <a:p>
          <a:endParaRPr lang="en-US"/>
        </a:p>
      </dgm:t>
    </dgm:pt>
    <dgm:pt modelId="{663354DF-B624-4977-9ADA-6BE802DB57A9}" type="pres">
      <dgm:prSet presAssocID="{4809DF68-1090-48A7-8140-57C96EC08EFE}" presName="rootComposite1" presStyleCnt="0"/>
      <dgm:spPr/>
      <dgm:t>
        <a:bodyPr/>
        <a:lstStyle/>
        <a:p>
          <a:endParaRPr lang="en-US"/>
        </a:p>
      </dgm:t>
    </dgm:pt>
    <dgm:pt modelId="{E9955451-1F61-42B9-AB63-4DE10823590E}" type="pres">
      <dgm:prSet presAssocID="{4809DF68-1090-48A7-8140-57C96EC08EFE}" presName="rootText1" presStyleLbl="node0" presStyleIdx="0" presStyleCnt="1" custScaleX="236321">
        <dgm:presLayoutVars>
          <dgm:chPref val="3"/>
        </dgm:presLayoutVars>
      </dgm:prSet>
      <dgm:spPr/>
      <dgm:t>
        <a:bodyPr/>
        <a:lstStyle/>
        <a:p>
          <a:endParaRPr lang="en-US"/>
        </a:p>
      </dgm:t>
    </dgm:pt>
    <dgm:pt modelId="{CABC7F20-8427-4D01-BE66-2D9C1E5107F0}" type="pres">
      <dgm:prSet presAssocID="{4809DF68-1090-48A7-8140-57C96EC08EFE}" presName="rootConnector1" presStyleLbl="node1" presStyleIdx="0" presStyleCnt="0"/>
      <dgm:spPr/>
      <dgm:t>
        <a:bodyPr/>
        <a:lstStyle/>
        <a:p>
          <a:endParaRPr lang="en-US"/>
        </a:p>
      </dgm:t>
    </dgm:pt>
    <dgm:pt modelId="{852103A9-4462-4ADA-A619-2925D7E29026}" type="pres">
      <dgm:prSet presAssocID="{4809DF68-1090-48A7-8140-57C96EC08EFE}" presName="hierChild2" presStyleCnt="0"/>
      <dgm:spPr/>
      <dgm:t>
        <a:bodyPr/>
        <a:lstStyle/>
        <a:p>
          <a:endParaRPr lang="en-US"/>
        </a:p>
      </dgm:t>
    </dgm:pt>
    <dgm:pt modelId="{A134B24A-59B4-49E8-A107-0CDF596BA749}" type="pres">
      <dgm:prSet presAssocID="{4809DF68-1090-48A7-8140-57C96EC08EFE}" presName="hierChild3" presStyleCnt="0"/>
      <dgm:spPr/>
      <dgm:t>
        <a:bodyPr/>
        <a:lstStyle/>
        <a:p>
          <a:endParaRPr lang="en-US"/>
        </a:p>
      </dgm:t>
    </dgm:pt>
    <dgm:pt modelId="{51FC3CBA-6B13-4737-B7C0-0C489ECCA334}" type="pres">
      <dgm:prSet presAssocID="{1AF940BF-68F0-4D31-8288-DD273CCB053F}" presName="Name111" presStyleLbl="parChTrans1D2" presStyleIdx="0" presStyleCnt="2"/>
      <dgm:spPr/>
      <dgm:t>
        <a:bodyPr/>
        <a:lstStyle/>
        <a:p>
          <a:endParaRPr lang="en-US"/>
        </a:p>
      </dgm:t>
    </dgm:pt>
    <dgm:pt modelId="{86CB5B70-5804-46D1-8C76-375E6928C4B6}" type="pres">
      <dgm:prSet presAssocID="{2E0B16CB-4D39-4CD2-BE8C-7A764DC29235}" presName="hierRoot3" presStyleCnt="0">
        <dgm:presLayoutVars>
          <dgm:hierBranch val="init"/>
        </dgm:presLayoutVars>
      </dgm:prSet>
      <dgm:spPr/>
      <dgm:t>
        <a:bodyPr/>
        <a:lstStyle/>
        <a:p>
          <a:endParaRPr lang="en-US"/>
        </a:p>
      </dgm:t>
    </dgm:pt>
    <dgm:pt modelId="{0CFFEC00-4020-480A-80DD-46AB8E105734}" type="pres">
      <dgm:prSet presAssocID="{2E0B16CB-4D39-4CD2-BE8C-7A764DC29235}" presName="rootComposite3" presStyleCnt="0"/>
      <dgm:spPr/>
      <dgm:t>
        <a:bodyPr/>
        <a:lstStyle/>
        <a:p>
          <a:endParaRPr lang="en-US"/>
        </a:p>
      </dgm:t>
    </dgm:pt>
    <dgm:pt modelId="{5AA5B79B-E1E6-47A6-BEDB-9E4FF0CDB2BE}" type="pres">
      <dgm:prSet presAssocID="{2E0B16CB-4D39-4CD2-BE8C-7A764DC29235}" presName="rootText3" presStyleLbl="asst1" presStyleIdx="0" presStyleCnt="2" custScaleX="190829" custScaleY="156233">
        <dgm:presLayoutVars>
          <dgm:chPref val="3"/>
        </dgm:presLayoutVars>
      </dgm:prSet>
      <dgm:spPr/>
      <dgm:t>
        <a:bodyPr/>
        <a:lstStyle/>
        <a:p>
          <a:endParaRPr lang="en-US"/>
        </a:p>
      </dgm:t>
    </dgm:pt>
    <dgm:pt modelId="{90BA12CF-8BDA-48AB-97CF-6F2E47892653}" type="pres">
      <dgm:prSet presAssocID="{2E0B16CB-4D39-4CD2-BE8C-7A764DC29235}" presName="rootConnector3" presStyleLbl="asst1" presStyleIdx="0" presStyleCnt="2"/>
      <dgm:spPr/>
      <dgm:t>
        <a:bodyPr/>
        <a:lstStyle/>
        <a:p>
          <a:endParaRPr lang="en-US"/>
        </a:p>
      </dgm:t>
    </dgm:pt>
    <dgm:pt modelId="{93690839-1361-48F2-B578-CE30C5BB0C2C}" type="pres">
      <dgm:prSet presAssocID="{2E0B16CB-4D39-4CD2-BE8C-7A764DC29235}" presName="hierChild6" presStyleCnt="0"/>
      <dgm:spPr/>
      <dgm:t>
        <a:bodyPr/>
        <a:lstStyle/>
        <a:p>
          <a:endParaRPr lang="en-US"/>
        </a:p>
      </dgm:t>
    </dgm:pt>
    <dgm:pt modelId="{B77DAEA0-39D3-4278-AFF4-8B54779BCABF}" type="pres">
      <dgm:prSet presAssocID="{28EE6866-DD09-4B96-9986-A3FDD8EDAD78}" presName="Name37" presStyleLbl="parChTrans1D3" presStyleIdx="0" presStyleCnt="5"/>
      <dgm:spPr/>
      <dgm:t>
        <a:bodyPr/>
        <a:lstStyle/>
        <a:p>
          <a:endParaRPr lang="en-US"/>
        </a:p>
      </dgm:t>
    </dgm:pt>
    <dgm:pt modelId="{FE8B0BE0-6C8C-4A99-9041-95E4AD32B186}" type="pres">
      <dgm:prSet presAssocID="{EC9DFFD8-56A1-4F8B-834D-4B42CD7D9818}" presName="hierRoot2" presStyleCnt="0">
        <dgm:presLayoutVars>
          <dgm:hierBranch val="init"/>
        </dgm:presLayoutVars>
      </dgm:prSet>
      <dgm:spPr/>
      <dgm:t>
        <a:bodyPr/>
        <a:lstStyle/>
        <a:p>
          <a:endParaRPr lang="en-US"/>
        </a:p>
      </dgm:t>
    </dgm:pt>
    <dgm:pt modelId="{E066B6C7-392B-431A-92B2-B869C24E87F7}" type="pres">
      <dgm:prSet presAssocID="{EC9DFFD8-56A1-4F8B-834D-4B42CD7D9818}" presName="rootComposite" presStyleCnt="0"/>
      <dgm:spPr/>
      <dgm:t>
        <a:bodyPr/>
        <a:lstStyle/>
        <a:p>
          <a:endParaRPr lang="en-US"/>
        </a:p>
      </dgm:t>
    </dgm:pt>
    <dgm:pt modelId="{7F367016-AE95-4AC0-B162-33FD5737BAC7}" type="pres">
      <dgm:prSet presAssocID="{EC9DFFD8-56A1-4F8B-834D-4B42CD7D9818}" presName="rootText" presStyleLbl="node3" presStyleIdx="0" presStyleCnt="5">
        <dgm:presLayoutVars>
          <dgm:chPref val="3"/>
        </dgm:presLayoutVars>
      </dgm:prSet>
      <dgm:spPr/>
      <dgm:t>
        <a:bodyPr/>
        <a:lstStyle/>
        <a:p>
          <a:endParaRPr lang="en-US"/>
        </a:p>
      </dgm:t>
    </dgm:pt>
    <dgm:pt modelId="{AA338FE2-C1A0-44F1-821D-D3CD8EF16EC9}" type="pres">
      <dgm:prSet presAssocID="{EC9DFFD8-56A1-4F8B-834D-4B42CD7D9818}" presName="rootConnector" presStyleLbl="node3" presStyleIdx="0" presStyleCnt="5"/>
      <dgm:spPr/>
      <dgm:t>
        <a:bodyPr/>
        <a:lstStyle/>
        <a:p>
          <a:endParaRPr lang="en-US"/>
        </a:p>
      </dgm:t>
    </dgm:pt>
    <dgm:pt modelId="{8F325E9C-A762-41B9-AA6E-E08A091D77D0}" type="pres">
      <dgm:prSet presAssocID="{EC9DFFD8-56A1-4F8B-834D-4B42CD7D9818}" presName="hierChild4" presStyleCnt="0"/>
      <dgm:spPr/>
      <dgm:t>
        <a:bodyPr/>
        <a:lstStyle/>
        <a:p>
          <a:endParaRPr lang="en-US"/>
        </a:p>
      </dgm:t>
    </dgm:pt>
    <dgm:pt modelId="{C98F6FAB-C612-4F50-98E4-1AC69122C5EA}" type="pres">
      <dgm:prSet presAssocID="{384B1CDC-7B7A-43C4-9437-0819EF76BFB7}" presName="Name37" presStyleLbl="parChTrans1D4" presStyleIdx="0" presStyleCnt="6"/>
      <dgm:spPr/>
      <dgm:t>
        <a:bodyPr/>
        <a:lstStyle/>
        <a:p>
          <a:endParaRPr lang="en-US"/>
        </a:p>
      </dgm:t>
    </dgm:pt>
    <dgm:pt modelId="{21CEF807-A788-4829-9D3C-344A0EEE6AC6}" type="pres">
      <dgm:prSet presAssocID="{CFAB2124-3E25-43DB-B72F-687C592B0EC9}" presName="hierRoot2" presStyleCnt="0">
        <dgm:presLayoutVars>
          <dgm:hierBranch val="init"/>
        </dgm:presLayoutVars>
      </dgm:prSet>
      <dgm:spPr/>
      <dgm:t>
        <a:bodyPr/>
        <a:lstStyle/>
        <a:p>
          <a:endParaRPr lang="en-US"/>
        </a:p>
      </dgm:t>
    </dgm:pt>
    <dgm:pt modelId="{0FCF2EC1-A867-4770-92D6-799C0CE93A92}" type="pres">
      <dgm:prSet presAssocID="{CFAB2124-3E25-43DB-B72F-687C592B0EC9}" presName="rootComposite" presStyleCnt="0"/>
      <dgm:spPr/>
      <dgm:t>
        <a:bodyPr/>
        <a:lstStyle/>
        <a:p>
          <a:endParaRPr lang="en-US"/>
        </a:p>
      </dgm:t>
    </dgm:pt>
    <dgm:pt modelId="{B22C28D5-D69A-4390-86C1-EC700B4FC19B}" type="pres">
      <dgm:prSet presAssocID="{CFAB2124-3E25-43DB-B72F-687C592B0EC9}" presName="rootText" presStyleLbl="node4" presStyleIdx="0" presStyleCnt="6" custScaleX="70178" custScaleY="78594">
        <dgm:presLayoutVars>
          <dgm:chPref val="3"/>
        </dgm:presLayoutVars>
      </dgm:prSet>
      <dgm:spPr/>
      <dgm:t>
        <a:bodyPr/>
        <a:lstStyle/>
        <a:p>
          <a:endParaRPr lang="en-US"/>
        </a:p>
      </dgm:t>
    </dgm:pt>
    <dgm:pt modelId="{E1D6ECB5-47EC-4B23-8E41-5B7BCD1DC4B7}" type="pres">
      <dgm:prSet presAssocID="{CFAB2124-3E25-43DB-B72F-687C592B0EC9}" presName="rootConnector" presStyleLbl="node4" presStyleIdx="0" presStyleCnt="6"/>
      <dgm:spPr/>
      <dgm:t>
        <a:bodyPr/>
        <a:lstStyle/>
        <a:p>
          <a:endParaRPr lang="en-US"/>
        </a:p>
      </dgm:t>
    </dgm:pt>
    <dgm:pt modelId="{03C5DAF1-272A-4B18-8F41-C72F221F7ED6}" type="pres">
      <dgm:prSet presAssocID="{CFAB2124-3E25-43DB-B72F-687C592B0EC9}" presName="hierChild4" presStyleCnt="0"/>
      <dgm:spPr/>
      <dgm:t>
        <a:bodyPr/>
        <a:lstStyle/>
        <a:p>
          <a:endParaRPr lang="en-US"/>
        </a:p>
      </dgm:t>
    </dgm:pt>
    <dgm:pt modelId="{EE53D1F6-9A22-4322-ACA7-5AB1C30925DB}" type="pres">
      <dgm:prSet presAssocID="{CFAB2124-3E25-43DB-B72F-687C592B0EC9}" presName="hierChild5" presStyleCnt="0"/>
      <dgm:spPr/>
      <dgm:t>
        <a:bodyPr/>
        <a:lstStyle/>
        <a:p>
          <a:endParaRPr lang="en-US"/>
        </a:p>
      </dgm:t>
    </dgm:pt>
    <dgm:pt modelId="{1A90DDE9-E91E-4540-81AA-FC8C634898F2}" type="pres">
      <dgm:prSet presAssocID="{3A09A532-14C0-49E8-A12F-135F3C6BEB0D}" presName="Name37" presStyleLbl="parChTrans1D4" presStyleIdx="1" presStyleCnt="6"/>
      <dgm:spPr/>
      <dgm:t>
        <a:bodyPr/>
        <a:lstStyle/>
        <a:p>
          <a:endParaRPr lang="en-US"/>
        </a:p>
      </dgm:t>
    </dgm:pt>
    <dgm:pt modelId="{268E63D6-8A55-4C26-B952-87FBFE757523}" type="pres">
      <dgm:prSet presAssocID="{EB432160-7D06-4403-B3C0-9247FFCB1C37}" presName="hierRoot2" presStyleCnt="0">
        <dgm:presLayoutVars>
          <dgm:hierBranch val="init"/>
        </dgm:presLayoutVars>
      </dgm:prSet>
      <dgm:spPr/>
      <dgm:t>
        <a:bodyPr/>
        <a:lstStyle/>
        <a:p>
          <a:endParaRPr lang="en-US"/>
        </a:p>
      </dgm:t>
    </dgm:pt>
    <dgm:pt modelId="{FFA4C47F-7984-4E53-B77C-BE5716A22EC1}" type="pres">
      <dgm:prSet presAssocID="{EB432160-7D06-4403-B3C0-9247FFCB1C37}" presName="rootComposite" presStyleCnt="0"/>
      <dgm:spPr/>
      <dgm:t>
        <a:bodyPr/>
        <a:lstStyle/>
        <a:p>
          <a:endParaRPr lang="en-US"/>
        </a:p>
      </dgm:t>
    </dgm:pt>
    <dgm:pt modelId="{345CCF05-A420-4907-A1E8-B9D5D064B78F}" type="pres">
      <dgm:prSet presAssocID="{EB432160-7D06-4403-B3C0-9247FFCB1C37}" presName="rootText" presStyleLbl="node4" presStyleIdx="1" presStyleCnt="6" custScaleX="70178" custScaleY="78594">
        <dgm:presLayoutVars>
          <dgm:chPref val="3"/>
        </dgm:presLayoutVars>
      </dgm:prSet>
      <dgm:spPr/>
      <dgm:t>
        <a:bodyPr/>
        <a:lstStyle/>
        <a:p>
          <a:endParaRPr lang="en-US"/>
        </a:p>
      </dgm:t>
    </dgm:pt>
    <dgm:pt modelId="{CA9D7A1F-7D44-4DD5-BC2D-AD2DB739B86A}" type="pres">
      <dgm:prSet presAssocID="{EB432160-7D06-4403-B3C0-9247FFCB1C37}" presName="rootConnector" presStyleLbl="node4" presStyleIdx="1" presStyleCnt="6"/>
      <dgm:spPr/>
      <dgm:t>
        <a:bodyPr/>
        <a:lstStyle/>
        <a:p>
          <a:endParaRPr lang="en-US"/>
        </a:p>
      </dgm:t>
    </dgm:pt>
    <dgm:pt modelId="{4E7FBBA2-40D7-4852-8667-FEDDEDD9CCDE}" type="pres">
      <dgm:prSet presAssocID="{EB432160-7D06-4403-B3C0-9247FFCB1C37}" presName="hierChild4" presStyleCnt="0"/>
      <dgm:spPr/>
      <dgm:t>
        <a:bodyPr/>
        <a:lstStyle/>
        <a:p>
          <a:endParaRPr lang="en-US"/>
        </a:p>
      </dgm:t>
    </dgm:pt>
    <dgm:pt modelId="{75B4EC3B-F328-4DC6-BBFE-A347108F4960}" type="pres">
      <dgm:prSet presAssocID="{EB432160-7D06-4403-B3C0-9247FFCB1C37}" presName="hierChild5" presStyleCnt="0"/>
      <dgm:spPr/>
      <dgm:t>
        <a:bodyPr/>
        <a:lstStyle/>
        <a:p>
          <a:endParaRPr lang="en-US"/>
        </a:p>
      </dgm:t>
    </dgm:pt>
    <dgm:pt modelId="{C219AF9C-536F-4B59-81FD-D1565144D402}" type="pres">
      <dgm:prSet presAssocID="{EC9DFFD8-56A1-4F8B-834D-4B42CD7D9818}" presName="hierChild5" presStyleCnt="0"/>
      <dgm:spPr/>
      <dgm:t>
        <a:bodyPr/>
        <a:lstStyle/>
        <a:p>
          <a:endParaRPr lang="en-US"/>
        </a:p>
      </dgm:t>
    </dgm:pt>
    <dgm:pt modelId="{438D3122-BBEE-4E67-9D5B-1B79CB546C21}" type="pres">
      <dgm:prSet presAssocID="{6D6DB94E-0A8A-4730-90FF-6D58C520B792}" presName="Name37" presStyleLbl="parChTrans1D3" presStyleIdx="1" presStyleCnt="5"/>
      <dgm:spPr/>
      <dgm:t>
        <a:bodyPr/>
        <a:lstStyle/>
        <a:p>
          <a:endParaRPr lang="en-US"/>
        </a:p>
      </dgm:t>
    </dgm:pt>
    <dgm:pt modelId="{51D8F7F0-D611-4FD0-A577-81A1F77B6EE9}" type="pres">
      <dgm:prSet presAssocID="{FA3A3235-82C9-47D3-9747-D4A279041178}" presName="hierRoot2" presStyleCnt="0">
        <dgm:presLayoutVars>
          <dgm:hierBranch val="init"/>
        </dgm:presLayoutVars>
      </dgm:prSet>
      <dgm:spPr/>
      <dgm:t>
        <a:bodyPr/>
        <a:lstStyle/>
        <a:p>
          <a:endParaRPr lang="en-US"/>
        </a:p>
      </dgm:t>
    </dgm:pt>
    <dgm:pt modelId="{F5B5EFEB-C1D2-4070-A89A-4F24F1662411}" type="pres">
      <dgm:prSet presAssocID="{FA3A3235-82C9-47D3-9747-D4A279041178}" presName="rootComposite" presStyleCnt="0"/>
      <dgm:spPr/>
      <dgm:t>
        <a:bodyPr/>
        <a:lstStyle/>
        <a:p>
          <a:endParaRPr lang="en-US"/>
        </a:p>
      </dgm:t>
    </dgm:pt>
    <dgm:pt modelId="{A5B55C52-B878-4BE6-A088-7E4F2F6CD336}" type="pres">
      <dgm:prSet presAssocID="{FA3A3235-82C9-47D3-9747-D4A279041178}" presName="rootText" presStyleLbl="node3" presStyleIdx="1" presStyleCnt="5">
        <dgm:presLayoutVars>
          <dgm:chPref val="3"/>
        </dgm:presLayoutVars>
      </dgm:prSet>
      <dgm:spPr/>
      <dgm:t>
        <a:bodyPr/>
        <a:lstStyle/>
        <a:p>
          <a:endParaRPr lang="en-US"/>
        </a:p>
      </dgm:t>
    </dgm:pt>
    <dgm:pt modelId="{5A2FCA5B-A660-4115-8193-7AF0F29DB7E2}" type="pres">
      <dgm:prSet presAssocID="{FA3A3235-82C9-47D3-9747-D4A279041178}" presName="rootConnector" presStyleLbl="node3" presStyleIdx="1" presStyleCnt="5"/>
      <dgm:spPr/>
      <dgm:t>
        <a:bodyPr/>
        <a:lstStyle/>
        <a:p>
          <a:endParaRPr lang="en-US"/>
        </a:p>
      </dgm:t>
    </dgm:pt>
    <dgm:pt modelId="{F76457C0-475C-4A9F-9E4C-CA6BAA3D28D5}" type="pres">
      <dgm:prSet presAssocID="{FA3A3235-82C9-47D3-9747-D4A279041178}" presName="hierChild4" presStyleCnt="0"/>
      <dgm:spPr/>
      <dgm:t>
        <a:bodyPr/>
        <a:lstStyle/>
        <a:p>
          <a:endParaRPr lang="en-US"/>
        </a:p>
      </dgm:t>
    </dgm:pt>
    <dgm:pt modelId="{75976AB0-9CEB-4180-9F50-7015145A6172}" type="pres">
      <dgm:prSet presAssocID="{31338A7A-8A02-48AA-817B-24343442A9FA}" presName="Name37" presStyleLbl="parChTrans1D4" presStyleIdx="2" presStyleCnt="6"/>
      <dgm:spPr/>
      <dgm:t>
        <a:bodyPr/>
        <a:lstStyle/>
        <a:p>
          <a:endParaRPr lang="en-US"/>
        </a:p>
      </dgm:t>
    </dgm:pt>
    <dgm:pt modelId="{8BED8154-C536-4DC3-98B2-E5221E9C2B71}" type="pres">
      <dgm:prSet presAssocID="{54BC0A2F-2AA6-440A-9511-D71789840466}" presName="hierRoot2" presStyleCnt="0">
        <dgm:presLayoutVars>
          <dgm:hierBranch val="init"/>
        </dgm:presLayoutVars>
      </dgm:prSet>
      <dgm:spPr/>
      <dgm:t>
        <a:bodyPr/>
        <a:lstStyle/>
        <a:p>
          <a:endParaRPr lang="en-US"/>
        </a:p>
      </dgm:t>
    </dgm:pt>
    <dgm:pt modelId="{37E1C87B-9A7C-4E32-8FF5-DF9735222559}" type="pres">
      <dgm:prSet presAssocID="{54BC0A2F-2AA6-440A-9511-D71789840466}" presName="rootComposite" presStyleCnt="0"/>
      <dgm:spPr/>
      <dgm:t>
        <a:bodyPr/>
        <a:lstStyle/>
        <a:p>
          <a:endParaRPr lang="en-US"/>
        </a:p>
      </dgm:t>
    </dgm:pt>
    <dgm:pt modelId="{FCC21242-6FB8-4949-AD59-D4C1DBFF408A}" type="pres">
      <dgm:prSet presAssocID="{54BC0A2F-2AA6-440A-9511-D71789840466}" presName="rootText" presStyleLbl="node4" presStyleIdx="2" presStyleCnt="6" custScaleX="70178" custScaleY="78594">
        <dgm:presLayoutVars>
          <dgm:chPref val="3"/>
        </dgm:presLayoutVars>
      </dgm:prSet>
      <dgm:spPr/>
      <dgm:t>
        <a:bodyPr/>
        <a:lstStyle/>
        <a:p>
          <a:endParaRPr lang="en-US"/>
        </a:p>
      </dgm:t>
    </dgm:pt>
    <dgm:pt modelId="{F192BD88-BCDC-45E9-870A-4FA1031AE853}" type="pres">
      <dgm:prSet presAssocID="{54BC0A2F-2AA6-440A-9511-D71789840466}" presName="rootConnector" presStyleLbl="node4" presStyleIdx="2" presStyleCnt="6"/>
      <dgm:spPr/>
      <dgm:t>
        <a:bodyPr/>
        <a:lstStyle/>
        <a:p>
          <a:endParaRPr lang="en-US"/>
        </a:p>
      </dgm:t>
    </dgm:pt>
    <dgm:pt modelId="{3AAB3743-E7C5-4E4D-A13C-A1BC16F33773}" type="pres">
      <dgm:prSet presAssocID="{54BC0A2F-2AA6-440A-9511-D71789840466}" presName="hierChild4" presStyleCnt="0"/>
      <dgm:spPr/>
      <dgm:t>
        <a:bodyPr/>
        <a:lstStyle/>
        <a:p>
          <a:endParaRPr lang="en-US"/>
        </a:p>
      </dgm:t>
    </dgm:pt>
    <dgm:pt modelId="{AF4D79D9-52AA-498F-8818-04B4A390490F}" type="pres">
      <dgm:prSet presAssocID="{54BC0A2F-2AA6-440A-9511-D71789840466}" presName="hierChild5" presStyleCnt="0"/>
      <dgm:spPr/>
      <dgm:t>
        <a:bodyPr/>
        <a:lstStyle/>
        <a:p>
          <a:endParaRPr lang="en-US"/>
        </a:p>
      </dgm:t>
    </dgm:pt>
    <dgm:pt modelId="{EB11F2B3-AD47-4F05-A12A-F3CB5C871CA1}" type="pres">
      <dgm:prSet presAssocID="{A1343000-1A7F-412D-9537-F48EACB46BDE}" presName="Name37" presStyleLbl="parChTrans1D4" presStyleIdx="3" presStyleCnt="6"/>
      <dgm:spPr/>
      <dgm:t>
        <a:bodyPr/>
        <a:lstStyle/>
        <a:p>
          <a:endParaRPr lang="en-US"/>
        </a:p>
      </dgm:t>
    </dgm:pt>
    <dgm:pt modelId="{0559182D-8D7D-4C40-85F6-2662BBF95466}" type="pres">
      <dgm:prSet presAssocID="{928FECB0-7F96-4D76-8637-9F1501D01D1D}" presName="hierRoot2" presStyleCnt="0">
        <dgm:presLayoutVars>
          <dgm:hierBranch val="init"/>
        </dgm:presLayoutVars>
      </dgm:prSet>
      <dgm:spPr/>
      <dgm:t>
        <a:bodyPr/>
        <a:lstStyle/>
        <a:p>
          <a:endParaRPr lang="en-US"/>
        </a:p>
      </dgm:t>
    </dgm:pt>
    <dgm:pt modelId="{2481E5EC-4362-4FEB-963C-451F729C5F77}" type="pres">
      <dgm:prSet presAssocID="{928FECB0-7F96-4D76-8637-9F1501D01D1D}" presName="rootComposite" presStyleCnt="0"/>
      <dgm:spPr/>
      <dgm:t>
        <a:bodyPr/>
        <a:lstStyle/>
        <a:p>
          <a:endParaRPr lang="en-US"/>
        </a:p>
      </dgm:t>
    </dgm:pt>
    <dgm:pt modelId="{E6ECACD9-973E-4D04-AB2D-DCB8631922D7}" type="pres">
      <dgm:prSet presAssocID="{928FECB0-7F96-4D76-8637-9F1501D01D1D}" presName="rootText" presStyleLbl="node4" presStyleIdx="3" presStyleCnt="6" custScaleX="70178" custScaleY="78594">
        <dgm:presLayoutVars>
          <dgm:chPref val="3"/>
        </dgm:presLayoutVars>
      </dgm:prSet>
      <dgm:spPr/>
      <dgm:t>
        <a:bodyPr/>
        <a:lstStyle/>
        <a:p>
          <a:endParaRPr lang="en-US"/>
        </a:p>
      </dgm:t>
    </dgm:pt>
    <dgm:pt modelId="{3D2D20D9-BFDC-435C-9D4E-41CA9C739647}" type="pres">
      <dgm:prSet presAssocID="{928FECB0-7F96-4D76-8637-9F1501D01D1D}" presName="rootConnector" presStyleLbl="node4" presStyleIdx="3" presStyleCnt="6"/>
      <dgm:spPr/>
      <dgm:t>
        <a:bodyPr/>
        <a:lstStyle/>
        <a:p>
          <a:endParaRPr lang="en-US"/>
        </a:p>
      </dgm:t>
    </dgm:pt>
    <dgm:pt modelId="{CAC3B20E-2ECC-4768-A053-EBFDCF236FF2}" type="pres">
      <dgm:prSet presAssocID="{928FECB0-7F96-4D76-8637-9F1501D01D1D}" presName="hierChild4" presStyleCnt="0"/>
      <dgm:spPr/>
      <dgm:t>
        <a:bodyPr/>
        <a:lstStyle/>
        <a:p>
          <a:endParaRPr lang="en-US"/>
        </a:p>
      </dgm:t>
    </dgm:pt>
    <dgm:pt modelId="{3E5BFA3D-8E0F-4688-8572-6C39DD9648E6}" type="pres">
      <dgm:prSet presAssocID="{928FECB0-7F96-4D76-8637-9F1501D01D1D}" presName="hierChild5" presStyleCnt="0"/>
      <dgm:spPr/>
      <dgm:t>
        <a:bodyPr/>
        <a:lstStyle/>
        <a:p>
          <a:endParaRPr lang="en-US"/>
        </a:p>
      </dgm:t>
    </dgm:pt>
    <dgm:pt modelId="{D5E4D115-BE91-4A18-B0CC-211AFB86C1F6}" type="pres">
      <dgm:prSet presAssocID="{FA3A3235-82C9-47D3-9747-D4A279041178}" presName="hierChild5" presStyleCnt="0"/>
      <dgm:spPr/>
      <dgm:t>
        <a:bodyPr/>
        <a:lstStyle/>
        <a:p>
          <a:endParaRPr lang="en-US"/>
        </a:p>
      </dgm:t>
    </dgm:pt>
    <dgm:pt modelId="{D31BA2BB-24CF-4D55-8DA6-FBF5B205EAEB}" type="pres">
      <dgm:prSet presAssocID="{208215BF-ECE5-455A-BA23-FCA3A3BCB44C}" presName="Name37" presStyleLbl="parChTrans1D3" presStyleIdx="2" presStyleCnt="5"/>
      <dgm:spPr/>
      <dgm:t>
        <a:bodyPr/>
        <a:lstStyle/>
        <a:p>
          <a:endParaRPr lang="en-US"/>
        </a:p>
      </dgm:t>
    </dgm:pt>
    <dgm:pt modelId="{41065D55-3F4B-4655-AAC8-9FBEB3A1C8C4}" type="pres">
      <dgm:prSet presAssocID="{0906E23D-9393-481E-876A-C9742B2C6DEC}" presName="hierRoot2" presStyleCnt="0">
        <dgm:presLayoutVars>
          <dgm:hierBranch val="init"/>
        </dgm:presLayoutVars>
      </dgm:prSet>
      <dgm:spPr/>
      <dgm:t>
        <a:bodyPr/>
        <a:lstStyle/>
        <a:p>
          <a:endParaRPr lang="en-US"/>
        </a:p>
      </dgm:t>
    </dgm:pt>
    <dgm:pt modelId="{B8587803-BA64-4DF7-AC96-D32889CBDD26}" type="pres">
      <dgm:prSet presAssocID="{0906E23D-9393-481E-876A-C9742B2C6DEC}" presName="rootComposite" presStyleCnt="0"/>
      <dgm:spPr/>
      <dgm:t>
        <a:bodyPr/>
        <a:lstStyle/>
        <a:p>
          <a:endParaRPr lang="en-US"/>
        </a:p>
      </dgm:t>
    </dgm:pt>
    <dgm:pt modelId="{F3D97606-D00D-4C64-9C1E-0B32330C888E}" type="pres">
      <dgm:prSet presAssocID="{0906E23D-9393-481E-876A-C9742B2C6DEC}" presName="rootText" presStyleLbl="node3" presStyleIdx="2" presStyleCnt="5">
        <dgm:presLayoutVars>
          <dgm:chPref val="3"/>
        </dgm:presLayoutVars>
      </dgm:prSet>
      <dgm:spPr/>
      <dgm:t>
        <a:bodyPr/>
        <a:lstStyle/>
        <a:p>
          <a:endParaRPr lang="en-US"/>
        </a:p>
      </dgm:t>
    </dgm:pt>
    <dgm:pt modelId="{0B1B033E-A8A7-4E0B-8D93-63CF968CF8C7}" type="pres">
      <dgm:prSet presAssocID="{0906E23D-9393-481E-876A-C9742B2C6DEC}" presName="rootConnector" presStyleLbl="node3" presStyleIdx="2" presStyleCnt="5"/>
      <dgm:spPr/>
      <dgm:t>
        <a:bodyPr/>
        <a:lstStyle/>
        <a:p>
          <a:endParaRPr lang="en-US"/>
        </a:p>
      </dgm:t>
    </dgm:pt>
    <dgm:pt modelId="{6A526B16-30D9-4FD8-97A8-8C8A09084096}" type="pres">
      <dgm:prSet presAssocID="{0906E23D-9393-481E-876A-C9742B2C6DEC}" presName="hierChild4" presStyleCnt="0"/>
      <dgm:spPr/>
      <dgm:t>
        <a:bodyPr/>
        <a:lstStyle/>
        <a:p>
          <a:endParaRPr lang="en-US"/>
        </a:p>
      </dgm:t>
    </dgm:pt>
    <dgm:pt modelId="{7A822702-6F00-4341-A3EC-42E6365DB16D}" type="pres">
      <dgm:prSet presAssocID="{3C40DB1C-47D8-4016-8466-42542DE61DD1}" presName="Name37" presStyleLbl="parChTrans1D4" presStyleIdx="4" presStyleCnt="6"/>
      <dgm:spPr/>
      <dgm:t>
        <a:bodyPr/>
        <a:lstStyle/>
        <a:p>
          <a:endParaRPr lang="en-US"/>
        </a:p>
      </dgm:t>
    </dgm:pt>
    <dgm:pt modelId="{E6ECF923-A091-4338-B196-672DEA431BA1}" type="pres">
      <dgm:prSet presAssocID="{ACCD9A6C-EFA1-4863-8B5E-9B5888650388}" presName="hierRoot2" presStyleCnt="0">
        <dgm:presLayoutVars>
          <dgm:hierBranch val="init"/>
        </dgm:presLayoutVars>
      </dgm:prSet>
      <dgm:spPr/>
      <dgm:t>
        <a:bodyPr/>
        <a:lstStyle/>
        <a:p>
          <a:endParaRPr lang="en-US"/>
        </a:p>
      </dgm:t>
    </dgm:pt>
    <dgm:pt modelId="{91FAF444-3AB4-41CF-A257-A2F3BFF94487}" type="pres">
      <dgm:prSet presAssocID="{ACCD9A6C-EFA1-4863-8B5E-9B5888650388}" presName="rootComposite" presStyleCnt="0"/>
      <dgm:spPr/>
      <dgm:t>
        <a:bodyPr/>
        <a:lstStyle/>
        <a:p>
          <a:endParaRPr lang="en-US"/>
        </a:p>
      </dgm:t>
    </dgm:pt>
    <dgm:pt modelId="{8C1097C4-BF83-4D40-9233-57AAED7E037B}" type="pres">
      <dgm:prSet presAssocID="{ACCD9A6C-EFA1-4863-8B5E-9B5888650388}" presName="rootText" presStyleLbl="node4" presStyleIdx="4" presStyleCnt="6" custScaleX="70178" custScaleY="78594">
        <dgm:presLayoutVars>
          <dgm:chPref val="3"/>
        </dgm:presLayoutVars>
      </dgm:prSet>
      <dgm:spPr/>
      <dgm:t>
        <a:bodyPr/>
        <a:lstStyle/>
        <a:p>
          <a:endParaRPr lang="en-US"/>
        </a:p>
      </dgm:t>
    </dgm:pt>
    <dgm:pt modelId="{EAF0B0A2-22FB-436C-9FEC-BF4E63AF9102}" type="pres">
      <dgm:prSet presAssocID="{ACCD9A6C-EFA1-4863-8B5E-9B5888650388}" presName="rootConnector" presStyleLbl="node4" presStyleIdx="4" presStyleCnt="6"/>
      <dgm:spPr/>
      <dgm:t>
        <a:bodyPr/>
        <a:lstStyle/>
        <a:p>
          <a:endParaRPr lang="en-US"/>
        </a:p>
      </dgm:t>
    </dgm:pt>
    <dgm:pt modelId="{B2182ACC-7A93-4CA9-ABDC-9A2140A8C1EB}" type="pres">
      <dgm:prSet presAssocID="{ACCD9A6C-EFA1-4863-8B5E-9B5888650388}" presName="hierChild4" presStyleCnt="0"/>
      <dgm:spPr/>
      <dgm:t>
        <a:bodyPr/>
        <a:lstStyle/>
        <a:p>
          <a:endParaRPr lang="en-US"/>
        </a:p>
      </dgm:t>
    </dgm:pt>
    <dgm:pt modelId="{D9B25529-356A-4699-A3A7-9B77787A2DFA}" type="pres">
      <dgm:prSet presAssocID="{ACCD9A6C-EFA1-4863-8B5E-9B5888650388}" presName="hierChild5" presStyleCnt="0"/>
      <dgm:spPr/>
      <dgm:t>
        <a:bodyPr/>
        <a:lstStyle/>
        <a:p>
          <a:endParaRPr lang="en-US"/>
        </a:p>
      </dgm:t>
    </dgm:pt>
    <dgm:pt modelId="{00DD8CB9-C104-4886-99CF-324FCB64E5A7}" type="pres">
      <dgm:prSet presAssocID="{ABFFF1CF-E96B-48DE-8396-BE0F92955EE0}" presName="Name37" presStyleLbl="parChTrans1D4" presStyleIdx="5" presStyleCnt="6"/>
      <dgm:spPr/>
      <dgm:t>
        <a:bodyPr/>
        <a:lstStyle/>
        <a:p>
          <a:endParaRPr lang="en-US"/>
        </a:p>
      </dgm:t>
    </dgm:pt>
    <dgm:pt modelId="{70481A90-C35F-432B-8211-EA41355A0097}" type="pres">
      <dgm:prSet presAssocID="{51D6B6DD-3052-4D7A-BB55-F98E7F1E603B}" presName="hierRoot2" presStyleCnt="0">
        <dgm:presLayoutVars>
          <dgm:hierBranch val="init"/>
        </dgm:presLayoutVars>
      </dgm:prSet>
      <dgm:spPr/>
      <dgm:t>
        <a:bodyPr/>
        <a:lstStyle/>
        <a:p>
          <a:endParaRPr lang="en-US"/>
        </a:p>
      </dgm:t>
    </dgm:pt>
    <dgm:pt modelId="{ED94DA8E-66AA-49FE-8C56-04842DAEB600}" type="pres">
      <dgm:prSet presAssocID="{51D6B6DD-3052-4D7A-BB55-F98E7F1E603B}" presName="rootComposite" presStyleCnt="0"/>
      <dgm:spPr/>
      <dgm:t>
        <a:bodyPr/>
        <a:lstStyle/>
        <a:p>
          <a:endParaRPr lang="en-US"/>
        </a:p>
      </dgm:t>
    </dgm:pt>
    <dgm:pt modelId="{4BFBD3DB-BBED-449F-A76F-BF1AFE600F4F}" type="pres">
      <dgm:prSet presAssocID="{51D6B6DD-3052-4D7A-BB55-F98E7F1E603B}" presName="rootText" presStyleLbl="node4" presStyleIdx="5" presStyleCnt="6" custScaleX="70178" custScaleY="78594">
        <dgm:presLayoutVars>
          <dgm:chPref val="3"/>
        </dgm:presLayoutVars>
      </dgm:prSet>
      <dgm:spPr/>
      <dgm:t>
        <a:bodyPr/>
        <a:lstStyle/>
        <a:p>
          <a:endParaRPr lang="en-US"/>
        </a:p>
      </dgm:t>
    </dgm:pt>
    <dgm:pt modelId="{70D304E7-508A-4DE4-B0CA-191896AC850A}" type="pres">
      <dgm:prSet presAssocID="{51D6B6DD-3052-4D7A-BB55-F98E7F1E603B}" presName="rootConnector" presStyleLbl="node4" presStyleIdx="5" presStyleCnt="6"/>
      <dgm:spPr/>
      <dgm:t>
        <a:bodyPr/>
        <a:lstStyle/>
        <a:p>
          <a:endParaRPr lang="en-US"/>
        </a:p>
      </dgm:t>
    </dgm:pt>
    <dgm:pt modelId="{F0FCACBA-3AA8-4B89-8F6C-55AEC6CB5F1B}" type="pres">
      <dgm:prSet presAssocID="{51D6B6DD-3052-4D7A-BB55-F98E7F1E603B}" presName="hierChild4" presStyleCnt="0"/>
      <dgm:spPr/>
      <dgm:t>
        <a:bodyPr/>
        <a:lstStyle/>
        <a:p>
          <a:endParaRPr lang="en-US"/>
        </a:p>
      </dgm:t>
    </dgm:pt>
    <dgm:pt modelId="{8D24CFC9-CC7A-4867-AD31-CA9B643CFBF2}" type="pres">
      <dgm:prSet presAssocID="{51D6B6DD-3052-4D7A-BB55-F98E7F1E603B}" presName="hierChild5" presStyleCnt="0"/>
      <dgm:spPr/>
      <dgm:t>
        <a:bodyPr/>
        <a:lstStyle/>
        <a:p>
          <a:endParaRPr lang="en-US"/>
        </a:p>
      </dgm:t>
    </dgm:pt>
    <dgm:pt modelId="{2415DC81-30C3-402F-B8F8-D52384DEDC8A}" type="pres">
      <dgm:prSet presAssocID="{0906E23D-9393-481E-876A-C9742B2C6DEC}" presName="hierChild5" presStyleCnt="0"/>
      <dgm:spPr/>
      <dgm:t>
        <a:bodyPr/>
        <a:lstStyle/>
        <a:p>
          <a:endParaRPr lang="en-US"/>
        </a:p>
      </dgm:t>
    </dgm:pt>
    <dgm:pt modelId="{16C56A2F-6B17-4C5D-9900-0076F30B2FA1}" type="pres">
      <dgm:prSet presAssocID="{2E0B16CB-4D39-4CD2-BE8C-7A764DC29235}" presName="hierChild7" presStyleCnt="0"/>
      <dgm:spPr/>
      <dgm:t>
        <a:bodyPr/>
        <a:lstStyle/>
        <a:p>
          <a:endParaRPr lang="en-US"/>
        </a:p>
      </dgm:t>
    </dgm:pt>
    <dgm:pt modelId="{8C956A31-28F6-40D1-97C7-582FA6AD1459}" type="pres">
      <dgm:prSet presAssocID="{38901BAF-16C4-41E7-934B-09737FFDB5C2}" presName="Name111" presStyleLbl="parChTrans1D2" presStyleIdx="1" presStyleCnt="2"/>
      <dgm:spPr/>
      <dgm:t>
        <a:bodyPr/>
        <a:lstStyle/>
        <a:p>
          <a:endParaRPr lang="en-US"/>
        </a:p>
      </dgm:t>
    </dgm:pt>
    <dgm:pt modelId="{3485AEBC-0E15-4D28-B71A-0AFA94E3AF51}" type="pres">
      <dgm:prSet presAssocID="{49893A87-9B64-47C8-8303-65DE4AB748A7}" presName="hierRoot3" presStyleCnt="0">
        <dgm:presLayoutVars>
          <dgm:hierBranch val="init"/>
        </dgm:presLayoutVars>
      </dgm:prSet>
      <dgm:spPr/>
      <dgm:t>
        <a:bodyPr/>
        <a:lstStyle/>
        <a:p>
          <a:endParaRPr lang="en-US"/>
        </a:p>
      </dgm:t>
    </dgm:pt>
    <dgm:pt modelId="{50D8B0FE-9288-44FE-899C-9F9878A5BD7A}" type="pres">
      <dgm:prSet presAssocID="{49893A87-9B64-47C8-8303-65DE4AB748A7}" presName="rootComposite3" presStyleCnt="0"/>
      <dgm:spPr/>
      <dgm:t>
        <a:bodyPr/>
        <a:lstStyle/>
        <a:p>
          <a:endParaRPr lang="en-US"/>
        </a:p>
      </dgm:t>
    </dgm:pt>
    <dgm:pt modelId="{EF44523A-A5D1-4996-81DF-C36562451433}" type="pres">
      <dgm:prSet presAssocID="{49893A87-9B64-47C8-8303-65DE4AB748A7}" presName="rootText3" presStyleLbl="asst1" presStyleIdx="1" presStyleCnt="2" custScaleX="220563" custScaleY="168277">
        <dgm:presLayoutVars>
          <dgm:chPref val="3"/>
        </dgm:presLayoutVars>
      </dgm:prSet>
      <dgm:spPr/>
      <dgm:t>
        <a:bodyPr/>
        <a:lstStyle/>
        <a:p>
          <a:endParaRPr lang="en-US"/>
        </a:p>
      </dgm:t>
    </dgm:pt>
    <dgm:pt modelId="{45E863A7-8993-4F87-89E0-0D16598144BB}" type="pres">
      <dgm:prSet presAssocID="{49893A87-9B64-47C8-8303-65DE4AB748A7}" presName="rootConnector3" presStyleLbl="asst1" presStyleIdx="1" presStyleCnt="2"/>
      <dgm:spPr/>
      <dgm:t>
        <a:bodyPr/>
        <a:lstStyle/>
        <a:p>
          <a:endParaRPr lang="en-US"/>
        </a:p>
      </dgm:t>
    </dgm:pt>
    <dgm:pt modelId="{02403B52-F760-489A-97DB-656F9ADF9602}" type="pres">
      <dgm:prSet presAssocID="{49893A87-9B64-47C8-8303-65DE4AB748A7}" presName="hierChild6" presStyleCnt="0"/>
      <dgm:spPr/>
      <dgm:t>
        <a:bodyPr/>
        <a:lstStyle/>
        <a:p>
          <a:endParaRPr lang="en-US"/>
        </a:p>
      </dgm:t>
    </dgm:pt>
    <dgm:pt modelId="{F462ABA9-CC23-42CA-B804-62F167E09EC3}" type="pres">
      <dgm:prSet presAssocID="{F9AE140A-D5D0-48DB-B1F8-05A040B56C7D}" presName="Name37" presStyleLbl="parChTrans1D3" presStyleIdx="3" presStyleCnt="5"/>
      <dgm:spPr/>
      <dgm:t>
        <a:bodyPr/>
        <a:lstStyle/>
        <a:p>
          <a:endParaRPr lang="en-US"/>
        </a:p>
      </dgm:t>
    </dgm:pt>
    <dgm:pt modelId="{1CCE285C-6AB7-40F2-B2BE-106AFA0334EB}" type="pres">
      <dgm:prSet presAssocID="{F11F94B0-FD1E-479B-A622-3BD812118BBB}" presName="hierRoot2" presStyleCnt="0">
        <dgm:presLayoutVars>
          <dgm:hierBranch val="init"/>
        </dgm:presLayoutVars>
      </dgm:prSet>
      <dgm:spPr/>
      <dgm:t>
        <a:bodyPr/>
        <a:lstStyle/>
        <a:p>
          <a:endParaRPr lang="en-US"/>
        </a:p>
      </dgm:t>
    </dgm:pt>
    <dgm:pt modelId="{2605B65F-5B40-4ADF-979E-B3F5C80FA666}" type="pres">
      <dgm:prSet presAssocID="{F11F94B0-FD1E-479B-A622-3BD812118BBB}" presName="rootComposite" presStyleCnt="0"/>
      <dgm:spPr/>
      <dgm:t>
        <a:bodyPr/>
        <a:lstStyle/>
        <a:p>
          <a:endParaRPr lang="en-US"/>
        </a:p>
      </dgm:t>
    </dgm:pt>
    <dgm:pt modelId="{05943A87-5ADE-4A8E-AA87-758595443047}" type="pres">
      <dgm:prSet presAssocID="{F11F94B0-FD1E-479B-A622-3BD812118BBB}" presName="rootText" presStyleLbl="node3" presStyleIdx="3" presStyleCnt="5" custScaleX="73932" custScaleY="83304">
        <dgm:presLayoutVars>
          <dgm:chPref val="3"/>
        </dgm:presLayoutVars>
      </dgm:prSet>
      <dgm:spPr/>
      <dgm:t>
        <a:bodyPr/>
        <a:lstStyle/>
        <a:p>
          <a:endParaRPr lang="en-US"/>
        </a:p>
      </dgm:t>
    </dgm:pt>
    <dgm:pt modelId="{6F90C899-62F1-40F5-BC41-45E5E5158DAD}" type="pres">
      <dgm:prSet presAssocID="{F11F94B0-FD1E-479B-A622-3BD812118BBB}" presName="rootConnector" presStyleLbl="node3" presStyleIdx="3" presStyleCnt="5"/>
      <dgm:spPr/>
      <dgm:t>
        <a:bodyPr/>
        <a:lstStyle/>
        <a:p>
          <a:endParaRPr lang="en-US"/>
        </a:p>
      </dgm:t>
    </dgm:pt>
    <dgm:pt modelId="{5C2EA54B-F9FB-4D86-8648-ED14CC0E4411}" type="pres">
      <dgm:prSet presAssocID="{F11F94B0-FD1E-479B-A622-3BD812118BBB}" presName="hierChild4" presStyleCnt="0"/>
      <dgm:spPr/>
      <dgm:t>
        <a:bodyPr/>
        <a:lstStyle/>
        <a:p>
          <a:endParaRPr lang="en-US"/>
        </a:p>
      </dgm:t>
    </dgm:pt>
    <dgm:pt modelId="{B3AAD278-7CD9-48BE-9B79-861C0E68E00E}" type="pres">
      <dgm:prSet presAssocID="{F11F94B0-FD1E-479B-A622-3BD812118BBB}" presName="hierChild5" presStyleCnt="0"/>
      <dgm:spPr/>
      <dgm:t>
        <a:bodyPr/>
        <a:lstStyle/>
        <a:p>
          <a:endParaRPr lang="en-US"/>
        </a:p>
      </dgm:t>
    </dgm:pt>
    <dgm:pt modelId="{71199F3B-E1CB-46AD-A9B8-8A30E0DB4ACE}" type="pres">
      <dgm:prSet presAssocID="{F0657D97-2EDA-41D7-9FAC-B0F78AAE741E}" presName="Name37" presStyleLbl="parChTrans1D3" presStyleIdx="4" presStyleCnt="5"/>
      <dgm:spPr/>
      <dgm:t>
        <a:bodyPr/>
        <a:lstStyle/>
        <a:p>
          <a:endParaRPr lang="en-US"/>
        </a:p>
      </dgm:t>
    </dgm:pt>
    <dgm:pt modelId="{A443954F-5F7B-47C1-8CE4-D9B2B80FBA24}" type="pres">
      <dgm:prSet presAssocID="{6EEBB7B8-392D-4373-A4B1-3274A2C2D576}" presName="hierRoot2" presStyleCnt="0">
        <dgm:presLayoutVars>
          <dgm:hierBranch val="init"/>
        </dgm:presLayoutVars>
      </dgm:prSet>
      <dgm:spPr/>
      <dgm:t>
        <a:bodyPr/>
        <a:lstStyle/>
        <a:p>
          <a:endParaRPr lang="en-US"/>
        </a:p>
      </dgm:t>
    </dgm:pt>
    <dgm:pt modelId="{1BC31A2E-1E13-41F7-8A75-A9B717819F6C}" type="pres">
      <dgm:prSet presAssocID="{6EEBB7B8-392D-4373-A4B1-3274A2C2D576}" presName="rootComposite" presStyleCnt="0"/>
      <dgm:spPr/>
      <dgm:t>
        <a:bodyPr/>
        <a:lstStyle/>
        <a:p>
          <a:endParaRPr lang="en-US"/>
        </a:p>
      </dgm:t>
    </dgm:pt>
    <dgm:pt modelId="{B7B7F31C-E8C3-47A0-9990-4EFB0BFAEAB6}" type="pres">
      <dgm:prSet presAssocID="{6EEBB7B8-392D-4373-A4B1-3274A2C2D576}" presName="rootText" presStyleLbl="node3" presStyleIdx="4" presStyleCnt="5" custScaleX="74909" custScaleY="94237">
        <dgm:presLayoutVars>
          <dgm:chPref val="3"/>
        </dgm:presLayoutVars>
      </dgm:prSet>
      <dgm:spPr/>
      <dgm:t>
        <a:bodyPr/>
        <a:lstStyle/>
        <a:p>
          <a:endParaRPr lang="en-US"/>
        </a:p>
      </dgm:t>
    </dgm:pt>
    <dgm:pt modelId="{A2565212-0C1F-4EC8-9CB1-ED8C1958399B}" type="pres">
      <dgm:prSet presAssocID="{6EEBB7B8-392D-4373-A4B1-3274A2C2D576}" presName="rootConnector" presStyleLbl="node3" presStyleIdx="4" presStyleCnt="5"/>
      <dgm:spPr/>
      <dgm:t>
        <a:bodyPr/>
        <a:lstStyle/>
        <a:p>
          <a:endParaRPr lang="en-US"/>
        </a:p>
      </dgm:t>
    </dgm:pt>
    <dgm:pt modelId="{67294183-5BA0-4F3D-B2CB-DA56B03D56C7}" type="pres">
      <dgm:prSet presAssocID="{6EEBB7B8-392D-4373-A4B1-3274A2C2D576}" presName="hierChild4" presStyleCnt="0"/>
      <dgm:spPr/>
      <dgm:t>
        <a:bodyPr/>
        <a:lstStyle/>
        <a:p>
          <a:endParaRPr lang="en-US"/>
        </a:p>
      </dgm:t>
    </dgm:pt>
    <dgm:pt modelId="{03F1A9BF-1B34-46A2-91D4-9BFCFE4C0147}" type="pres">
      <dgm:prSet presAssocID="{6EEBB7B8-392D-4373-A4B1-3274A2C2D576}" presName="hierChild5" presStyleCnt="0"/>
      <dgm:spPr/>
      <dgm:t>
        <a:bodyPr/>
        <a:lstStyle/>
        <a:p>
          <a:endParaRPr lang="en-US"/>
        </a:p>
      </dgm:t>
    </dgm:pt>
    <dgm:pt modelId="{544D2654-6615-4809-8CDD-E23DC10DF013}" type="pres">
      <dgm:prSet presAssocID="{49893A87-9B64-47C8-8303-65DE4AB748A7}" presName="hierChild7" presStyleCnt="0"/>
      <dgm:spPr/>
      <dgm:t>
        <a:bodyPr/>
        <a:lstStyle/>
        <a:p>
          <a:endParaRPr lang="en-US"/>
        </a:p>
      </dgm:t>
    </dgm:pt>
  </dgm:ptLst>
  <dgm:cxnLst>
    <dgm:cxn modelId="{65B14E9C-D085-48DD-A585-5490092846DB}" type="presOf" srcId="{F0657D97-2EDA-41D7-9FAC-B0F78AAE741E}" destId="{71199F3B-E1CB-46AD-A9B8-8A30E0DB4ACE}" srcOrd="0" destOrd="0" presId="urn:microsoft.com/office/officeart/2005/8/layout/orgChart1"/>
    <dgm:cxn modelId="{EFF494FD-577D-4808-B52F-5126854C8BA0}" srcId="{FA3A3235-82C9-47D3-9747-D4A279041178}" destId="{54BC0A2F-2AA6-440A-9511-D71789840466}" srcOrd="0" destOrd="0" parTransId="{31338A7A-8A02-48AA-817B-24343442A9FA}" sibTransId="{81DD07AE-1838-4E49-A904-593DB8137EFE}"/>
    <dgm:cxn modelId="{C3CCD9D9-FB25-420B-887D-87162C7D77C5}" srcId="{2E0B16CB-4D39-4CD2-BE8C-7A764DC29235}" destId="{0906E23D-9393-481E-876A-C9742B2C6DEC}" srcOrd="2" destOrd="0" parTransId="{208215BF-ECE5-455A-BA23-FCA3A3BCB44C}" sibTransId="{BB4F082E-E9C0-4BE2-AD0F-0CBA34407413}"/>
    <dgm:cxn modelId="{459B4475-6284-462F-9FDD-06C1E48B88C8}" type="presOf" srcId="{49893A87-9B64-47C8-8303-65DE4AB748A7}" destId="{45E863A7-8993-4F87-89E0-0D16598144BB}" srcOrd="1" destOrd="0" presId="urn:microsoft.com/office/officeart/2005/8/layout/orgChart1"/>
    <dgm:cxn modelId="{72DFDA59-1F2B-4236-A23F-38B2575AE3D0}" type="presOf" srcId="{FA3A3235-82C9-47D3-9747-D4A279041178}" destId="{A5B55C52-B878-4BE6-A088-7E4F2F6CD336}" srcOrd="0" destOrd="0" presId="urn:microsoft.com/office/officeart/2005/8/layout/orgChart1"/>
    <dgm:cxn modelId="{161B7C6D-3033-408D-9125-A4CF0788188A}" type="presOf" srcId="{2E0B16CB-4D39-4CD2-BE8C-7A764DC29235}" destId="{5AA5B79B-E1E6-47A6-BEDB-9E4FF0CDB2BE}" srcOrd="0" destOrd="0" presId="urn:microsoft.com/office/officeart/2005/8/layout/orgChart1"/>
    <dgm:cxn modelId="{FEA29C1C-55CD-45F6-9112-EC1030F805FD}" type="presOf" srcId="{F11F94B0-FD1E-479B-A622-3BD812118BBB}" destId="{05943A87-5ADE-4A8E-AA87-758595443047}" srcOrd="0" destOrd="0" presId="urn:microsoft.com/office/officeart/2005/8/layout/orgChart1"/>
    <dgm:cxn modelId="{81BC5768-760F-4E9B-BBED-8772161D8D0C}" type="presOf" srcId="{F9AE140A-D5D0-48DB-B1F8-05A040B56C7D}" destId="{F462ABA9-CC23-42CA-B804-62F167E09EC3}" srcOrd="0" destOrd="0" presId="urn:microsoft.com/office/officeart/2005/8/layout/orgChart1"/>
    <dgm:cxn modelId="{98DC1E1C-EAD2-4AE3-BF5F-9FCFB75928ED}" type="presOf" srcId="{49893A87-9B64-47C8-8303-65DE4AB748A7}" destId="{EF44523A-A5D1-4996-81DF-C36562451433}" srcOrd="0" destOrd="0" presId="urn:microsoft.com/office/officeart/2005/8/layout/orgChart1"/>
    <dgm:cxn modelId="{BD8C62F8-818A-493B-8202-136FD2D36834}" type="presOf" srcId="{6EEBB7B8-392D-4373-A4B1-3274A2C2D576}" destId="{A2565212-0C1F-4EC8-9CB1-ED8C1958399B}" srcOrd="1" destOrd="0" presId="urn:microsoft.com/office/officeart/2005/8/layout/orgChart1"/>
    <dgm:cxn modelId="{8BA236B7-F7C3-49EF-A7D7-EEE1D73F5E2D}" type="presOf" srcId="{208215BF-ECE5-455A-BA23-FCA3A3BCB44C}" destId="{D31BA2BB-24CF-4D55-8DA6-FBF5B205EAEB}" srcOrd="0" destOrd="0" presId="urn:microsoft.com/office/officeart/2005/8/layout/orgChart1"/>
    <dgm:cxn modelId="{02C40BE8-EC63-4D5D-9B0A-44B81FAC0AD0}" type="presOf" srcId="{CFAB2124-3E25-43DB-B72F-687C592B0EC9}" destId="{E1D6ECB5-47EC-4B23-8E41-5B7BCD1DC4B7}" srcOrd="1" destOrd="0" presId="urn:microsoft.com/office/officeart/2005/8/layout/orgChart1"/>
    <dgm:cxn modelId="{877164D2-5719-42E2-BDFC-96B9666D6633}" type="presOf" srcId="{ABFFF1CF-E96B-48DE-8396-BE0F92955EE0}" destId="{00DD8CB9-C104-4886-99CF-324FCB64E5A7}" srcOrd="0" destOrd="0" presId="urn:microsoft.com/office/officeart/2005/8/layout/orgChart1"/>
    <dgm:cxn modelId="{B742908E-9E0A-409B-BE21-9A1C4B4AE421}" srcId="{0906E23D-9393-481E-876A-C9742B2C6DEC}" destId="{ACCD9A6C-EFA1-4863-8B5E-9B5888650388}" srcOrd="0" destOrd="0" parTransId="{3C40DB1C-47D8-4016-8466-42542DE61DD1}" sibTransId="{93EA7798-58DD-4FA5-A770-6CF25421DCF7}"/>
    <dgm:cxn modelId="{FDEAFE49-CDC9-4E06-BD25-B221CDCCC4A7}" type="presOf" srcId="{51D6B6DD-3052-4D7A-BB55-F98E7F1E603B}" destId="{4BFBD3DB-BBED-449F-A76F-BF1AFE600F4F}" srcOrd="0" destOrd="0" presId="urn:microsoft.com/office/officeart/2005/8/layout/orgChart1"/>
    <dgm:cxn modelId="{250B6CC3-5E5F-48F0-9FEC-4EC9D52D5D8F}" type="presOf" srcId="{EB432160-7D06-4403-B3C0-9247FFCB1C37}" destId="{345CCF05-A420-4907-A1E8-B9D5D064B78F}" srcOrd="0" destOrd="0" presId="urn:microsoft.com/office/officeart/2005/8/layout/orgChart1"/>
    <dgm:cxn modelId="{FC3A8BDF-3E92-4C61-BDF4-B64B5C6610DF}" type="presOf" srcId="{ACCD9A6C-EFA1-4863-8B5E-9B5888650388}" destId="{EAF0B0A2-22FB-436C-9FEC-BF4E63AF9102}" srcOrd="1" destOrd="0" presId="urn:microsoft.com/office/officeart/2005/8/layout/orgChart1"/>
    <dgm:cxn modelId="{C154AFA1-D7A8-4F5B-99CA-E361D6C30CAA}" type="presOf" srcId="{51D6B6DD-3052-4D7A-BB55-F98E7F1E603B}" destId="{70D304E7-508A-4DE4-B0CA-191896AC850A}" srcOrd="1" destOrd="0" presId="urn:microsoft.com/office/officeart/2005/8/layout/orgChart1"/>
    <dgm:cxn modelId="{ABC4C5C5-B87B-4B69-B2B1-8768A1AEA013}" type="presOf" srcId="{4809DF68-1090-48A7-8140-57C96EC08EFE}" destId="{E9955451-1F61-42B9-AB63-4DE10823590E}" srcOrd="0" destOrd="0" presId="urn:microsoft.com/office/officeart/2005/8/layout/orgChart1"/>
    <dgm:cxn modelId="{0905B060-0679-4FA3-A8F4-DC7D88DAB6D4}" type="presOf" srcId="{928FECB0-7F96-4D76-8637-9F1501D01D1D}" destId="{E6ECACD9-973E-4D04-AB2D-DCB8631922D7}" srcOrd="0" destOrd="0" presId="urn:microsoft.com/office/officeart/2005/8/layout/orgChart1"/>
    <dgm:cxn modelId="{BCBDCC66-806F-4E30-B0D0-CDE08C4B6940}" type="presOf" srcId="{EC9DFFD8-56A1-4F8B-834D-4B42CD7D9818}" destId="{7F367016-AE95-4AC0-B162-33FD5737BAC7}" srcOrd="0" destOrd="0" presId="urn:microsoft.com/office/officeart/2005/8/layout/orgChart1"/>
    <dgm:cxn modelId="{A6A6890F-A354-4570-BBA7-022C18B536C6}" type="presOf" srcId="{ACCD9A6C-EFA1-4863-8B5E-9B5888650388}" destId="{8C1097C4-BF83-4D40-9233-57AAED7E037B}" srcOrd="0" destOrd="0" presId="urn:microsoft.com/office/officeart/2005/8/layout/orgChart1"/>
    <dgm:cxn modelId="{F0DAD9E2-256A-4B50-A76F-4ECAC77B8FF3}" type="presOf" srcId="{54BC0A2F-2AA6-440A-9511-D71789840466}" destId="{FCC21242-6FB8-4949-AD59-D4C1DBFF408A}" srcOrd="0" destOrd="0" presId="urn:microsoft.com/office/officeart/2005/8/layout/orgChart1"/>
    <dgm:cxn modelId="{8F924624-73E7-4A15-8EB3-D163B3D0B2B3}" type="presOf" srcId="{928FECB0-7F96-4D76-8637-9F1501D01D1D}" destId="{3D2D20D9-BFDC-435C-9D4E-41CA9C739647}" srcOrd="1" destOrd="0" presId="urn:microsoft.com/office/officeart/2005/8/layout/orgChart1"/>
    <dgm:cxn modelId="{0E0EF2DF-8888-4A25-9F7C-0171DE363D49}" srcId="{EC9DFFD8-56A1-4F8B-834D-4B42CD7D9818}" destId="{EB432160-7D06-4403-B3C0-9247FFCB1C37}" srcOrd="1" destOrd="0" parTransId="{3A09A532-14C0-49E8-A12F-135F3C6BEB0D}" sibTransId="{1EA0946F-2DC6-4C66-AA38-9522D4CCD229}"/>
    <dgm:cxn modelId="{65BCF908-84BF-4D33-9D35-A938FEF2E5D8}" srcId="{49893A87-9B64-47C8-8303-65DE4AB748A7}" destId="{F11F94B0-FD1E-479B-A622-3BD812118BBB}" srcOrd="0" destOrd="0" parTransId="{F9AE140A-D5D0-48DB-B1F8-05A040B56C7D}" sibTransId="{7C083CFE-621D-485C-84C6-DFE7E1B5F1CD}"/>
    <dgm:cxn modelId="{A1716F81-C21F-4881-874D-0DE3AAFC9DB0}" type="presOf" srcId="{6EEBB7B8-392D-4373-A4B1-3274A2C2D576}" destId="{B7B7F31C-E8C3-47A0-9990-4EFB0BFAEAB6}" srcOrd="0" destOrd="0" presId="urn:microsoft.com/office/officeart/2005/8/layout/orgChart1"/>
    <dgm:cxn modelId="{F21653AC-0E06-4674-89A7-86649CCF11F1}" type="presOf" srcId="{EB432160-7D06-4403-B3C0-9247FFCB1C37}" destId="{CA9D7A1F-7D44-4DD5-BC2D-AD2DB739B86A}" srcOrd="1" destOrd="0" presId="urn:microsoft.com/office/officeart/2005/8/layout/orgChart1"/>
    <dgm:cxn modelId="{968357D2-3616-4F06-B6FE-3F9F9AD586C4}" srcId="{FA3A3235-82C9-47D3-9747-D4A279041178}" destId="{928FECB0-7F96-4D76-8637-9F1501D01D1D}" srcOrd="1" destOrd="0" parTransId="{A1343000-1A7F-412D-9537-F48EACB46BDE}" sibTransId="{253AABE3-CD4E-49D9-8C77-13869DE31B0E}"/>
    <dgm:cxn modelId="{15F945E8-6FE2-4FAA-890F-4169078D6150}" srcId="{EC9DFFD8-56A1-4F8B-834D-4B42CD7D9818}" destId="{CFAB2124-3E25-43DB-B72F-687C592B0EC9}" srcOrd="0" destOrd="0" parTransId="{384B1CDC-7B7A-43C4-9437-0819EF76BFB7}" sibTransId="{0F61B31C-EBC3-4308-B338-2598D4B46701}"/>
    <dgm:cxn modelId="{F294CD6B-960A-4B42-9B26-2AC9DE8AF503}" type="presOf" srcId="{6D6DB94E-0A8A-4730-90FF-6D58C520B792}" destId="{438D3122-BBEE-4E67-9D5B-1B79CB546C21}" srcOrd="0" destOrd="0" presId="urn:microsoft.com/office/officeart/2005/8/layout/orgChart1"/>
    <dgm:cxn modelId="{56D23F74-E60C-4CA5-BF3B-C675F7017483}" type="presOf" srcId="{0906E23D-9393-481E-876A-C9742B2C6DEC}" destId="{0B1B033E-A8A7-4E0B-8D93-63CF968CF8C7}" srcOrd="1" destOrd="0" presId="urn:microsoft.com/office/officeart/2005/8/layout/orgChart1"/>
    <dgm:cxn modelId="{2E46B937-5E23-48E5-A4D1-FA3FA6C0F9BF}" type="presOf" srcId="{E2C8F7E1-6EDA-4394-AB0F-F149B7382379}" destId="{1A7DC12A-C91A-44AE-8641-64B7FBCDDF77}" srcOrd="0" destOrd="0" presId="urn:microsoft.com/office/officeart/2005/8/layout/orgChart1"/>
    <dgm:cxn modelId="{951B9BF0-8759-4B58-A746-679EBB505985}" type="presOf" srcId="{38901BAF-16C4-41E7-934B-09737FFDB5C2}" destId="{8C956A31-28F6-40D1-97C7-582FA6AD1459}" srcOrd="0" destOrd="0" presId="urn:microsoft.com/office/officeart/2005/8/layout/orgChart1"/>
    <dgm:cxn modelId="{38E15763-4497-40FA-876D-069756356E6C}" srcId="{E2C8F7E1-6EDA-4394-AB0F-F149B7382379}" destId="{4809DF68-1090-48A7-8140-57C96EC08EFE}" srcOrd="0" destOrd="0" parTransId="{48607C79-A645-43D0-AF2F-52F64C9D7979}" sibTransId="{503243EB-7752-44C2-9E8A-3B55085FE7EA}"/>
    <dgm:cxn modelId="{AADB01F9-325D-4843-8295-F3736EFF7ABF}" type="presOf" srcId="{FA3A3235-82C9-47D3-9747-D4A279041178}" destId="{5A2FCA5B-A660-4115-8193-7AF0F29DB7E2}" srcOrd="1" destOrd="0" presId="urn:microsoft.com/office/officeart/2005/8/layout/orgChart1"/>
    <dgm:cxn modelId="{E3A087A0-5C58-4CEC-A725-84625F2395EF}" type="presOf" srcId="{31338A7A-8A02-48AA-817B-24343442A9FA}" destId="{75976AB0-9CEB-4180-9F50-7015145A6172}" srcOrd="0" destOrd="0" presId="urn:microsoft.com/office/officeart/2005/8/layout/orgChart1"/>
    <dgm:cxn modelId="{AE3F05B4-CBF3-4EBA-AE84-9F2F6D4C156C}" type="presOf" srcId="{384B1CDC-7B7A-43C4-9437-0819EF76BFB7}" destId="{C98F6FAB-C612-4F50-98E4-1AC69122C5EA}" srcOrd="0" destOrd="0" presId="urn:microsoft.com/office/officeart/2005/8/layout/orgChart1"/>
    <dgm:cxn modelId="{E663DAD9-7EE5-4879-A67D-299AC9E1D9A6}" type="presOf" srcId="{1AF940BF-68F0-4D31-8288-DD273CCB053F}" destId="{51FC3CBA-6B13-4737-B7C0-0C489ECCA334}" srcOrd="0" destOrd="0" presId="urn:microsoft.com/office/officeart/2005/8/layout/orgChart1"/>
    <dgm:cxn modelId="{1FDB031B-6228-4500-BFFC-2C70FB10B22E}" type="presOf" srcId="{0906E23D-9393-481E-876A-C9742B2C6DEC}" destId="{F3D97606-D00D-4C64-9C1E-0B32330C888E}" srcOrd="0" destOrd="0" presId="urn:microsoft.com/office/officeart/2005/8/layout/orgChart1"/>
    <dgm:cxn modelId="{ADA44FBC-347E-4108-8959-71458019E41F}" srcId="{4809DF68-1090-48A7-8140-57C96EC08EFE}" destId="{49893A87-9B64-47C8-8303-65DE4AB748A7}" srcOrd="1" destOrd="0" parTransId="{38901BAF-16C4-41E7-934B-09737FFDB5C2}" sibTransId="{E6738846-C061-4C4B-B0E1-51641F91AFB6}"/>
    <dgm:cxn modelId="{4F117720-D968-422C-A517-05D9B91CC2F8}" type="presOf" srcId="{3A09A532-14C0-49E8-A12F-135F3C6BEB0D}" destId="{1A90DDE9-E91E-4540-81AA-FC8C634898F2}" srcOrd="0" destOrd="0" presId="urn:microsoft.com/office/officeart/2005/8/layout/orgChart1"/>
    <dgm:cxn modelId="{F5DAC14B-60C9-41D6-8614-C2CF909A7CBF}" srcId="{4809DF68-1090-48A7-8140-57C96EC08EFE}" destId="{2E0B16CB-4D39-4CD2-BE8C-7A764DC29235}" srcOrd="0" destOrd="0" parTransId="{1AF940BF-68F0-4D31-8288-DD273CCB053F}" sibTransId="{40D952F0-590C-4852-B250-18C8455F150D}"/>
    <dgm:cxn modelId="{06ACC5B8-93A7-499A-8050-77FB8FC1C509}" type="presOf" srcId="{A1343000-1A7F-412D-9537-F48EACB46BDE}" destId="{EB11F2B3-AD47-4F05-A12A-F3CB5C871CA1}" srcOrd="0" destOrd="0" presId="urn:microsoft.com/office/officeart/2005/8/layout/orgChart1"/>
    <dgm:cxn modelId="{63E22830-F2E7-43AD-93C8-F8FA2AF49B3F}" type="presOf" srcId="{3C40DB1C-47D8-4016-8466-42542DE61DD1}" destId="{7A822702-6F00-4341-A3EC-42E6365DB16D}" srcOrd="0" destOrd="0" presId="urn:microsoft.com/office/officeart/2005/8/layout/orgChart1"/>
    <dgm:cxn modelId="{5EA0F259-D63B-4C1F-9F51-69FDF8FCE78D}" type="presOf" srcId="{28EE6866-DD09-4B96-9986-A3FDD8EDAD78}" destId="{B77DAEA0-39D3-4278-AFF4-8B54779BCABF}" srcOrd="0" destOrd="0" presId="urn:microsoft.com/office/officeart/2005/8/layout/orgChart1"/>
    <dgm:cxn modelId="{050405C2-A032-4E18-9E44-7697CEBE545D}" type="presOf" srcId="{4809DF68-1090-48A7-8140-57C96EC08EFE}" destId="{CABC7F20-8427-4D01-BE66-2D9C1E5107F0}" srcOrd="1" destOrd="0" presId="urn:microsoft.com/office/officeart/2005/8/layout/orgChart1"/>
    <dgm:cxn modelId="{5F12D5E0-FC76-4C6E-9610-B001518BA7E2}" srcId="{2E0B16CB-4D39-4CD2-BE8C-7A764DC29235}" destId="{FA3A3235-82C9-47D3-9747-D4A279041178}" srcOrd="1" destOrd="0" parTransId="{6D6DB94E-0A8A-4730-90FF-6D58C520B792}" sibTransId="{63C87830-6866-4AA4-9756-2EB665E4BD1C}"/>
    <dgm:cxn modelId="{E984BE96-E8D3-45F7-95A0-ADA1170E43C2}" type="presOf" srcId="{F11F94B0-FD1E-479B-A622-3BD812118BBB}" destId="{6F90C899-62F1-40F5-BC41-45E5E5158DAD}" srcOrd="1" destOrd="0" presId="urn:microsoft.com/office/officeart/2005/8/layout/orgChart1"/>
    <dgm:cxn modelId="{42DF42F5-3638-40D5-8B95-F543DEE6933D}" type="presOf" srcId="{CFAB2124-3E25-43DB-B72F-687C592B0EC9}" destId="{B22C28D5-D69A-4390-86C1-EC700B4FC19B}" srcOrd="0" destOrd="0" presId="urn:microsoft.com/office/officeart/2005/8/layout/orgChart1"/>
    <dgm:cxn modelId="{59F25265-5A19-44B1-BF93-A13BB899BE54}" srcId="{2E0B16CB-4D39-4CD2-BE8C-7A764DC29235}" destId="{EC9DFFD8-56A1-4F8B-834D-4B42CD7D9818}" srcOrd="0" destOrd="0" parTransId="{28EE6866-DD09-4B96-9986-A3FDD8EDAD78}" sibTransId="{10345029-EB91-4CB2-BBF0-9BE72D3B3313}"/>
    <dgm:cxn modelId="{45C2627D-ED61-4F8A-9C5A-3C9E50C05000}" srcId="{49893A87-9B64-47C8-8303-65DE4AB748A7}" destId="{6EEBB7B8-392D-4373-A4B1-3274A2C2D576}" srcOrd="1" destOrd="0" parTransId="{F0657D97-2EDA-41D7-9FAC-B0F78AAE741E}" sibTransId="{2E71F5BC-8463-4ACF-BD5E-7908AD45D10E}"/>
    <dgm:cxn modelId="{05CC0A75-2811-4DBE-843F-BF99A1E8DEDE}" type="presOf" srcId="{2E0B16CB-4D39-4CD2-BE8C-7A764DC29235}" destId="{90BA12CF-8BDA-48AB-97CF-6F2E47892653}" srcOrd="1" destOrd="0" presId="urn:microsoft.com/office/officeart/2005/8/layout/orgChart1"/>
    <dgm:cxn modelId="{898A4B13-6BB6-474B-B0EB-76C8A717C118}" srcId="{0906E23D-9393-481E-876A-C9742B2C6DEC}" destId="{51D6B6DD-3052-4D7A-BB55-F98E7F1E603B}" srcOrd="1" destOrd="0" parTransId="{ABFFF1CF-E96B-48DE-8396-BE0F92955EE0}" sibTransId="{82C12AC3-F4EF-4342-900E-96426A8F8EF9}"/>
    <dgm:cxn modelId="{F4383569-4674-4C21-990D-1CD7E64DDBED}" type="presOf" srcId="{54BC0A2F-2AA6-440A-9511-D71789840466}" destId="{F192BD88-BCDC-45E9-870A-4FA1031AE853}" srcOrd="1" destOrd="0" presId="urn:microsoft.com/office/officeart/2005/8/layout/orgChart1"/>
    <dgm:cxn modelId="{E77E40DD-4685-47DE-8FBD-DEBA5278DE87}" type="presOf" srcId="{EC9DFFD8-56A1-4F8B-834D-4B42CD7D9818}" destId="{AA338FE2-C1A0-44F1-821D-D3CD8EF16EC9}" srcOrd="1" destOrd="0" presId="urn:microsoft.com/office/officeart/2005/8/layout/orgChart1"/>
    <dgm:cxn modelId="{1066F27B-5717-4AF0-8FC1-FA0BDAB5B258}" type="presParOf" srcId="{1A7DC12A-C91A-44AE-8641-64B7FBCDDF77}" destId="{A05C193C-D1C8-403A-9321-340DAA52F1A3}" srcOrd="0" destOrd="0" presId="urn:microsoft.com/office/officeart/2005/8/layout/orgChart1"/>
    <dgm:cxn modelId="{33245B93-8062-4C52-A085-E1C83A98AD28}" type="presParOf" srcId="{A05C193C-D1C8-403A-9321-340DAA52F1A3}" destId="{663354DF-B624-4977-9ADA-6BE802DB57A9}" srcOrd="0" destOrd="0" presId="urn:microsoft.com/office/officeart/2005/8/layout/orgChart1"/>
    <dgm:cxn modelId="{9F4E6B2B-E8C1-4E2B-BBF8-91EB374B46C5}" type="presParOf" srcId="{663354DF-B624-4977-9ADA-6BE802DB57A9}" destId="{E9955451-1F61-42B9-AB63-4DE10823590E}" srcOrd="0" destOrd="0" presId="urn:microsoft.com/office/officeart/2005/8/layout/orgChart1"/>
    <dgm:cxn modelId="{A35F0CD7-2F8F-4157-B441-23AD18EFE304}" type="presParOf" srcId="{663354DF-B624-4977-9ADA-6BE802DB57A9}" destId="{CABC7F20-8427-4D01-BE66-2D9C1E5107F0}" srcOrd="1" destOrd="0" presId="urn:microsoft.com/office/officeart/2005/8/layout/orgChart1"/>
    <dgm:cxn modelId="{92B39E00-024E-4F66-98AE-BFEAEC85F4A2}" type="presParOf" srcId="{A05C193C-D1C8-403A-9321-340DAA52F1A3}" destId="{852103A9-4462-4ADA-A619-2925D7E29026}" srcOrd="1" destOrd="0" presId="urn:microsoft.com/office/officeart/2005/8/layout/orgChart1"/>
    <dgm:cxn modelId="{44000261-74C9-40FF-9FE5-D80AD93E3165}" type="presParOf" srcId="{A05C193C-D1C8-403A-9321-340DAA52F1A3}" destId="{A134B24A-59B4-49E8-A107-0CDF596BA749}" srcOrd="2" destOrd="0" presId="urn:microsoft.com/office/officeart/2005/8/layout/orgChart1"/>
    <dgm:cxn modelId="{CE819A4A-3B87-4257-AA79-0538CB359F20}" type="presParOf" srcId="{A134B24A-59B4-49E8-A107-0CDF596BA749}" destId="{51FC3CBA-6B13-4737-B7C0-0C489ECCA334}" srcOrd="0" destOrd="0" presId="urn:microsoft.com/office/officeart/2005/8/layout/orgChart1"/>
    <dgm:cxn modelId="{7589415E-1D9F-41C5-B591-9DC3FF9007E0}" type="presParOf" srcId="{A134B24A-59B4-49E8-A107-0CDF596BA749}" destId="{86CB5B70-5804-46D1-8C76-375E6928C4B6}" srcOrd="1" destOrd="0" presId="urn:microsoft.com/office/officeart/2005/8/layout/orgChart1"/>
    <dgm:cxn modelId="{E8649EDD-FD32-404F-99F1-744BD32731A0}" type="presParOf" srcId="{86CB5B70-5804-46D1-8C76-375E6928C4B6}" destId="{0CFFEC00-4020-480A-80DD-46AB8E105734}" srcOrd="0" destOrd="0" presId="urn:microsoft.com/office/officeart/2005/8/layout/orgChart1"/>
    <dgm:cxn modelId="{50E2CBCF-B85A-4FEA-8901-B021E95A355B}" type="presParOf" srcId="{0CFFEC00-4020-480A-80DD-46AB8E105734}" destId="{5AA5B79B-E1E6-47A6-BEDB-9E4FF0CDB2BE}" srcOrd="0" destOrd="0" presId="urn:microsoft.com/office/officeart/2005/8/layout/orgChart1"/>
    <dgm:cxn modelId="{E9B855E6-A029-457C-AA98-B50C1746F08D}" type="presParOf" srcId="{0CFFEC00-4020-480A-80DD-46AB8E105734}" destId="{90BA12CF-8BDA-48AB-97CF-6F2E47892653}" srcOrd="1" destOrd="0" presId="urn:microsoft.com/office/officeart/2005/8/layout/orgChart1"/>
    <dgm:cxn modelId="{DD9F8504-5F4B-4DF2-8394-AF97E4596808}" type="presParOf" srcId="{86CB5B70-5804-46D1-8C76-375E6928C4B6}" destId="{93690839-1361-48F2-B578-CE30C5BB0C2C}" srcOrd="1" destOrd="0" presId="urn:microsoft.com/office/officeart/2005/8/layout/orgChart1"/>
    <dgm:cxn modelId="{503162F0-84E7-437A-A14D-0374E41747A0}" type="presParOf" srcId="{93690839-1361-48F2-B578-CE30C5BB0C2C}" destId="{B77DAEA0-39D3-4278-AFF4-8B54779BCABF}" srcOrd="0" destOrd="0" presId="urn:microsoft.com/office/officeart/2005/8/layout/orgChart1"/>
    <dgm:cxn modelId="{352310A8-58B2-4066-8E5B-B857D09589FF}" type="presParOf" srcId="{93690839-1361-48F2-B578-CE30C5BB0C2C}" destId="{FE8B0BE0-6C8C-4A99-9041-95E4AD32B186}" srcOrd="1" destOrd="0" presId="urn:microsoft.com/office/officeart/2005/8/layout/orgChart1"/>
    <dgm:cxn modelId="{FFF2FB5A-CAF3-4C91-BEFC-3D623F3EF726}" type="presParOf" srcId="{FE8B0BE0-6C8C-4A99-9041-95E4AD32B186}" destId="{E066B6C7-392B-431A-92B2-B869C24E87F7}" srcOrd="0" destOrd="0" presId="urn:microsoft.com/office/officeart/2005/8/layout/orgChart1"/>
    <dgm:cxn modelId="{A4F128CF-E107-4479-A46F-E43A6CF72A33}" type="presParOf" srcId="{E066B6C7-392B-431A-92B2-B869C24E87F7}" destId="{7F367016-AE95-4AC0-B162-33FD5737BAC7}" srcOrd="0" destOrd="0" presId="urn:microsoft.com/office/officeart/2005/8/layout/orgChart1"/>
    <dgm:cxn modelId="{82C2AD7C-1429-43B6-8DEB-1ADF49045479}" type="presParOf" srcId="{E066B6C7-392B-431A-92B2-B869C24E87F7}" destId="{AA338FE2-C1A0-44F1-821D-D3CD8EF16EC9}" srcOrd="1" destOrd="0" presId="urn:microsoft.com/office/officeart/2005/8/layout/orgChart1"/>
    <dgm:cxn modelId="{F10B1D70-B75F-4AF5-AD1C-AA5E83912533}" type="presParOf" srcId="{FE8B0BE0-6C8C-4A99-9041-95E4AD32B186}" destId="{8F325E9C-A762-41B9-AA6E-E08A091D77D0}" srcOrd="1" destOrd="0" presId="urn:microsoft.com/office/officeart/2005/8/layout/orgChart1"/>
    <dgm:cxn modelId="{6A222C75-9A09-406E-8C97-E456D27F853F}" type="presParOf" srcId="{8F325E9C-A762-41B9-AA6E-E08A091D77D0}" destId="{C98F6FAB-C612-4F50-98E4-1AC69122C5EA}" srcOrd="0" destOrd="0" presId="urn:microsoft.com/office/officeart/2005/8/layout/orgChart1"/>
    <dgm:cxn modelId="{33EAA53A-BFE1-4002-AD51-60CA6DEBFC96}" type="presParOf" srcId="{8F325E9C-A762-41B9-AA6E-E08A091D77D0}" destId="{21CEF807-A788-4829-9D3C-344A0EEE6AC6}" srcOrd="1" destOrd="0" presId="urn:microsoft.com/office/officeart/2005/8/layout/orgChart1"/>
    <dgm:cxn modelId="{269282C3-1CFF-4AB2-AD1F-ACF490C9F2C9}" type="presParOf" srcId="{21CEF807-A788-4829-9D3C-344A0EEE6AC6}" destId="{0FCF2EC1-A867-4770-92D6-799C0CE93A92}" srcOrd="0" destOrd="0" presId="urn:microsoft.com/office/officeart/2005/8/layout/orgChart1"/>
    <dgm:cxn modelId="{AD558D46-BE3A-4ACC-9E3E-EAC1A82D69B9}" type="presParOf" srcId="{0FCF2EC1-A867-4770-92D6-799C0CE93A92}" destId="{B22C28D5-D69A-4390-86C1-EC700B4FC19B}" srcOrd="0" destOrd="0" presId="urn:microsoft.com/office/officeart/2005/8/layout/orgChart1"/>
    <dgm:cxn modelId="{EA85A5BB-0393-486A-A4A4-EB88AD77A8D3}" type="presParOf" srcId="{0FCF2EC1-A867-4770-92D6-799C0CE93A92}" destId="{E1D6ECB5-47EC-4B23-8E41-5B7BCD1DC4B7}" srcOrd="1" destOrd="0" presId="urn:microsoft.com/office/officeart/2005/8/layout/orgChart1"/>
    <dgm:cxn modelId="{509C3AA3-5E24-4D0D-AE90-13C0C1EFCAB1}" type="presParOf" srcId="{21CEF807-A788-4829-9D3C-344A0EEE6AC6}" destId="{03C5DAF1-272A-4B18-8F41-C72F221F7ED6}" srcOrd="1" destOrd="0" presId="urn:microsoft.com/office/officeart/2005/8/layout/orgChart1"/>
    <dgm:cxn modelId="{EFBD2418-B05D-47BF-88E9-66BE4048D7BD}" type="presParOf" srcId="{21CEF807-A788-4829-9D3C-344A0EEE6AC6}" destId="{EE53D1F6-9A22-4322-ACA7-5AB1C30925DB}" srcOrd="2" destOrd="0" presId="urn:microsoft.com/office/officeart/2005/8/layout/orgChart1"/>
    <dgm:cxn modelId="{A3D96A5C-2ADA-4A50-8C93-2676871D9D36}" type="presParOf" srcId="{8F325E9C-A762-41B9-AA6E-E08A091D77D0}" destId="{1A90DDE9-E91E-4540-81AA-FC8C634898F2}" srcOrd="2" destOrd="0" presId="urn:microsoft.com/office/officeart/2005/8/layout/orgChart1"/>
    <dgm:cxn modelId="{49FE6D0E-84DE-4841-B73F-D3DEFD4ACC32}" type="presParOf" srcId="{8F325E9C-A762-41B9-AA6E-E08A091D77D0}" destId="{268E63D6-8A55-4C26-B952-87FBFE757523}" srcOrd="3" destOrd="0" presId="urn:microsoft.com/office/officeart/2005/8/layout/orgChart1"/>
    <dgm:cxn modelId="{5A7F7D2B-07E8-41C4-BB13-7BE31253D727}" type="presParOf" srcId="{268E63D6-8A55-4C26-B952-87FBFE757523}" destId="{FFA4C47F-7984-4E53-B77C-BE5716A22EC1}" srcOrd="0" destOrd="0" presId="urn:microsoft.com/office/officeart/2005/8/layout/orgChart1"/>
    <dgm:cxn modelId="{83D7BD56-043A-47C5-B429-8EF662988073}" type="presParOf" srcId="{FFA4C47F-7984-4E53-B77C-BE5716A22EC1}" destId="{345CCF05-A420-4907-A1E8-B9D5D064B78F}" srcOrd="0" destOrd="0" presId="urn:microsoft.com/office/officeart/2005/8/layout/orgChart1"/>
    <dgm:cxn modelId="{66F9FB3D-353C-4962-89C4-9D93E687CD80}" type="presParOf" srcId="{FFA4C47F-7984-4E53-B77C-BE5716A22EC1}" destId="{CA9D7A1F-7D44-4DD5-BC2D-AD2DB739B86A}" srcOrd="1" destOrd="0" presId="urn:microsoft.com/office/officeart/2005/8/layout/orgChart1"/>
    <dgm:cxn modelId="{12453938-3A3A-4C1A-800A-57723C421786}" type="presParOf" srcId="{268E63D6-8A55-4C26-B952-87FBFE757523}" destId="{4E7FBBA2-40D7-4852-8667-FEDDEDD9CCDE}" srcOrd="1" destOrd="0" presId="urn:microsoft.com/office/officeart/2005/8/layout/orgChart1"/>
    <dgm:cxn modelId="{6D0A4F3B-37E9-4CF1-8BA5-C86D7760FC4A}" type="presParOf" srcId="{268E63D6-8A55-4C26-B952-87FBFE757523}" destId="{75B4EC3B-F328-4DC6-BBFE-A347108F4960}" srcOrd="2" destOrd="0" presId="urn:microsoft.com/office/officeart/2005/8/layout/orgChart1"/>
    <dgm:cxn modelId="{49D448C5-6638-4653-BEFE-0637FA471C4F}" type="presParOf" srcId="{FE8B0BE0-6C8C-4A99-9041-95E4AD32B186}" destId="{C219AF9C-536F-4B59-81FD-D1565144D402}" srcOrd="2" destOrd="0" presId="urn:microsoft.com/office/officeart/2005/8/layout/orgChart1"/>
    <dgm:cxn modelId="{C944B5A5-1190-4880-BB57-40243F271691}" type="presParOf" srcId="{93690839-1361-48F2-B578-CE30C5BB0C2C}" destId="{438D3122-BBEE-4E67-9D5B-1B79CB546C21}" srcOrd="2" destOrd="0" presId="urn:microsoft.com/office/officeart/2005/8/layout/orgChart1"/>
    <dgm:cxn modelId="{F1EFFC9F-C955-46F6-BEF3-A01C0F349C39}" type="presParOf" srcId="{93690839-1361-48F2-B578-CE30C5BB0C2C}" destId="{51D8F7F0-D611-4FD0-A577-81A1F77B6EE9}" srcOrd="3" destOrd="0" presId="urn:microsoft.com/office/officeart/2005/8/layout/orgChart1"/>
    <dgm:cxn modelId="{FDC0E955-C56D-48F5-9243-7F01F0CEBCB4}" type="presParOf" srcId="{51D8F7F0-D611-4FD0-A577-81A1F77B6EE9}" destId="{F5B5EFEB-C1D2-4070-A89A-4F24F1662411}" srcOrd="0" destOrd="0" presId="urn:microsoft.com/office/officeart/2005/8/layout/orgChart1"/>
    <dgm:cxn modelId="{D5555B88-D7B1-438D-9959-6A2AD6605814}" type="presParOf" srcId="{F5B5EFEB-C1D2-4070-A89A-4F24F1662411}" destId="{A5B55C52-B878-4BE6-A088-7E4F2F6CD336}" srcOrd="0" destOrd="0" presId="urn:microsoft.com/office/officeart/2005/8/layout/orgChart1"/>
    <dgm:cxn modelId="{3BD0C7C4-80BB-4D54-A54A-1D537973E47D}" type="presParOf" srcId="{F5B5EFEB-C1D2-4070-A89A-4F24F1662411}" destId="{5A2FCA5B-A660-4115-8193-7AF0F29DB7E2}" srcOrd="1" destOrd="0" presId="urn:microsoft.com/office/officeart/2005/8/layout/orgChart1"/>
    <dgm:cxn modelId="{D989F0A9-6CC5-45AB-91E5-6300F0A8FF07}" type="presParOf" srcId="{51D8F7F0-D611-4FD0-A577-81A1F77B6EE9}" destId="{F76457C0-475C-4A9F-9E4C-CA6BAA3D28D5}" srcOrd="1" destOrd="0" presId="urn:microsoft.com/office/officeart/2005/8/layout/orgChart1"/>
    <dgm:cxn modelId="{AA48ED5A-DF28-466F-A44D-302BA9B00412}" type="presParOf" srcId="{F76457C0-475C-4A9F-9E4C-CA6BAA3D28D5}" destId="{75976AB0-9CEB-4180-9F50-7015145A6172}" srcOrd="0" destOrd="0" presId="urn:microsoft.com/office/officeart/2005/8/layout/orgChart1"/>
    <dgm:cxn modelId="{64DDB8EB-4676-430B-95B5-69B2933339F2}" type="presParOf" srcId="{F76457C0-475C-4A9F-9E4C-CA6BAA3D28D5}" destId="{8BED8154-C536-4DC3-98B2-E5221E9C2B71}" srcOrd="1" destOrd="0" presId="urn:microsoft.com/office/officeart/2005/8/layout/orgChart1"/>
    <dgm:cxn modelId="{2FE83655-82FA-4067-AB86-E2BF5CFE3B6D}" type="presParOf" srcId="{8BED8154-C536-4DC3-98B2-E5221E9C2B71}" destId="{37E1C87B-9A7C-4E32-8FF5-DF9735222559}" srcOrd="0" destOrd="0" presId="urn:microsoft.com/office/officeart/2005/8/layout/orgChart1"/>
    <dgm:cxn modelId="{2CF0A5D3-8B55-4DDA-ACD5-A5C73C59B63E}" type="presParOf" srcId="{37E1C87B-9A7C-4E32-8FF5-DF9735222559}" destId="{FCC21242-6FB8-4949-AD59-D4C1DBFF408A}" srcOrd="0" destOrd="0" presId="urn:microsoft.com/office/officeart/2005/8/layout/orgChart1"/>
    <dgm:cxn modelId="{A089865D-4638-414F-A1E4-E82B25526CC7}" type="presParOf" srcId="{37E1C87B-9A7C-4E32-8FF5-DF9735222559}" destId="{F192BD88-BCDC-45E9-870A-4FA1031AE853}" srcOrd="1" destOrd="0" presId="urn:microsoft.com/office/officeart/2005/8/layout/orgChart1"/>
    <dgm:cxn modelId="{415E16E4-C7EE-4435-B9FD-7D21D550F767}" type="presParOf" srcId="{8BED8154-C536-4DC3-98B2-E5221E9C2B71}" destId="{3AAB3743-E7C5-4E4D-A13C-A1BC16F33773}" srcOrd="1" destOrd="0" presId="urn:microsoft.com/office/officeart/2005/8/layout/orgChart1"/>
    <dgm:cxn modelId="{5388172C-645C-4AD5-9D48-B8A230F2B2EF}" type="presParOf" srcId="{8BED8154-C536-4DC3-98B2-E5221E9C2B71}" destId="{AF4D79D9-52AA-498F-8818-04B4A390490F}" srcOrd="2" destOrd="0" presId="urn:microsoft.com/office/officeart/2005/8/layout/orgChart1"/>
    <dgm:cxn modelId="{B91F2111-5CAF-4B9B-9B49-F0DEB2664AD4}" type="presParOf" srcId="{F76457C0-475C-4A9F-9E4C-CA6BAA3D28D5}" destId="{EB11F2B3-AD47-4F05-A12A-F3CB5C871CA1}" srcOrd="2" destOrd="0" presId="urn:microsoft.com/office/officeart/2005/8/layout/orgChart1"/>
    <dgm:cxn modelId="{9D9D632C-AD44-43C6-BC0F-B60186E7D4E4}" type="presParOf" srcId="{F76457C0-475C-4A9F-9E4C-CA6BAA3D28D5}" destId="{0559182D-8D7D-4C40-85F6-2662BBF95466}" srcOrd="3" destOrd="0" presId="urn:microsoft.com/office/officeart/2005/8/layout/orgChart1"/>
    <dgm:cxn modelId="{FB8B8672-FB56-4AC1-9BD8-8475FC61D072}" type="presParOf" srcId="{0559182D-8D7D-4C40-85F6-2662BBF95466}" destId="{2481E5EC-4362-4FEB-963C-451F729C5F77}" srcOrd="0" destOrd="0" presId="urn:microsoft.com/office/officeart/2005/8/layout/orgChart1"/>
    <dgm:cxn modelId="{1FE95D9A-5D5A-484C-A159-0179169F8720}" type="presParOf" srcId="{2481E5EC-4362-4FEB-963C-451F729C5F77}" destId="{E6ECACD9-973E-4D04-AB2D-DCB8631922D7}" srcOrd="0" destOrd="0" presId="urn:microsoft.com/office/officeart/2005/8/layout/orgChart1"/>
    <dgm:cxn modelId="{06ED0890-8807-412C-A5E7-9AA8D4D55CA2}" type="presParOf" srcId="{2481E5EC-4362-4FEB-963C-451F729C5F77}" destId="{3D2D20D9-BFDC-435C-9D4E-41CA9C739647}" srcOrd="1" destOrd="0" presId="urn:microsoft.com/office/officeart/2005/8/layout/orgChart1"/>
    <dgm:cxn modelId="{8139BD29-F003-46DF-99C1-D2EA8D670BBC}" type="presParOf" srcId="{0559182D-8D7D-4C40-85F6-2662BBF95466}" destId="{CAC3B20E-2ECC-4768-A053-EBFDCF236FF2}" srcOrd="1" destOrd="0" presId="urn:microsoft.com/office/officeart/2005/8/layout/orgChart1"/>
    <dgm:cxn modelId="{E1B93FC1-817E-45F9-97D8-DA9967587F35}" type="presParOf" srcId="{0559182D-8D7D-4C40-85F6-2662BBF95466}" destId="{3E5BFA3D-8E0F-4688-8572-6C39DD9648E6}" srcOrd="2" destOrd="0" presId="urn:microsoft.com/office/officeart/2005/8/layout/orgChart1"/>
    <dgm:cxn modelId="{5CE8AFDE-B6F6-4712-A8FA-F3ECF2F85FB6}" type="presParOf" srcId="{51D8F7F0-D611-4FD0-A577-81A1F77B6EE9}" destId="{D5E4D115-BE91-4A18-B0CC-211AFB86C1F6}" srcOrd="2" destOrd="0" presId="urn:microsoft.com/office/officeart/2005/8/layout/orgChart1"/>
    <dgm:cxn modelId="{A9BAC597-B2E2-439F-82DF-234107840E0F}" type="presParOf" srcId="{93690839-1361-48F2-B578-CE30C5BB0C2C}" destId="{D31BA2BB-24CF-4D55-8DA6-FBF5B205EAEB}" srcOrd="4" destOrd="0" presId="urn:microsoft.com/office/officeart/2005/8/layout/orgChart1"/>
    <dgm:cxn modelId="{D2E25F42-6830-448C-9EE7-2F1D9EC87A4C}" type="presParOf" srcId="{93690839-1361-48F2-B578-CE30C5BB0C2C}" destId="{41065D55-3F4B-4655-AAC8-9FBEB3A1C8C4}" srcOrd="5" destOrd="0" presId="urn:microsoft.com/office/officeart/2005/8/layout/orgChart1"/>
    <dgm:cxn modelId="{AF4BC983-2E07-4774-A756-0361CA2764BC}" type="presParOf" srcId="{41065D55-3F4B-4655-AAC8-9FBEB3A1C8C4}" destId="{B8587803-BA64-4DF7-AC96-D32889CBDD26}" srcOrd="0" destOrd="0" presId="urn:microsoft.com/office/officeart/2005/8/layout/orgChart1"/>
    <dgm:cxn modelId="{FB30D9F7-5AA5-4515-89E7-37F2B47310C4}" type="presParOf" srcId="{B8587803-BA64-4DF7-AC96-D32889CBDD26}" destId="{F3D97606-D00D-4C64-9C1E-0B32330C888E}" srcOrd="0" destOrd="0" presId="urn:microsoft.com/office/officeart/2005/8/layout/orgChart1"/>
    <dgm:cxn modelId="{15401124-DB59-4810-BFE2-3151120869F5}" type="presParOf" srcId="{B8587803-BA64-4DF7-AC96-D32889CBDD26}" destId="{0B1B033E-A8A7-4E0B-8D93-63CF968CF8C7}" srcOrd="1" destOrd="0" presId="urn:microsoft.com/office/officeart/2005/8/layout/orgChart1"/>
    <dgm:cxn modelId="{715A4EE3-058B-42B7-9931-79FAF0303F49}" type="presParOf" srcId="{41065D55-3F4B-4655-AAC8-9FBEB3A1C8C4}" destId="{6A526B16-30D9-4FD8-97A8-8C8A09084096}" srcOrd="1" destOrd="0" presId="urn:microsoft.com/office/officeart/2005/8/layout/orgChart1"/>
    <dgm:cxn modelId="{87BF5F26-BCE7-42EB-A26E-8CF50213AEEC}" type="presParOf" srcId="{6A526B16-30D9-4FD8-97A8-8C8A09084096}" destId="{7A822702-6F00-4341-A3EC-42E6365DB16D}" srcOrd="0" destOrd="0" presId="urn:microsoft.com/office/officeart/2005/8/layout/orgChart1"/>
    <dgm:cxn modelId="{09F48904-3A30-4BF3-9229-365B11183CAA}" type="presParOf" srcId="{6A526B16-30D9-4FD8-97A8-8C8A09084096}" destId="{E6ECF923-A091-4338-B196-672DEA431BA1}" srcOrd="1" destOrd="0" presId="urn:microsoft.com/office/officeart/2005/8/layout/orgChart1"/>
    <dgm:cxn modelId="{13A21EE7-DFA7-4FEE-899B-DB0E9C35CC62}" type="presParOf" srcId="{E6ECF923-A091-4338-B196-672DEA431BA1}" destId="{91FAF444-3AB4-41CF-A257-A2F3BFF94487}" srcOrd="0" destOrd="0" presId="urn:microsoft.com/office/officeart/2005/8/layout/orgChart1"/>
    <dgm:cxn modelId="{CC683DD5-6DA0-4D1C-97C7-C35A705EAA33}" type="presParOf" srcId="{91FAF444-3AB4-41CF-A257-A2F3BFF94487}" destId="{8C1097C4-BF83-4D40-9233-57AAED7E037B}" srcOrd="0" destOrd="0" presId="urn:microsoft.com/office/officeart/2005/8/layout/orgChart1"/>
    <dgm:cxn modelId="{2E2888D3-0AAD-456E-BD18-C880FA5F94EC}" type="presParOf" srcId="{91FAF444-3AB4-41CF-A257-A2F3BFF94487}" destId="{EAF0B0A2-22FB-436C-9FEC-BF4E63AF9102}" srcOrd="1" destOrd="0" presId="urn:microsoft.com/office/officeart/2005/8/layout/orgChart1"/>
    <dgm:cxn modelId="{EC6C1296-05D4-4A97-B29D-3AD6E5CCC283}" type="presParOf" srcId="{E6ECF923-A091-4338-B196-672DEA431BA1}" destId="{B2182ACC-7A93-4CA9-ABDC-9A2140A8C1EB}" srcOrd="1" destOrd="0" presId="urn:microsoft.com/office/officeart/2005/8/layout/orgChart1"/>
    <dgm:cxn modelId="{67D19E52-7DD7-4663-9FBA-0EAEC50E26FD}" type="presParOf" srcId="{E6ECF923-A091-4338-B196-672DEA431BA1}" destId="{D9B25529-356A-4699-A3A7-9B77787A2DFA}" srcOrd="2" destOrd="0" presId="urn:microsoft.com/office/officeart/2005/8/layout/orgChart1"/>
    <dgm:cxn modelId="{758503B6-023E-4EF4-8D67-C1BC16D681EF}" type="presParOf" srcId="{6A526B16-30D9-4FD8-97A8-8C8A09084096}" destId="{00DD8CB9-C104-4886-99CF-324FCB64E5A7}" srcOrd="2" destOrd="0" presId="urn:microsoft.com/office/officeart/2005/8/layout/orgChart1"/>
    <dgm:cxn modelId="{4928B926-2C64-44F3-A487-1D4AA419D42F}" type="presParOf" srcId="{6A526B16-30D9-4FD8-97A8-8C8A09084096}" destId="{70481A90-C35F-432B-8211-EA41355A0097}" srcOrd="3" destOrd="0" presId="urn:microsoft.com/office/officeart/2005/8/layout/orgChart1"/>
    <dgm:cxn modelId="{175B02C1-E005-431E-8407-88D7FF924123}" type="presParOf" srcId="{70481A90-C35F-432B-8211-EA41355A0097}" destId="{ED94DA8E-66AA-49FE-8C56-04842DAEB600}" srcOrd="0" destOrd="0" presId="urn:microsoft.com/office/officeart/2005/8/layout/orgChart1"/>
    <dgm:cxn modelId="{CC9E9754-FD8D-4681-83D8-4557DFC5BFF5}" type="presParOf" srcId="{ED94DA8E-66AA-49FE-8C56-04842DAEB600}" destId="{4BFBD3DB-BBED-449F-A76F-BF1AFE600F4F}" srcOrd="0" destOrd="0" presId="urn:microsoft.com/office/officeart/2005/8/layout/orgChart1"/>
    <dgm:cxn modelId="{B3E202C8-F13C-4391-AB72-EED3221D2581}" type="presParOf" srcId="{ED94DA8E-66AA-49FE-8C56-04842DAEB600}" destId="{70D304E7-508A-4DE4-B0CA-191896AC850A}" srcOrd="1" destOrd="0" presId="urn:microsoft.com/office/officeart/2005/8/layout/orgChart1"/>
    <dgm:cxn modelId="{DEDA0DB8-DA06-460F-AEC1-827A1E9EBEB4}" type="presParOf" srcId="{70481A90-C35F-432B-8211-EA41355A0097}" destId="{F0FCACBA-3AA8-4B89-8F6C-55AEC6CB5F1B}" srcOrd="1" destOrd="0" presId="urn:microsoft.com/office/officeart/2005/8/layout/orgChart1"/>
    <dgm:cxn modelId="{A7970ADB-285E-47FB-9EF6-6B7D16920C43}" type="presParOf" srcId="{70481A90-C35F-432B-8211-EA41355A0097}" destId="{8D24CFC9-CC7A-4867-AD31-CA9B643CFBF2}" srcOrd="2" destOrd="0" presId="urn:microsoft.com/office/officeart/2005/8/layout/orgChart1"/>
    <dgm:cxn modelId="{9DB3C6BD-8ADC-4BFF-969B-C805CFF6AC3A}" type="presParOf" srcId="{41065D55-3F4B-4655-AAC8-9FBEB3A1C8C4}" destId="{2415DC81-30C3-402F-B8F8-D52384DEDC8A}" srcOrd="2" destOrd="0" presId="urn:microsoft.com/office/officeart/2005/8/layout/orgChart1"/>
    <dgm:cxn modelId="{ED3E73F2-71F8-4953-9EAF-56270584652E}" type="presParOf" srcId="{86CB5B70-5804-46D1-8C76-375E6928C4B6}" destId="{16C56A2F-6B17-4C5D-9900-0076F30B2FA1}" srcOrd="2" destOrd="0" presId="urn:microsoft.com/office/officeart/2005/8/layout/orgChart1"/>
    <dgm:cxn modelId="{2904B8E3-98A2-4BC3-B5E4-38F7363FF557}" type="presParOf" srcId="{A134B24A-59B4-49E8-A107-0CDF596BA749}" destId="{8C956A31-28F6-40D1-97C7-582FA6AD1459}" srcOrd="2" destOrd="0" presId="urn:microsoft.com/office/officeart/2005/8/layout/orgChart1"/>
    <dgm:cxn modelId="{1D1B4546-A168-4B12-BADF-54596C4D976B}" type="presParOf" srcId="{A134B24A-59B4-49E8-A107-0CDF596BA749}" destId="{3485AEBC-0E15-4D28-B71A-0AFA94E3AF51}" srcOrd="3" destOrd="0" presId="urn:microsoft.com/office/officeart/2005/8/layout/orgChart1"/>
    <dgm:cxn modelId="{79732EAC-1DB6-4660-B7A0-DD0BB4F59015}" type="presParOf" srcId="{3485AEBC-0E15-4D28-B71A-0AFA94E3AF51}" destId="{50D8B0FE-9288-44FE-899C-9F9878A5BD7A}" srcOrd="0" destOrd="0" presId="urn:microsoft.com/office/officeart/2005/8/layout/orgChart1"/>
    <dgm:cxn modelId="{7CADE864-DA50-4DC8-B9F9-5B047776F060}" type="presParOf" srcId="{50D8B0FE-9288-44FE-899C-9F9878A5BD7A}" destId="{EF44523A-A5D1-4996-81DF-C36562451433}" srcOrd="0" destOrd="0" presId="urn:microsoft.com/office/officeart/2005/8/layout/orgChart1"/>
    <dgm:cxn modelId="{1AAAB699-7942-4991-98A9-06C774DD56CD}" type="presParOf" srcId="{50D8B0FE-9288-44FE-899C-9F9878A5BD7A}" destId="{45E863A7-8993-4F87-89E0-0D16598144BB}" srcOrd="1" destOrd="0" presId="urn:microsoft.com/office/officeart/2005/8/layout/orgChart1"/>
    <dgm:cxn modelId="{56A54908-CCE7-44DA-B85F-B9746D140843}" type="presParOf" srcId="{3485AEBC-0E15-4D28-B71A-0AFA94E3AF51}" destId="{02403B52-F760-489A-97DB-656F9ADF9602}" srcOrd="1" destOrd="0" presId="urn:microsoft.com/office/officeart/2005/8/layout/orgChart1"/>
    <dgm:cxn modelId="{B4A0FA15-E69E-4397-A68A-CFCE5A349B5E}" type="presParOf" srcId="{02403B52-F760-489A-97DB-656F9ADF9602}" destId="{F462ABA9-CC23-42CA-B804-62F167E09EC3}" srcOrd="0" destOrd="0" presId="urn:microsoft.com/office/officeart/2005/8/layout/orgChart1"/>
    <dgm:cxn modelId="{568038FF-C897-4C59-8A26-DF6B9C279996}" type="presParOf" srcId="{02403B52-F760-489A-97DB-656F9ADF9602}" destId="{1CCE285C-6AB7-40F2-B2BE-106AFA0334EB}" srcOrd="1" destOrd="0" presId="urn:microsoft.com/office/officeart/2005/8/layout/orgChart1"/>
    <dgm:cxn modelId="{BE13A357-1FE4-4747-A15A-51EC657229EC}" type="presParOf" srcId="{1CCE285C-6AB7-40F2-B2BE-106AFA0334EB}" destId="{2605B65F-5B40-4ADF-979E-B3F5C80FA666}" srcOrd="0" destOrd="0" presId="urn:microsoft.com/office/officeart/2005/8/layout/orgChart1"/>
    <dgm:cxn modelId="{3CAC616E-5EC1-45D1-887E-881EE85E4D01}" type="presParOf" srcId="{2605B65F-5B40-4ADF-979E-B3F5C80FA666}" destId="{05943A87-5ADE-4A8E-AA87-758595443047}" srcOrd="0" destOrd="0" presId="urn:microsoft.com/office/officeart/2005/8/layout/orgChart1"/>
    <dgm:cxn modelId="{281A52F3-EA0A-4661-80B9-4D7BAF7864D5}" type="presParOf" srcId="{2605B65F-5B40-4ADF-979E-B3F5C80FA666}" destId="{6F90C899-62F1-40F5-BC41-45E5E5158DAD}" srcOrd="1" destOrd="0" presId="urn:microsoft.com/office/officeart/2005/8/layout/orgChart1"/>
    <dgm:cxn modelId="{EA46973B-EDEC-4096-8EDE-0E2B8E392200}" type="presParOf" srcId="{1CCE285C-6AB7-40F2-B2BE-106AFA0334EB}" destId="{5C2EA54B-F9FB-4D86-8648-ED14CC0E4411}" srcOrd="1" destOrd="0" presId="urn:microsoft.com/office/officeart/2005/8/layout/orgChart1"/>
    <dgm:cxn modelId="{F2F504FB-FE53-41E7-9138-C23E7CE0CC6F}" type="presParOf" srcId="{1CCE285C-6AB7-40F2-B2BE-106AFA0334EB}" destId="{B3AAD278-7CD9-48BE-9B79-861C0E68E00E}" srcOrd="2" destOrd="0" presId="urn:microsoft.com/office/officeart/2005/8/layout/orgChart1"/>
    <dgm:cxn modelId="{D229CF19-047D-42EE-91D5-E96D116B550A}" type="presParOf" srcId="{02403B52-F760-489A-97DB-656F9ADF9602}" destId="{71199F3B-E1CB-46AD-A9B8-8A30E0DB4ACE}" srcOrd="2" destOrd="0" presId="urn:microsoft.com/office/officeart/2005/8/layout/orgChart1"/>
    <dgm:cxn modelId="{D48DF509-BF36-4128-8190-F230D9606B4D}" type="presParOf" srcId="{02403B52-F760-489A-97DB-656F9ADF9602}" destId="{A443954F-5F7B-47C1-8CE4-D9B2B80FBA24}" srcOrd="3" destOrd="0" presId="urn:microsoft.com/office/officeart/2005/8/layout/orgChart1"/>
    <dgm:cxn modelId="{B9BE0F68-48DF-420E-AF14-985F338A0A3A}" type="presParOf" srcId="{A443954F-5F7B-47C1-8CE4-D9B2B80FBA24}" destId="{1BC31A2E-1E13-41F7-8A75-A9B717819F6C}" srcOrd="0" destOrd="0" presId="urn:microsoft.com/office/officeart/2005/8/layout/orgChart1"/>
    <dgm:cxn modelId="{0E6EF4F4-54BE-4C76-9672-67DED4F403CA}" type="presParOf" srcId="{1BC31A2E-1E13-41F7-8A75-A9B717819F6C}" destId="{B7B7F31C-E8C3-47A0-9990-4EFB0BFAEAB6}" srcOrd="0" destOrd="0" presId="urn:microsoft.com/office/officeart/2005/8/layout/orgChart1"/>
    <dgm:cxn modelId="{881C4947-F71D-400E-9A3F-26C908F950AA}" type="presParOf" srcId="{1BC31A2E-1E13-41F7-8A75-A9B717819F6C}" destId="{A2565212-0C1F-4EC8-9CB1-ED8C1958399B}" srcOrd="1" destOrd="0" presId="urn:microsoft.com/office/officeart/2005/8/layout/orgChart1"/>
    <dgm:cxn modelId="{C3A3A614-2320-4CC7-831B-7D75A8D18373}" type="presParOf" srcId="{A443954F-5F7B-47C1-8CE4-D9B2B80FBA24}" destId="{67294183-5BA0-4F3D-B2CB-DA56B03D56C7}" srcOrd="1" destOrd="0" presId="urn:microsoft.com/office/officeart/2005/8/layout/orgChart1"/>
    <dgm:cxn modelId="{C084B839-3BE4-4D8A-B126-F6F29DA58344}" type="presParOf" srcId="{A443954F-5F7B-47C1-8CE4-D9B2B80FBA24}" destId="{03F1A9BF-1B34-46A2-91D4-9BFCFE4C0147}" srcOrd="2" destOrd="0" presId="urn:microsoft.com/office/officeart/2005/8/layout/orgChart1"/>
    <dgm:cxn modelId="{11DF4CB6-83A8-4BCF-BF1E-87099B4B244F}" type="presParOf" srcId="{3485AEBC-0E15-4D28-B71A-0AFA94E3AF51}" destId="{544D2654-6615-4809-8CDD-E23DC10DF0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FB854-D6F8-48B4-A3D8-A78E4B9BF63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A005F5F-715E-4F3A-97FA-379C2C61E1AF}">
      <dgm:prSet phldrT="[Text]" custT="1"/>
      <dgm:spPr>
        <a:solidFill>
          <a:srgbClr val="FF0000"/>
        </a:solidFill>
      </dgm:spPr>
      <dgm:t>
        <a:bodyPr/>
        <a:lstStyle/>
        <a:p>
          <a:r>
            <a:rPr lang="en-US" sz="2000" dirty="0" smtClean="0">
              <a:solidFill>
                <a:schemeClr val="tx1"/>
              </a:solidFill>
            </a:rPr>
            <a:t>Testing Irregularity</a:t>
          </a:r>
          <a:endParaRPr lang="en-US" sz="2000" dirty="0">
            <a:solidFill>
              <a:schemeClr val="tx1"/>
            </a:solidFill>
          </a:endParaRPr>
        </a:p>
      </dgm:t>
    </dgm:pt>
    <dgm:pt modelId="{85636AF4-3BD4-4178-8378-90A0DA9F1F3C}" type="parTrans" cxnId="{61AF47D1-E254-4873-A176-DF83E3F43D6D}">
      <dgm:prSet/>
      <dgm:spPr/>
      <dgm:t>
        <a:bodyPr/>
        <a:lstStyle/>
        <a:p>
          <a:endParaRPr lang="en-US"/>
        </a:p>
      </dgm:t>
    </dgm:pt>
    <dgm:pt modelId="{16BCE6AA-02D1-4C3B-BB17-8FBD6F2152A8}" type="sibTrans" cxnId="{61AF47D1-E254-4873-A176-DF83E3F43D6D}">
      <dgm:prSet/>
      <dgm:spPr/>
      <dgm:t>
        <a:bodyPr/>
        <a:lstStyle/>
        <a:p>
          <a:endParaRPr lang="en-US"/>
        </a:p>
      </dgm:t>
    </dgm:pt>
    <dgm:pt modelId="{0DE5841F-CE73-4DED-AD96-16360E19415B}">
      <dgm:prSet phldrT="[Text]" custT="1"/>
      <dgm:spPr>
        <a:solidFill>
          <a:srgbClr val="FF6969">
            <a:alpha val="89804"/>
          </a:srgbClr>
        </a:solidFill>
      </dgm:spPr>
      <dgm:t>
        <a:bodyPr/>
        <a:lstStyle/>
        <a:p>
          <a:r>
            <a:rPr lang="en-US" sz="1600" dirty="0" smtClean="0"/>
            <a:t>DTC notifies PED within 3 days, conducts investigation</a:t>
          </a:r>
          <a:endParaRPr lang="en-US" sz="1600" dirty="0"/>
        </a:p>
      </dgm:t>
    </dgm:pt>
    <dgm:pt modelId="{8FC3A491-C233-4381-89FE-5CA70470E65A}" type="parTrans" cxnId="{EB9D1426-0DD0-40C7-BBD0-36F728D0EDF4}">
      <dgm:prSet/>
      <dgm:spPr/>
      <dgm:t>
        <a:bodyPr/>
        <a:lstStyle/>
        <a:p>
          <a:endParaRPr lang="en-US"/>
        </a:p>
      </dgm:t>
    </dgm:pt>
    <dgm:pt modelId="{9FF5BAC4-57CE-458E-87CF-0F313560AA81}" type="sibTrans" cxnId="{EB9D1426-0DD0-40C7-BBD0-36F728D0EDF4}">
      <dgm:prSet/>
      <dgm:spPr/>
      <dgm:t>
        <a:bodyPr/>
        <a:lstStyle/>
        <a:p>
          <a:endParaRPr lang="en-US"/>
        </a:p>
      </dgm:t>
    </dgm:pt>
    <dgm:pt modelId="{22B9B9CD-67EB-49AF-BE5C-337F499F254E}">
      <dgm:prSet phldrT="[Text]" custT="1"/>
      <dgm:spPr>
        <a:solidFill>
          <a:srgbClr val="FFFF00"/>
        </a:solidFill>
      </dgm:spPr>
      <dgm:t>
        <a:bodyPr/>
        <a:lstStyle/>
        <a:p>
          <a:r>
            <a:rPr lang="en-US" sz="2000" dirty="0" smtClean="0">
              <a:solidFill>
                <a:schemeClr val="tx1"/>
              </a:solidFill>
            </a:rPr>
            <a:t>Incident DTC thinks </a:t>
          </a:r>
          <a:r>
            <a:rPr lang="en-US" sz="2000" b="1" dirty="0" smtClean="0">
              <a:solidFill>
                <a:schemeClr val="tx1"/>
              </a:solidFill>
            </a:rPr>
            <a:t>may</a:t>
          </a:r>
          <a:r>
            <a:rPr lang="en-US" sz="2000" dirty="0" smtClean="0">
              <a:solidFill>
                <a:schemeClr val="tx1"/>
              </a:solidFill>
            </a:rPr>
            <a:t> constitute an irregularity</a:t>
          </a:r>
          <a:endParaRPr lang="en-US" sz="2000" dirty="0">
            <a:solidFill>
              <a:schemeClr val="tx1"/>
            </a:solidFill>
          </a:endParaRPr>
        </a:p>
      </dgm:t>
    </dgm:pt>
    <dgm:pt modelId="{96BB1C48-7165-43B7-8CFB-2FD23A34E37A}" type="parTrans" cxnId="{38379446-1CFF-4CF4-8D6B-C72B811B064D}">
      <dgm:prSet/>
      <dgm:spPr/>
      <dgm:t>
        <a:bodyPr/>
        <a:lstStyle/>
        <a:p>
          <a:endParaRPr lang="en-US"/>
        </a:p>
      </dgm:t>
    </dgm:pt>
    <dgm:pt modelId="{5220585B-8E39-4CB3-AC03-45104AD8F622}" type="sibTrans" cxnId="{38379446-1CFF-4CF4-8D6B-C72B811B064D}">
      <dgm:prSet/>
      <dgm:spPr/>
      <dgm:t>
        <a:bodyPr/>
        <a:lstStyle/>
        <a:p>
          <a:endParaRPr lang="en-US"/>
        </a:p>
      </dgm:t>
    </dgm:pt>
    <dgm:pt modelId="{674B9397-93BD-4918-BB27-B1B169068FDF}">
      <dgm:prSet phldrT="[Text]" custT="1"/>
      <dgm:spPr>
        <a:solidFill>
          <a:srgbClr val="FFFF71">
            <a:alpha val="89804"/>
          </a:srgbClr>
        </a:solidFill>
      </dgm:spPr>
      <dgm:t>
        <a:bodyPr/>
        <a:lstStyle/>
        <a:p>
          <a:r>
            <a:rPr lang="en-US" sz="1600" dirty="0" smtClean="0"/>
            <a:t>DTC contacts PED program manager for the assessment</a:t>
          </a:r>
          <a:endParaRPr lang="en-US" sz="1600" dirty="0"/>
        </a:p>
      </dgm:t>
    </dgm:pt>
    <dgm:pt modelId="{8E34BC02-1509-4223-9A77-ECDC15483138}" type="parTrans" cxnId="{9A85EE60-2FAF-459B-9E91-22D87CBB3952}">
      <dgm:prSet/>
      <dgm:spPr/>
      <dgm:t>
        <a:bodyPr/>
        <a:lstStyle/>
        <a:p>
          <a:endParaRPr lang="en-US"/>
        </a:p>
      </dgm:t>
    </dgm:pt>
    <dgm:pt modelId="{66A6178A-E755-41DF-A371-1A3F21A999FC}" type="sibTrans" cxnId="{9A85EE60-2FAF-459B-9E91-22D87CBB3952}">
      <dgm:prSet/>
      <dgm:spPr/>
      <dgm:t>
        <a:bodyPr/>
        <a:lstStyle/>
        <a:p>
          <a:endParaRPr lang="en-US"/>
        </a:p>
      </dgm:t>
    </dgm:pt>
    <dgm:pt modelId="{BDD1AF7F-E0A1-4832-9C9C-F9854DABC307}">
      <dgm:prSet phldrT="[Text]" custT="1"/>
      <dgm:spPr>
        <a:solidFill>
          <a:srgbClr val="FFFF71">
            <a:alpha val="89804"/>
          </a:srgbClr>
        </a:solidFill>
      </dgm:spPr>
      <dgm:t>
        <a:bodyPr/>
        <a:lstStyle/>
        <a:p>
          <a:r>
            <a:rPr lang="en-US" sz="1600" dirty="0" smtClean="0"/>
            <a:t>DTC submits irregularity report </a:t>
          </a:r>
          <a:r>
            <a:rPr lang="en-US" sz="1600" b="1" u="sng" dirty="0" smtClean="0"/>
            <a:t>or</a:t>
          </a:r>
          <a:r>
            <a:rPr lang="en-US" sz="1600" dirty="0" smtClean="0"/>
            <a:t> documents file, as directed</a:t>
          </a:r>
          <a:endParaRPr lang="en-US" sz="1600" dirty="0"/>
        </a:p>
      </dgm:t>
    </dgm:pt>
    <dgm:pt modelId="{316AC071-5413-42F2-A1C8-731906163A32}" type="parTrans" cxnId="{516CA440-1194-438F-B1C0-DE28FCAB3D11}">
      <dgm:prSet/>
      <dgm:spPr/>
      <dgm:t>
        <a:bodyPr/>
        <a:lstStyle/>
        <a:p>
          <a:endParaRPr lang="en-US"/>
        </a:p>
      </dgm:t>
    </dgm:pt>
    <dgm:pt modelId="{E5960F36-69EA-4A9B-929C-9B1CA5A30BF4}" type="sibTrans" cxnId="{516CA440-1194-438F-B1C0-DE28FCAB3D11}">
      <dgm:prSet/>
      <dgm:spPr/>
      <dgm:t>
        <a:bodyPr/>
        <a:lstStyle/>
        <a:p>
          <a:endParaRPr lang="en-US"/>
        </a:p>
      </dgm:t>
    </dgm:pt>
    <dgm:pt modelId="{602E16A0-EB21-44FA-80D9-0DBCB342A312}">
      <dgm:prSet phldrT="[Text]" custT="1"/>
      <dgm:spPr>
        <a:solidFill>
          <a:srgbClr val="FF6969">
            <a:alpha val="89804"/>
          </a:srgbClr>
        </a:solidFill>
      </dgm:spPr>
      <dgm:t>
        <a:bodyPr/>
        <a:lstStyle/>
        <a:p>
          <a:r>
            <a:rPr lang="en-US" sz="1600" dirty="0" smtClean="0"/>
            <a:t>PED determines whether test result is valid or invalid</a:t>
          </a:r>
          <a:endParaRPr lang="en-US" sz="1600" dirty="0"/>
        </a:p>
      </dgm:t>
    </dgm:pt>
    <dgm:pt modelId="{F93E08D1-B444-44EE-A885-FE64792E5469}" type="parTrans" cxnId="{3A7CB7AB-CF98-4E49-9F7B-05F7C365BDB5}">
      <dgm:prSet/>
      <dgm:spPr/>
      <dgm:t>
        <a:bodyPr/>
        <a:lstStyle/>
        <a:p>
          <a:endParaRPr lang="en-US"/>
        </a:p>
      </dgm:t>
    </dgm:pt>
    <dgm:pt modelId="{84D77382-10B1-4960-BEA8-DA838B337CCB}" type="sibTrans" cxnId="{3A7CB7AB-CF98-4E49-9F7B-05F7C365BDB5}">
      <dgm:prSet/>
      <dgm:spPr/>
      <dgm:t>
        <a:bodyPr/>
        <a:lstStyle/>
        <a:p>
          <a:endParaRPr lang="en-US"/>
        </a:p>
      </dgm:t>
    </dgm:pt>
    <dgm:pt modelId="{81EE29DC-F773-4753-8EB8-B8F6753ABAA8}">
      <dgm:prSet phldrT="[Text]" custT="1"/>
      <dgm:spPr>
        <a:solidFill>
          <a:srgbClr val="00B050"/>
        </a:solidFill>
      </dgm:spPr>
      <dgm:t>
        <a:bodyPr/>
        <a:lstStyle/>
        <a:p>
          <a:r>
            <a:rPr lang="en-US" sz="2000" dirty="0" smtClean="0">
              <a:solidFill>
                <a:schemeClr val="tx1"/>
              </a:solidFill>
            </a:rPr>
            <a:t>Incident that does not constitute an irregularity</a:t>
          </a:r>
          <a:endParaRPr lang="en-US" sz="2000" dirty="0">
            <a:solidFill>
              <a:schemeClr val="tx1"/>
            </a:solidFill>
          </a:endParaRPr>
        </a:p>
      </dgm:t>
    </dgm:pt>
    <dgm:pt modelId="{251AB29C-101C-41CC-B9F8-CD5AA239F67F}" type="parTrans" cxnId="{93528DC2-9C57-4029-AA22-104742D43041}">
      <dgm:prSet/>
      <dgm:spPr/>
      <dgm:t>
        <a:bodyPr/>
        <a:lstStyle/>
        <a:p>
          <a:endParaRPr lang="en-US"/>
        </a:p>
      </dgm:t>
    </dgm:pt>
    <dgm:pt modelId="{851F230D-793B-443A-B4BD-C0C122097464}" type="sibTrans" cxnId="{93528DC2-9C57-4029-AA22-104742D43041}">
      <dgm:prSet/>
      <dgm:spPr/>
      <dgm:t>
        <a:bodyPr/>
        <a:lstStyle/>
        <a:p>
          <a:endParaRPr lang="en-US"/>
        </a:p>
      </dgm:t>
    </dgm:pt>
    <dgm:pt modelId="{2CCCF752-484A-411C-92B4-F83AFFCDAD45}">
      <dgm:prSet custT="1"/>
      <dgm:spPr>
        <a:solidFill>
          <a:srgbClr val="37FF91">
            <a:alpha val="89804"/>
          </a:srgbClr>
        </a:solidFill>
      </dgm:spPr>
      <dgm:t>
        <a:bodyPr/>
        <a:lstStyle/>
        <a:p>
          <a:r>
            <a:rPr lang="en-US" sz="1600" dirty="0" smtClean="0"/>
            <a:t>DTC documents incident but does not submit to PED</a:t>
          </a:r>
          <a:endParaRPr lang="en-US" sz="1600" dirty="0"/>
        </a:p>
      </dgm:t>
    </dgm:pt>
    <dgm:pt modelId="{6F5EC333-5CE7-4C3E-8A7B-7B60D37934C2}" type="parTrans" cxnId="{88BE8AE1-3FF4-47A9-909C-B083C3729C70}">
      <dgm:prSet/>
      <dgm:spPr/>
      <dgm:t>
        <a:bodyPr/>
        <a:lstStyle/>
        <a:p>
          <a:endParaRPr lang="en-US"/>
        </a:p>
      </dgm:t>
    </dgm:pt>
    <dgm:pt modelId="{844C1D71-2063-4838-90D4-D791A5AB8392}" type="sibTrans" cxnId="{88BE8AE1-3FF4-47A9-909C-B083C3729C70}">
      <dgm:prSet/>
      <dgm:spPr/>
      <dgm:t>
        <a:bodyPr/>
        <a:lstStyle/>
        <a:p>
          <a:endParaRPr lang="en-US"/>
        </a:p>
      </dgm:t>
    </dgm:pt>
    <dgm:pt modelId="{FCFD674B-32B7-4745-AA4D-60E6245E9B31}">
      <dgm:prSet custT="1"/>
      <dgm:spPr>
        <a:solidFill>
          <a:srgbClr val="37FF91">
            <a:alpha val="89804"/>
          </a:srgbClr>
        </a:solidFill>
      </dgm:spPr>
      <dgm:t>
        <a:bodyPr/>
        <a:lstStyle/>
        <a:p>
          <a:r>
            <a:rPr lang="en-US" sz="1600" dirty="0" smtClean="0"/>
            <a:t>Documentation retained for 5 years</a:t>
          </a:r>
          <a:endParaRPr lang="en-US" sz="1600" dirty="0"/>
        </a:p>
      </dgm:t>
    </dgm:pt>
    <dgm:pt modelId="{CF78CDF1-818B-4E48-AFCC-D0356C471033}" type="parTrans" cxnId="{282A18AA-21CD-4D0B-8673-ACDECEBCFED1}">
      <dgm:prSet/>
      <dgm:spPr/>
      <dgm:t>
        <a:bodyPr/>
        <a:lstStyle/>
        <a:p>
          <a:endParaRPr lang="en-US"/>
        </a:p>
      </dgm:t>
    </dgm:pt>
    <dgm:pt modelId="{91284EE6-6AB0-4574-82AC-797C5A765405}" type="sibTrans" cxnId="{282A18AA-21CD-4D0B-8673-ACDECEBCFED1}">
      <dgm:prSet/>
      <dgm:spPr/>
      <dgm:t>
        <a:bodyPr/>
        <a:lstStyle/>
        <a:p>
          <a:endParaRPr lang="en-US"/>
        </a:p>
      </dgm:t>
    </dgm:pt>
    <dgm:pt modelId="{FC3D1F5D-1663-497F-AA7B-7DF7874574A9}">
      <dgm:prSet phldrT="[Text]" custT="1"/>
      <dgm:spPr>
        <a:solidFill>
          <a:srgbClr val="FFFF71">
            <a:alpha val="89804"/>
          </a:srgbClr>
        </a:solidFill>
      </dgm:spPr>
      <dgm:t>
        <a:bodyPr/>
        <a:lstStyle/>
        <a:p>
          <a:r>
            <a:rPr lang="en-US" sz="1600" dirty="0" smtClean="0"/>
            <a:t>PED program manager decides whether incident should be reported</a:t>
          </a:r>
          <a:endParaRPr lang="en-US" sz="1600" dirty="0"/>
        </a:p>
      </dgm:t>
    </dgm:pt>
    <dgm:pt modelId="{EB43B479-B935-46EC-B348-1E272B7E8761}" type="parTrans" cxnId="{294FB3DD-86A7-4CE2-88C4-0DB02CD911CA}">
      <dgm:prSet/>
      <dgm:spPr/>
      <dgm:t>
        <a:bodyPr/>
        <a:lstStyle/>
        <a:p>
          <a:endParaRPr lang="en-US"/>
        </a:p>
      </dgm:t>
    </dgm:pt>
    <dgm:pt modelId="{39FE8291-801A-4EF0-80DA-6094FC822887}" type="sibTrans" cxnId="{294FB3DD-86A7-4CE2-88C4-0DB02CD911CA}">
      <dgm:prSet/>
      <dgm:spPr/>
      <dgm:t>
        <a:bodyPr/>
        <a:lstStyle/>
        <a:p>
          <a:endParaRPr lang="en-US"/>
        </a:p>
      </dgm:t>
    </dgm:pt>
    <dgm:pt modelId="{B94DE188-FF85-4642-B54F-5BC892BF01F9}">
      <dgm:prSet phldrT="[Text]" custT="1"/>
      <dgm:spPr>
        <a:solidFill>
          <a:srgbClr val="FF6969">
            <a:alpha val="89804"/>
          </a:srgbClr>
        </a:solidFill>
      </dgm:spPr>
      <dgm:t>
        <a:bodyPr/>
        <a:lstStyle/>
        <a:p>
          <a:r>
            <a:rPr lang="en-US" sz="1600" dirty="0" smtClean="0"/>
            <a:t>DTC submits irregularity report w/recommendation within 10 days</a:t>
          </a:r>
          <a:endParaRPr lang="en-US" sz="1600" dirty="0"/>
        </a:p>
      </dgm:t>
    </dgm:pt>
    <dgm:pt modelId="{45D0E6E2-742F-4BC8-935B-BE96CCA232B9}" type="parTrans" cxnId="{C4F45111-E4AD-4704-A519-EEB6F74E9B28}">
      <dgm:prSet/>
      <dgm:spPr/>
      <dgm:t>
        <a:bodyPr/>
        <a:lstStyle/>
        <a:p>
          <a:endParaRPr lang="en-US"/>
        </a:p>
      </dgm:t>
    </dgm:pt>
    <dgm:pt modelId="{C9C66F8A-8872-4803-B8E8-8AD586F9D6E4}" type="sibTrans" cxnId="{C4F45111-E4AD-4704-A519-EEB6F74E9B28}">
      <dgm:prSet/>
      <dgm:spPr/>
      <dgm:t>
        <a:bodyPr/>
        <a:lstStyle/>
        <a:p>
          <a:endParaRPr lang="en-US"/>
        </a:p>
      </dgm:t>
    </dgm:pt>
    <dgm:pt modelId="{E5ED3F24-49FF-4B94-B59E-71F140E566D8}">
      <dgm:prSet custT="1"/>
      <dgm:spPr>
        <a:solidFill>
          <a:srgbClr val="37FF91">
            <a:alpha val="89804"/>
          </a:srgbClr>
        </a:solidFill>
      </dgm:spPr>
      <dgm:t>
        <a:bodyPr/>
        <a:lstStyle/>
        <a:p>
          <a:endParaRPr lang="en-US" sz="1800" dirty="0"/>
        </a:p>
      </dgm:t>
    </dgm:pt>
    <dgm:pt modelId="{7BB24BFA-9DCA-4125-A595-718070402CEA}" type="parTrans" cxnId="{F647B13B-7A52-4888-BA07-FDBE61D636D5}">
      <dgm:prSet/>
      <dgm:spPr/>
      <dgm:t>
        <a:bodyPr/>
        <a:lstStyle/>
        <a:p>
          <a:endParaRPr lang="en-US"/>
        </a:p>
      </dgm:t>
    </dgm:pt>
    <dgm:pt modelId="{F7238D31-3CA8-43EC-94A4-6CC5C31AD5D1}" type="sibTrans" cxnId="{F647B13B-7A52-4888-BA07-FDBE61D636D5}">
      <dgm:prSet/>
      <dgm:spPr/>
      <dgm:t>
        <a:bodyPr/>
        <a:lstStyle/>
        <a:p>
          <a:endParaRPr lang="en-US"/>
        </a:p>
      </dgm:t>
    </dgm:pt>
    <dgm:pt modelId="{EF2BBF3B-78AC-492C-9D60-EDA87186B23B}">
      <dgm:prSet phldrT="[Text]" custT="1"/>
      <dgm:spPr>
        <a:solidFill>
          <a:srgbClr val="FFFF71">
            <a:alpha val="89804"/>
          </a:srgbClr>
        </a:solidFill>
      </dgm:spPr>
      <dgm:t>
        <a:bodyPr/>
        <a:lstStyle/>
        <a:p>
          <a:endParaRPr lang="en-US" sz="800" dirty="0"/>
        </a:p>
      </dgm:t>
    </dgm:pt>
    <dgm:pt modelId="{0272DDCA-BADD-4F47-A1B3-BA32FCC117FE}" type="parTrans" cxnId="{0C3B7CA3-C5AC-4951-8799-1BE0454AF656}">
      <dgm:prSet/>
      <dgm:spPr/>
      <dgm:t>
        <a:bodyPr/>
        <a:lstStyle/>
        <a:p>
          <a:endParaRPr lang="en-US"/>
        </a:p>
      </dgm:t>
    </dgm:pt>
    <dgm:pt modelId="{9158A956-7F0C-4538-8C36-04C145C9BBDF}" type="sibTrans" cxnId="{0C3B7CA3-C5AC-4951-8799-1BE0454AF656}">
      <dgm:prSet/>
      <dgm:spPr/>
      <dgm:t>
        <a:bodyPr/>
        <a:lstStyle/>
        <a:p>
          <a:endParaRPr lang="en-US"/>
        </a:p>
      </dgm:t>
    </dgm:pt>
    <dgm:pt modelId="{95F17076-E951-49F2-9D22-F121B786D804}">
      <dgm:prSet phldrT="[Text]" custT="1"/>
      <dgm:spPr>
        <a:solidFill>
          <a:srgbClr val="FF6969">
            <a:alpha val="89804"/>
          </a:srgbClr>
        </a:solidFill>
      </dgm:spPr>
      <dgm:t>
        <a:bodyPr/>
        <a:lstStyle/>
        <a:p>
          <a:endParaRPr lang="en-US" sz="800" dirty="0"/>
        </a:p>
      </dgm:t>
    </dgm:pt>
    <dgm:pt modelId="{61BED497-605D-4F41-B5B4-C814D07931AD}" type="parTrans" cxnId="{98461709-451A-4797-B9B1-8CB9A9C68AEC}">
      <dgm:prSet/>
      <dgm:spPr/>
      <dgm:t>
        <a:bodyPr/>
        <a:lstStyle/>
        <a:p>
          <a:endParaRPr lang="en-US"/>
        </a:p>
      </dgm:t>
    </dgm:pt>
    <dgm:pt modelId="{911618C8-2257-4C83-AFBC-C890F3114439}" type="sibTrans" cxnId="{98461709-451A-4797-B9B1-8CB9A9C68AEC}">
      <dgm:prSet/>
      <dgm:spPr/>
      <dgm:t>
        <a:bodyPr/>
        <a:lstStyle/>
        <a:p>
          <a:endParaRPr lang="en-US"/>
        </a:p>
      </dgm:t>
    </dgm:pt>
    <dgm:pt modelId="{FC00F7FC-0D17-4F8C-B328-9F5642328267}" type="pres">
      <dgm:prSet presAssocID="{C8CFB854-D6F8-48B4-A3D8-A78E4B9BF631}" presName="Name0" presStyleCnt="0">
        <dgm:presLayoutVars>
          <dgm:dir/>
          <dgm:animLvl val="lvl"/>
          <dgm:resizeHandles/>
        </dgm:presLayoutVars>
      </dgm:prSet>
      <dgm:spPr/>
      <dgm:t>
        <a:bodyPr/>
        <a:lstStyle/>
        <a:p>
          <a:endParaRPr lang="en-US"/>
        </a:p>
      </dgm:t>
    </dgm:pt>
    <dgm:pt modelId="{37CA983F-E723-49AC-BA9A-A3ADD82A7AB6}" type="pres">
      <dgm:prSet presAssocID="{9A005F5F-715E-4F3A-97FA-379C2C61E1AF}" presName="linNode" presStyleCnt="0"/>
      <dgm:spPr/>
    </dgm:pt>
    <dgm:pt modelId="{5F70233D-C791-415B-95A3-D01EE4600DA4}" type="pres">
      <dgm:prSet presAssocID="{9A005F5F-715E-4F3A-97FA-379C2C61E1AF}" presName="parentShp" presStyleLbl="node1" presStyleIdx="0" presStyleCnt="3" custScaleX="51969">
        <dgm:presLayoutVars>
          <dgm:bulletEnabled val="1"/>
        </dgm:presLayoutVars>
      </dgm:prSet>
      <dgm:spPr/>
      <dgm:t>
        <a:bodyPr/>
        <a:lstStyle/>
        <a:p>
          <a:endParaRPr lang="en-US"/>
        </a:p>
      </dgm:t>
    </dgm:pt>
    <dgm:pt modelId="{08867ECD-4EE1-42AB-9951-C541971D6B35}" type="pres">
      <dgm:prSet presAssocID="{9A005F5F-715E-4F3A-97FA-379C2C61E1AF}" presName="childShp" presStyleLbl="bgAccFollowNode1" presStyleIdx="0" presStyleCnt="3">
        <dgm:presLayoutVars>
          <dgm:bulletEnabled val="1"/>
        </dgm:presLayoutVars>
      </dgm:prSet>
      <dgm:spPr/>
      <dgm:t>
        <a:bodyPr/>
        <a:lstStyle/>
        <a:p>
          <a:endParaRPr lang="en-US"/>
        </a:p>
      </dgm:t>
    </dgm:pt>
    <dgm:pt modelId="{915B9917-7347-4176-9A35-9FC0FE48CC29}" type="pres">
      <dgm:prSet presAssocID="{16BCE6AA-02D1-4C3B-BB17-8FBD6F2152A8}" presName="spacing" presStyleCnt="0"/>
      <dgm:spPr/>
    </dgm:pt>
    <dgm:pt modelId="{8409020E-7930-441A-9D3B-DFF4EABC4424}" type="pres">
      <dgm:prSet presAssocID="{22B9B9CD-67EB-49AF-BE5C-337F499F254E}" presName="linNode" presStyleCnt="0"/>
      <dgm:spPr/>
    </dgm:pt>
    <dgm:pt modelId="{E345A978-C1A5-48B9-9A7B-EEC6A9B5FBD6}" type="pres">
      <dgm:prSet presAssocID="{22B9B9CD-67EB-49AF-BE5C-337F499F254E}" presName="parentShp" presStyleLbl="node1" presStyleIdx="1" presStyleCnt="3" custScaleX="51407">
        <dgm:presLayoutVars>
          <dgm:bulletEnabled val="1"/>
        </dgm:presLayoutVars>
      </dgm:prSet>
      <dgm:spPr/>
      <dgm:t>
        <a:bodyPr/>
        <a:lstStyle/>
        <a:p>
          <a:endParaRPr lang="en-US"/>
        </a:p>
      </dgm:t>
    </dgm:pt>
    <dgm:pt modelId="{94A469F6-DE1D-4DDF-ABD2-F3823C9C88AC}" type="pres">
      <dgm:prSet presAssocID="{22B9B9CD-67EB-49AF-BE5C-337F499F254E}" presName="childShp" presStyleLbl="bgAccFollowNode1" presStyleIdx="1" presStyleCnt="3">
        <dgm:presLayoutVars>
          <dgm:bulletEnabled val="1"/>
        </dgm:presLayoutVars>
      </dgm:prSet>
      <dgm:spPr/>
      <dgm:t>
        <a:bodyPr/>
        <a:lstStyle/>
        <a:p>
          <a:endParaRPr lang="en-US"/>
        </a:p>
      </dgm:t>
    </dgm:pt>
    <dgm:pt modelId="{ED752AEE-70B1-4F2B-B741-B9356C18EE05}" type="pres">
      <dgm:prSet presAssocID="{5220585B-8E39-4CB3-AC03-45104AD8F622}" presName="spacing" presStyleCnt="0"/>
      <dgm:spPr/>
    </dgm:pt>
    <dgm:pt modelId="{C9F9E873-FBF0-469A-AC2B-A2910DD32429}" type="pres">
      <dgm:prSet presAssocID="{81EE29DC-F773-4753-8EB8-B8F6753ABAA8}" presName="linNode" presStyleCnt="0"/>
      <dgm:spPr/>
    </dgm:pt>
    <dgm:pt modelId="{B2A54263-4274-458E-8777-9A56764B3EB3}" type="pres">
      <dgm:prSet presAssocID="{81EE29DC-F773-4753-8EB8-B8F6753ABAA8}" presName="parentShp" presStyleLbl="node1" presStyleIdx="2" presStyleCnt="3" custScaleX="51969">
        <dgm:presLayoutVars>
          <dgm:bulletEnabled val="1"/>
        </dgm:presLayoutVars>
      </dgm:prSet>
      <dgm:spPr/>
      <dgm:t>
        <a:bodyPr/>
        <a:lstStyle/>
        <a:p>
          <a:endParaRPr lang="en-US"/>
        </a:p>
      </dgm:t>
    </dgm:pt>
    <dgm:pt modelId="{58897E7D-492C-4AD9-A8F1-3186FFAAE634}" type="pres">
      <dgm:prSet presAssocID="{81EE29DC-F773-4753-8EB8-B8F6753ABAA8}" presName="childShp" presStyleLbl="bgAccFollowNode1" presStyleIdx="2" presStyleCnt="3">
        <dgm:presLayoutVars>
          <dgm:bulletEnabled val="1"/>
        </dgm:presLayoutVars>
      </dgm:prSet>
      <dgm:spPr/>
      <dgm:t>
        <a:bodyPr/>
        <a:lstStyle/>
        <a:p>
          <a:endParaRPr lang="en-US"/>
        </a:p>
      </dgm:t>
    </dgm:pt>
  </dgm:ptLst>
  <dgm:cxnLst>
    <dgm:cxn modelId="{7AB9701E-E6A0-4D80-83A3-C15AE43CCD93}" type="presOf" srcId="{674B9397-93BD-4918-BB27-B1B169068FDF}" destId="{94A469F6-DE1D-4DDF-ABD2-F3823C9C88AC}" srcOrd="0" destOrd="1" presId="urn:microsoft.com/office/officeart/2005/8/layout/vList6"/>
    <dgm:cxn modelId="{1B256897-F26B-4EF9-AFF5-14686974BA93}" type="presOf" srcId="{B94DE188-FF85-4642-B54F-5BC892BF01F9}" destId="{08867ECD-4EE1-42AB-9951-C541971D6B35}" srcOrd="0" destOrd="2" presId="urn:microsoft.com/office/officeart/2005/8/layout/vList6"/>
    <dgm:cxn modelId="{88BE8AE1-3FF4-47A9-909C-B083C3729C70}" srcId="{81EE29DC-F773-4753-8EB8-B8F6753ABAA8}" destId="{2CCCF752-484A-411C-92B4-F83AFFCDAD45}" srcOrd="1" destOrd="0" parTransId="{6F5EC333-5CE7-4C3E-8A7B-7B60D37934C2}" sibTransId="{844C1D71-2063-4838-90D4-D791A5AB8392}"/>
    <dgm:cxn modelId="{3A7CB7AB-CF98-4E49-9F7B-05F7C365BDB5}" srcId="{9A005F5F-715E-4F3A-97FA-379C2C61E1AF}" destId="{602E16A0-EB21-44FA-80D9-0DBCB342A312}" srcOrd="3" destOrd="0" parTransId="{F93E08D1-B444-44EE-A885-FE64792E5469}" sibTransId="{84D77382-10B1-4960-BEA8-DA838B337CCB}"/>
    <dgm:cxn modelId="{93528DC2-9C57-4029-AA22-104742D43041}" srcId="{C8CFB854-D6F8-48B4-A3D8-A78E4B9BF631}" destId="{81EE29DC-F773-4753-8EB8-B8F6753ABAA8}" srcOrd="2" destOrd="0" parTransId="{251AB29C-101C-41CC-B9F8-CD5AA239F67F}" sibTransId="{851F230D-793B-443A-B4BD-C0C122097464}"/>
    <dgm:cxn modelId="{81725E58-2599-47C6-BA8D-63D448E2ED3C}" type="presOf" srcId="{9A005F5F-715E-4F3A-97FA-379C2C61E1AF}" destId="{5F70233D-C791-415B-95A3-D01EE4600DA4}" srcOrd="0" destOrd="0" presId="urn:microsoft.com/office/officeart/2005/8/layout/vList6"/>
    <dgm:cxn modelId="{0C3B7CA3-C5AC-4951-8799-1BE0454AF656}" srcId="{22B9B9CD-67EB-49AF-BE5C-337F499F254E}" destId="{EF2BBF3B-78AC-492C-9D60-EDA87186B23B}" srcOrd="0" destOrd="0" parTransId="{0272DDCA-BADD-4F47-A1B3-BA32FCC117FE}" sibTransId="{9158A956-7F0C-4538-8C36-04C145C9BBDF}"/>
    <dgm:cxn modelId="{282A18AA-21CD-4D0B-8673-ACDECEBCFED1}" srcId="{81EE29DC-F773-4753-8EB8-B8F6753ABAA8}" destId="{FCFD674B-32B7-4745-AA4D-60E6245E9B31}" srcOrd="2" destOrd="0" parTransId="{CF78CDF1-818B-4E48-AFCC-D0356C471033}" sibTransId="{91284EE6-6AB0-4574-82AC-797C5A765405}"/>
    <dgm:cxn modelId="{1F26F5D5-AC12-4502-B459-9B1E33C46013}" type="presOf" srcId="{95F17076-E951-49F2-9D22-F121B786D804}" destId="{08867ECD-4EE1-42AB-9951-C541971D6B35}" srcOrd="0" destOrd="0" presId="urn:microsoft.com/office/officeart/2005/8/layout/vList6"/>
    <dgm:cxn modelId="{21A42C8C-1871-4FD9-B3E8-E213A32CEA27}" type="presOf" srcId="{C8CFB854-D6F8-48B4-A3D8-A78E4B9BF631}" destId="{FC00F7FC-0D17-4F8C-B328-9F5642328267}" srcOrd="0" destOrd="0" presId="urn:microsoft.com/office/officeart/2005/8/layout/vList6"/>
    <dgm:cxn modelId="{98461709-451A-4797-B9B1-8CB9A9C68AEC}" srcId="{9A005F5F-715E-4F3A-97FA-379C2C61E1AF}" destId="{95F17076-E951-49F2-9D22-F121B786D804}" srcOrd="0" destOrd="0" parTransId="{61BED497-605D-4F41-B5B4-C814D07931AD}" sibTransId="{911618C8-2257-4C83-AFBC-C890F3114439}"/>
    <dgm:cxn modelId="{F8B075C7-F50E-427B-A0A0-398EC3435466}" type="presOf" srcId="{81EE29DC-F773-4753-8EB8-B8F6753ABAA8}" destId="{B2A54263-4274-458E-8777-9A56764B3EB3}" srcOrd="0" destOrd="0" presId="urn:microsoft.com/office/officeart/2005/8/layout/vList6"/>
    <dgm:cxn modelId="{38379446-1CFF-4CF4-8D6B-C72B811B064D}" srcId="{C8CFB854-D6F8-48B4-A3D8-A78E4B9BF631}" destId="{22B9B9CD-67EB-49AF-BE5C-337F499F254E}" srcOrd="1" destOrd="0" parTransId="{96BB1C48-7165-43B7-8CFB-2FD23A34E37A}" sibTransId="{5220585B-8E39-4CB3-AC03-45104AD8F622}"/>
    <dgm:cxn modelId="{294FB3DD-86A7-4CE2-88C4-0DB02CD911CA}" srcId="{22B9B9CD-67EB-49AF-BE5C-337F499F254E}" destId="{FC3D1F5D-1663-497F-AA7B-7DF7874574A9}" srcOrd="2" destOrd="0" parTransId="{EB43B479-B935-46EC-B348-1E272B7E8761}" sibTransId="{39FE8291-801A-4EF0-80DA-6094FC822887}"/>
    <dgm:cxn modelId="{E103282A-BB0E-4670-847F-A4D080CAAC04}" type="presOf" srcId="{EF2BBF3B-78AC-492C-9D60-EDA87186B23B}" destId="{94A469F6-DE1D-4DDF-ABD2-F3823C9C88AC}" srcOrd="0" destOrd="0" presId="urn:microsoft.com/office/officeart/2005/8/layout/vList6"/>
    <dgm:cxn modelId="{31143BF5-B6C4-4CC3-BF57-7E39177F0BCA}" type="presOf" srcId="{602E16A0-EB21-44FA-80D9-0DBCB342A312}" destId="{08867ECD-4EE1-42AB-9951-C541971D6B35}" srcOrd="0" destOrd="3" presId="urn:microsoft.com/office/officeart/2005/8/layout/vList6"/>
    <dgm:cxn modelId="{67DFD3FF-4C59-4E25-9F76-9556DD9315D9}" type="presOf" srcId="{BDD1AF7F-E0A1-4832-9C9C-F9854DABC307}" destId="{94A469F6-DE1D-4DDF-ABD2-F3823C9C88AC}" srcOrd="0" destOrd="3" presId="urn:microsoft.com/office/officeart/2005/8/layout/vList6"/>
    <dgm:cxn modelId="{61AF47D1-E254-4873-A176-DF83E3F43D6D}" srcId="{C8CFB854-D6F8-48B4-A3D8-A78E4B9BF631}" destId="{9A005F5F-715E-4F3A-97FA-379C2C61E1AF}" srcOrd="0" destOrd="0" parTransId="{85636AF4-3BD4-4178-8378-90A0DA9F1F3C}" sibTransId="{16BCE6AA-02D1-4C3B-BB17-8FBD6F2152A8}"/>
    <dgm:cxn modelId="{805EC7DC-C397-4B79-BB8A-6A07957B825A}" type="presOf" srcId="{2CCCF752-484A-411C-92B4-F83AFFCDAD45}" destId="{58897E7D-492C-4AD9-A8F1-3186FFAAE634}" srcOrd="0" destOrd="1" presId="urn:microsoft.com/office/officeart/2005/8/layout/vList6"/>
    <dgm:cxn modelId="{D4E75370-7280-4300-A456-0DD51D06EF4F}" type="presOf" srcId="{22B9B9CD-67EB-49AF-BE5C-337F499F254E}" destId="{E345A978-C1A5-48B9-9A7B-EEC6A9B5FBD6}" srcOrd="0" destOrd="0" presId="urn:microsoft.com/office/officeart/2005/8/layout/vList6"/>
    <dgm:cxn modelId="{EB9D1426-0DD0-40C7-BBD0-36F728D0EDF4}" srcId="{9A005F5F-715E-4F3A-97FA-379C2C61E1AF}" destId="{0DE5841F-CE73-4DED-AD96-16360E19415B}" srcOrd="1" destOrd="0" parTransId="{8FC3A491-C233-4381-89FE-5CA70470E65A}" sibTransId="{9FF5BAC4-57CE-458E-87CF-0F313560AA81}"/>
    <dgm:cxn modelId="{516CA440-1194-438F-B1C0-DE28FCAB3D11}" srcId="{22B9B9CD-67EB-49AF-BE5C-337F499F254E}" destId="{BDD1AF7F-E0A1-4832-9C9C-F9854DABC307}" srcOrd="3" destOrd="0" parTransId="{316AC071-5413-42F2-A1C8-731906163A32}" sibTransId="{E5960F36-69EA-4A9B-929C-9B1CA5A30BF4}"/>
    <dgm:cxn modelId="{C4F45111-E4AD-4704-A519-EEB6F74E9B28}" srcId="{9A005F5F-715E-4F3A-97FA-379C2C61E1AF}" destId="{B94DE188-FF85-4642-B54F-5BC892BF01F9}" srcOrd="2" destOrd="0" parTransId="{45D0E6E2-742F-4BC8-935B-BE96CCA232B9}" sibTransId="{C9C66F8A-8872-4803-B8E8-8AD586F9D6E4}"/>
    <dgm:cxn modelId="{9A85EE60-2FAF-459B-9E91-22D87CBB3952}" srcId="{22B9B9CD-67EB-49AF-BE5C-337F499F254E}" destId="{674B9397-93BD-4918-BB27-B1B169068FDF}" srcOrd="1" destOrd="0" parTransId="{8E34BC02-1509-4223-9A77-ECDC15483138}" sibTransId="{66A6178A-E755-41DF-A371-1A3F21A999FC}"/>
    <dgm:cxn modelId="{7798EE80-8C0C-4485-A8CC-1A34DF5DDE6C}" type="presOf" srcId="{FCFD674B-32B7-4745-AA4D-60E6245E9B31}" destId="{58897E7D-492C-4AD9-A8F1-3186FFAAE634}" srcOrd="0" destOrd="2" presId="urn:microsoft.com/office/officeart/2005/8/layout/vList6"/>
    <dgm:cxn modelId="{7EF7FC86-46D8-4B1C-A18C-E3291E4AB7E4}" type="presOf" srcId="{0DE5841F-CE73-4DED-AD96-16360E19415B}" destId="{08867ECD-4EE1-42AB-9951-C541971D6B35}" srcOrd="0" destOrd="1" presId="urn:microsoft.com/office/officeart/2005/8/layout/vList6"/>
    <dgm:cxn modelId="{F9B637D3-0937-4619-982F-DE0BDEF05662}" type="presOf" srcId="{E5ED3F24-49FF-4B94-B59E-71F140E566D8}" destId="{58897E7D-492C-4AD9-A8F1-3186FFAAE634}" srcOrd="0" destOrd="0" presId="urn:microsoft.com/office/officeart/2005/8/layout/vList6"/>
    <dgm:cxn modelId="{F30D8B69-95C1-4484-9658-00A6E4D56DD1}" type="presOf" srcId="{FC3D1F5D-1663-497F-AA7B-7DF7874574A9}" destId="{94A469F6-DE1D-4DDF-ABD2-F3823C9C88AC}" srcOrd="0" destOrd="2" presId="urn:microsoft.com/office/officeart/2005/8/layout/vList6"/>
    <dgm:cxn modelId="{F647B13B-7A52-4888-BA07-FDBE61D636D5}" srcId="{81EE29DC-F773-4753-8EB8-B8F6753ABAA8}" destId="{E5ED3F24-49FF-4B94-B59E-71F140E566D8}" srcOrd="0" destOrd="0" parTransId="{7BB24BFA-9DCA-4125-A595-718070402CEA}" sibTransId="{F7238D31-3CA8-43EC-94A4-6CC5C31AD5D1}"/>
    <dgm:cxn modelId="{CCDCBC57-0F4A-4F8D-B13F-2A2A8D359785}" type="presParOf" srcId="{FC00F7FC-0D17-4F8C-B328-9F5642328267}" destId="{37CA983F-E723-49AC-BA9A-A3ADD82A7AB6}" srcOrd="0" destOrd="0" presId="urn:microsoft.com/office/officeart/2005/8/layout/vList6"/>
    <dgm:cxn modelId="{D21B6B60-B7B6-42B5-B5A8-8D4BA5D2D034}" type="presParOf" srcId="{37CA983F-E723-49AC-BA9A-A3ADD82A7AB6}" destId="{5F70233D-C791-415B-95A3-D01EE4600DA4}" srcOrd="0" destOrd="0" presId="urn:microsoft.com/office/officeart/2005/8/layout/vList6"/>
    <dgm:cxn modelId="{3A6A8420-7712-44FB-BF31-8E2F718AEBBD}" type="presParOf" srcId="{37CA983F-E723-49AC-BA9A-A3ADD82A7AB6}" destId="{08867ECD-4EE1-42AB-9951-C541971D6B35}" srcOrd="1" destOrd="0" presId="urn:microsoft.com/office/officeart/2005/8/layout/vList6"/>
    <dgm:cxn modelId="{DEAFE9DC-2563-4197-94C2-1B8DFBDE68B1}" type="presParOf" srcId="{FC00F7FC-0D17-4F8C-B328-9F5642328267}" destId="{915B9917-7347-4176-9A35-9FC0FE48CC29}" srcOrd="1" destOrd="0" presId="urn:microsoft.com/office/officeart/2005/8/layout/vList6"/>
    <dgm:cxn modelId="{91818171-7271-46B9-B91C-1C09B1BDC869}" type="presParOf" srcId="{FC00F7FC-0D17-4F8C-B328-9F5642328267}" destId="{8409020E-7930-441A-9D3B-DFF4EABC4424}" srcOrd="2" destOrd="0" presId="urn:microsoft.com/office/officeart/2005/8/layout/vList6"/>
    <dgm:cxn modelId="{2909633F-A4EC-47D5-9AD2-88F0233CE3ED}" type="presParOf" srcId="{8409020E-7930-441A-9D3B-DFF4EABC4424}" destId="{E345A978-C1A5-48B9-9A7B-EEC6A9B5FBD6}" srcOrd="0" destOrd="0" presId="urn:microsoft.com/office/officeart/2005/8/layout/vList6"/>
    <dgm:cxn modelId="{E702F46D-16FF-40C2-92F2-F3B0595CAC76}" type="presParOf" srcId="{8409020E-7930-441A-9D3B-DFF4EABC4424}" destId="{94A469F6-DE1D-4DDF-ABD2-F3823C9C88AC}" srcOrd="1" destOrd="0" presId="urn:microsoft.com/office/officeart/2005/8/layout/vList6"/>
    <dgm:cxn modelId="{F889DE2E-54D4-47CC-BBA1-D913670B33BF}" type="presParOf" srcId="{FC00F7FC-0D17-4F8C-B328-9F5642328267}" destId="{ED752AEE-70B1-4F2B-B741-B9356C18EE05}" srcOrd="3" destOrd="0" presId="urn:microsoft.com/office/officeart/2005/8/layout/vList6"/>
    <dgm:cxn modelId="{39B2159A-6BA5-4FFB-BA6C-44FE83DB997C}" type="presParOf" srcId="{FC00F7FC-0D17-4F8C-B328-9F5642328267}" destId="{C9F9E873-FBF0-469A-AC2B-A2910DD32429}" srcOrd="4" destOrd="0" presId="urn:microsoft.com/office/officeart/2005/8/layout/vList6"/>
    <dgm:cxn modelId="{5E3E1049-DE58-4055-B350-20C51245EB66}" type="presParOf" srcId="{C9F9E873-FBF0-469A-AC2B-A2910DD32429}" destId="{B2A54263-4274-458E-8777-9A56764B3EB3}" srcOrd="0" destOrd="0" presId="urn:microsoft.com/office/officeart/2005/8/layout/vList6"/>
    <dgm:cxn modelId="{B5E626EB-5C81-43F8-BD38-6BC964AC70D7}" type="presParOf" srcId="{C9F9E873-FBF0-469A-AC2B-A2910DD32429}" destId="{58897E7D-492C-4AD9-A8F1-3186FFAAE63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9DE98-214B-4C46-89EE-DFAC2F51CAC8}" type="doc">
      <dgm:prSet loTypeId="urn:microsoft.com/office/officeart/2005/8/layout/pyramid3" loCatId="pyramid" qsTypeId="urn:microsoft.com/office/officeart/2005/8/quickstyle/simple1" qsCatId="simple" csTypeId="urn:microsoft.com/office/officeart/2005/8/colors/colorful4" csCatId="colorful" phldr="1"/>
      <dgm:spPr/>
    </dgm:pt>
    <dgm:pt modelId="{8F495EEA-35F6-4E44-82F4-B8940D4C5DE9}">
      <dgm:prSet phldrT="[Text]" custT="1"/>
      <dgm:spPr>
        <a:solidFill>
          <a:srgbClr val="E2AC00"/>
        </a:solidFill>
      </dgm:spPr>
      <dgm:t>
        <a:bodyPr/>
        <a:lstStyle/>
        <a:p>
          <a:r>
            <a:rPr lang="en-US" sz="1800" b="1" dirty="0" smtClean="0">
              <a:solidFill>
                <a:schemeClr val="bg1"/>
              </a:solidFill>
            </a:rPr>
            <a:t>Universal Tools</a:t>
          </a:r>
        </a:p>
        <a:p>
          <a:r>
            <a:rPr lang="en-US" sz="1800" b="1" dirty="0" smtClean="0">
              <a:solidFill>
                <a:schemeClr val="bg1"/>
              </a:solidFill>
            </a:rPr>
            <a:t>(all students)</a:t>
          </a:r>
          <a:endParaRPr lang="en-US" sz="1800" b="1" dirty="0">
            <a:solidFill>
              <a:schemeClr val="bg1"/>
            </a:solidFill>
          </a:endParaRPr>
        </a:p>
      </dgm:t>
    </dgm:pt>
    <dgm:pt modelId="{70F508CB-BDB9-4A67-B3D1-EF7DFFC6DD89}" type="parTrans" cxnId="{C07F55F1-C829-4A00-A4C6-4140321454B5}">
      <dgm:prSet/>
      <dgm:spPr/>
      <dgm:t>
        <a:bodyPr/>
        <a:lstStyle/>
        <a:p>
          <a:endParaRPr lang="en-US"/>
        </a:p>
      </dgm:t>
    </dgm:pt>
    <dgm:pt modelId="{38923685-3A44-4CBF-BB17-E9B69F71ABB7}" type="sibTrans" cxnId="{C07F55F1-C829-4A00-A4C6-4140321454B5}">
      <dgm:prSet/>
      <dgm:spPr/>
      <dgm:t>
        <a:bodyPr/>
        <a:lstStyle/>
        <a:p>
          <a:endParaRPr lang="en-US"/>
        </a:p>
      </dgm:t>
    </dgm:pt>
    <dgm:pt modelId="{B19D7C1C-6704-498A-9B02-309932C523FA}">
      <dgm:prSet phldrT="[Text]" custT="1"/>
      <dgm:spPr>
        <a:solidFill>
          <a:srgbClr val="15972E"/>
        </a:solidFill>
      </dgm:spPr>
      <dgm:t>
        <a:bodyPr/>
        <a:lstStyle/>
        <a:p>
          <a:r>
            <a:rPr lang="en-US" sz="1600" b="1" dirty="0" smtClean="0">
              <a:solidFill>
                <a:schemeClr val="bg1"/>
              </a:solidFill>
            </a:rPr>
            <a:t>Accessibility Features </a:t>
          </a:r>
        </a:p>
        <a:p>
          <a:r>
            <a:rPr lang="en-US" sz="1600" b="1" dirty="0" smtClean="0">
              <a:solidFill>
                <a:schemeClr val="bg1"/>
              </a:solidFill>
            </a:rPr>
            <a:t>(designated students)</a:t>
          </a:r>
          <a:endParaRPr lang="en-US" sz="1600" b="1" dirty="0">
            <a:solidFill>
              <a:schemeClr val="bg1"/>
            </a:solidFill>
          </a:endParaRPr>
        </a:p>
      </dgm:t>
    </dgm:pt>
    <dgm:pt modelId="{C69CB4AD-8109-47B5-92DA-EE73ACC509EE}" type="parTrans" cxnId="{FE9F057B-55E0-4DD5-AEE1-81DBAAD5902E}">
      <dgm:prSet/>
      <dgm:spPr/>
      <dgm:t>
        <a:bodyPr/>
        <a:lstStyle/>
        <a:p>
          <a:endParaRPr lang="en-US"/>
        </a:p>
      </dgm:t>
    </dgm:pt>
    <dgm:pt modelId="{943507E3-930C-4CBC-BB80-842A81726512}" type="sibTrans" cxnId="{FE9F057B-55E0-4DD5-AEE1-81DBAAD5902E}">
      <dgm:prSet/>
      <dgm:spPr/>
      <dgm:t>
        <a:bodyPr/>
        <a:lstStyle/>
        <a:p>
          <a:endParaRPr lang="en-US"/>
        </a:p>
      </dgm:t>
    </dgm:pt>
    <dgm:pt modelId="{1AA1E500-3C3D-442E-BFD2-2F792F76E3AC}">
      <dgm:prSet phldrT="[Text]" custT="1"/>
      <dgm:spPr>
        <a:solidFill>
          <a:srgbClr val="14A2BE"/>
        </a:solidFill>
      </dgm:spPr>
      <dgm:t>
        <a:bodyPr/>
        <a:lstStyle/>
        <a:p>
          <a:endParaRPr lang="en-US" sz="2400" b="1" dirty="0" smtClean="0">
            <a:solidFill>
              <a:schemeClr val="bg1"/>
            </a:solidFill>
          </a:endParaRPr>
        </a:p>
        <a:p>
          <a:endParaRPr lang="en-US" sz="2400" b="1" dirty="0" smtClean="0">
            <a:solidFill>
              <a:schemeClr val="bg1"/>
            </a:solidFill>
          </a:endParaRPr>
        </a:p>
        <a:p>
          <a:r>
            <a:rPr lang="en-US" sz="1400" b="1" dirty="0" smtClean="0">
              <a:solidFill>
                <a:schemeClr val="bg1"/>
              </a:solidFill>
            </a:rPr>
            <a:t>Accommodations </a:t>
          </a:r>
        </a:p>
        <a:p>
          <a:r>
            <a:rPr lang="en-US" sz="1400" b="1" dirty="0" smtClean="0">
              <a:solidFill>
                <a:schemeClr val="bg1"/>
              </a:solidFill>
            </a:rPr>
            <a:t>(students with IEP, </a:t>
          </a:r>
        </a:p>
        <a:p>
          <a:r>
            <a:rPr lang="en-US" sz="1400" b="1" dirty="0" smtClean="0">
              <a:solidFill>
                <a:schemeClr val="bg1"/>
              </a:solidFill>
            </a:rPr>
            <a:t>504, or EL Plan)</a:t>
          </a:r>
        </a:p>
        <a:p>
          <a:endParaRPr lang="en-US" sz="1600" dirty="0" smtClean="0">
            <a:solidFill>
              <a:schemeClr val="tx1"/>
            </a:solidFill>
          </a:endParaRPr>
        </a:p>
        <a:p>
          <a:endParaRPr lang="en-US" sz="2000" dirty="0" smtClean="0"/>
        </a:p>
        <a:p>
          <a:endParaRPr lang="en-US" sz="2000" dirty="0" smtClean="0"/>
        </a:p>
        <a:p>
          <a:endParaRPr lang="en-US" sz="2000" dirty="0"/>
        </a:p>
      </dgm:t>
    </dgm:pt>
    <dgm:pt modelId="{8F39ECA3-4538-48D7-953B-A610A74E8CF1}" type="parTrans" cxnId="{D2D86F76-4B1E-4230-9BB9-0FE46BDFBCC4}">
      <dgm:prSet/>
      <dgm:spPr/>
      <dgm:t>
        <a:bodyPr/>
        <a:lstStyle/>
        <a:p>
          <a:endParaRPr lang="en-US"/>
        </a:p>
      </dgm:t>
    </dgm:pt>
    <dgm:pt modelId="{61B7F3C0-4F71-4B03-A02A-853842B1F42B}" type="sibTrans" cxnId="{D2D86F76-4B1E-4230-9BB9-0FE46BDFBCC4}">
      <dgm:prSet/>
      <dgm:spPr/>
      <dgm:t>
        <a:bodyPr/>
        <a:lstStyle/>
        <a:p>
          <a:endParaRPr lang="en-US"/>
        </a:p>
      </dgm:t>
    </dgm:pt>
    <dgm:pt modelId="{FC0FB9B5-BD4E-4F87-BCE5-512A11FC6886}" type="pres">
      <dgm:prSet presAssocID="{2429DE98-214B-4C46-89EE-DFAC2F51CAC8}" presName="Name0" presStyleCnt="0">
        <dgm:presLayoutVars>
          <dgm:dir/>
          <dgm:animLvl val="lvl"/>
          <dgm:resizeHandles val="exact"/>
        </dgm:presLayoutVars>
      </dgm:prSet>
      <dgm:spPr/>
    </dgm:pt>
    <dgm:pt modelId="{9CB985DD-7987-48A1-8631-F6E41C1C182D}" type="pres">
      <dgm:prSet presAssocID="{8F495EEA-35F6-4E44-82F4-B8940D4C5DE9}" presName="Name8" presStyleCnt="0"/>
      <dgm:spPr/>
    </dgm:pt>
    <dgm:pt modelId="{361BF9EF-830F-4E03-907F-AB600CB721CF}" type="pres">
      <dgm:prSet presAssocID="{8F495EEA-35F6-4E44-82F4-B8940D4C5DE9}" presName="level" presStyleLbl="node1" presStyleIdx="0" presStyleCnt="3" custScaleY="126507">
        <dgm:presLayoutVars>
          <dgm:chMax val="1"/>
          <dgm:bulletEnabled val="1"/>
        </dgm:presLayoutVars>
      </dgm:prSet>
      <dgm:spPr/>
      <dgm:t>
        <a:bodyPr/>
        <a:lstStyle/>
        <a:p>
          <a:endParaRPr lang="en-US"/>
        </a:p>
      </dgm:t>
    </dgm:pt>
    <dgm:pt modelId="{12A92178-5B93-4D25-82D5-E25F4FC9A56C}" type="pres">
      <dgm:prSet presAssocID="{8F495EEA-35F6-4E44-82F4-B8940D4C5DE9}" presName="levelTx" presStyleLbl="revTx" presStyleIdx="0" presStyleCnt="0">
        <dgm:presLayoutVars>
          <dgm:chMax val="1"/>
          <dgm:bulletEnabled val="1"/>
        </dgm:presLayoutVars>
      </dgm:prSet>
      <dgm:spPr/>
      <dgm:t>
        <a:bodyPr/>
        <a:lstStyle/>
        <a:p>
          <a:endParaRPr lang="en-US"/>
        </a:p>
      </dgm:t>
    </dgm:pt>
    <dgm:pt modelId="{D8F42610-7C9F-4712-A248-1EE5EC308760}" type="pres">
      <dgm:prSet presAssocID="{B19D7C1C-6704-498A-9B02-309932C523FA}" presName="Name8" presStyleCnt="0"/>
      <dgm:spPr/>
    </dgm:pt>
    <dgm:pt modelId="{16672A44-56F2-49F5-936B-5F36243033EB}" type="pres">
      <dgm:prSet presAssocID="{B19D7C1C-6704-498A-9B02-309932C523FA}" presName="level" presStyleLbl="node1" presStyleIdx="1" presStyleCnt="3">
        <dgm:presLayoutVars>
          <dgm:chMax val="1"/>
          <dgm:bulletEnabled val="1"/>
        </dgm:presLayoutVars>
      </dgm:prSet>
      <dgm:spPr/>
      <dgm:t>
        <a:bodyPr/>
        <a:lstStyle/>
        <a:p>
          <a:endParaRPr lang="en-US"/>
        </a:p>
      </dgm:t>
    </dgm:pt>
    <dgm:pt modelId="{E9875A6E-2E8E-4D04-AD08-2FF8F3BC76FD}" type="pres">
      <dgm:prSet presAssocID="{B19D7C1C-6704-498A-9B02-309932C523FA}" presName="levelTx" presStyleLbl="revTx" presStyleIdx="0" presStyleCnt="0">
        <dgm:presLayoutVars>
          <dgm:chMax val="1"/>
          <dgm:bulletEnabled val="1"/>
        </dgm:presLayoutVars>
      </dgm:prSet>
      <dgm:spPr/>
      <dgm:t>
        <a:bodyPr/>
        <a:lstStyle/>
        <a:p>
          <a:endParaRPr lang="en-US"/>
        </a:p>
      </dgm:t>
    </dgm:pt>
    <dgm:pt modelId="{42DB9813-8D7C-49CB-8F68-220BC5328770}" type="pres">
      <dgm:prSet presAssocID="{1AA1E500-3C3D-442E-BFD2-2F792F76E3AC}" presName="Name8" presStyleCnt="0"/>
      <dgm:spPr/>
    </dgm:pt>
    <dgm:pt modelId="{ECA5A4AD-B841-4B2F-88B2-0E550634BAC3}" type="pres">
      <dgm:prSet presAssocID="{1AA1E500-3C3D-442E-BFD2-2F792F76E3AC}" presName="level" presStyleLbl="node1" presStyleIdx="2" presStyleCnt="3" custScaleY="97068">
        <dgm:presLayoutVars>
          <dgm:chMax val="1"/>
          <dgm:bulletEnabled val="1"/>
        </dgm:presLayoutVars>
      </dgm:prSet>
      <dgm:spPr/>
      <dgm:t>
        <a:bodyPr/>
        <a:lstStyle/>
        <a:p>
          <a:endParaRPr lang="en-US"/>
        </a:p>
      </dgm:t>
    </dgm:pt>
    <dgm:pt modelId="{53D9BCA1-4CD6-4052-B31A-A9B51B665FA1}" type="pres">
      <dgm:prSet presAssocID="{1AA1E500-3C3D-442E-BFD2-2F792F76E3AC}" presName="levelTx" presStyleLbl="revTx" presStyleIdx="0" presStyleCnt="0">
        <dgm:presLayoutVars>
          <dgm:chMax val="1"/>
          <dgm:bulletEnabled val="1"/>
        </dgm:presLayoutVars>
      </dgm:prSet>
      <dgm:spPr/>
      <dgm:t>
        <a:bodyPr/>
        <a:lstStyle/>
        <a:p>
          <a:endParaRPr lang="en-US"/>
        </a:p>
      </dgm:t>
    </dgm:pt>
  </dgm:ptLst>
  <dgm:cxnLst>
    <dgm:cxn modelId="{E6C468ED-8ADD-4FED-902B-462A64CA4AD1}" type="presOf" srcId="{2429DE98-214B-4C46-89EE-DFAC2F51CAC8}" destId="{FC0FB9B5-BD4E-4F87-BCE5-512A11FC6886}" srcOrd="0" destOrd="0" presId="urn:microsoft.com/office/officeart/2005/8/layout/pyramid3"/>
    <dgm:cxn modelId="{FE9F057B-55E0-4DD5-AEE1-81DBAAD5902E}" srcId="{2429DE98-214B-4C46-89EE-DFAC2F51CAC8}" destId="{B19D7C1C-6704-498A-9B02-309932C523FA}" srcOrd="1" destOrd="0" parTransId="{C69CB4AD-8109-47B5-92DA-EE73ACC509EE}" sibTransId="{943507E3-930C-4CBC-BB80-842A81726512}"/>
    <dgm:cxn modelId="{CB74965D-7C9F-4348-9DA8-F84D6FBA1554}" type="presOf" srcId="{1AA1E500-3C3D-442E-BFD2-2F792F76E3AC}" destId="{ECA5A4AD-B841-4B2F-88B2-0E550634BAC3}" srcOrd="0" destOrd="0" presId="urn:microsoft.com/office/officeart/2005/8/layout/pyramid3"/>
    <dgm:cxn modelId="{D340B90B-77B1-4357-8E0D-BDAACF34F228}" type="presOf" srcId="{B19D7C1C-6704-498A-9B02-309932C523FA}" destId="{16672A44-56F2-49F5-936B-5F36243033EB}" srcOrd="0" destOrd="0" presId="urn:microsoft.com/office/officeart/2005/8/layout/pyramid3"/>
    <dgm:cxn modelId="{3F30D5F2-1F55-4C57-B5DA-765CB88698C4}" type="presOf" srcId="{1AA1E500-3C3D-442E-BFD2-2F792F76E3AC}" destId="{53D9BCA1-4CD6-4052-B31A-A9B51B665FA1}" srcOrd="1" destOrd="0" presId="urn:microsoft.com/office/officeart/2005/8/layout/pyramid3"/>
    <dgm:cxn modelId="{24EA1C4E-B4D2-4626-9048-E910BCFC0DAD}" type="presOf" srcId="{B19D7C1C-6704-498A-9B02-309932C523FA}" destId="{E9875A6E-2E8E-4D04-AD08-2FF8F3BC76FD}" srcOrd="1" destOrd="0" presId="urn:microsoft.com/office/officeart/2005/8/layout/pyramid3"/>
    <dgm:cxn modelId="{D2D86F76-4B1E-4230-9BB9-0FE46BDFBCC4}" srcId="{2429DE98-214B-4C46-89EE-DFAC2F51CAC8}" destId="{1AA1E500-3C3D-442E-BFD2-2F792F76E3AC}" srcOrd="2" destOrd="0" parTransId="{8F39ECA3-4538-48D7-953B-A610A74E8CF1}" sibTransId="{61B7F3C0-4F71-4B03-A02A-853842B1F42B}"/>
    <dgm:cxn modelId="{B510EE55-7174-4E46-81E0-1A7275E12616}" type="presOf" srcId="{8F495EEA-35F6-4E44-82F4-B8940D4C5DE9}" destId="{361BF9EF-830F-4E03-907F-AB600CB721CF}" srcOrd="0" destOrd="0" presId="urn:microsoft.com/office/officeart/2005/8/layout/pyramid3"/>
    <dgm:cxn modelId="{C07F55F1-C829-4A00-A4C6-4140321454B5}" srcId="{2429DE98-214B-4C46-89EE-DFAC2F51CAC8}" destId="{8F495EEA-35F6-4E44-82F4-B8940D4C5DE9}" srcOrd="0" destOrd="0" parTransId="{70F508CB-BDB9-4A67-B3D1-EF7DFFC6DD89}" sibTransId="{38923685-3A44-4CBF-BB17-E9B69F71ABB7}"/>
    <dgm:cxn modelId="{C42BC0BB-F518-4EB2-8DD5-C3C09AE5B803}" type="presOf" srcId="{8F495EEA-35F6-4E44-82F4-B8940D4C5DE9}" destId="{12A92178-5B93-4D25-82D5-E25F4FC9A56C}" srcOrd="1" destOrd="0" presId="urn:microsoft.com/office/officeart/2005/8/layout/pyramid3"/>
    <dgm:cxn modelId="{6FB68F43-4F44-41A3-B678-AA3CAB893EDB}" type="presParOf" srcId="{FC0FB9B5-BD4E-4F87-BCE5-512A11FC6886}" destId="{9CB985DD-7987-48A1-8631-F6E41C1C182D}" srcOrd="0" destOrd="0" presId="urn:microsoft.com/office/officeart/2005/8/layout/pyramid3"/>
    <dgm:cxn modelId="{65EE12D0-1DC3-4A36-8A9B-C8B422F71125}" type="presParOf" srcId="{9CB985DD-7987-48A1-8631-F6E41C1C182D}" destId="{361BF9EF-830F-4E03-907F-AB600CB721CF}" srcOrd="0" destOrd="0" presId="urn:microsoft.com/office/officeart/2005/8/layout/pyramid3"/>
    <dgm:cxn modelId="{DDEB69C0-D0F2-44D4-BEE3-69FA88EA0028}" type="presParOf" srcId="{9CB985DD-7987-48A1-8631-F6E41C1C182D}" destId="{12A92178-5B93-4D25-82D5-E25F4FC9A56C}" srcOrd="1" destOrd="0" presId="urn:microsoft.com/office/officeart/2005/8/layout/pyramid3"/>
    <dgm:cxn modelId="{235F016B-AC10-4848-B904-87BAC040D3C7}" type="presParOf" srcId="{FC0FB9B5-BD4E-4F87-BCE5-512A11FC6886}" destId="{D8F42610-7C9F-4712-A248-1EE5EC308760}" srcOrd="1" destOrd="0" presId="urn:microsoft.com/office/officeart/2005/8/layout/pyramid3"/>
    <dgm:cxn modelId="{DF73F5CB-EC6A-4BE7-AD46-5076A04E220D}" type="presParOf" srcId="{D8F42610-7C9F-4712-A248-1EE5EC308760}" destId="{16672A44-56F2-49F5-936B-5F36243033EB}" srcOrd="0" destOrd="0" presId="urn:microsoft.com/office/officeart/2005/8/layout/pyramid3"/>
    <dgm:cxn modelId="{C444BEA0-F210-420D-9455-EA426277B4AC}" type="presParOf" srcId="{D8F42610-7C9F-4712-A248-1EE5EC308760}" destId="{E9875A6E-2E8E-4D04-AD08-2FF8F3BC76FD}" srcOrd="1" destOrd="0" presId="urn:microsoft.com/office/officeart/2005/8/layout/pyramid3"/>
    <dgm:cxn modelId="{A2962CE2-8E40-4C5E-AD4B-A8744A080094}" type="presParOf" srcId="{FC0FB9B5-BD4E-4F87-BCE5-512A11FC6886}" destId="{42DB9813-8D7C-49CB-8F68-220BC5328770}" srcOrd="2" destOrd="0" presId="urn:microsoft.com/office/officeart/2005/8/layout/pyramid3"/>
    <dgm:cxn modelId="{0D024D2D-EA58-460B-A4CD-B1E4A3764E81}" type="presParOf" srcId="{42DB9813-8D7C-49CB-8F68-220BC5328770}" destId="{ECA5A4AD-B841-4B2F-88B2-0E550634BAC3}" srcOrd="0" destOrd="0" presId="urn:microsoft.com/office/officeart/2005/8/layout/pyramid3"/>
    <dgm:cxn modelId="{12A804CD-94AB-4937-9E2D-41AE0053ED74}" type="presParOf" srcId="{42DB9813-8D7C-49CB-8F68-220BC5328770}" destId="{53D9BCA1-4CD6-4052-B31A-A9B51B665FA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7E8DA82-FDFA-45E3-A49E-2EDB2EAC2C0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3E5D2EF-D68A-435C-A684-4C9A31BBC462}">
      <dgm:prSet phldrT="[Text]"/>
      <dgm:spPr>
        <a:solidFill>
          <a:srgbClr val="0070C0"/>
        </a:solidFill>
      </dgm:spPr>
      <dgm:t>
        <a:bodyPr/>
        <a:lstStyle/>
        <a:p>
          <a:r>
            <a:rPr lang="en-US" b="1"/>
            <a:t>Step 1: Expect Students to Achieve Grade-level Standards</a:t>
          </a:r>
          <a:endParaRPr lang="en-US" dirty="0"/>
        </a:p>
      </dgm:t>
    </dgm:pt>
    <dgm:pt modelId="{526B9812-AB29-4006-B62E-B8458183B309}" type="parTrans" cxnId="{A9F9E1CC-7E9B-4B9D-B0E4-C3E608870CD8}">
      <dgm:prSet/>
      <dgm:spPr/>
      <dgm:t>
        <a:bodyPr/>
        <a:lstStyle/>
        <a:p>
          <a:endParaRPr lang="en-US"/>
        </a:p>
      </dgm:t>
    </dgm:pt>
    <dgm:pt modelId="{DE0EB8C1-158D-40C1-B04D-A1DDE27EF629}" type="sibTrans" cxnId="{A9F9E1CC-7E9B-4B9D-B0E4-C3E608870CD8}">
      <dgm:prSet/>
      <dgm:spPr/>
      <dgm:t>
        <a:bodyPr/>
        <a:lstStyle/>
        <a:p>
          <a:endParaRPr lang="en-US"/>
        </a:p>
      </dgm:t>
    </dgm:pt>
    <dgm:pt modelId="{3F09BE5D-73FB-4535-84D8-165C8EAF49AE}">
      <dgm:prSet phldrT="[Text]"/>
      <dgm:spPr>
        <a:solidFill>
          <a:srgbClr val="00B050"/>
        </a:solidFill>
      </dgm:spPr>
      <dgm:t>
        <a:bodyPr/>
        <a:lstStyle/>
        <a:p>
          <a:r>
            <a:rPr lang="en-US" b="1"/>
            <a:t>Step 2: Learn About Accessibility Supports for Instruction and Assessment</a:t>
          </a:r>
          <a:endParaRPr lang="en-US" dirty="0"/>
        </a:p>
      </dgm:t>
    </dgm:pt>
    <dgm:pt modelId="{92A71CA4-D739-4691-B8E5-284D3B5C08ED}" type="parTrans" cxnId="{A7F23472-89ED-435F-857F-427CAF7D051E}">
      <dgm:prSet/>
      <dgm:spPr/>
      <dgm:t>
        <a:bodyPr/>
        <a:lstStyle/>
        <a:p>
          <a:endParaRPr lang="en-US"/>
        </a:p>
      </dgm:t>
    </dgm:pt>
    <dgm:pt modelId="{AEDB297E-56C4-40C0-BDBE-B8C44924FDE1}" type="sibTrans" cxnId="{A7F23472-89ED-435F-857F-427CAF7D051E}">
      <dgm:prSet/>
      <dgm:spPr/>
      <dgm:t>
        <a:bodyPr/>
        <a:lstStyle/>
        <a:p>
          <a:endParaRPr lang="en-US"/>
        </a:p>
      </dgm:t>
    </dgm:pt>
    <dgm:pt modelId="{60AC1D55-1976-4FFE-9D5C-C23387AEEAEF}">
      <dgm:prSet phldrT="[Text]"/>
      <dgm:spPr>
        <a:solidFill>
          <a:schemeClr val="accent1">
            <a:lumMod val="75000"/>
          </a:schemeClr>
        </a:solidFill>
      </dgm:spPr>
      <dgm:t>
        <a:bodyPr/>
        <a:lstStyle/>
        <a:p>
          <a:r>
            <a:rPr lang="en-US" b="1" dirty="0"/>
            <a:t>Step 3: Identify Accessibility Supports for Instruction and Assessment</a:t>
          </a:r>
          <a:endParaRPr lang="en-US" dirty="0"/>
        </a:p>
      </dgm:t>
    </dgm:pt>
    <dgm:pt modelId="{EF8C8308-EDDA-43A9-A9C1-44C6C7831B42}" type="parTrans" cxnId="{72D616B6-377E-4F13-A3E8-7FB7A851750E}">
      <dgm:prSet/>
      <dgm:spPr/>
      <dgm:t>
        <a:bodyPr/>
        <a:lstStyle/>
        <a:p>
          <a:endParaRPr lang="en-US"/>
        </a:p>
      </dgm:t>
    </dgm:pt>
    <dgm:pt modelId="{AFDF1D9C-44E3-4FAF-8466-28DBC2AEB52D}" type="sibTrans" cxnId="{72D616B6-377E-4F13-A3E8-7FB7A851750E}">
      <dgm:prSet/>
      <dgm:spPr/>
      <dgm:t>
        <a:bodyPr/>
        <a:lstStyle/>
        <a:p>
          <a:endParaRPr lang="en-US"/>
        </a:p>
      </dgm:t>
    </dgm:pt>
    <dgm:pt modelId="{B193257E-1922-491C-93CB-C4827C5C0E10}">
      <dgm:prSet phldrT="[Text]"/>
      <dgm:spPr>
        <a:solidFill>
          <a:srgbClr val="FF0000"/>
        </a:solidFill>
      </dgm:spPr>
      <dgm:t>
        <a:bodyPr/>
        <a:lstStyle/>
        <a:p>
          <a:r>
            <a:rPr lang="en-US" b="1"/>
            <a:t>Step 4: Administer Accessibility Supports During Instruction and Assessment</a:t>
          </a:r>
          <a:endParaRPr lang="en-US" dirty="0"/>
        </a:p>
      </dgm:t>
    </dgm:pt>
    <dgm:pt modelId="{4C970F8D-A81F-4509-99E9-CA824178398B}" type="parTrans" cxnId="{B36DD728-B130-4391-849E-7F3099121513}">
      <dgm:prSet/>
      <dgm:spPr/>
      <dgm:t>
        <a:bodyPr/>
        <a:lstStyle/>
        <a:p>
          <a:endParaRPr lang="en-US"/>
        </a:p>
      </dgm:t>
    </dgm:pt>
    <dgm:pt modelId="{C191E9E2-F864-4B7C-92C1-C7CF0C075F88}" type="sibTrans" cxnId="{B36DD728-B130-4391-849E-7F3099121513}">
      <dgm:prSet/>
      <dgm:spPr/>
      <dgm:t>
        <a:bodyPr/>
        <a:lstStyle/>
        <a:p>
          <a:endParaRPr lang="en-US"/>
        </a:p>
      </dgm:t>
    </dgm:pt>
    <dgm:pt modelId="{2CC5F472-9034-4B14-8BAD-2A31E1F57458}">
      <dgm:prSet phldrT="[Text]"/>
      <dgm:spPr/>
      <dgm:t>
        <a:bodyPr/>
        <a:lstStyle/>
        <a:p>
          <a:endParaRPr lang="en-US" dirty="0"/>
        </a:p>
      </dgm:t>
    </dgm:pt>
    <dgm:pt modelId="{0998DE35-8495-402A-9F09-F1C5F319CBB8}" type="parTrans" cxnId="{83E74265-294E-474C-A23A-B2A5DEE135F5}">
      <dgm:prSet/>
      <dgm:spPr/>
      <dgm:t>
        <a:bodyPr/>
        <a:lstStyle/>
        <a:p>
          <a:endParaRPr lang="en-US"/>
        </a:p>
      </dgm:t>
    </dgm:pt>
    <dgm:pt modelId="{BCB13A6A-AB16-46B1-8262-7AF6FCA0602C}" type="sibTrans" cxnId="{83E74265-294E-474C-A23A-B2A5DEE135F5}">
      <dgm:prSet/>
      <dgm:spPr/>
      <dgm:t>
        <a:bodyPr/>
        <a:lstStyle/>
        <a:p>
          <a:endParaRPr lang="en-US"/>
        </a:p>
      </dgm:t>
    </dgm:pt>
    <dgm:pt modelId="{A7F0E2AD-DA03-4D20-9698-85E110E83F21}">
      <dgm:prSet phldrT="[Text]"/>
      <dgm:spPr/>
      <dgm:t>
        <a:bodyPr/>
        <a:lstStyle/>
        <a:p>
          <a:endParaRPr lang="en-US" dirty="0"/>
        </a:p>
      </dgm:t>
    </dgm:pt>
    <dgm:pt modelId="{BFE96C63-91B1-4458-B0DF-A5B85259E813}" type="parTrans" cxnId="{87495532-8D6A-46E8-89B6-D6365B734F57}">
      <dgm:prSet/>
      <dgm:spPr/>
      <dgm:t>
        <a:bodyPr/>
        <a:lstStyle/>
        <a:p>
          <a:endParaRPr lang="en-US"/>
        </a:p>
      </dgm:t>
    </dgm:pt>
    <dgm:pt modelId="{686BB5B0-F750-406B-85B5-EC37A44ED6EA}" type="sibTrans" cxnId="{87495532-8D6A-46E8-89B6-D6365B734F57}">
      <dgm:prSet/>
      <dgm:spPr/>
      <dgm:t>
        <a:bodyPr/>
        <a:lstStyle/>
        <a:p>
          <a:endParaRPr lang="en-US"/>
        </a:p>
      </dgm:t>
    </dgm:pt>
    <dgm:pt modelId="{CA914E9B-F2D1-4DED-BBD4-F1061D7EFF46}">
      <dgm:prSet phldrT="[Text]"/>
      <dgm:spPr>
        <a:solidFill>
          <a:schemeClr val="accent3">
            <a:lumMod val="50000"/>
          </a:schemeClr>
        </a:solidFill>
      </dgm:spPr>
      <dgm:t>
        <a:bodyPr/>
        <a:lstStyle/>
        <a:p>
          <a:r>
            <a:rPr lang="en-US" b="1" dirty="0"/>
            <a:t>Step 5: Evaluate Use of Accessibility Supports in Instruction and Assessment</a:t>
          </a:r>
          <a:endParaRPr lang="en-US" dirty="0"/>
        </a:p>
      </dgm:t>
    </dgm:pt>
    <dgm:pt modelId="{EC4FFD78-98B5-4D18-B0B0-9EE81B343CDA}" type="parTrans" cxnId="{CE87B801-86D4-4207-963A-D44450742B49}">
      <dgm:prSet/>
      <dgm:spPr/>
      <dgm:t>
        <a:bodyPr/>
        <a:lstStyle/>
        <a:p>
          <a:endParaRPr lang="en-US"/>
        </a:p>
      </dgm:t>
    </dgm:pt>
    <dgm:pt modelId="{E5F7BB45-035C-408D-8F72-EA7497A81699}" type="sibTrans" cxnId="{CE87B801-86D4-4207-963A-D44450742B49}">
      <dgm:prSet/>
      <dgm:spPr/>
      <dgm:t>
        <a:bodyPr/>
        <a:lstStyle/>
        <a:p>
          <a:endParaRPr lang="en-US"/>
        </a:p>
      </dgm:t>
    </dgm:pt>
    <dgm:pt modelId="{EE37A493-59FF-452C-9F4F-9516AA72E345}">
      <dgm:prSet phldrT="[Text]"/>
      <dgm:spPr>
        <a:solidFill>
          <a:srgbClr val="7030A0"/>
        </a:solidFill>
      </dgm:spPr>
      <dgm:t>
        <a:bodyPr/>
        <a:lstStyle/>
        <a:p>
          <a:r>
            <a:rPr lang="en-US" dirty="0"/>
            <a:t>Five-step Decision-making Process</a:t>
          </a:r>
        </a:p>
      </dgm:t>
    </dgm:pt>
    <dgm:pt modelId="{0B8B165E-10BB-49CF-9B8A-BBD60948173C}" type="sibTrans" cxnId="{942AB929-6433-454E-96FC-1CE9658676C9}">
      <dgm:prSet/>
      <dgm:spPr/>
      <dgm:t>
        <a:bodyPr/>
        <a:lstStyle/>
        <a:p>
          <a:endParaRPr lang="en-US"/>
        </a:p>
      </dgm:t>
    </dgm:pt>
    <dgm:pt modelId="{495A631D-9485-48EB-95BC-63CD0A81DB7A}" type="parTrans" cxnId="{942AB929-6433-454E-96FC-1CE9658676C9}">
      <dgm:prSet/>
      <dgm:spPr/>
      <dgm:t>
        <a:bodyPr/>
        <a:lstStyle/>
        <a:p>
          <a:endParaRPr lang="en-US"/>
        </a:p>
      </dgm:t>
    </dgm:pt>
    <dgm:pt modelId="{A4B0785A-3DF4-4071-89F3-5ACCDBEBB059}" type="pres">
      <dgm:prSet presAssocID="{C7E8DA82-FDFA-45E3-A49E-2EDB2EAC2C09}" presName="Name0" presStyleCnt="0">
        <dgm:presLayoutVars>
          <dgm:chMax val="1"/>
          <dgm:dir/>
          <dgm:animLvl val="ctr"/>
          <dgm:resizeHandles val="exact"/>
        </dgm:presLayoutVars>
      </dgm:prSet>
      <dgm:spPr/>
      <dgm:t>
        <a:bodyPr/>
        <a:lstStyle/>
        <a:p>
          <a:endParaRPr lang="en-US"/>
        </a:p>
      </dgm:t>
    </dgm:pt>
    <dgm:pt modelId="{BD2DA27A-97EC-4705-836A-58AB21DFDBA0}" type="pres">
      <dgm:prSet presAssocID="{EE37A493-59FF-452C-9F4F-9516AA72E345}" presName="centerShape" presStyleLbl="node0" presStyleIdx="0" presStyleCnt="1"/>
      <dgm:spPr/>
      <dgm:t>
        <a:bodyPr/>
        <a:lstStyle/>
        <a:p>
          <a:endParaRPr lang="en-US"/>
        </a:p>
      </dgm:t>
    </dgm:pt>
    <dgm:pt modelId="{485106B8-5A17-4FF6-8E16-A1523838795B}" type="pres">
      <dgm:prSet presAssocID="{23E5D2EF-D68A-435C-A684-4C9A31BBC462}" presName="node" presStyleLbl="node1" presStyleIdx="0" presStyleCnt="5">
        <dgm:presLayoutVars>
          <dgm:bulletEnabled val="1"/>
        </dgm:presLayoutVars>
      </dgm:prSet>
      <dgm:spPr/>
      <dgm:t>
        <a:bodyPr/>
        <a:lstStyle/>
        <a:p>
          <a:endParaRPr lang="en-US"/>
        </a:p>
      </dgm:t>
    </dgm:pt>
    <dgm:pt modelId="{33B1070B-7707-4906-A64D-AF1D7F11CE62}" type="pres">
      <dgm:prSet presAssocID="{23E5D2EF-D68A-435C-A684-4C9A31BBC462}" presName="dummy" presStyleCnt="0"/>
      <dgm:spPr/>
    </dgm:pt>
    <dgm:pt modelId="{42701A02-0409-468C-BA4B-B3D9EC7E3EA7}" type="pres">
      <dgm:prSet presAssocID="{DE0EB8C1-158D-40C1-B04D-A1DDE27EF629}" presName="sibTrans" presStyleLbl="sibTrans2D1" presStyleIdx="0" presStyleCnt="5"/>
      <dgm:spPr/>
      <dgm:t>
        <a:bodyPr/>
        <a:lstStyle/>
        <a:p>
          <a:endParaRPr lang="en-US"/>
        </a:p>
      </dgm:t>
    </dgm:pt>
    <dgm:pt modelId="{2FC66113-1399-44EB-9474-F90576F5E519}" type="pres">
      <dgm:prSet presAssocID="{3F09BE5D-73FB-4535-84D8-165C8EAF49AE}" presName="node" presStyleLbl="node1" presStyleIdx="1" presStyleCnt="5">
        <dgm:presLayoutVars>
          <dgm:bulletEnabled val="1"/>
        </dgm:presLayoutVars>
      </dgm:prSet>
      <dgm:spPr/>
      <dgm:t>
        <a:bodyPr/>
        <a:lstStyle/>
        <a:p>
          <a:endParaRPr lang="en-US"/>
        </a:p>
      </dgm:t>
    </dgm:pt>
    <dgm:pt modelId="{7B70D895-E896-4614-8438-1F725A521AB5}" type="pres">
      <dgm:prSet presAssocID="{3F09BE5D-73FB-4535-84D8-165C8EAF49AE}" presName="dummy" presStyleCnt="0"/>
      <dgm:spPr/>
    </dgm:pt>
    <dgm:pt modelId="{7E0D6364-8A5C-4207-BC83-0243629A00C3}" type="pres">
      <dgm:prSet presAssocID="{AEDB297E-56C4-40C0-BDBE-B8C44924FDE1}" presName="sibTrans" presStyleLbl="sibTrans2D1" presStyleIdx="1" presStyleCnt="5"/>
      <dgm:spPr/>
      <dgm:t>
        <a:bodyPr/>
        <a:lstStyle/>
        <a:p>
          <a:endParaRPr lang="en-US"/>
        </a:p>
      </dgm:t>
    </dgm:pt>
    <dgm:pt modelId="{CA9220CA-745F-40BC-B625-D4E6BA61153B}" type="pres">
      <dgm:prSet presAssocID="{60AC1D55-1976-4FFE-9D5C-C23387AEEAEF}" presName="node" presStyleLbl="node1" presStyleIdx="2" presStyleCnt="5">
        <dgm:presLayoutVars>
          <dgm:bulletEnabled val="1"/>
        </dgm:presLayoutVars>
      </dgm:prSet>
      <dgm:spPr/>
      <dgm:t>
        <a:bodyPr/>
        <a:lstStyle/>
        <a:p>
          <a:endParaRPr lang="en-US"/>
        </a:p>
      </dgm:t>
    </dgm:pt>
    <dgm:pt modelId="{6DE0B506-034B-4E9D-90C1-78D0662A1336}" type="pres">
      <dgm:prSet presAssocID="{60AC1D55-1976-4FFE-9D5C-C23387AEEAEF}" presName="dummy" presStyleCnt="0"/>
      <dgm:spPr/>
    </dgm:pt>
    <dgm:pt modelId="{F60C9A20-EC93-4AFA-BD76-D51E985462F3}" type="pres">
      <dgm:prSet presAssocID="{AFDF1D9C-44E3-4FAF-8466-28DBC2AEB52D}" presName="sibTrans" presStyleLbl="sibTrans2D1" presStyleIdx="2" presStyleCnt="5"/>
      <dgm:spPr/>
      <dgm:t>
        <a:bodyPr/>
        <a:lstStyle/>
        <a:p>
          <a:endParaRPr lang="en-US"/>
        </a:p>
      </dgm:t>
    </dgm:pt>
    <dgm:pt modelId="{7E8BD6C1-63F2-4BA7-8F67-0A62A1C9D0E8}" type="pres">
      <dgm:prSet presAssocID="{B193257E-1922-491C-93CB-C4827C5C0E10}" presName="node" presStyleLbl="node1" presStyleIdx="3" presStyleCnt="5">
        <dgm:presLayoutVars>
          <dgm:bulletEnabled val="1"/>
        </dgm:presLayoutVars>
      </dgm:prSet>
      <dgm:spPr/>
      <dgm:t>
        <a:bodyPr/>
        <a:lstStyle/>
        <a:p>
          <a:endParaRPr lang="en-US"/>
        </a:p>
      </dgm:t>
    </dgm:pt>
    <dgm:pt modelId="{A3341033-CEB3-4C3E-970A-221A6ED7D658}" type="pres">
      <dgm:prSet presAssocID="{B193257E-1922-491C-93CB-C4827C5C0E10}" presName="dummy" presStyleCnt="0"/>
      <dgm:spPr/>
    </dgm:pt>
    <dgm:pt modelId="{303B4E3C-2E4C-481B-8C1A-2EE5F9295BA5}" type="pres">
      <dgm:prSet presAssocID="{C191E9E2-F864-4B7C-92C1-C7CF0C075F88}" presName="sibTrans" presStyleLbl="sibTrans2D1" presStyleIdx="3" presStyleCnt="5"/>
      <dgm:spPr/>
      <dgm:t>
        <a:bodyPr/>
        <a:lstStyle/>
        <a:p>
          <a:endParaRPr lang="en-US"/>
        </a:p>
      </dgm:t>
    </dgm:pt>
    <dgm:pt modelId="{D164ACCF-0EBF-47F5-9CEA-C885D467FCCD}" type="pres">
      <dgm:prSet presAssocID="{CA914E9B-F2D1-4DED-BBD4-F1061D7EFF46}" presName="node" presStyleLbl="node1" presStyleIdx="4" presStyleCnt="5">
        <dgm:presLayoutVars>
          <dgm:bulletEnabled val="1"/>
        </dgm:presLayoutVars>
      </dgm:prSet>
      <dgm:spPr/>
      <dgm:t>
        <a:bodyPr/>
        <a:lstStyle/>
        <a:p>
          <a:endParaRPr lang="en-US"/>
        </a:p>
      </dgm:t>
    </dgm:pt>
    <dgm:pt modelId="{95B2D708-C3B4-43F2-985D-CEEF7DA19825}" type="pres">
      <dgm:prSet presAssocID="{CA914E9B-F2D1-4DED-BBD4-F1061D7EFF46}" presName="dummy" presStyleCnt="0"/>
      <dgm:spPr/>
    </dgm:pt>
    <dgm:pt modelId="{C2034686-4867-4BBF-A85D-3B80CFDF1289}" type="pres">
      <dgm:prSet presAssocID="{E5F7BB45-035C-408D-8F72-EA7497A81699}" presName="sibTrans" presStyleLbl="sibTrans2D1" presStyleIdx="4" presStyleCnt="5"/>
      <dgm:spPr/>
      <dgm:t>
        <a:bodyPr/>
        <a:lstStyle/>
        <a:p>
          <a:endParaRPr lang="en-US"/>
        </a:p>
      </dgm:t>
    </dgm:pt>
  </dgm:ptLst>
  <dgm:cxnLst>
    <dgm:cxn modelId="{A9F9E1CC-7E9B-4B9D-B0E4-C3E608870CD8}" srcId="{EE37A493-59FF-452C-9F4F-9516AA72E345}" destId="{23E5D2EF-D68A-435C-A684-4C9A31BBC462}" srcOrd="0" destOrd="0" parTransId="{526B9812-AB29-4006-B62E-B8458183B309}" sibTransId="{DE0EB8C1-158D-40C1-B04D-A1DDE27EF629}"/>
    <dgm:cxn modelId="{C1C7EF18-41F8-4C7A-9479-D4B8CFBAD618}" type="presOf" srcId="{E5F7BB45-035C-408D-8F72-EA7497A81699}" destId="{C2034686-4867-4BBF-A85D-3B80CFDF1289}" srcOrd="0" destOrd="0" presId="urn:microsoft.com/office/officeart/2005/8/layout/radial6"/>
    <dgm:cxn modelId="{24D3DA62-CFB8-4C9F-9550-13C135139F32}" type="presOf" srcId="{C191E9E2-F864-4B7C-92C1-C7CF0C075F88}" destId="{303B4E3C-2E4C-481B-8C1A-2EE5F9295BA5}" srcOrd="0" destOrd="0" presId="urn:microsoft.com/office/officeart/2005/8/layout/radial6"/>
    <dgm:cxn modelId="{D03BF1EE-551F-4A0B-951B-803092ECF937}" type="presOf" srcId="{23E5D2EF-D68A-435C-A684-4C9A31BBC462}" destId="{485106B8-5A17-4FF6-8E16-A1523838795B}" srcOrd="0" destOrd="0" presId="urn:microsoft.com/office/officeart/2005/8/layout/radial6"/>
    <dgm:cxn modelId="{52C59DBD-256C-4FF9-962D-3036A6D117EB}" type="presOf" srcId="{AFDF1D9C-44E3-4FAF-8466-28DBC2AEB52D}" destId="{F60C9A20-EC93-4AFA-BD76-D51E985462F3}" srcOrd="0" destOrd="0" presId="urn:microsoft.com/office/officeart/2005/8/layout/radial6"/>
    <dgm:cxn modelId="{508266A2-4F28-497D-80EE-3DDAB96F3C11}" type="presOf" srcId="{3F09BE5D-73FB-4535-84D8-165C8EAF49AE}" destId="{2FC66113-1399-44EB-9474-F90576F5E519}" srcOrd="0" destOrd="0" presId="urn:microsoft.com/office/officeart/2005/8/layout/radial6"/>
    <dgm:cxn modelId="{01563B36-0428-4CEC-8D8E-A9D675DA857D}" type="presOf" srcId="{C7E8DA82-FDFA-45E3-A49E-2EDB2EAC2C09}" destId="{A4B0785A-3DF4-4071-89F3-5ACCDBEBB059}" srcOrd="0" destOrd="0" presId="urn:microsoft.com/office/officeart/2005/8/layout/radial6"/>
    <dgm:cxn modelId="{CD046A85-67ED-4F4F-A76A-2A8EDDFE4A31}" type="presOf" srcId="{B193257E-1922-491C-93CB-C4827C5C0E10}" destId="{7E8BD6C1-63F2-4BA7-8F67-0A62A1C9D0E8}" srcOrd="0" destOrd="0" presId="urn:microsoft.com/office/officeart/2005/8/layout/radial6"/>
    <dgm:cxn modelId="{83E74265-294E-474C-A23A-B2A5DEE135F5}" srcId="{C7E8DA82-FDFA-45E3-A49E-2EDB2EAC2C09}" destId="{2CC5F472-9034-4B14-8BAD-2A31E1F57458}" srcOrd="1" destOrd="0" parTransId="{0998DE35-8495-402A-9F09-F1C5F319CBB8}" sibTransId="{BCB13A6A-AB16-46B1-8262-7AF6FCA0602C}"/>
    <dgm:cxn modelId="{A69CBD1A-BBBF-46F0-9419-E8F7456ECCA9}" type="presOf" srcId="{AEDB297E-56C4-40C0-BDBE-B8C44924FDE1}" destId="{7E0D6364-8A5C-4207-BC83-0243629A00C3}" srcOrd="0" destOrd="0" presId="urn:microsoft.com/office/officeart/2005/8/layout/radial6"/>
    <dgm:cxn modelId="{B6ABE32F-EEC4-4745-9A7B-E67B34BB0607}" type="presOf" srcId="{DE0EB8C1-158D-40C1-B04D-A1DDE27EF629}" destId="{42701A02-0409-468C-BA4B-B3D9EC7E3EA7}" srcOrd="0" destOrd="0" presId="urn:microsoft.com/office/officeart/2005/8/layout/radial6"/>
    <dgm:cxn modelId="{A7F23472-89ED-435F-857F-427CAF7D051E}" srcId="{EE37A493-59FF-452C-9F4F-9516AA72E345}" destId="{3F09BE5D-73FB-4535-84D8-165C8EAF49AE}" srcOrd="1" destOrd="0" parTransId="{92A71CA4-D739-4691-B8E5-284D3B5C08ED}" sibTransId="{AEDB297E-56C4-40C0-BDBE-B8C44924FDE1}"/>
    <dgm:cxn modelId="{CE87B801-86D4-4207-963A-D44450742B49}" srcId="{EE37A493-59FF-452C-9F4F-9516AA72E345}" destId="{CA914E9B-F2D1-4DED-BBD4-F1061D7EFF46}" srcOrd="4" destOrd="0" parTransId="{EC4FFD78-98B5-4D18-B0B0-9EE81B343CDA}" sibTransId="{E5F7BB45-035C-408D-8F72-EA7497A81699}"/>
    <dgm:cxn modelId="{942AB929-6433-454E-96FC-1CE9658676C9}" srcId="{C7E8DA82-FDFA-45E3-A49E-2EDB2EAC2C09}" destId="{EE37A493-59FF-452C-9F4F-9516AA72E345}" srcOrd="0" destOrd="0" parTransId="{495A631D-9485-48EB-95BC-63CD0A81DB7A}" sibTransId="{0B8B165E-10BB-49CF-9B8A-BBD60948173C}"/>
    <dgm:cxn modelId="{B36DD728-B130-4391-849E-7F3099121513}" srcId="{EE37A493-59FF-452C-9F4F-9516AA72E345}" destId="{B193257E-1922-491C-93CB-C4827C5C0E10}" srcOrd="3" destOrd="0" parTransId="{4C970F8D-A81F-4509-99E9-CA824178398B}" sibTransId="{C191E9E2-F864-4B7C-92C1-C7CF0C075F88}"/>
    <dgm:cxn modelId="{D8AB85E2-60C0-4D1A-A387-2A72A06623A4}" type="presOf" srcId="{60AC1D55-1976-4FFE-9D5C-C23387AEEAEF}" destId="{CA9220CA-745F-40BC-B625-D4E6BA61153B}" srcOrd="0" destOrd="0" presId="urn:microsoft.com/office/officeart/2005/8/layout/radial6"/>
    <dgm:cxn modelId="{87495532-8D6A-46E8-89B6-D6365B734F57}" srcId="{C7E8DA82-FDFA-45E3-A49E-2EDB2EAC2C09}" destId="{A7F0E2AD-DA03-4D20-9698-85E110E83F21}" srcOrd="2" destOrd="0" parTransId="{BFE96C63-91B1-4458-B0DF-A5B85259E813}" sibTransId="{686BB5B0-F750-406B-85B5-EC37A44ED6EA}"/>
    <dgm:cxn modelId="{72D616B6-377E-4F13-A3E8-7FB7A851750E}" srcId="{EE37A493-59FF-452C-9F4F-9516AA72E345}" destId="{60AC1D55-1976-4FFE-9D5C-C23387AEEAEF}" srcOrd="2" destOrd="0" parTransId="{EF8C8308-EDDA-43A9-A9C1-44C6C7831B42}" sibTransId="{AFDF1D9C-44E3-4FAF-8466-28DBC2AEB52D}"/>
    <dgm:cxn modelId="{5825E1B9-2C46-4DFC-A6A4-1475DAB6532B}" type="presOf" srcId="{CA914E9B-F2D1-4DED-BBD4-F1061D7EFF46}" destId="{D164ACCF-0EBF-47F5-9CEA-C885D467FCCD}" srcOrd="0" destOrd="0" presId="urn:microsoft.com/office/officeart/2005/8/layout/radial6"/>
    <dgm:cxn modelId="{84D3C6B1-F2F7-4F25-A83E-30AD5A974376}" type="presOf" srcId="{EE37A493-59FF-452C-9F4F-9516AA72E345}" destId="{BD2DA27A-97EC-4705-836A-58AB21DFDBA0}" srcOrd="0" destOrd="0" presId="urn:microsoft.com/office/officeart/2005/8/layout/radial6"/>
    <dgm:cxn modelId="{F335D2D0-0C8B-4AEC-8309-FA474D1F4F79}" type="presParOf" srcId="{A4B0785A-3DF4-4071-89F3-5ACCDBEBB059}" destId="{BD2DA27A-97EC-4705-836A-58AB21DFDBA0}" srcOrd="0" destOrd="0" presId="urn:microsoft.com/office/officeart/2005/8/layout/radial6"/>
    <dgm:cxn modelId="{3ECBCCFD-CF07-44D3-B7D3-DE93F39A3A1B}" type="presParOf" srcId="{A4B0785A-3DF4-4071-89F3-5ACCDBEBB059}" destId="{485106B8-5A17-4FF6-8E16-A1523838795B}" srcOrd="1" destOrd="0" presId="urn:microsoft.com/office/officeart/2005/8/layout/radial6"/>
    <dgm:cxn modelId="{183F43B4-D1B3-4B01-A312-D4831CC966B1}" type="presParOf" srcId="{A4B0785A-3DF4-4071-89F3-5ACCDBEBB059}" destId="{33B1070B-7707-4906-A64D-AF1D7F11CE62}" srcOrd="2" destOrd="0" presId="urn:microsoft.com/office/officeart/2005/8/layout/radial6"/>
    <dgm:cxn modelId="{17C90C7B-9CD5-442D-A72D-83B8E6DBDC09}" type="presParOf" srcId="{A4B0785A-3DF4-4071-89F3-5ACCDBEBB059}" destId="{42701A02-0409-468C-BA4B-B3D9EC7E3EA7}" srcOrd="3" destOrd="0" presId="urn:microsoft.com/office/officeart/2005/8/layout/radial6"/>
    <dgm:cxn modelId="{45A09896-C1CC-4A97-B17B-8A53F07E3C04}" type="presParOf" srcId="{A4B0785A-3DF4-4071-89F3-5ACCDBEBB059}" destId="{2FC66113-1399-44EB-9474-F90576F5E519}" srcOrd="4" destOrd="0" presId="urn:microsoft.com/office/officeart/2005/8/layout/radial6"/>
    <dgm:cxn modelId="{11E8708C-4682-4BD7-8EDE-065C29AAFA49}" type="presParOf" srcId="{A4B0785A-3DF4-4071-89F3-5ACCDBEBB059}" destId="{7B70D895-E896-4614-8438-1F725A521AB5}" srcOrd="5" destOrd="0" presId="urn:microsoft.com/office/officeart/2005/8/layout/radial6"/>
    <dgm:cxn modelId="{A15BC8D5-3F99-48BB-996F-2949CAC149EC}" type="presParOf" srcId="{A4B0785A-3DF4-4071-89F3-5ACCDBEBB059}" destId="{7E0D6364-8A5C-4207-BC83-0243629A00C3}" srcOrd="6" destOrd="0" presId="urn:microsoft.com/office/officeart/2005/8/layout/radial6"/>
    <dgm:cxn modelId="{FE8363D4-8D40-45CA-85FA-3AE82C36A992}" type="presParOf" srcId="{A4B0785A-3DF4-4071-89F3-5ACCDBEBB059}" destId="{CA9220CA-745F-40BC-B625-D4E6BA61153B}" srcOrd="7" destOrd="0" presId="urn:microsoft.com/office/officeart/2005/8/layout/radial6"/>
    <dgm:cxn modelId="{A450E92A-1885-4585-8F0A-08B22B11131F}" type="presParOf" srcId="{A4B0785A-3DF4-4071-89F3-5ACCDBEBB059}" destId="{6DE0B506-034B-4E9D-90C1-78D0662A1336}" srcOrd="8" destOrd="0" presId="urn:microsoft.com/office/officeart/2005/8/layout/radial6"/>
    <dgm:cxn modelId="{BF414277-E8B6-4EFF-80BA-840EDB03E956}" type="presParOf" srcId="{A4B0785A-3DF4-4071-89F3-5ACCDBEBB059}" destId="{F60C9A20-EC93-4AFA-BD76-D51E985462F3}" srcOrd="9" destOrd="0" presId="urn:microsoft.com/office/officeart/2005/8/layout/radial6"/>
    <dgm:cxn modelId="{C25B4FB3-4101-4D35-9CFC-88763B6EB78C}" type="presParOf" srcId="{A4B0785A-3DF4-4071-89F3-5ACCDBEBB059}" destId="{7E8BD6C1-63F2-4BA7-8F67-0A62A1C9D0E8}" srcOrd="10" destOrd="0" presId="urn:microsoft.com/office/officeart/2005/8/layout/radial6"/>
    <dgm:cxn modelId="{4267E840-FE31-46EE-B9E1-8644DB5AB345}" type="presParOf" srcId="{A4B0785A-3DF4-4071-89F3-5ACCDBEBB059}" destId="{A3341033-CEB3-4C3E-970A-221A6ED7D658}" srcOrd="11" destOrd="0" presId="urn:microsoft.com/office/officeart/2005/8/layout/radial6"/>
    <dgm:cxn modelId="{1C1C2B87-E7F9-4F86-A9E8-C7842184A386}" type="presParOf" srcId="{A4B0785A-3DF4-4071-89F3-5ACCDBEBB059}" destId="{303B4E3C-2E4C-481B-8C1A-2EE5F9295BA5}" srcOrd="12" destOrd="0" presId="urn:microsoft.com/office/officeart/2005/8/layout/radial6"/>
    <dgm:cxn modelId="{CDB4824D-C2F5-449A-87CC-DA3A11C47311}" type="presParOf" srcId="{A4B0785A-3DF4-4071-89F3-5ACCDBEBB059}" destId="{D164ACCF-0EBF-47F5-9CEA-C885D467FCCD}" srcOrd="13" destOrd="0" presId="urn:microsoft.com/office/officeart/2005/8/layout/radial6"/>
    <dgm:cxn modelId="{6589FFC2-9D3B-491B-81E0-06D35B43A355}" type="presParOf" srcId="{A4B0785A-3DF4-4071-89F3-5ACCDBEBB059}" destId="{95B2D708-C3B4-43F2-985D-CEEF7DA19825}" srcOrd="14" destOrd="0" presId="urn:microsoft.com/office/officeart/2005/8/layout/radial6"/>
    <dgm:cxn modelId="{589B8AFA-104A-4E43-B281-1868DECAB220}" type="presParOf" srcId="{A4B0785A-3DF4-4071-89F3-5ACCDBEBB059}" destId="{C2034686-4867-4BBF-A85D-3B80CFDF128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DBF77E-767B-4148-8DA2-0953A47C4F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C28C9AD-7AB0-4C05-9FCC-6A5E375A1120}">
      <dgm:prSet phldrT="[Text]"/>
      <dgm:spPr>
        <a:solidFill>
          <a:srgbClr val="009644"/>
        </a:solidFill>
      </dgm:spPr>
      <dgm:t>
        <a:bodyPr/>
        <a:lstStyle/>
        <a:p>
          <a:r>
            <a:rPr lang="en-US" dirty="0" smtClean="0"/>
            <a:t>&lt;1 year</a:t>
          </a:r>
          <a:endParaRPr lang="en-US" dirty="0"/>
        </a:p>
      </dgm:t>
    </dgm:pt>
    <dgm:pt modelId="{8D710B39-E5B4-4133-82C8-A16EAD2F2568}" type="parTrans" cxnId="{599AA400-8FA4-420C-861D-95686C23972A}">
      <dgm:prSet/>
      <dgm:spPr/>
      <dgm:t>
        <a:bodyPr/>
        <a:lstStyle/>
        <a:p>
          <a:endParaRPr lang="en-US"/>
        </a:p>
      </dgm:t>
    </dgm:pt>
    <dgm:pt modelId="{3B1029D1-B4CA-4100-8DD1-0965637D89FD}" type="sibTrans" cxnId="{599AA400-8FA4-420C-861D-95686C23972A}">
      <dgm:prSet/>
      <dgm:spPr/>
      <dgm:t>
        <a:bodyPr/>
        <a:lstStyle/>
        <a:p>
          <a:endParaRPr lang="en-US"/>
        </a:p>
      </dgm:t>
    </dgm:pt>
    <dgm:pt modelId="{2007AB0A-9184-4482-82FF-7FDA1D8F87A1}">
      <dgm:prSet phldrT="[Text]"/>
      <dgm:spPr/>
      <dgm:t>
        <a:bodyPr/>
        <a:lstStyle/>
        <a:p>
          <a:r>
            <a:rPr lang="en-US" dirty="0" smtClean="0"/>
            <a:t>ELA test may be waived and ELP results substituted</a:t>
          </a:r>
          <a:endParaRPr lang="en-US" dirty="0"/>
        </a:p>
      </dgm:t>
    </dgm:pt>
    <dgm:pt modelId="{4DADEFA5-A461-408F-B322-366F56FBE4A7}" type="parTrans" cxnId="{2A898ACA-5524-4DC9-AD41-3F5A4F5772EA}">
      <dgm:prSet/>
      <dgm:spPr/>
      <dgm:t>
        <a:bodyPr/>
        <a:lstStyle/>
        <a:p>
          <a:endParaRPr lang="en-US"/>
        </a:p>
      </dgm:t>
    </dgm:pt>
    <dgm:pt modelId="{DCCE29CE-64C2-4291-9E57-ABE6834E431D}" type="sibTrans" cxnId="{2A898ACA-5524-4DC9-AD41-3F5A4F5772EA}">
      <dgm:prSet/>
      <dgm:spPr/>
      <dgm:t>
        <a:bodyPr/>
        <a:lstStyle/>
        <a:p>
          <a:endParaRPr lang="en-US"/>
        </a:p>
      </dgm:t>
    </dgm:pt>
    <dgm:pt modelId="{10984876-1267-4117-90E6-A66EB1EB81DA}">
      <dgm:prSet phldrT="[Text]"/>
      <dgm:spPr/>
      <dgm:t>
        <a:bodyPr/>
        <a:lstStyle/>
        <a:p>
          <a:r>
            <a:rPr lang="en-US" dirty="0" smtClean="0"/>
            <a:t>No waiver required: do not submit</a:t>
          </a:r>
          <a:endParaRPr lang="en-US" dirty="0"/>
        </a:p>
      </dgm:t>
    </dgm:pt>
    <dgm:pt modelId="{87A51A5B-8E43-4E8A-B8E1-48993CC609FC}" type="parTrans" cxnId="{FA06118A-67F5-4873-B277-C25D323451A1}">
      <dgm:prSet/>
      <dgm:spPr/>
      <dgm:t>
        <a:bodyPr/>
        <a:lstStyle/>
        <a:p>
          <a:endParaRPr lang="en-US"/>
        </a:p>
      </dgm:t>
    </dgm:pt>
    <dgm:pt modelId="{18F75455-25B0-45BC-9E4C-B8B328589019}" type="sibTrans" cxnId="{FA06118A-67F5-4873-B277-C25D323451A1}">
      <dgm:prSet/>
      <dgm:spPr/>
      <dgm:t>
        <a:bodyPr/>
        <a:lstStyle/>
        <a:p>
          <a:endParaRPr lang="en-US"/>
        </a:p>
      </dgm:t>
    </dgm:pt>
    <dgm:pt modelId="{CB278EFA-8063-41A8-A598-8D56F51E850E}">
      <dgm:prSet phldrT="[Text]"/>
      <dgm:spPr>
        <a:solidFill>
          <a:srgbClr val="0070C0"/>
        </a:solidFill>
      </dgm:spPr>
      <dgm:t>
        <a:bodyPr/>
        <a:lstStyle/>
        <a:p>
          <a:r>
            <a:rPr lang="en-US" dirty="0" smtClean="0"/>
            <a:t>3-5 years</a:t>
          </a:r>
          <a:endParaRPr lang="en-US" dirty="0"/>
        </a:p>
      </dgm:t>
    </dgm:pt>
    <dgm:pt modelId="{63356B72-B85B-4F8A-94B6-9D0176E57EE7}" type="parTrans" cxnId="{4C758821-5462-41F3-B91C-41E835BBE1CB}">
      <dgm:prSet/>
      <dgm:spPr/>
      <dgm:t>
        <a:bodyPr/>
        <a:lstStyle/>
        <a:p>
          <a:endParaRPr lang="en-US"/>
        </a:p>
      </dgm:t>
    </dgm:pt>
    <dgm:pt modelId="{90662F9D-9ED0-4C7E-934F-CC44298E59FA}" type="sibTrans" cxnId="{4C758821-5462-41F3-B91C-41E835BBE1CB}">
      <dgm:prSet/>
      <dgm:spPr/>
      <dgm:t>
        <a:bodyPr/>
        <a:lstStyle/>
        <a:p>
          <a:endParaRPr lang="en-US"/>
        </a:p>
      </dgm:t>
    </dgm:pt>
    <dgm:pt modelId="{0C35D86C-7569-43A8-8326-1E04110D2DCF}">
      <dgm:prSet phldrT="[Text]"/>
      <dgm:spPr/>
      <dgm:t>
        <a:bodyPr/>
        <a:lstStyle/>
        <a:p>
          <a:r>
            <a:rPr lang="en-US" dirty="0" smtClean="0"/>
            <a:t>May test in English with or without accommodations or in the home language of Spanish </a:t>
          </a:r>
          <a:r>
            <a:rPr lang="en-US" b="1" dirty="0" smtClean="0"/>
            <a:t>with PED approval</a:t>
          </a:r>
          <a:endParaRPr lang="en-US" b="1" dirty="0"/>
        </a:p>
      </dgm:t>
    </dgm:pt>
    <dgm:pt modelId="{869E5233-7F8F-4D4E-B772-E2DA20648FF7}" type="parTrans" cxnId="{CBE789C2-0485-498C-825B-24DEDED146B0}">
      <dgm:prSet/>
      <dgm:spPr/>
      <dgm:t>
        <a:bodyPr/>
        <a:lstStyle/>
        <a:p>
          <a:endParaRPr lang="en-US"/>
        </a:p>
      </dgm:t>
    </dgm:pt>
    <dgm:pt modelId="{5CEE5F8E-CD13-45C9-B743-9B672353A97C}" type="sibTrans" cxnId="{CBE789C2-0485-498C-825B-24DEDED146B0}">
      <dgm:prSet/>
      <dgm:spPr/>
      <dgm:t>
        <a:bodyPr/>
        <a:lstStyle/>
        <a:p>
          <a:endParaRPr lang="en-US"/>
        </a:p>
      </dgm:t>
    </dgm:pt>
    <dgm:pt modelId="{D87D7769-7842-4C13-9C10-B24D6D8F9437}">
      <dgm:prSet phldrT="[Text]"/>
      <dgm:spPr/>
      <dgm:t>
        <a:bodyPr/>
        <a:lstStyle/>
        <a:p>
          <a:r>
            <a:rPr lang="en-US" dirty="0" smtClean="0"/>
            <a:t>Submit waiver to test in Spanish</a:t>
          </a:r>
          <a:endParaRPr lang="en-US" dirty="0"/>
        </a:p>
      </dgm:t>
    </dgm:pt>
    <dgm:pt modelId="{2A04910D-FF03-4993-95FB-01BE54A21FFB}" type="parTrans" cxnId="{DE040615-80C0-480A-8028-960236EE6F92}">
      <dgm:prSet/>
      <dgm:spPr/>
      <dgm:t>
        <a:bodyPr/>
        <a:lstStyle/>
        <a:p>
          <a:endParaRPr lang="en-US"/>
        </a:p>
      </dgm:t>
    </dgm:pt>
    <dgm:pt modelId="{5FC3B4CA-D805-4BF5-8F6C-AF872A0794C2}" type="sibTrans" cxnId="{DE040615-80C0-480A-8028-960236EE6F92}">
      <dgm:prSet/>
      <dgm:spPr/>
      <dgm:t>
        <a:bodyPr/>
        <a:lstStyle/>
        <a:p>
          <a:endParaRPr lang="en-US"/>
        </a:p>
      </dgm:t>
    </dgm:pt>
    <dgm:pt modelId="{66993CCD-8D6B-4CDF-A225-D002FB710051}">
      <dgm:prSet phldrT="[Text]"/>
      <dgm:spPr>
        <a:solidFill>
          <a:srgbClr val="7030A0"/>
        </a:solidFill>
      </dgm:spPr>
      <dgm:t>
        <a:bodyPr/>
        <a:lstStyle/>
        <a:p>
          <a:r>
            <a:rPr lang="en-US" dirty="0" smtClean="0"/>
            <a:t>5+ years</a:t>
          </a:r>
          <a:endParaRPr lang="en-US" dirty="0"/>
        </a:p>
      </dgm:t>
    </dgm:pt>
    <dgm:pt modelId="{D6AA8F58-6277-4EC4-ACAE-5EC465872B98}" type="parTrans" cxnId="{CFD2D82B-7E94-4C79-ADD0-70D939A7AEA9}">
      <dgm:prSet/>
      <dgm:spPr/>
      <dgm:t>
        <a:bodyPr/>
        <a:lstStyle/>
        <a:p>
          <a:endParaRPr lang="en-US"/>
        </a:p>
      </dgm:t>
    </dgm:pt>
    <dgm:pt modelId="{7FE29130-C94C-4AF9-829B-FAB2457F5A65}" type="sibTrans" cxnId="{CFD2D82B-7E94-4C79-ADD0-70D939A7AEA9}">
      <dgm:prSet/>
      <dgm:spPr/>
      <dgm:t>
        <a:bodyPr/>
        <a:lstStyle/>
        <a:p>
          <a:endParaRPr lang="en-US"/>
        </a:p>
      </dgm:t>
    </dgm:pt>
    <dgm:pt modelId="{1B978C6F-C447-4B1C-923B-77518A1DFDAE}">
      <dgm:prSet phldrT="[Text]"/>
      <dgm:spPr/>
      <dgm:t>
        <a:bodyPr/>
        <a:lstStyle/>
        <a:p>
          <a:r>
            <a:rPr lang="en-US" dirty="0" smtClean="0"/>
            <a:t>Must test in English</a:t>
          </a:r>
          <a:endParaRPr lang="en-US" dirty="0"/>
        </a:p>
      </dgm:t>
    </dgm:pt>
    <dgm:pt modelId="{F260A420-F0FE-4C25-A43A-6901F056A6CC}" type="parTrans" cxnId="{838C8923-5830-45B0-8E17-9EAAD8FE3BBF}">
      <dgm:prSet/>
      <dgm:spPr/>
      <dgm:t>
        <a:bodyPr/>
        <a:lstStyle/>
        <a:p>
          <a:endParaRPr lang="en-US"/>
        </a:p>
      </dgm:t>
    </dgm:pt>
    <dgm:pt modelId="{9F2916AC-97EA-431F-B75F-5A6FDF2175C8}" type="sibTrans" cxnId="{838C8923-5830-45B0-8E17-9EAAD8FE3BBF}">
      <dgm:prSet/>
      <dgm:spPr/>
      <dgm:t>
        <a:bodyPr/>
        <a:lstStyle/>
        <a:p>
          <a:endParaRPr lang="en-US"/>
        </a:p>
      </dgm:t>
    </dgm:pt>
    <dgm:pt modelId="{387BF3AB-55AF-4010-B0EA-340AA77637E5}">
      <dgm:prSet phldrT="[Text]"/>
      <dgm:spPr/>
      <dgm:t>
        <a:bodyPr/>
        <a:lstStyle/>
        <a:p>
          <a:r>
            <a:rPr lang="en-US" dirty="0" smtClean="0"/>
            <a:t>No waivers granted: do not submit</a:t>
          </a:r>
          <a:endParaRPr lang="en-US" dirty="0"/>
        </a:p>
      </dgm:t>
    </dgm:pt>
    <dgm:pt modelId="{3307FBEA-EB7F-4E48-902C-60C134575B9A}" type="parTrans" cxnId="{51A55D2D-914A-46DC-BF7E-E773F76EFA91}">
      <dgm:prSet/>
      <dgm:spPr/>
      <dgm:t>
        <a:bodyPr/>
        <a:lstStyle/>
        <a:p>
          <a:endParaRPr lang="en-US"/>
        </a:p>
      </dgm:t>
    </dgm:pt>
    <dgm:pt modelId="{8D6851A6-D973-4CD7-B383-3E5F86797469}" type="sibTrans" cxnId="{51A55D2D-914A-46DC-BF7E-E773F76EFA91}">
      <dgm:prSet/>
      <dgm:spPr/>
      <dgm:t>
        <a:bodyPr/>
        <a:lstStyle/>
        <a:p>
          <a:endParaRPr lang="en-US"/>
        </a:p>
      </dgm:t>
    </dgm:pt>
    <dgm:pt modelId="{140F63EB-3D3C-4B29-B95F-D2F625CC6FEF}">
      <dgm:prSet/>
      <dgm:spPr>
        <a:solidFill>
          <a:srgbClr val="14A2BE"/>
        </a:solidFill>
      </dgm:spPr>
      <dgm:t>
        <a:bodyPr/>
        <a:lstStyle/>
        <a:p>
          <a:r>
            <a:rPr lang="en-US" dirty="0" smtClean="0"/>
            <a:t>1-3 years</a:t>
          </a:r>
          <a:endParaRPr lang="en-US" dirty="0"/>
        </a:p>
      </dgm:t>
    </dgm:pt>
    <dgm:pt modelId="{D4B8525C-9841-47B4-9245-853FB3350141}" type="parTrans" cxnId="{4F677424-D9E8-4FBE-B132-869FF0E4C9BF}">
      <dgm:prSet/>
      <dgm:spPr/>
      <dgm:t>
        <a:bodyPr/>
        <a:lstStyle/>
        <a:p>
          <a:endParaRPr lang="en-US"/>
        </a:p>
      </dgm:t>
    </dgm:pt>
    <dgm:pt modelId="{EEDDE399-A9F1-428B-9F58-22A519A3E1AE}" type="sibTrans" cxnId="{4F677424-D9E8-4FBE-B132-869FF0E4C9BF}">
      <dgm:prSet/>
      <dgm:spPr/>
      <dgm:t>
        <a:bodyPr/>
        <a:lstStyle/>
        <a:p>
          <a:endParaRPr lang="en-US"/>
        </a:p>
      </dgm:t>
    </dgm:pt>
    <dgm:pt modelId="{EDBC8B4C-91B9-4B0D-AEE4-650BE3F3489F}">
      <dgm:prSet/>
      <dgm:spPr/>
      <dgm:t>
        <a:bodyPr/>
        <a:lstStyle/>
        <a:p>
          <a:r>
            <a:rPr lang="en-US" dirty="0" smtClean="0"/>
            <a:t>May test in English with or without accommodations or in the home language of Spanish</a:t>
          </a:r>
          <a:endParaRPr lang="en-US" dirty="0"/>
        </a:p>
      </dgm:t>
    </dgm:pt>
    <dgm:pt modelId="{013FC2E9-7EB7-4624-8228-0AEC6FA468D9}" type="parTrans" cxnId="{36645E14-7040-4406-99D3-D58730AD1DCE}">
      <dgm:prSet/>
      <dgm:spPr/>
      <dgm:t>
        <a:bodyPr/>
        <a:lstStyle/>
        <a:p>
          <a:endParaRPr lang="en-US"/>
        </a:p>
      </dgm:t>
    </dgm:pt>
    <dgm:pt modelId="{BFC1FCB3-5D9B-4DFD-A873-CCA5349DD5B9}" type="sibTrans" cxnId="{36645E14-7040-4406-99D3-D58730AD1DCE}">
      <dgm:prSet/>
      <dgm:spPr/>
      <dgm:t>
        <a:bodyPr/>
        <a:lstStyle/>
        <a:p>
          <a:endParaRPr lang="en-US"/>
        </a:p>
      </dgm:t>
    </dgm:pt>
    <dgm:pt modelId="{FA71DACB-E596-4FCB-BBE2-BB68B3D1E994}">
      <dgm:prSet/>
      <dgm:spPr/>
      <dgm:t>
        <a:bodyPr/>
        <a:lstStyle/>
        <a:p>
          <a:r>
            <a:rPr lang="en-US" smtClean="0"/>
            <a:t>No waiver required: do not submit</a:t>
          </a:r>
          <a:endParaRPr lang="en-US" dirty="0"/>
        </a:p>
      </dgm:t>
    </dgm:pt>
    <dgm:pt modelId="{C7CFB18D-87CB-45D5-B0FA-5665133E6B94}" type="parTrans" cxnId="{D2D63B75-4D1C-45A7-88A9-60DB2925390F}">
      <dgm:prSet/>
      <dgm:spPr/>
      <dgm:t>
        <a:bodyPr/>
        <a:lstStyle/>
        <a:p>
          <a:endParaRPr lang="en-US"/>
        </a:p>
      </dgm:t>
    </dgm:pt>
    <dgm:pt modelId="{A2DCC977-9F6D-4854-A5D3-171E21C615BA}" type="sibTrans" cxnId="{D2D63B75-4D1C-45A7-88A9-60DB2925390F}">
      <dgm:prSet/>
      <dgm:spPr/>
      <dgm:t>
        <a:bodyPr/>
        <a:lstStyle/>
        <a:p>
          <a:endParaRPr lang="en-US"/>
        </a:p>
      </dgm:t>
    </dgm:pt>
    <dgm:pt modelId="{F51ACDE0-E558-4EF8-8C32-8860E2A1BC8F}">
      <dgm:prSet phldrT="[Text]"/>
      <dgm:spPr/>
      <dgm:t>
        <a:bodyPr/>
        <a:lstStyle/>
        <a:p>
          <a:r>
            <a:rPr lang="en-US" dirty="0" smtClean="0"/>
            <a:t>May test in English with or without accommodations or in the home language of Spanish</a:t>
          </a:r>
          <a:endParaRPr lang="en-US" dirty="0"/>
        </a:p>
      </dgm:t>
    </dgm:pt>
    <dgm:pt modelId="{E3976D31-19C6-414D-A67D-13E2DD7C4E1D}" type="parTrans" cxnId="{04013F3C-C015-4879-A0C0-623D9699484F}">
      <dgm:prSet/>
      <dgm:spPr/>
      <dgm:t>
        <a:bodyPr/>
        <a:lstStyle/>
        <a:p>
          <a:endParaRPr lang="en-US"/>
        </a:p>
      </dgm:t>
    </dgm:pt>
    <dgm:pt modelId="{DB47FF49-A1A9-4AF2-B113-98BCFB526FB0}" type="sibTrans" cxnId="{04013F3C-C015-4879-A0C0-623D9699484F}">
      <dgm:prSet/>
      <dgm:spPr/>
      <dgm:t>
        <a:bodyPr/>
        <a:lstStyle/>
        <a:p>
          <a:endParaRPr lang="en-US"/>
        </a:p>
      </dgm:t>
    </dgm:pt>
    <dgm:pt modelId="{806AB59B-5109-4F20-968D-7B7D63247A7D}" type="pres">
      <dgm:prSet presAssocID="{00DBF77E-767B-4148-8DA2-0953A47C4FE3}" presName="linearFlow" presStyleCnt="0">
        <dgm:presLayoutVars>
          <dgm:dir/>
          <dgm:animLvl val="lvl"/>
          <dgm:resizeHandles val="exact"/>
        </dgm:presLayoutVars>
      </dgm:prSet>
      <dgm:spPr/>
      <dgm:t>
        <a:bodyPr/>
        <a:lstStyle/>
        <a:p>
          <a:endParaRPr lang="en-US"/>
        </a:p>
      </dgm:t>
    </dgm:pt>
    <dgm:pt modelId="{F68EF915-ACA0-4DA5-B8A5-0867BDCBE9A3}" type="pres">
      <dgm:prSet presAssocID="{4C28C9AD-7AB0-4C05-9FCC-6A5E375A1120}" presName="composite" presStyleCnt="0"/>
      <dgm:spPr/>
    </dgm:pt>
    <dgm:pt modelId="{AAD8F407-C10E-47EB-84D1-FB9519FADFB9}" type="pres">
      <dgm:prSet presAssocID="{4C28C9AD-7AB0-4C05-9FCC-6A5E375A1120}" presName="parentText" presStyleLbl="alignNode1" presStyleIdx="0" presStyleCnt="4">
        <dgm:presLayoutVars>
          <dgm:chMax val="1"/>
          <dgm:bulletEnabled val="1"/>
        </dgm:presLayoutVars>
      </dgm:prSet>
      <dgm:spPr/>
      <dgm:t>
        <a:bodyPr/>
        <a:lstStyle/>
        <a:p>
          <a:endParaRPr lang="en-US"/>
        </a:p>
      </dgm:t>
    </dgm:pt>
    <dgm:pt modelId="{9232FBB1-ACB3-4D29-9347-F90EBC43F8D8}" type="pres">
      <dgm:prSet presAssocID="{4C28C9AD-7AB0-4C05-9FCC-6A5E375A1120}" presName="descendantText" presStyleLbl="alignAcc1" presStyleIdx="0" presStyleCnt="4" custScaleY="100000">
        <dgm:presLayoutVars>
          <dgm:bulletEnabled val="1"/>
        </dgm:presLayoutVars>
      </dgm:prSet>
      <dgm:spPr/>
      <dgm:t>
        <a:bodyPr/>
        <a:lstStyle/>
        <a:p>
          <a:endParaRPr lang="en-US"/>
        </a:p>
      </dgm:t>
    </dgm:pt>
    <dgm:pt modelId="{4F9A3CBB-21B3-454D-AAB2-AE5ED86DA4C6}" type="pres">
      <dgm:prSet presAssocID="{3B1029D1-B4CA-4100-8DD1-0965637D89FD}" presName="sp" presStyleCnt="0"/>
      <dgm:spPr/>
    </dgm:pt>
    <dgm:pt modelId="{004E7CED-0841-431B-A753-54217EA20499}" type="pres">
      <dgm:prSet presAssocID="{140F63EB-3D3C-4B29-B95F-D2F625CC6FEF}" presName="composite" presStyleCnt="0"/>
      <dgm:spPr/>
    </dgm:pt>
    <dgm:pt modelId="{65B23CE7-B002-4252-8079-34DB05C04995}" type="pres">
      <dgm:prSet presAssocID="{140F63EB-3D3C-4B29-B95F-D2F625CC6FEF}" presName="parentText" presStyleLbl="alignNode1" presStyleIdx="1" presStyleCnt="4">
        <dgm:presLayoutVars>
          <dgm:chMax val="1"/>
          <dgm:bulletEnabled val="1"/>
        </dgm:presLayoutVars>
      </dgm:prSet>
      <dgm:spPr/>
      <dgm:t>
        <a:bodyPr/>
        <a:lstStyle/>
        <a:p>
          <a:endParaRPr lang="en-US"/>
        </a:p>
      </dgm:t>
    </dgm:pt>
    <dgm:pt modelId="{1A6E877D-BC45-4299-8A7D-C4C6939473BF}" type="pres">
      <dgm:prSet presAssocID="{140F63EB-3D3C-4B29-B95F-D2F625CC6FEF}" presName="descendantText" presStyleLbl="alignAcc1" presStyleIdx="1" presStyleCnt="4">
        <dgm:presLayoutVars>
          <dgm:bulletEnabled val="1"/>
        </dgm:presLayoutVars>
      </dgm:prSet>
      <dgm:spPr/>
      <dgm:t>
        <a:bodyPr/>
        <a:lstStyle/>
        <a:p>
          <a:endParaRPr lang="en-US"/>
        </a:p>
      </dgm:t>
    </dgm:pt>
    <dgm:pt modelId="{006F32F6-9ED9-45F1-8343-BD9534DA2262}" type="pres">
      <dgm:prSet presAssocID="{EEDDE399-A9F1-428B-9F58-22A519A3E1AE}" presName="sp" presStyleCnt="0"/>
      <dgm:spPr/>
    </dgm:pt>
    <dgm:pt modelId="{AAA1EB8F-9334-47D1-B4ED-44CEBFA4A72E}" type="pres">
      <dgm:prSet presAssocID="{CB278EFA-8063-41A8-A598-8D56F51E850E}" presName="composite" presStyleCnt="0"/>
      <dgm:spPr/>
    </dgm:pt>
    <dgm:pt modelId="{4EA0BC74-14B7-43FF-AC71-4B10D1FDD050}" type="pres">
      <dgm:prSet presAssocID="{CB278EFA-8063-41A8-A598-8D56F51E850E}" presName="parentText" presStyleLbl="alignNode1" presStyleIdx="2" presStyleCnt="4">
        <dgm:presLayoutVars>
          <dgm:chMax val="1"/>
          <dgm:bulletEnabled val="1"/>
        </dgm:presLayoutVars>
      </dgm:prSet>
      <dgm:spPr/>
      <dgm:t>
        <a:bodyPr/>
        <a:lstStyle/>
        <a:p>
          <a:endParaRPr lang="en-US"/>
        </a:p>
      </dgm:t>
    </dgm:pt>
    <dgm:pt modelId="{A384619C-94BE-4A19-B0B6-6E6D04A81E0F}" type="pres">
      <dgm:prSet presAssocID="{CB278EFA-8063-41A8-A598-8D56F51E850E}" presName="descendantText" presStyleLbl="alignAcc1" presStyleIdx="2" presStyleCnt="4">
        <dgm:presLayoutVars>
          <dgm:bulletEnabled val="1"/>
        </dgm:presLayoutVars>
      </dgm:prSet>
      <dgm:spPr/>
      <dgm:t>
        <a:bodyPr/>
        <a:lstStyle/>
        <a:p>
          <a:endParaRPr lang="en-US"/>
        </a:p>
      </dgm:t>
    </dgm:pt>
    <dgm:pt modelId="{44FA9F75-7A21-4EB0-A7EF-388F56395D5C}" type="pres">
      <dgm:prSet presAssocID="{90662F9D-9ED0-4C7E-934F-CC44298E59FA}" presName="sp" presStyleCnt="0"/>
      <dgm:spPr/>
    </dgm:pt>
    <dgm:pt modelId="{F36B3DD5-4B6B-476B-BCD3-EF00F18E521B}" type="pres">
      <dgm:prSet presAssocID="{66993CCD-8D6B-4CDF-A225-D002FB710051}" presName="composite" presStyleCnt="0"/>
      <dgm:spPr/>
    </dgm:pt>
    <dgm:pt modelId="{1992E15A-FBF0-494E-AE1B-131D756F4A92}" type="pres">
      <dgm:prSet presAssocID="{66993CCD-8D6B-4CDF-A225-D002FB710051}" presName="parentText" presStyleLbl="alignNode1" presStyleIdx="3" presStyleCnt="4">
        <dgm:presLayoutVars>
          <dgm:chMax val="1"/>
          <dgm:bulletEnabled val="1"/>
        </dgm:presLayoutVars>
      </dgm:prSet>
      <dgm:spPr/>
      <dgm:t>
        <a:bodyPr/>
        <a:lstStyle/>
        <a:p>
          <a:endParaRPr lang="en-US"/>
        </a:p>
      </dgm:t>
    </dgm:pt>
    <dgm:pt modelId="{347AD82C-5CEE-467D-8BA3-19CD8D290032}" type="pres">
      <dgm:prSet presAssocID="{66993CCD-8D6B-4CDF-A225-D002FB710051}" presName="descendantText" presStyleLbl="alignAcc1" presStyleIdx="3" presStyleCnt="4">
        <dgm:presLayoutVars>
          <dgm:bulletEnabled val="1"/>
        </dgm:presLayoutVars>
      </dgm:prSet>
      <dgm:spPr/>
      <dgm:t>
        <a:bodyPr/>
        <a:lstStyle/>
        <a:p>
          <a:endParaRPr lang="en-US"/>
        </a:p>
      </dgm:t>
    </dgm:pt>
  </dgm:ptLst>
  <dgm:cxnLst>
    <dgm:cxn modelId="{EFB85E96-ECD0-4AC8-BB5C-1BD199A29607}" type="presOf" srcId="{1B978C6F-C447-4B1C-923B-77518A1DFDAE}" destId="{347AD82C-5CEE-467D-8BA3-19CD8D290032}" srcOrd="0" destOrd="0" presId="urn:microsoft.com/office/officeart/2005/8/layout/chevron2"/>
    <dgm:cxn modelId="{51A55D2D-914A-46DC-BF7E-E773F76EFA91}" srcId="{66993CCD-8D6B-4CDF-A225-D002FB710051}" destId="{387BF3AB-55AF-4010-B0EA-340AA77637E5}" srcOrd="1" destOrd="0" parTransId="{3307FBEA-EB7F-4E48-902C-60C134575B9A}" sibTransId="{8D6851A6-D973-4CD7-B383-3E5F86797469}"/>
    <dgm:cxn modelId="{16A29F8D-2867-4A66-A99C-A1AA9330FD57}" type="presOf" srcId="{00DBF77E-767B-4148-8DA2-0953A47C4FE3}" destId="{806AB59B-5109-4F20-968D-7B7D63247A7D}" srcOrd="0" destOrd="0" presId="urn:microsoft.com/office/officeart/2005/8/layout/chevron2"/>
    <dgm:cxn modelId="{817A998B-A5AF-41BB-A1A1-08A9E2DBC8D9}" type="presOf" srcId="{10984876-1267-4117-90E6-A66EB1EB81DA}" destId="{9232FBB1-ACB3-4D29-9347-F90EBC43F8D8}" srcOrd="0" destOrd="2" presId="urn:microsoft.com/office/officeart/2005/8/layout/chevron2"/>
    <dgm:cxn modelId="{1C1AC77B-A963-4D4A-9C8F-DE4DD3184012}" type="presOf" srcId="{387BF3AB-55AF-4010-B0EA-340AA77637E5}" destId="{347AD82C-5CEE-467D-8BA3-19CD8D290032}" srcOrd="0" destOrd="1" presId="urn:microsoft.com/office/officeart/2005/8/layout/chevron2"/>
    <dgm:cxn modelId="{CBE789C2-0485-498C-825B-24DEDED146B0}" srcId="{CB278EFA-8063-41A8-A598-8D56F51E850E}" destId="{0C35D86C-7569-43A8-8326-1E04110D2DCF}" srcOrd="0" destOrd="0" parTransId="{869E5233-7F8F-4D4E-B772-E2DA20648FF7}" sibTransId="{5CEE5F8E-CD13-45C9-B743-9B672353A97C}"/>
    <dgm:cxn modelId="{04013F3C-C015-4879-A0C0-623D9699484F}" srcId="{4C28C9AD-7AB0-4C05-9FCC-6A5E375A1120}" destId="{F51ACDE0-E558-4EF8-8C32-8860E2A1BC8F}" srcOrd="1" destOrd="0" parTransId="{E3976D31-19C6-414D-A67D-13E2DD7C4E1D}" sibTransId="{DB47FF49-A1A9-4AF2-B113-98BCFB526FB0}"/>
    <dgm:cxn modelId="{838C8923-5830-45B0-8E17-9EAAD8FE3BBF}" srcId="{66993CCD-8D6B-4CDF-A225-D002FB710051}" destId="{1B978C6F-C447-4B1C-923B-77518A1DFDAE}" srcOrd="0" destOrd="0" parTransId="{F260A420-F0FE-4C25-A43A-6901F056A6CC}" sibTransId="{9F2916AC-97EA-431F-B75F-5A6FDF2175C8}"/>
    <dgm:cxn modelId="{CFD2D82B-7E94-4C79-ADD0-70D939A7AEA9}" srcId="{00DBF77E-767B-4148-8DA2-0953A47C4FE3}" destId="{66993CCD-8D6B-4CDF-A225-D002FB710051}" srcOrd="3" destOrd="0" parTransId="{D6AA8F58-6277-4EC4-ACAE-5EC465872B98}" sibTransId="{7FE29130-C94C-4AF9-829B-FAB2457F5A65}"/>
    <dgm:cxn modelId="{17B99148-D380-4C76-AC6C-709943603E3D}" type="presOf" srcId="{CB278EFA-8063-41A8-A598-8D56F51E850E}" destId="{4EA0BC74-14B7-43FF-AC71-4B10D1FDD050}" srcOrd="0" destOrd="0" presId="urn:microsoft.com/office/officeart/2005/8/layout/chevron2"/>
    <dgm:cxn modelId="{DE040615-80C0-480A-8028-960236EE6F92}" srcId="{CB278EFA-8063-41A8-A598-8D56F51E850E}" destId="{D87D7769-7842-4C13-9C10-B24D6D8F9437}" srcOrd="1" destOrd="0" parTransId="{2A04910D-FF03-4993-95FB-01BE54A21FFB}" sibTransId="{5FC3B4CA-D805-4BF5-8F6C-AF872A0794C2}"/>
    <dgm:cxn modelId="{2A898ACA-5524-4DC9-AD41-3F5A4F5772EA}" srcId="{4C28C9AD-7AB0-4C05-9FCC-6A5E375A1120}" destId="{2007AB0A-9184-4482-82FF-7FDA1D8F87A1}" srcOrd="0" destOrd="0" parTransId="{4DADEFA5-A461-408F-B322-366F56FBE4A7}" sibTransId="{DCCE29CE-64C2-4291-9E57-ABE6834E431D}"/>
    <dgm:cxn modelId="{599AA400-8FA4-420C-861D-95686C23972A}" srcId="{00DBF77E-767B-4148-8DA2-0953A47C4FE3}" destId="{4C28C9AD-7AB0-4C05-9FCC-6A5E375A1120}" srcOrd="0" destOrd="0" parTransId="{8D710B39-E5B4-4133-82C8-A16EAD2F2568}" sibTransId="{3B1029D1-B4CA-4100-8DD1-0965637D89FD}"/>
    <dgm:cxn modelId="{36645E14-7040-4406-99D3-D58730AD1DCE}" srcId="{140F63EB-3D3C-4B29-B95F-D2F625CC6FEF}" destId="{EDBC8B4C-91B9-4B0D-AEE4-650BE3F3489F}" srcOrd="0" destOrd="0" parTransId="{013FC2E9-7EB7-4624-8228-0AEC6FA468D9}" sibTransId="{BFC1FCB3-5D9B-4DFD-A873-CCA5349DD5B9}"/>
    <dgm:cxn modelId="{74E131BA-4500-40B9-8ED5-DAC2C5408968}" type="presOf" srcId="{FA71DACB-E596-4FCB-BBE2-BB68B3D1E994}" destId="{1A6E877D-BC45-4299-8A7D-C4C6939473BF}" srcOrd="0" destOrd="1" presId="urn:microsoft.com/office/officeart/2005/8/layout/chevron2"/>
    <dgm:cxn modelId="{3EB001CD-B8A5-4770-8381-2BD0313F54E7}" type="presOf" srcId="{F51ACDE0-E558-4EF8-8C32-8860E2A1BC8F}" destId="{9232FBB1-ACB3-4D29-9347-F90EBC43F8D8}" srcOrd="0" destOrd="1" presId="urn:microsoft.com/office/officeart/2005/8/layout/chevron2"/>
    <dgm:cxn modelId="{E2D28C17-4979-4F5D-BCA6-147075FECB7A}" type="presOf" srcId="{D87D7769-7842-4C13-9C10-B24D6D8F9437}" destId="{A384619C-94BE-4A19-B0B6-6E6D04A81E0F}" srcOrd="0" destOrd="1" presId="urn:microsoft.com/office/officeart/2005/8/layout/chevron2"/>
    <dgm:cxn modelId="{4F677424-D9E8-4FBE-B132-869FF0E4C9BF}" srcId="{00DBF77E-767B-4148-8DA2-0953A47C4FE3}" destId="{140F63EB-3D3C-4B29-B95F-D2F625CC6FEF}" srcOrd="1" destOrd="0" parTransId="{D4B8525C-9841-47B4-9245-853FB3350141}" sibTransId="{EEDDE399-A9F1-428B-9F58-22A519A3E1AE}"/>
    <dgm:cxn modelId="{FA06118A-67F5-4873-B277-C25D323451A1}" srcId="{4C28C9AD-7AB0-4C05-9FCC-6A5E375A1120}" destId="{10984876-1267-4117-90E6-A66EB1EB81DA}" srcOrd="2" destOrd="0" parTransId="{87A51A5B-8E43-4E8A-B8E1-48993CC609FC}" sibTransId="{18F75455-25B0-45BC-9E4C-B8B328589019}"/>
    <dgm:cxn modelId="{3B146879-DC98-4FCB-A252-F9997206862D}" type="presOf" srcId="{140F63EB-3D3C-4B29-B95F-D2F625CC6FEF}" destId="{65B23CE7-B002-4252-8079-34DB05C04995}" srcOrd="0" destOrd="0" presId="urn:microsoft.com/office/officeart/2005/8/layout/chevron2"/>
    <dgm:cxn modelId="{383A74A5-1DBF-4ACE-9CA5-704B6F9E57ED}" type="presOf" srcId="{0C35D86C-7569-43A8-8326-1E04110D2DCF}" destId="{A384619C-94BE-4A19-B0B6-6E6D04A81E0F}" srcOrd="0" destOrd="0" presId="urn:microsoft.com/office/officeart/2005/8/layout/chevron2"/>
    <dgm:cxn modelId="{A8E5435D-C30C-4EEA-B80B-990467195A5E}" type="presOf" srcId="{2007AB0A-9184-4482-82FF-7FDA1D8F87A1}" destId="{9232FBB1-ACB3-4D29-9347-F90EBC43F8D8}" srcOrd="0" destOrd="0" presId="urn:microsoft.com/office/officeart/2005/8/layout/chevron2"/>
    <dgm:cxn modelId="{F3E2D5C3-2E75-4E1A-BDCF-94C990206D46}" type="presOf" srcId="{EDBC8B4C-91B9-4B0D-AEE4-650BE3F3489F}" destId="{1A6E877D-BC45-4299-8A7D-C4C6939473BF}" srcOrd="0" destOrd="0" presId="urn:microsoft.com/office/officeart/2005/8/layout/chevron2"/>
    <dgm:cxn modelId="{515F196D-DE6A-44FC-A961-45B3A740F550}" type="presOf" srcId="{66993CCD-8D6B-4CDF-A225-D002FB710051}" destId="{1992E15A-FBF0-494E-AE1B-131D756F4A92}" srcOrd="0" destOrd="0" presId="urn:microsoft.com/office/officeart/2005/8/layout/chevron2"/>
    <dgm:cxn modelId="{4C758821-5462-41F3-B91C-41E835BBE1CB}" srcId="{00DBF77E-767B-4148-8DA2-0953A47C4FE3}" destId="{CB278EFA-8063-41A8-A598-8D56F51E850E}" srcOrd="2" destOrd="0" parTransId="{63356B72-B85B-4F8A-94B6-9D0176E57EE7}" sibTransId="{90662F9D-9ED0-4C7E-934F-CC44298E59FA}"/>
    <dgm:cxn modelId="{D0FF18BD-437A-445E-BC77-453A3044550A}" type="presOf" srcId="{4C28C9AD-7AB0-4C05-9FCC-6A5E375A1120}" destId="{AAD8F407-C10E-47EB-84D1-FB9519FADFB9}" srcOrd="0" destOrd="0" presId="urn:microsoft.com/office/officeart/2005/8/layout/chevron2"/>
    <dgm:cxn modelId="{D2D63B75-4D1C-45A7-88A9-60DB2925390F}" srcId="{140F63EB-3D3C-4B29-B95F-D2F625CC6FEF}" destId="{FA71DACB-E596-4FCB-BBE2-BB68B3D1E994}" srcOrd="1" destOrd="0" parTransId="{C7CFB18D-87CB-45D5-B0FA-5665133E6B94}" sibTransId="{A2DCC977-9F6D-4854-A5D3-171E21C615BA}"/>
    <dgm:cxn modelId="{5E05CB66-B5A3-4236-8B3C-97A5E4D900BB}" type="presParOf" srcId="{806AB59B-5109-4F20-968D-7B7D63247A7D}" destId="{F68EF915-ACA0-4DA5-B8A5-0867BDCBE9A3}" srcOrd="0" destOrd="0" presId="urn:microsoft.com/office/officeart/2005/8/layout/chevron2"/>
    <dgm:cxn modelId="{0F2340C8-C844-48EA-9191-E67FF4A6CF9F}" type="presParOf" srcId="{F68EF915-ACA0-4DA5-B8A5-0867BDCBE9A3}" destId="{AAD8F407-C10E-47EB-84D1-FB9519FADFB9}" srcOrd="0" destOrd="0" presId="urn:microsoft.com/office/officeart/2005/8/layout/chevron2"/>
    <dgm:cxn modelId="{97724A11-4702-4D1D-932F-626EA4E03071}" type="presParOf" srcId="{F68EF915-ACA0-4DA5-B8A5-0867BDCBE9A3}" destId="{9232FBB1-ACB3-4D29-9347-F90EBC43F8D8}" srcOrd="1" destOrd="0" presId="urn:microsoft.com/office/officeart/2005/8/layout/chevron2"/>
    <dgm:cxn modelId="{43CD069A-6868-4B34-B286-C1F210FC68E2}" type="presParOf" srcId="{806AB59B-5109-4F20-968D-7B7D63247A7D}" destId="{4F9A3CBB-21B3-454D-AAB2-AE5ED86DA4C6}" srcOrd="1" destOrd="0" presId="urn:microsoft.com/office/officeart/2005/8/layout/chevron2"/>
    <dgm:cxn modelId="{FF0CC1E2-8FCE-44A1-935B-33185D637A79}" type="presParOf" srcId="{806AB59B-5109-4F20-968D-7B7D63247A7D}" destId="{004E7CED-0841-431B-A753-54217EA20499}" srcOrd="2" destOrd="0" presId="urn:microsoft.com/office/officeart/2005/8/layout/chevron2"/>
    <dgm:cxn modelId="{4602DF1C-0C95-4348-9FCE-09998E853C4C}" type="presParOf" srcId="{004E7CED-0841-431B-A753-54217EA20499}" destId="{65B23CE7-B002-4252-8079-34DB05C04995}" srcOrd="0" destOrd="0" presId="urn:microsoft.com/office/officeart/2005/8/layout/chevron2"/>
    <dgm:cxn modelId="{1F594E07-25AB-4135-A24F-C683B7CD9909}" type="presParOf" srcId="{004E7CED-0841-431B-A753-54217EA20499}" destId="{1A6E877D-BC45-4299-8A7D-C4C6939473BF}" srcOrd="1" destOrd="0" presId="urn:microsoft.com/office/officeart/2005/8/layout/chevron2"/>
    <dgm:cxn modelId="{921259CC-B6E4-4DD6-9C8E-9DFE19ACEA5E}" type="presParOf" srcId="{806AB59B-5109-4F20-968D-7B7D63247A7D}" destId="{006F32F6-9ED9-45F1-8343-BD9534DA2262}" srcOrd="3" destOrd="0" presId="urn:microsoft.com/office/officeart/2005/8/layout/chevron2"/>
    <dgm:cxn modelId="{1ABB6C8B-E514-4D9F-A09E-56375583CB77}" type="presParOf" srcId="{806AB59B-5109-4F20-968D-7B7D63247A7D}" destId="{AAA1EB8F-9334-47D1-B4ED-44CEBFA4A72E}" srcOrd="4" destOrd="0" presId="urn:microsoft.com/office/officeart/2005/8/layout/chevron2"/>
    <dgm:cxn modelId="{89BF244B-EF71-4619-8076-0F16FE9F88CF}" type="presParOf" srcId="{AAA1EB8F-9334-47D1-B4ED-44CEBFA4A72E}" destId="{4EA0BC74-14B7-43FF-AC71-4B10D1FDD050}" srcOrd="0" destOrd="0" presId="urn:microsoft.com/office/officeart/2005/8/layout/chevron2"/>
    <dgm:cxn modelId="{8ADC9E37-5736-4DDC-9E2A-ACD14C8A7DC9}" type="presParOf" srcId="{AAA1EB8F-9334-47D1-B4ED-44CEBFA4A72E}" destId="{A384619C-94BE-4A19-B0B6-6E6D04A81E0F}" srcOrd="1" destOrd="0" presId="urn:microsoft.com/office/officeart/2005/8/layout/chevron2"/>
    <dgm:cxn modelId="{B35BA37A-FB52-4BE3-A1AE-6F655C9ED337}" type="presParOf" srcId="{806AB59B-5109-4F20-968D-7B7D63247A7D}" destId="{44FA9F75-7A21-4EB0-A7EF-388F56395D5C}" srcOrd="5" destOrd="0" presId="urn:microsoft.com/office/officeart/2005/8/layout/chevron2"/>
    <dgm:cxn modelId="{87D5E2B3-2EE6-4E66-ADB2-FE58FC8755F0}" type="presParOf" srcId="{806AB59B-5109-4F20-968D-7B7D63247A7D}" destId="{F36B3DD5-4B6B-476B-BCD3-EF00F18E521B}" srcOrd="6" destOrd="0" presId="urn:microsoft.com/office/officeart/2005/8/layout/chevron2"/>
    <dgm:cxn modelId="{2D8DE601-D014-4005-9C6B-4419105FF329}" type="presParOf" srcId="{F36B3DD5-4B6B-476B-BCD3-EF00F18E521B}" destId="{1992E15A-FBF0-494E-AE1B-131D756F4A92}" srcOrd="0" destOrd="0" presId="urn:microsoft.com/office/officeart/2005/8/layout/chevron2"/>
    <dgm:cxn modelId="{F81605E0-F240-4B93-B0FC-8FA9C00C908D}" type="presParOf" srcId="{F36B3DD5-4B6B-476B-BCD3-EF00F18E521B}" destId="{347AD82C-5CEE-467D-8BA3-19CD8D29003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37D979-C374-4911-900B-16488BBAB724}"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US"/>
        </a:p>
      </dgm:t>
    </dgm:pt>
    <dgm:pt modelId="{D66B5980-53EE-440F-9B49-213BA84DE664}">
      <dgm:prSet phldrT="[Text]" custT="1"/>
      <dgm:spPr>
        <a:solidFill>
          <a:schemeClr val="tx1"/>
        </a:solidFill>
      </dgm:spPr>
      <dgm:t>
        <a:bodyPr/>
        <a:lstStyle/>
        <a:p>
          <a:r>
            <a:rPr lang="en-US" sz="1600" b="1" dirty="0" smtClean="0"/>
            <a:t>Required State Assessments</a:t>
          </a:r>
          <a:endParaRPr lang="en-US" sz="1600" b="1" dirty="0"/>
        </a:p>
      </dgm:t>
    </dgm:pt>
    <dgm:pt modelId="{0B6E85D1-A60D-4A32-90AD-C58C6815E07D}" type="parTrans" cxnId="{E7B809A7-DD93-4DD1-B30A-B11CAA4FD694}">
      <dgm:prSet/>
      <dgm:spPr/>
      <dgm:t>
        <a:bodyPr/>
        <a:lstStyle/>
        <a:p>
          <a:endParaRPr lang="en-US"/>
        </a:p>
      </dgm:t>
    </dgm:pt>
    <dgm:pt modelId="{9A2C4FA5-4F63-428E-AED7-52F3C8D9280B}" type="sibTrans" cxnId="{E7B809A7-DD93-4DD1-B30A-B11CAA4FD694}">
      <dgm:prSet/>
      <dgm:spPr/>
      <dgm:t>
        <a:bodyPr/>
        <a:lstStyle/>
        <a:p>
          <a:endParaRPr lang="en-US"/>
        </a:p>
      </dgm:t>
    </dgm:pt>
    <dgm:pt modelId="{95766316-51CF-4558-8DCB-6569E97CED25}">
      <dgm:prSet phldrT="[Text]" custT="1"/>
      <dgm:spPr>
        <a:solidFill>
          <a:schemeClr val="accent1">
            <a:lumMod val="75000"/>
          </a:schemeClr>
        </a:solidFill>
      </dgm:spPr>
      <dgm:t>
        <a:bodyPr/>
        <a:lstStyle/>
        <a:p>
          <a:r>
            <a:rPr lang="en-US" sz="1800" dirty="0" smtClean="0"/>
            <a:t>NM-MSSA</a:t>
          </a:r>
          <a:endParaRPr lang="en-US" sz="2400" dirty="0"/>
        </a:p>
      </dgm:t>
    </dgm:pt>
    <dgm:pt modelId="{25212040-F065-4690-9666-557339D18DD2}" type="parTrans" cxnId="{7AA87BE1-C717-479D-9222-1315811AC477}">
      <dgm:prSet/>
      <dgm:spPr>
        <a:solidFill>
          <a:schemeClr val="accent1">
            <a:lumMod val="75000"/>
          </a:schemeClr>
        </a:solidFill>
      </dgm:spPr>
      <dgm:t>
        <a:bodyPr/>
        <a:lstStyle/>
        <a:p>
          <a:endParaRPr lang="en-US"/>
        </a:p>
      </dgm:t>
    </dgm:pt>
    <dgm:pt modelId="{EE28DC66-C11D-43E6-BF2C-2BB1188C0139}" type="sibTrans" cxnId="{7AA87BE1-C717-479D-9222-1315811AC477}">
      <dgm:prSet/>
      <dgm:spPr/>
      <dgm:t>
        <a:bodyPr/>
        <a:lstStyle/>
        <a:p>
          <a:endParaRPr lang="en-US"/>
        </a:p>
      </dgm:t>
    </dgm:pt>
    <dgm:pt modelId="{8E21CB00-75C7-43F1-9858-EF5A7213F854}">
      <dgm:prSet phldrT="[Text]" custT="1"/>
      <dgm:spPr>
        <a:solidFill>
          <a:srgbClr val="9966FF"/>
        </a:solidFill>
      </dgm:spPr>
      <dgm:t>
        <a:bodyPr/>
        <a:lstStyle/>
        <a:p>
          <a:r>
            <a:rPr lang="en-US" sz="1700" dirty="0" smtClean="0"/>
            <a:t>WIDA  ACCESS</a:t>
          </a:r>
          <a:endParaRPr lang="en-US" sz="1700" dirty="0"/>
        </a:p>
      </dgm:t>
    </dgm:pt>
    <dgm:pt modelId="{3483DDAC-3256-4FE2-BCA3-065E1946B533}" type="parTrans" cxnId="{8A66FB2B-87F2-4762-8DE7-7011C05B9E12}">
      <dgm:prSet/>
      <dgm:spPr>
        <a:solidFill>
          <a:srgbClr val="9966FF"/>
        </a:solidFill>
      </dgm:spPr>
      <dgm:t>
        <a:bodyPr/>
        <a:lstStyle/>
        <a:p>
          <a:endParaRPr lang="en-US"/>
        </a:p>
      </dgm:t>
    </dgm:pt>
    <dgm:pt modelId="{767D0FA0-483F-4A28-B771-EF5F85FBD2DB}" type="sibTrans" cxnId="{8A66FB2B-87F2-4762-8DE7-7011C05B9E12}">
      <dgm:prSet/>
      <dgm:spPr/>
      <dgm:t>
        <a:bodyPr/>
        <a:lstStyle/>
        <a:p>
          <a:endParaRPr lang="en-US"/>
        </a:p>
      </dgm:t>
    </dgm:pt>
    <dgm:pt modelId="{45840513-97A6-4E8E-981C-9B9EDB90D3E6}">
      <dgm:prSet phldrT="[Text]" custT="1"/>
      <dgm:spPr>
        <a:solidFill>
          <a:srgbClr val="00518E"/>
        </a:solidFill>
      </dgm:spPr>
      <dgm:t>
        <a:bodyPr/>
        <a:lstStyle/>
        <a:p>
          <a:r>
            <a:rPr lang="en-US" sz="2000" b="0" dirty="0" err="1" smtClean="0"/>
            <a:t>Istation</a:t>
          </a:r>
          <a:endParaRPr lang="en-US" sz="1700" b="0" dirty="0"/>
        </a:p>
      </dgm:t>
    </dgm:pt>
    <dgm:pt modelId="{79BA194F-4AF9-4D80-A5ED-E91A6F088F5A}" type="parTrans" cxnId="{6BF36EF4-F04E-4DF7-AD8A-218F778D2923}">
      <dgm:prSet/>
      <dgm:spPr>
        <a:solidFill>
          <a:srgbClr val="00518E"/>
        </a:solidFill>
      </dgm:spPr>
      <dgm:t>
        <a:bodyPr/>
        <a:lstStyle/>
        <a:p>
          <a:endParaRPr lang="en-US"/>
        </a:p>
      </dgm:t>
    </dgm:pt>
    <dgm:pt modelId="{ACA7C076-622E-4022-A145-A7C6FC265717}" type="sibTrans" cxnId="{6BF36EF4-F04E-4DF7-AD8A-218F778D2923}">
      <dgm:prSet/>
      <dgm:spPr/>
      <dgm:t>
        <a:bodyPr/>
        <a:lstStyle/>
        <a:p>
          <a:endParaRPr lang="en-US"/>
        </a:p>
      </dgm:t>
    </dgm:pt>
    <dgm:pt modelId="{A32E0158-A0D7-4B52-A8C5-9FCDE8F49713}">
      <dgm:prSet custT="1"/>
      <dgm:spPr>
        <a:solidFill>
          <a:srgbClr val="FF66CC"/>
        </a:solidFill>
      </dgm:spPr>
      <dgm:t>
        <a:bodyPr/>
        <a:lstStyle/>
        <a:p>
          <a:r>
            <a:rPr lang="en-US" sz="2000" dirty="0" smtClean="0"/>
            <a:t>NMAPA  DLM</a:t>
          </a:r>
          <a:endParaRPr lang="en-US" sz="2000" dirty="0"/>
        </a:p>
      </dgm:t>
    </dgm:pt>
    <dgm:pt modelId="{014550DF-4571-4946-8EF2-D0CD75CECC3D}" type="parTrans" cxnId="{AE8EA08D-80AE-4628-9BD3-A3DD4FA0AA2B}">
      <dgm:prSet/>
      <dgm:spPr>
        <a:solidFill>
          <a:srgbClr val="FF66CC"/>
        </a:solidFill>
      </dgm:spPr>
      <dgm:t>
        <a:bodyPr/>
        <a:lstStyle/>
        <a:p>
          <a:endParaRPr lang="en-US"/>
        </a:p>
      </dgm:t>
    </dgm:pt>
    <dgm:pt modelId="{46AF7F68-9CA2-48A9-A1EC-F607634F3E68}" type="sibTrans" cxnId="{AE8EA08D-80AE-4628-9BD3-A3DD4FA0AA2B}">
      <dgm:prSet/>
      <dgm:spPr/>
      <dgm:t>
        <a:bodyPr/>
        <a:lstStyle/>
        <a:p>
          <a:endParaRPr lang="en-US"/>
        </a:p>
      </dgm:t>
    </dgm:pt>
    <dgm:pt modelId="{523890CA-36B0-46CA-B5E6-9316B470E08D}">
      <dgm:prSet custT="1"/>
      <dgm:spPr>
        <a:solidFill>
          <a:srgbClr val="FF5050"/>
        </a:solidFill>
      </dgm:spPr>
      <dgm:t>
        <a:bodyPr/>
        <a:lstStyle/>
        <a:p>
          <a:r>
            <a:rPr lang="en-US" sz="2000" dirty="0" smtClean="0"/>
            <a:t>NM-ASR</a:t>
          </a:r>
          <a:endParaRPr lang="en-US" sz="2400" dirty="0"/>
        </a:p>
      </dgm:t>
    </dgm:pt>
    <dgm:pt modelId="{733061EF-3DED-48F3-88F9-AEDA18B387AF}" type="parTrans" cxnId="{3E98B84A-3B2B-4568-A03C-4DEB421E4C13}">
      <dgm:prSet/>
      <dgm:spPr>
        <a:solidFill>
          <a:srgbClr val="FF5050"/>
        </a:solidFill>
      </dgm:spPr>
      <dgm:t>
        <a:bodyPr/>
        <a:lstStyle/>
        <a:p>
          <a:endParaRPr lang="en-US"/>
        </a:p>
      </dgm:t>
    </dgm:pt>
    <dgm:pt modelId="{5E5A53B9-18DD-4D95-BCD8-3421C4BC21FB}" type="sibTrans" cxnId="{3E98B84A-3B2B-4568-A03C-4DEB421E4C13}">
      <dgm:prSet/>
      <dgm:spPr/>
      <dgm:t>
        <a:bodyPr/>
        <a:lstStyle/>
        <a:p>
          <a:endParaRPr lang="en-US"/>
        </a:p>
      </dgm:t>
    </dgm:pt>
    <dgm:pt modelId="{020DD9A7-E673-4BFB-BDC1-77337243F231}">
      <dgm:prSet custT="1"/>
      <dgm:spPr>
        <a:solidFill>
          <a:srgbClr val="1A803A"/>
        </a:solidFill>
      </dgm:spPr>
      <dgm:t>
        <a:bodyPr/>
        <a:lstStyle/>
        <a:p>
          <a:r>
            <a:rPr lang="en-US" sz="2000" dirty="0"/>
            <a:t>NAEP</a:t>
          </a:r>
        </a:p>
      </dgm:t>
    </dgm:pt>
    <dgm:pt modelId="{D754111C-0DD2-4C9C-A3D5-A8C9CE54C68B}" type="parTrans" cxnId="{706FDF19-E5EE-4DD8-9220-ED80DD919777}">
      <dgm:prSet/>
      <dgm:spPr>
        <a:solidFill>
          <a:srgbClr val="1A803A"/>
        </a:solidFill>
      </dgm:spPr>
      <dgm:t>
        <a:bodyPr/>
        <a:lstStyle/>
        <a:p>
          <a:endParaRPr lang="en-US"/>
        </a:p>
      </dgm:t>
    </dgm:pt>
    <dgm:pt modelId="{BB5CC3E6-333F-45E8-8D6D-3977909486AF}" type="sibTrans" cxnId="{706FDF19-E5EE-4DD8-9220-ED80DD919777}">
      <dgm:prSet/>
      <dgm:spPr/>
      <dgm:t>
        <a:bodyPr/>
        <a:lstStyle/>
        <a:p>
          <a:endParaRPr lang="en-US"/>
        </a:p>
      </dgm:t>
    </dgm:pt>
    <dgm:pt modelId="{65929FD8-A510-45DF-AA29-2FB20C4758A9}">
      <dgm:prSet custT="1"/>
      <dgm:spPr>
        <a:solidFill>
          <a:srgbClr val="00B0F0"/>
        </a:solidFill>
      </dgm:spPr>
      <dgm:t>
        <a:bodyPr/>
        <a:lstStyle/>
        <a:p>
          <a:endParaRPr lang="en-US" sz="1400" dirty="0" smtClean="0"/>
        </a:p>
        <a:p>
          <a:r>
            <a:rPr lang="en-US" sz="2400" baseline="0" dirty="0" smtClean="0"/>
            <a:t>ECOT</a:t>
          </a:r>
          <a:endParaRPr lang="en-US" sz="1800" baseline="0" dirty="0"/>
        </a:p>
        <a:p>
          <a:endParaRPr lang="en-US" sz="1400" dirty="0"/>
        </a:p>
      </dgm:t>
    </dgm:pt>
    <dgm:pt modelId="{D3824468-F821-4179-9D21-3B5B9174EE82}" type="parTrans" cxnId="{A527AFCA-6E10-4ABA-AC5D-F3EFCE9817E1}">
      <dgm:prSet/>
      <dgm:spPr>
        <a:solidFill>
          <a:srgbClr val="6AEDF0"/>
        </a:solidFill>
      </dgm:spPr>
      <dgm:t>
        <a:bodyPr/>
        <a:lstStyle/>
        <a:p>
          <a:endParaRPr lang="en-US"/>
        </a:p>
      </dgm:t>
    </dgm:pt>
    <dgm:pt modelId="{E639AFAC-45BB-4D71-943B-2C3504D8324D}" type="sibTrans" cxnId="{A527AFCA-6E10-4ABA-AC5D-F3EFCE9817E1}">
      <dgm:prSet/>
      <dgm:spPr/>
      <dgm:t>
        <a:bodyPr/>
        <a:lstStyle/>
        <a:p>
          <a:endParaRPr lang="en-US"/>
        </a:p>
      </dgm:t>
    </dgm:pt>
    <dgm:pt modelId="{3E4F3F78-D1BF-477F-9C29-C901B687ADB0}">
      <dgm:prSet custT="1"/>
      <dgm:spPr>
        <a:solidFill>
          <a:srgbClr val="7030A0"/>
        </a:solidFill>
      </dgm:spPr>
      <dgm:t>
        <a:bodyPr/>
        <a:lstStyle/>
        <a:p>
          <a:r>
            <a:rPr lang="en-US" sz="1800" dirty="0" smtClean="0"/>
            <a:t>College Entrance</a:t>
          </a:r>
          <a:endParaRPr lang="en-US" sz="1800" dirty="0"/>
        </a:p>
      </dgm:t>
    </dgm:pt>
    <dgm:pt modelId="{D1A5E85C-C305-4255-B2FB-DDC8A1A560B5}" type="parTrans" cxnId="{DA2BD98E-B847-4CBD-BB08-DE5B6B822E7F}">
      <dgm:prSet/>
      <dgm:spPr>
        <a:solidFill>
          <a:srgbClr val="7030A0"/>
        </a:solidFill>
      </dgm:spPr>
      <dgm:t>
        <a:bodyPr/>
        <a:lstStyle/>
        <a:p>
          <a:endParaRPr lang="en-US"/>
        </a:p>
      </dgm:t>
    </dgm:pt>
    <dgm:pt modelId="{8D770AF1-4502-4F89-8E6D-35CFE0CFCB44}" type="sibTrans" cxnId="{DA2BD98E-B847-4CBD-BB08-DE5B6B822E7F}">
      <dgm:prSet/>
      <dgm:spPr/>
      <dgm:t>
        <a:bodyPr/>
        <a:lstStyle/>
        <a:p>
          <a:endParaRPr lang="en-US"/>
        </a:p>
      </dgm:t>
    </dgm:pt>
    <dgm:pt modelId="{CC97B62D-962D-4375-893B-EF70F3063334}" type="pres">
      <dgm:prSet presAssocID="{2F37D979-C374-4911-900B-16488BBAB724}" presName="Name0" presStyleCnt="0">
        <dgm:presLayoutVars>
          <dgm:chMax val="1"/>
          <dgm:dir/>
          <dgm:animLvl val="ctr"/>
          <dgm:resizeHandles val="exact"/>
        </dgm:presLayoutVars>
      </dgm:prSet>
      <dgm:spPr/>
      <dgm:t>
        <a:bodyPr/>
        <a:lstStyle/>
        <a:p>
          <a:endParaRPr lang="en-US"/>
        </a:p>
      </dgm:t>
    </dgm:pt>
    <dgm:pt modelId="{CBA84E04-064F-49C0-81F5-5D81A8A0A719}" type="pres">
      <dgm:prSet presAssocID="{D66B5980-53EE-440F-9B49-213BA84DE664}" presName="centerShape" presStyleLbl="node0" presStyleIdx="0" presStyleCnt="1" custScaleX="165365" custScaleY="165365"/>
      <dgm:spPr/>
      <dgm:t>
        <a:bodyPr/>
        <a:lstStyle/>
        <a:p>
          <a:endParaRPr lang="en-US"/>
        </a:p>
      </dgm:t>
    </dgm:pt>
    <dgm:pt modelId="{BCFFA693-A336-444C-AF60-83238DCCA213}" type="pres">
      <dgm:prSet presAssocID="{25212040-F065-4690-9666-557339D18DD2}" presName="parTrans" presStyleLbl="sibTrans2D1" presStyleIdx="0" presStyleCnt="8"/>
      <dgm:spPr/>
      <dgm:t>
        <a:bodyPr/>
        <a:lstStyle/>
        <a:p>
          <a:endParaRPr lang="en-US"/>
        </a:p>
      </dgm:t>
    </dgm:pt>
    <dgm:pt modelId="{9D8CDEE6-2008-4E54-A0A7-752D9780A962}" type="pres">
      <dgm:prSet presAssocID="{25212040-F065-4690-9666-557339D18DD2}" presName="connectorText" presStyleLbl="sibTrans2D1" presStyleIdx="0" presStyleCnt="8"/>
      <dgm:spPr/>
      <dgm:t>
        <a:bodyPr/>
        <a:lstStyle/>
        <a:p>
          <a:endParaRPr lang="en-US"/>
        </a:p>
      </dgm:t>
    </dgm:pt>
    <dgm:pt modelId="{AEED67B2-B190-45FD-86F2-E7F5F833C130}" type="pres">
      <dgm:prSet presAssocID="{95766316-51CF-4558-8DCB-6569E97CED25}" presName="node" presStyleLbl="node1" presStyleIdx="0" presStyleCnt="8" custScaleX="108575" custScaleY="108575" custRadScaleRad="101000" custRadScaleInc="-2868">
        <dgm:presLayoutVars>
          <dgm:bulletEnabled val="1"/>
        </dgm:presLayoutVars>
      </dgm:prSet>
      <dgm:spPr/>
      <dgm:t>
        <a:bodyPr/>
        <a:lstStyle/>
        <a:p>
          <a:endParaRPr lang="en-US"/>
        </a:p>
      </dgm:t>
    </dgm:pt>
    <dgm:pt modelId="{A544B74A-5BE9-42B9-91A9-719F14CD4C37}" type="pres">
      <dgm:prSet presAssocID="{014550DF-4571-4946-8EF2-D0CD75CECC3D}" presName="parTrans" presStyleLbl="sibTrans2D1" presStyleIdx="1" presStyleCnt="8"/>
      <dgm:spPr/>
      <dgm:t>
        <a:bodyPr/>
        <a:lstStyle/>
        <a:p>
          <a:endParaRPr lang="en-US"/>
        </a:p>
      </dgm:t>
    </dgm:pt>
    <dgm:pt modelId="{EDEC9433-EDE8-49A4-8D8E-FBA115C19158}" type="pres">
      <dgm:prSet presAssocID="{014550DF-4571-4946-8EF2-D0CD75CECC3D}" presName="connectorText" presStyleLbl="sibTrans2D1" presStyleIdx="1" presStyleCnt="8"/>
      <dgm:spPr/>
      <dgm:t>
        <a:bodyPr/>
        <a:lstStyle/>
        <a:p>
          <a:endParaRPr lang="en-US"/>
        </a:p>
      </dgm:t>
    </dgm:pt>
    <dgm:pt modelId="{DFA42B9B-C1DD-429E-AEE2-0810F31D1429}" type="pres">
      <dgm:prSet presAssocID="{A32E0158-A0D7-4B52-A8C5-9FCDE8F49713}" presName="node" presStyleLbl="node1" presStyleIdx="1" presStyleCnt="8">
        <dgm:presLayoutVars>
          <dgm:bulletEnabled val="1"/>
        </dgm:presLayoutVars>
      </dgm:prSet>
      <dgm:spPr/>
      <dgm:t>
        <a:bodyPr/>
        <a:lstStyle/>
        <a:p>
          <a:endParaRPr lang="en-US"/>
        </a:p>
      </dgm:t>
    </dgm:pt>
    <dgm:pt modelId="{437E9B09-6943-4D7F-A5B9-192D26E486CC}" type="pres">
      <dgm:prSet presAssocID="{D3824468-F821-4179-9D21-3B5B9174EE82}" presName="parTrans" presStyleLbl="sibTrans2D1" presStyleIdx="2" presStyleCnt="8"/>
      <dgm:spPr/>
      <dgm:t>
        <a:bodyPr/>
        <a:lstStyle/>
        <a:p>
          <a:endParaRPr lang="en-US"/>
        </a:p>
      </dgm:t>
    </dgm:pt>
    <dgm:pt modelId="{12FC5160-E7A1-4AB5-921E-8A337E6C7641}" type="pres">
      <dgm:prSet presAssocID="{D3824468-F821-4179-9D21-3B5B9174EE82}" presName="connectorText" presStyleLbl="sibTrans2D1" presStyleIdx="2" presStyleCnt="8"/>
      <dgm:spPr/>
      <dgm:t>
        <a:bodyPr/>
        <a:lstStyle/>
        <a:p>
          <a:endParaRPr lang="en-US"/>
        </a:p>
      </dgm:t>
    </dgm:pt>
    <dgm:pt modelId="{02BEF1A5-8A48-4D0D-B3CC-0920882BC16A}" type="pres">
      <dgm:prSet presAssocID="{65929FD8-A510-45DF-AA29-2FB20C4758A9}" presName="node" presStyleLbl="node1" presStyleIdx="2" presStyleCnt="8" custScaleX="107487" custScaleY="99219">
        <dgm:presLayoutVars>
          <dgm:bulletEnabled val="1"/>
        </dgm:presLayoutVars>
      </dgm:prSet>
      <dgm:spPr/>
      <dgm:t>
        <a:bodyPr/>
        <a:lstStyle/>
        <a:p>
          <a:endParaRPr lang="en-US"/>
        </a:p>
      </dgm:t>
    </dgm:pt>
    <dgm:pt modelId="{CEBF2D44-8327-442F-84D7-AA4E00AE724E}" type="pres">
      <dgm:prSet presAssocID="{D754111C-0DD2-4C9C-A3D5-A8C9CE54C68B}" presName="parTrans" presStyleLbl="sibTrans2D1" presStyleIdx="3" presStyleCnt="8"/>
      <dgm:spPr/>
      <dgm:t>
        <a:bodyPr/>
        <a:lstStyle/>
        <a:p>
          <a:endParaRPr lang="en-US"/>
        </a:p>
      </dgm:t>
    </dgm:pt>
    <dgm:pt modelId="{2F4AEAEC-634F-4FD6-BFE4-F555837F796A}" type="pres">
      <dgm:prSet presAssocID="{D754111C-0DD2-4C9C-A3D5-A8C9CE54C68B}" presName="connectorText" presStyleLbl="sibTrans2D1" presStyleIdx="3" presStyleCnt="8"/>
      <dgm:spPr/>
      <dgm:t>
        <a:bodyPr/>
        <a:lstStyle/>
        <a:p>
          <a:endParaRPr lang="en-US"/>
        </a:p>
      </dgm:t>
    </dgm:pt>
    <dgm:pt modelId="{79EE5EAB-C3BA-4126-9E95-28358626FADB}" type="pres">
      <dgm:prSet presAssocID="{020DD9A7-E673-4BFB-BDC1-77337243F231}" presName="node" presStyleLbl="node1" presStyleIdx="3" presStyleCnt="8" custScaleX="99901" custScaleY="99219">
        <dgm:presLayoutVars>
          <dgm:bulletEnabled val="1"/>
        </dgm:presLayoutVars>
      </dgm:prSet>
      <dgm:spPr/>
      <dgm:t>
        <a:bodyPr/>
        <a:lstStyle/>
        <a:p>
          <a:endParaRPr lang="en-US"/>
        </a:p>
      </dgm:t>
    </dgm:pt>
    <dgm:pt modelId="{D635C44E-EA9E-4493-935A-B9DF166B014E}" type="pres">
      <dgm:prSet presAssocID="{3483DDAC-3256-4FE2-BCA3-065E1946B533}" presName="parTrans" presStyleLbl="sibTrans2D1" presStyleIdx="4" presStyleCnt="8"/>
      <dgm:spPr/>
      <dgm:t>
        <a:bodyPr/>
        <a:lstStyle/>
        <a:p>
          <a:endParaRPr lang="en-US"/>
        </a:p>
      </dgm:t>
    </dgm:pt>
    <dgm:pt modelId="{43F2A2EA-FFEB-481B-A7F0-8B9063000CCF}" type="pres">
      <dgm:prSet presAssocID="{3483DDAC-3256-4FE2-BCA3-065E1946B533}" presName="connectorText" presStyleLbl="sibTrans2D1" presStyleIdx="4" presStyleCnt="8"/>
      <dgm:spPr/>
      <dgm:t>
        <a:bodyPr/>
        <a:lstStyle/>
        <a:p>
          <a:endParaRPr lang="en-US"/>
        </a:p>
      </dgm:t>
    </dgm:pt>
    <dgm:pt modelId="{952FE500-8126-47B5-9838-518FC2F27576}" type="pres">
      <dgm:prSet presAssocID="{8E21CB00-75C7-43F1-9858-EF5A7213F854}" presName="node" presStyleLbl="node1" presStyleIdx="4" presStyleCnt="8">
        <dgm:presLayoutVars>
          <dgm:bulletEnabled val="1"/>
        </dgm:presLayoutVars>
      </dgm:prSet>
      <dgm:spPr/>
      <dgm:t>
        <a:bodyPr/>
        <a:lstStyle/>
        <a:p>
          <a:endParaRPr lang="en-US"/>
        </a:p>
      </dgm:t>
    </dgm:pt>
    <dgm:pt modelId="{94FEE8CB-D693-4054-AF9B-C2474E100831}" type="pres">
      <dgm:prSet presAssocID="{79BA194F-4AF9-4D80-A5ED-E91A6F088F5A}" presName="parTrans" presStyleLbl="sibTrans2D1" presStyleIdx="5" presStyleCnt="8"/>
      <dgm:spPr/>
      <dgm:t>
        <a:bodyPr/>
        <a:lstStyle/>
        <a:p>
          <a:endParaRPr lang="en-US"/>
        </a:p>
      </dgm:t>
    </dgm:pt>
    <dgm:pt modelId="{10BC21AE-8C0C-4EFE-9BB5-4B3C8C91196C}" type="pres">
      <dgm:prSet presAssocID="{79BA194F-4AF9-4D80-A5ED-E91A6F088F5A}" presName="connectorText" presStyleLbl="sibTrans2D1" presStyleIdx="5" presStyleCnt="8"/>
      <dgm:spPr/>
      <dgm:t>
        <a:bodyPr/>
        <a:lstStyle/>
        <a:p>
          <a:endParaRPr lang="en-US"/>
        </a:p>
      </dgm:t>
    </dgm:pt>
    <dgm:pt modelId="{35A1A47F-CC3A-4C6C-AD69-C24F38910186}" type="pres">
      <dgm:prSet presAssocID="{45840513-97A6-4E8E-981C-9B9EDB90D3E6}" presName="node" presStyleLbl="node1" presStyleIdx="5" presStyleCnt="8" custScaleX="99474" custScaleY="96802">
        <dgm:presLayoutVars>
          <dgm:bulletEnabled val="1"/>
        </dgm:presLayoutVars>
      </dgm:prSet>
      <dgm:spPr/>
      <dgm:t>
        <a:bodyPr/>
        <a:lstStyle/>
        <a:p>
          <a:endParaRPr lang="en-US"/>
        </a:p>
      </dgm:t>
    </dgm:pt>
    <dgm:pt modelId="{36AC7CE2-AC2F-48AC-8325-FAEB00C945A5}" type="pres">
      <dgm:prSet presAssocID="{733061EF-3DED-48F3-88F9-AEDA18B387AF}" presName="parTrans" presStyleLbl="sibTrans2D1" presStyleIdx="6" presStyleCnt="8"/>
      <dgm:spPr/>
      <dgm:t>
        <a:bodyPr/>
        <a:lstStyle/>
        <a:p>
          <a:endParaRPr lang="en-US"/>
        </a:p>
      </dgm:t>
    </dgm:pt>
    <dgm:pt modelId="{12E42067-238D-4D85-BE86-46F2C0B2BC1F}" type="pres">
      <dgm:prSet presAssocID="{733061EF-3DED-48F3-88F9-AEDA18B387AF}" presName="connectorText" presStyleLbl="sibTrans2D1" presStyleIdx="6" presStyleCnt="8"/>
      <dgm:spPr/>
      <dgm:t>
        <a:bodyPr/>
        <a:lstStyle/>
        <a:p>
          <a:endParaRPr lang="en-US"/>
        </a:p>
      </dgm:t>
    </dgm:pt>
    <dgm:pt modelId="{97A8BAF3-72AC-4C58-8C30-373B3A22A9DA}" type="pres">
      <dgm:prSet presAssocID="{523890CA-36B0-46CA-B5E6-9316B470E08D}" presName="node" presStyleLbl="node1" presStyleIdx="6" presStyleCnt="8">
        <dgm:presLayoutVars>
          <dgm:bulletEnabled val="1"/>
        </dgm:presLayoutVars>
      </dgm:prSet>
      <dgm:spPr/>
      <dgm:t>
        <a:bodyPr/>
        <a:lstStyle/>
        <a:p>
          <a:endParaRPr lang="en-US"/>
        </a:p>
      </dgm:t>
    </dgm:pt>
    <dgm:pt modelId="{23E208A0-8629-4A2C-A1D8-3267AEED1698}" type="pres">
      <dgm:prSet presAssocID="{D1A5E85C-C305-4255-B2FB-DDC8A1A560B5}" presName="parTrans" presStyleLbl="sibTrans2D1" presStyleIdx="7" presStyleCnt="8"/>
      <dgm:spPr/>
      <dgm:t>
        <a:bodyPr/>
        <a:lstStyle/>
        <a:p>
          <a:endParaRPr lang="en-US"/>
        </a:p>
      </dgm:t>
    </dgm:pt>
    <dgm:pt modelId="{2630E626-A35E-4B6F-A8F2-1FAB8CE1FDCA}" type="pres">
      <dgm:prSet presAssocID="{D1A5E85C-C305-4255-B2FB-DDC8A1A560B5}" presName="connectorText" presStyleLbl="sibTrans2D1" presStyleIdx="7" presStyleCnt="8"/>
      <dgm:spPr/>
      <dgm:t>
        <a:bodyPr/>
        <a:lstStyle/>
        <a:p>
          <a:endParaRPr lang="en-US"/>
        </a:p>
      </dgm:t>
    </dgm:pt>
    <dgm:pt modelId="{B55762CD-898C-415B-9CF1-C57D8BF94A5E}" type="pres">
      <dgm:prSet presAssocID="{3E4F3F78-D1BF-477F-9C29-C901B687ADB0}" presName="node" presStyleLbl="node1" presStyleIdx="7" presStyleCnt="8">
        <dgm:presLayoutVars>
          <dgm:bulletEnabled val="1"/>
        </dgm:presLayoutVars>
      </dgm:prSet>
      <dgm:spPr/>
      <dgm:t>
        <a:bodyPr/>
        <a:lstStyle/>
        <a:p>
          <a:endParaRPr lang="en-US"/>
        </a:p>
      </dgm:t>
    </dgm:pt>
  </dgm:ptLst>
  <dgm:cxnLst>
    <dgm:cxn modelId="{AE8EA08D-80AE-4628-9BD3-A3DD4FA0AA2B}" srcId="{D66B5980-53EE-440F-9B49-213BA84DE664}" destId="{A32E0158-A0D7-4B52-A8C5-9FCDE8F49713}" srcOrd="1" destOrd="0" parTransId="{014550DF-4571-4946-8EF2-D0CD75CECC3D}" sibTransId="{46AF7F68-9CA2-48A9-A1EC-F607634F3E68}"/>
    <dgm:cxn modelId="{D42A4CDA-50F4-44ED-AEF8-41A6B1B5348E}" type="presOf" srcId="{2F37D979-C374-4911-900B-16488BBAB724}" destId="{CC97B62D-962D-4375-893B-EF70F3063334}" srcOrd="0" destOrd="0" presId="urn:microsoft.com/office/officeart/2005/8/layout/radial5"/>
    <dgm:cxn modelId="{5EF0545B-9EF5-470E-81E5-D7428818CFA6}" type="presOf" srcId="{014550DF-4571-4946-8EF2-D0CD75CECC3D}" destId="{A544B74A-5BE9-42B9-91A9-719F14CD4C37}" srcOrd="0" destOrd="0" presId="urn:microsoft.com/office/officeart/2005/8/layout/radial5"/>
    <dgm:cxn modelId="{A3BB5DC1-2578-4CE5-9E45-FC12700F06F7}" type="presOf" srcId="{D3824468-F821-4179-9D21-3B5B9174EE82}" destId="{437E9B09-6943-4D7F-A5B9-192D26E486CC}" srcOrd="0" destOrd="0" presId="urn:microsoft.com/office/officeart/2005/8/layout/radial5"/>
    <dgm:cxn modelId="{8C727813-F9F5-4D45-878A-3E0400883D2C}" type="presOf" srcId="{D66B5980-53EE-440F-9B49-213BA84DE664}" destId="{CBA84E04-064F-49C0-81F5-5D81A8A0A719}" srcOrd="0" destOrd="0" presId="urn:microsoft.com/office/officeart/2005/8/layout/radial5"/>
    <dgm:cxn modelId="{582309A9-A797-4C87-94C2-C4BE85D9FF2E}" type="presOf" srcId="{8E21CB00-75C7-43F1-9858-EF5A7213F854}" destId="{952FE500-8126-47B5-9838-518FC2F27576}" srcOrd="0" destOrd="0" presId="urn:microsoft.com/office/officeart/2005/8/layout/radial5"/>
    <dgm:cxn modelId="{9049E800-32A1-4C85-B8F9-BA1FFC1EA7FB}" type="presOf" srcId="{3483DDAC-3256-4FE2-BCA3-065E1946B533}" destId="{D635C44E-EA9E-4493-935A-B9DF166B014E}" srcOrd="0" destOrd="0" presId="urn:microsoft.com/office/officeart/2005/8/layout/radial5"/>
    <dgm:cxn modelId="{A527AFCA-6E10-4ABA-AC5D-F3EFCE9817E1}" srcId="{D66B5980-53EE-440F-9B49-213BA84DE664}" destId="{65929FD8-A510-45DF-AA29-2FB20C4758A9}" srcOrd="2" destOrd="0" parTransId="{D3824468-F821-4179-9D21-3B5B9174EE82}" sibTransId="{E639AFAC-45BB-4D71-943B-2C3504D8324D}"/>
    <dgm:cxn modelId="{C6A451FB-A605-4CC2-8166-9096E979AE77}" type="presOf" srcId="{3E4F3F78-D1BF-477F-9C29-C901B687ADB0}" destId="{B55762CD-898C-415B-9CF1-C57D8BF94A5E}" srcOrd="0" destOrd="0" presId="urn:microsoft.com/office/officeart/2005/8/layout/radial5"/>
    <dgm:cxn modelId="{E7B809A7-DD93-4DD1-B30A-B11CAA4FD694}" srcId="{2F37D979-C374-4911-900B-16488BBAB724}" destId="{D66B5980-53EE-440F-9B49-213BA84DE664}" srcOrd="0" destOrd="0" parTransId="{0B6E85D1-A60D-4A32-90AD-C58C6815E07D}" sibTransId="{9A2C4FA5-4F63-428E-AED7-52F3C8D9280B}"/>
    <dgm:cxn modelId="{A0A7667E-F11B-4E25-9C4B-44279D8E7C98}" type="presOf" srcId="{79BA194F-4AF9-4D80-A5ED-E91A6F088F5A}" destId="{10BC21AE-8C0C-4EFE-9BB5-4B3C8C91196C}" srcOrd="1" destOrd="0" presId="urn:microsoft.com/office/officeart/2005/8/layout/radial5"/>
    <dgm:cxn modelId="{A524D3E5-D3B5-4738-B967-C8F60580A1BB}" type="presOf" srcId="{A32E0158-A0D7-4B52-A8C5-9FCDE8F49713}" destId="{DFA42B9B-C1DD-429E-AEE2-0810F31D1429}" srcOrd="0" destOrd="0" presId="urn:microsoft.com/office/officeart/2005/8/layout/radial5"/>
    <dgm:cxn modelId="{C97870E5-C2EE-4C1A-B8A1-B9D4E4856BCA}" type="presOf" srcId="{3483DDAC-3256-4FE2-BCA3-065E1946B533}" destId="{43F2A2EA-FFEB-481B-A7F0-8B9063000CCF}" srcOrd="1" destOrd="0" presId="urn:microsoft.com/office/officeart/2005/8/layout/radial5"/>
    <dgm:cxn modelId="{DA2BD98E-B847-4CBD-BB08-DE5B6B822E7F}" srcId="{D66B5980-53EE-440F-9B49-213BA84DE664}" destId="{3E4F3F78-D1BF-477F-9C29-C901B687ADB0}" srcOrd="7" destOrd="0" parTransId="{D1A5E85C-C305-4255-B2FB-DDC8A1A560B5}" sibTransId="{8D770AF1-4502-4F89-8E6D-35CFE0CFCB44}"/>
    <dgm:cxn modelId="{E388B0FD-028C-4C65-B006-A8280802143A}" type="presOf" srcId="{523890CA-36B0-46CA-B5E6-9316B470E08D}" destId="{97A8BAF3-72AC-4C58-8C30-373B3A22A9DA}" srcOrd="0" destOrd="0" presId="urn:microsoft.com/office/officeart/2005/8/layout/radial5"/>
    <dgm:cxn modelId="{1FE063FF-5861-4F3C-92FD-BFE47AFD9125}" type="presOf" srcId="{25212040-F065-4690-9666-557339D18DD2}" destId="{BCFFA693-A336-444C-AF60-83238DCCA213}" srcOrd="0" destOrd="0" presId="urn:microsoft.com/office/officeart/2005/8/layout/radial5"/>
    <dgm:cxn modelId="{58253C2B-0964-40FC-AA86-3E63746B6A7C}" type="presOf" srcId="{020DD9A7-E673-4BFB-BDC1-77337243F231}" destId="{79EE5EAB-C3BA-4126-9E95-28358626FADB}" srcOrd="0" destOrd="0" presId="urn:microsoft.com/office/officeart/2005/8/layout/radial5"/>
    <dgm:cxn modelId="{91B511D6-46A7-4280-A8D9-A930D56EAF72}" type="presOf" srcId="{D754111C-0DD2-4C9C-A3D5-A8C9CE54C68B}" destId="{CEBF2D44-8327-442F-84D7-AA4E00AE724E}" srcOrd="0" destOrd="0" presId="urn:microsoft.com/office/officeart/2005/8/layout/radial5"/>
    <dgm:cxn modelId="{1788874F-0706-4D83-980B-494DF4A2B20E}" type="presOf" srcId="{D754111C-0DD2-4C9C-A3D5-A8C9CE54C68B}" destId="{2F4AEAEC-634F-4FD6-BFE4-F555837F796A}" srcOrd="1" destOrd="0" presId="urn:microsoft.com/office/officeart/2005/8/layout/radial5"/>
    <dgm:cxn modelId="{7AA87BE1-C717-479D-9222-1315811AC477}" srcId="{D66B5980-53EE-440F-9B49-213BA84DE664}" destId="{95766316-51CF-4558-8DCB-6569E97CED25}" srcOrd="0" destOrd="0" parTransId="{25212040-F065-4690-9666-557339D18DD2}" sibTransId="{EE28DC66-C11D-43E6-BF2C-2BB1188C0139}"/>
    <dgm:cxn modelId="{053D0655-9A4F-48EA-9A40-453B63EA3084}" type="presOf" srcId="{733061EF-3DED-48F3-88F9-AEDA18B387AF}" destId="{36AC7CE2-AC2F-48AC-8325-FAEB00C945A5}" srcOrd="0" destOrd="0" presId="urn:microsoft.com/office/officeart/2005/8/layout/radial5"/>
    <dgm:cxn modelId="{3E98B84A-3B2B-4568-A03C-4DEB421E4C13}" srcId="{D66B5980-53EE-440F-9B49-213BA84DE664}" destId="{523890CA-36B0-46CA-B5E6-9316B470E08D}" srcOrd="6" destOrd="0" parTransId="{733061EF-3DED-48F3-88F9-AEDA18B387AF}" sibTransId="{5E5A53B9-18DD-4D95-BCD8-3421C4BC21FB}"/>
    <dgm:cxn modelId="{706FDF19-E5EE-4DD8-9220-ED80DD919777}" srcId="{D66B5980-53EE-440F-9B49-213BA84DE664}" destId="{020DD9A7-E673-4BFB-BDC1-77337243F231}" srcOrd="3" destOrd="0" parTransId="{D754111C-0DD2-4C9C-A3D5-A8C9CE54C68B}" sibTransId="{BB5CC3E6-333F-45E8-8D6D-3977909486AF}"/>
    <dgm:cxn modelId="{24F52C0F-A1BA-47F9-A5A1-7CEE08AE99A9}" type="presOf" srcId="{95766316-51CF-4558-8DCB-6569E97CED25}" destId="{AEED67B2-B190-45FD-86F2-E7F5F833C130}" srcOrd="0" destOrd="0" presId="urn:microsoft.com/office/officeart/2005/8/layout/radial5"/>
    <dgm:cxn modelId="{66674F4F-1341-4F95-B6BF-2B5097578BFD}" type="presOf" srcId="{45840513-97A6-4E8E-981C-9B9EDB90D3E6}" destId="{35A1A47F-CC3A-4C6C-AD69-C24F38910186}" srcOrd="0" destOrd="0" presId="urn:microsoft.com/office/officeart/2005/8/layout/radial5"/>
    <dgm:cxn modelId="{8A66FB2B-87F2-4762-8DE7-7011C05B9E12}" srcId="{D66B5980-53EE-440F-9B49-213BA84DE664}" destId="{8E21CB00-75C7-43F1-9858-EF5A7213F854}" srcOrd="4" destOrd="0" parTransId="{3483DDAC-3256-4FE2-BCA3-065E1946B533}" sibTransId="{767D0FA0-483F-4A28-B771-EF5F85FBD2DB}"/>
    <dgm:cxn modelId="{6BF36EF4-F04E-4DF7-AD8A-218F778D2923}" srcId="{D66B5980-53EE-440F-9B49-213BA84DE664}" destId="{45840513-97A6-4E8E-981C-9B9EDB90D3E6}" srcOrd="5" destOrd="0" parTransId="{79BA194F-4AF9-4D80-A5ED-E91A6F088F5A}" sibTransId="{ACA7C076-622E-4022-A145-A7C6FC265717}"/>
    <dgm:cxn modelId="{2BC16132-D489-494C-9210-7D4795AE6DD6}" type="presOf" srcId="{65929FD8-A510-45DF-AA29-2FB20C4758A9}" destId="{02BEF1A5-8A48-4D0D-B3CC-0920882BC16A}" srcOrd="0" destOrd="0" presId="urn:microsoft.com/office/officeart/2005/8/layout/radial5"/>
    <dgm:cxn modelId="{E287A6CC-C551-4463-B579-75E7CFDC9F63}" type="presOf" srcId="{D1A5E85C-C305-4255-B2FB-DDC8A1A560B5}" destId="{23E208A0-8629-4A2C-A1D8-3267AEED1698}" srcOrd="0" destOrd="0" presId="urn:microsoft.com/office/officeart/2005/8/layout/radial5"/>
    <dgm:cxn modelId="{0269E04C-9D98-4F18-864C-303C74D2E87A}" type="presOf" srcId="{25212040-F065-4690-9666-557339D18DD2}" destId="{9D8CDEE6-2008-4E54-A0A7-752D9780A962}" srcOrd="1" destOrd="0" presId="urn:microsoft.com/office/officeart/2005/8/layout/radial5"/>
    <dgm:cxn modelId="{860ACB48-DEA5-4D32-9524-6BE233370022}" type="presOf" srcId="{79BA194F-4AF9-4D80-A5ED-E91A6F088F5A}" destId="{94FEE8CB-D693-4054-AF9B-C2474E100831}" srcOrd="0" destOrd="0" presId="urn:microsoft.com/office/officeart/2005/8/layout/radial5"/>
    <dgm:cxn modelId="{F77E88F4-1268-4BB4-87E2-CCB9D3AFED43}" type="presOf" srcId="{733061EF-3DED-48F3-88F9-AEDA18B387AF}" destId="{12E42067-238D-4D85-BE86-46F2C0B2BC1F}" srcOrd="1" destOrd="0" presId="urn:microsoft.com/office/officeart/2005/8/layout/radial5"/>
    <dgm:cxn modelId="{B2AEB0FE-E487-46E4-A6EF-AF1AB484A399}" type="presOf" srcId="{014550DF-4571-4946-8EF2-D0CD75CECC3D}" destId="{EDEC9433-EDE8-49A4-8D8E-FBA115C19158}" srcOrd="1" destOrd="0" presId="urn:microsoft.com/office/officeart/2005/8/layout/radial5"/>
    <dgm:cxn modelId="{9E23EFBE-A130-4625-894B-2236AC697C30}" type="presOf" srcId="{D3824468-F821-4179-9D21-3B5B9174EE82}" destId="{12FC5160-E7A1-4AB5-921E-8A337E6C7641}" srcOrd="1" destOrd="0" presId="urn:microsoft.com/office/officeart/2005/8/layout/radial5"/>
    <dgm:cxn modelId="{49E63C14-45A4-48C4-A90C-7E7F0C8995DD}" type="presOf" srcId="{D1A5E85C-C305-4255-B2FB-DDC8A1A560B5}" destId="{2630E626-A35E-4B6F-A8F2-1FAB8CE1FDCA}" srcOrd="1" destOrd="0" presId="urn:microsoft.com/office/officeart/2005/8/layout/radial5"/>
    <dgm:cxn modelId="{3636EC7A-3724-48BB-ADC5-B8016DA871C3}" type="presParOf" srcId="{CC97B62D-962D-4375-893B-EF70F3063334}" destId="{CBA84E04-064F-49C0-81F5-5D81A8A0A719}" srcOrd="0" destOrd="0" presId="urn:microsoft.com/office/officeart/2005/8/layout/radial5"/>
    <dgm:cxn modelId="{0AF2FC8C-A0EE-4932-A0D8-648A4F87C0F3}" type="presParOf" srcId="{CC97B62D-962D-4375-893B-EF70F3063334}" destId="{BCFFA693-A336-444C-AF60-83238DCCA213}" srcOrd="1" destOrd="0" presId="urn:microsoft.com/office/officeart/2005/8/layout/radial5"/>
    <dgm:cxn modelId="{7F68D372-7B70-43FE-92A6-0BFD8221493C}" type="presParOf" srcId="{BCFFA693-A336-444C-AF60-83238DCCA213}" destId="{9D8CDEE6-2008-4E54-A0A7-752D9780A962}" srcOrd="0" destOrd="0" presId="urn:microsoft.com/office/officeart/2005/8/layout/radial5"/>
    <dgm:cxn modelId="{51D76E40-AA58-490B-93B5-D951307946A9}" type="presParOf" srcId="{CC97B62D-962D-4375-893B-EF70F3063334}" destId="{AEED67B2-B190-45FD-86F2-E7F5F833C130}" srcOrd="2" destOrd="0" presId="urn:microsoft.com/office/officeart/2005/8/layout/radial5"/>
    <dgm:cxn modelId="{18BF0E86-2E2F-408A-A9C7-DA96C4C12CA4}" type="presParOf" srcId="{CC97B62D-962D-4375-893B-EF70F3063334}" destId="{A544B74A-5BE9-42B9-91A9-719F14CD4C37}" srcOrd="3" destOrd="0" presId="urn:microsoft.com/office/officeart/2005/8/layout/radial5"/>
    <dgm:cxn modelId="{A96D4BA1-485C-4904-9FE5-3BBDD46B4734}" type="presParOf" srcId="{A544B74A-5BE9-42B9-91A9-719F14CD4C37}" destId="{EDEC9433-EDE8-49A4-8D8E-FBA115C19158}" srcOrd="0" destOrd="0" presId="urn:microsoft.com/office/officeart/2005/8/layout/radial5"/>
    <dgm:cxn modelId="{45D29DD7-5A67-4712-8F73-4691FE1C3CC1}" type="presParOf" srcId="{CC97B62D-962D-4375-893B-EF70F3063334}" destId="{DFA42B9B-C1DD-429E-AEE2-0810F31D1429}" srcOrd="4" destOrd="0" presId="urn:microsoft.com/office/officeart/2005/8/layout/radial5"/>
    <dgm:cxn modelId="{4037F43D-1CF4-4640-A891-5AB62FD7827D}" type="presParOf" srcId="{CC97B62D-962D-4375-893B-EF70F3063334}" destId="{437E9B09-6943-4D7F-A5B9-192D26E486CC}" srcOrd="5" destOrd="0" presId="urn:microsoft.com/office/officeart/2005/8/layout/radial5"/>
    <dgm:cxn modelId="{01E5872F-D8E0-45C3-BEEA-4BF0BDAD05DC}" type="presParOf" srcId="{437E9B09-6943-4D7F-A5B9-192D26E486CC}" destId="{12FC5160-E7A1-4AB5-921E-8A337E6C7641}" srcOrd="0" destOrd="0" presId="urn:microsoft.com/office/officeart/2005/8/layout/radial5"/>
    <dgm:cxn modelId="{1D792E97-A6E0-4DFD-99FD-179265BCB552}" type="presParOf" srcId="{CC97B62D-962D-4375-893B-EF70F3063334}" destId="{02BEF1A5-8A48-4D0D-B3CC-0920882BC16A}" srcOrd="6" destOrd="0" presId="urn:microsoft.com/office/officeart/2005/8/layout/radial5"/>
    <dgm:cxn modelId="{DE5DEDD3-B277-45C4-8A11-9DE17128389E}" type="presParOf" srcId="{CC97B62D-962D-4375-893B-EF70F3063334}" destId="{CEBF2D44-8327-442F-84D7-AA4E00AE724E}" srcOrd="7" destOrd="0" presId="urn:microsoft.com/office/officeart/2005/8/layout/radial5"/>
    <dgm:cxn modelId="{701380F4-E7EB-42D1-BF31-39BA34BBBA45}" type="presParOf" srcId="{CEBF2D44-8327-442F-84D7-AA4E00AE724E}" destId="{2F4AEAEC-634F-4FD6-BFE4-F555837F796A}" srcOrd="0" destOrd="0" presId="urn:microsoft.com/office/officeart/2005/8/layout/radial5"/>
    <dgm:cxn modelId="{90964953-C43D-4A1C-9956-A5920F25DA8E}" type="presParOf" srcId="{CC97B62D-962D-4375-893B-EF70F3063334}" destId="{79EE5EAB-C3BA-4126-9E95-28358626FADB}" srcOrd="8" destOrd="0" presId="urn:microsoft.com/office/officeart/2005/8/layout/radial5"/>
    <dgm:cxn modelId="{810D192F-91EE-4FC2-8CED-A680F42C2F45}" type="presParOf" srcId="{CC97B62D-962D-4375-893B-EF70F3063334}" destId="{D635C44E-EA9E-4493-935A-B9DF166B014E}" srcOrd="9" destOrd="0" presId="urn:microsoft.com/office/officeart/2005/8/layout/radial5"/>
    <dgm:cxn modelId="{27E1B3AD-CAF2-469F-941E-CD26D2E7CD8E}" type="presParOf" srcId="{D635C44E-EA9E-4493-935A-B9DF166B014E}" destId="{43F2A2EA-FFEB-481B-A7F0-8B9063000CCF}" srcOrd="0" destOrd="0" presId="urn:microsoft.com/office/officeart/2005/8/layout/radial5"/>
    <dgm:cxn modelId="{2F0C6E0A-6807-440C-849D-1259D237B645}" type="presParOf" srcId="{CC97B62D-962D-4375-893B-EF70F3063334}" destId="{952FE500-8126-47B5-9838-518FC2F27576}" srcOrd="10" destOrd="0" presId="urn:microsoft.com/office/officeart/2005/8/layout/radial5"/>
    <dgm:cxn modelId="{BD4E3C34-2813-4BA1-B9FE-64DAEBA402C5}" type="presParOf" srcId="{CC97B62D-962D-4375-893B-EF70F3063334}" destId="{94FEE8CB-D693-4054-AF9B-C2474E100831}" srcOrd="11" destOrd="0" presId="urn:microsoft.com/office/officeart/2005/8/layout/radial5"/>
    <dgm:cxn modelId="{124919BE-A36C-4E03-BDD2-058F83FE2970}" type="presParOf" srcId="{94FEE8CB-D693-4054-AF9B-C2474E100831}" destId="{10BC21AE-8C0C-4EFE-9BB5-4B3C8C91196C}" srcOrd="0" destOrd="0" presId="urn:microsoft.com/office/officeart/2005/8/layout/radial5"/>
    <dgm:cxn modelId="{537213E9-1D43-4529-97E5-33B743B352E4}" type="presParOf" srcId="{CC97B62D-962D-4375-893B-EF70F3063334}" destId="{35A1A47F-CC3A-4C6C-AD69-C24F38910186}" srcOrd="12" destOrd="0" presId="urn:microsoft.com/office/officeart/2005/8/layout/radial5"/>
    <dgm:cxn modelId="{77DBD5EA-D2D8-4DD9-BE6D-4952F4210F76}" type="presParOf" srcId="{CC97B62D-962D-4375-893B-EF70F3063334}" destId="{36AC7CE2-AC2F-48AC-8325-FAEB00C945A5}" srcOrd="13" destOrd="0" presId="urn:microsoft.com/office/officeart/2005/8/layout/radial5"/>
    <dgm:cxn modelId="{AD19C19D-2D5E-4380-8D98-BC5B5EF3716D}" type="presParOf" srcId="{36AC7CE2-AC2F-48AC-8325-FAEB00C945A5}" destId="{12E42067-238D-4D85-BE86-46F2C0B2BC1F}" srcOrd="0" destOrd="0" presId="urn:microsoft.com/office/officeart/2005/8/layout/radial5"/>
    <dgm:cxn modelId="{D5A98230-C005-480D-884B-C050F773AB54}" type="presParOf" srcId="{CC97B62D-962D-4375-893B-EF70F3063334}" destId="{97A8BAF3-72AC-4C58-8C30-373B3A22A9DA}" srcOrd="14" destOrd="0" presId="urn:microsoft.com/office/officeart/2005/8/layout/radial5"/>
    <dgm:cxn modelId="{E2C9BC01-6A09-4F53-AAF9-6AF297489C4C}" type="presParOf" srcId="{CC97B62D-962D-4375-893B-EF70F3063334}" destId="{23E208A0-8629-4A2C-A1D8-3267AEED1698}" srcOrd="15" destOrd="0" presId="urn:microsoft.com/office/officeart/2005/8/layout/radial5"/>
    <dgm:cxn modelId="{C92317D0-FBA0-4498-9A55-10C7AE1ACD1C}" type="presParOf" srcId="{23E208A0-8629-4A2C-A1D8-3267AEED1698}" destId="{2630E626-A35E-4B6F-A8F2-1FAB8CE1FDCA}" srcOrd="0" destOrd="0" presId="urn:microsoft.com/office/officeart/2005/8/layout/radial5"/>
    <dgm:cxn modelId="{6C3161CE-A291-4DB8-B82A-55D44485ABB5}" type="presParOf" srcId="{CC97B62D-962D-4375-893B-EF70F3063334}" destId="{B55762CD-898C-415B-9CF1-C57D8BF94A5E}"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37D979-C374-4911-900B-16488BBAB724}"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US"/>
        </a:p>
      </dgm:t>
    </dgm:pt>
    <dgm:pt modelId="{D66B5980-53EE-440F-9B49-213BA84DE664}">
      <dgm:prSet phldrT="[Text]" custT="1"/>
      <dgm:spPr>
        <a:solidFill>
          <a:schemeClr val="tx1"/>
        </a:solidFill>
      </dgm:spPr>
      <dgm:t>
        <a:bodyPr/>
        <a:lstStyle/>
        <a:p>
          <a:r>
            <a:rPr lang="en-US" sz="3200" b="1" dirty="0" smtClean="0"/>
            <a:t>Fall 2019 Tests</a:t>
          </a:r>
          <a:endParaRPr lang="en-US" sz="1400" b="1" dirty="0"/>
        </a:p>
      </dgm:t>
    </dgm:pt>
    <dgm:pt modelId="{0B6E85D1-A60D-4A32-90AD-C58C6815E07D}" type="parTrans" cxnId="{E7B809A7-DD93-4DD1-B30A-B11CAA4FD694}">
      <dgm:prSet/>
      <dgm:spPr/>
      <dgm:t>
        <a:bodyPr/>
        <a:lstStyle/>
        <a:p>
          <a:endParaRPr lang="en-US"/>
        </a:p>
      </dgm:t>
    </dgm:pt>
    <dgm:pt modelId="{9A2C4FA5-4F63-428E-AED7-52F3C8D9280B}" type="sibTrans" cxnId="{E7B809A7-DD93-4DD1-B30A-B11CAA4FD694}">
      <dgm:prSet/>
      <dgm:spPr/>
      <dgm:t>
        <a:bodyPr/>
        <a:lstStyle/>
        <a:p>
          <a:endParaRPr lang="en-US"/>
        </a:p>
      </dgm:t>
    </dgm:pt>
    <dgm:pt modelId="{C18D8CB4-6A1B-402B-B1E3-DFB1CE3FFC0D}">
      <dgm:prSet phldrT="[Text]" custT="1"/>
      <dgm:spPr>
        <a:solidFill>
          <a:srgbClr val="00B050"/>
        </a:solidFill>
      </dgm:spPr>
      <dgm:t>
        <a:bodyPr/>
        <a:lstStyle/>
        <a:p>
          <a:r>
            <a:rPr lang="en-US" sz="2800" dirty="0" err="1" smtClean="0"/>
            <a:t>EoCs</a:t>
          </a:r>
          <a:r>
            <a:rPr lang="en-US" sz="3200" dirty="0" smtClean="0"/>
            <a:t> </a:t>
          </a:r>
          <a:r>
            <a:rPr lang="en-US" sz="1900" dirty="0" smtClean="0"/>
            <a:t>(optional)</a:t>
          </a:r>
          <a:endParaRPr lang="en-US" sz="1900" dirty="0"/>
        </a:p>
      </dgm:t>
    </dgm:pt>
    <dgm:pt modelId="{B3DA17C5-196A-4680-8E9C-CD941B959712}" type="parTrans" cxnId="{8F3E342A-6A8A-4FB7-B1A7-AEF62ABE2F11}">
      <dgm:prSet/>
      <dgm:spPr>
        <a:solidFill>
          <a:srgbClr val="00B050"/>
        </a:solidFill>
      </dgm:spPr>
      <dgm:t>
        <a:bodyPr/>
        <a:lstStyle/>
        <a:p>
          <a:endParaRPr lang="en-US"/>
        </a:p>
      </dgm:t>
    </dgm:pt>
    <dgm:pt modelId="{7674A47D-34D9-4BD7-BED1-B2AE99B62405}" type="sibTrans" cxnId="{8F3E342A-6A8A-4FB7-B1A7-AEF62ABE2F11}">
      <dgm:prSet/>
      <dgm:spPr/>
      <dgm:t>
        <a:bodyPr/>
        <a:lstStyle/>
        <a:p>
          <a:endParaRPr lang="en-US"/>
        </a:p>
      </dgm:t>
    </dgm:pt>
    <dgm:pt modelId="{8E21CB00-75C7-43F1-9858-EF5A7213F854}">
      <dgm:prSet phldrT="[Text]" custT="1"/>
      <dgm:spPr>
        <a:solidFill>
          <a:srgbClr val="9966FF"/>
        </a:solidFill>
      </dgm:spPr>
      <dgm:t>
        <a:bodyPr/>
        <a:lstStyle/>
        <a:p>
          <a:r>
            <a:rPr lang="en-US" sz="2000" dirty="0" smtClean="0"/>
            <a:t>WIDA  &amp; W-APT </a:t>
          </a:r>
          <a:endParaRPr lang="en-US" sz="2000" dirty="0"/>
        </a:p>
      </dgm:t>
    </dgm:pt>
    <dgm:pt modelId="{3483DDAC-3256-4FE2-BCA3-065E1946B533}" type="parTrans" cxnId="{8A66FB2B-87F2-4762-8DE7-7011C05B9E12}">
      <dgm:prSet/>
      <dgm:spPr>
        <a:solidFill>
          <a:srgbClr val="9966FF"/>
        </a:solidFill>
      </dgm:spPr>
      <dgm:t>
        <a:bodyPr/>
        <a:lstStyle/>
        <a:p>
          <a:endParaRPr lang="en-US"/>
        </a:p>
      </dgm:t>
    </dgm:pt>
    <dgm:pt modelId="{767D0FA0-483F-4A28-B771-EF5F85FBD2DB}" type="sibTrans" cxnId="{8A66FB2B-87F2-4762-8DE7-7011C05B9E12}">
      <dgm:prSet/>
      <dgm:spPr/>
      <dgm:t>
        <a:bodyPr/>
        <a:lstStyle/>
        <a:p>
          <a:endParaRPr lang="en-US"/>
        </a:p>
      </dgm:t>
    </dgm:pt>
    <dgm:pt modelId="{45840513-97A6-4E8E-981C-9B9EDB90D3E6}">
      <dgm:prSet phldrT="[Text]" custT="1"/>
      <dgm:spPr>
        <a:solidFill>
          <a:srgbClr val="00518E"/>
        </a:solidFill>
      </dgm:spPr>
      <dgm:t>
        <a:bodyPr/>
        <a:lstStyle/>
        <a:p>
          <a:r>
            <a:rPr lang="en-US" sz="2400" b="0" dirty="0" err="1" smtClean="0"/>
            <a:t>Istation</a:t>
          </a:r>
          <a:endParaRPr lang="en-US" sz="2400" b="0" dirty="0"/>
        </a:p>
      </dgm:t>
    </dgm:pt>
    <dgm:pt modelId="{79BA194F-4AF9-4D80-A5ED-E91A6F088F5A}" type="parTrans" cxnId="{6BF36EF4-F04E-4DF7-AD8A-218F778D2923}">
      <dgm:prSet/>
      <dgm:spPr>
        <a:solidFill>
          <a:srgbClr val="00518E"/>
        </a:solidFill>
      </dgm:spPr>
      <dgm:t>
        <a:bodyPr/>
        <a:lstStyle/>
        <a:p>
          <a:endParaRPr lang="en-US"/>
        </a:p>
      </dgm:t>
    </dgm:pt>
    <dgm:pt modelId="{ACA7C076-622E-4022-A145-A7C6FC265717}" type="sibTrans" cxnId="{6BF36EF4-F04E-4DF7-AD8A-218F778D2923}">
      <dgm:prSet/>
      <dgm:spPr/>
      <dgm:t>
        <a:bodyPr/>
        <a:lstStyle/>
        <a:p>
          <a:endParaRPr lang="en-US"/>
        </a:p>
      </dgm:t>
    </dgm:pt>
    <dgm:pt modelId="{A32E0158-A0D7-4B52-A8C5-9FCDE8F49713}">
      <dgm:prSet custT="1"/>
      <dgm:spPr>
        <a:solidFill>
          <a:srgbClr val="FF66CC"/>
        </a:solidFill>
      </dgm:spPr>
      <dgm:t>
        <a:bodyPr/>
        <a:lstStyle/>
        <a:p>
          <a:r>
            <a:rPr lang="en-US" sz="2400" dirty="0" smtClean="0"/>
            <a:t>NMAPA</a:t>
          </a:r>
          <a:endParaRPr lang="en-US" sz="2400" dirty="0"/>
        </a:p>
      </dgm:t>
    </dgm:pt>
    <dgm:pt modelId="{014550DF-4571-4946-8EF2-D0CD75CECC3D}" type="parTrans" cxnId="{AE8EA08D-80AE-4628-9BD3-A3DD4FA0AA2B}">
      <dgm:prSet/>
      <dgm:spPr>
        <a:solidFill>
          <a:srgbClr val="FF66CC"/>
        </a:solidFill>
      </dgm:spPr>
      <dgm:t>
        <a:bodyPr/>
        <a:lstStyle/>
        <a:p>
          <a:endParaRPr lang="en-US"/>
        </a:p>
      </dgm:t>
    </dgm:pt>
    <dgm:pt modelId="{46AF7F68-9CA2-48A9-A1EC-F607634F3E68}" type="sibTrans" cxnId="{AE8EA08D-80AE-4628-9BD3-A3DD4FA0AA2B}">
      <dgm:prSet/>
      <dgm:spPr/>
      <dgm:t>
        <a:bodyPr/>
        <a:lstStyle/>
        <a:p>
          <a:endParaRPr lang="en-US"/>
        </a:p>
      </dgm:t>
    </dgm:pt>
    <dgm:pt modelId="{020DD9A7-E673-4BFB-BDC1-77337243F231}">
      <dgm:prSet custT="1"/>
      <dgm:spPr>
        <a:solidFill>
          <a:srgbClr val="1A803A"/>
        </a:solidFill>
      </dgm:spPr>
      <dgm:t>
        <a:bodyPr/>
        <a:lstStyle/>
        <a:p>
          <a:r>
            <a:rPr lang="en-US" sz="2800" dirty="0" smtClean="0"/>
            <a:t>NAEP</a:t>
          </a:r>
          <a:endParaRPr lang="en-US" sz="2000" dirty="0"/>
        </a:p>
      </dgm:t>
    </dgm:pt>
    <dgm:pt modelId="{D754111C-0DD2-4C9C-A3D5-A8C9CE54C68B}" type="parTrans" cxnId="{706FDF19-E5EE-4DD8-9220-ED80DD919777}">
      <dgm:prSet/>
      <dgm:spPr>
        <a:solidFill>
          <a:srgbClr val="1A803A"/>
        </a:solidFill>
      </dgm:spPr>
      <dgm:t>
        <a:bodyPr/>
        <a:lstStyle/>
        <a:p>
          <a:endParaRPr lang="en-US"/>
        </a:p>
      </dgm:t>
    </dgm:pt>
    <dgm:pt modelId="{BB5CC3E6-333F-45E8-8D6D-3977909486AF}" type="sibTrans" cxnId="{706FDF19-E5EE-4DD8-9220-ED80DD919777}">
      <dgm:prSet/>
      <dgm:spPr/>
      <dgm:t>
        <a:bodyPr/>
        <a:lstStyle/>
        <a:p>
          <a:endParaRPr lang="en-US"/>
        </a:p>
      </dgm:t>
    </dgm:pt>
    <dgm:pt modelId="{65929FD8-A510-45DF-AA29-2FB20C4758A9}">
      <dgm:prSet custT="1"/>
      <dgm:spPr>
        <a:solidFill>
          <a:srgbClr val="00B0F0"/>
        </a:solidFill>
      </dgm:spPr>
      <dgm:t>
        <a:bodyPr/>
        <a:lstStyle/>
        <a:p>
          <a:endParaRPr lang="en-US" sz="1400" dirty="0" smtClean="0"/>
        </a:p>
        <a:p>
          <a:r>
            <a:rPr lang="en-US" sz="2800" baseline="0" dirty="0" smtClean="0"/>
            <a:t>ECOT</a:t>
          </a:r>
          <a:endParaRPr lang="en-US" sz="1800" baseline="0" dirty="0"/>
        </a:p>
        <a:p>
          <a:endParaRPr lang="en-US" sz="1400" dirty="0"/>
        </a:p>
      </dgm:t>
    </dgm:pt>
    <dgm:pt modelId="{D3824468-F821-4179-9D21-3B5B9174EE82}" type="parTrans" cxnId="{A527AFCA-6E10-4ABA-AC5D-F3EFCE9817E1}">
      <dgm:prSet/>
      <dgm:spPr>
        <a:solidFill>
          <a:srgbClr val="6AEDF0"/>
        </a:solidFill>
      </dgm:spPr>
      <dgm:t>
        <a:bodyPr/>
        <a:lstStyle/>
        <a:p>
          <a:endParaRPr lang="en-US"/>
        </a:p>
      </dgm:t>
    </dgm:pt>
    <dgm:pt modelId="{E639AFAC-45BB-4D71-943B-2C3504D8324D}" type="sibTrans" cxnId="{A527AFCA-6E10-4ABA-AC5D-F3EFCE9817E1}">
      <dgm:prSet/>
      <dgm:spPr/>
      <dgm:t>
        <a:bodyPr/>
        <a:lstStyle/>
        <a:p>
          <a:endParaRPr lang="en-US"/>
        </a:p>
      </dgm:t>
    </dgm:pt>
    <dgm:pt modelId="{C1F9D121-F26E-4257-B9BD-89CABC932779}">
      <dgm:prSet phldrT="[Text]" custT="1"/>
      <dgm:spPr>
        <a:solidFill>
          <a:srgbClr val="FF9900"/>
        </a:solidFill>
      </dgm:spPr>
      <dgm:t>
        <a:bodyPr/>
        <a:lstStyle/>
        <a:p>
          <a:r>
            <a:rPr lang="en-US" sz="1800" dirty="0" smtClean="0"/>
            <a:t>Precision Exams (optional)</a:t>
          </a:r>
          <a:endParaRPr lang="en-US" sz="1800" dirty="0"/>
        </a:p>
      </dgm:t>
    </dgm:pt>
    <dgm:pt modelId="{72D04D19-AA01-47D2-947E-825878321292}" type="parTrans" cxnId="{6D6C801D-C24C-409E-BFF9-92A6F801A3DB}">
      <dgm:prSet/>
      <dgm:spPr>
        <a:solidFill>
          <a:srgbClr val="FF9900"/>
        </a:solidFill>
      </dgm:spPr>
      <dgm:t>
        <a:bodyPr/>
        <a:lstStyle/>
        <a:p>
          <a:endParaRPr lang="en-US"/>
        </a:p>
      </dgm:t>
    </dgm:pt>
    <dgm:pt modelId="{65EA5149-825A-4C5F-8BF8-46F970A443FA}" type="sibTrans" cxnId="{6D6C801D-C24C-409E-BFF9-92A6F801A3DB}">
      <dgm:prSet/>
      <dgm:spPr/>
      <dgm:t>
        <a:bodyPr/>
        <a:lstStyle/>
        <a:p>
          <a:endParaRPr lang="en-US"/>
        </a:p>
      </dgm:t>
    </dgm:pt>
    <dgm:pt modelId="{CC97B62D-962D-4375-893B-EF70F3063334}" type="pres">
      <dgm:prSet presAssocID="{2F37D979-C374-4911-900B-16488BBAB724}" presName="Name0" presStyleCnt="0">
        <dgm:presLayoutVars>
          <dgm:chMax val="1"/>
          <dgm:dir/>
          <dgm:animLvl val="ctr"/>
          <dgm:resizeHandles val="exact"/>
        </dgm:presLayoutVars>
      </dgm:prSet>
      <dgm:spPr/>
      <dgm:t>
        <a:bodyPr/>
        <a:lstStyle/>
        <a:p>
          <a:endParaRPr lang="en-US"/>
        </a:p>
      </dgm:t>
    </dgm:pt>
    <dgm:pt modelId="{CBA84E04-064F-49C0-81F5-5D81A8A0A719}" type="pres">
      <dgm:prSet presAssocID="{D66B5980-53EE-440F-9B49-213BA84DE664}" presName="centerShape" presStyleLbl="node0" presStyleIdx="0" presStyleCnt="1" custScaleX="165365" custScaleY="165365"/>
      <dgm:spPr/>
      <dgm:t>
        <a:bodyPr/>
        <a:lstStyle/>
        <a:p>
          <a:endParaRPr lang="en-US"/>
        </a:p>
      </dgm:t>
    </dgm:pt>
    <dgm:pt modelId="{A544B74A-5BE9-42B9-91A9-719F14CD4C37}" type="pres">
      <dgm:prSet presAssocID="{014550DF-4571-4946-8EF2-D0CD75CECC3D}" presName="parTrans" presStyleLbl="sibTrans2D1" presStyleIdx="0" presStyleCnt="7"/>
      <dgm:spPr/>
      <dgm:t>
        <a:bodyPr/>
        <a:lstStyle/>
        <a:p>
          <a:endParaRPr lang="en-US"/>
        </a:p>
      </dgm:t>
    </dgm:pt>
    <dgm:pt modelId="{EDEC9433-EDE8-49A4-8D8E-FBA115C19158}" type="pres">
      <dgm:prSet presAssocID="{014550DF-4571-4946-8EF2-D0CD75CECC3D}" presName="connectorText" presStyleLbl="sibTrans2D1" presStyleIdx="0" presStyleCnt="7"/>
      <dgm:spPr/>
      <dgm:t>
        <a:bodyPr/>
        <a:lstStyle/>
        <a:p>
          <a:endParaRPr lang="en-US"/>
        </a:p>
      </dgm:t>
    </dgm:pt>
    <dgm:pt modelId="{DFA42B9B-C1DD-429E-AEE2-0810F31D1429}" type="pres">
      <dgm:prSet presAssocID="{A32E0158-A0D7-4B52-A8C5-9FCDE8F49713}" presName="node" presStyleLbl="node1" presStyleIdx="0" presStyleCnt="7">
        <dgm:presLayoutVars>
          <dgm:bulletEnabled val="1"/>
        </dgm:presLayoutVars>
      </dgm:prSet>
      <dgm:spPr/>
      <dgm:t>
        <a:bodyPr/>
        <a:lstStyle/>
        <a:p>
          <a:endParaRPr lang="en-US"/>
        </a:p>
      </dgm:t>
    </dgm:pt>
    <dgm:pt modelId="{437E9B09-6943-4D7F-A5B9-192D26E486CC}" type="pres">
      <dgm:prSet presAssocID="{D3824468-F821-4179-9D21-3B5B9174EE82}" presName="parTrans" presStyleLbl="sibTrans2D1" presStyleIdx="1" presStyleCnt="7"/>
      <dgm:spPr/>
      <dgm:t>
        <a:bodyPr/>
        <a:lstStyle/>
        <a:p>
          <a:endParaRPr lang="en-US"/>
        </a:p>
      </dgm:t>
    </dgm:pt>
    <dgm:pt modelId="{12FC5160-E7A1-4AB5-921E-8A337E6C7641}" type="pres">
      <dgm:prSet presAssocID="{D3824468-F821-4179-9D21-3B5B9174EE82}" presName="connectorText" presStyleLbl="sibTrans2D1" presStyleIdx="1" presStyleCnt="7"/>
      <dgm:spPr/>
      <dgm:t>
        <a:bodyPr/>
        <a:lstStyle/>
        <a:p>
          <a:endParaRPr lang="en-US"/>
        </a:p>
      </dgm:t>
    </dgm:pt>
    <dgm:pt modelId="{02BEF1A5-8A48-4D0D-B3CC-0920882BC16A}" type="pres">
      <dgm:prSet presAssocID="{65929FD8-A510-45DF-AA29-2FB20C4758A9}" presName="node" presStyleLbl="node1" presStyleIdx="1" presStyleCnt="7" custScaleX="107487" custScaleY="99219">
        <dgm:presLayoutVars>
          <dgm:bulletEnabled val="1"/>
        </dgm:presLayoutVars>
      </dgm:prSet>
      <dgm:spPr/>
      <dgm:t>
        <a:bodyPr/>
        <a:lstStyle/>
        <a:p>
          <a:endParaRPr lang="en-US"/>
        </a:p>
      </dgm:t>
    </dgm:pt>
    <dgm:pt modelId="{BD5EEEAE-7E23-4716-973A-A0F73BE5F081}" type="pres">
      <dgm:prSet presAssocID="{B3DA17C5-196A-4680-8E9C-CD941B959712}" presName="parTrans" presStyleLbl="sibTrans2D1" presStyleIdx="2" presStyleCnt="7"/>
      <dgm:spPr/>
      <dgm:t>
        <a:bodyPr/>
        <a:lstStyle/>
        <a:p>
          <a:endParaRPr lang="en-US"/>
        </a:p>
      </dgm:t>
    </dgm:pt>
    <dgm:pt modelId="{6383AE6C-4095-432C-8565-16719243EAEB}" type="pres">
      <dgm:prSet presAssocID="{B3DA17C5-196A-4680-8E9C-CD941B959712}" presName="connectorText" presStyleLbl="sibTrans2D1" presStyleIdx="2" presStyleCnt="7"/>
      <dgm:spPr/>
      <dgm:t>
        <a:bodyPr/>
        <a:lstStyle/>
        <a:p>
          <a:endParaRPr lang="en-US"/>
        </a:p>
      </dgm:t>
    </dgm:pt>
    <dgm:pt modelId="{A5392B9F-4C8D-4415-9840-393F92DEAFC5}" type="pres">
      <dgm:prSet presAssocID="{C18D8CB4-6A1B-402B-B1E3-DFB1CE3FFC0D}" presName="node" presStyleLbl="node1" presStyleIdx="2" presStyleCnt="7">
        <dgm:presLayoutVars>
          <dgm:bulletEnabled val="1"/>
        </dgm:presLayoutVars>
      </dgm:prSet>
      <dgm:spPr/>
      <dgm:t>
        <a:bodyPr/>
        <a:lstStyle/>
        <a:p>
          <a:endParaRPr lang="en-US"/>
        </a:p>
      </dgm:t>
    </dgm:pt>
    <dgm:pt modelId="{1920AE9E-7F03-4E2D-A58E-880C412FA623}" type="pres">
      <dgm:prSet presAssocID="{72D04D19-AA01-47D2-947E-825878321292}" presName="parTrans" presStyleLbl="sibTrans2D1" presStyleIdx="3" presStyleCnt="7"/>
      <dgm:spPr/>
      <dgm:t>
        <a:bodyPr/>
        <a:lstStyle/>
        <a:p>
          <a:endParaRPr lang="en-US"/>
        </a:p>
      </dgm:t>
    </dgm:pt>
    <dgm:pt modelId="{6189415A-3EEB-4FED-8F59-027D6707D3F2}" type="pres">
      <dgm:prSet presAssocID="{72D04D19-AA01-47D2-947E-825878321292}" presName="connectorText" presStyleLbl="sibTrans2D1" presStyleIdx="3" presStyleCnt="7"/>
      <dgm:spPr/>
      <dgm:t>
        <a:bodyPr/>
        <a:lstStyle/>
        <a:p>
          <a:endParaRPr lang="en-US"/>
        </a:p>
      </dgm:t>
    </dgm:pt>
    <dgm:pt modelId="{DDF18AE2-9227-4755-AEEB-4C37C1BD6858}" type="pres">
      <dgm:prSet presAssocID="{C1F9D121-F26E-4257-B9BD-89CABC932779}" presName="node" presStyleLbl="node1" presStyleIdx="3" presStyleCnt="7">
        <dgm:presLayoutVars>
          <dgm:bulletEnabled val="1"/>
        </dgm:presLayoutVars>
      </dgm:prSet>
      <dgm:spPr/>
      <dgm:t>
        <a:bodyPr/>
        <a:lstStyle/>
        <a:p>
          <a:endParaRPr lang="en-US"/>
        </a:p>
      </dgm:t>
    </dgm:pt>
    <dgm:pt modelId="{CEBF2D44-8327-442F-84D7-AA4E00AE724E}" type="pres">
      <dgm:prSet presAssocID="{D754111C-0DD2-4C9C-A3D5-A8C9CE54C68B}" presName="parTrans" presStyleLbl="sibTrans2D1" presStyleIdx="4" presStyleCnt="7"/>
      <dgm:spPr/>
      <dgm:t>
        <a:bodyPr/>
        <a:lstStyle/>
        <a:p>
          <a:endParaRPr lang="en-US"/>
        </a:p>
      </dgm:t>
    </dgm:pt>
    <dgm:pt modelId="{2F4AEAEC-634F-4FD6-BFE4-F555837F796A}" type="pres">
      <dgm:prSet presAssocID="{D754111C-0DD2-4C9C-A3D5-A8C9CE54C68B}" presName="connectorText" presStyleLbl="sibTrans2D1" presStyleIdx="4" presStyleCnt="7"/>
      <dgm:spPr/>
      <dgm:t>
        <a:bodyPr/>
        <a:lstStyle/>
        <a:p>
          <a:endParaRPr lang="en-US"/>
        </a:p>
      </dgm:t>
    </dgm:pt>
    <dgm:pt modelId="{79EE5EAB-C3BA-4126-9E95-28358626FADB}" type="pres">
      <dgm:prSet presAssocID="{020DD9A7-E673-4BFB-BDC1-77337243F231}" presName="node" presStyleLbl="node1" presStyleIdx="4" presStyleCnt="7" custScaleX="99901" custScaleY="99219">
        <dgm:presLayoutVars>
          <dgm:bulletEnabled val="1"/>
        </dgm:presLayoutVars>
      </dgm:prSet>
      <dgm:spPr/>
      <dgm:t>
        <a:bodyPr/>
        <a:lstStyle/>
        <a:p>
          <a:endParaRPr lang="en-US"/>
        </a:p>
      </dgm:t>
    </dgm:pt>
    <dgm:pt modelId="{D635C44E-EA9E-4493-935A-B9DF166B014E}" type="pres">
      <dgm:prSet presAssocID="{3483DDAC-3256-4FE2-BCA3-065E1946B533}" presName="parTrans" presStyleLbl="sibTrans2D1" presStyleIdx="5" presStyleCnt="7"/>
      <dgm:spPr/>
      <dgm:t>
        <a:bodyPr/>
        <a:lstStyle/>
        <a:p>
          <a:endParaRPr lang="en-US"/>
        </a:p>
      </dgm:t>
    </dgm:pt>
    <dgm:pt modelId="{43F2A2EA-FFEB-481B-A7F0-8B9063000CCF}" type="pres">
      <dgm:prSet presAssocID="{3483DDAC-3256-4FE2-BCA3-065E1946B533}" presName="connectorText" presStyleLbl="sibTrans2D1" presStyleIdx="5" presStyleCnt="7"/>
      <dgm:spPr/>
      <dgm:t>
        <a:bodyPr/>
        <a:lstStyle/>
        <a:p>
          <a:endParaRPr lang="en-US"/>
        </a:p>
      </dgm:t>
    </dgm:pt>
    <dgm:pt modelId="{952FE500-8126-47B5-9838-518FC2F27576}" type="pres">
      <dgm:prSet presAssocID="{8E21CB00-75C7-43F1-9858-EF5A7213F854}" presName="node" presStyleLbl="node1" presStyleIdx="5" presStyleCnt="7">
        <dgm:presLayoutVars>
          <dgm:bulletEnabled val="1"/>
        </dgm:presLayoutVars>
      </dgm:prSet>
      <dgm:spPr/>
      <dgm:t>
        <a:bodyPr/>
        <a:lstStyle/>
        <a:p>
          <a:endParaRPr lang="en-US"/>
        </a:p>
      </dgm:t>
    </dgm:pt>
    <dgm:pt modelId="{94FEE8CB-D693-4054-AF9B-C2474E100831}" type="pres">
      <dgm:prSet presAssocID="{79BA194F-4AF9-4D80-A5ED-E91A6F088F5A}" presName="parTrans" presStyleLbl="sibTrans2D1" presStyleIdx="6" presStyleCnt="7"/>
      <dgm:spPr/>
      <dgm:t>
        <a:bodyPr/>
        <a:lstStyle/>
        <a:p>
          <a:endParaRPr lang="en-US"/>
        </a:p>
      </dgm:t>
    </dgm:pt>
    <dgm:pt modelId="{10BC21AE-8C0C-4EFE-9BB5-4B3C8C91196C}" type="pres">
      <dgm:prSet presAssocID="{79BA194F-4AF9-4D80-A5ED-E91A6F088F5A}" presName="connectorText" presStyleLbl="sibTrans2D1" presStyleIdx="6" presStyleCnt="7"/>
      <dgm:spPr/>
      <dgm:t>
        <a:bodyPr/>
        <a:lstStyle/>
        <a:p>
          <a:endParaRPr lang="en-US"/>
        </a:p>
      </dgm:t>
    </dgm:pt>
    <dgm:pt modelId="{35A1A47F-CC3A-4C6C-AD69-C24F38910186}" type="pres">
      <dgm:prSet presAssocID="{45840513-97A6-4E8E-981C-9B9EDB90D3E6}" presName="node" presStyleLbl="node1" presStyleIdx="6" presStyleCnt="7" custScaleX="99474" custScaleY="96802">
        <dgm:presLayoutVars>
          <dgm:bulletEnabled val="1"/>
        </dgm:presLayoutVars>
      </dgm:prSet>
      <dgm:spPr/>
      <dgm:t>
        <a:bodyPr/>
        <a:lstStyle/>
        <a:p>
          <a:endParaRPr lang="en-US"/>
        </a:p>
      </dgm:t>
    </dgm:pt>
  </dgm:ptLst>
  <dgm:cxnLst>
    <dgm:cxn modelId="{AE8EA08D-80AE-4628-9BD3-A3DD4FA0AA2B}" srcId="{D66B5980-53EE-440F-9B49-213BA84DE664}" destId="{A32E0158-A0D7-4B52-A8C5-9FCDE8F49713}" srcOrd="0" destOrd="0" parTransId="{014550DF-4571-4946-8EF2-D0CD75CECC3D}" sibTransId="{46AF7F68-9CA2-48A9-A1EC-F607634F3E68}"/>
    <dgm:cxn modelId="{D42A4CDA-50F4-44ED-AEF8-41A6B1B5348E}" type="presOf" srcId="{2F37D979-C374-4911-900B-16488BBAB724}" destId="{CC97B62D-962D-4375-893B-EF70F3063334}" srcOrd="0" destOrd="0" presId="urn:microsoft.com/office/officeart/2005/8/layout/radial5"/>
    <dgm:cxn modelId="{5EF0545B-9EF5-470E-81E5-D7428818CFA6}" type="presOf" srcId="{014550DF-4571-4946-8EF2-D0CD75CECC3D}" destId="{A544B74A-5BE9-42B9-91A9-719F14CD4C37}" srcOrd="0" destOrd="0" presId="urn:microsoft.com/office/officeart/2005/8/layout/radial5"/>
    <dgm:cxn modelId="{A3BB5DC1-2578-4CE5-9E45-FC12700F06F7}" type="presOf" srcId="{D3824468-F821-4179-9D21-3B5B9174EE82}" destId="{437E9B09-6943-4D7F-A5B9-192D26E486CC}" srcOrd="0" destOrd="0" presId="urn:microsoft.com/office/officeart/2005/8/layout/radial5"/>
    <dgm:cxn modelId="{8C727813-F9F5-4D45-878A-3E0400883D2C}" type="presOf" srcId="{D66B5980-53EE-440F-9B49-213BA84DE664}" destId="{CBA84E04-064F-49C0-81F5-5D81A8A0A719}" srcOrd="0" destOrd="0" presId="urn:microsoft.com/office/officeart/2005/8/layout/radial5"/>
    <dgm:cxn modelId="{6FD96361-ACCE-42F8-8569-8D19A9E193CD}" type="presOf" srcId="{72D04D19-AA01-47D2-947E-825878321292}" destId="{6189415A-3EEB-4FED-8F59-027D6707D3F2}" srcOrd="1" destOrd="0" presId="urn:microsoft.com/office/officeart/2005/8/layout/radial5"/>
    <dgm:cxn modelId="{582309A9-A797-4C87-94C2-C4BE85D9FF2E}" type="presOf" srcId="{8E21CB00-75C7-43F1-9858-EF5A7213F854}" destId="{952FE500-8126-47B5-9838-518FC2F27576}" srcOrd="0" destOrd="0" presId="urn:microsoft.com/office/officeart/2005/8/layout/radial5"/>
    <dgm:cxn modelId="{9049E800-32A1-4C85-B8F9-BA1FFC1EA7FB}" type="presOf" srcId="{3483DDAC-3256-4FE2-BCA3-065E1946B533}" destId="{D635C44E-EA9E-4493-935A-B9DF166B014E}" srcOrd="0" destOrd="0" presId="urn:microsoft.com/office/officeart/2005/8/layout/radial5"/>
    <dgm:cxn modelId="{A527AFCA-6E10-4ABA-AC5D-F3EFCE9817E1}" srcId="{D66B5980-53EE-440F-9B49-213BA84DE664}" destId="{65929FD8-A510-45DF-AA29-2FB20C4758A9}" srcOrd="1" destOrd="0" parTransId="{D3824468-F821-4179-9D21-3B5B9174EE82}" sibTransId="{E639AFAC-45BB-4D71-943B-2C3504D8324D}"/>
    <dgm:cxn modelId="{E7B809A7-DD93-4DD1-B30A-B11CAA4FD694}" srcId="{2F37D979-C374-4911-900B-16488BBAB724}" destId="{D66B5980-53EE-440F-9B49-213BA84DE664}" srcOrd="0" destOrd="0" parTransId="{0B6E85D1-A60D-4A32-90AD-C58C6815E07D}" sibTransId="{9A2C4FA5-4F63-428E-AED7-52F3C8D9280B}"/>
    <dgm:cxn modelId="{A0A7667E-F11B-4E25-9C4B-44279D8E7C98}" type="presOf" srcId="{79BA194F-4AF9-4D80-A5ED-E91A6F088F5A}" destId="{10BC21AE-8C0C-4EFE-9BB5-4B3C8C91196C}" srcOrd="1" destOrd="0" presId="urn:microsoft.com/office/officeart/2005/8/layout/radial5"/>
    <dgm:cxn modelId="{A524D3E5-D3B5-4738-B967-C8F60580A1BB}" type="presOf" srcId="{A32E0158-A0D7-4B52-A8C5-9FCDE8F49713}" destId="{DFA42B9B-C1DD-429E-AEE2-0810F31D1429}" srcOrd="0" destOrd="0" presId="urn:microsoft.com/office/officeart/2005/8/layout/radial5"/>
    <dgm:cxn modelId="{C97870E5-C2EE-4C1A-B8A1-B9D4E4856BCA}" type="presOf" srcId="{3483DDAC-3256-4FE2-BCA3-065E1946B533}" destId="{43F2A2EA-FFEB-481B-A7F0-8B9063000CCF}" srcOrd="1" destOrd="0" presId="urn:microsoft.com/office/officeart/2005/8/layout/radial5"/>
    <dgm:cxn modelId="{58253C2B-0964-40FC-AA86-3E63746B6A7C}" type="presOf" srcId="{020DD9A7-E673-4BFB-BDC1-77337243F231}" destId="{79EE5EAB-C3BA-4126-9E95-28358626FADB}" srcOrd="0" destOrd="0" presId="urn:microsoft.com/office/officeart/2005/8/layout/radial5"/>
    <dgm:cxn modelId="{91B511D6-46A7-4280-A8D9-A930D56EAF72}" type="presOf" srcId="{D754111C-0DD2-4C9C-A3D5-A8C9CE54C68B}" destId="{CEBF2D44-8327-442F-84D7-AA4E00AE724E}" srcOrd="0" destOrd="0" presId="urn:microsoft.com/office/officeart/2005/8/layout/radial5"/>
    <dgm:cxn modelId="{1788874F-0706-4D83-980B-494DF4A2B20E}" type="presOf" srcId="{D754111C-0DD2-4C9C-A3D5-A8C9CE54C68B}" destId="{2F4AEAEC-634F-4FD6-BFE4-F555837F796A}" srcOrd="1" destOrd="0" presId="urn:microsoft.com/office/officeart/2005/8/layout/radial5"/>
    <dgm:cxn modelId="{8156FD56-D478-4710-BBE7-9F5261D78C53}" type="presOf" srcId="{C1F9D121-F26E-4257-B9BD-89CABC932779}" destId="{DDF18AE2-9227-4755-AEEB-4C37C1BD6858}" srcOrd="0" destOrd="0" presId="urn:microsoft.com/office/officeart/2005/8/layout/radial5"/>
    <dgm:cxn modelId="{8F3E342A-6A8A-4FB7-B1A7-AEF62ABE2F11}" srcId="{D66B5980-53EE-440F-9B49-213BA84DE664}" destId="{C18D8CB4-6A1B-402B-B1E3-DFB1CE3FFC0D}" srcOrd="2" destOrd="0" parTransId="{B3DA17C5-196A-4680-8E9C-CD941B959712}" sibTransId="{7674A47D-34D9-4BD7-BED1-B2AE99B62405}"/>
    <dgm:cxn modelId="{6D6C801D-C24C-409E-BFF9-92A6F801A3DB}" srcId="{D66B5980-53EE-440F-9B49-213BA84DE664}" destId="{C1F9D121-F26E-4257-B9BD-89CABC932779}" srcOrd="3" destOrd="0" parTransId="{72D04D19-AA01-47D2-947E-825878321292}" sibTransId="{65EA5149-825A-4C5F-8BF8-46F970A443FA}"/>
    <dgm:cxn modelId="{57B98931-ED39-43F8-BDDE-4FA5F32FDDEB}" type="presOf" srcId="{72D04D19-AA01-47D2-947E-825878321292}" destId="{1920AE9E-7F03-4E2D-A58E-880C412FA623}" srcOrd="0" destOrd="0" presId="urn:microsoft.com/office/officeart/2005/8/layout/radial5"/>
    <dgm:cxn modelId="{51388F64-D873-4B73-BC63-C228B26894F5}" type="presOf" srcId="{B3DA17C5-196A-4680-8E9C-CD941B959712}" destId="{6383AE6C-4095-432C-8565-16719243EAEB}" srcOrd="1" destOrd="0" presId="urn:microsoft.com/office/officeart/2005/8/layout/radial5"/>
    <dgm:cxn modelId="{706FDF19-E5EE-4DD8-9220-ED80DD919777}" srcId="{D66B5980-53EE-440F-9B49-213BA84DE664}" destId="{020DD9A7-E673-4BFB-BDC1-77337243F231}" srcOrd="4" destOrd="0" parTransId="{D754111C-0DD2-4C9C-A3D5-A8C9CE54C68B}" sibTransId="{BB5CC3E6-333F-45E8-8D6D-3977909486AF}"/>
    <dgm:cxn modelId="{66674F4F-1341-4F95-B6BF-2B5097578BFD}" type="presOf" srcId="{45840513-97A6-4E8E-981C-9B9EDB90D3E6}" destId="{35A1A47F-CC3A-4C6C-AD69-C24F38910186}" srcOrd="0" destOrd="0" presId="urn:microsoft.com/office/officeart/2005/8/layout/radial5"/>
    <dgm:cxn modelId="{8A66FB2B-87F2-4762-8DE7-7011C05B9E12}" srcId="{D66B5980-53EE-440F-9B49-213BA84DE664}" destId="{8E21CB00-75C7-43F1-9858-EF5A7213F854}" srcOrd="5" destOrd="0" parTransId="{3483DDAC-3256-4FE2-BCA3-065E1946B533}" sibTransId="{767D0FA0-483F-4A28-B771-EF5F85FBD2DB}"/>
    <dgm:cxn modelId="{6BF36EF4-F04E-4DF7-AD8A-218F778D2923}" srcId="{D66B5980-53EE-440F-9B49-213BA84DE664}" destId="{45840513-97A6-4E8E-981C-9B9EDB90D3E6}" srcOrd="6" destOrd="0" parTransId="{79BA194F-4AF9-4D80-A5ED-E91A6F088F5A}" sibTransId="{ACA7C076-622E-4022-A145-A7C6FC265717}"/>
    <dgm:cxn modelId="{2BC16132-D489-494C-9210-7D4795AE6DD6}" type="presOf" srcId="{65929FD8-A510-45DF-AA29-2FB20C4758A9}" destId="{02BEF1A5-8A48-4D0D-B3CC-0920882BC16A}" srcOrd="0" destOrd="0" presId="urn:microsoft.com/office/officeart/2005/8/layout/radial5"/>
    <dgm:cxn modelId="{45994F08-A855-4EED-BD38-DED04485C153}" type="presOf" srcId="{C18D8CB4-6A1B-402B-B1E3-DFB1CE3FFC0D}" destId="{A5392B9F-4C8D-4415-9840-393F92DEAFC5}" srcOrd="0" destOrd="0" presId="urn:microsoft.com/office/officeart/2005/8/layout/radial5"/>
    <dgm:cxn modelId="{860ACB48-DEA5-4D32-9524-6BE233370022}" type="presOf" srcId="{79BA194F-4AF9-4D80-A5ED-E91A6F088F5A}" destId="{94FEE8CB-D693-4054-AF9B-C2474E100831}" srcOrd="0" destOrd="0" presId="urn:microsoft.com/office/officeart/2005/8/layout/radial5"/>
    <dgm:cxn modelId="{5DE3FB5F-89F1-4E3E-918B-DA7AB9EE270C}" type="presOf" srcId="{B3DA17C5-196A-4680-8E9C-CD941B959712}" destId="{BD5EEEAE-7E23-4716-973A-A0F73BE5F081}" srcOrd="0" destOrd="0" presId="urn:microsoft.com/office/officeart/2005/8/layout/radial5"/>
    <dgm:cxn modelId="{B2AEB0FE-E487-46E4-A6EF-AF1AB484A399}" type="presOf" srcId="{014550DF-4571-4946-8EF2-D0CD75CECC3D}" destId="{EDEC9433-EDE8-49A4-8D8E-FBA115C19158}" srcOrd="1" destOrd="0" presId="urn:microsoft.com/office/officeart/2005/8/layout/radial5"/>
    <dgm:cxn modelId="{9E23EFBE-A130-4625-894B-2236AC697C30}" type="presOf" srcId="{D3824468-F821-4179-9D21-3B5B9174EE82}" destId="{12FC5160-E7A1-4AB5-921E-8A337E6C7641}" srcOrd="1" destOrd="0" presId="urn:microsoft.com/office/officeart/2005/8/layout/radial5"/>
    <dgm:cxn modelId="{3636EC7A-3724-48BB-ADC5-B8016DA871C3}" type="presParOf" srcId="{CC97B62D-962D-4375-893B-EF70F3063334}" destId="{CBA84E04-064F-49C0-81F5-5D81A8A0A719}" srcOrd="0" destOrd="0" presId="urn:microsoft.com/office/officeart/2005/8/layout/radial5"/>
    <dgm:cxn modelId="{18BF0E86-2E2F-408A-A9C7-DA96C4C12CA4}" type="presParOf" srcId="{CC97B62D-962D-4375-893B-EF70F3063334}" destId="{A544B74A-5BE9-42B9-91A9-719F14CD4C37}" srcOrd="1" destOrd="0" presId="urn:microsoft.com/office/officeart/2005/8/layout/radial5"/>
    <dgm:cxn modelId="{A96D4BA1-485C-4904-9FE5-3BBDD46B4734}" type="presParOf" srcId="{A544B74A-5BE9-42B9-91A9-719F14CD4C37}" destId="{EDEC9433-EDE8-49A4-8D8E-FBA115C19158}" srcOrd="0" destOrd="0" presId="urn:microsoft.com/office/officeart/2005/8/layout/radial5"/>
    <dgm:cxn modelId="{45D29DD7-5A67-4712-8F73-4691FE1C3CC1}" type="presParOf" srcId="{CC97B62D-962D-4375-893B-EF70F3063334}" destId="{DFA42B9B-C1DD-429E-AEE2-0810F31D1429}" srcOrd="2" destOrd="0" presId="urn:microsoft.com/office/officeart/2005/8/layout/radial5"/>
    <dgm:cxn modelId="{4037F43D-1CF4-4640-A891-5AB62FD7827D}" type="presParOf" srcId="{CC97B62D-962D-4375-893B-EF70F3063334}" destId="{437E9B09-6943-4D7F-A5B9-192D26E486CC}" srcOrd="3" destOrd="0" presId="urn:microsoft.com/office/officeart/2005/8/layout/radial5"/>
    <dgm:cxn modelId="{01E5872F-D8E0-45C3-BEEA-4BF0BDAD05DC}" type="presParOf" srcId="{437E9B09-6943-4D7F-A5B9-192D26E486CC}" destId="{12FC5160-E7A1-4AB5-921E-8A337E6C7641}" srcOrd="0" destOrd="0" presId="urn:microsoft.com/office/officeart/2005/8/layout/radial5"/>
    <dgm:cxn modelId="{1D792E97-A6E0-4DFD-99FD-179265BCB552}" type="presParOf" srcId="{CC97B62D-962D-4375-893B-EF70F3063334}" destId="{02BEF1A5-8A48-4D0D-B3CC-0920882BC16A}" srcOrd="4" destOrd="0" presId="urn:microsoft.com/office/officeart/2005/8/layout/radial5"/>
    <dgm:cxn modelId="{2A333065-14D9-4DCB-A31C-173E0D2EC507}" type="presParOf" srcId="{CC97B62D-962D-4375-893B-EF70F3063334}" destId="{BD5EEEAE-7E23-4716-973A-A0F73BE5F081}" srcOrd="5" destOrd="0" presId="urn:microsoft.com/office/officeart/2005/8/layout/radial5"/>
    <dgm:cxn modelId="{158C7F5C-A546-47C0-A634-F2CC9ED38ADA}" type="presParOf" srcId="{BD5EEEAE-7E23-4716-973A-A0F73BE5F081}" destId="{6383AE6C-4095-432C-8565-16719243EAEB}" srcOrd="0" destOrd="0" presId="urn:microsoft.com/office/officeart/2005/8/layout/radial5"/>
    <dgm:cxn modelId="{2E253F69-7AC5-4801-8FC6-06728CA33B85}" type="presParOf" srcId="{CC97B62D-962D-4375-893B-EF70F3063334}" destId="{A5392B9F-4C8D-4415-9840-393F92DEAFC5}" srcOrd="6" destOrd="0" presId="urn:microsoft.com/office/officeart/2005/8/layout/radial5"/>
    <dgm:cxn modelId="{193438BD-5C1A-45A0-998F-B955CF901D43}" type="presParOf" srcId="{CC97B62D-962D-4375-893B-EF70F3063334}" destId="{1920AE9E-7F03-4E2D-A58E-880C412FA623}" srcOrd="7" destOrd="0" presId="urn:microsoft.com/office/officeart/2005/8/layout/radial5"/>
    <dgm:cxn modelId="{3B5DBEA5-13C2-4FD5-B4F8-305895BDAFCF}" type="presParOf" srcId="{1920AE9E-7F03-4E2D-A58E-880C412FA623}" destId="{6189415A-3EEB-4FED-8F59-027D6707D3F2}" srcOrd="0" destOrd="0" presId="urn:microsoft.com/office/officeart/2005/8/layout/radial5"/>
    <dgm:cxn modelId="{0BA720DB-258A-4CBA-B2F5-72D659B35380}" type="presParOf" srcId="{CC97B62D-962D-4375-893B-EF70F3063334}" destId="{DDF18AE2-9227-4755-AEEB-4C37C1BD6858}" srcOrd="8" destOrd="0" presId="urn:microsoft.com/office/officeart/2005/8/layout/radial5"/>
    <dgm:cxn modelId="{DE5DEDD3-B277-45C4-8A11-9DE17128389E}" type="presParOf" srcId="{CC97B62D-962D-4375-893B-EF70F3063334}" destId="{CEBF2D44-8327-442F-84D7-AA4E00AE724E}" srcOrd="9" destOrd="0" presId="urn:microsoft.com/office/officeart/2005/8/layout/radial5"/>
    <dgm:cxn modelId="{701380F4-E7EB-42D1-BF31-39BA34BBBA45}" type="presParOf" srcId="{CEBF2D44-8327-442F-84D7-AA4E00AE724E}" destId="{2F4AEAEC-634F-4FD6-BFE4-F555837F796A}" srcOrd="0" destOrd="0" presId="urn:microsoft.com/office/officeart/2005/8/layout/radial5"/>
    <dgm:cxn modelId="{90964953-C43D-4A1C-9956-A5920F25DA8E}" type="presParOf" srcId="{CC97B62D-962D-4375-893B-EF70F3063334}" destId="{79EE5EAB-C3BA-4126-9E95-28358626FADB}" srcOrd="10" destOrd="0" presId="urn:microsoft.com/office/officeart/2005/8/layout/radial5"/>
    <dgm:cxn modelId="{810D192F-91EE-4FC2-8CED-A680F42C2F45}" type="presParOf" srcId="{CC97B62D-962D-4375-893B-EF70F3063334}" destId="{D635C44E-EA9E-4493-935A-B9DF166B014E}" srcOrd="11" destOrd="0" presId="urn:microsoft.com/office/officeart/2005/8/layout/radial5"/>
    <dgm:cxn modelId="{27E1B3AD-CAF2-469F-941E-CD26D2E7CD8E}" type="presParOf" srcId="{D635C44E-EA9E-4493-935A-B9DF166B014E}" destId="{43F2A2EA-FFEB-481B-A7F0-8B9063000CCF}" srcOrd="0" destOrd="0" presId="urn:microsoft.com/office/officeart/2005/8/layout/radial5"/>
    <dgm:cxn modelId="{2F0C6E0A-6807-440C-849D-1259D237B645}" type="presParOf" srcId="{CC97B62D-962D-4375-893B-EF70F3063334}" destId="{952FE500-8126-47B5-9838-518FC2F27576}" srcOrd="12" destOrd="0" presId="urn:microsoft.com/office/officeart/2005/8/layout/radial5"/>
    <dgm:cxn modelId="{BD4E3C34-2813-4BA1-B9FE-64DAEBA402C5}" type="presParOf" srcId="{CC97B62D-962D-4375-893B-EF70F3063334}" destId="{94FEE8CB-D693-4054-AF9B-C2474E100831}" srcOrd="13" destOrd="0" presId="urn:microsoft.com/office/officeart/2005/8/layout/radial5"/>
    <dgm:cxn modelId="{124919BE-A36C-4E03-BDD2-058F83FE2970}" type="presParOf" srcId="{94FEE8CB-D693-4054-AF9B-C2474E100831}" destId="{10BC21AE-8C0C-4EFE-9BB5-4B3C8C91196C}" srcOrd="0" destOrd="0" presId="urn:microsoft.com/office/officeart/2005/8/layout/radial5"/>
    <dgm:cxn modelId="{537213E9-1D43-4529-97E5-33B743B352E4}" type="presParOf" srcId="{CC97B62D-962D-4375-893B-EF70F3063334}" destId="{35A1A47F-CC3A-4C6C-AD69-C24F38910186}"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7F760B3-78A8-412A-9736-7E2FCA46A634}" type="datetimeFigureOut">
              <a:rPr lang="en-US" smtClean="0"/>
              <a:t>9/26/2019</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E7055DC-E49E-4C5C-BB27-34BB35895CD2}" type="slidenum">
              <a:rPr lang="en-US" smtClean="0"/>
              <a:t>‹#›</a:t>
            </a:fld>
            <a:endParaRPr lang="en-US"/>
          </a:p>
        </p:txBody>
      </p:sp>
    </p:spTree>
    <p:extLst>
      <p:ext uri="{BB962C8B-B14F-4D97-AF65-F5344CB8AC3E}">
        <p14:creationId xmlns:p14="http://schemas.microsoft.com/office/powerpoint/2010/main" val="2467243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50E51E4-820B-4FD1-AC9B-4D3B550DCF30}" type="datetimeFigureOut">
              <a:rPr lang="en-US" smtClean="0"/>
              <a:t>9/26/2019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BAE13AD-6564-44A9-9049-233A48E15E20}" type="slidenum">
              <a:rPr lang="en-US" smtClean="0"/>
              <a:t>‹#›</a:t>
            </a:fld>
            <a:endParaRPr lang="en-US"/>
          </a:p>
        </p:txBody>
      </p:sp>
    </p:spTree>
    <p:extLst>
      <p:ext uri="{BB962C8B-B14F-4D97-AF65-F5344CB8AC3E}">
        <p14:creationId xmlns:p14="http://schemas.microsoft.com/office/powerpoint/2010/main" val="110567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AD363-B861-4E8E-92F1-4F97CB134335}" type="slidenum">
              <a:rPr lang="en-US" smtClean="0"/>
              <a:t>1</a:t>
            </a:fld>
            <a:endParaRPr lang="en-US"/>
          </a:p>
        </p:txBody>
      </p:sp>
    </p:spTree>
    <p:extLst>
      <p:ext uri="{BB962C8B-B14F-4D97-AF65-F5344CB8AC3E}">
        <p14:creationId xmlns:p14="http://schemas.microsoft.com/office/powerpoint/2010/main" val="13530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11</a:t>
            </a:fld>
            <a:endParaRPr lang="en-US"/>
          </a:p>
        </p:txBody>
      </p:sp>
    </p:spTree>
    <p:extLst>
      <p:ext uri="{BB962C8B-B14F-4D97-AF65-F5344CB8AC3E}">
        <p14:creationId xmlns:p14="http://schemas.microsoft.com/office/powerpoint/2010/main" val="114490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13</a:t>
            </a:fld>
            <a:endParaRPr lang="en-US"/>
          </a:p>
        </p:txBody>
      </p:sp>
    </p:spTree>
    <p:extLst>
      <p:ext uri="{BB962C8B-B14F-4D97-AF65-F5344CB8AC3E}">
        <p14:creationId xmlns:p14="http://schemas.microsoft.com/office/powerpoint/2010/main" val="149951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17</a:t>
            </a:fld>
            <a:endParaRPr lang="en-US"/>
          </a:p>
        </p:txBody>
      </p:sp>
    </p:spTree>
    <p:extLst>
      <p:ext uri="{BB962C8B-B14F-4D97-AF65-F5344CB8AC3E}">
        <p14:creationId xmlns:p14="http://schemas.microsoft.com/office/powerpoint/2010/main" val="74044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Manuals are available on this website.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10834">
              <a:defRPr/>
            </a:pPr>
            <a:fld id="{FFB9F6E9-6B15-4C7B-9854-C22B6EE64A86}" type="slidenum">
              <a:rPr lang="en-US">
                <a:solidFill>
                  <a:prstClr val="black"/>
                </a:solidFill>
                <a:latin typeface="Calibri"/>
              </a:rPr>
              <a:pPr defTabSz="910834">
                <a:defRPr/>
              </a:pPr>
              <a:t>24</a:t>
            </a:fld>
            <a:endParaRPr lang="en-US" dirty="0">
              <a:solidFill>
                <a:prstClr val="black"/>
              </a:solidFill>
              <a:latin typeface="Calibri"/>
            </a:endParaRPr>
          </a:p>
        </p:txBody>
      </p:sp>
    </p:spTree>
    <p:extLst>
      <p:ext uri="{BB962C8B-B14F-4D97-AF65-F5344CB8AC3E}">
        <p14:creationId xmlns:p14="http://schemas.microsoft.com/office/powerpoint/2010/main" val="103309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980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371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CBD9C-0D19-4BDF-824D-D65EDC2EFFD0}" type="slidenum">
              <a:rPr lang="en-US" smtClean="0"/>
              <a:t>36</a:t>
            </a:fld>
            <a:endParaRPr lang="en-US"/>
          </a:p>
        </p:txBody>
      </p:sp>
    </p:spTree>
    <p:extLst>
      <p:ext uri="{BB962C8B-B14F-4D97-AF65-F5344CB8AC3E}">
        <p14:creationId xmlns:p14="http://schemas.microsoft.com/office/powerpoint/2010/main" val="255085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them to manual</a:t>
            </a:r>
            <a:r>
              <a:rPr lang="en-US" baseline="0" dirty="0" smtClean="0"/>
              <a:t> pages; explain which assessments are required, the 95% participation and reporting requirement, define SWD and </a:t>
            </a:r>
            <a:r>
              <a:rPr lang="en-US" baseline="0" dirty="0" err="1" smtClean="0"/>
              <a:t>Els</a:t>
            </a:r>
            <a:r>
              <a:rPr lang="en-US" baseline="0" dirty="0" smtClean="0"/>
              <a:t>, accommodations, alternate assessment </a:t>
            </a:r>
            <a:r>
              <a:rPr lang="en-US" b="1" u="sng" baseline="0" dirty="0" smtClean="0"/>
              <a:t>briefly</a:t>
            </a:r>
            <a:r>
              <a:rPr lang="en-US" baseline="0" dirty="0" smtClean="0"/>
              <a:t> as these are in later sections</a:t>
            </a:r>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40</a:t>
            </a:fld>
            <a:endParaRPr lang="en-US"/>
          </a:p>
        </p:txBody>
      </p:sp>
    </p:spTree>
    <p:extLst>
      <p:ext uri="{BB962C8B-B14F-4D97-AF65-F5344CB8AC3E}">
        <p14:creationId xmlns:p14="http://schemas.microsoft.com/office/powerpoint/2010/main" val="203400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a:t>
            </a:r>
            <a:r>
              <a:rPr lang="en-US" baseline="0" dirty="0" smtClean="0"/>
              <a:t> the specific requirements of each role in manual, including administrators</a:t>
            </a:r>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46</a:t>
            </a:fld>
            <a:endParaRPr lang="en-US"/>
          </a:p>
        </p:txBody>
      </p:sp>
    </p:spTree>
    <p:extLst>
      <p:ext uri="{BB962C8B-B14F-4D97-AF65-F5344CB8AC3E}">
        <p14:creationId xmlns:p14="http://schemas.microsoft.com/office/powerpoint/2010/main" val="177363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56</a:t>
            </a:fld>
            <a:endParaRPr lang="en-US"/>
          </a:p>
        </p:txBody>
      </p:sp>
    </p:spTree>
    <p:extLst>
      <p:ext uri="{BB962C8B-B14F-4D97-AF65-F5344CB8AC3E}">
        <p14:creationId xmlns:p14="http://schemas.microsoft.com/office/powerpoint/2010/main" val="212636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to assessment system first – stakeholder engagement, task force</a:t>
            </a:r>
          </a:p>
          <a:p>
            <a:r>
              <a:rPr lang="en-US" baseline="0" dirty="0" smtClean="0"/>
              <a:t>Changes to graduation last so elementary DTCs can leave</a:t>
            </a:r>
            <a:endParaRPr lang="en-US" dirty="0"/>
          </a:p>
        </p:txBody>
      </p:sp>
      <p:sp>
        <p:nvSpPr>
          <p:cNvPr id="4" name="Slide Number Placeholder 3"/>
          <p:cNvSpPr>
            <a:spLocks noGrp="1"/>
          </p:cNvSpPr>
          <p:nvPr>
            <p:ph type="sldNum" sz="quarter" idx="10"/>
          </p:nvPr>
        </p:nvSpPr>
        <p:spPr/>
        <p:txBody>
          <a:bodyPr/>
          <a:lstStyle/>
          <a:p>
            <a:pPr defTabSz="934627">
              <a:defRPr/>
            </a:pPr>
            <a:fld id="{90DD0973-010A-CE44-B54E-33F40DF759D1}" type="slidenum">
              <a:rPr lang="en-US">
                <a:solidFill>
                  <a:prstClr val="black"/>
                </a:solidFill>
                <a:latin typeface="Calibri" panose="020F0502020204030204"/>
              </a:rPr>
              <a:pPr defTabSz="93462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12782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next slides for detail on each</a:t>
            </a:r>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68</a:t>
            </a:fld>
            <a:endParaRPr lang="en-US"/>
          </a:p>
        </p:txBody>
      </p:sp>
    </p:spTree>
    <p:extLst>
      <p:ext uri="{BB962C8B-B14F-4D97-AF65-F5344CB8AC3E}">
        <p14:creationId xmlns:p14="http://schemas.microsoft.com/office/powerpoint/2010/main" val="57727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law caps at 1% and PED must monitor if LEAs exceed, but PED</a:t>
            </a:r>
            <a:r>
              <a:rPr lang="en-US" baseline="0" dirty="0" smtClean="0"/>
              <a:t> cannot tell LEA that a student can’t take the alternate assessment; IEP team </a:t>
            </a:r>
            <a:r>
              <a:rPr lang="en-US" b="1" u="sng" baseline="0" dirty="0" smtClean="0"/>
              <a:t>must</a:t>
            </a:r>
            <a:r>
              <a:rPr lang="en-US" baseline="0" dirty="0" smtClean="0"/>
              <a:t> decide</a:t>
            </a:r>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70</a:t>
            </a:fld>
            <a:endParaRPr lang="en-US"/>
          </a:p>
        </p:txBody>
      </p:sp>
    </p:spTree>
    <p:extLst>
      <p:ext uri="{BB962C8B-B14F-4D97-AF65-F5344CB8AC3E}">
        <p14:creationId xmlns:p14="http://schemas.microsoft.com/office/powerpoint/2010/main" val="94482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97E24-27BB-4B9C-BDD6-92B68F5B3E89}" type="slidenum">
              <a:rPr lang="en-US" smtClean="0"/>
              <a:t>74</a:t>
            </a:fld>
            <a:endParaRPr lang="en-US" dirty="0"/>
          </a:p>
        </p:txBody>
      </p:sp>
    </p:spTree>
    <p:extLst>
      <p:ext uri="{BB962C8B-B14F-4D97-AF65-F5344CB8AC3E}">
        <p14:creationId xmlns:p14="http://schemas.microsoft.com/office/powerpoint/2010/main" val="316072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97E24-27BB-4B9C-BDD6-92B68F5B3E89}" type="slidenum">
              <a:rPr lang="en-US" smtClean="0"/>
              <a:t>75</a:t>
            </a:fld>
            <a:endParaRPr lang="en-US" dirty="0"/>
          </a:p>
        </p:txBody>
      </p:sp>
    </p:spTree>
    <p:extLst>
      <p:ext uri="{BB962C8B-B14F-4D97-AF65-F5344CB8AC3E}">
        <p14:creationId xmlns:p14="http://schemas.microsoft.com/office/powerpoint/2010/main" val="351018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a:t>
            </a:r>
            <a:r>
              <a:rPr lang="en-US" baseline="0" dirty="0" smtClean="0"/>
              <a:t> rearranged slides, be flexible.</a:t>
            </a:r>
            <a:endParaRPr lang="en-US" dirty="0"/>
          </a:p>
        </p:txBody>
      </p:sp>
      <p:sp>
        <p:nvSpPr>
          <p:cNvPr id="4" name="Slide Number Placeholder 3"/>
          <p:cNvSpPr>
            <a:spLocks noGrp="1"/>
          </p:cNvSpPr>
          <p:nvPr>
            <p:ph type="sldNum" sz="quarter" idx="10"/>
          </p:nvPr>
        </p:nvSpPr>
        <p:spPr/>
        <p:txBody>
          <a:bodyPr/>
          <a:lstStyle/>
          <a:p>
            <a:fld id="{2BAE13AD-6564-44A9-9049-233A48E15E20}" type="slidenum">
              <a:rPr lang="en-US" smtClean="0"/>
              <a:t>86</a:t>
            </a:fld>
            <a:endParaRPr lang="en-US"/>
          </a:p>
        </p:txBody>
      </p:sp>
    </p:spTree>
    <p:extLst>
      <p:ext uri="{BB962C8B-B14F-4D97-AF65-F5344CB8AC3E}">
        <p14:creationId xmlns:p14="http://schemas.microsoft.com/office/powerpoint/2010/main" val="1165143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AIR suggests Nov. 8</a:t>
            </a:r>
          </a:p>
          <a:p>
            <a:pPr defTabSz="924458">
              <a:defRPr/>
            </a:pPr>
            <a:r>
              <a:rPr lang="en-US" dirty="0" smtClean="0"/>
              <a:t>See DTC Manual for more information</a:t>
            </a:r>
          </a:p>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87</a:t>
            </a:fld>
            <a:endParaRPr lang="en-US"/>
          </a:p>
        </p:txBody>
      </p:sp>
    </p:spTree>
    <p:extLst>
      <p:ext uri="{BB962C8B-B14F-4D97-AF65-F5344CB8AC3E}">
        <p14:creationId xmlns:p14="http://schemas.microsoft.com/office/powerpoint/2010/main" val="1787673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194E0-0CFB-470F-B928-EEBEA70FDE5E}" type="slidenum">
              <a:rPr lang="en-US" smtClean="0"/>
              <a:t>88</a:t>
            </a:fld>
            <a:endParaRPr lang="en-US"/>
          </a:p>
        </p:txBody>
      </p:sp>
    </p:spTree>
    <p:extLst>
      <p:ext uri="{BB962C8B-B14F-4D97-AF65-F5344CB8AC3E}">
        <p14:creationId xmlns:p14="http://schemas.microsoft.com/office/powerpoint/2010/main" val="469227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an academic disability, adaptive skills such as feeding, dressing, getting around</a:t>
            </a:r>
          </a:p>
          <a:p>
            <a:r>
              <a:rPr lang="en-US" dirty="0" smtClean="0"/>
              <a:t>1:1, repeated instruction</a:t>
            </a:r>
          </a:p>
          <a:p>
            <a:r>
              <a:rPr lang="en-US" dirty="0" smtClean="0"/>
              <a:t>Multiple settings</a:t>
            </a:r>
            <a:r>
              <a:rPr lang="en-US" baseline="0" dirty="0" smtClean="0"/>
              <a:t> e.g., learning to button a shirt at school may not generalize to home</a:t>
            </a:r>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91</a:t>
            </a:fld>
            <a:endParaRPr lang="en-US"/>
          </a:p>
        </p:txBody>
      </p:sp>
    </p:spTree>
    <p:extLst>
      <p:ext uri="{BB962C8B-B14F-4D97-AF65-F5344CB8AC3E}">
        <p14:creationId xmlns:p14="http://schemas.microsoft.com/office/powerpoint/2010/main" val="1664720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Veteran</a:t>
            </a:r>
            <a:r>
              <a:rPr lang="en-US" baseline="0" dirty="0" smtClean="0"/>
              <a:t> DTCs: What challenges do you face working with IEP team decisions impacting alternate assessment administration? Data? Access to IEP placement decisions? Test orders?</a:t>
            </a:r>
            <a:endParaRPr lang="en-US" dirty="0" smtClean="0"/>
          </a:p>
          <a:p>
            <a:r>
              <a:rPr lang="en-US" dirty="0" smtClean="0"/>
              <a:t>A: Elbow partner: What part can a DTC play in working with IEP teams to avoid these issues? in decision making about assessment?</a:t>
            </a:r>
          </a:p>
          <a:p>
            <a:r>
              <a:rPr lang="en-US" dirty="0" smtClean="0"/>
              <a:t>Accessibility</a:t>
            </a:r>
            <a:r>
              <a:rPr lang="en-US" baseline="0" dirty="0" smtClean="0"/>
              <a:t> </a:t>
            </a:r>
            <a:r>
              <a:rPr lang="en-US" dirty="0" smtClean="0"/>
              <a:t>features, accommodations, access to IEP placement decisions, ordering windows</a:t>
            </a:r>
          </a:p>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92</a:t>
            </a:fld>
            <a:endParaRPr lang="en-US"/>
          </a:p>
        </p:txBody>
      </p:sp>
    </p:spTree>
    <p:extLst>
      <p:ext uri="{BB962C8B-B14F-4D97-AF65-F5344CB8AC3E}">
        <p14:creationId xmlns:p14="http://schemas.microsoft.com/office/powerpoint/2010/main" val="1244294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order window closed 9/16.</a:t>
            </a:r>
          </a:p>
          <a:p>
            <a:r>
              <a:rPr lang="en-US" dirty="0" smtClean="0"/>
              <a:t>$75</a:t>
            </a:r>
            <a:r>
              <a:rPr lang="en-US" baseline="0" dirty="0" smtClean="0"/>
              <a:t> used or unused</a:t>
            </a:r>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99</a:t>
            </a:fld>
            <a:endParaRPr lang="en-US"/>
          </a:p>
        </p:txBody>
      </p:sp>
    </p:spTree>
    <p:extLst>
      <p:ext uri="{BB962C8B-B14F-4D97-AF65-F5344CB8AC3E}">
        <p14:creationId xmlns:p14="http://schemas.microsoft.com/office/powerpoint/2010/main" val="394527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Vision</a:t>
            </a:r>
            <a:r>
              <a:rPr lang="en-US" dirty="0"/>
              <a:t>: State proficiency assessments, when correctly administered, measure objectively what academic content students know and what skills they possess, thus providing an accurate metric of student preparation for college, career, and life.</a:t>
            </a:r>
          </a:p>
        </p:txBody>
      </p:sp>
      <p:sp>
        <p:nvSpPr>
          <p:cNvPr id="4" name="Slide Number Placeholder 3"/>
          <p:cNvSpPr>
            <a:spLocks noGrp="1"/>
          </p:cNvSpPr>
          <p:nvPr>
            <p:ph type="sldNum" sz="quarter" idx="10"/>
          </p:nvPr>
        </p:nvSpPr>
        <p:spPr/>
        <p:txBody>
          <a:bodyPr/>
          <a:lstStyle/>
          <a:p>
            <a:pPr defTabSz="934627">
              <a:defRPr/>
            </a:pPr>
            <a:fld id="{90DD0973-010A-CE44-B54E-33F40DF759D1}" type="slidenum">
              <a:rPr lang="en-US">
                <a:solidFill>
                  <a:prstClr val="black"/>
                </a:solidFill>
                <a:latin typeface="Calibri" panose="020F0502020204030204"/>
              </a:rPr>
              <a:pPr defTabSz="93462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7990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72" indent="-346672">
              <a:buFont typeface="Arial" panose="020B0604020202020204" pitchFamily="34" charset="0"/>
              <a:buChar char="•"/>
              <a:defRPr/>
            </a:pPr>
            <a:r>
              <a:rPr lang="en-US" b="1" dirty="0">
                <a:solidFill>
                  <a:prstClr val="black"/>
                </a:solidFill>
                <a:latin typeface="Century Gothic" panose="020B0502020202020204" pitchFamily="34" charset="0"/>
              </a:rPr>
              <a:t>Online access to score reports and score data</a:t>
            </a:r>
          </a:p>
          <a:p>
            <a:pPr>
              <a:defRPr/>
            </a:pPr>
            <a:endParaRPr lang="en-US" sz="1100" b="1" dirty="0">
              <a:solidFill>
                <a:prstClr val="black"/>
              </a:solidFill>
              <a:latin typeface="Century Gothic" panose="020B0502020202020204" pitchFamily="34" charset="0"/>
            </a:endParaRPr>
          </a:p>
          <a:p>
            <a:pPr marL="346672" indent="-346672">
              <a:buFont typeface="Arial" panose="020B0604020202020204" pitchFamily="34" charset="0"/>
              <a:buChar char="•"/>
              <a:defRPr/>
            </a:pPr>
            <a:r>
              <a:rPr lang="en-US" b="1" dirty="0">
                <a:solidFill>
                  <a:prstClr val="black"/>
                </a:solidFill>
                <a:latin typeface="Century Gothic" panose="020B0502020202020204" pitchFamily="34" charset="0"/>
              </a:rPr>
              <a:t>Users access the ORS through TIDE</a:t>
            </a:r>
          </a:p>
          <a:p>
            <a:pPr>
              <a:defRPr/>
            </a:pPr>
            <a:endParaRPr lang="en-US" sz="1100" b="1" dirty="0">
              <a:solidFill>
                <a:prstClr val="black"/>
              </a:solidFill>
              <a:latin typeface="Century Gothic" panose="020B0502020202020204" pitchFamily="34" charset="0"/>
            </a:endParaRPr>
          </a:p>
          <a:p>
            <a:pPr marL="346672" indent="-346672">
              <a:buFont typeface="Arial" panose="020B0604020202020204" pitchFamily="34" charset="0"/>
              <a:buChar char="•"/>
              <a:defRPr/>
            </a:pPr>
            <a:r>
              <a:rPr lang="en-US" b="1" dirty="0">
                <a:solidFill>
                  <a:prstClr val="black"/>
                </a:solidFill>
                <a:latin typeface="Century Gothic" panose="020B0502020202020204" pitchFamily="34" charset="0"/>
              </a:rPr>
              <a:t>DTCs or STCs must add Test Administrators </a:t>
            </a:r>
            <a:br>
              <a:rPr lang="en-US" b="1" dirty="0">
                <a:solidFill>
                  <a:prstClr val="black"/>
                </a:solidFill>
                <a:latin typeface="Century Gothic" panose="020B0502020202020204" pitchFamily="34" charset="0"/>
              </a:rPr>
            </a:br>
            <a:r>
              <a:rPr lang="en-US" b="1" dirty="0">
                <a:solidFill>
                  <a:prstClr val="black"/>
                </a:solidFill>
                <a:latin typeface="Century Gothic" panose="020B0502020202020204" pitchFamily="34" charset="0"/>
              </a:rPr>
              <a:t>as users in TIDE</a:t>
            </a:r>
          </a:p>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102</a:t>
            </a:fld>
            <a:endParaRPr lang="en-US"/>
          </a:p>
        </p:txBody>
      </p:sp>
    </p:spTree>
    <p:extLst>
      <p:ext uri="{BB962C8B-B14F-4D97-AF65-F5344CB8AC3E}">
        <p14:creationId xmlns:p14="http://schemas.microsoft.com/office/powerpoint/2010/main" val="1095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107</a:t>
            </a:fld>
            <a:endParaRPr lang="en-US"/>
          </a:p>
        </p:txBody>
      </p:sp>
    </p:spTree>
    <p:extLst>
      <p:ext uri="{BB962C8B-B14F-4D97-AF65-F5344CB8AC3E}">
        <p14:creationId xmlns:p14="http://schemas.microsoft.com/office/powerpoint/2010/main" val="25708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AD363-B861-4E8E-92F1-4F97CB134335}" type="slidenum">
              <a:rPr lang="en-US" smtClean="0"/>
              <a:t>4</a:t>
            </a:fld>
            <a:endParaRPr lang="en-US"/>
          </a:p>
        </p:txBody>
      </p:sp>
    </p:spTree>
    <p:extLst>
      <p:ext uri="{BB962C8B-B14F-4D97-AF65-F5344CB8AC3E}">
        <p14:creationId xmlns:p14="http://schemas.microsoft.com/office/powerpoint/2010/main" val="165463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AD363-B861-4E8E-92F1-4F97CB134335}" type="slidenum">
              <a:rPr lang="en-US" smtClean="0"/>
              <a:t>5</a:t>
            </a:fld>
            <a:endParaRPr lang="en-US"/>
          </a:p>
        </p:txBody>
      </p:sp>
    </p:spTree>
    <p:extLst>
      <p:ext uri="{BB962C8B-B14F-4D97-AF65-F5344CB8AC3E}">
        <p14:creationId xmlns:p14="http://schemas.microsoft.com/office/powerpoint/2010/main" val="389140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8BAD363-B861-4E8E-92F1-4F97CB134335}" type="slidenum">
              <a:rPr lang="en-US">
                <a:solidFill>
                  <a:prstClr val="black"/>
                </a:solidFill>
                <a:latin typeface="Calibri" panose="020F0502020204030204"/>
              </a:rPr>
              <a:pPr defTabSz="92445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40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8BAD363-B861-4E8E-92F1-4F97CB134335}" type="slidenum">
              <a:rPr lang="en-US">
                <a:solidFill>
                  <a:prstClr val="black"/>
                </a:solidFill>
                <a:latin typeface="Calibri" panose="020F0502020204030204"/>
              </a:rPr>
              <a:pPr defTabSz="92445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2842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8BAD363-B861-4E8E-92F1-4F97CB134335}" type="slidenum">
              <a:rPr lang="en-US">
                <a:solidFill>
                  <a:prstClr val="black"/>
                </a:solidFill>
                <a:latin typeface="Calibri" panose="020F0502020204030204"/>
              </a:rPr>
              <a:pPr defTabSz="92445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13749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98BAD363-B861-4E8E-92F1-4F97CB134335}" type="slidenum">
              <a:rPr lang="en-US">
                <a:solidFill>
                  <a:prstClr val="black"/>
                </a:solidFill>
                <a:latin typeface="Calibri" panose="020F0502020204030204"/>
              </a:rPr>
              <a:pPr defTabSz="924458">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04612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217D2-18A1-4C03-BB4F-05238C983DD8}" type="datetime1">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25005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1C071-4F41-41BE-8632-B69B28FCA8DA}" type="datetime1">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86180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2D991-54BA-4F73-B3F6-9E871C65603D}" type="datetime1">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39214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E0437-388C-4AA0-BFC6-E726AA43A6CC}"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2076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E0437-388C-4AA0-BFC6-E726AA43A6CC}"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95468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6E0437-388C-4AA0-BFC6-E726AA43A6CC}"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297439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E0437-388C-4AA0-BFC6-E726AA43A6CC}"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347065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6E0437-388C-4AA0-BFC6-E726AA43A6CC}"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31335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E0437-388C-4AA0-BFC6-E726AA43A6CC}"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16627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E0437-388C-4AA0-BFC6-E726AA43A6CC}"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409811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6E0437-388C-4AA0-BFC6-E726AA43A6CC}"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40869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80CC1-DD64-4BCD-A39E-7121B53595DC}" type="datetime1">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66659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6E0437-388C-4AA0-BFC6-E726AA43A6CC}"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39218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E0437-388C-4AA0-BFC6-E726AA43A6CC}"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388561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E0437-388C-4AA0-BFC6-E726AA43A6CC}"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50913-E088-4766-A0B6-484E49D82B8A}" type="slidenum">
              <a:rPr lang="en-US" smtClean="0"/>
              <a:t>‹#›</a:t>
            </a:fld>
            <a:endParaRPr lang="en-US"/>
          </a:p>
        </p:txBody>
      </p:sp>
    </p:spTree>
    <p:extLst>
      <p:ext uri="{BB962C8B-B14F-4D97-AF65-F5344CB8AC3E}">
        <p14:creationId xmlns:p14="http://schemas.microsoft.com/office/powerpoint/2010/main" val="1689657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83BFE70-1CE6-EA4B-889A-20442C8B887C}"/>
              </a:ext>
            </a:extLst>
          </p:cNvPr>
          <p:cNvSpPr/>
          <p:nvPr userDrawn="1"/>
        </p:nvSpPr>
        <p:spPr>
          <a:xfrm>
            <a:off x="0" y="-75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195D90E-106F-7F49-91D4-DA8A9623876A}"/>
              </a:ext>
            </a:extLst>
          </p:cNvPr>
          <p:cNvSpPr>
            <a:spLocks noGrp="1"/>
          </p:cNvSpPr>
          <p:nvPr>
            <p:ph type="ctrTitle"/>
          </p:nvPr>
        </p:nvSpPr>
        <p:spPr>
          <a:xfrm>
            <a:off x="183713" y="4408030"/>
            <a:ext cx="11824572" cy="1081578"/>
          </a:xfrm>
        </p:spPr>
        <p:txBody>
          <a:bodyPr anchor="b"/>
          <a:lstStyle>
            <a:lvl1pPr algn="ctr">
              <a:defRPr sz="6000" b="1" i="0">
                <a:solidFill>
                  <a:schemeClr val="tx1"/>
                </a:solidFill>
                <a:latin typeface="Avenir Black" panose="02000503020000020003" pitchFamily="2" charset="0"/>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35449063-C4A1-B743-8A46-C3965641CE21}"/>
              </a:ext>
            </a:extLst>
          </p:cNvPr>
          <p:cNvSpPr>
            <a:spLocks noGrp="1"/>
          </p:cNvSpPr>
          <p:nvPr>
            <p:ph type="subTitle" idx="1"/>
          </p:nvPr>
        </p:nvSpPr>
        <p:spPr>
          <a:xfrm>
            <a:off x="183713" y="5634828"/>
            <a:ext cx="11725653" cy="365125"/>
          </a:xfrm>
        </p:spPr>
        <p:txBody>
          <a:bodyPr/>
          <a:lstStyle>
            <a:lvl1pPr marL="0" indent="0" algn="ctr">
              <a:buNone/>
              <a:defRPr sz="2400" b="1" i="0">
                <a:solidFill>
                  <a:srgbClr val="3D918A"/>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01EFF143-D1EF-B943-AD17-B341BC18CBDD}"/>
              </a:ext>
            </a:extLst>
          </p:cNvPr>
          <p:cNvSpPr>
            <a:spLocks noGrp="1"/>
          </p:cNvSpPr>
          <p:nvPr>
            <p:ph type="dt" sz="half" idx="10"/>
          </p:nvPr>
        </p:nvSpPr>
        <p:spPr/>
        <p:txBody>
          <a:bodyPr/>
          <a:lstStyle/>
          <a:p>
            <a:fld id="{9DF83A68-D3F8-454B-AB49-96FC467E936F}" type="datetime1">
              <a:rPr lang="en-US" smtClean="0"/>
              <a:t>9/26/2019</a:t>
            </a:fld>
            <a:endParaRPr lang="en-US" dirty="0"/>
          </a:p>
        </p:txBody>
      </p:sp>
      <p:sp>
        <p:nvSpPr>
          <p:cNvPr id="5" name="Footer Placeholder 4">
            <a:extLst>
              <a:ext uri="{FF2B5EF4-FFF2-40B4-BE49-F238E27FC236}">
                <a16:creationId xmlns:a16="http://schemas.microsoft.com/office/drawing/2014/main" xmlns="" id="{A6119FD8-7B58-0141-8C26-6D4A48898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428CEA6-54E4-7543-937E-A401781B1628}"/>
              </a:ext>
            </a:extLst>
          </p:cNvPr>
          <p:cNvSpPr>
            <a:spLocks noGrp="1"/>
          </p:cNvSpPr>
          <p:nvPr>
            <p:ph type="sldNum" sz="quarter" idx="12"/>
          </p:nvPr>
        </p:nvSpPr>
        <p:spPr/>
        <p:txBody>
          <a:bodyPr/>
          <a:lstStyle/>
          <a:p>
            <a:fld id="{6D2419D7-6BA3-D84C-924A-AAE4476A5BEB}"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xmlns="" id="{058A4F58-170F-9445-A550-09C2E6871199}"/>
              </a:ext>
            </a:extLst>
          </p:cNvPr>
          <p:cNvPicPr>
            <a:picLocks noChangeAspect="1"/>
          </p:cNvPicPr>
          <p:nvPr userDrawn="1"/>
        </p:nvPicPr>
        <p:blipFill>
          <a:blip r:embed="rId2"/>
          <a:stretch>
            <a:fillRect/>
          </a:stretch>
        </p:blipFill>
        <p:spPr>
          <a:xfrm>
            <a:off x="-388307" y="-1032765"/>
            <a:ext cx="12192000" cy="6064135"/>
          </a:xfrm>
          <a:prstGeom prst="rect">
            <a:avLst/>
          </a:prstGeom>
        </p:spPr>
      </p:pic>
    </p:spTree>
    <p:extLst>
      <p:ext uri="{BB962C8B-B14F-4D97-AF65-F5344CB8AC3E}">
        <p14:creationId xmlns:p14="http://schemas.microsoft.com/office/powerpoint/2010/main" val="72593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BE837-DBAB-0A47-9FCB-050C11D2B41E}"/>
              </a:ext>
            </a:extLst>
          </p:cNvPr>
          <p:cNvSpPr>
            <a:spLocks noGrp="1"/>
          </p:cNvSpPr>
          <p:nvPr>
            <p:ph type="title"/>
          </p:nvPr>
        </p:nvSpPr>
        <p:spPr/>
        <p:txBody>
          <a:bodyPr/>
          <a:lstStyle>
            <a:lvl1pPr>
              <a:defRPr>
                <a:solidFill>
                  <a:srgbClr val="3D918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541F9CA-49B1-1B4A-B173-CD010543170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AAAB13E-E61F-2A41-93CB-A4BAB88FEB14}"/>
              </a:ext>
            </a:extLst>
          </p:cNvPr>
          <p:cNvSpPr>
            <a:spLocks noGrp="1"/>
          </p:cNvSpPr>
          <p:nvPr>
            <p:ph type="dt" sz="half" idx="10"/>
          </p:nvPr>
        </p:nvSpPr>
        <p:spPr/>
        <p:txBody>
          <a:bodyPr/>
          <a:lstStyle/>
          <a:p>
            <a:fld id="{378D3175-C945-C248-BB96-95F4B2935CC2}" type="datetime1">
              <a:rPr lang="en-US" smtClean="0"/>
              <a:t>9/26/2019</a:t>
            </a:fld>
            <a:endParaRPr lang="en-US" dirty="0"/>
          </a:p>
        </p:txBody>
      </p:sp>
      <p:sp>
        <p:nvSpPr>
          <p:cNvPr id="5" name="Footer Placeholder 4">
            <a:extLst>
              <a:ext uri="{FF2B5EF4-FFF2-40B4-BE49-F238E27FC236}">
                <a16:creationId xmlns:a16="http://schemas.microsoft.com/office/drawing/2014/main" xmlns="" id="{813C0EB4-E979-9B4B-91D9-19D0D0251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EA98165-8515-9A4C-BA30-60ED0C4AFB76}"/>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4249333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E4F71-3198-2D4D-A39C-7757FEAE19BD}"/>
              </a:ext>
            </a:extLst>
          </p:cNvPr>
          <p:cNvSpPr>
            <a:spLocks noGrp="1"/>
          </p:cNvSpPr>
          <p:nvPr>
            <p:ph type="title"/>
          </p:nvPr>
        </p:nvSpPr>
        <p:spPr>
          <a:xfrm>
            <a:off x="831850" y="56526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2B17519-815D-A74B-ABE8-AD902A02DF25}"/>
              </a:ext>
            </a:extLst>
          </p:cNvPr>
          <p:cNvSpPr>
            <a:spLocks noGrp="1"/>
          </p:cNvSpPr>
          <p:nvPr>
            <p:ph type="body" idx="1"/>
          </p:nvPr>
        </p:nvSpPr>
        <p:spPr>
          <a:xfrm>
            <a:off x="831850" y="35337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11105E-598B-4C46-B1EE-20BC36BCCC97}"/>
              </a:ext>
            </a:extLst>
          </p:cNvPr>
          <p:cNvSpPr>
            <a:spLocks noGrp="1"/>
          </p:cNvSpPr>
          <p:nvPr>
            <p:ph type="dt" sz="half" idx="10"/>
          </p:nvPr>
        </p:nvSpPr>
        <p:spPr/>
        <p:txBody>
          <a:bodyPr/>
          <a:lstStyle/>
          <a:p>
            <a:fld id="{0475E81F-7390-534D-B84C-792CE6506FF5}" type="datetime1">
              <a:rPr lang="en-US" smtClean="0"/>
              <a:t>9/26/2019</a:t>
            </a:fld>
            <a:endParaRPr lang="en-US" dirty="0"/>
          </a:p>
        </p:txBody>
      </p:sp>
      <p:sp>
        <p:nvSpPr>
          <p:cNvPr id="5" name="Footer Placeholder 4">
            <a:extLst>
              <a:ext uri="{FF2B5EF4-FFF2-40B4-BE49-F238E27FC236}">
                <a16:creationId xmlns:a16="http://schemas.microsoft.com/office/drawing/2014/main" xmlns="" id="{83BC97EC-2F4F-E243-B01D-EF1DB38D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0ACBD3A-1B35-8944-ABBF-0E373620D2B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57911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268E3-C107-9A49-812F-07676B3F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127422-1317-EF45-A382-4A9ED336E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F9AC6C-5F8D-294B-9EC7-2DE190EC8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E7FEE3-635D-7A42-9BA5-24E68FAEAECB}"/>
              </a:ext>
            </a:extLst>
          </p:cNvPr>
          <p:cNvSpPr>
            <a:spLocks noGrp="1"/>
          </p:cNvSpPr>
          <p:nvPr>
            <p:ph type="dt" sz="half" idx="10"/>
          </p:nvPr>
        </p:nvSpPr>
        <p:spPr/>
        <p:txBody>
          <a:bodyPr/>
          <a:lstStyle/>
          <a:p>
            <a:fld id="{ACC347F3-4F55-1644-87B7-614167513AA4}" type="datetime1">
              <a:rPr lang="en-US" smtClean="0"/>
              <a:t>9/26/2019</a:t>
            </a:fld>
            <a:endParaRPr lang="en-US" dirty="0"/>
          </a:p>
        </p:txBody>
      </p:sp>
      <p:sp>
        <p:nvSpPr>
          <p:cNvPr id="6" name="Footer Placeholder 5">
            <a:extLst>
              <a:ext uri="{FF2B5EF4-FFF2-40B4-BE49-F238E27FC236}">
                <a16:creationId xmlns:a16="http://schemas.microsoft.com/office/drawing/2014/main" xmlns="" id="{5DBAD082-5E23-7446-80EB-7E0A0EF5F9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6133717-690D-DF4A-9B3E-CBEC2E372A2D}"/>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19865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F4E2D-E7B8-E74D-8475-E73584A16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C267B0-7E61-3047-9E00-25C1323BF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CA5C1F-6B66-ED4E-8F77-A5635C962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CDD9712-2770-5842-A50F-22BEA3234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27DF36-5579-6E4F-BFC2-0A6672D1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922AD71-C2D8-9B42-84DF-CF1EC558DDB5}"/>
              </a:ext>
            </a:extLst>
          </p:cNvPr>
          <p:cNvSpPr>
            <a:spLocks noGrp="1"/>
          </p:cNvSpPr>
          <p:nvPr>
            <p:ph type="dt" sz="half" idx="10"/>
          </p:nvPr>
        </p:nvSpPr>
        <p:spPr/>
        <p:txBody>
          <a:bodyPr/>
          <a:lstStyle/>
          <a:p>
            <a:fld id="{1ACEDF27-8EB3-F04A-A9E1-03989267FDEC}" type="datetime1">
              <a:rPr lang="en-US" smtClean="0"/>
              <a:t>9/26/2019</a:t>
            </a:fld>
            <a:endParaRPr lang="en-US" dirty="0"/>
          </a:p>
        </p:txBody>
      </p:sp>
      <p:sp>
        <p:nvSpPr>
          <p:cNvPr id="8" name="Footer Placeholder 7">
            <a:extLst>
              <a:ext uri="{FF2B5EF4-FFF2-40B4-BE49-F238E27FC236}">
                <a16:creationId xmlns:a16="http://schemas.microsoft.com/office/drawing/2014/main" xmlns="" id="{AB0CC3DD-A7F5-B64D-92FE-E86767F73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86EC7E7-21F0-4F49-98C3-31414D1FA6D2}"/>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73059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B33EA-83D2-F946-A564-CCF6AF79F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5C9E0CD-8F7B-1042-8F26-23BBC4487D56}"/>
              </a:ext>
            </a:extLst>
          </p:cNvPr>
          <p:cNvSpPr>
            <a:spLocks noGrp="1"/>
          </p:cNvSpPr>
          <p:nvPr>
            <p:ph type="dt" sz="half" idx="10"/>
          </p:nvPr>
        </p:nvSpPr>
        <p:spPr/>
        <p:txBody>
          <a:bodyPr/>
          <a:lstStyle/>
          <a:p>
            <a:fld id="{4524AE27-A8E4-EF41-A06F-CDA3295AA82A}" type="datetime1">
              <a:rPr lang="en-US" smtClean="0"/>
              <a:t>9/26/2019</a:t>
            </a:fld>
            <a:endParaRPr lang="en-US" dirty="0"/>
          </a:p>
        </p:txBody>
      </p:sp>
      <p:sp>
        <p:nvSpPr>
          <p:cNvPr id="4" name="Footer Placeholder 3">
            <a:extLst>
              <a:ext uri="{FF2B5EF4-FFF2-40B4-BE49-F238E27FC236}">
                <a16:creationId xmlns:a16="http://schemas.microsoft.com/office/drawing/2014/main" xmlns="" id="{21E4D268-E9D8-5048-9984-047B71605E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3B9DB67-C5DE-4144-9084-16204649791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770170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B0697A-874D-2147-87E4-F463492B0B5D}"/>
              </a:ext>
            </a:extLst>
          </p:cNvPr>
          <p:cNvSpPr>
            <a:spLocks noGrp="1"/>
          </p:cNvSpPr>
          <p:nvPr>
            <p:ph type="dt" sz="half" idx="10"/>
          </p:nvPr>
        </p:nvSpPr>
        <p:spPr/>
        <p:txBody>
          <a:bodyPr/>
          <a:lstStyle/>
          <a:p>
            <a:fld id="{EA00263F-D3F1-EE4D-ADB6-15D2AF3659C7}" type="datetime1">
              <a:rPr lang="en-US" smtClean="0"/>
              <a:t>9/26/2019</a:t>
            </a:fld>
            <a:endParaRPr lang="en-US" dirty="0"/>
          </a:p>
        </p:txBody>
      </p:sp>
      <p:sp>
        <p:nvSpPr>
          <p:cNvPr id="3" name="Footer Placeholder 2">
            <a:extLst>
              <a:ext uri="{FF2B5EF4-FFF2-40B4-BE49-F238E27FC236}">
                <a16:creationId xmlns:a16="http://schemas.microsoft.com/office/drawing/2014/main" xmlns="" id="{1540CE07-AC8E-B846-854F-A59A67DC92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89DA5FFA-5B20-6043-B7EC-B3AFDE431331}"/>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1660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A97EBB-26D8-4232-8D6D-456C820B655A}" type="datetime1">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661997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DBB8C-CF18-894B-9C00-957BB51D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92B774C-6D18-804C-BA7A-E23460CC5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B09565-B60E-654A-8897-40F58483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C8633F-0843-0A44-83D8-7C5D32AD7F6C}"/>
              </a:ext>
            </a:extLst>
          </p:cNvPr>
          <p:cNvSpPr>
            <a:spLocks noGrp="1"/>
          </p:cNvSpPr>
          <p:nvPr>
            <p:ph type="dt" sz="half" idx="10"/>
          </p:nvPr>
        </p:nvSpPr>
        <p:spPr/>
        <p:txBody>
          <a:bodyPr/>
          <a:lstStyle/>
          <a:p>
            <a:fld id="{5ECB3A86-03DE-1B46-89B9-A012ECB3B8D0}" type="datetime1">
              <a:rPr lang="en-US" smtClean="0"/>
              <a:t>9/26/2019</a:t>
            </a:fld>
            <a:endParaRPr lang="en-US" dirty="0"/>
          </a:p>
        </p:txBody>
      </p:sp>
      <p:sp>
        <p:nvSpPr>
          <p:cNvPr id="6" name="Footer Placeholder 5">
            <a:extLst>
              <a:ext uri="{FF2B5EF4-FFF2-40B4-BE49-F238E27FC236}">
                <a16:creationId xmlns:a16="http://schemas.microsoft.com/office/drawing/2014/main" xmlns="" id="{42F448EB-4B0B-2F4F-A527-A1351F5363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7C860F2-0395-3043-A326-9E54674DFC0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428857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C5B70-FDD8-5A40-A665-359FF3AC1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765565C-D0C5-404C-9A04-5AD95D03B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B9FD376-805E-FF4E-AFA8-6EFAC03D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902266-F658-1F4C-AFEE-C315E9F7161C}"/>
              </a:ext>
            </a:extLst>
          </p:cNvPr>
          <p:cNvSpPr>
            <a:spLocks noGrp="1"/>
          </p:cNvSpPr>
          <p:nvPr>
            <p:ph type="dt" sz="half" idx="10"/>
          </p:nvPr>
        </p:nvSpPr>
        <p:spPr/>
        <p:txBody>
          <a:bodyPr/>
          <a:lstStyle/>
          <a:p>
            <a:fld id="{090CAE06-167E-3E41-8F57-138F8B946A47}" type="datetime1">
              <a:rPr lang="en-US" smtClean="0"/>
              <a:t>9/26/2019</a:t>
            </a:fld>
            <a:endParaRPr lang="en-US" dirty="0"/>
          </a:p>
        </p:txBody>
      </p:sp>
      <p:sp>
        <p:nvSpPr>
          <p:cNvPr id="6" name="Footer Placeholder 5">
            <a:extLst>
              <a:ext uri="{FF2B5EF4-FFF2-40B4-BE49-F238E27FC236}">
                <a16:creationId xmlns:a16="http://schemas.microsoft.com/office/drawing/2014/main" xmlns="" id="{F1FE9730-8C0F-C64C-A1B9-6A385CEF7F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62F8782-A7E6-D946-924F-2FB95A9494E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40242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DF3E4-B90A-C84E-B140-9EEAA28C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FDCC164-2B97-D94E-989A-17176D979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168DCB-9471-B04A-9B14-B432DC94CFF1}"/>
              </a:ext>
            </a:extLst>
          </p:cNvPr>
          <p:cNvSpPr>
            <a:spLocks noGrp="1"/>
          </p:cNvSpPr>
          <p:nvPr>
            <p:ph type="dt" sz="half" idx="10"/>
          </p:nvPr>
        </p:nvSpPr>
        <p:spPr/>
        <p:txBody>
          <a:bodyPr/>
          <a:lstStyle/>
          <a:p>
            <a:fld id="{279B01CC-F90C-674F-8185-52EE1401E384}" type="datetime1">
              <a:rPr lang="en-US" smtClean="0"/>
              <a:t>9/26/2019</a:t>
            </a:fld>
            <a:endParaRPr lang="en-US" dirty="0"/>
          </a:p>
        </p:txBody>
      </p:sp>
      <p:sp>
        <p:nvSpPr>
          <p:cNvPr id="5" name="Footer Placeholder 4">
            <a:extLst>
              <a:ext uri="{FF2B5EF4-FFF2-40B4-BE49-F238E27FC236}">
                <a16:creationId xmlns:a16="http://schemas.microsoft.com/office/drawing/2014/main" xmlns="" id="{A36782CF-077D-CF48-AC45-0C141C471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8430CC2-C671-1449-B5FB-6793CF86AB28}"/>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81556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6C3659-CBA3-4D49-ADD6-D03A2307D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91B5103-C123-B846-BC18-87BCC4215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9762E4-BB2C-7645-9940-A3FBEE5F765C}"/>
              </a:ext>
            </a:extLst>
          </p:cNvPr>
          <p:cNvSpPr>
            <a:spLocks noGrp="1"/>
          </p:cNvSpPr>
          <p:nvPr>
            <p:ph type="dt" sz="half" idx="10"/>
          </p:nvPr>
        </p:nvSpPr>
        <p:spPr/>
        <p:txBody>
          <a:bodyPr/>
          <a:lstStyle/>
          <a:p>
            <a:fld id="{9884762D-4C54-4B48-BD13-E35B38804B1D}" type="datetime1">
              <a:rPr lang="en-US" smtClean="0"/>
              <a:t>9/26/2019</a:t>
            </a:fld>
            <a:endParaRPr lang="en-US" dirty="0"/>
          </a:p>
        </p:txBody>
      </p:sp>
      <p:sp>
        <p:nvSpPr>
          <p:cNvPr id="5" name="Footer Placeholder 4">
            <a:extLst>
              <a:ext uri="{FF2B5EF4-FFF2-40B4-BE49-F238E27FC236}">
                <a16:creationId xmlns:a16="http://schemas.microsoft.com/office/drawing/2014/main" xmlns="" id="{CE2A21F4-B9D8-ED42-934A-1048ADD94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7A60575-CB78-4148-830A-2E0F41A3C3BC}"/>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83768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xmlns=""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dirty="0"/>
              <a:t>Click icon to add picture</a:t>
            </a:r>
            <a:endParaRPr lang="ru-RU" dirty="0"/>
          </a:p>
        </p:txBody>
      </p:sp>
      <p:sp>
        <p:nvSpPr>
          <p:cNvPr id="2" name="Title 1">
            <a:extLst>
              <a:ext uri="{FF2B5EF4-FFF2-40B4-BE49-F238E27FC236}">
                <a16:creationId xmlns:a16="http://schemas.microsoft.com/office/drawing/2014/main" xmlns=""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xmlns=""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xmlns=""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xmlns=""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xmlns=""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xmlns=""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Edit Master text styles</a:t>
            </a:r>
          </a:p>
        </p:txBody>
      </p:sp>
      <p:sp>
        <p:nvSpPr>
          <p:cNvPr id="69" name="Text Placeholder 67">
            <a:extLst>
              <a:ext uri="{FF2B5EF4-FFF2-40B4-BE49-F238E27FC236}">
                <a16:creationId xmlns:a16="http://schemas.microsoft.com/office/drawing/2014/main" xmlns=""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xmlns=""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xmlns=""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Edit Master text styles</a:t>
            </a:r>
          </a:p>
        </p:txBody>
      </p:sp>
      <p:sp>
        <p:nvSpPr>
          <p:cNvPr id="70" name="Text Placeholder 67">
            <a:extLst>
              <a:ext uri="{FF2B5EF4-FFF2-40B4-BE49-F238E27FC236}">
                <a16:creationId xmlns:a16="http://schemas.microsoft.com/office/drawing/2014/main" xmlns=""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xmlns=""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xmlns=""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sp>
        <p:nvSpPr>
          <p:cNvPr id="71" name="Text Placeholder 67">
            <a:extLst>
              <a:ext uri="{FF2B5EF4-FFF2-40B4-BE49-F238E27FC236}">
                <a16:creationId xmlns:a16="http://schemas.microsoft.com/office/drawing/2014/main" xmlns=""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xmlns=""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xmlns=""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sp>
        <p:nvSpPr>
          <p:cNvPr id="72" name="Text Placeholder 67">
            <a:extLst>
              <a:ext uri="{FF2B5EF4-FFF2-40B4-BE49-F238E27FC236}">
                <a16:creationId xmlns:a16="http://schemas.microsoft.com/office/drawing/2014/main" xmlns=""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xmlns=""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xmlns=""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cxnSp>
        <p:nvCxnSpPr>
          <p:cNvPr id="43" name="Straight Connector 42">
            <a:extLst>
              <a:ext uri="{FF2B5EF4-FFF2-40B4-BE49-F238E27FC236}">
                <a16:creationId xmlns:a16="http://schemas.microsoft.com/office/drawing/2014/main" xmlns=""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26.09.2019</a:t>
            </a:fld>
            <a:endParaRPr lang="ru-RU"/>
          </a:p>
        </p:txBody>
      </p:sp>
      <p:sp>
        <p:nvSpPr>
          <p:cNvPr id="5" name="Footer Placeholder 4">
            <a:extLst>
              <a:ext uri="{FF2B5EF4-FFF2-40B4-BE49-F238E27FC236}">
                <a16:creationId xmlns:a16="http://schemas.microsoft.com/office/drawing/2014/main" xmlns=""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xmlns=""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xmlns=""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xmlns=""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xmlns=""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xmlns=""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xmlns=""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xmlns=""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xmlns=""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xmlns=""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xmlns=""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xmlns=""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xmlns=""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xmlns=""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xmlns=""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xmlns=""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xmlns=""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xmlns=""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xmlns=""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xmlns=""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xmlns=""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xmlns=""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xmlns=""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xmlns=""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xmlns=""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xmlns=""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xmlns=""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xmlns=""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xmlns=""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xmlns=""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xmlns=""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xmlns=""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xmlns=""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xmlns=""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885228889"/>
      </p:ext>
    </p:extLst>
  </p:cSld>
  <p:clrMapOvr>
    <a:masterClrMapping/>
  </p:clrMapOvr>
  <p:extLst mod="1">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97602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585253-DEFE-401F-8B80-7EA5F4F066C9}" type="datetime1">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313696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80F7A-34A6-4CFB-840B-417D39614EE2}" type="datetime1">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41367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A289B-7F98-4F67-BFED-881098BBCACD}" type="datetime1">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380124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34935-E00A-46EC-88BF-F5AB91E3A255}" type="datetime1">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7808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1C1440-7EBD-4C40-B14E-5A53ED59BF12}" type="datetime1">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123690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5EB341-4433-4CF2-8024-BC42C9B5B8DE}" type="datetime1">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02EB1-CFE7-45C0-A3EC-72FB8F402B17}" type="slidenum">
              <a:rPr lang="en-US" smtClean="0"/>
              <a:t>‹#›</a:t>
            </a:fld>
            <a:endParaRPr lang="en-US"/>
          </a:p>
        </p:txBody>
      </p:sp>
    </p:spTree>
    <p:extLst>
      <p:ext uri="{BB962C8B-B14F-4D97-AF65-F5344CB8AC3E}">
        <p14:creationId xmlns:p14="http://schemas.microsoft.com/office/powerpoint/2010/main" val="67285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C7DF3-C390-4252-B123-33E99F3DE813}" type="datetime1">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02EB1-CFE7-45C0-A3EC-72FB8F402B17}" type="slidenum">
              <a:rPr lang="en-US" smtClean="0"/>
              <a:t>‹#›</a:t>
            </a:fld>
            <a:endParaRPr lang="en-US"/>
          </a:p>
        </p:txBody>
      </p:sp>
    </p:spTree>
    <p:extLst>
      <p:ext uri="{BB962C8B-B14F-4D97-AF65-F5344CB8AC3E}">
        <p14:creationId xmlns:p14="http://schemas.microsoft.com/office/powerpoint/2010/main" val="193894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E0437-388C-4AA0-BFC6-E726AA43A6CC}"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50913-E088-4766-A0B6-484E49D82B8A}" type="slidenum">
              <a:rPr lang="en-US" smtClean="0"/>
              <a:t>‹#›</a:t>
            </a:fld>
            <a:endParaRPr lang="en-US"/>
          </a:p>
        </p:txBody>
      </p:sp>
    </p:spTree>
    <p:extLst>
      <p:ext uri="{BB962C8B-B14F-4D97-AF65-F5344CB8AC3E}">
        <p14:creationId xmlns:p14="http://schemas.microsoft.com/office/powerpoint/2010/main" val="3327864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FA3890D-BF3D-D54D-B6FB-72B08165C033}"/>
              </a:ext>
            </a:extLst>
          </p:cNvPr>
          <p:cNvSpPr>
            <a:spLocks noGrp="1"/>
          </p:cNvSpPr>
          <p:nvPr>
            <p:ph type="title"/>
          </p:nvPr>
        </p:nvSpPr>
        <p:spPr>
          <a:xfrm>
            <a:off x="182879" y="365125"/>
            <a:ext cx="118456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199303E-1045-5D43-9DA5-EF13CBB1056C}"/>
              </a:ext>
            </a:extLst>
          </p:cNvPr>
          <p:cNvSpPr>
            <a:spLocks noGrp="1"/>
          </p:cNvSpPr>
          <p:nvPr>
            <p:ph type="body" idx="1"/>
          </p:nvPr>
        </p:nvSpPr>
        <p:spPr>
          <a:xfrm>
            <a:off x="182880" y="1825625"/>
            <a:ext cx="118456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6234DE4-BBDF-4248-9E72-6D1196A6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BB006-CA75-DB40-99BF-0F7EAC7CDDE9}" type="datetime1">
              <a:rPr lang="en-US" smtClean="0"/>
              <a:t>9/26/2019</a:t>
            </a:fld>
            <a:endParaRPr lang="en-US" dirty="0"/>
          </a:p>
        </p:txBody>
      </p:sp>
      <p:sp>
        <p:nvSpPr>
          <p:cNvPr id="5" name="Footer Placeholder 4">
            <a:extLst>
              <a:ext uri="{FF2B5EF4-FFF2-40B4-BE49-F238E27FC236}">
                <a16:creationId xmlns:a16="http://schemas.microsoft.com/office/drawing/2014/main" xmlns="" id="{B5623B0E-FF16-F748-9F70-01EBCD239DEA}"/>
              </a:ext>
            </a:extLst>
          </p:cNvPr>
          <p:cNvSpPr>
            <a:spLocks noGrp="1"/>
          </p:cNvSpPr>
          <p:nvPr>
            <p:ph type="ftr" sz="quarter" idx="3"/>
          </p:nvPr>
        </p:nvSpPr>
        <p:spPr>
          <a:xfrm>
            <a:off x="44958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FC6F633-BD59-5D44-8ADB-C35D74F8C93D}"/>
              </a:ext>
            </a:extLst>
          </p:cNvPr>
          <p:cNvSpPr>
            <a:spLocks noGrp="1"/>
          </p:cNvSpPr>
          <p:nvPr>
            <p:ph type="sldNum" sz="quarter" idx="4"/>
          </p:nvPr>
        </p:nvSpPr>
        <p:spPr>
          <a:xfrm>
            <a:off x="9166166"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419D7-6BA3-D84C-924A-AAE4476A5BEB}" type="slidenum">
              <a:rPr lang="en-US" smtClean="0"/>
              <a:t>‹#›</a:t>
            </a:fld>
            <a:endParaRPr lang="en-US" dirty="0"/>
          </a:p>
        </p:txBody>
      </p:sp>
      <p:pic>
        <p:nvPicPr>
          <p:cNvPr id="10" name="Picture 9" descr="A picture containing text, queen&#10;&#10;Description automatically generated">
            <a:extLst>
              <a:ext uri="{FF2B5EF4-FFF2-40B4-BE49-F238E27FC236}">
                <a16:creationId xmlns:a16="http://schemas.microsoft.com/office/drawing/2014/main" xmlns="" id="{A275835A-B990-8E4A-872B-9B0F0CE832CE}"/>
              </a:ext>
            </a:extLst>
          </p:cNvPr>
          <p:cNvPicPr>
            <a:picLocks noChangeAspect="1"/>
          </p:cNvPicPr>
          <p:nvPr userDrawn="1"/>
        </p:nvPicPr>
        <p:blipFill>
          <a:blip r:embed="rId15"/>
          <a:stretch>
            <a:fillRect/>
          </a:stretch>
        </p:blipFill>
        <p:spPr>
          <a:xfrm>
            <a:off x="10199714" y="4501541"/>
            <a:ext cx="1828800" cy="2514600"/>
          </a:xfrm>
          <a:prstGeom prst="rect">
            <a:avLst/>
          </a:prstGeom>
        </p:spPr>
      </p:pic>
    </p:spTree>
    <p:extLst>
      <p:ext uri="{BB962C8B-B14F-4D97-AF65-F5344CB8AC3E}">
        <p14:creationId xmlns:p14="http://schemas.microsoft.com/office/powerpoint/2010/main" val="338056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5400" b="0" i="0" kern="1200">
          <a:solidFill>
            <a:srgbClr val="2C7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nmapa-portal.org/resources/manuals-and-user-guides2/" TargetMode="External"/><Relationship Id="rId7" Type="http://schemas.openxmlformats.org/officeDocument/2006/relationships/hyperlink" Target="mailto:NMHelpDesk@air.org" TargetMode="External"/><Relationship Id="rId2" Type="http://schemas.openxmlformats.org/officeDocument/2006/relationships/hyperlink" Target="http://nmapa-portal.org/sample-tasks.stml" TargetMode="External"/><Relationship Id="rId1" Type="http://schemas.openxmlformats.org/officeDocument/2006/relationships/slideLayout" Target="../slideLayouts/slideLayout2.xml"/><Relationship Id="rId6" Type="http://schemas.openxmlformats.org/officeDocument/2006/relationships/hyperlink" Target="http://www.nmapa-portal.org/" TargetMode="External"/><Relationship Id="rId5" Type="http://schemas.openxmlformats.org/officeDocument/2006/relationships/hyperlink" Target="https://nmapa-portal.org/resources/general-information/" TargetMode="External"/><Relationship Id="rId4" Type="http://schemas.openxmlformats.org/officeDocument/2006/relationships/hyperlink" Target="https://webnew.ped.state.nm.us/bureaus/assessment/new-mexico-alternative-performance-assessment/teacher-resource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air.org/" TargetMode="External"/><Relationship Id="rId7" Type="http://schemas.openxmlformats.org/officeDocument/2006/relationships/hyperlink" Target="https://secure.istation.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Karen.Greer@state.nm.us" TargetMode="External"/><Relationship Id="rId5" Type="http://schemas.openxmlformats.org/officeDocument/2006/relationships/hyperlink" Target="mailto:NMHelpDesk@air.org" TargetMode="External"/><Relationship Id="rId4" Type="http://schemas.openxmlformats.org/officeDocument/2006/relationships/hyperlink" Target="http://www.nmapa-portal.org/"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help@wida.us" TargetMode="External"/><Relationship Id="rId7" Type="http://schemas.openxmlformats.org/officeDocument/2006/relationships/image" Target="../media/image5.png"/><Relationship Id="rId2" Type="http://schemas.openxmlformats.org/officeDocument/2006/relationships/hyperlink" Target="https://wida.wisc.edu/" TargetMode="External"/><Relationship Id="rId1" Type="http://schemas.openxmlformats.org/officeDocument/2006/relationships/slideLayout" Target="../slideLayouts/slideLayout7.xml"/><Relationship Id="rId6" Type="http://schemas.openxmlformats.org/officeDocument/2006/relationships/hyperlink" Target="mailto:Kirsi.Laine@state.nm.us" TargetMode="External"/><Relationship Id="rId5" Type="http://schemas.openxmlformats.org/officeDocument/2006/relationships/hyperlink" Target="mailto:WIDA@DataRecognitionCorp.com" TargetMode="External"/><Relationship Id="rId4" Type="http://schemas.openxmlformats.org/officeDocument/2006/relationships/hyperlink" Target="http://widaams.u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hyperlink" Target="https://portal.wida.us/client/DownloadLibrary.aspx" TargetMode="Externa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mailto:PED.Assessment@state.nm.us" TargetMode="External"/><Relationship Id="rId2" Type="http://schemas.openxmlformats.org/officeDocument/2006/relationships/hyperlink" Target="http://www.nmepic.com/"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hyperlink" Target="mailto:Adam.Rios@state.nm.us" TargetMode="External"/><Relationship Id="rId2" Type="http://schemas.openxmlformats.org/officeDocument/2006/relationships/hyperlink" Target="http://www.nmepic.com/" TargetMode="Externa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hyperlink" Target="https://secure.istation.co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mailto:Adam.Rios@state.nm.us" TargetMode="External"/><Relationship Id="rId2" Type="http://schemas.openxmlformats.org/officeDocument/2006/relationships/hyperlink" Target="http://www.precisionexams.com/" TargetMode="Externa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14.xml.rels><?xml version="1.0" encoding="UTF-8" standalone="yes"?>
<Relationships xmlns="http://schemas.openxmlformats.org/package/2006/relationships"><Relationship Id="rId8" Type="http://schemas.openxmlformats.org/officeDocument/2006/relationships/hyperlink" Target="mailto:Brenda.Kofahl@state.nm.us" TargetMode="External"/><Relationship Id="rId3" Type="http://schemas.openxmlformats.org/officeDocument/2006/relationships/hyperlink" Target="mailto:Xavier.DeLeon@state.nm.us" TargetMode="External"/><Relationship Id="rId7" Type="http://schemas.openxmlformats.org/officeDocument/2006/relationships/hyperlink" Target="mailto:Adam.Rios@state.nm.us" TargetMode="External"/><Relationship Id="rId2" Type="http://schemas.openxmlformats.org/officeDocument/2006/relationships/hyperlink" Target="mailto:Lynn.Vasquez@state.nm.us" TargetMode="External"/><Relationship Id="rId1" Type="http://schemas.openxmlformats.org/officeDocument/2006/relationships/slideLayout" Target="../slideLayouts/slideLayout7.xml"/><Relationship Id="rId6" Type="http://schemas.openxmlformats.org/officeDocument/2006/relationships/hyperlink" Target="mailto:Karen.Greer@state.nm.us" TargetMode="External"/><Relationship Id="rId5" Type="http://schemas.openxmlformats.org/officeDocument/2006/relationships/hyperlink" Target="mailto:Kirsi.Laine@state.nm.us" TargetMode="External"/><Relationship Id="rId4" Type="http://schemas.openxmlformats.org/officeDocument/2006/relationships/hyperlink" Target="mailto:Brigette.Russell2@state.nm.us" TargetMode="External"/><Relationship Id="rId9" Type="http://schemas.openxmlformats.org/officeDocument/2006/relationships/hyperlink" Target="mailto:Marie.Julienne@state.nm.us"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oAnn.Beuerle@state.nm.us" TargetMode="External"/><Relationship Id="rId2" Type="http://schemas.openxmlformats.org/officeDocument/2006/relationships/hyperlink" Target="https://webnew.ped.state.nm.us/bureaus/college-career-readiness/graduation/"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Brigette.Russell2@state.nm.u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DTC_Training%202019%20R1.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NM-ASR%20BR%20REV%201.pptx" TargetMode="External"/><Relationship Id="rId2" Type="http://schemas.openxmlformats.org/officeDocument/2006/relationships/hyperlink" Target="https://go.cognia.org/instructional-support-materials-for-new-mexico-science-educato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protect-us.mimecast.com/s/SHO2CrkvDQu7pGYU7m9O_?domain=newmexico.onlinehelp.cognia.org"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Xavier.DeLeon@state.nm.us" TargetMode="External"/><Relationship Id="rId5" Type="http://schemas.openxmlformats.org/officeDocument/2006/relationships/hyperlink" Target="mailto:nmtechsupport@cognia.org" TargetMode="External"/><Relationship Id="rId4" Type="http://schemas.openxmlformats.org/officeDocument/2006/relationships/hyperlink" Target="mailto:nmhelp@cognia.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secure.istation.com/" TargetMode="Externa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station.com/NewMexico"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istation.com/newmexic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Brigette.Russell2@state.nm.us" TargetMode="External"/><Relationship Id="rId5" Type="http://schemas.openxmlformats.org/officeDocument/2006/relationships/hyperlink" Target="mailto:support@istation.com" TargetMode="External"/><Relationship Id="rId4" Type="http://schemas.openxmlformats.org/officeDocument/2006/relationships/hyperlink" Target="https://secure.istation.com/"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nmapa-portal.or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nmapa-portal.org/teachers-test-administrators/"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43" y="14067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7358"/>
          <a:stretch/>
        </p:blipFill>
        <p:spPr>
          <a:xfrm>
            <a:off x="2504050" y="515574"/>
            <a:ext cx="6966645" cy="2877847"/>
          </a:xfrm>
          <a:prstGeom prst="rect">
            <a:avLst/>
          </a:prstGeom>
        </p:spPr>
      </p:pic>
      <p:sp>
        <p:nvSpPr>
          <p:cNvPr id="4" name="TextBox 3"/>
          <p:cNvSpPr txBox="1"/>
          <p:nvPr/>
        </p:nvSpPr>
        <p:spPr>
          <a:xfrm>
            <a:off x="1674452" y="2832304"/>
            <a:ext cx="8625840" cy="3447098"/>
          </a:xfrm>
          <a:prstGeom prst="rect">
            <a:avLst/>
          </a:prstGeom>
          <a:noFill/>
        </p:spPr>
        <p:txBody>
          <a:bodyPr wrap="square" rtlCol="0">
            <a:spAutoFit/>
          </a:bodyPr>
          <a:lstStyle/>
          <a:p>
            <a:pPr algn="ctr">
              <a:spcAft>
                <a:spcPts val="1200"/>
              </a:spcAft>
            </a:pPr>
            <a:r>
              <a:rPr lang="en-US" sz="4000" dirty="0" smtClean="0"/>
              <a:t>District Test Coordinator Training</a:t>
            </a:r>
          </a:p>
          <a:p>
            <a:pPr algn="ctr">
              <a:spcAft>
                <a:spcPts val="1200"/>
              </a:spcAft>
            </a:pPr>
            <a:r>
              <a:rPr lang="en-US" sz="4000" dirty="0" smtClean="0"/>
              <a:t>PED Assessment Bureau</a:t>
            </a:r>
          </a:p>
          <a:p>
            <a:pPr algn="ctr">
              <a:spcAft>
                <a:spcPts val="1200"/>
              </a:spcAft>
            </a:pPr>
            <a:r>
              <a:rPr lang="en-US" sz="3600" dirty="0" smtClean="0"/>
              <a:t>September 2019</a:t>
            </a:r>
          </a:p>
          <a:p>
            <a:pPr algn="ctr">
              <a:spcAft>
                <a:spcPts val="1200"/>
              </a:spcAft>
            </a:pPr>
            <a:r>
              <a:rPr lang="en-US" dirty="0" smtClean="0">
                <a:solidFill>
                  <a:srgbClr val="FF0000"/>
                </a:solidFill>
              </a:rPr>
              <a:t>**Note to all DTCs:  Please be advised that additional in person and virtual regional trainings will take place starting this fall to inform LEAs of technology and/or testing requirements for math and language arts testing related to the current procumbent.  Trainings will be announced once more details are known.</a:t>
            </a:r>
          </a:p>
        </p:txBody>
      </p:sp>
    </p:spTree>
    <p:extLst>
      <p:ext uri="{BB962C8B-B14F-4D97-AF65-F5344CB8AC3E}">
        <p14:creationId xmlns:p14="http://schemas.microsoft.com/office/powerpoint/2010/main" val="41679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fld id="{AD1BC118-E2A7-4F92-8B18-CF8F51036831}" type="slidenum">
              <a:rPr lang="en-US" smtClean="0"/>
              <a:t>10</a:t>
            </a:fld>
            <a:endParaRPr lang="en-US"/>
          </a:p>
        </p:txBody>
      </p:sp>
      <p:sp>
        <p:nvSpPr>
          <p:cNvPr id="6" name="Title 8"/>
          <p:cNvSpPr txBox="1">
            <a:spLocks/>
          </p:cNvSpPr>
          <p:nvPr/>
        </p:nvSpPr>
        <p:spPr>
          <a:xfrm>
            <a:off x="731520" y="731520"/>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B0AC"/>
                </a:solidFill>
                <a:latin typeface="Calibri Light" panose="020F0302020204030204" pitchFamily="34" charset="0"/>
                <a:cs typeface="Calibri Light" panose="020F0302020204030204" pitchFamily="34" charset="0"/>
              </a:rPr>
              <a:t>What is a “balanced assessment system?”</a:t>
            </a:r>
            <a:endParaRPr lang="en-US" dirty="0">
              <a:solidFill>
                <a:srgbClr val="00B0AC"/>
              </a:solidFill>
              <a:latin typeface="Calibri Light" panose="020F0302020204030204" pitchFamily="34" charset="0"/>
              <a:cs typeface="Calibri Light" panose="020F0302020204030204" pitchFamily="34" charset="0"/>
            </a:endParaRPr>
          </a:p>
        </p:txBody>
      </p:sp>
      <p:sp>
        <p:nvSpPr>
          <p:cNvPr id="8" name="Isosceles Triangle 7"/>
          <p:cNvSpPr/>
          <p:nvPr/>
        </p:nvSpPr>
        <p:spPr>
          <a:xfrm>
            <a:off x="5387340" y="4273762"/>
            <a:ext cx="1447800" cy="1392061"/>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Rounded Rectangle 10"/>
          <p:cNvSpPr/>
          <p:nvPr/>
        </p:nvSpPr>
        <p:spPr>
          <a:xfrm rot="1099644">
            <a:off x="2024725" y="3927670"/>
            <a:ext cx="8138160" cy="2743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0" name="Rounded Rectangle 9"/>
          <p:cNvSpPr/>
          <p:nvPr/>
        </p:nvSpPr>
        <p:spPr>
          <a:xfrm rot="1133548">
            <a:off x="8564126" y="3998105"/>
            <a:ext cx="1371600" cy="838200"/>
          </a:xfrm>
          <a:prstGeom prst="roundRect">
            <a:avLst/>
          </a:prstGeom>
          <a:solidFill>
            <a:schemeClr val="accent6">
              <a:lumMod val="40000"/>
              <a:lumOff val="6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End of Year State Summative </a:t>
            </a:r>
            <a:r>
              <a:rPr kumimoji="0" lang="en-US" sz="1400" b="1" i="0" u="none" strike="noStrike" kern="1200" cap="none" spc="0" normalizeH="0" baseline="0" noProof="0" dirty="0">
                <a:ln>
                  <a:noFill/>
                </a:ln>
                <a:solidFill>
                  <a:prstClr val="black"/>
                </a:solidFill>
                <a:effectLst/>
                <a:uLnTx/>
                <a:uFillTx/>
                <a:latin typeface="Tahoma"/>
                <a:ea typeface="+mn-ea"/>
                <a:cs typeface="+mn-cs"/>
              </a:rPr>
              <a:t>Assessment</a:t>
            </a:r>
          </a:p>
        </p:txBody>
      </p:sp>
    </p:spTree>
    <p:extLst>
      <p:ext uri="{BB962C8B-B14F-4D97-AF65-F5344CB8AC3E}">
        <p14:creationId xmlns:p14="http://schemas.microsoft.com/office/powerpoint/2010/main" val="7375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100</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TIDE Platform</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Test </a:t>
            </a:r>
            <a:r>
              <a:rPr lang="en-US" sz="3200" dirty="0"/>
              <a:t>preparation, </a:t>
            </a:r>
            <a:r>
              <a:rPr lang="en-US" sz="3200" dirty="0" smtClean="0"/>
              <a:t>administration</a:t>
            </a:r>
            <a:r>
              <a:rPr lang="en-US" sz="3200" dirty="0"/>
              <a:t>, </a:t>
            </a:r>
            <a:r>
              <a:rPr lang="en-US" sz="3200" dirty="0" smtClean="0"/>
              <a:t>post-administration</a:t>
            </a:r>
          </a:p>
          <a:p>
            <a:r>
              <a:rPr lang="en-US" sz="3200" dirty="0" smtClean="0"/>
              <a:t>Manage </a:t>
            </a:r>
            <a:r>
              <a:rPr lang="en-US" sz="3200" dirty="0"/>
              <a:t>user and student </a:t>
            </a:r>
            <a:r>
              <a:rPr lang="en-US" sz="3200" dirty="0" smtClean="0"/>
              <a:t>information and rosters</a:t>
            </a:r>
          </a:p>
          <a:p>
            <a:r>
              <a:rPr lang="en-US" sz="3200" dirty="0" smtClean="0"/>
              <a:t>Order </a:t>
            </a:r>
            <a:r>
              <a:rPr lang="en-US" sz="3200" dirty="0"/>
              <a:t>testing </a:t>
            </a:r>
            <a:r>
              <a:rPr lang="en-US" sz="3200" dirty="0" smtClean="0"/>
              <a:t>materials </a:t>
            </a:r>
            <a:r>
              <a:rPr lang="en-US" sz="3200" dirty="0"/>
              <a:t>and track orders. </a:t>
            </a:r>
          </a:p>
          <a:p>
            <a:r>
              <a:rPr lang="en-US" sz="3200" dirty="0" smtClean="0"/>
              <a:t>List </a:t>
            </a:r>
            <a:r>
              <a:rPr lang="en-US" sz="3200" dirty="0"/>
              <a:t>of enrolled </a:t>
            </a:r>
            <a:r>
              <a:rPr lang="en-US" sz="3200" dirty="0" smtClean="0"/>
              <a:t>students </a:t>
            </a:r>
          </a:p>
          <a:p>
            <a:pPr lvl="1"/>
            <a:r>
              <a:rPr lang="en-US" sz="2800" dirty="0" smtClean="0"/>
              <a:t>uploaded </a:t>
            </a:r>
            <a:r>
              <a:rPr lang="en-US" sz="2800" dirty="0"/>
              <a:t>from external </a:t>
            </a:r>
            <a:r>
              <a:rPr lang="en-US" sz="2800" dirty="0" smtClean="0"/>
              <a:t>systems</a:t>
            </a:r>
          </a:p>
          <a:p>
            <a:pPr lvl="1"/>
            <a:r>
              <a:rPr lang="en-US" sz="2800" dirty="0" smtClean="0"/>
              <a:t>features </a:t>
            </a:r>
            <a:r>
              <a:rPr lang="en-US" sz="2800" dirty="0"/>
              <a:t>for adding students </a:t>
            </a:r>
            <a:r>
              <a:rPr lang="en-US" sz="2800" dirty="0" smtClean="0"/>
              <a:t>manually</a:t>
            </a:r>
            <a:endParaRPr lang="en-US" dirty="0"/>
          </a:p>
          <a:p>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2421941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NMAPA: Manuals, User Guides, etc.</a:t>
            </a:r>
            <a:endParaRPr lang="en-US" dirty="0"/>
          </a:p>
        </p:txBody>
      </p:sp>
      <p:pic>
        <p:nvPicPr>
          <p:cNvPr id="6" name="Content Placeholder 5"/>
          <p:cNvPicPr>
            <a:picLocks noGrp="1" noChangeAspect="1"/>
          </p:cNvPicPr>
          <p:nvPr>
            <p:ph sz="half" idx="1"/>
          </p:nvPr>
        </p:nvPicPr>
        <p:blipFill>
          <a:blip r:embed="rId2"/>
          <a:stretch>
            <a:fillRect/>
          </a:stretch>
        </p:blipFill>
        <p:spPr>
          <a:xfrm>
            <a:off x="1073944" y="3710395"/>
            <a:ext cx="4171950" cy="2686050"/>
          </a:xfrm>
          <a:prstGeom prst="rect">
            <a:avLst/>
          </a:prstGeom>
        </p:spPr>
      </p:pic>
      <p:sp>
        <p:nvSpPr>
          <p:cNvPr id="4" name="Content Placeholder 3"/>
          <p:cNvSpPr>
            <a:spLocks noGrp="1"/>
          </p:cNvSpPr>
          <p:nvPr>
            <p:ph sz="half" idx="2"/>
          </p:nvPr>
        </p:nvSpPr>
        <p:spPr/>
        <p:txBody>
          <a:bodyPr/>
          <a:lstStyle/>
          <a:p>
            <a:r>
              <a:rPr lang="en-US" dirty="0" smtClean="0"/>
              <a:t>District Test Coordinator Manual</a:t>
            </a:r>
          </a:p>
          <a:p>
            <a:r>
              <a:rPr lang="en-US" dirty="0" smtClean="0"/>
              <a:t>Test Administrator Manual</a:t>
            </a:r>
          </a:p>
          <a:p>
            <a:r>
              <a:rPr lang="en-US" dirty="0" smtClean="0"/>
              <a:t>TIDE User Guide</a:t>
            </a:r>
          </a:p>
          <a:p>
            <a:r>
              <a:rPr lang="en-US" dirty="0" smtClean="0"/>
              <a:t>ORS User Guide</a:t>
            </a:r>
            <a:endParaRPr lang="en-US" dirty="0"/>
          </a:p>
        </p:txBody>
      </p:sp>
      <p:pic>
        <p:nvPicPr>
          <p:cNvPr id="5" name="Picture 4"/>
          <p:cNvPicPr>
            <a:picLocks noChangeAspect="1"/>
          </p:cNvPicPr>
          <p:nvPr/>
        </p:nvPicPr>
        <p:blipFill>
          <a:blip r:embed="rId3"/>
          <a:stretch>
            <a:fillRect/>
          </a:stretch>
        </p:blipFill>
        <p:spPr>
          <a:xfrm>
            <a:off x="1445870" y="1642858"/>
            <a:ext cx="3139471" cy="1057683"/>
          </a:xfrm>
          <a:prstGeom prst="rect">
            <a:avLst/>
          </a:prstGeom>
        </p:spPr>
      </p:pic>
      <p:sp>
        <p:nvSpPr>
          <p:cNvPr id="7" name="Down Arrow 6"/>
          <p:cNvSpPr/>
          <p:nvPr/>
        </p:nvSpPr>
        <p:spPr>
          <a:xfrm>
            <a:off x="2914648" y="2810486"/>
            <a:ext cx="552452" cy="7328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0157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7848" y="1603357"/>
            <a:ext cx="487634" cy="523220"/>
          </a:xfrm>
          <a:prstGeom prst="rect">
            <a:avLst/>
          </a:prstGeom>
          <a:noFill/>
        </p:spPr>
        <p:txBody>
          <a:bodyPr wrap="none" rtlCol="0">
            <a:spAutoFit/>
          </a:bodyPr>
          <a:lstStyle/>
          <a:p>
            <a:pPr>
              <a:defRPr/>
            </a:pPr>
            <a:r>
              <a:rPr lang="en-US" sz="2800" b="1" dirty="0" smtClean="0">
                <a:solidFill>
                  <a:prstClr val="black"/>
                </a:solidFill>
                <a:latin typeface="Century Gothic" panose="020B0502020202020204" pitchFamily="34" charset="0"/>
              </a:rPr>
              <a:t>   </a:t>
            </a:r>
            <a:endParaRPr lang="en-US" sz="2800" b="1" dirty="0">
              <a:solidFill>
                <a:prstClr val="black"/>
              </a:solidFill>
              <a:latin typeface="Century Gothic" panose="020B0502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039" y="2557464"/>
            <a:ext cx="24669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4495800"/>
            <a:ext cx="16287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6139439" y="2971800"/>
            <a:ext cx="533400" cy="3164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096000" y="3593068"/>
            <a:ext cx="533400" cy="293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38636" y="3212068"/>
            <a:ext cx="1887440" cy="369332"/>
          </a:xfrm>
          <a:prstGeom prst="rect">
            <a:avLst/>
          </a:prstGeom>
          <a:noFill/>
        </p:spPr>
        <p:txBody>
          <a:bodyPr wrap="none" rtlCol="0">
            <a:spAutoFit/>
          </a:bodyPr>
          <a:lstStyle/>
          <a:p>
            <a:pPr>
              <a:defRPr/>
            </a:pPr>
            <a:r>
              <a:rPr lang="en-US" dirty="0">
                <a:solidFill>
                  <a:prstClr val="black"/>
                </a:solidFill>
                <a:latin typeface="Calibri"/>
              </a:rPr>
              <a:t>Click on either tab</a:t>
            </a:r>
          </a:p>
        </p:txBody>
      </p:sp>
      <p:sp>
        <p:nvSpPr>
          <p:cNvPr id="13" name="TextBox 12"/>
          <p:cNvSpPr txBox="1"/>
          <p:nvPr/>
        </p:nvSpPr>
        <p:spPr>
          <a:xfrm>
            <a:off x="5638800" y="5105401"/>
            <a:ext cx="3085075" cy="923330"/>
          </a:xfrm>
          <a:prstGeom prst="rect">
            <a:avLst/>
          </a:prstGeom>
          <a:noFill/>
        </p:spPr>
        <p:txBody>
          <a:bodyPr wrap="none" rtlCol="0">
            <a:spAutoFit/>
          </a:bodyPr>
          <a:lstStyle/>
          <a:p>
            <a:pPr>
              <a:defRPr/>
            </a:pPr>
            <a:r>
              <a:rPr lang="en-US" dirty="0" smtClean="0">
                <a:solidFill>
                  <a:prstClr val="black"/>
                </a:solidFill>
                <a:latin typeface="Calibri"/>
              </a:rPr>
              <a:t>Goes to: </a:t>
            </a:r>
          </a:p>
          <a:p>
            <a:pPr>
              <a:defRPr/>
            </a:pPr>
            <a:r>
              <a:rPr lang="en-US" dirty="0" smtClean="0">
                <a:solidFill>
                  <a:prstClr val="black"/>
                </a:solidFill>
                <a:latin typeface="Calibri"/>
              </a:rPr>
              <a:t>Discrepancy Resolution System</a:t>
            </a:r>
          </a:p>
          <a:p>
            <a:pPr>
              <a:defRPr/>
            </a:pPr>
            <a:r>
              <a:rPr lang="en-US" dirty="0" smtClean="0">
                <a:solidFill>
                  <a:prstClr val="black"/>
                </a:solidFill>
                <a:latin typeface="Calibri"/>
              </a:rPr>
              <a:t>Reports and data files</a:t>
            </a:r>
            <a:endParaRPr lang="en-US" dirty="0">
              <a:solidFill>
                <a:prstClr val="black"/>
              </a:solidFill>
              <a:latin typeface="Calibri"/>
            </a:endParaRPr>
          </a:p>
        </p:txBody>
      </p:sp>
      <p:sp>
        <p:nvSpPr>
          <p:cNvPr id="15" name="TextBox 14"/>
          <p:cNvSpPr txBox="1"/>
          <p:nvPr/>
        </p:nvSpPr>
        <p:spPr>
          <a:xfrm>
            <a:off x="1485900" y="456637"/>
            <a:ext cx="8654039" cy="1384995"/>
          </a:xfrm>
          <a:prstGeom prst="rect">
            <a:avLst/>
          </a:prstGeom>
          <a:noFill/>
        </p:spPr>
        <p:txBody>
          <a:bodyPr wrap="square" rtlCol="0">
            <a:spAutoFit/>
          </a:bodyPr>
          <a:lstStyle/>
          <a:p>
            <a:pPr algn="ctr">
              <a:defRPr/>
            </a:pPr>
            <a:r>
              <a:rPr lang="en-US" sz="4000" b="1" dirty="0" smtClean="0">
                <a:latin typeface="Calibri Light" panose="020F0302020204030204" pitchFamily="34" charset="0"/>
              </a:rPr>
              <a:t>Beyond NMAPA: Online </a:t>
            </a:r>
            <a:r>
              <a:rPr lang="en-US" sz="4000" b="1" dirty="0">
                <a:latin typeface="Calibri Light" panose="020F0302020204030204" pitchFamily="34" charset="0"/>
              </a:rPr>
              <a:t>Reporting System (ORS)</a:t>
            </a:r>
            <a:r>
              <a:rPr lang="en-US" sz="4400" b="1" dirty="0">
                <a:solidFill>
                  <a:srgbClr val="660066"/>
                </a:solidFill>
                <a:latin typeface="Calibri"/>
              </a:rPr>
              <a:t> </a:t>
            </a:r>
            <a:endParaRPr lang="en-US" sz="4400" b="1" dirty="0">
              <a:solidFill>
                <a:srgbClr val="660066"/>
              </a:solidFill>
              <a:latin typeface="Century Gothic" panose="020B0502020202020204" pitchFamily="34" charset="0"/>
            </a:endParaRPr>
          </a:p>
        </p:txBody>
      </p:sp>
    </p:spTree>
    <p:extLst>
      <p:ext uri="{BB962C8B-B14F-4D97-AF65-F5344CB8AC3E}">
        <p14:creationId xmlns:p14="http://schemas.microsoft.com/office/powerpoint/2010/main" val="29516902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103</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Online Reporting System (ORS)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Web-based </a:t>
            </a:r>
          </a:p>
          <a:p>
            <a:r>
              <a:rPr lang="en-US" sz="3200" dirty="0" smtClean="0"/>
              <a:t>Provides </a:t>
            </a:r>
            <a:r>
              <a:rPr lang="en-US" sz="3200" dirty="0"/>
              <a:t>score reports for each student who takes </a:t>
            </a:r>
            <a:r>
              <a:rPr lang="en-US" sz="3200" dirty="0" smtClean="0"/>
              <a:t>NMAPA</a:t>
            </a:r>
          </a:p>
          <a:p>
            <a:r>
              <a:rPr lang="en-US" sz="3200" dirty="0" smtClean="0"/>
              <a:t>Levels of reports available </a:t>
            </a:r>
          </a:p>
          <a:p>
            <a:pPr lvl="1"/>
            <a:r>
              <a:rPr lang="en-US" sz="2800" dirty="0" smtClean="0"/>
              <a:t>LEA</a:t>
            </a:r>
          </a:p>
          <a:p>
            <a:pPr lvl="1"/>
            <a:r>
              <a:rPr lang="en-US" sz="2800" dirty="0" smtClean="0"/>
              <a:t>School</a:t>
            </a:r>
          </a:p>
          <a:p>
            <a:pPr lvl="1"/>
            <a:r>
              <a:rPr lang="en-US" sz="2800" dirty="0" smtClean="0"/>
              <a:t>Teacher</a:t>
            </a:r>
          </a:p>
          <a:p>
            <a:pPr lvl="1"/>
            <a:r>
              <a:rPr lang="en-US" sz="2800" dirty="0" smtClean="0"/>
              <a:t>Roster</a:t>
            </a:r>
          </a:p>
          <a:p>
            <a:pPr lvl="1"/>
            <a:r>
              <a:rPr lang="en-US" sz="2800" dirty="0" smtClean="0">
                <a:solidFill>
                  <a:prstClr val="black"/>
                </a:solidFill>
                <a:latin typeface="Calibri" panose="020F0502020204030204"/>
              </a:rPr>
              <a:t>Student</a:t>
            </a:r>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488" y="4115879"/>
            <a:ext cx="1895727" cy="2605596"/>
          </a:xfrm>
          <a:prstGeom prst="rect">
            <a:avLst/>
          </a:prstGeom>
        </p:spPr>
      </p:pic>
    </p:spTree>
    <p:extLst>
      <p:ext uri="{BB962C8B-B14F-4D97-AF65-F5344CB8AC3E}">
        <p14:creationId xmlns:p14="http://schemas.microsoft.com/office/powerpoint/2010/main" val="25675648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627" y="533400"/>
            <a:ext cx="7024744" cy="648736"/>
          </a:xfrm>
        </p:spPr>
        <p:txBody>
          <a:bodyPr>
            <a:noAutofit/>
          </a:bodyPr>
          <a:lstStyle/>
          <a:p>
            <a:pPr algn="ctr"/>
            <a:r>
              <a:rPr lang="en-US" sz="4000" b="1" dirty="0"/>
              <a:t>Resources</a:t>
            </a:r>
            <a:endParaRPr lang="en-US"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4489" y="1600201"/>
            <a:ext cx="7943023" cy="45259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NMAPA Quick Links</a:t>
            </a:r>
            <a:endParaRPr lang="en-US" sz="4000" dirty="0"/>
          </a:p>
        </p:txBody>
      </p:sp>
      <p:graphicFrame>
        <p:nvGraphicFramePr>
          <p:cNvPr id="4" name="Content Placeholder 3"/>
          <p:cNvGraphicFramePr>
            <a:graphicFrameLocks noGrp="1"/>
          </p:cNvGraphicFramePr>
          <p:nvPr>
            <p:ph idx="1"/>
            <p:extLst/>
          </p:nvPr>
        </p:nvGraphicFramePr>
        <p:xfrm>
          <a:off x="2162175" y="1690688"/>
          <a:ext cx="8229600" cy="5120640"/>
        </p:xfrm>
        <a:graphic>
          <a:graphicData uri="http://schemas.openxmlformats.org/drawingml/2006/table">
            <a:tbl>
              <a:tblPr firstRow="1" bandRow="1">
                <a:tableStyleId>{8799B23B-EC83-4686-B30A-512413B5E67A}</a:tableStyleId>
              </a:tblPr>
              <a:tblGrid>
                <a:gridCol w="2819400">
                  <a:extLst>
                    <a:ext uri="{9D8B030D-6E8A-4147-A177-3AD203B41FA5}">
                      <a16:colId xmlns:a16="http://schemas.microsoft.com/office/drawing/2014/main" xmlns="" val="2639962059"/>
                    </a:ext>
                  </a:extLst>
                </a:gridCol>
                <a:gridCol w="5410200">
                  <a:extLst>
                    <a:ext uri="{9D8B030D-6E8A-4147-A177-3AD203B41FA5}">
                      <a16:colId xmlns:a16="http://schemas.microsoft.com/office/drawing/2014/main" xmlns="" val="696484563"/>
                    </a:ext>
                  </a:extLst>
                </a:gridCol>
              </a:tblGrid>
              <a:tr h="370840">
                <a:tc>
                  <a:txBody>
                    <a:bodyPr/>
                    <a:lstStyle/>
                    <a:p>
                      <a:r>
                        <a:rPr lang="en-US" sz="2000" b="0" dirty="0" smtClean="0">
                          <a:latin typeface="+mn-lt"/>
                        </a:rPr>
                        <a:t>Sample Test Items</a:t>
                      </a:r>
                      <a:endParaRPr lang="en-US" sz="2000" b="0" dirty="0">
                        <a:latin typeface="+mn-lt"/>
                      </a:endParaRPr>
                    </a:p>
                  </a:txBody>
                  <a:tcPr/>
                </a:tc>
                <a:tc>
                  <a:txBody>
                    <a:bodyPr/>
                    <a:lstStyle/>
                    <a:p>
                      <a:r>
                        <a:rPr lang="en-US" sz="2000" b="0" dirty="0" smtClean="0">
                          <a:latin typeface="+mn-lt"/>
                          <a:hlinkClick r:id="rId2"/>
                        </a:rPr>
                        <a:t>http://nmapa-portal.org/sample-tasks.stml</a:t>
                      </a:r>
                      <a:endParaRPr lang="en-US" sz="2000" b="0" dirty="0">
                        <a:latin typeface="+mn-lt"/>
                      </a:endParaRPr>
                    </a:p>
                  </a:txBody>
                  <a:tcPr/>
                </a:tc>
                <a:extLst>
                  <a:ext uri="{0D108BD9-81ED-4DB2-BD59-A6C34878D82A}">
                    <a16:rowId xmlns:a16="http://schemas.microsoft.com/office/drawing/2014/main" xmlns="" val="3473467314"/>
                  </a:ext>
                </a:extLst>
              </a:tr>
              <a:tr h="370840">
                <a:tc>
                  <a:txBody>
                    <a:bodyPr/>
                    <a:lstStyle/>
                    <a:p>
                      <a:r>
                        <a:rPr lang="en-US" sz="2000" b="0" dirty="0" smtClean="0">
                          <a:latin typeface="+mn-lt"/>
                        </a:rPr>
                        <a:t>Test</a:t>
                      </a:r>
                      <a:r>
                        <a:rPr lang="en-US" sz="2000" b="0" baseline="0" dirty="0" smtClean="0">
                          <a:latin typeface="+mn-lt"/>
                        </a:rPr>
                        <a:t> Coordinator Manuals</a:t>
                      </a:r>
                      <a:endParaRPr lang="en-US" sz="2000" b="0" dirty="0">
                        <a:latin typeface="+mn-lt"/>
                      </a:endParaRPr>
                    </a:p>
                  </a:txBody>
                  <a:tcPr/>
                </a:tc>
                <a:tc>
                  <a:txBody>
                    <a:bodyPr/>
                    <a:lstStyle/>
                    <a:p>
                      <a:r>
                        <a:rPr lang="en-US" sz="2000" b="0" dirty="0" smtClean="0">
                          <a:latin typeface="+mn-lt"/>
                          <a:hlinkClick r:id="rId3"/>
                        </a:rPr>
                        <a:t>https://nmapa-portal.org/resources/manuals-and-user-guides2/</a:t>
                      </a:r>
                      <a:endParaRPr lang="en-US" sz="2000" b="0" dirty="0">
                        <a:latin typeface="+mn-lt"/>
                      </a:endParaRPr>
                    </a:p>
                  </a:txBody>
                  <a:tcPr/>
                </a:tc>
                <a:extLst>
                  <a:ext uri="{0D108BD9-81ED-4DB2-BD59-A6C34878D82A}">
                    <a16:rowId xmlns:a16="http://schemas.microsoft.com/office/drawing/2014/main" xmlns="" val="3677978337"/>
                  </a:ext>
                </a:extLst>
              </a:tr>
              <a:tr h="370840">
                <a:tc>
                  <a:txBody>
                    <a:bodyPr/>
                    <a:lstStyle/>
                    <a:p>
                      <a:r>
                        <a:rPr lang="en-US" sz="2000" b="0" dirty="0" smtClean="0">
                          <a:latin typeface="+mn-lt"/>
                        </a:rPr>
                        <a:t>Teacher</a:t>
                      </a:r>
                      <a:r>
                        <a:rPr lang="en-US" sz="2000" b="0" baseline="0" dirty="0" smtClean="0">
                          <a:latin typeface="+mn-lt"/>
                        </a:rPr>
                        <a:t> Resources</a:t>
                      </a:r>
                      <a:endParaRPr lang="en-US" sz="2000" b="0" dirty="0">
                        <a:latin typeface="+mn-lt"/>
                      </a:endParaRPr>
                    </a:p>
                  </a:txBody>
                  <a:tcPr/>
                </a:tc>
                <a:tc>
                  <a:txBody>
                    <a:bodyPr/>
                    <a:lstStyle/>
                    <a:p>
                      <a:r>
                        <a:rPr lang="en-US" sz="2000" b="0" dirty="0" smtClean="0">
                          <a:latin typeface="+mn-lt"/>
                          <a:hlinkClick r:id="rId4"/>
                        </a:rPr>
                        <a:t>https://webnew.ped.state.nm.us/bureaus/assessment/new-mexico-alternative-performance-assessment/teacher-resources/</a:t>
                      </a:r>
                      <a:endParaRPr lang="en-US" sz="2000" b="0" dirty="0">
                        <a:latin typeface="+mn-lt"/>
                      </a:endParaRPr>
                    </a:p>
                  </a:txBody>
                  <a:tcPr/>
                </a:tc>
                <a:extLst>
                  <a:ext uri="{0D108BD9-81ED-4DB2-BD59-A6C34878D82A}">
                    <a16:rowId xmlns:a16="http://schemas.microsoft.com/office/drawing/2014/main" xmlns="" val="2297906448"/>
                  </a:ext>
                </a:extLst>
              </a:tr>
              <a:tr h="370840">
                <a:tc>
                  <a:txBody>
                    <a:bodyPr/>
                    <a:lstStyle/>
                    <a:p>
                      <a:r>
                        <a:rPr lang="en-US" sz="2000" b="0" dirty="0" smtClean="0">
                          <a:latin typeface="+mn-lt"/>
                        </a:rPr>
                        <a:t>Parent Resources </a:t>
                      </a:r>
                      <a:endParaRPr lang="en-US" sz="2000" b="0" dirty="0">
                        <a:latin typeface="+mn-lt"/>
                      </a:endParaRPr>
                    </a:p>
                  </a:txBody>
                  <a:tcPr/>
                </a:tc>
                <a:tc>
                  <a:txBody>
                    <a:bodyPr/>
                    <a:lstStyle/>
                    <a:p>
                      <a:r>
                        <a:rPr lang="en-US" sz="2000" b="0" dirty="0" smtClean="0">
                          <a:latin typeface="+mn-lt"/>
                          <a:hlinkClick r:id="rId5"/>
                        </a:rPr>
                        <a:t>https://nmapa-portal.org/resources/general-information/</a:t>
                      </a:r>
                      <a:endParaRPr lang="en-US" sz="2000" b="0" dirty="0">
                        <a:latin typeface="+mn-lt"/>
                      </a:endParaRPr>
                    </a:p>
                  </a:txBody>
                  <a:tcPr/>
                </a:tc>
                <a:extLst>
                  <a:ext uri="{0D108BD9-81ED-4DB2-BD59-A6C34878D82A}">
                    <a16:rowId xmlns:a16="http://schemas.microsoft.com/office/drawing/2014/main" xmlns="" val="1412573380"/>
                  </a:ext>
                </a:extLst>
              </a:tr>
              <a:tr h="370840">
                <a:tc>
                  <a:txBody>
                    <a:bodyPr/>
                    <a:lstStyle/>
                    <a:p>
                      <a:r>
                        <a:rPr lang="en-US" sz="2000" b="0" dirty="0" smtClean="0">
                          <a:latin typeface="+mn-lt"/>
                        </a:rPr>
                        <a:t>Ordering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prstClr val="black"/>
                          </a:solidFill>
                          <a:latin typeface="+mn-lt"/>
                        </a:rPr>
                        <a:t>Test Information Distribution Engine </a:t>
                      </a:r>
                    </a:p>
                    <a:p>
                      <a:r>
                        <a:rPr lang="en-US" sz="2000" b="0" dirty="0" smtClean="0">
                          <a:latin typeface="+mn-lt"/>
                        </a:rPr>
                        <a:t>(TIDE)</a:t>
                      </a:r>
                      <a:endParaRPr lang="en-US" sz="2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prstClr val="black"/>
                          </a:solidFill>
                          <a:latin typeface="+mn-lt"/>
                          <a:hlinkClick r:id="rId6"/>
                        </a:rPr>
                        <a:t>www.nmapa-portal.org</a:t>
                      </a:r>
                      <a:endParaRPr lang="en-US" sz="2000" b="0" dirty="0" smtClean="0">
                        <a:solidFill>
                          <a:prstClr val="black"/>
                        </a:solidFill>
                        <a:latin typeface="+mn-lt"/>
                      </a:endParaRPr>
                    </a:p>
                    <a:p>
                      <a:endParaRPr lang="en-US" sz="2000" b="0" dirty="0">
                        <a:latin typeface="+mn-lt"/>
                      </a:endParaRPr>
                    </a:p>
                  </a:txBody>
                  <a:tcPr/>
                </a:tc>
                <a:extLst>
                  <a:ext uri="{0D108BD9-81ED-4DB2-BD59-A6C34878D82A}">
                    <a16:rowId xmlns:a16="http://schemas.microsoft.com/office/drawing/2014/main" xmlns="" val="3102073913"/>
                  </a:ext>
                </a:extLst>
              </a:tr>
              <a:tr h="370840">
                <a:tc>
                  <a:txBody>
                    <a:bodyPr/>
                    <a:lstStyle/>
                    <a:p>
                      <a:r>
                        <a:rPr lang="en-US" sz="2000" b="0" dirty="0" smtClean="0">
                          <a:latin typeface="+mn-lt"/>
                        </a:rPr>
                        <a:t>NMAPA Help</a:t>
                      </a:r>
                      <a:r>
                        <a:rPr lang="en-US" sz="2000" b="0" baseline="0" dirty="0" smtClean="0">
                          <a:latin typeface="+mn-lt"/>
                        </a:rPr>
                        <a:t> Desk</a:t>
                      </a:r>
                      <a:endParaRPr lang="en-US" sz="2000" b="0" dirty="0">
                        <a:latin typeface="+mn-lt"/>
                      </a:endParaRPr>
                    </a:p>
                  </a:txBody>
                  <a:tcPr/>
                </a:tc>
                <a:tc>
                  <a:txBody>
                    <a:bodyPr/>
                    <a:lstStyle/>
                    <a:p>
                      <a:pPr marL="0" lvl="0" indent="0" algn="l">
                        <a:buFont typeface="Arial" panose="020B0604020202020204" pitchFamily="34" charset="0"/>
                        <a:buNone/>
                      </a:pPr>
                      <a:r>
                        <a:rPr lang="en-US" sz="2000" b="0" dirty="0" smtClean="0">
                          <a:solidFill>
                            <a:prstClr val="black"/>
                          </a:solidFill>
                          <a:latin typeface="+mn-lt"/>
                        </a:rPr>
                        <a:t>1-800-254-6130</a:t>
                      </a:r>
                    </a:p>
                    <a:p>
                      <a:pPr marL="0" lvl="0" indent="0" algn="l">
                        <a:buFont typeface="Arial" panose="020B0604020202020204" pitchFamily="34" charset="0"/>
                        <a:buNone/>
                      </a:pPr>
                      <a:r>
                        <a:rPr lang="en-US" sz="2000" b="0" dirty="0" smtClean="0">
                          <a:solidFill>
                            <a:prstClr val="black"/>
                          </a:solidFill>
                          <a:latin typeface="+mn-lt"/>
                          <a:hlinkClick r:id="rId7"/>
                        </a:rPr>
                        <a:t>NMHelpDesk@air.org</a:t>
                      </a:r>
                      <a:endParaRPr lang="en-US" sz="2000" b="0" dirty="0" smtClean="0">
                        <a:solidFill>
                          <a:prstClr val="black"/>
                        </a:solidFill>
                        <a:latin typeface="+mn-lt"/>
                      </a:endParaRPr>
                    </a:p>
                    <a:p>
                      <a:endParaRPr lang="en-US" sz="2000" b="0" dirty="0">
                        <a:latin typeface="+mn-lt"/>
                      </a:endParaRPr>
                    </a:p>
                  </a:txBody>
                  <a:tcPr/>
                </a:tc>
                <a:extLst>
                  <a:ext uri="{0D108BD9-81ED-4DB2-BD59-A6C34878D82A}">
                    <a16:rowId xmlns:a16="http://schemas.microsoft.com/office/drawing/2014/main" xmlns="" val="1799567532"/>
                  </a:ext>
                </a:extLst>
              </a:tr>
            </a:tbl>
          </a:graphicData>
        </a:graphic>
      </p:graphicFrame>
    </p:spTree>
    <p:extLst>
      <p:ext uri="{BB962C8B-B14F-4D97-AF65-F5344CB8AC3E}">
        <p14:creationId xmlns:p14="http://schemas.microsoft.com/office/powerpoint/2010/main" val="1742440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106</a:t>
            </a:fld>
            <a:endParaRPr lang="en-US"/>
          </a:p>
        </p:txBody>
      </p:sp>
      <p:sp>
        <p:nvSpPr>
          <p:cNvPr id="3" name="Title 8"/>
          <p:cNvSpPr txBox="1">
            <a:spLocks/>
          </p:cNvSpPr>
          <p:nvPr/>
        </p:nvSpPr>
        <p:spPr>
          <a:xfrm>
            <a:off x="846681" y="461955"/>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NMAPA Help &amp; Support</a:t>
            </a:r>
            <a:endParaRPr lang="en-US" b="1" dirty="0">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007461"/>
            <a:ext cx="2641145" cy="850539"/>
          </a:xfrm>
          <a:prstGeom prst="rect">
            <a:avLst/>
          </a:prstGeom>
        </p:spPr>
      </p:pic>
      <p:sp>
        <p:nvSpPr>
          <p:cNvPr id="9" name="Content Placeholder 9"/>
          <p:cNvSpPr txBox="1">
            <a:spLocks/>
          </p:cNvSpPr>
          <p:nvPr/>
        </p:nvSpPr>
        <p:spPr>
          <a:xfrm>
            <a:off x="846681" y="1422477"/>
            <a:ext cx="10507119" cy="39924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smtClean="0"/>
              <a:t>Website: </a:t>
            </a:r>
            <a:r>
              <a:rPr lang="en-US" dirty="0" smtClean="0">
                <a:hlinkClick r:id="rId3"/>
              </a:rPr>
              <a:t>www.AIR.org</a:t>
            </a:r>
            <a:r>
              <a:rPr lang="en-US" dirty="0" smtClean="0"/>
              <a:t> </a:t>
            </a:r>
            <a:endParaRPr lang="en-US" dirty="0"/>
          </a:p>
          <a:p>
            <a:pPr marL="0" indent="0">
              <a:spcAft>
                <a:spcPts val="1200"/>
              </a:spcAft>
              <a:buNone/>
            </a:pPr>
            <a:r>
              <a:rPr lang="en-US" dirty="0" smtClean="0"/>
              <a:t>TIDE (NMAPA Portal): </a:t>
            </a:r>
            <a:r>
              <a:rPr lang="en-US" u="sng" dirty="0" smtClean="0">
                <a:hlinkClick r:id="rId4"/>
              </a:rPr>
              <a:t>www.nmapa-portal.org</a:t>
            </a:r>
            <a:r>
              <a:rPr lang="en-US" u="sng" dirty="0" smtClean="0"/>
              <a:t> </a:t>
            </a:r>
            <a:endParaRPr lang="en-US" dirty="0"/>
          </a:p>
          <a:p>
            <a:pPr marL="0" indent="0">
              <a:spcAft>
                <a:spcPts val="1200"/>
              </a:spcAft>
              <a:buNone/>
            </a:pPr>
            <a:r>
              <a:rPr lang="en-US" dirty="0" smtClean="0"/>
              <a:t>Support: </a:t>
            </a:r>
            <a:r>
              <a:rPr lang="en-US" dirty="0" smtClean="0">
                <a:hlinkClick r:id="rId5"/>
              </a:rPr>
              <a:t>NMHelpDesk@air.org</a:t>
            </a:r>
            <a:r>
              <a:rPr lang="en-US" dirty="0" smtClean="0"/>
              <a:t> or (800) 254-6130</a:t>
            </a:r>
          </a:p>
          <a:p>
            <a:pPr marL="0" indent="0">
              <a:buNone/>
            </a:pPr>
            <a:r>
              <a:rPr lang="en-US" dirty="0" smtClean="0">
                <a:solidFill>
                  <a:prstClr val="black"/>
                </a:solidFill>
              </a:rPr>
              <a:t>PED Contact: Karen Greer</a:t>
            </a:r>
          </a:p>
          <a:p>
            <a:pPr marL="0" indent="0">
              <a:spcBef>
                <a:spcPts val="0"/>
              </a:spcBef>
              <a:spcAft>
                <a:spcPts val="1200"/>
              </a:spcAft>
              <a:buNone/>
            </a:pPr>
            <a:r>
              <a:rPr lang="en-US" dirty="0" smtClean="0">
                <a:solidFill>
                  <a:prstClr val="black"/>
                </a:solidFill>
                <a:hlinkClick r:id="rId6"/>
              </a:rPr>
              <a:t>Karen.Greer@state.nm.us</a:t>
            </a:r>
            <a:r>
              <a:rPr lang="en-US" dirty="0" smtClean="0">
                <a:solidFill>
                  <a:prstClr val="black"/>
                </a:solidFill>
              </a:rPr>
              <a:t> or (505) 827-6509</a:t>
            </a:r>
          </a:p>
        </p:txBody>
      </p:sp>
      <p:sp>
        <p:nvSpPr>
          <p:cNvPr id="4" name="Rectangle 3"/>
          <p:cNvSpPr/>
          <p:nvPr/>
        </p:nvSpPr>
        <p:spPr>
          <a:xfrm>
            <a:off x="8282728" y="2072759"/>
            <a:ext cx="306494" cy="369332"/>
          </a:xfrm>
          <a:prstGeom prst="rect">
            <a:avLst/>
          </a:prstGeom>
        </p:spPr>
        <p:txBody>
          <a:bodyPr wrap="none">
            <a:spAutoFit/>
          </a:bodyPr>
          <a:lstStyle/>
          <a:p>
            <a:r>
              <a:rPr lang="en-US" u="sng" dirty="0">
                <a:hlinkClick r:id="rId7"/>
              </a:rPr>
              <a:t>h</a:t>
            </a:r>
            <a:endParaRPr lang="en-US" dirty="0"/>
          </a:p>
        </p:txBody>
      </p:sp>
    </p:spTree>
    <p:extLst>
      <p:ext uri="{BB962C8B-B14F-4D97-AF65-F5344CB8AC3E}">
        <p14:creationId xmlns:p14="http://schemas.microsoft.com/office/powerpoint/2010/main" val="23514713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Say good-bye to NMAPA</a:t>
            </a:r>
          </a:p>
        </p:txBody>
      </p:sp>
      <p:pic>
        <p:nvPicPr>
          <p:cNvPr id="5" name="Content Placeholder 4" descr="Los Cuentos de Kutz: Hojas Seca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1981200" y="1878350"/>
            <a:ext cx="7048500" cy="4843124"/>
          </a:xfrm>
        </p:spPr>
      </p:pic>
      <p:sp>
        <p:nvSpPr>
          <p:cNvPr id="4" name="Slide Number Placeholder 3"/>
          <p:cNvSpPr>
            <a:spLocks noGrp="1"/>
          </p:cNvSpPr>
          <p:nvPr>
            <p:ph type="sldNum" sz="quarter" idx="12"/>
          </p:nvPr>
        </p:nvSpPr>
        <p:spPr/>
        <p:txBody>
          <a:bodyPr/>
          <a:lstStyle/>
          <a:p>
            <a:fld id="{5F1D2637-5ECA-49B0-9FB5-624DD276C6A5}" type="slidenum">
              <a:rPr lang="en-US" smtClean="0"/>
              <a:pPr/>
              <a:t>107</a:t>
            </a:fld>
            <a:endParaRPr lang="en-US" dirty="0"/>
          </a:p>
        </p:txBody>
      </p:sp>
    </p:spTree>
    <p:extLst>
      <p:ext uri="{BB962C8B-B14F-4D97-AF65-F5344CB8AC3E}">
        <p14:creationId xmlns:p14="http://schemas.microsoft.com/office/powerpoint/2010/main" val="9634110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108</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Light" panose="020F0302020204030204" pitchFamily="34" charset="0"/>
                <a:cs typeface="Calibri Light" panose="020F0302020204030204" pitchFamily="34" charset="0"/>
              </a:rPr>
              <a:t>WIDA Screener and W-APT</a:t>
            </a:r>
          </a:p>
          <a:p>
            <a:pPr algn="ct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69" y="1385126"/>
            <a:ext cx="10759439" cy="507663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100" dirty="0" smtClean="0"/>
              <a:t>Training provided earlier this year by Language &amp; Culture Division</a:t>
            </a:r>
          </a:p>
          <a:p>
            <a:pPr lvl="0">
              <a:spcAft>
                <a:spcPts val="400"/>
              </a:spcAft>
            </a:pPr>
            <a:endParaRPr lang="en-US" sz="3100" dirty="0" smtClean="0"/>
          </a:p>
          <a:p>
            <a:pPr lvl="0">
              <a:spcAft>
                <a:spcPts val="400"/>
              </a:spcAft>
            </a:pPr>
            <a:r>
              <a:rPr lang="en-US" sz="3100" dirty="0" smtClean="0"/>
              <a:t>Website and secure portal: </a:t>
            </a:r>
            <a:r>
              <a:rPr lang="en-US" sz="3100" u="sng" dirty="0">
                <a:hlinkClick r:id="rId2"/>
              </a:rPr>
              <a:t>https://</a:t>
            </a:r>
            <a:r>
              <a:rPr lang="en-US" sz="3100" u="sng" dirty="0" smtClean="0">
                <a:hlinkClick r:id="rId2"/>
              </a:rPr>
              <a:t>wida.wisc.edu</a:t>
            </a:r>
            <a:endParaRPr lang="en-US" sz="3100" dirty="0" smtClean="0"/>
          </a:p>
          <a:p>
            <a:pPr lvl="0">
              <a:spcAft>
                <a:spcPts val="400"/>
              </a:spcAft>
            </a:pPr>
            <a:r>
              <a:rPr lang="en-US" sz="3100" dirty="0" smtClean="0"/>
              <a:t>WIDA HelpDesk: </a:t>
            </a:r>
            <a:r>
              <a:rPr lang="en-US" sz="3100" u="sng" dirty="0" smtClean="0">
                <a:hlinkClick r:id="rId3"/>
              </a:rPr>
              <a:t>help@wida.us</a:t>
            </a:r>
            <a:r>
              <a:rPr lang="en-US" sz="3100" dirty="0" smtClean="0"/>
              <a:t> </a:t>
            </a:r>
            <a:r>
              <a:rPr lang="en-US" sz="3100" dirty="0"/>
              <a:t>or (866)-</a:t>
            </a:r>
            <a:r>
              <a:rPr lang="en-US" sz="3100" dirty="0" smtClean="0"/>
              <a:t>276-7735</a:t>
            </a:r>
          </a:p>
          <a:p>
            <a:pPr marL="457200" lvl="1" indent="0">
              <a:spcAft>
                <a:spcPts val="400"/>
              </a:spcAft>
              <a:buNone/>
            </a:pPr>
            <a:r>
              <a:rPr lang="en-US" sz="2600" dirty="0" smtClean="0"/>
              <a:t>Test preparation, user guides, certification, training, manuals, accommodations</a:t>
            </a:r>
          </a:p>
          <a:p>
            <a:pPr marL="457200" lvl="1" indent="0">
              <a:spcAft>
                <a:spcPts val="400"/>
              </a:spcAft>
              <a:buNone/>
            </a:pPr>
            <a:endParaRPr lang="en-US" sz="2600" dirty="0" smtClean="0"/>
          </a:p>
          <a:p>
            <a:pPr lvl="0">
              <a:spcAft>
                <a:spcPts val="400"/>
              </a:spcAft>
            </a:pPr>
            <a:r>
              <a:rPr lang="en-US" sz="3100" dirty="0" smtClean="0"/>
              <a:t>WIDA Assessment Management System (AMS): </a:t>
            </a:r>
            <a:r>
              <a:rPr lang="en-US" sz="3100" dirty="0">
                <a:hlinkClick r:id="rId4"/>
              </a:rPr>
              <a:t>http://widaams.us</a:t>
            </a:r>
            <a:r>
              <a:rPr lang="en-US" sz="3100" dirty="0" smtClean="0">
                <a:hlinkClick r:id="rId4"/>
              </a:rPr>
              <a:t>/</a:t>
            </a:r>
            <a:endParaRPr lang="en-US" sz="3100" dirty="0" smtClean="0"/>
          </a:p>
          <a:p>
            <a:pPr lvl="0">
              <a:spcAft>
                <a:spcPts val="400"/>
              </a:spcAft>
            </a:pPr>
            <a:r>
              <a:rPr lang="en-US" sz="3100" dirty="0" smtClean="0"/>
              <a:t>WIDA-AMS HelpDesk: </a:t>
            </a:r>
            <a:r>
              <a:rPr lang="en-US" sz="3100" dirty="0" smtClean="0">
                <a:hlinkClick r:id="rId5"/>
              </a:rPr>
              <a:t>WIDA@DataRecognitionCorp.com</a:t>
            </a:r>
            <a:r>
              <a:rPr lang="en-US" sz="3100" dirty="0" smtClean="0"/>
              <a:t> or (855)-787-9615</a:t>
            </a:r>
          </a:p>
          <a:p>
            <a:pPr marL="457200" lvl="1" indent="0">
              <a:spcAft>
                <a:spcPts val="400"/>
              </a:spcAft>
              <a:buNone/>
            </a:pPr>
            <a:r>
              <a:rPr lang="en-US" sz="2700" dirty="0" smtClean="0"/>
              <a:t>Login issues, ordering materials, adding students and test sessions, printing test tickets, technology issues, unlocking and invalidating tests</a:t>
            </a:r>
          </a:p>
          <a:p>
            <a:pPr marL="457200" lvl="1" indent="0">
              <a:spcAft>
                <a:spcPts val="400"/>
              </a:spcAft>
              <a:buNone/>
            </a:pPr>
            <a:endParaRPr lang="en-US" sz="2700" dirty="0" smtClean="0"/>
          </a:p>
          <a:p>
            <a:pPr lvl="0">
              <a:spcAft>
                <a:spcPts val="400"/>
              </a:spcAft>
            </a:pPr>
            <a:r>
              <a:rPr lang="en-US" sz="3100" dirty="0" smtClean="0"/>
              <a:t>PED Contact: </a:t>
            </a:r>
          </a:p>
          <a:p>
            <a:pPr marL="457200" lvl="1" indent="0">
              <a:spcAft>
                <a:spcPts val="400"/>
              </a:spcAft>
              <a:buNone/>
            </a:pPr>
            <a:r>
              <a:rPr lang="en-US" sz="3100" dirty="0" err="1" smtClean="0"/>
              <a:t>Kirsi</a:t>
            </a:r>
            <a:r>
              <a:rPr lang="en-US" sz="3100" dirty="0" smtClean="0"/>
              <a:t> </a:t>
            </a:r>
            <a:r>
              <a:rPr lang="en-US" sz="3100" dirty="0" err="1" smtClean="0"/>
              <a:t>Laine</a:t>
            </a:r>
            <a:r>
              <a:rPr lang="en-US" sz="3100" dirty="0" smtClean="0"/>
              <a:t>, Deputy Director of Language and Culture Division</a:t>
            </a:r>
          </a:p>
          <a:p>
            <a:pPr marL="457200" lvl="1" indent="0">
              <a:spcAft>
                <a:spcPts val="400"/>
              </a:spcAft>
              <a:buNone/>
            </a:pPr>
            <a:r>
              <a:rPr lang="en-US" sz="3100" dirty="0" smtClean="0">
                <a:hlinkClick r:id="rId6"/>
              </a:rPr>
              <a:t>Kirsi.Laine@state.nm.us</a:t>
            </a:r>
            <a:r>
              <a:rPr lang="en-US" sz="3100" dirty="0" smtClean="0"/>
              <a:t> or (505) 827-6505</a:t>
            </a:r>
            <a:endParaRPr lang="en-US" sz="2800" dirty="0" smtClean="0"/>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7161415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109</a:t>
            </a:fld>
            <a:endParaRPr lang="en-US" dirty="0"/>
          </a:p>
        </p:txBody>
      </p:sp>
      <p:sp>
        <p:nvSpPr>
          <p:cNvPr id="3" name="Title 8"/>
          <p:cNvSpPr txBox="1">
            <a:spLocks/>
          </p:cNvSpPr>
          <p:nvPr/>
        </p:nvSpPr>
        <p:spPr>
          <a:xfrm>
            <a:off x="499872" y="773041"/>
            <a:ext cx="11326368"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Technology Change for</a:t>
            </a:r>
          </a:p>
          <a:p>
            <a:pPr algn="ctr"/>
            <a:r>
              <a:rPr lang="en-US" sz="3600" b="1" dirty="0" smtClean="0"/>
              <a:t>WIDA </a:t>
            </a:r>
            <a:r>
              <a:rPr lang="en-US" sz="3600" b="1" dirty="0"/>
              <a:t>Screener and ACCESS for </a:t>
            </a:r>
            <a:r>
              <a:rPr lang="en-US" sz="3600" b="1" dirty="0" smtClean="0"/>
              <a:t>ELLs</a:t>
            </a:r>
          </a:p>
        </p:txBody>
      </p:sp>
      <p:sp>
        <p:nvSpPr>
          <p:cNvPr id="5" name="Content Placeholder 9"/>
          <p:cNvSpPr txBox="1">
            <a:spLocks/>
          </p:cNvSpPr>
          <p:nvPr/>
        </p:nvSpPr>
        <p:spPr>
          <a:xfrm>
            <a:off x="1984367" y="2325653"/>
            <a:ext cx="9841873" cy="5076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Transition </a:t>
            </a:r>
            <a:r>
              <a:rPr lang="en-US" dirty="0"/>
              <a:t>to Central Office Service (COS)</a:t>
            </a:r>
            <a:r>
              <a:rPr lang="en-US" dirty="0" smtClean="0"/>
              <a:t> </a:t>
            </a:r>
          </a:p>
          <a:p>
            <a:r>
              <a:rPr lang="en-US" dirty="0" smtClean="0"/>
              <a:t>Delete </a:t>
            </a:r>
            <a:r>
              <a:rPr lang="en-US" dirty="0"/>
              <a:t>Testing Site Manager (TSM)</a:t>
            </a:r>
            <a:r>
              <a:rPr lang="en-US" dirty="0" smtClean="0"/>
              <a:t> configurations prior to testing</a:t>
            </a:r>
          </a:p>
          <a:p>
            <a:r>
              <a:rPr lang="en-US" dirty="0" smtClean="0"/>
              <a:t>Archived </a:t>
            </a:r>
            <a:r>
              <a:rPr lang="en-US" dirty="0"/>
              <a:t>webinars on the </a:t>
            </a:r>
            <a:r>
              <a:rPr lang="en-US" dirty="0" smtClean="0"/>
              <a:t>transition:  </a:t>
            </a:r>
            <a:r>
              <a:rPr lang="en-US" dirty="0">
                <a:hlinkClick r:id="rId2"/>
              </a:rPr>
              <a:t>https://</a:t>
            </a:r>
            <a:r>
              <a:rPr lang="en-US" dirty="0" smtClean="0">
                <a:hlinkClick r:id="rId2"/>
              </a:rPr>
              <a:t>portal.wida.us/client/DownloadLibrary.aspx</a:t>
            </a:r>
            <a:r>
              <a:rPr lang="en-US" dirty="0" smtClean="0"/>
              <a:t> </a:t>
            </a:r>
            <a:endParaRPr lang="en-US" dirty="0"/>
          </a:p>
          <a:p>
            <a:r>
              <a:rPr lang="en-US" dirty="0"/>
              <a:t>For </a:t>
            </a:r>
            <a:r>
              <a:rPr lang="en-US" dirty="0" smtClean="0"/>
              <a:t>assistance</a:t>
            </a:r>
            <a:r>
              <a:rPr lang="en-US" dirty="0"/>
              <a:t>, contact Data Recognition Corporation (DRC) Customer Service at 855-787-9615 or </a:t>
            </a:r>
            <a:r>
              <a:rPr lang="en-US" dirty="0" smtClean="0">
                <a:hlinkClick r:id="rId3"/>
              </a:rPr>
              <a:t>WIDA@datarecognitioncorp.com</a:t>
            </a:r>
            <a:r>
              <a:rPr lang="en-US" dirty="0" smtClean="0"/>
              <a:t> </a:t>
            </a:r>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6" name="Picture 5"/>
          <p:cNvPicPr>
            <a:picLocks noChangeAspect="1"/>
          </p:cNvPicPr>
          <p:nvPr/>
        </p:nvPicPr>
        <p:blipFill rotWithShape="1">
          <a:blip r:embed="rId4"/>
          <a:srcRect r="68806"/>
          <a:stretch/>
        </p:blipFill>
        <p:spPr>
          <a:xfrm>
            <a:off x="323087" y="5346836"/>
            <a:ext cx="1066801" cy="1126998"/>
          </a:xfrm>
          <a:prstGeom prst="rect">
            <a:avLst/>
          </a:prstGeom>
        </p:spPr>
      </p:pic>
    </p:spTree>
    <p:extLst>
      <p:ext uri="{BB962C8B-B14F-4D97-AF65-F5344CB8AC3E}">
        <p14:creationId xmlns:p14="http://schemas.microsoft.com/office/powerpoint/2010/main" val="230060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fld id="{AD1BC118-E2A7-4F92-8B18-CF8F51036831}" type="slidenum">
              <a:rPr lang="en-US" smtClean="0"/>
              <a:t>11</a:t>
            </a:fld>
            <a:endParaRPr lang="en-US"/>
          </a:p>
        </p:txBody>
      </p:sp>
      <p:sp>
        <p:nvSpPr>
          <p:cNvPr id="6" name="Title 8"/>
          <p:cNvSpPr txBox="1">
            <a:spLocks/>
          </p:cNvSpPr>
          <p:nvPr/>
        </p:nvSpPr>
        <p:spPr>
          <a:xfrm>
            <a:off x="731520" y="731520"/>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B0AC"/>
                </a:solidFill>
                <a:latin typeface="Calibri Light" panose="020F0302020204030204" pitchFamily="34" charset="0"/>
                <a:cs typeface="Calibri Light" panose="020F0302020204030204" pitchFamily="34" charset="0"/>
              </a:rPr>
              <a:t>What is a “balanced assessment system?”</a:t>
            </a:r>
            <a:endParaRPr lang="en-US" dirty="0">
              <a:solidFill>
                <a:srgbClr val="00B0AC"/>
              </a:solidFill>
              <a:latin typeface="Calibri Light" panose="020F0302020204030204" pitchFamily="34" charset="0"/>
              <a:cs typeface="Calibri Light" panose="020F0302020204030204" pitchFamily="34" charset="0"/>
            </a:endParaRPr>
          </a:p>
        </p:txBody>
      </p:sp>
      <p:sp>
        <p:nvSpPr>
          <p:cNvPr id="8" name="Isosceles Triangle 7"/>
          <p:cNvSpPr/>
          <p:nvPr/>
        </p:nvSpPr>
        <p:spPr>
          <a:xfrm>
            <a:off x="5387340" y="4273762"/>
            <a:ext cx="1447800" cy="1392061"/>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Rounded Rectangle 10"/>
          <p:cNvSpPr/>
          <p:nvPr/>
        </p:nvSpPr>
        <p:spPr>
          <a:xfrm rot="419034">
            <a:off x="2024725" y="3927670"/>
            <a:ext cx="8138160" cy="2743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2" name="Rounded Rectangle 11"/>
          <p:cNvSpPr/>
          <p:nvPr/>
        </p:nvSpPr>
        <p:spPr>
          <a:xfrm rot="417894">
            <a:off x="8860413" y="3417813"/>
            <a:ext cx="1371600" cy="838200"/>
          </a:xfrm>
          <a:prstGeom prst="roundRect">
            <a:avLst/>
          </a:prstGeom>
          <a:solidFill>
            <a:schemeClr val="accent6">
              <a:lumMod val="40000"/>
              <a:lumOff val="6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End of Year State Summative </a:t>
            </a:r>
            <a:r>
              <a:rPr kumimoji="0" lang="en-US" sz="1400" b="1" i="0" u="none" strike="noStrike" kern="1200" cap="none" spc="0" normalizeH="0" baseline="0" noProof="0" dirty="0">
                <a:ln>
                  <a:noFill/>
                </a:ln>
                <a:solidFill>
                  <a:prstClr val="black"/>
                </a:solidFill>
                <a:effectLst/>
                <a:uLnTx/>
                <a:uFillTx/>
                <a:latin typeface="Tahoma"/>
                <a:ea typeface="+mn-ea"/>
                <a:cs typeface="+mn-cs"/>
              </a:rPr>
              <a:t>Assessment</a:t>
            </a:r>
          </a:p>
        </p:txBody>
      </p:sp>
      <p:sp>
        <p:nvSpPr>
          <p:cNvPr id="10" name="Rounded Rectangle 9"/>
          <p:cNvSpPr/>
          <p:nvPr/>
        </p:nvSpPr>
        <p:spPr>
          <a:xfrm rot="417894">
            <a:off x="5788381" y="3070053"/>
            <a:ext cx="2633477" cy="838200"/>
          </a:xfrm>
          <a:prstGeom prst="round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Local Practices</a:t>
            </a:r>
            <a:r>
              <a:rPr kumimoji="0" lang="en-US" sz="1400" b="1" i="0" u="none" strike="noStrike" kern="1200" cap="none" spc="0" normalizeH="0" noProof="0" dirty="0" smtClean="0">
                <a:ln>
                  <a:noFill/>
                </a:ln>
                <a:solidFill>
                  <a:prstClr val="black"/>
                </a:solidFill>
                <a:effectLst/>
                <a:uLnTx/>
                <a:uFillTx/>
                <a:latin typeface="Tahoma"/>
                <a:ea typeface="+mn-ea"/>
                <a:cs typeface="+mn-cs"/>
              </a:rPr>
              <a:t> (e.g., interims, projects, performance-based tasks)</a:t>
            </a:r>
            <a:endParaRPr kumimoji="0" lang="en-US" sz="1400" b="1"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112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110</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End of Course (</a:t>
            </a:r>
            <a:r>
              <a:rPr lang="en-US" b="1" dirty="0" err="1" smtClean="0">
                <a:latin typeface="Calibri Light" panose="020F0302020204030204" pitchFamily="34" charset="0"/>
                <a:cs typeface="Calibri Light" panose="020F0302020204030204" pitchFamily="34" charset="0"/>
              </a:rPr>
              <a:t>EoC</a:t>
            </a:r>
            <a:r>
              <a:rPr lang="en-US" b="1" dirty="0" smtClean="0">
                <a:latin typeface="Calibri Light" panose="020F0302020204030204" pitchFamily="34" charset="0"/>
                <a:cs typeface="Calibri Light" panose="020F0302020204030204" pitchFamily="34" charset="0"/>
              </a:rPr>
              <a:t>) Exams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900" dirty="0" smtClean="0"/>
              <a:t>No longer required by PED</a:t>
            </a:r>
          </a:p>
          <a:p>
            <a:pPr lvl="0">
              <a:spcAft>
                <a:spcPts val="400"/>
              </a:spcAft>
            </a:pPr>
            <a:r>
              <a:rPr lang="en-US" sz="3900" dirty="0" smtClean="0"/>
              <a:t>LEAs use for local purposes and on local schedule</a:t>
            </a:r>
          </a:p>
          <a:p>
            <a:pPr lvl="0">
              <a:spcAft>
                <a:spcPts val="400"/>
              </a:spcAft>
            </a:pPr>
            <a:r>
              <a:rPr lang="en-US" sz="3900" dirty="0" smtClean="0"/>
              <a:t>Use to demonstrate gradation competency</a:t>
            </a:r>
          </a:p>
          <a:p>
            <a:pPr lvl="1">
              <a:spcAft>
                <a:spcPts val="400"/>
              </a:spcAft>
            </a:pPr>
            <a:r>
              <a:rPr lang="en-US" sz="3500" dirty="0" smtClean="0"/>
              <a:t>No fall re-tests of Transition or SBA</a:t>
            </a:r>
          </a:p>
          <a:p>
            <a:pPr lvl="1">
              <a:spcAft>
                <a:spcPts val="400"/>
              </a:spcAft>
            </a:pPr>
            <a:r>
              <a:rPr lang="en-US" sz="3500" dirty="0" smtClean="0"/>
              <a:t>No minimum attempts on Transition or SBA</a:t>
            </a:r>
          </a:p>
          <a:p>
            <a:pPr lvl="1">
              <a:spcAft>
                <a:spcPts val="400"/>
              </a:spcAft>
            </a:pPr>
            <a:r>
              <a:rPr lang="en-US" sz="3500" dirty="0" smtClean="0"/>
              <a:t>Extra attempt permitted:</a:t>
            </a:r>
          </a:p>
          <a:p>
            <a:pPr lvl="2">
              <a:spcAft>
                <a:spcPts val="400"/>
              </a:spcAft>
            </a:pPr>
            <a:r>
              <a:rPr lang="en-US" sz="3000" dirty="0" smtClean="0"/>
              <a:t>3 for standard pathway</a:t>
            </a:r>
          </a:p>
          <a:p>
            <a:pPr lvl="2">
              <a:spcAft>
                <a:spcPts val="400"/>
              </a:spcAft>
            </a:pPr>
            <a:r>
              <a:rPr lang="en-US" sz="3000" dirty="0" smtClean="0"/>
              <a:t>4 for modified pathway</a:t>
            </a:r>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279" y="4205167"/>
            <a:ext cx="4453130" cy="1928680"/>
          </a:xfrm>
          <a:prstGeom prst="rect">
            <a:avLst/>
          </a:prstGeom>
        </p:spPr>
      </p:pic>
    </p:spTree>
    <p:extLst>
      <p:ext uri="{BB962C8B-B14F-4D97-AF65-F5344CB8AC3E}">
        <p14:creationId xmlns:p14="http://schemas.microsoft.com/office/powerpoint/2010/main" val="4510100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111</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End of Course (</a:t>
            </a:r>
            <a:r>
              <a:rPr lang="en-US" b="1" dirty="0" err="1" smtClean="0">
                <a:latin typeface="Calibri Light" panose="020F0302020204030204" pitchFamily="34" charset="0"/>
                <a:cs typeface="Calibri Light" panose="020F0302020204030204" pitchFamily="34" charset="0"/>
              </a:rPr>
              <a:t>EoC</a:t>
            </a:r>
            <a:r>
              <a:rPr lang="en-US" b="1" dirty="0" smtClean="0">
                <a:latin typeface="Calibri Light" panose="020F0302020204030204" pitchFamily="34" charset="0"/>
                <a:cs typeface="Calibri Light" panose="020F0302020204030204" pitchFamily="34" charset="0"/>
              </a:rPr>
              <a:t>) Exams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900" dirty="0" smtClean="0"/>
              <a:t>Only </a:t>
            </a:r>
            <a:r>
              <a:rPr lang="en-US" sz="3900" dirty="0" err="1" smtClean="0"/>
              <a:t>EoCs</a:t>
            </a:r>
            <a:r>
              <a:rPr lang="en-US" sz="3900" dirty="0" smtClean="0"/>
              <a:t> used to demonstrate graduation competency on </a:t>
            </a:r>
            <a:r>
              <a:rPr lang="en-US" sz="3900" dirty="0" smtClean="0">
                <a:hlinkClick r:id="rId2"/>
              </a:rPr>
              <a:t>www.nmepic.com</a:t>
            </a:r>
            <a:r>
              <a:rPr lang="en-US" sz="3900" dirty="0" smtClean="0"/>
              <a:t> platform</a:t>
            </a:r>
          </a:p>
          <a:p>
            <a:pPr lvl="0">
              <a:spcAft>
                <a:spcPts val="400"/>
              </a:spcAft>
            </a:pPr>
            <a:r>
              <a:rPr lang="en-US" sz="3900" dirty="0" smtClean="0"/>
              <a:t>Other </a:t>
            </a:r>
            <a:r>
              <a:rPr lang="en-US" sz="3900" dirty="0" err="1" smtClean="0"/>
              <a:t>EoCs</a:t>
            </a:r>
            <a:r>
              <a:rPr lang="en-US" sz="3900" dirty="0" smtClean="0"/>
              <a:t> available to LEAs by email request from </a:t>
            </a:r>
            <a:r>
              <a:rPr lang="en-US" sz="3900" dirty="0" smtClean="0">
                <a:hlinkClick r:id="rId3"/>
              </a:rPr>
              <a:t>PED.Assessment@state.nm.us</a:t>
            </a:r>
            <a:r>
              <a:rPr lang="en-US" sz="3900" dirty="0" smtClean="0"/>
              <a:t> </a:t>
            </a:r>
          </a:p>
          <a:p>
            <a:pPr lvl="0">
              <a:spcAft>
                <a:spcPts val="400"/>
              </a:spcAft>
            </a:pPr>
            <a:r>
              <a:rPr lang="en-US" sz="3900" dirty="0" smtClean="0"/>
              <a:t>Seniors can use to demonstrate gradation competency</a:t>
            </a:r>
          </a:p>
          <a:p>
            <a:pPr lvl="1">
              <a:spcAft>
                <a:spcPts val="400"/>
              </a:spcAft>
            </a:pPr>
            <a:r>
              <a:rPr lang="en-US" sz="3500" dirty="0" smtClean="0"/>
              <a:t>No fall re-tests of Transition or SBA</a:t>
            </a:r>
          </a:p>
          <a:p>
            <a:pPr lvl="1">
              <a:spcAft>
                <a:spcPts val="400"/>
              </a:spcAft>
            </a:pPr>
            <a:r>
              <a:rPr lang="en-US" sz="3500" dirty="0" smtClean="0"/>
              <a:t>No minimum attempts on Transition or SBA before moving to </a:t>
            </a:r>
            <a:r>
              <a:rPr lang="en-US" sz="3500" dirty="0" err="1" smtClean="0"/>
              <a:t>EoCs</a:t>
            </a:r>
            <a:endParaRPr lang="en-US" sz="3500" dirty="0" smtClean="0"/>
          </a:p>
          <a:p>
            <a:pPr lvl="1">
              <a:spcAft>
                <a:spcPts val="400"/>
              </a:spcAft>
            </a:pPr>
            <a:r>
              <a:rPr lang="en-US" sz="3500" dirty="0" smtClean="0"/>
              <a:t>Extra attempt permitted:</a:t>
            </a:r>
          </a:p>
          <a:p>
            <a:pPr lvl="2">
              <a:spcAft>
                <a:spcPts val="400"/>
              </a:spcAft>
            </a:pPr>
            <a:r>
              <a:rPr lang="en-US" sz="3000" dirty="0" smtClean="0"/>
              <a:t>3 for standard pathway</a:t>
            </a:r>
          </a:p>
          <a:p>
            <a:pPr lvl="2">
              <a:spcAft>
                <a:spcPts val="400"/>
              </a:spcAft>
            </a:pPr>
            <a:r>
              <a:rPr lang="en-US" sz="3000" dirty="0" smtClean="0"/>
              <a:t>4 for modified pathway</a:t>
            </a:r>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2263551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112</a:t>
            </a:fld>
            <a:endParaRPr lang="en-US"/>
          </a:p>
        </p:txBody>
      </p:sp>
      <p:sp>
        <p:nvSpPr>
          <p:cNvPr id="3" name="Title 8"/>
          <p:cNvSpPr txBox="1">
            <a:spLocks/>
          </p:cNvSpPr>
          <p:nvPr/>
        </p:nvSpPr>
        <p:spPr>
          <a:xfrm>
            <a:off x="846681" y="461955"/>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smtClean="0">
                <a:latin typeface="Calibri Light" panose="020F0302020204030204" pitchFamily="34" charset="0"/>
                <a:cs typeface="Calibri Light" panose="020F0302020204030204" pitchFamily="34" charset="0"/>
              </a:rPr>
              <a:t>EoC</a:t>
            </a:r>
            <a:r>
              <a:rPr lang="en-US" sz="3600" b="1" dirty="0" smtClean="0">
                <a:latin typeface="Calibri Light" panose="020F0302020204030204" pitchFamily="34" charset="0"/>
                <a:cs typeface="Calibri Light" panose="020F0302020204030204" pitchFamily="34" charset="0"/>
              </a:rPr>
              <a:t> Help &amp; Support</a:t>
            </a:r>
            <a:endParaRPr lang="en-US" b="1" dirty="0">
              <a:latin typeface="Calibri Light" panose="020F0302020204030204" pitchFamily="34" charset="0"/>
              <a:cs typeface="Calibri Light" panose="020F0302020204030204" pitchFamily="34" charset="0"/>
            </a:endParaRPr>
          </a:p>
        </p:txBody>
      </p:sp>
      <p:sp>
        <p:nvSpPr>
          <p:cNvPr id="9" name="Content Placeholder 9"/>
          <p:cNvSpPr txBox="1">
            <a:spLocks/>
          </p:cNvSpPr>
          <p:nvPr/>
        </p:nvSpPr>
        <p:spPr>
          <a:xfrm>
            <a:off x="846681" y="1422477"/>
            <a:ext cx="10507119" cy="39924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smtClean="0"/>
              <a:t>Platform: </a:t>
            </a:r>
            <a:r>
              <a:rPr lang="en-US" dirty="0" smtClean="0">
                <a:hlinkClick r:id="rId2"/>
              </a:rPr>
              <a:t>www.nmepic.com</a:t>
            </a:r>
            <a:r>
              <a:rPr lang="en-US" dirty="0" smtClean="0"/>
              <a:t> </a:t>
            </a:r>
          </a:p>
          <a:p>
            <a:pPr marL="0" indent="0">
              <a:buNone/>
            </a:pPr>
            <a:r>
              <a:rPr lang="en-US" dirty="0" smtClean="0">
                <a:solidFill>
                  <a:prstClr val="black"/>
                </a:solidFill>
              </a:rPr>
              <a:t>PED Contact: Adam Rios</a:t>
            </a:r>
          </a:p>
          <a:p>
            <a:pPr marL="0" indent="0">
              <a:spcBef>
                <a:spcPts val="0"/>
              </a:spcBef>
              <a:spcAft>
                <a:spcPts val="1200"/>
              </a:spcAft>
              <a:buNone/>
            </a:pPr>
            <a:r>
              <a:rPr lang="en-US" dirty="0" smtClean="0">
                <a:solidFill>
                  <a:prstClr val="black"/>
                </a:solidFill>
                <a:hlinkClick r:id="rId3"/>
              </a:rPr>
              <a:t>Adam.Rios@state.nm.us</a:t>
            </a:r>
            <a:r>
              <a:rPr lang="en-US" dirty="0" smtClean="0">
                <a:solidFill>
                  <a:prstClr val="black"/>
                </a:solidFill>
              </a:rPr>
              <a:t> or (505) 827-5861</a:t>
            </a:r>
          </a:p>
        </p:txBody>
      </p:sp>
      <p:sp>
        <p:nvSpPr>
          <p:cNvPr id="4" name="Rectangle 3"/>
          <p:cNvSpPr/>
          <p:nvPr/>
        </p:nvSpPr>
        <p:spPr>
          <a:xfrm>
            <a:off x="8282728" y="2072759"/>
            <a:ext cx="306494" cy="369332"/>
          </a:xfrm>
          <a:prstGeom prst="rect">
            <a:avLst/>
          </a:prstGeom>
        </p:spPr>
        <p:txBody>
          <a:bodyPr wrap="none">
            <a:spAutoFit/>
          </a:bodyPr>
          <a:lstStyle/>
          <a:p>
            <a:r>
              <a:rPr lang="en-US" u="sng" dirty="0">
                <a:hlinkClick r:id="rId4"/>
              </a:rPr>
              <a:t>h</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5971" y="3569413"/>
            <a:ext cx="4453130" cy="1928680"/>
          </a:xfrm>
          <a:prstGeom prst="rect">
            <a:avLst/>
          </a:prstGeom>
        </p:spPr>
      </p:pic>
    </p:spTree>
    <p:extLst>
      <p:ext uri="{BB962C8B-B14F-4D97-AF65-F5344CB8AC3E}">
        <p14:creationId xmlns:p14="http://schemas.microsoft.com/office/powerpoint/2010/main" val="5245287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113</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libri Light" panose="020F0302020204030204" pitchFamily="34" charset="0"/>
                <a:cs typeface="Calibri Light" panose="020F0302020204030204" pitchFamily="34" charset="0"/>
              </a:rPr>
              <a:t>Precision Career Technical Education (CTE) Exams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Industry </a:t>
            </a:r>
            <a:r>
              <a:rPr lang="en-US" dirty="0"/>
              <a:t>recognized certifications </a:t>
            </a:r>
            <a:endParaRPr lang="en-US" dirty="0" smtClean="0"/>
          </a:p>
          <a:p>
            <a:r>
              <a:rPr lang="en-US" dirty="0" smtClean="0"/>
              <a:t>32 </a:t>
            </a:r>
            <a:r>
              <a:rPr lang="en-US" dirty="0"/>
              <a:t>adopted Precision Exam titles </a:t>
            </a:r>
            <a:r>
              <a:rPr lang="en-US" dirty="0" smtClean="0"/>
              <a:t>available </a:t>
            </a:r>
            <a:r>
              <a:rPr lang="en-US" dirty="0"/>
              <a:t>at no cost to </a:t>
            </a:r>
            <a:r>
              <a:rPr lang="en-US" dirty="0" smtClean="0"/>
              <a:t>LEAs</a:t>
            </a:r>
          </a:p>
          <a:p>
            <a:r>
              <a:rPr lang="en-US" dirty="0" smtClean="0"/>
              <a:t>Discounted </a:t>
            </a:r>
            <a:r>
              <a:rPr lang="en-US" dirty="0"/>
              <a:t>pricing for site licenses </a:t>
            </a:r>
            <a:r>
              <a:rPr lang="en-US" dirty="0" smtClean="0"/>
              <a:t>with access </a:t>
            </a:r>
            <a:r>
              <a:rPr lang="en-US" dirty="0"/>
              <a:t>to </a:t>
            </a:r>
            <a:r>
              <a:rPr lang="en-US" dirty="0" smtClean="0"/>
              <a:t>150+ exams</a:t>
            </a:r>
          </a:p>
          <a:p>
            <a:r>
              <a:rPr lang="en-US" dirty="0" smtClean="0"/>
              <a:t>Optional</a:t>
            </a:r>
          </a:p>
          <a:p>
            <a:pPr lvl="0">
              <a:spcAft>
                <a:spcPts val="400"/>
              </a:spcAft>
            </a:pPr>
            <a:r>
              <a:rPr lang="en-US" dirty="0"/>
              <a:t>Website: </a:t>
            </a:r>
            <a:r>
              <a:rPr lang="en-US" dirty="0">
                <a:hlinkClick r:id="rId2"/>
              </a:rPr>
              <a:t>www.PrecisionExams.com</a:t>
            </a:r>
            <a:endParaRPr lang="en-US" dirty="0"/>
          </a:p>
          <a:p>
            <a:pPr lvl="0">
              <a:spcAft>
                <a:spcPts val="400"/>
              </a:spcAft>
            </a:pPr>
            <a:r>
              <a:rPr lang="en-US" dirty="0"/>
              <a:t>Contact: Adam Rios, </a:t>
            </a:r>
            <a:r>
              <a:rPr lang="en-US" dirty="0">
                <a:hlinkClick r:id="rId3"/>
              </a:rPr>
              <a:t>Adam.Rios@state.nm.us</a:t>
            </a:r>
            <a:r>
              <a:rPr lang="en-US" dirty="0"/>
              <a:t> or (505) 827-5861</a:t>
            </a:r>
            <a:endParaRPr lang="en-US" sz="2000" dirty="0"/>
          </a:p>
          <a:p>
            <a:pPr lvl="0">
              <a:spcAft>
                <a:spcPts val="400"/>
              </a:spcAft>
            </a:pPr>
            <a:endParaRPr lang="en-US" sz="3000" dirty="0" smtClean="0"/>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1" y="5711036"/>
            <a:ext cx="2857500" cy="809625"/>
          </a:xfrm>
          <a:prstGeom prst="rect">
            <a:avLst/>
          </a:prstGeom>
        </p:spPr>
      </p:pic>
    </p:spTree>
    <p:extLst>
      <p:ext uri="{BB962C8B-B14F-4D97-AF65-F5344CB8AC3E}">
        <p14:creationId xmlns:p14="http://schemas.microsoft.com/office/powerpoint/2010/main" val="23781825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93" y="14067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45920" y="372470"/>
            <a:ext cx="9022080" cy="1846659"/>
          </a:xfrm>
          <a:prstGeom prst="rect">
            <a:avLst/>
          </a:prstGeom>
          <a:noFill/>
        </p:spPr>
        <p:txBody>
          <a:bodyPr wrap="square" rtlCol="0">
            <a:spAutoFit/>
          </a:bodyPr>
          <a:lstStyle/>
          <a:p>
            <a:pPr algn="ctr">
              <a:spcAft>
                <a:spcPts val="1200"/>
              </a:spcAft>
            </a:pPr>
            <a:r>
              <a:rPr lang="en-US" sz="4000" dirty="0" smtClean="0"/>
              <a:t>Questions about assessments?</a:t>
            </a:r>
          </a:p>
          <a:p>
            <a:pPr algn="ctr"/>
            <a:r>
              <a:rPr lang="en-US" sz="3600" dirty="0" smtClean="0"/>
              <a:t>Contact the PED Program Manager</a:t>
            </a:r>
            <a:endParaRPr lang="en-US" sz="3200" dirty="0" smtClean="0"/>
          </a:p>
          <a:p>
            <a:pPr algn="ctr">
              <a:spcAft>
                <a:spcPts val="1200"/>
              </a:spcAft>
            </a:pP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09231785"/>
              </p:ext>
            </p:extLst>
          </p:nvPr>
        </p:nvGraphicFramePr>
        <p:xfrm>
          <a:off x="975359" y="1834126"/>
          <a:ext cx="10363201" cy="4079240"/>
        </p:xfrm>
        <a:graphic>
          <a:graphicData uri="http://schemas.openxmlformats.org/drawingml/2006/table">
            <a:tbl>
              <a:tblPr firstRow="1" bandRow="1">
                <a:tableStyleId>{5C22544A-7EE6-4342-B048-85BDC9FD1C3A}</a:tableStyleId>
              </a:tblPr>
              <a:tblGrid>
                <a:gridCol w="3775167">
                  <a:extLst>
                    <a:ext uri="{9D8B030D-6E8A-4147-A177-3AD203B41FA5}">
                      <a16:colId xmlns:a16="http://schemas.microsoft.com/office/drawing/2014/main" xmlns="" val="1112589382"/>
                    </a:ext>
                  </a:extLst>
                </a:gridCol>
                <a:gridCol w="6588034">
                  <a:extLst>
                    <a:ext uri="{9D8B030D-6E8A-4147-A177-3AD203B41FA5}">
                      <a16:colId xmlns:a16="http://schemas.microsoft.com/office/drawing/2014/main" xmlns="" val="431848491"/>
                    </a:ext>
                  </a:extLst>
                </a:gridCol>
              </a:tblGrid>
              <a:tr h="370840">
                <a:tc>
                  <a:txBody>
                    <a:bodyPr/>
                    <a:lstStyle/>
                    <a:p>
                      <a:r>
                        <a:rPr lang="en-US" dirty="0" smtClean="0"/>
                        <a:t>Test</a:t>
                      </a:r>
                      <a:endParaRPr lang="en-US" dirty="0"/>
                    </a:p>
                  </a:txBody>
                  <a:tcPr/>
                </a:tc>
                <a:tc>
                  <a:txBody>
                    <a:bodyPr/>
                    <a:lstStyle/>
                    <a:p>
                      <a:r>
                        <a:rPr lang="en-US" dirty="0" smtClean="0"/>
                        <a:t>Program Manager</a:t>
                      </a:r>
                      <a:endParaRPr lang="en-US" dirty="0"/>
                    </a:p>
                  </a:txBody>
                  <a:tcPr/>
                </a:tc>
                <a:extLst>
                  <a:ext uri="{0D108BD9-81ED-4DB2-BD59-A6C34878D82A}">
                    <a16:rowId xmlns:a16="http://schemas.microsoft.com/office/drawing/2014/main" xmlns="" val="3843244777"/>
                  </a:ext>
                </a:extLst>
              </a:tr>
              <a:tr h="370840">
                <a:tc>
                  <a:txBody>
                    <a:bodyPr/>
                    <a:lstStyle/>
                    <a:p>
                      <a:r>
                        <a:rPr lang="en-US" dirty="0" smtClean="0"/>
                        <a:t>NM-MSSA, College Entrance</a:t>
                      </a:r>
                      <a:r>
                        <a:rPr lang="en-US" baseline="0" dirty="0" smtClean="0"/>
                        <a:t> Exam</a:t>
                      </a:r>
                      <a:endParaRPr lang="en-US" dirty="0"/>
                    </a:p>
                  </a:txBody>
                  <a:tcPr/>
                </a:tc>
                <a:tc>
                  <a:txBody>
                    <a:bodyPr/>
                    <a:lstStyle/>
                    <a:p>
                      <a:r>
                        <a:rPr lang="en-US" dirty="0" smtClean="0"/>
                        <a:t>Lynn Vasquez</a:t>
                      </a:r>
                      <a:r>
                        <a:rPr lang="en-US" baseline="0" dirty="0" smtClean="0"/>
                        <a:t>; </a:t>
                      </a:r>
                      <a:r>
                        <a:rPr lang="en-US" baseline="0" dirty="0" smtClean="0">
                          <a:hlinkClick r:id="rId2"/>
                        </a:rPr>
                        <a:t>Lynn.Vasquez@state.nm.us</a:t>
                      </a:r>
                      <a:r>
                        <a:rPr lang="en-US" baseline="0" dirty="0" smtClean="0"/>
                        <a:t>; 505-827-3888</a:t>
                      </a:r>
                      <a:endParaRPr lang="en-US" dirty="0"/>
                    </a:p>
                  </a:txBody>
                  <a:tcPr/>
                </a:tc>
                <a:extLst>
                  <a:ext uri="{0D108BD9-81ED-4DB2-BD59-A6C34878D82A}">
                    <a16:rowId xmlns:a16="http://schemas.microsoft.com/office/drawing/2014/main" xmlns="" val="962670529"/>
                  </a:ext>
                </a:extLst>
              </a:tr>
              <a:tr h="370840">
                <a:tc>
                  <a:txBody>
                    <a:bodyPr/>
                    <a:lstStyle/>
                    <a:p>
                      <a:r>
                        <a:rPr lang="en-US" dirty="0" smtClean="0"/>
                        <a:t>NM-ASR, SBA Spanish Reading</a:t>
                      </a:r>
                      <a:endParaRPr lang="en-US" dirty="0"/>
                    </a:p>
                  </a:txBody>
                  <a:tcPr/>
                </a:tc>
                <a:tc>
                  <a:txBody>
                    <a:bodyPr/>
                    <a:lstStyle/>
                    <a:p>
                      <a:r>
                        <a:rPr lang="en-US" dirty="0" smtClean="0"/>
                        <a:t>Xavier DeLeon; </a:t>
                      </a:r>
                      <a:r>
                        <a:rPr lang="en-US" dirty="0" smtClean="0">
                          <a:hlinkClick r:id="rId3"/>
                        </a:rPr>
                        <a:t>Xavier.DeLeon@state.nm.us</a:t>
                      </a:r>
                      <a:r>
                        <a:rPr lang="en-US" dirty="0" smtClean="0"/>
                        <a:t>;</a:t>
                      </a:r>
                      <a:r>
                        <a:rPr lang="en-US" baseline="0" dirty="0" smtClean="0"/>
                        <a:t> 505-8276747</a:t>
                      </a:r>
                      <a:endParaRPr lang="en-US" dirty="0"/>
                    </a:p>
                  </a:txBody>
                  <a:tcPr/>
                </a:tc>
                <a:extLst>
                  <a:ext uri="{0D108BD9-81ED-4DB2-BD59-A6C34878D82A}">
                    <a16:rowId xmlns:a16="http://schemas.microsoft.com/office/drawing/2014/main" xmlns="" val="3860766718"/>
                  </a:ext>
                </a:extLst>
              </a:tr>
              <a:tr h="370840">
                <a:tc>
                  <a:txBody>
                    <a:bodyPr/>
                    <a:lstStyle/>
                    <a:p>
                      <a:r>
                        <a:rPr lang="en-US" dirty="0" err="1" smtClean="0"/>
                        <a:t>Istation</a:t>
                      </a:r>
                      <a:endParaRPr lang="en-US" dirty="0"/>
                    </a:p>
                  </a:txBody>
                  <a:tcPr/>
                </a:tc>
                <a:tc>
                  <a:txBody>
                    <a:bodyPr/>
                    <a:lstStyle/>
                    <a:p>
                      <a:r>
                        <a:rPr lang="en-US" dirty="0" smtClean="0"/>
                        <a:t>Brigette Russell, PhD; </a:t>
                      </a:r>
                      <a:r>
                        <a:rPr lang="en-US" dirty="0" smtClean="0">
                          <a:hlinkClick r:id="rId4"/>
                        </a:rPr>
                        <a:t>Brigette.Russell2@state.nm.us</a:t>
                      </a:r>
                      <a:r>
                        <a:rPr lang="en-US" dirty="0" smtClean="0"/>
                        <a:t>; 505-827-6528</a:t>
                      </a:r>
                      <a:endParaRPr lang="en-US" dirty="0"/>
                    </a:p>
                  </a:txBody>
                  <a:tcPr/>
                </a:tc>
                <a:extLst>
                  <a:ext uri="{0D108BD9-81ED-4DB2-BD59-A6C34878D82A}">
                    <a16:rowId xmlns:a16="http://schemas.microsoft.com/office/drawing/2014/main" xmlns="" val="1003027336"/>
                  </a:ext>
                </a:extLst>
              </a:tr>
              <a:tr h="370840">
                <a:tc>
                  <a:txBody>
                    <a:bodyPr/>
                    <a:lstStyle/>
                    <a:p>
                      <a:r>
                        <a:rPr lang="en-US" dirty="0" smtClean="0"/>
                        <a:t>WIDA Screener, W-APT</a:t>
                      </a:r>
                      <a:endParaRPr lang="en-US" dirty="0"/>
                    </a:p>
                  </a:txBody>
                  <a:tcPr/>
                </a:tc>
                <a:tc>
                  <a:txBody>
                    <a:bodyPr/>
                    <a:lstStyle/>
                    <a:p>
                      <a:r>
                        <a:rPr lang="en-US" dirty="0" smtClean="0"/>
                        <a:t>Kirsi Laine; </a:t>
                      </a:r>
                      <a:r>
                        <a:rPr lang="en-US" dirty="0" smtClean="0">
                          <a:hlinkClick r:id="rId5"/>
                        </a:rPr>
                        <a:t>Kirsi.Laine@state.nm.us</a:t>
                      </a:r>
                      <a:r>
                        <a:rPr lang="en-US" dirty="0" smtClean="0"/>
                        <a:t>; 505-827-6505</a:t>
                      </a:r>
                      <a:endParaRPr lang="en-US" dirty="0"/>
                    </a:p>
                  </a:txBody>
                  <a:tcPr/>
                </a:tc>
                <a:extLst>
                  <a:ext uri="{0D108BD9-81ED-4DB2-BD59-A6C34878D82A}">
                    <a16:rowId xmlns:a16="http://schemas.microsoft.com/office/drawing/2014/main" xmlns="" val="1537095635"/>
                  </a:ext>
                </a:extLst>
              </a:tr>
              <a:tr h="370840">
                <a:tc>
                  <a:txBody>
                    <a:bodyPr/>
                    <a:lstStyle/>
                    <a:p>
                      <a:r>
                        <a:rPr lang="en-US" dirty="0" smtClean="0"/>
                        <a:t>NMAPA</a:t>
                      </a:r>
                      <a:endParaRPr lang="en-US" dirty="0"/>
                    </a:p>
                  </a:txBody>
                  <a:tcPr/>
                </a:tc>
                <a:tc>
                  <a:txBody>
                    <a:bodyPr/>
                    <a:lstStyle/>
                    <a:p>
                      <a:r>
                        <a:rPr lang="en-US" dirty="0" smtClean="0"/>
                        <a:t>Karen Greer; </a:t>
                      </a:r>
                      <a:r>
                        <a:rPr lang="en-US" dirty="0" smtClean="0">
                          <a:hlinkClick r:id="rId6"/>
                        </a:rPr>
                        <a:t>Karen.Greer@state.nm.us</a:t>
                      </a:r>
                      <a:r>
                        <a:rPr lang="en-US" dirty="0" smtClean="0"/>
                        <a:t>; 505-827-6509</a:t>
                      </a:r>
                      <a:endParaRPr lang="en-US" dirty="0"/>
                    </a:p>
                  </a:txBody>
                  <a:tcPr/>
                </a:tc>
                <a:extLst>
                  <a:ext uri="{0D108BD9-81ED-4DB2-BD59-A6C34878D82A}">
                    <a16:rowId xmlns:a16="http://schemas.microsoft.com/office/drawing/2014/main" xmlns="" val="2285572312"/>
                  </a:ext>
                </a:extLst>
              </a:tr>
              <a:tr h="370840">
                <a:tc>
                  <a:txBody>
                    <a:bodyPr/>
                    <a:lstStyle/>
                    <a:p>
                      <a:r>
                        <a:rPr lang="en-US" dirty="0" smtClean="0"/>
                        <a:t>EOCs, Precision</a:t>
                      </a:r>
                      <a:r>
                        <a:rPr lang="en-US" baseline="0" dirty="0" smtClean="0"/>
                        <a:t> Exams</a:t>
                      </a:r>
                      <a:endParaRPr lang="en-US" dirty="0"/>
                    </a:p>
                  </a:txBody>
                  <a:tcPr/>
                </a:tc>
                <a:tc>
                  <a:txBody>
                    <a:bodyPr/>
                    <a:lstStyle/>
                    <a:p>
                      <a:r>
                        <a:rPr lang="en-US" dirty="0" smtClean="0"/>
                        <a:t>Adam Rios; </a:t>
                      </a:r>
                      <a:r>
                        <a:rPr lang="en-US" dirty="0" smtClean="0">
                          <a:hlinkClick r:id="rId7"/>
                        </a:rPr>
                        <a:t>Adam.Rios@state.nm.us</a:t>
                      </a:r>
                      <a:r>
                        <a:rPr lang="en-US" dirty="0" smtClean="0"/>
                        <a:t>;</a:t>
                      </a:r>
                      <a:r>
                        <a:rPr lang="en-US" baseline="0" dirty="0" smtClean="0"/>
                        <a:t> </a:t>
                      </a:r>
                      <a:r>
                        <a:rPr lang="en-US" dirty="0" smtClean="0"/>
                        <a:t>505-827-5861</a:t>
                      </a:r>
                      <a:endParaRPr lang="en-US" dirty="0"/>
                    </a:p>
                  </a:txBody>
                  <a:tcPr/>
                </a:tc>
                <a:extLst>
                  <a:ext uri="{0D108BD9-81ED-4DB2-BD59-A6C34878D82A}">
                    <a16:rowId xmlns:a16="http://schemas.microsoft.com/office/drawing/2014/main" xmlns="" val="2238888947"/>
                  </a:ext>
                </a:extLst>
              </a:tr>
              <a:tr h="370840">
                <a:tc>
                  <a:txBody>
                    <a:bodyPr/>
                    <a:lstStyle/>
                    <a:p>
                      <a:r>
                        <a:rPr lang="en-US" dirty="0" smtClean="0"/>
                        <a:t>ECOT</a:t>
                      </a:r>
                      <a:endParaRPr lang="en-US" dirty="0"/>
                    </a:p>
                  </a:txBody>
                  <a:tcPr/>
                </a:tc>
                <a:tc>
                  <a:txBody>
                    <a:bodyPr/>
                    <a:lstStyle/>
                    <a:p>
                      <a:r>
                        <a:rPr lang="en-US" dirty="0" smtClean="0"/>
                        <a:t>Brenda Kofahl,</a:t>
                      </a:r>
                      <a:r>
                        <a:rPr lang="en-US" baseline="0" dirty="0" smtClean="0"/>
                        <a:t> </a:t>
                      </a:r>
                      <a:r>
                        <a:rPr lang="en-US" baseline="0" dirty="0" smtClean="0">
                          <a:hlinkClick r:id="rId8"/>
                        </a:rPr>
                        <a:t>Brenda.Kofahl@state.nm.us</a:t>
                      </a:r>
                      <a:r>
                        <a:rPr lang="en-US" baseline="0" dirty="0" smtClean="0"/>
                        <a:t>; 505-827-6627</a:t>
                      </a:r>
                      <a:endParaRPr lang="en-US" dirty="0"/>
                    </a:p>
                  </a:txBody>
                  <a:tcPr/>
                </a:tc>
                <a:extLst>
                  <a:ext uri="{0D108BD9-81ED-4DB2-BD59-A6C34878D82A}">
                    <a16:rowId xmlns:a16="http://schemas.microsoft.com/office/drawing/2014/main" xmlns="" val="983622136"/>
                  </a:ext>
                </a:extLst>
              </a:tr>
              <a:tr h="370840">
                <a:tc>
                  <a:txBody>
                    <a:bodyPr/>
                    <a:lstStyle/>
                    <a:p>
                      <a:r>
                        <a:rPr lang="en-US" dirty="0" smtClean="0"/>
                        <a:t>ACCESS, Alt-ACCESS</a:t>
                      </a:r>
                      <a:endParaRPr lang="en-US" dirty="0"/>
                    </a:p>
                  </a:txBody>
                  <a:tcPr/>
                </a:tc>
                <a:tc>
                  <a:txBody>
                    <a:bodyPr/>
                    <a:lstStyle/>
                    <a:p>
                      <a:r>
                        <a:rPr lang="en-US" dirty="0" smtClean="0"/>
                        <a:t>Karen Greer; </a:t>
                      </a:r>
                      <a:r>
                        <a:rPr lang="en-US" dirty="0" smtClean="0">
                          <a:hlinkClick r:id="rId6"/>
                        </a:rPr>
                        <a:t>Karen.Greer@state.nm.us</a:t>
                      </a:r>
                      <a:r>
                        <a:rPr lang="en-US" dirty="0" smtClean="0"/>
                        <a:t>; 505-827-6509</a:t>
                      </a:r>
                      <a:endParaRPr lang="en-US" dirty="0"/>
                    </a:p>
                  </a:txBody>
                  <a:tcPr/>
                </a:tc>
                <a:extLst>
                  <a:ext uri="{0D108BD9-81ED-4DB2-BD59-A6C34878D82A}">
                    <a16:rowId xmlns:a16="http://schemas.microsoft.com/office/drawing/2014/main" xmlns="" val="3402552377"/>
                  </a:ext>
                </a:extLst>
              </a:tr>
              <a:tr h="370840">
                <a:tc>
                  <a:txBody>
                    <a:bodyPr/>
                    <a:lstStyle/>
                    <a:p>
                      <a:r>
                        <a:rPr lang="en-US" dirty="0" smtClean="0"/>
                        <a:t>DLM</a:t>
                      </a:r>
                      <a:endParaRPr lang="en-US" dirty="0"/>
                    </a:p>
                  </a:txBody>
                  <a:tcPr/>
                </a:tc>
                <a:tc>
                  <a:txBody>
                    <a:bodyPr/>
                    <a:lstStyle/>
                    <a:p>
                      <a:r>
                        <a:rPr lang="en-US" dirty="0" smtClean="0"/>
                        <a:t>Karen Greer; </a:t>
                      </a:r>
                      <a:r>
                        <a:rPr lang="en-US" dirty="0" smtClean="0">
                          <a:hlinkClick r:id="rId6"/>
                        </a:rPr>
                        <a:t>Karen.Greer@state.nm.us</a:t>
                      </a:r>
                      <a:r>
                        <a:rPr lang="en-US" dirty="0" smtClean="0"/>
                        <a:t>; 505-827-6509</a:t>
                      </a:r>
                      <a:endParaRPr lang="en-US" dirty="0"/>
                    </a:p>
                  </a:txBody>
                  <a:tcPr/>
                </a:tc>
                <a:extLst>
                  <a:ext uri="{0D108BD9-81ED-4DB2-BD59-A6C34878D82A}">
                    <a16:rowId xmlns:a16="http://schemas.microsoft.com/office/drawing/2014/main" xmlns="" val="2103932154"/>
                  </a:ext>
                </a:extLst>
              </a:tr>
              <a:tr h="370840">
                <a:tc>
                  <a:txBody>
                    <a:bodyPr/>
                    <a:lstStyle/>
                    <a:p>
                      <a:r>
                        <a:rPr lang="en-US" dirty="0" smtClean="0"/>
                        <a:t>NAEP</a:t>
                      </a:r>
                      <a:endParaRPr lang="en-US" dirty="0"/>
                    </a:p>
                  </a:txBody>
                  <a:tcPr/>
                </a:tc>
                <a:tc>
                  <a:txBody>
                    <a:bodyPr/>
                    <a:lstStyle/>
                    <a:p>
                      <a:r>
                        <a:rPr lang="en-US" dirty="0" smtClean="0"/>
                        <a:t>Marie Julienne, PhD; </a:t>
                      </a:r>
                      <a:r>
                        <a:rPr lang="en-US" dirty="0" smtClean="0">
                          <a:hlinkClick r:id="rId9"/>
                        </a:rPr>
                        <a:t>Marie.Julienne@state.nm.us</a:t>
                      </a:r>
                      <a:r>
                        <a:rPr lang="en-US" dirty="0" smtClean="0"/>
                        <a:t>; 505-827-3982</a:t>
                      </a:r>
                      <a:endParaRPr lang="en-US" dirty="0"/>
                    </a:p>
                  </a:txBody>
                  <a:tcPr/>
                </a:tc>
                <a:extLst>
                  <a:ext uri="{0D108BD9-81ED-4DB2-BD59-A6C34878D82A}">
                    <a16:rowId xmlns:a16="http://schemas.microsoft.com/office/drawing/2014/main" xmlns="" val="1111242540"/>
                  </a:ext>
                </a:extLst>
              </a:tr>
            </a:tbl>
          </a:graphicData>
        </a:graphic>
      </p:graphicFrame>
    </p:spTree>
    <p:extLst>
      <p:ext uri="{BB962C8B-B14F-4D97-AF65-F5344CB8AC3E}">
        <p14:creationId xmlns:p14="http://schemas.microsoft.com/office/powerpoint/2010/main" val="21390547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0" y="14075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351"/>
          <a:stretch/>
        </p:blipFill>
        <p:spPr>
          <a:xfrm>
            <a:off x="3640180" y="4805132"/>
            <a:ext cx="4676505" cy="1931985"/>
          </a:xfrm>
          <a:prstGeom prst="rect">
            <a:avLst/>
          </a:prstGeom>
        </p:spPr>
      </p:pic>
      <p:sp>
        <p:nvSpPr>
          <p:cNvPr id="6" name="TextBox 5"/>
          <p:cNvSpPr txBox="1"/>
          <p:nvPr/>
        </p:nvSpPr>
        <p:spPr>
          <a:xfrm>
            <a:off x="2059224" y="1719669"/>
            <a:ext cx="8077200" cy="30162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0" i="0" u="none" strike="noStrike" kern="1200" cap="none" spc="0" normalizeH="0" baseline="0" noProof="0" dirty="0" smtClean="0">
                <a:ln>
                  <a:noFill/>
                </a:ln>
                <a:solidFill>
                  <a:srgbClr val="14A0BC"/>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dirty="0" smtClean="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0" i="0" u="none" strike="noStrike" kern="1200" cap="none" spc="0" normalizeH="0" baseline="0" noProof="0" dirty="0" smtClean="0">
                <a:ln>
                  <a:noFill/>
                </a:ln>
                <a:solidFill>
                  <a:srgbClr val="C00000"/>
                </a:solidFill>
                <a:effectLst/>
                <a:uLnTx/>
                <a:uFillTx/>
                <a:latin typeface="Calibri" panose="020F0502020204030204"/>
                <a:ea typeface="+mn-ea"/>
                <a:cs typeface="+mn-cs"/>
              </a:rPr>
              <a:t>Questions?</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カエデの葉 無料画像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968" y="825525"/>
            <a:ext cx="1469232" cy="979488"/>
          </a:xfrm>
          <a:prstGeom prst="rect">
            <a:avLst/>
          </a:prstGeom>
        </p:spPr>
      </p:pic>
      <p:pic>
        <p:nvPicPr>
          <p:cNvPr id="9" name="Picture 8" descr="カエデの葉 無料画像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0598" y="5133887"/>
            <a:ext cx="1514475" cy="1009650"/>
          </a:xfrm>
          <a:prstGeom prst="rect">
            <a:avLst/>
          </a:prstGeom>
        </p:spPr>
      </p:pic>
    </p:spTree>
    <p:extLst>
      <p:ext uri="{BB962C8B-B14F-4D97-AF65-F5344CB8AC3E}">
        <p14:creationId xmlns:p14="http://schemas.microsoft.com/office/powerpoint/2010/main" val="202482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fld id="{AD1BC118-E2A7-4F92-8B18-CF8F51036831}" type="slidenum">
              <a:rPr lang="en-US" smtClean="0"/>
              <a:t>12</a:t>
            </a:fld>
            <a:endParaRPr lang="en-US"/>
          </a:p>
        </p:txBody>
      </p:sp>
      <p:sp>
        <p:nvSpPr>
          <p:cNvPr id="6" name="Title 8"/>
          <p:cNvSpPr txBox="1">
            <a:spLocks/>
          </p:cNvSpPr>
          <p:nvPr/>
        </p:nvSpPr>
        <p:spPr>
          <a:xfrm>
            <a:off x="833259" y="486349"/>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B0AC"/>
                </a:solidFill>
                <a:latin typeface="Calibri Light" panose="020F0302020204030204" pitchFamily="34" charset="0"/>
                <a:cs typeface="Calibri Light" panose="020F0302020204030204" pitchFamily="34" charset="0"/>
              </a:rPr>
              <a:t>The Balanced </a:t>
            </a:r>
            <a:r>
              <a:rPr lang="en-US" dirty="0">
                <a:solidFill>
                  <a:srgbClr val="00B0AC"/>
                </a:solidFill>
                <a:latin typeface="Calibri Light" panose="020F0302020204030204" pitchFamily="34" charset="0"/>
                <a:cs typeface="Calibri Light" panose="020F0302020204030204" pitchFamily="34" charset="0"/>
              </a:rPr>
              <a:t>A</a:t>
            </a:r>
            <a:r>
              <a:rPr lang="en-US" dirty="0" smtClean="0">
                <a:solidFill>
                  <a:srgbClr val="00B0AC"/>
                </a:solidFill>
                <a:latin typeface="Calibri Light" panose="020F0302020204030204" pitchFamily="34" charset="0"/>
                <a:cs typeface="Calibri Light" panose="020F0302020204030204" pitchFamily="34" charset="0"/>
              </a:rPr>
              <a:t>ssessment </a:t>
            </a:r>
            <a:r>
              <a:rPr lang="en-US" dirty="0">
                <a:solidFill>
                  <a:srgbClr val="00B0AC"/>
                </a:solidFill>
                <a:latin typeface="Calibri Light" panose="020F0302020204030204" pitchFamily="34" charset="0"/>
                <a:cs typeface="Calibri Light" panose="020F0302020204030204" pitchFamily="34" charset="0"/>
              </a:rPr>
              <a:t>S</a:t>
            </a:r>
            <a:r>
              <a:rPr lang="en-US" dirty="0" smtClean="0">
                <a:solidFill>
                  <a:srgbClr val="00B0AC"/>
                </a:solidFill>
                <a:latin typeface="Calibri Light" panose="020F0302020204030204" pitchFamily="34" charset="0"/>
                <a:cs typeface="Calibri Light" panose="020F0302020204030204" pitchFamily="34" charset="0"/>
              </a:rPr>
              <a:t>ystem</a:t>
            </a:r>
            <a:endParaRPr lang="en-US" dirty="0">
              <a:solidFill>
                <a:srgbClr val="00B0AC"/>
              </a:solidFill>
              <a:latin typeface="Calibri Light" panose="020F0302020204030204" pitchFamily="34" charset="0"/>
              <a:cs typeface="Calibri Light" panose="020F0302020204030204" pitchFamily="34" charset="0"/>
            </a:endParaRPr>
          </a:p>
        </p:txBody>
      </p:sp>
      <p:sp>
        <p:nvSpPr>
          <p:cNvPr id="8" name="Isosceles Triangle 7"/>
          <p:cNvSpPr/>
          <p:nvPr/>
        </p:nvSpPr>
        <p:spPr>
          <a:xfrm>
            <a:off x="5368625" y="4386146"/>
            <a:ext cx="1447800" cy="1392061"/>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3" name="Rounded Rectangle 12"/>
          <p:cNvSpPr/>
          <p:nvPr/>
        </p:nvSpPr>
        <p:spPr>
          <a:xfrm>
            <a:off x="2066566" y="2930182"/>
            <a:ext cx="3252779" cy="888583"/>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Formative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Tahoma"/>
              </a:rPr>
              <a:t>(e.g., exit tickets, quick checks for understanding during classroom instruction)</a:t>
            </a:r>
            <a:endParaRPr kumimoji="0" lang="en-US" sz="1400" b="1" i="0" u="none" strike="noStrike" kern="1200" cap="none" spc="0" normalizeH="0" baseline="0" noProof="0" dirty="0">
              <a:ln>
                <a:noFill/>
              </a:ln>
              <a:solidFill>
                <a:prstClr val="black"/>
              </a:solidFill>
              <a:effectLst/>
              <a:uLnTx/>
              <a:uFillTx/>
              <a:latin typeface="Tahoma"/>
              <a:ea typeface="+mn-ea"/>
              <a:cs typeface="+mn-cs"/>
            </a:endParaRPr>
          </a:p>
        </p:txBody>
      </p:sp>
      <p:sp>
        <p:nvSpPr>
          <p:cNvPr id="14" name="Rounded Rectangle 13"/>
          <p:cNvSpPr/>
          <p:nvPr/>
        </p:nvSpPr>
        <p:spPr>
          <a:xfrm>
            <a:off x="1974250" y="4041254"/>
            <a:ext cx="8236550" cy="2743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1" name="Rounded Rectangle 10"/>
          <p:cNvSpPr/>
          <p:nvPr/>
        </p:nvSpPr>
        <p:spPr>
          <a:xfrm>
            <a:off x="8610600" y="2930182"/>
            <a:ext cx="1371600" cy="888583"/>
          </a:xfrm>
          <a:prstGeom prst="roundRect">
            <a:avLst/>
          </a:prstGeom>
          <a:solidFill>
            <a:schemeClr val="accent6">
              <a:lumMod val="40000"/>
              <a:lumOff val="6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End of Year State Summative </a:t>
            </a:r>
            <a:r>
              <a:rPr kumimoji="0" lang="en-US" sz="1400" b="1" i="0" u="none" strike="noStrike" kern="1200" cap="none" spc="0" normalizeH="0" baseline="0" noProof="0" dirty="0">
                <a:ln>
                  <a:noFill/>
                </a:ln>
                <a:solidFill>
                  <a:prstClr val="black"/>
                </a:solidFill>
                <a:effectLst/>
                <a:uLnTx/>
                <a:uFillTx/>
                <a:latin typeface="Tahoma"/>
                <a:ea typeface="+mn-ea"/>
                <a:cs typeface="+mn-cs"/>
              </a:rPr>
              <a:t>Assessment</a:t>
            </a:r>
          </a:p>
        </p:txBody>
      </p:sp>
      <p:sp>
        <p:nvSpPr>
          <p:cNvPr id="15" name="Rounded Rectangle 14"/>
          <p:cNvSpPr/>
          <p:nvPr/>
        </p:nvSpPr>
        <p:spPr>
          <a:xfrm>
            <a:off x="5593282" y="2930182"/>
            <a:ext cx="2633477" cy="888583"/>
          </a:xfrm>
          <a:prstGeom prst="round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Tahoma"/>
                <a:ea typeface="+mn-ea"/>
                <a:cs typeface="+mn-cs"/>
              </a:rPr>
              <a:t>Local Practices</a:t>
            </a:r>
            <a:r>
              <a:rPr kumimoji="0" lang="en-US" sz="1400" b="1" i="0" u="none" strike="noStrike" kern="1200" cap="none" spc="0" normalizeH="0" noProof="0" dirty="0" smtClean="0">
                <a:ln>
                  <a:noFill/>
                </a:ln>
                <a:solidFill>
                  <a:prstClr val="black"/>
                </a:solidFill>
                <a:effectLst/>
                <a:uLnTx/>
                <a:uFillTx/>
                <a:latin typeface="Tahoma"/>
                <a:ea typeface="+mn-ea"/>
                <a:cs typeface="+mn-cs"/>
              </a:rPr>
              <a:t> (e.g., interims, projects, performance-based tasks)</a:t>
            </a:r>
            <a:endParaRPr kumimoji="0" lang="en-US" sz="1400" b="1" i="0" u="none" strike="noStrike" kern="1200" cap="none" spc="0" normalizeH="0" baseline="0" noProof="0" dirty="0">
              <a:ln>
                <a:noFill/>
              </a:ln>
              <a:solidFill>
                <a:prstClr val="black"/>
              </a:solidFill>
              <a:effectLst/>
              <a:uLnTx/>
              <a:uFillTx/>
              <a:latin typeface="Tahoma"/>
              <a:ea typeface="+mn-ea"/>
              <a:cs typeface="+mn-cs"/>
            </a:endParaRPr>
          </a:p>
        </p:txBody>
      </p:sp>
      <p:sp>
        <p:nvSpPr>
          <p:cNvPr id="18" name="TextBox 17"/>
          <p:cNvSpPr txBox="1"/>
          <p:nvPr/>
        </p:nvSpPr>
        <p:spPr>
          <a:xfrm>
            <a:off x="1822938" y="1743486"/>
            <a:ext cx="6787662" cy="461665"/>
          </a:xfrm>
          <a:prstGeom prst="rect">
            <a:avLst/>
          </a:prstGeom>
          <a:noFill/>
        </p:spPr>
        <p:txBody>
          <a:bodyPr wrap="square" rtlCol="0">
            <a:spAutoFit/>
          </a:bodyPr>
          <a:lstStyle/>
          <a:p>
            <a:pPr algn="ctr"/>
            <a:r>
              <a:rPr lang="en-US" sz="2400" dirty="0"/>
              <a:t>m</a:t>
            </a:r>
            <a:r>
              <a:rPr lang="en-US" sz="2400" dirty="0" smtClean="0"/>
              <a:t>easures at classroom &amp; local district level</a:t>
            </a:r>
            <a:endParaRPr lang="en-US" sz="2400" dirty="0"/>
          </a:p>
        </p:txBody>
      </p:sp>
      <p:sp>
        <p:nvSpPr>
          <p:cNvPr id="23" name="Left Brace 22"/>
          <p:cNvSpPr/>
          <p:nvPr/>
        </p:nvSpPr>
        <p:spPr>
          <a:xfrm rot="5400000">
            <a:off x="5071644" y="217764"/>
            <a:ext cx="275594" cy="484456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73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fld id="{AD1BC118-E2A7-4F92-8B18-CF8F51036831}" type="slidenum">
              <a:rPr lang="en-US" smtClean="0"/>
              <a:t>13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89981028"/>
              </p:ext>
            </p:extLst>
          </p:nvPr>
        </p:nvGraphicFramePr>
        <p:xfrm>
          <a:off x="424733" y="223641"/>
          <a:ext cx="11584387" cy="6050480"/>
        </p:xfrm>
        <a:graphic>
          <a:graphicData uri="http://schemas.openxmlformats.org/drawingml/2006/table">
            <a:tbl>
              <a:tblPr firstRow="1" bandRow="1">
                <a:tableStyleId>{7DF18680-E054-41AD-8BC1-D1AEF772440D}</a:tableStyleId>
              </a:tblPr>
              <a:tblGrid>
                <a:gridCol w="4348594">
                  <a:extLst>
                    <a:ext uri="{9D8B030D-6E8A-4147-A177-3AD203B41FA5}">
                      <a16:colId xmlns:a16="http://schemas.microsoft.com/office/drawing/2014/main" xmlns="" val="1643158054"/>
                    </a:ext>
                  </a:extLst>
                </a:gridCol>
                <a:gridCol w="1987004">
                  <a:extLst>
                    <a:ext uri="{9D8B030D-6E8A-4147-A177-3AD203B41FA5}">
                      <a16:colId xmlns:a16="http://schemas.microsoft.com/office/drawing/2014/main" xmlns="" val="2102836968"/>
                    </a:ext>
                  </a:extLst>
                </a:gridCol>
                <a:gridCol w="1692058">
                  <a:extLst>
                    <a:ext uri="{9D8B030D-6E8A-4147-A177-3AD203B41FA5}">
                      <a16:colId xmlns:a16="http://schemas.microsoft.com/office/drawing/2014/main" xmlns="" val="1317052268"/>
                    </a:ext>
                  </a:extLst>
                </a:gridCol>
                <a:gridCol w="3556731">
                  <a:extLst>
                    <a:ext uri="{9D8B030D-6E8A-4147-A177-3AD203B41FA5}">
                      <a16:colId xmlns:a16="http://schemas.microsoft.com/office/drawing/2014/main" xmlns="" val="1630379159"/>
                    </a:ext>
                  </a:extLst>
                </a:gridCol>
              </a:tblGrid>
              <a:tr h="432055">
                <a:tc>
                  <a:txBody>
                    <a:bodyPr/>
                    <a:lstStyle/>
                    <a:p>
                      <a:pPr algn="ctr"/>
                      <a:r>
                        <a:rPr lang="en-US" sz="2400" dirty="0" smtClean="0"/>
                        <a:t>Required</a:t>
                      </a:r>
                      <a:r>
                        <a:rPr lang="en-US" sz="2400" baseline="0" dirty="0" smtClean="0"/>
                        <a:t> Tested </a:t>
                      </a:r>
                      <a:r>
                        <a:rPr lang="en-US" sz="2400" dirty="0" smtClean="0"/>
                        <a:t>Content</a:t>
                      </a:r>
                      <a:r>
                        <a:rPr lang="en-US" sz="2400" baseline="0" dirty="0" smtClean="0"/>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Grades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2018-19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2019-20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345644">
                <a:tc rowSpan="3">
                  <a:txBody>
                    <a:bodyPr/>
                    <a:lstStyle/>
                    <a:p>
                      <a:r>
                        <a:rPr lang="en-US" dirty="0" smtClean="0"/>
                        <a:t>Math</a:t>
                      </a:r>
                      <a:r>
                        <a:rPr lang="en-US" baseline="0" dirty="0" smtClean="0"/>
                        <a:t> &amp; Language Arts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dirty="0" smtClean="0"/>
                        <a:t>Transition Assessment (TAMELA)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NM-MSSA,</a:t>
                      </a:r>
                      <a:r>
                        <a:rPr lang="en-US" b="1" baseline="0" dirty="0" smtClean="0"/>
                        <a:t> replaces TAMELA 3-8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r h="3456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aseline="0" dirty="0" smtClean="0"/>
                        <a:t>9-10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Grade 9 &amp; Grade</a:t>
                      </a:r>
                      <a:r>
                        <a:rPr lang="en-US" b="1" baseline="0" dirty="0" smtClean="0">
                          <a:solidFill>
                            <a:srgbClr val="FF0000"/>
                          </a:solidFill>
                        </a:rPr>
                        <a:t> 10 (TBD)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952741"/>
                  </a:ext>
                </a:extLst>
              </a:tr>
              <a:tr h="3456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College Entrance</a:t>
                      </a:r>
                      <a:r>
                        <a:rPr lang="en-US" b="1" baseline="0" dirty="0" smtClean="0">
                          <a:solidFill>
                            <a:srgbClr val="FF0000"/>
                          </a:solidFill>
                        </a:rPr>
                        <a:t> Exam (TBD)</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8599064"/>
                  </a:ext>
                </a:extLst>
              </a:tr>
              <a:tr h="345644">
                <a:tc>
                  <a:txBody>
                    <a:bodyPr/>
                    <a:lstStyle/>
                    <a:p>
                      <a:r>
                        <a:rPr lang="en-US" baseline="0" dirty="0" smtClean="0"/>
                        <a:t>SBA Spanish Reading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3-11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3-11;</a:t>
                      </a:r>
                      <a:r>
                        <a:rPr lang="en-US" b="0" baseline="0" dirty="0" smtClean="0"/>
                        <a:t> </a:t>
                      </a:r>
                      <a:r>
                        <a:rPr lang="en-US" b="1" baseline="0" dirty="0" smtClean="0">
                          <a:solidFill>
                            <a:srgbClr val="FF0000"/>
                          </a:solidFill>
                        </a:rPr>
                        <a:t>alignment to CCSS </a:t>
                      </a:r>
                      <a:r>
                        <a:rPr lang="en-US" b="1" baseline="0" dirty="0" err="1" smtClean="0">
                          <a:solidFill>
                            <a:srgbClr val="FF0000"/>
                          </a:solidFill>
                        </a:rPr>
                        <a:t>en</a:t>
                      </a:r>
                      <a:r>
                        <a:rPr lang="en-US" b="1" baseline="0" dirty="0" smtClean="0">
                          <a:solidFill>
                            <a:srgbClr val="FF0000"/>
                          </a:solidFill>
                        </a:rPr>
                        <a:t> </a:t>
                      </a:r>
                      <a:r>
                        <a:rPr lang="en-US" b="1" baseline="0" dirty="0" err="1" smtClean="0">
                          <a:solidFill>
                            <a:srgbClr val="FF0000"/>
                          </a:solidFill>
                        </a:rPr>
                        <a:t>español</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8265341"/>
                  </a:ext>
                </a:extLst>
              </a:tr>
              <a:tr h="345644">
                <a:tc rowSpan="2">
                  <a:txBody>
                    <a:bodyPr/>
                    <a:lstStyle/>
                    <a:p>
                      <a:r>
                        <a:rPr lang="en-US" dirty="0" smtClean="0"/>
                        <a:t>Science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4, 7, 11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SBA Science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t>End</a:t>
                      </a:r>
                      <a:r>
                        <a:rPr lang="en-US" i="1" baseline="0" dirty="0" smtClean="0"/>
                        <a:t> of SBA</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968359"/>
                  </a:ext>
                </a:extLst>
              </a:tr>
              <a:tr h="3456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F4E3"/>
                    </a:solidFill>
                  </a:tcPr>
                </a:tc>
                <a:tc>
                  <a:txBody>
                    <a:bodyPr/>
                    <a:lstStyle/>
                    <a:p>
                      <a:r>
                        <a:rPr lang="en-US" dirty="0" smtClean="0"/>
                        <a:t>5, 8, 11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NM-ASR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886582"/>
                  </a:ext>
                </a:extLst>
              </a:tr>
              <a:tr h="381200">
                <a:tc rowSpan="2">
                  <a:txBody>
                    <a:bodyPr/>
                    <a:lstStyle/>
                    <a:p>
                      <a:r>
                        <a:rPr lang="en-US" dirty="0" smtClean="0"/>
                        <a:t>Alternate Math/ELA/Science/</a:t>
                      </a:r>
                      <a:r>
                        <a:rPr lang="en-US" baseline="0" dirty="0" smtClean="0"/>
                        <a:t>Social Studies</a:t>
                      </a:r>
                    </a:p>
                    <a:p>
                      <a:r>
                        <a:rPr lang="en-US" dirty="0" smtClean="0"/>
                        <a:t>(Significant</a:t>
                      </a:r>
                      <a:r>
                        <a:rPr lang="en-US" baseline="0" dirty="0" smtClean="0"/>
                        <a:t> cognitive disability)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3-8, 10-11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NMAPA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t>End of NMAPA after Fall 2019</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2594910"/>
                  </a:ext>
                </a:extLst>
              </a:tr>
              <a:tr h="36904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3-8, </a:t>
                      </a:r>
                      <a:r>
                        <a:rPr lang="en-US" b="1" dirty="0" smtClean="0">
                          <a:solidFill>
                            <a:srgbClr val="FF0000"/>
                          </a:solidFill>
                        </a:rPr>
                        <a:t>9</a:t>
                      </a:r>
                      <a:r>
                        <a:rPr lang="en-US" b="1" baseline="0" dirty="0" smtClean="0">
                          <a:solidFill>
                            <a:srgbClr val="FF0000"/>
                          </a:solidFill>
                        </a:rPr>
                        <a:t> &amp;</a:t>
                      </a:r>
                      <a:r>
                        <a:rPr lang="en-US" b="1" dirty="0" smtClean="0">
                          <a:solidFill>
                            <a:srgbClr val="FF0000"/>
                          </a:solidFill>
                        </a:rPr>
                        <a:t> 10 (TBD) </a:t>
                      </a:r>
                      <a:r>
                        <a:rPr lang="en-US" dirty="0" smtClean="0"/>
                        <a:t>&amp; 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DLM, </a:t>
                      </a:r>
                      <a:r>
                        <a:rPr lang="en-US" b="0" i="1" dirty="0" smtClean="0">
                          <a:solidFill>
                            <a:schemeClr val="tx1"/>
                          </a:solidFill>
                        </a:rPr>
                        <a:t>End</a:t>
                      </a:r>
                      <a:r>
                        <a:rPr lang="en-US" b="0" i="1" baseline="0" dirty="0" smtClean="0">
                          <a:solidFill>
                            <a:schemeClr val="tx1"/>
                          </a:solidFill>
                        </a:rPr>
                        <a:t> of</a:t>
                      </a:r>
                      <a:r>
                        <a:rPr lang="en-US" b="0" i="1" dirty="0" smtClean="0">
                          <a:solidFill>
                            <a:schemeClr val="tx1"/>
                          </a:solidFill>
                        </a:rPr>
                        <a:t> social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9039097"/>
                  </a:ext>
                </a:extLst>
              </a:tr>
              <a:tr h="345644">
                <a:tc>
                  <a:txBody>
                    <a:bodyPr/>
                    <a:lstStyle/>
                    <a:p>
                      <a:r>
                        <a:rPr lang="en-US" dirty="0" smtClean="0"/>
                        <a:t>English Language Proficiency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K-12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ACCESS for 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ACCESS for ELLs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12088005"/>
                  </a:ext>
                </a:extLst>
              </a:tr>
              <a:tr h="36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English Language Proficiency (Alternate)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ALT-ACCESS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ALT-ACCESS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330231"/>
                  </a:ext>
                </a:extLst>
              </a:tr>
              <a:tr h="36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End</a:t>
                      </a:r>
                      <a:r>
                        <a:rPr lang="en-US" baseline="0" dirty="0" smtClean="0"/>
                        <a:t> of Course (E0C) Content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EoCs</a:t>
                      </a:r>
                      <a:r>
                        <a:rPr lang="en-US" dirty="0" smtClean="0"/>
                        <a: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1" dirty="0" smtClean="0"/>
                        <a:t>No Required EOCs in grades 4-8</a:t>
                      </a:r>
                    </a:p>
                    <a:p>
                      <a:r>
                        <a:rPr lang="en-US" b="1" dirty="0" smtClean="0"/>
                        <a:t>Optional</a:t>
                      </a:r>
                      <a:r>
                        <a:rPr lang="en-US" b="1" baseline="0" dirty="0" smtClean="0"/>
                        <a:t> High School core subject area </a:t>
                      </a:r>
                      <a:r>
                        <a:rPr lang="en-US" b="1" baseline="0" dirty="0" err="1" smtClean="0"/>
                        <a:t>EoCs</a:t>
                      </a:r>
                      <a:r>
                        <a:rPr lang="en-US" b="1" baseline="0" dirty="0" smtClean="0"/>
                        <a:t> for graduation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3374829"/>
                  </a:ext>
                </a:extLst>
              </a:tr>
              <a:tr h="36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Early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K-2</a:t>
                      </a:r>
                      <a:r>
                        <a:rPr lang="en-US" baseline="0" dirty="0" smtClean="0"/>
                        <a: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Istation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8748675"/>
                  </a:ext>
                </a:extLst>
              </a:tr>
              <a:tr h="36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Early Childhood Observation Tool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Pre-K,</a:t>
                      </a:r>
                      <a:r>
                        <a:rPr lang="en-US" baseline="0" dirty="0" smtClean="0"/>
                        <a:t> K</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ECOT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ECOT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96257963"/>
                  </a:ext>
                </a:extLst>
              </a:tr>
            </a:tbl>
          </a:graphicData>
        </a:graphic>
      </p:graphicFrame>
    </p:spTree>
    <p:extLst>
      <p:ext uri="{BB962C8B-B14F-4D97-AF65-F5344CB8AC3E}">
        <p14:creationId xmlns:p14="http://schemas.microsoft.com/office/powerpoint/2010/main" val="39653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160" y="236994"/>
            <a:ext cx="7025640" cy="707886"/>
          </a:xfrm>
          <a:prstGeom prst="rect">
            <a:avLst/>
          </a:prstGeom>
          <a:noFill/>
        </p:spPr>
        <p:txBody>
          <a:bodyPr wrap="square" rtlCol="0">
            <a:spAutoFit/>
          </a:bodyPr>
          <a:lstStyle/>
          <a:p>
            <a:pPr algn="ctr"/>
            <a:r>
              <a:rPr lang="en-US" sz="4000" dirty="0" smtClean="0">
                <a:solidFill>
                  <a:srgbClr val="3D918A"/>
                </a:solidFill>
              </a:rPr>
              <a:t>Current Procurement</a:t>
            </a:r>
            <a:endParaRPr lang="en-US" sz="4000" dirty="0">
              <a:solidFill>
                <a:srgbClr val="3D918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8517446"/>
              </p:ext>
            </p:extLst>
          </p:nvPr>
        </p:nvGraphicFramePr>
        <p:xfrm>
          <a:off x="670560" y="975360"/>
          <a:ext cx="10911840" cy="5679600"/>
        </p:xfrm>
        <a:graphic>
          <a:graphicData uri="http://schemas.openxmlformats.org/drawingml/2006/table">
            <a:tbl>
              <a:tblPr firstRow="1" bandRow="1">
                <a:tableStyleId>{5C22544A-7EE6-4342-B048-85BDC9FD1C3A}</a:tableStyleId>
              </a:tblPr>
              <a:tblGrid>
                <a:gridCol w="4312920">
                  <a:extLst>
                    <a:ext uri="{9D8B030D-6E8A-4147-A177-3AD203B41FA5}">
                      <a16:colId xmlns:a16="http://schemas.microsoft.com/office/drawing/2014/main" xmlns="" val="3486914060"/>
                    </a:ext>
                  </a:extLst>
                </a:gridCol>
                <a:gridCol w="6598920">
                  <a:extLst>
                    <a:ext uri="{9D8B030D-6E8A-4147-A177-3AD203B41FA5}">
                      <a16:colId xmlns:a16="http://schemas.microsoft.com/office/drawing/2014/main" xmlns="" val="4022368422"/>
                    </a:ext>
                  </a:extLst>
                </a:gridCol>
              </a:tblGrid>
              <a:tr h="723900">
                <a:tc>
                  <a:txBody>
                    <a:bodyPr/>
                    <a:lstStyle/>
                    <a:p>
                      <a:pPr algn="ctr"/>
                      <a:r>
                        <a:rPr lang="en-US" sz="2400" dirty="0" smtClean="0">
                          <a:solidFill>
                            <a:schemeClr val="bg1"/>
                          </a:solidFill>
                        </a:rPr>
                        <a:t>Required RFP Components</a:t>
                      </a:r>
                    </a:p>
                    <a:p>
                      <a:pPr algn="ctr"/>
                      <a:r>
                        <a:rPr lang="en-US" sz="2400" dirty="0" smtClean="0">
                          <a:solidFill>
                            <a:schemeClr val="bg1"/>
                          </a:solidFill>
                        </a:rPr>
                        <a:t>“Must Haves”</a:t>
                      </a:r>
                      <a:endParaRPr lang="en-US" sz="2400" dirty="0">
                        <a:solidFill>
                          <a:schemeClr val="bg1"/>
                        </a:solidFill>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2400" dirty="0" smtClean="0">
                          <a:solidFill>
                            <a:schemeClr val="bg1"/>
                          </a:solidFill>
                        </a:rPr>
                        <a:t>Optional RFP Components</a:t>
                      </a:r>
                    </a:p>
                    <a:p>
                      <a:pPr algn="ctr"/>
                      <a:r>
                        <a:rPr lang="en-US" sz="2400" dirty="0" smtClean="0">
                          <a:solidFill>
                            <a:schemeClr val="bg1"/>
                          </a:solidFill>
                        </a:rPr>
                        <a:t>“Nice to Haves”</a:t>
                      </a:r>
                      <a:endParaRPr lang="en-US" sz="2400" dirty="0">
                        <a:solidFill>
                          <a:schemeClr val="bg1"/>
                        </a:solidFill>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782387643"/>
                  </a:ext>
                </a:extLst>
              </a:tr>
              <a:tr h="778557">
                <a:tc>
                  <a:txBody>
                    <a:bodyPr/>
                    <a:lstStyle/>
                    <a:p>
                      <a:pPr marL="285750" indent="-285750">
                        <a:buFont typeface="Arial" panose="020B0604020202020204" pitchFamily="34" charset="0"/>
                        <a:buChar char="•"/>
                      </a:pPr>
                      <a:r>
                        <a:rPr lang="en-US" sz="2000" b="1" dirty="0" smtClean="0"/>
                        <a:t>Grades 3-8 </a:t>
                      </a:r>
                      <a:r>
                        <a:rPr lang="en-US" sz="2000" b="1" baseline="0" dirty="0" smtClean="0"/>
                        <a:t>Math/ELA </a:t>
                      </a:r>
                    </a:p>
                    <a:p>
                      <a:pPr marL="0" indent="0">
                        <a:buFont typeface="Arial" panose="020B0604020202020204" pitchFamily="34" charset="0"/>
                        <a:buNone/>
                      </a:pPr>
                      <a:r>
                        <a:rPr lang="en-US" sz="2000" b="1" baseline="0" dirty="0" smtClean="0"/>
                        <a:t>transitioned by 2023 or sooner</a:t>
                      </a:r>
                      <a:endParaRPr lang="en-US" sz="2000" b="1" dirty="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Grades</a:t>
                      </a:r>
                      <a:r>
                        <a:rPr lang="en-US" sz="2000" baseline="0" dirty="0" smtClean="0"/>
                        <a:t> </a:t>
                      </a:r>
                      <a:r>
                        <a:rPr lang="en-US" sz="2000" b="1" baseline="0" dirty="0" smtClean="0"/>
                        <a:t>9</a:t>
                      </a:r>
                      <a:r>
                        <a:rPr lang="en-US" sz="2000" baseline="0" dirty="0" smtClean="0"/>
                        <a:t> and </a:t>
                      </a:r>
                      <a:r>
                        <a:rPr lang="en-US" sz="2000" b="1" baseline="0" dirty="0" smtClean="0"/>
                        <a:t>10</a:t>
                      </a:r>
                      <a:r>
                        <a:rPr lang="en-US" sz="2000" baseline="0" dirty="0" smtClean="0"/>
                        <a:t> (e.g., PSAT, ACT Aspire)</a:t>
                      </a:r>
                      <a:endParaRPr lang="en-US" sz="2000" dirty="0" smtClean="0"/>
                    </a:p>
                    <a:p>
                      <a:pPr marL="0" indent="0">
                        <a:buFont typeface="Arial" panose="020B0604020202020204" pitchFamily="34" charset="0"/>
                        <a:buNone/>
                      </a:pPr>
                      <a:endParaRPr lang="en-US" sz="2000" dirty="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3445053310"/>
                  </a:ext>
                </a:extLst>
              </a:tr>
              <a:tr h="1012961">
                <a:tc rowSpan="4">
                  <a:txBody>
                    <a:bodyPr/>
                    <a:lstStyle/>
                    <a:p>
                      <a:pPr marL="285750" indent="-285750">
                        <a:buFont typeface="Arial" panose="020B0604020202020204" pitchFamily="34" charset="0"/>
                        <a:buChar char="•"/>
                      </a:pPr>
                      <a:r>
                        <a:rPr lang="en-US" sz="2000" b="1" dirty="0" smtClean="0"/>
                        <a:t>Grade</a:t>
                      </a:r>
                      <a:r>
                        <a:rPr lang="en-US" sz="2000" b="1" baseline="0" dirty="0" smtClean="0"/>
                        <a:t> 11 High School College Ready (e.g., SAT/ACT)</a:t>
                      </a:r>
                      <a:endParaRPr lang="en-US" sz="2000" b="1" dirty="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K-2  interim assessment system (math &amp; ELA)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3-12 Interim; modular unit assessments focusing on lowest performance areas; optional LEA use.</a:t>
                      </a:r>
                      <a:endParaRPr lang="en-US" sz="20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2761174601"/>
                  </a:ext>
                </a:extLst>
              </a:tr>
              <a:tr h="979475">
                <a:tc vMerge="1">
                  <a:txBody>
                    <a:bodyPr/>
                    <a:lstStyle/>
                    <a:p>
                      <a:pPr marL="285750" indent="-285750">
                        <a:buFont typeface="Arial" panose="020B0604020202020204" pitchFamily="34" charset="0"/>
                        <a:buChar char="•"/>
                      </a:pPr>
                      <a:endParaRPr lang="en-US" sz="1400" dirty="0">
                        <a:solidFill>
                          <a:schemeClr val="bg1"/>
                        </a:solidFill>
                      </a:endParaRPr>
                    </a:p>
                  </a:txBody>
                  <a:tcPr marL="68580" marR="68580" marT="34290" marB="34290"/>
                </a:tc>
                <a:tc>
                  <a:txBody>
                    <a:bodyPr/>
                    <a:lstStyle/>
                    <a:p>
                      <a:pPr marL="285750" indent="-285750">
                        <a:buFont typeface="Arial" panose="020B0604020202020204" pitchFamily="34" charset="0"/>
                        <a:buChar char="•"/>
                      </a:pPr>
                      <a:r>
                        <a:rPr lang="en-US" sz="2000" dirty="0" smtClean="0">
                          <a:solidFill>
                            <a:schemeClr val="tx1"/>
                          </a:solidFill>
                        </a:rPr>
                        <a:t>Grades</a:t>
                      </a:r>
                      <a:r>
                        <a:rPr lang="en-US" sz="2000" baseline="0" dirty="0" smtClean="0">
                          <a:solidFill>
                            <a:schemeClr val="tx1"/>
                          </a:solidFill>
                        </a:rPr>
                        <a:t> 3-8 Spanish Language Arts; aligned to CCSS </a:t>
                      </a:r>
                      <a:r>
                        <a:rPr lang="en-US" sz="2000" baseline="0" dirty="0" err="1" smtClean="0">
                          <a:solidFill>
                            <a:schemeClr val="tx1"/>
                          </a:solidFill>
                        </a:rPr>
                        <a:t>en</a:t>
                      </a:r>
                      <a:r>
                        <a:rPr lang="en-US" sz="2000" baseline="0" dirty="0" smtClean="0">
                          <a:solidFill>
                            <a:schemeClr val="tx1"/>
                          </a:solidFill>
                        </a:rPr>
                        <a:t> </a:t>
                      </a:r>
                      <a:r>
                        <a:rPr lang="en-US" sz="2000" baseline="0" dirty="0" err="1" smtClean="0">
                          <a:solidFill>
                            <a:schemeClr val="tx1"/>
                          </a:solidFill>
                        </a:rPr>
                        <a:t>español</a:t>
                      </a:r>
                      <a:r>
                        <a:rPr lang="en-US" sz="2000" baseline="0" dirty="0" smtClean="0">
                          <a:solidFill>
                            <a:schemeClr val="tx1"/>
                          </a:solidFill>
                        </a:rPr>
                        <a:t>; progressively developed</a:t>
                      </a:r>
                      <a:endParaRPr lang="en-US" sz="2000" dirty="0">
                        <a:solidFill>
                          <a:schemeClr val="tx1"/>
                        </a:solidFill>
                      </a:endParaRPr>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2075327599"/>
                  </a:ext>
                </a:extLst>
              </a:tr>
              <a:tr h="850708">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K-12 Support for local summative and interim assessment operations</a:t>
                      </a:r>
                    </a:p>
                    <a:p>
                      <a:pPr marL="285750" indent="-285750">
                        <a:buFont typeface="Arial" panose="020B0604020202020204" pitchFamily="34" charset="0"/>
                        <a:buChar char="•"/>
                      </a:pPr>
                      <a:endParaRPr lang="en-US" sz="2000" dirty="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868229315"/>
                  </a:ext>
                </a:extLst>
              </a:tr>
              <a:tr h="850708">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Assessment &amp; Data</a:t>
                      </a:r>
                      <a:r>
                        <a:rPr lang="en-US" sz="2000" baseline="0" dirty="0" smtClean="0"/>
                        <a:t> Literacy Tools and Resources</a:t>
                      </a:r>
                      <a:endParaRPr lang="en-US" sz="2000" dirty="0" smtClean="0"/>
                    </a:p>
                    <a:p>
                      <a:pPr marL="285750" indent="-285750">
                        <a:buFont typeface="Arial" panose="020B0604020202020204" pitchFamily="34" charset="0"/>
                        <a:buChar char="•"/>
                      </a:pPr>
                      <a:endParaRPr lang="en-US" sz="2000" dirty="0"/>
                    </a:p>
                  </a:txBody>
                  <a:tcPr marL="68580" marR="68580" marT="34290" marB="342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2182066845"/>
                  </a:ext>
                </a:extLst>
              </a:tr>
            </a:tbl>
          </a:graphicData>
        </a:graphic>
      </p:graphicFrame>
    </p:spTree>
    <p:extLst>
      <p:ext uri="{BB962C8B-B14F-4D97-AF65-F5344CB8AC3E}">
        <p14:creationId xmlns:p14="http://schemas.microsoft.com/office/powerpoint/2010/main" val="975424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8"/>
          <p:cNvSpPr txBox="1">
            <a:spLocks/>
          </p:cNvSpPr>
          <p:nvPr/>
        </p:nvSpPr>
        <p:spPr>
          <a:xfrm>
            <a:off x="594359" y="370123"/>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B0AC"/>
                </a:solidFill>
                <a:effectLst/>
                <a:uLnTx/>
                <a:uFillTx/>
                <a:latin typeface="Calibri Light" panose="020F0302020204030204"/>
                <a:ea typeface="+mj-ea"/>
                <a:cs typeface="+mj-cs"/>
              </a:rPr>
              <a:t>Assessment Costs</a:t>
            </a:r>
            <a:endParaRPr kumimoji="0" lang="en-US" sz="4400" b="0" i="0" u="none" strike="noStrike" kern="1200" cap="none" spc="0" normalizeH="0" baseline="0" noProof="0" dirty="0">
              <a:ln>
                <a:noFill/>
              </a:ln>
              <a:solidFill>
                <a:srgbClr val="00B0AC"/>
              </a:solidFill>
              <a:effectLst/>
              <a:uLnTx/>
              <a:uFillTx/>
              <a:latin typeface="Calibri Light" panose="020F0302020204030204"/>
              <a:ea typeface="+mj-ea"/>
              <a:cs typeface="+mj-cs"/>
            </a:endParaRPr>
          </a:p>
        </p:txBody>
      </p:sp>
      <p:sp>
        <p:nvSpPr>
          <p:cNvPr id="8" name="Content Placeholder 9"/>
          <p:cNvSpPr txBox="1">
            <a:spLocks/>
          </p:cNvSpPr>
          <p:nvPr/>
        </p:nvSpPr>
        <p:spPr>
          <a:xfrm>
            <a:off x="925284" y="2042160"/>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15402192"/>
              </p:ext>
            </p:extLst>
          </p:nvPr>
        </p:nvGraphicFramePr>
        <p:xfrm>
          <a:off x="1653885" y="1151004"/>
          <a:ext cx="6673481" cy="5139147"/>
        </p:xfrm>
        <a:graphic>
          <a:graphicData uri="http://schemas.openxmlformats.org/drawingml/2006/table">
            <a:tbl>
              <a:tblPr firstRow="1" firstCol="1" bandRow="1"/>
              <a:tblGrid>
                <a:gridCol w="2302589">
                  <a:extLst>
                    <a:ext uri="{9D8B030D-6E8A-4147-A177-3AD203B41FA5}">
                      <a16:colId xmlns:a16="http://schemas.microsoft.com/office/drawing/2014/main" xmlns="" val="662877888"/>
                    </a:ext>
                  </a:extLst>
                </a:gridCol>
                <a:gridCol w="1456964">
                  <a:extLst>
                    <a:ext uri="{9D8B030D-6E8A-4147-A177-3AD203B41FA5}">
                      <a16:colId xmlns:a16="http://schemas.microsoft.com/office/drawing/2014/main" xmlns="" val="1282814740"/>
                    </a:ext>
                  </a:extLst>
                </a:gridCol>
                <a:gridCol w="1456964">
                  <a:extLst>
                    <a:ext uri="{9D8B030D-6E8A-4147-A177-3AD203B41FA5}">
                      <a16:colId xmlns:a16="http://schemas.microsoft.com/office/drawing/2014/main" xmlns="" val="366841957"/>
                    </a:ext>
                  </a:extLst>
                </a:gridCol>
                <a:gridCol w="1456964">
                  <a:extLst>
                    <a:ext uri="{9D8B030D-6E8A-4147-A177-3AD203B41FA5}">
                      <a16:colId xmlns:a16="http://schemas.microsoft.com/office/drawing/2014/main" xmlns="" val="3009008817"/>
                    </a:ext>
                  </a:extLst>
                </a:gridCol>
              </a:tblGrid>
              <a:tr h="395319">
                <a:tc rowSpan="2">
                  <a:txBody>
                    <a:bodyPr/>
                    <a:lstStyle/>
                    <a:p>
                      <a:pPr marL="0" marR="0" algn="ctr">
                        <a:lnSpc>
                          <a:spcPct val="107000"/>
                        </a:lnSpc>
                        <a:spcBef>
                          <a:spcPts val="0"/>
                        </a:spcBef>
                        <a:spcAft>
                          <a:spcPts val="0"/>
                        </a:spcAft>
                        <a:tabLst>
                          <a:tab pos="6096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tabLst>
                          <a:tab pos="609600" algn="l"/>
                        </a:tabLs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Cost per Student Form*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87719509"/>
                  </a:ext>
                </a:extLst>
              </a:tr>
              <a:tr h="395319">
                <a:tc vMerge="1">
                  <a:txBody>
                    <a:bodyPr/>
                    <a:lstStyle/>
                    <a:p>
                      <a:endParaRPr lang="en-US"/>
                    </a:p>
                  </a:txBody>
                  <a:tcPr/>
                </a:tc>
                <a:tc>
                  <a:txBody>
                    <a:bodyPr/>
                    <a:lstStyle/>
                    <a:p>
                      <a:pPr marL="0" marR="0" algn="ctr">
                        <a:lnSpc>
                          <a:spcPct val="107000"/>
                        </a:lnSpc>
                        <a:spcBef>
                          <a:spcPts val="0"/>
                        </a:spcBef>
                        <a:spcAft>
                          <a:spcPts val="0"/>
                        </a:spcAft>
                        <a:tabLst>
                          <a:tab pos="6096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968708247"/>
                  </a:ext>
                </a:extLst>
              </a:tr>
              <a:tr h="395319">
                <a:tc>
                  <a:txBody>
                    <a:bodyPr/>
                    <a:lstStyle/>
                    <a:p>
                      <a:pPr marL="0" marR="0">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ACCESS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$27.75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6704902"/>
                  </a:ext>
                </a:extLst>
              </a:tr>
              <a:tr h="395319">
                <a:tc>
                  <a:txBody>
                    <a:bodyPr/>
                    <a:lstStyle/>
                    <a:p>
                      <a:pPr marL="0" marR="0">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Alt ACCESS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$47.00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$30.00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$77.00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04824450"/>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NMAPA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$75.00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$652.29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$727.29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67206889"/>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DLM**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$294.93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$294.93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319334535"/>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NM-ASR CBT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$7.64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$34.81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$42.45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71135054"/>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NM-ASR PBT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smtClean="0">
                          <a:effectLst/>
                          <a:latin typeface="Calibri" panose="020F0502020204030204" pitchFamily="34" charset="0"/>
                          <a:ea typeface="Calibri" panose="020F0502020204030204" pitchFamily="34" charset="0"/>
                          <a:cs typeface="Times New Roman" panose="02020603050405020304" pitchFamily="18" charset="0"/>
                        </a:rPr>
                        <a:t>$12.86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$34.81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$47.67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925648391"/>
                  </a:ext>
                </a:extLst>
              </a:tr>
              <a:tr h="395319">
                <a:tc>
                  <a:txBody>
                    <a:bodyPr/>
                    <a:lstStyle/>
                    <a:p>
                      <a:pPr marL="0" marR="0">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SBA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CBT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$31.24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$42.45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21918197"/>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SBA PBT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$16.93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$31.24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$48.17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66439806"/>
                  </a:ext>
                </a:extLst>
              </a:tr>
              <a:tr h="395319">
                <a:tc>
                  <a:txBody>
                    <a:bodyPr/>
                    <a:lstStyle/>
                    <a:p>
                      <a:pPr marL="0" marR="0">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Math/ELA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995808796"/>
                  </a:ext>
                </a:extLst>
              </a:tr>
              <a:tr h="395319">
                <a:tc>
                  <a:txBody>
                    <a:bodyPr/>
                    <a:lstStyle/>
                    <a:p>
                      <a:pPr marL="0" marR="0">
                        <a:lnSpc>
                          <a:spcPct val="107000"/>
                        </a:lnSpc>
                        <a:spcBef>
                          <a:spcPts val="0"/>
                        </a:spcBef>
                        <a:spcAft>
                          <a:spcPts val="0"/>
                        </a:spcAft>
                        <a:tabLst>
                          <a:tab pos="609600" algn="l"/>
                        </a:tabLst>
                      </a:pPr>
                      <a:r>
                        <a:rPr lang="en-US" sz="2400" dirty="0" err="1" smtClean="0">
                          <a:effectLst/>
                          <a:latin typeface="Calibri" panose="020F0502020204030204" pitchFamily="34" charset="0"/>
                          <a:ea typeface="Calibri" panose="020F0502020204030204" pitchFamily="34" charset="0"/>
                          <a:cs typeface="Times New Roman" panose="02020603050405020304" pitchFamily="18" charset="0"/>
                        </a:rPr>
                        <a:t>EoCs</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129386726"/>
                  </a:ext>
                </a:extLst>
              </a:tr>
              <a:tr h="395319">
                <a:tc>
                  <a:txBody>
                    <a:bodyPr/>
                    <a:lstStyle/>
                    <a:p>
                      <a:pPr marL="0" marR="0">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Istation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tabLst>
                          <a:tab pos="609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30880666"/>
                  </a:ext>
                </a:extLst>
              </a:tr>
            </a:tbl>
          </a:graphicData>
        </a:graphic>
      </p:graphicFrame>
      <p:sp>
        <p:nvSpPr>
          <p:cNvPr id="5" name="TextBox 4"/>
          <p:cNvSpPr txBox="1"/>
          <p:nvPr/>
        </p:nvSpPr>
        <p:spPr>
          <a:xfrm>
            <a:off x="8610600" y="2150918"/>
            <a:ext cx="2816525" cy="3139321"/>
          </a:xfrm>
          <a:prstGeom prst="rect">
            <a:avLst/>
          </a:prstGeom>
          <a:noFill/>
        </p:spPr>
        <p:txBody>
          <a:bodyPr wrap="square" rtlCol="0">
            <a:spAutoFit/>
          </a:bodyPr>
          <a:lstStyle/>
          <a:p>
            <a:r>
              <a:rPr lang="en-US" sz="2000" dirty="0" smtClean="0"/>
              <a:t>*PED covers additional program management, development, and delivery cost beyond what is shown</a:t>
            </a:r>
          </a:p>
          <a:p>
            <a:endParaRPr lang="en-US" sz="2000" dirty="0" smtClean="0"/>
          </a:p>
          <a:p>
            <a:r>
              <a:rPr lang="en-US" sz="2000" dirty="0" smtClean="0"/>
              <a:t>**LEA </a:t>
            </a:r>
            <a:r>
              <a:rPr lang="en-US" sz="2000" dirty="0"/>
              <a:t>costs for paper-based </a:t>
            </a:r>
            <a:r>
              <a:rPr lang="en-US" sz="2000" dirty="0" err="1"/>
              <a:t>EoCs</a:t>
            </a:r>
            <a:r>
              <a:rPr lang="en-US" sz="2000" dirty="0"/>
              <a:t> are for local printing.</a:t>
            </a:r>
          </a:p>
          <a:p>
            <a:endParaRPr lang="en-US" dirty="0"/>
          </a:p>
        </p:txBody>
      </p:sp>
    </p:spTree>
    <p:extLst>
      <p:ext uri="{BB962C8B-B14F-4D97-AF65-F5344CB8AC3E}">
        <p14:creationId xmlns:p14="http://schemas.microsoft.com/office/powerpoint/2010/main" val="172504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8"/>
          <p:cNvSpPr txBox="1">
            <a:spLocks/>
          </p:cNvSpPr>
          <p:nvPr/>
        </p:nvSpPr>
        <p:spPr>
          <a:xfrm>
            <a:off x="594359" y="370123"/>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B0AC"/>
                </a:solidFill>
                <a:effectLst/>
                <a:uLnTx/>
                <a:uFillTx/>
                <a:latin typeface="Calibri Light" panose="020F0302020204030204"/>
                <a:ea typeface="+mj-ea"/>
                <a:cs typeface="+mj-cs"/>
              </a:rPr>
              <a:t>Assessment Bureau Norms</a:t>
            </a:r>
            <a:endParaRPr kumimoji="0" lang="en-US" sz="4400" b="0" i="0" u="none" strike="noStrike" kern="1200" cap="none" spc="0" normalizeH="0" baseline="0" noProof="0" dirty="0">
              <a:ln>
                <a:noFill/>
              </a:ln>
              <a:solidFill>
                <a:srgbClr val="00B0AC"/>
              </a:solidFill>
              <a:effectLst/>
              <a:uLnTx/>
              <a:uFillTx/>
              <a:latin typeface="Calibri Light" panose="020F0302020204030204"/>
              <a:ea typeface="+mj-ea"/>
              <a:cs typeface="+mj-cs"/>
            </a:endParaRPr>
          </a:p>
        </p:txBody>
      </p:sp>
      <p:sp>
        <p:nvSpPr>
          <p:cNvPr id="8" name="Content Placeholder 9"/>
          <p:cNvSpPr txBox="1">
            <a:spLocks/>
          </p:cNvSpPr>
          <p:nvPr/>
        </p:nvSpPr>
        <p:spPr>
          <a:xfrm>
            <a:off x="925284" y="2042160"/>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03564" y="1207982"/>
            <a:ext cx="9906000" cy="5201424"/>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r>
              <a:rPr lang="en-US" sz="2400" dirty="0" smtClean="0"/>
              <a:t>Bureau memorandums are typically sent to Superintendents, Charter Directors, and District Test Coordinators</a:t>
            </a:r>
          </a:p>
          <a:p>
            <a:endParaRPr lang="en-US" sz="2400" dirty="0" smtClean="0"/>
          </a:p>
          <a:p>
            <a:pPr marL="285750" indent="-285750">
              <a:buFont typeface="Arial" panose="020B0604020202020204" pitchFamily="34" charset="0"/>
              <a:buChar char="•"/>
            </a:pPr>
            <a:r>
              <a:rPr lang="en-US" sz="2400" dirty="0" smtClean="0"/>
              <a:t>During the school year, a weekly Assessment Bureau Newsletter is distributed to your DTC</a:t>
            </a:r>
          </a:p>
          <a:p>
            <a:endParaRPr lang="en-US" sz="2400" dirty="0" smtClean="0"/>
          </a:p>
          <a:p>
            <a:pPr marL="285750" indent="-285750">
              <a:buFont typeface="Arial" panose="020B0604020202020204" pitchFamily="34" charset="0"/>
              <a:buChar char="•"/>
            </a:pPr>
            <a:r>
              <a:rPr lang="en-US" sz="2400" dirty="0" smtClean="0"/>
              <a:t>Our primary communication is with your DTC; the DTC is the liaison between the Assessment Bureau and your district.</a:t>
            </a:r>
          </a:p>
          <a:p>
            <a:endParaRPr lang="en-US" sz="2400" dirty="0" smtClean="0"/>
          </a:p>
          <a:p>
            <a:pPr marL="285750" indent="-285750">
              <a:buFont typeface="Arial" panose="020B0604020202020204" pitchFamily="34" charset="0"/>
              <a:buChar char="•"/>
            </a:pPr>
            <a:r>
              <a:rPr lang="en-US" sz="2400" dirty="0" smtClean="0"/>
              <a:t>Calls from parents, teachers, and STCs will typically be routed back to the DTC.</a:t>
            </a:r>
          </a:p>
          <a:p>
            <a:pPr marL="742950" lvl="1" indent="-285750">
              <a:buFont typeface="Arial" panose="020B0604020202020204" pitchFamily="34" charset="0"/>
              <a:buChar char="•"/>
            </a:pPr>
            <a:r>
              <a:rPr lang="en-US" sz="2400" dirty="0" smtClean="0"/>
              <a:t>Exception: concern that warrants investigation</a:t>
            </a:r>
            <a:endParaRPr lang="en-US" sz="2000" dirty="0" smtClean="0"/>
          </a:p>
          <a:p>
            <a:endParaRPr lang="en-US" sz="2000" dirty="0"/>
          </a:p>
        </p:txBody>
      </p:sp>
    </p:spTree>
    <p:extLst>
      <p:ext uri="{BB962C8B-B14F-4D97-AF65-F5344CB8AC3E}">
        <p14:creationId xmlns:p14="http://schemas.microsoft.com/office/powerpoint/2010/main" val="386329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8"/>
          <p:cNvSpPr txBox="1">
            <a:spLocks/>
          </p:cNvSpPr>
          <p:nvPr/>
        </p:nvSpPr>
        <p:spPr>
          <a:xfrm>
            <a:off x="594359" y="224980"/>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B0AC"/>
                </a:solidFill>
                <a:effectLst/>
                <a:uLnTx/>
                <a:uFillTx/>
                <a:latin typeface="Calibri Light" panose="020F0302020204030204"/>
                <a:ea typeface="+mj-ea"/>
                <a:cs typeface="+mj-cs"/>
              </a:rPr>
              <a:t>Facts Sheets &amp; FAQs</a:t>
            </a:r>
            <a:endParaRPr kumimoji="0" lang="en-US" sz="4400" b="0" i="0" u="none" strike="noStrike" kern="1200" cap="none" spc="0" normalizeH="0" baseline="0" noProof="0" dirty="0">
              <a:ln>
                <a:noFill/>
              </a:ln>
              <a:solidFill>
                <a:srgbClr val="00B0AC"/>
              </a:solidFill>
              <a:effectLst/>
              <a:uLnTx/>
              <a:uFillTx/>
              <a:latin typeface="Calibri Light" panose="020F0302020204030204"/>
              <a:ea typeface="+mj-ea"/>
              <a:cs typeface="+mj-cs"/>
            </a:endParaRPr>
          </a:p>
        </p:txBody>
      </p:sp>
      <p:sp>
        <p:nvSpPr>
          <p:cNvPr id="8" name="Content Placeholder 9"/>
          <p:cNvSpPr txBox="1">
            <a:spLocks/>
          </p:cNvSpPr>
          <p:nvPr/>
        </p:nvSpPr>
        <p:spPr>
          <a:xfrm>
            <a:off x="925284" y="2042160"/>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rot="21355529">
            <a:off x="1404942" y="1052064"/>
            <a:ext cx="3746602" cy="487502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3831960" y="1098242"/>
            <a:ext cx="3598484" cy="475151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rot="279220">
            <a:off x="7408634" y="1247696"/>
            <a:ext cx="3591296" cy="475151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04558" y="6137069"/>
            <a:ext cx="5417389" cy="307777"/>
          </a:xfrm>
          <a:prstGeom prst="rect">
            <a:avLst/>
          </a:prstGeom>
          <a:noFill/>
        </p:spPr>
        <p:txBody>
          <a:bodyPr wrap="square" rtlCol="0">
            <a:spAutoFit/>
          </a:bodyPr>
          <a:lstStyle/>
          <a:p>
            <a:pPr algn="ctr"/>
            <a:r>
              <a:rPr lang="en-US" sz="1400" dirty="0" smtClean="0">
                <a:solidFill>
                  <a:srgbClr val="FF0000"/>
                </a:solidFill>
              </a:rPr>
              <a:t>Facts Sheets may be revised after math/Ela procurement concludes</a:t>
            </a:r>
            <a:endParaRPr lang="en-US" sz="1400" dirty="0">
              <a:solidFill>
                <a:srgbClr val="FF0000"/>
              </a:solidFill>
            </a:endParaRPr>
          </a:p>
        </p:txBody>
      </p:sp>
    </p:spTree>
    <p:extLst>
      <p:ext uri="{BB962C8B-B14F-4D97-AF65-F5344CB8AC3E}">
        <p14:creationId xmlns:p14="http://schemas.microsoft.com/office/powerpoint/2010/main" val="29451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18</a:t>
            </a:fld>
            <a:endParaRPr lang="en-US" dirty="0"/>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Graduation Requirements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900" dirty="0" smtClean="0"/>
              <a:t>Coursework (not changing) and competency requirements</a:t>
            </a:r>
          </a:p>
          <a:p>
            <a:pPr lvl="0">
              <a:spcAft>
                <a:spcPts val="400"/>
              </a:spcAft>
            </a:pPr>
            <a:r>
              <a:rPr lang="en-US" sz="3900" dirty="0" smtClean="0"/>
              <a:t>No primary and alternate demonstration of competency (ADC)</a:t>
            </a:r>
          </a:p>
          <a:p>
            <a:pPr lvl="0">
              <a:spcAft>
                <a:spcPts val="400"/>
              </a:spcAft>
            </a:pPr>
            <a:r>
              <a:rPr lang="en-US" sz="3900" dirty="0" smtClean="0"/>
              <a:t>No ADC waivers</a:t>
            </a:r>
          </a:p>
          <a:p>
            <a:pPr>
              <a:spcAft>
                <a:spcPts val="400"/>
              </a:spcAft>
            </a:pPr>
            <a:r>
              <a:rPr lang="en-US" sz="3900" dirty="0"/>
              <a:t>Menu of options</a:t>
            </a:r>
          </a:p>
          <a:p>
            <a:pPr>
              <a:spcAft>
                <a:spcPts val="400"/>
              </a:spcAft>
            </a:pPr>
            <a:r>
              <a:rPr lang="en-US" sz="3900" dirty="0" smtClean="0"/>
              <a:t>No fall re-tests of Transition or SBA</a:t>
            </a:r>
          </a:p>
          <a:p>
            <a:pPr>
              <a:spcAft>
                <a:spcPts val="400"/>
              </a:spcAft>
            </a:pPr>
            <a:r>
              <a:rPr lang="en-US" sz="3900" dirty="0" smtClean="0"/>
              <a:t>No minimum attempts on Transition or SBA before moving to </a:t>
            </a:r>
            <a:r>
              <a:rPr lang="en-US" sz="3900" dirty="0" err="1" smtClean="0"/>
              <a:t>EoCs</a:t>
            </a:r>
            <a:endParaRPr lang="en-US" sz="3900" dirty="0" smtClean="0"/>
          </a:p>
          <a:p>
            <a:pPr>
              <a:spcAft>
                <a:spcPts val="400"/>
              </a:spcAft>
            </a:pPr>
            <a:r>
              <a:rPr lang="en-US" sz="3900" dirty="0" smtClean="0"/>
              <a:t>Extra attempt on </a:t>
            </a:r>
            <a:r>
              <a:rPr lang="en-US" sz="3900" dirty="0" err="1" smtClean="0"/>
              <a:t>EoC</a:t>
            </a:r>
            <a:r>
              <a:rPr lang="en-US" sz="3900" dirty="0" smtClean="0"/>
              <a:t> permitted:</a:t>
            </a:r>
          </a:p>
          <a:p>
            <a:pPr lvl="1">
              <a:spcAft>
                <a:spcPts val="400"/>
              </a:spcAft>
            </a:pPr>
            <a:r>
              <a:rPr lang="en-US" sz="3400" dirty="0" smtClean="0"/>
              <a:t>3 for standard pathway</a:t>
            </a:r>
          </a:p>
          <a:p>
            <a:pPr lvl="1">
              <a:spcAft>
                <a:spcPts val="400"/>
              </a:spcAft>
            </a:pPr>
            <a:r>
              <a:rPr lang="en-US" sz="3400" dirty="0" smtClean="0"/>
              <a:t>4 for modified pathway</a:t>
            </a:r>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pic>
        <p:nvPicPr>
          <p:cNvPr id="4" name="Picture 3"/>
          <p:cNvPicPr>
            <a:picLocks noChangeAspect="1"/>
          </p:cNvPicPr>
          <p:nvPr/>
        </p:nvPicPr>
        <p:blipFill rotWithShape="1">
          <a:blip r:embed="rId3"/>
          <a:srcRect t="8546" b="8546"/>
          <a:stretch/>
        </p:blipFill>
        <p:spPr>
          <a:xfrm>
            <a:off x="8524883" y="4243389"/>
            <a:ext cx="3314700" cy="2171700"/>
          </a:xfrm>
          <a:prstGeom prst="rect">
            <a:avLst/>
          </a:prstGeom>
        </p:spPr>
      </p:pic>
    </p:spTree>
    <p:extLst>
      <p:ext uri="{BB962C8B-B14F-4D97-AF65-F5344CB8AC3E}">
        <p14:creationId xmlns:p14="http://schemas.microsoft.com/office/powerpoint/2010/main" val="40444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19</a:t>
            </a:fld>
            <a:endParaRPr lang="en-US"/>
          </a:p>
        </p:txBody>
      </p:sp>
      <p:pic>
        <p:nvPicPr>
          <p:cNvPr id="3" name="Picture 2"/>
          <p:cNvPicPr>
            <a:picLocks noChangeAspect="1"/>
          </p:cNvPicPr>
          <p:nvPr/>
        </p:nvPicPr>
        <p:blipFill>
          <a:blip r:embed="rId2"/>
          <a:stretch>
            <a:fillRect/>
          </a:stretch>
        </p:blipFill>
        <p:spPr>
          <a:xfrm>
            <a:off x="7744694" y="83122"/>
            <a:ext cx="3657600" cy="5029200"/>
          </a:xfrm>
          <a:prstGeom prst="rect">
            <a:avLst/>
          </a:prstGeom>
        </p:spPr>
      </p:pic>
      <p:pic>
        <p:nvPicPr>
          <p:cNvPr id="4" name="Picture 3"/>
          <p:cNvPicPr>
            <a:picLocks noChangeAspect="1"/>
          </p:cNvPicPr>
          <p:nvPr/>
        </p:nvPicPr>
        <p:blipFill>
          <a:blip r:embed="rId3"/>
          <a:stretch>
            <a:fillRect/>
          </a:stretch>
        </p:blipFill>
        <p:spPr>
          <a:xfrm>
            <a:off x="5376432" y="994932"/>
            <a:ext cx="3600450" cy="4895850"/>
          </a:xfrm>
          <a:prstGeom prst="rect">
            <a:avLst/>
          </a:prstGeom>
        </p:spPr>
      </p:pic>
      <p:pic>
        <p:nvPicPr>
          <p:cNvPr id="7" name="Picture 6"/>
          <p:cNvPicPr>
            <a:picLocks noChangeAspect="1"/>
          </p:cNvPicPr>
          <p:nvPr/>
        </p:nvPicPr>
        <p:blipFill>
          <a:blip r:embed="rId4"/>
          <a:stretch>
            <a:fillRect/>
          </a:stretch>
        </p:blipFill>
        <p:spPr>
          <a:xfrm>
            <a:off x="3200390" y="1858669"/>
            <a:ext cx="3657600" cy="4886325"/>
          </a:xfrm>
          <a:prstGeom prst="rect">
            <a:avLst/>
          </a:prstGeom>
        </p:spPr>
      </p:pic>
      <p:sp>
        <p:nvSpPr>
          <p:cNvPr id="8" name="Title 8"/>
          <p:cNvSpPr txBox="1">
            <a:spLocks/>
          </p:cNvSpPr>
          <p:nvPr/>
        </p:nvSpPr>
        <p:spPr>
          <a:xfrm>
            <a:off x="-2783210" y="433086"/>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Menu of Options</a:t>
            </a:r>
          </a:p>
          <a:p>
            <a:pPr algn="ctr"/>
            <a:r>
              <a:rPr lang="en-US" sz="3600" b="1" dirty="0" smtClean="0">
                <a:latin typeface="Calibri Light" panose="020F0302020204030204" pitchFamily="34" charset="0"/>
                <a:cs typeface="Calibri Light" panose="020F0302020204030204" pitchFamily="34" charset="0"/>
              </a:rPr>
              <a:t>by Cohort</a:t>
            </a:r>
            <a:endParaRPr lang="en-US"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8985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419D7-6BA3-D84C-924A-AAE4476A5B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5"/>
          <p:cNvSpPr txBox="1">
            <a:spLocks noGrp="1"/>
          </p:cNvSpPr>
          <p:nvPr>
            <p:ph type="title"/>
          </p:nvPr>
        </p:nvSpPr>
        <p:spPr>
          <a:xfrm>
            <a:off x="640079" y="859488"/>
            <a:ext cx="11199496" cy="701731"/>
          </a:xfrm>
          <a:prstGeom prst="rect">
            <a:avLst/>
          </a:prstGeom>
          <a:noFill/>
        </p:spPr>
        <p:txBody>
          <a:bodyPr wrap="square" rtlCol="0">
            <a:spAutoFit/>
          </a:bodyPr>
          <a:lstStyle/>
          <a:p>
            <a:pPr algn="ctr"/>
            <a:r>
              <a:rPr lang="en-US" sz="4400" dirty="0" smtClean="0">
                <a:solidFill>
                  <a:srgbClr val="00B0AC"/>
                </a:solidFill>
              </a:rPr>
              <a:t>Outcomes for Participants</a:t>
            </a:r>
            <a:endParaRPr kumimoji="0" lang="en-US" sz="2800" b="0" i="0" u="none" strike="noStrike" kern="1200" cap="none" spc="0" normalizeH="0" baseline="0" noProof="0" dirty="0">
              <a:ln>
                <a:noFill/>
              </a:ln>
              <a:solidFill>
                <a:srgbClr val="00B0AC"/>
              </a:solidFill>
              <a:effectLst/>
              <a:uLnTx/>
              <a:uFillTx/>
              <a:latin typeface="Calibri" panose="020F0502020204030204"/>
              <a:ea typeface="+mn-ea"/>
              <a:cs typeface="+mn-cs"/>
            </a:endParaRPr>
          </a:p>
        </p:txBody>
      </p:sp>
      <p:sp>
        <p:nvSpPr>
          <p:cNvPr id="8" name="Content Placeholder 9"/>
          <p:cNvSpPr txBox="1">
            <a:spLocks/>
          </p:cNvSpPr>
          <p:nvPr/>
        </p:nvSpPr>
        <p:spPr>
          <a:xfrm>
            <a:off x="1717962" y="1852818"/>
            <a:ext cx="8589818"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Content Placeholder 9"/>
          <p:cNvSpPr txBox="1">
            <a:spLocks/>
          </p:cNvSpPr>
          <p:nvPr/>
        </p:nvSpPr>
        <p:spPr>
          <a:xfrm>
            <a:off x="1801087" y="2060638"/>
            <a:ext cx="8589818"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Understand changes for 2019-20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Statewide assessment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Graduation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Understand state policies and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Test administration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Test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ecurity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Testing irregularities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Be prepared for fall testing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996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20</a:t>
            </a:fld>
            <a:endParaRPr lang="en-US"/>
          </a:p>
        </p:txBody>
      </p:sp>
      <p:graphicFrame>
        <p:nvGraphicFramePr>
          <p:cNvPr id="3" name="Diagram 2"/>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97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21</a:t>
            </a:fld>
            <a:endParaRPr lang="en-US" dirty="0"/>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Menu of Options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302060"/>
            <a:ext cx="10492830" cy="541941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900" dirty="0" smtClean="0"/>
              <a:t>ESSA-required assessments</a:t>
            </a:r>
          </a:p>
          <a:p>
            <a:pPr lvl="1">
              <a:spcAft>
                <a:spcPts val="400"/>
              </a:spcAft>
            </a:pPr>
            <a:r>
              <a:rPr lang="en-US" sz="3500" dirty="0" smtClean="0"/>
              <a:t>Transition Assessment, PARCC, SBA</a:t>
            </a:r>
          </a:p>
          <a:p>
            <a:pPr lvl="1">
              <a:spcAft>
                <a:spcPts val="400"/>
              </a:spcAft>
            </a:pPr>
            <a:r>
              <a:rPr lang="en-US" sz="3500" dirty="0" smtClean="0"/>
              <a:t>College entrance exam (Cohort 2021 and beyond)</a:t>
            </a:r>
          </a:p>
          <a:p>
            <a:pPr lvl="1">
              <a:spcAft>
                <a:spcPts val="400"/>
              </a:spcAft>
            </a:pPr>
            <a:r>
              <a:rPr lang="en-US" sz="3500" dirty="0" smtClean="0"/>
              <a:t>NM-ASR (Cohort 2022 and beyond)</a:t>
            </a:r>
          </a:p>
          <a:p>
            <a:pPr>
              <a:spcAft>
                <a:spcPts val="400"/>
              </a:spcAft>
            </a:pPr>
            <a:r>
              <a:rPr lang="en-US" sz="3900" dirty="0" smtClean="0"/>
              <a:t>Other state assessments</a:t>
            </a:r>
          </a:p>
          <a:p>
            <a:pPr lvl="1">
              <a:spcAft>
                <a:spcPts val="400"/>
              </a:spcAft>
            </a:pPr>
            <a:r>
              <a:rPr lang="en-US" sz="3500" dirty="0" err="1" smtClean="0"/>
              <a:t>EoCs</a:t>
            </a:r>
            <a:r>
              <a:rPr lang="en-US" sz="3500" dirty="0" smtClean="0"/>
              <a:t> (Cohorts 2020, 2021, 2022)</a:t>
            </a:r>
          </a:p>
          <a:p>
            <a:pPr lvl="1">
              <a:spcAft>
                <a:spcPts val="400"/>
              </a:spcAft>
            </a:pPr>
            <a:r>
              <a:rPr lang="en-US" sz="3500" dirty="0" smtClean="0"/>
              <a:t>Exit Exams (Cohort 2023 and beyond</a:t>
            </a:r>
          </a:p>
          <a:p>
            <a:pPr>
              <a:spcAft>
                <a:spcPts val="400"/>
              </a:spcAft>
            </a:pPr>
            <a:r>
              <a:rPr lang="en-US" sz="3900" dirty="0" smtClean="0"/>
              <a:t>Nationally recognized exams such as </a:t>
            </a:r>
            <a:r>
              <a:rPr lang="en-US" sz="3500" dirty="0" smtClean="0"/>
              <a:t>SAT, ACT, ACCUPLACER, ASVAB, AP, IP</a:t>
            </a:r>
          </a:p>
          <a:p>
            <a:pPr>
              <a:spcAft>
                <a:spcPts val="400"/>
              </a:spcAft>
            </a:pPr>
            <a:r>
              <a:rPr lang="en-US" sz="3500" dirty="0" smtClean="0"/>
              <a:t>Local Demonstration (Cohorts 2020 and 2021)</a:t>
            </a:r>
          </a:p>
          <a:p>
            <a:pPr>
              <a:spcAft>
                <a:spcPts val="400"/>
              </a:spcAft>
            </a:pPr>
            <a:r>
              <a:rPr lang="en-US" sz="3500" dirty="0" smtClean="0"/>
              <a:t>Competency-based options (Cohorts 2022 and beyond)</a:t>
            </a:r>
          </a:p>
          <a:p>
            <a:pPr>
              <a:spcAft>
                <a:spcPts val="400"/>
              </a:spcAft>
            </a:pPr>
            <a:r>
              <a:rPr lang="en-US" sz="3500" dirty="0" smtClean="0"/>
              <a:t>Performance-based options (Cohorts 2022 and beyond)</a:t>
            </a:r>
          </a:p>
          <a:p>
            <a:pPr>
              <a:spcAft>
                <a:spcPts val="400"/>
              </a:spcAft>
            </a:pPr>
            <a:endParaRPr lang="en-US" sz="3800" dirty="0" smtClean="0"/>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pic>
        <p:nvPicPr>
          <p:cNvPr id="4" name="Picture 3"/>
          <p:cNvPicPr>
            <a:picLocks noChangeAspect="1"/>
          </p:cNvPicPr>
          <p:nvPr/>
        </p:nvPicPr>
        <p:blipFill rotWithShape="1">
          <a:blip r:embed="rId3"/>
          <a:srcRect t="8546" b="8546"/>
          <a:stretch/>
        </p:blipFill>
        <p:spPr>
          <a:xfrm>
            <a:off x="9971313" y="5191051"/>
            <a:ext cx="1868269" cy="1224038"/>
          </a:xfrm>
          <a:prstGeom prst="rect">
            <a:avLst/>
          </a:prstGeom>
        </p:spPr>
      </p:pic>
    </p:spTree>
    <p:extLst>
      <p:ext uri="{BB962C8B-B14F-4D97-AF65-F5344CB8AC3E}">
        <p14:creationId xmlns:p14="http://schemas.microsoft.com/office/powerpoint/2010/main" val="259760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22</a:t>
            </a:fld>
            <a:endParaRPr lang="en-US" dirty="0"/>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Graduation Information</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728788"/>
            <a:ext cx="10492830" cy="414655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400"/>
              </a:spcAft>
              <a:buNone/>
            </a:pPr>
            <a:r>
              <a:rPr lang="en-US" sz="3900" dirty="0" smtClean="0"/>
              <a:t>Graduation requirements web page:</a:t>
            </a:r>
          </a:p>
          <a:p>
            <a:pPr marL="0" lvl="0" indent="0">
              <a:spcAft>
                <a:spcPts val="400"/>
              </a:spcAft>
              <a:buNone/>
            </a:pPr>
            <a:r>
              <a:rPr lang="en-US" sz="3400" dirty="0">
                <a:hlinkClick r:id="rId2"/>
              </a:rPr>
              <a:t>https://webnew.ped.state.nm.us/bureaus/college-career-readiness/graduation</a:t>
            </a:r>
            <a:r>
              <a:rPr lang="en-US" sz="3400" dirty="0" smtClean="0">
                <a:hlinkClick r:id="rId2"/>
              </a:rPr>
              <a:t>/</a:t>
            </a:r>
            <a:endParaRPr lang="en-US" sz="3400" dirty="0" smtClean="0"/>
          </a:p>
          <a:p>
            <a:pPr marL="0" lvl="0" indent="0">
              <a:spcAft>
                <a:spcPts val="400"/>
              </a:spcAft>
              <a:buNone/>
            </a:pPr>
            <a:endParaRPr lang="en-US" sz="3400" dirty="0" smtClean="0"/>
          </a:p>
          <a:p>
            <a:pPr marL="0" lvl="0" indent="0">
              <a:spcAft>
                <a:spcPts val="400"/>
              </a:spcAft>
              <a:buNone/>
            </a:pPr>
            <a:r>
              <a:rPr lang="en-US" sz="3400" dirty="0" smtClean="0"/>
              <a:t>Coursework requirements contact: </a:t>
            </a:r>
          </a:p>
          <a:p>
            <a:pPr marL="0" lvl="0" indent="0">
              <a:spcAft>
                <a:spcPts val="400"/>
              </a:spcAft>
              <a:buNone/>
            </a:pPr>
            <a:r>
              <a:rPr lang="en-US" sz="3400" dirty="0" smtClean="0"/>
              <a:t>JoAnn Beuerle, College and Career Readiness Bureau</a:t>
            </a:r>
          </a:p>
          <a:p>
            <a:pPr marL="0" lvl="0" indent="0">
              <a:spcAft>
                <a:spcPts val="400"/>
              </a:spcAft>
              <a:buNone/>
            </a:pPr>
            <a:r>
              <a:rPr lang="en-US" sz="3400" dirty="0" smtClean="0">
                <a:hlinkClick r:id="rId3"/>
              </a:rPr>
              <a:t>JoAnn.Beuerle@state.nm.us</a:t>
            </a:r>
            <a:r>
              <a:rPr lang="en-US" sz="3400" dirty="0" smtClean="0"/>
              <a:t> or (505) 827-6717</a:t>
            </a:r>
          </a:p>
          <a:p>
            <a:pPr marL="0" indent="0">
              <a:spcAft>
                <a:spcPts val="400"/>
              </a:spcAft>
              <a:buNone/>
            </a:pPr>
            <a:endParaRPr lang="en-US" sz="3400" dirty="0" smtClean="0"/>
          </a:p>
          <a:p>
            <a:pPr marL="0" indent="0">
              <a:spcAft>
                <a:spcPts val="400"/>
              </a:spcAft>
              <a:buNone/>
            </a:pPr>
            <a:r>
              <a:rPr lang="en-US" sz="3400" dirty="0" smtClean="0"/>
              <a:t>Assessment </a:t>
            </a:r>
            <a:r>
              <a:rPr lang="en-US" sz="3400" dirty="0"/>
              <a:t>requirements contact: </a:t>
            </a:r>
            <a:endParaRPr lang="en-US" sz="3400" dirty="0" smtClean="0"/>
          </a:p>
          <a:p>
            <a:pPr marL="0" indent="0">
              <a:spcAft>
                <a:spcPts val="400"/>
              </a:spcAft>
              <a:buNone/>
            </a:pPr>
            <a:r>
              <a:rPr lang="en-US" sz="3400" dirty="0" smtClean="0"/>
              <a:t>Brigette Russell, PhD, Assessment Bureau</a:t>
            </a:r>
            <a:endParaRPr lang="en-US" sz="3400" dirty="0"/>
          </a:p>
          <a:p>
            <a:pPr marL="0" lvl="0" indent="0">
              <a:spcAft>
                <a:spcPts val="400"/>
              </a:spcAft>
              <a:buNone/>
            </a:pPr>
            <a:r>
              <a:rPr lang="en-US" sz="3400" dirty="0" smtClean="0">
                <a:hlinkClick r:id="rId4"/>
              </a:rPr>
              <a:t>Brigette.Russell2@state.nm.us</a:t>
            </a:r>
            <a:r>
              <a:rPr lang="en-US" sz="3400" dirty="0" smtClean="0"/>
              <a:t> or (505) 827-6528</a:t>
            </a:r>
          </a:p>
          <a:p>
            <a:pPr marL="0" lvl="0" indent="0">
              <a:buNone/>
            </a:pPr>
            <a:r>
              <a:rPr lang="en-US" sz="3400" dirty="0" smtClean="0">
                <a:solidFill>
                  <a:prstClr val="black"/>
                </a:solidFill>
                <a:latin typeface="Calibri" panose="020F0502020204030204"/>
              </a:rPr>
              <a:t> </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24328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42" y="156614"/>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196847" y="1393319"/>
            <a:ext cx="8077200"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New Mexico Assessment of Science Readiness (NM-ASR)</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341" y="2997381"/>
            <a:ext cx="1733550" cy="1733550"/>
          </a:xfrm>
          <a:prstGeom prst="rect">
            <a:avLst/>
          </a:prstGeom>
        </p:spPr>
      </p:pic>
      <p:sp>
        <p:nvSpPr>
          <p:cNvPr id="5" name="Subtitle 2"/>
          <p:cNvSpPr txBox="1">
            <a:spLocks/>
          </p:cNvSpPr>
          <p:nvPr/>
        </p:nvSpPr>
        <p:spPr>
          <a:xfrm>
            <a:off x="3463633" y="4973638"/>
            <a:ext cx="6720027" cy="4628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latin typeface="+mj-lt"/>
                <a:cs typeface="Arial" panose="020B0604020202020204" pitchFamily="34" charset="0"/>
              </a:rPr>
              <a:t>Spring 2020 Census Field Test</a:t>
            </a:r>
            <a:endParaRPr lang="en-US" sz="4000" b="1" dirty="0">
              <a:latin typeface="+mj-lt"/>
              <a:cs typeface="Arial" panose="020B0604020202020204" pitchFamily="34" charset="0"/>
            </a:endParaRPr>
          </a:p>
        </p:txBody>
      </p:sp>
    </p:spTree>
    <p:extLst>
      <p:ext uri="{BB962C8B-B14F-4D97-AF65-F5344CB8AC3E}">
        <p14:creationId xmlns:p14="http://schemas.microsoft.com/office/powerpoint/2010/main" val="2534962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type="body" sz="quarter" idx="4294967295"/>
          </p:nvPr>
        </p:nvSpPr>
        <p:spPr>
          <a:xfrm>
            <a:off x="162839" y="1228298"/>
            <a:ext cx="11866323" cy="5254389"/>
          </a:xfrm>
          <a:prstGeom prst="rect">
            <a:avLst/>
          </a:prstGeom>
          <a:noFill/>
        </p:spPr>
        <p:txBody>
          <a:bodyPr anchor="t">
            <a:noAutofit/>
          </a:bodyPr>
          <a:lstStyle/>
          <a:p>
            <a:pPr marL="0" indent="0" algn="ctr">
              <a:spcBef>
                <a:spcPts val="900"/>
              </a:spcBef>
              <a:buNone/>
            </a:pPr>
            <a:r>
              <a:rPr lang="en-US" dirty="0" smtClean="0">
                <a:cs typeface="Arial" panose="020B0604020202020204" pitchFamily="34" charset="0"/>
              </a:rPr>
              <a:t>Testing Window: </a:t>
            </a:r>
            <a:r>
              <a:rPr lang="en-US" dirty="0" smtClean="0">
                <a:solidFill>
                  <a:srgbClr val="C00000"/>
                </a:solidFill>
                <a:cs typeface="Arial" panose="020B0604020202020204" pitchFamily="34" charset="0"/>
              </a:rPr>
              <a:t>March 2, 2020 -March 27, 2020</a:t>
            </a:r>
          </a:p>
          <a:p>
            <a:pPr>
              <a:spcBef>
                <a:spcPts val="900"/>
              </a:spcBef>
            </a:pPr>
            <a:r>
              <a:rPr lang="en-US" dirty="0" smtClean="0">
                <a:cs typeface="Arial" panose="020B0604020202020204" pitchFamily="34" charset="0"/>
              </a:rPr>
              <a:t>Grades 5, 8, and 11</a:t>
            </a:r>
            <a:endParaRPr lang="en-US" dirty="0">
              <a:cs typeface="Arial" panose="020B0604020202020204" pitchFamily="34" charset="0"/>
            </a:endParaRPr>
          </a:p>
          <a:p>
            <a:pPr>
              <a:spcBef>
                <a:spcPts val="900"/>
              </a:spcBef>
            </a:pPr>
            <a:r>
              <a:rPr lang="en-US" dirty="0" smtClean="0">
                <a:cs typeface="Arial" panose="020B0604020202020204" pitchFamily="34" charset="0"/>
              </a:rPr>
              <a:t>Computer </a:t>
            </a:r>
            <a:r>
              <a:rPr lang="en-US" dirty="0">
                <a:cs typeface="Arial" panose="020B0604020202020204" pitchFamily="34" charset="0"/>
              </a:rPr>
              <a:t>and </a:t>
            </a:r>
            <a:r>
              <a:rPr lang="en-US" dirty="0" smtClean="0">
                <a:cs typeface="Arial" panose="020B0604020202020204" pitchFamily="34" charset="0"/>
              </a:rPr>
              <a:t>Paper (English or Spanish) </a:t>
            </a:r>
            <a:endParaRPr lang="en-US" dirty="0">
              <a:cs typeface="Arial" panose="020B0604020202020204" pitchFamily="34" charset="0"/>
            </a:endParaRPr>
          </a:p>
          <a:p>
            <a:pPr>
              <a:spcBef>
                <a:spcPts val="900"/>
              </a:spcBef>
            </a:pPr>
            <a:r>
              <a:rPr lang="en-US" dirty="0" smtClean="0">
                <a:cs typeface="Arial" panose="020B0604020202020204" pitchFamily="34" charset="0"/>
              </a:rPr>
              <a:t>Braille </a:t>
            </a:r>
            <a:r>
              <a:rPr lang="en-US" dirty="0">
                <a:cs typeface="Arial" panose="020B0604020202020204" pitchFamily="34" charset="0"/>
              </a:rPr>
              <a:t>and Large </a:t>
            </a:r>
            <a:r>
              <a:rPr lang="en-US" dirty="0" smtClean="0">
                <a:cs typeface="Arial" panose="020B0604020202020204" pitchFamily="34" charset="0"/>
              </a:rPr>
              <a:t>Print</a:t>
            </a:r>
          </a:p>
          <a:p>
            <a:pPr marL="0" indent="0" algn="ctr">
              <a:spcBef>
                <a:spcPts val="900"/>
              </a:spcBef>
              <a:buNone/>
            </a:pPr>
            <a:endParaRPr lang="en-US" dirty="0" smtClean="0">
              <a:cs typeface="Arial" panose="020B0604020202020204" pitchFamily="34" charset="0"/>
            </a:endParaRPr>
          </a:p>
          <a:p>
            <a:pPr marL="0" indent="0" algn="ctr">
              <a:spcBef>
                <a:spcPts val="900"/>
              </a:spcBef>
              <a:buNone/>
            </a:pPr>
            <a:endParaRPr lang="en-US" dirty="0">
              <a:cs typeface="Arial" panose="020B0604020202020204" pitchFamily="34" charset="0"/>
            </a:endParaRPr>
          </a:p>
          <a:p>
            <a:pPr marL="0" indent="0" algn="ctr">
              <a:spcBef>
                <a:spcPts val="900"/>
              </a:spcBef>
              <a:buNone/>
            </a:pPr>
            <a:endParaRPr lang="en-US" dirty="0" smtClean="0">
              <a:cs typeface="Arial" panose="020B0604020202020204" pitchFamily="34" charset="0"/>
            </a:endParaRPr>
          </a:p>
          <a:p>
            <a:pPr marL="0" indent="0" algn="ctr">
              <a:spcBef>
                <a:spcPts val="900"/>
              </a:spcBef>
              <a:buNone/>
            </a:pPr>
            <a:endParaRPr lang="en-US" dirty="0" smtClean="0">
              <a:cs typeface="Arial" panose="020B0604020202020204" pitchFamily="34" charset="0"/>
            </a:endParaRPr>
          </a:p>
          <a:p>
            <a:pPr marL="0" indent="0" algn="ctr">
              <a:spcBef>
                <a:spcPts val="900"/>
              </a:spcBef>
              <a:buNone/>
            </a:pPr>
            <a:r>
              <a:rPr lang="en-US" dirty="0" smtClean="0">
                <a:cs typeface="Arial" panose="020B0604020202020204" pitchFamily="34" charset="0"/>
              </a:rPr>
              <a:t>Year-Round Practice Tests Online</a:t>
            </a:r>
          </a:p>
          <a:p>
            <a:pPr>
              <a:spcBef>
                <a:spcPts val="900"/>
              </a:spcBef>
            </a:pPr>
            <a:r>
              <a:rPr lang="en-US" dirty="0" smtClean="0">
                <a:cs typeface="Arial" panose="020B0604020202020204" pitchFamily="34" charset="0"/>
                <a:hlinkClick r:id="rId3" action="ppaction://hlinkpres?slideindex=1&amp;slidetitle="/>
              </a:rPr>
              <a:t>https://newmexico.onlinehelp.cognia.org/</a:t>
            </a:r>
            <a:endParaRPr lang="en-US" dirty="0"/>
          </a:p>
          <a:p>
            <a:pPr marL="898922" lvl="2" indent="0">
              <a:buClr>
                <a:srgbClr val="FFC000"/>
              </a:buClr>
              <a:buNone/>
            </a:pPr>
            <a:endParaRPr lang="en-US" sz="1500" dirty="0"/>
          </a:p>
          <a:p>
            <a:pPr marL="898922" lvl="2" indent="0">
              <a:buClr>
                <a:srgbClr val="FFC000"/>
              </a:buClr>
              <a:buNone/>
            </a:pPr>
            <a:endParaRPr lang="en-US" sz="1500" dirty="0"/>
          </a:p>
          <a:p>
            <a:pPr marL="898922" lvl="2" indent="0">
              <a:buClr>
                <a:srgbClr val="FFC000"/>
              </a:buClr>
              <a:buNone/>
            </a:pPr>
            <a:endParaRPr lang="en-US" sz="1500" dirty="0"/>
          </a:p>
          <a:p>
            <a:pPr marL="342900" lvl="1" indent="0">
              <a:buNone/>
            </a:pPr>
            <a:endParaRPr lang="en-US" dirty="0">
              <a:cs typeface="Arial" panose="020B0604020202020204" pitchFamily="34" charset="0"/>
            </a:endParaRPr>
          </a:p>
          <a:p>
            <a:pPr marL="0" indent="0">
              <a:buNone/>
            </a:pPr>
            <a:endParaRPr lang="en-US" sz="2100" dirty="0"/>
          </a:p>
          <a:p>
            <a:pPr>
              <a:buNone/>
            </a:pPr>
            <a:endParaRPr lang="en-US" sz="2100" dirty="0"/>
          </a:p>
        </p:txBody>
      </p:sp>
      <p:sp>
        <p:nvSpPr>
          <p:cNvPr id="8" name="TextBox 7"/>
          <p:cNvSpPr txBox="1"/>
          <p:nvPr/>
        </p:nvSpPr>
        <p:spPr>
          <a:xfrm>
            <a:off x="1811699" y="238211"/>
            <a:ext cx="8664633" cy="1323439"/>
          </a:xfrm>
          <a:prstGeom prst="rect">
            <a:avLst/>
          </a:prstGeom>
          <a:noFill/>
        </p:spPr>
        <p:txBody>
          <a:bodyPr wrap="square" rtlCol="0">
            <a:spAutoFit/>
          </a:bodyPr>
          <a:lstStyle/>
          <a:p>
            <a:pPr algn="ctr"/>
            <a:r>
              <a:rPr lang="en-US" sz="4000" b="1" dirty="0">
                <a:latin typeface="+mj-lt"/>
                <a:cs typeface="Rockwell"/>
              </a:rPr>
              <a:t>NMASR </a:t>
            </a:r>
            <a:r>
              <a:rPr lang="en-US" sz="4000" b="1" dirty="0" smtClean="0">
                <a:latin typeface="+mj-lt"/>
                <a:cs typeface="Rockwell"/>
              </a:rPr>
              <a:t>Census Field </a:t>
            </a:r>
            <a:r>
              <a:rPr lang="en-US" sz="4000" b="1" dirty="0">
                <a:latin typeface="+mj-lt"/>
                <a:cs typeface="Rockwell"/>
              </a:rPr>
              <a:t>Test Overview </a:t>
            </a:r>
          </a:p>
          <a:p>
            <a:pPr algn="ctr"/>
            <a:endParaRPr lang="en-US" sz="4000" dirty="0">
              <a:solidFill>
                <a:srgbClr val="356387"/>
              </a:solidFill>
              <a:latin typeface="+mj-lt"/>
              <a:cs typeface="Rockwell"/>
            </a:endParaRPr>
          </a:p>
        </p:txBody>
      </p:sp>
      <p:pic>
        <p:nvPicPr>
          <p:cNvPr id="2" name="Picture 1"/>
          <p:cNvPicPr>
            <a:picLocks noChangeAspect="1"/>
          </p:cNvPicPr>
          <p:nvPr/>
        </p:nvPicPr>
        <p:blipFill>
          <a:blip r:embed="rId4"/>
          <a:stretch>
            <a:fillRect/>
          </a:stretch>
        </p:blipFill>
        <p:spPr>
          <a:xfrm>
            <a:off x="395780" y="3562069"/>
            <a:ext cx="11428369" cy="1357385"/>
          </a:xfrm>
          <a:prstGeom prst="rect">
            <a:avLst/>
          </a:prstGeom>
        </p:spPr>
      </p:pic>
    </p:spTree>
    <p:extLst>
      <p:ext uri="{BB962C8B-B14F-4D97-AF65-F5344CB8AC3E}">
        <p14:creationId xmlns:p14="http://schemas.microsoft.com/office/powerpoint/2010/main" val="18909239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4384" r="14110"/>
          <a:stretch/>
        </p:blipFill>
        <p:spPr>
          <a:xfrm>
            <a:off x="0" y="0"/>
            <a:ext cx="12170916" cy="6607479"/>
          </a:xfrm>
          <a:prstGeom prst="rect">
            <a:avLst/>
          </a:prstGeom>
        </p:spPr>
      </p:pic>
      <p:sp>
        <p:nvSpPr>
          <p:cNvPr id="6" name="Flowchart: Terminator 5"/>
          <p:cNvSpPr/>
          <p:nvPr/>
        </p:nvSpPr>
        <p:spPr>
          <a:xfrm>
            <a:off x="338203" y="1265129"/>
            <a:ext cx="1929008" cy="663880"/>
          </a:xfrm>
          <a:prstGeom prst="flowChartTerminator">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1530262" y="5137759"/>
            <a:ext cx="2916477" cy="663880"/>
          </a:xfrm>
          <a:prstGeom prst="flowChartTerminator">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0339367">
            <a:off x="2251823" y="956342"/>
            <a:ext cx="1186382" cy="442764"/>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283249">
            <a:off x="4329536" y="4653701"/>
            <a:ext cx="1186382" cy="442764"/>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44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995" t="-13777" r="28341" b="13777"/>
          <a:stretch/>
        </p:blipFill>
        <p:spPr>
          <a:xfrm>
            <a:off x="338202" y="-834603"/>
            <a:ext cx="11361107" cy="7554817"/>
          </a:xfrm>
          <a:prstGeom prst="rect">
            <a:avLst/>
          </a:prstGeom>
        </p:spPr>
      </p:pic>
      <p:sp>
        <p:nvSpPr>
          <p:cNvPr id="6" name="Flowchart: Terminator 5"/>
          <p:cNvSpPr/>
          <p:nvPr/>
        </p:nvSpPr>
        <p:spPr>
          <a:xfrm>
            <a:off x="6676372" y="1478071"/>
            <a:ext cx="1302707" cy="663880"/>
          </a:xfrm>
          <a:prstGeom prst="flowChartTerminator">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0339367">
            <a:off x="8019015" y="1169282"/>
            <a:ext cx="1186382" cy="442764"/>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180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D1BC118-E2A7-4F92-8B18-CF8F51036831}" type="slidenum">
              <a:rPr lang="en-US" smtClean="0"/>
              <a:t>27</a:t>
            </a:fld>
            <a:endParaRPr lang="en-US"/>
          </a:p>
        </p:txBody>
      </p:sp>
      <p:sp>
        <p:nvSpPr>
          <p:cNvPr id="6" name="Title 8"/>
          <p:cNvSpPr txBox="1">
            <a:spLocks/>
          </p:cNvSpPr>
          <p:nvPr/>
        </p:nvSpPr>
        <p:spPr>
          <a:xfrm>
            <a:off x="731520" y="883920"/>
            <a:ext cx="10759440" cy="13765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LEA Pre-ID Uploads</a:t>
            </a:r>
            <a:endParaRPr lang="en-US" sz="2800" b="1" dirty="0"/>
          </a:p>
          <a:p>
            <a:pPr algn="ctr"/>
            <a:r>
              <a:rPr lang="en-US" sz="4000" b="1" dirty="0" smtClean="0"/>
              <a:t>NM-ASR and SBA Spanish Reading </a:t>
            </a:r>
          </a:p>
          <a:p>
            <a:pPr algn="ctr"/>
            <a:endParaRPr lang="en-US" sz="4000" dirty="0">
              <a:latin typeface="+mn-lt"/>
            </a:endParaRPr>
          </a:p>
        </p:txBody>
      </p:sp>
      <p:sp>
        <p:nvSpPr>
          <p:cNvPr id="8" name="Content Placeholder 9"/>
          <p:cNvSpPr txBox="1">
            <a:spLocks/>
          </p:cNvSpPr>
          <p:nvPr/>
        </p:nvSpPr>
        <p:spPr>
          <a:xfrm>
            <a:off x="925285" y="2443078"/>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PED uploads pre-ID file</a:t>
            </a:r>
          </a:p>
          <a:p>
            <a:r>
              <a:rPr lang="en-US" dirty="0" smtClean="0"/>
              <a:t>LEA uploads file to overwrite </a:t>
            </a:r>
          </a:p>
          <a:p>
            <a:r>
              <a:rPr lang="en-US" dirty="0" err="1" smtClean="0"/>
              <a:t>Cognia</a:t>
            </a:r>
            <a:r>
              <a:rPr lang="en-US" dirty="0" smtClean="0"/>
              <a:t> and </a:t>
            </a:r>
            <a:r>
              <a:rPr lang="en-US" dirty="0" err="1" smtClean="0"/>
              <a:t>Emetric</a:t>
            </a:r>
            <a:r>
              <a:rPr lang="en-US" dirty="0" smtClean="0"/>
              <a:t> will provide information and training </a:t>
            </a:r>
          </a:p>
          <a:p>
            <a:pPr marL="457200" lvl="1" indent="0">
              <a:buNone/>
            </a:pP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76" y="4895849"/>
            <a:ext cx="1733550" cy="1733550"/>
          </a:xfrm>
          <a:prstGeom prst="rect">
            <a:avLst/>
          </a:prstGeom>
        </p:spPr>
      </p:pic>
      <p:pic>
        <p:nvPicPr>
          <p:cNvPr id="10" name="Picture 9">
            <a:extLst>
              <a:ext uri="{FF2B5EF4-FFF2-40B4-BE49-F238E27FC236}">
                <a16:creationId xmlns:a16="http://schemas.microsoft.com/office/drawing/2014/main" xmlns="" id="{2CE8A3B9-E360-4172-AE9C-D85EC88A3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4" y="4898978"/>
            <a:ext cx="3992335" cy="1530395"/>
          </a:xfrm>
          <a:prstGeom prst="rect">
            <a:avLst/>
          </a:prstGeom>
        </p:spPr>
      </p:pic>
      <p:pic>
        <p:nvPicPr>
          <p:cNvPr id="5" name="Picture 4"/>
          <p:cNvPicPr>
            <a:picLocks noChangeAspect="1"/>
          </p:cNvPicPr>
          <p:nvPr/>
        </p:nvPicPr>
        <p:blipFill>
          <a:blip r:embed="rId4"/>
          <a:stretch>
            <a:fillRect/>
          </a:stretch>
        </p:blipFill>
        <p:spPr>
          <a:xfrm>
            <a:off x="3633787" y="5438775"/>
            <a:ext cx="3008616" cy="986631"/>
          </a:xfrm>
          <a:prstGeom prst="rect">
            <a:avLst/>
          </a:prstGeom>
        </p:spPr>
      </p:pic>
    </p:spTree>
    <p:extLst>
      <p:ext uri="{BB962C8B-B14F-4D97-AF65-F5344CB8AC3E}">
        <p14:creationId xmlns:p14="http://schemas.microsoft.com/office/powerpoint/2010/main" val="2232741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000" b="1" dirty="0" smtClean="0"/>
              <a:t>STEM Ready! Science Resources</a:t>
            </a:r>
            <a:endParaRPr lang="en-US" sz="4000" b="1" dirty="0"/>
          </a:p>
        </p:txBody>
      </p:sp>
      <p:sp>
        <p:nvSpPr>
          <p:cNvPr id="3" name="Content Placeholder 2"/>
          <p:cNvSpPr>
            <a:spLocks noGrp="1"/>
          </p:cNvSpPr>
          <p:nvPr>
            <p:ph idx="1"/>
          </p:nvPr>
        </p:nvSpPr>
        <p:spPr>
          <a:xfrm>
            <a:off x="187890" y="1825624"/>
            <a:ext cx="11887199" cy="4362233"/>
          </a:xfrm>
        </p:spPr>
        <p:txBody>
          <a:bodyPr/>
          <a:lstStyle/>
          <a:p>
            <a:r>
              <a:rPr lang="en-US" dirty="0" smtClean="0"/>
              <a:t>STEM </a:t>
            </a:r>
            <a:r>
              <a:rPr lang="en-US" dirty="0"/>
              <a:t>Gauge link: </a:t>
            </a:r>
            <a:r>
              <a:rPr lang="en-US" dirty="0">
                <a:hlinkClick r:id="rId2"/>
              </a:rPr>
              <a:t>https://</a:t>
            </a:r>
            <a:r>
              <a:rPr lang="en-US" dirty="0" smtClean="0">
                <a:hlinkClick r:id="rId2"/>
              </a:rPr>
              <a:t>go.cognia.org/instructional-support-materials-for-new-mexico-science-educators</a:t>
            </a:r>
            <a:endParaRPr lang="en-US" dirty="0" smtClean="0"/>
          </a:p>
          <a:p>
            <a:r>
              <a:rPr lang="en-US" dirty="0" smtClean="0"/>
              <a:t>Additional instructional materials can be found on PED Instructional Materials webpage: </a:t>
            </a:r>
            <a:r>
              <a:rPr lang="en-US" dirty="0" smtClean="0">
                <a:hlinkClick r:id="rId3" action="ppaction://hlinkpres?slideindex=1&amp;slidetitle="/>
              </a:rPr>
              <a:t>https</a:t>
            </a:r>
            <a:r>
              <a:rPr lang="en-US" dirty="0">
                <a:hlinkClick r:id="rId3" action="ppaction://hlinkpres?slideindex=1&amp;slidetitle="/>
              </a:rPr>
              <a:t>://webnew.ped.state.nm.us/bureaus/instructional-materials/ </a:t>
            </a:r>
            <a:endParaRPr lang="en-US" dirty="0" smtClean="0"/>
          </a:p>
          <a:p>
            <a:r>
              <a:rPr lang="en-US" dirty="0"/>
              <a:t>C</a:t>
            </a:r>
            <a:r>
              <a:rPr lang="en-US" dirty="0" smtClean="0"/>
              <a:t>ourse maps and science resources can be found on PED Math &amp; Science Bureau webpage</a:t>
            </a:r>
            <a:r>
              <a:rPr lang="en-US" dirty="0"/>
              <a:t>: </a:t>
            </a:r>
            <a:r>
              <a:rPr lang="en-US" dirty="0">
                <a:hlinkClick r:id="rId3" action="ppaction://hlinkpres?slideindex=1&amp;slidetitle="/>
              </a:rPr>
              <a:t>https://webnew.ped.state.nm.us/bureaus/math-science/</a:t>
            </a:r>
            <a:endParaRPr lang="en-US" dirty="0" smtClean="0"/>
          </a:p>
          <a:p>
            <a:endParaRPr lang="en-US" dirty="0" smtClean="0"/>
          </a:p>
          <a:p>
            <a:endParaRPr lang="en-US" dirty="0"/>
          </a:p>
        </p:txBody>
      </p:sp>
    </p:spTree>
    <p:extLst>
      <p:ext uri="{BB962C8B-B14F-4D97-AF65-F5344CB8AC3E}">
        <p14:creationId xmlns:p14="http://schemas.microsoft.com/office/powerpoint/2010/main" val="174648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Census Field Test Price Reduction</a:t>
            </a:r>
            <a:endParaRPr lang="en-US" dirty="0"/>
          </a:p>
        </p:txBody>
      </p:sp>
      <p:sp>
        <p:nvSpPr>
          <p:cNvPr id="4" name="Content Placeholder 3"/>
          <p:cNvSpPr>
            <a:spLocks noGrp="1"/>
          </p:cNvSpPr>
          <p:nvPr>
            <p:ph idx="1"/>
          </p:nvPr>
        </p:nvSpPr>
        <p:spPr>
          <a:xfrm>
            <a:off x="838200" y="1825625"/>
            <a:ext cx="10515600" cy="1257209"/>
          </a:xfrm>
        </p:spPr>
        <p:txBody>
          <a:bodyPr/>
          <a:lstStyle/>
          <a:p>
            <a:r>
              <a:rPr lang="en-US" dirty="0"/>
              <a:t>Because the NM-ASR reporting will not include individual student reporting, the </a:t>
            </a:r>
            <a:r>
              <a:rPr lang="en-US" dirty="0" smtClean="0"/>
              <a:t>price LEAs </a:t>
            </a:r>
            <a:r>
              <a:rPr lang="en-US" dirty="0"/>
              <a:t>pay per student has been reduced. Prices, including shipping and handling of all test materials, are as follows:</a:t>
            </a:r>
          </a:p>
          <a:p>
            <a:endParaRPr lang="en-US" dirty="0"/>
          </a:p>
        </p:txBody>
      </p:sp>
      <p:pic>
        <p:nvPicPr>
          <p:cNvPr id="8" name="Picture 7"/>
          <p:cNvPicPr>
            <a:picLocks noChangeAspect="1"/>
          </p:cNvPicPr>
          <p:nvPr/>
        </p:nvPicPr>
        <p:blipFill>
          <a:blip r:embed="rId2"/>
          <a:stretch>
            <a:fillRect/>
          </a:stretch>
        </p:blipFill>
        <p:spPr>
          <a:xfrm>
            <a:off x="968828" y="3441183"/>
            <a:ext cx="9979163" cy="1666393"/>
          </a:xfrm>
          <a:prstGeom prst="rect">
            <a:avLst/>
          </a:prstGeom>
        </p:spPr>
      </p:pic>
    </p:spTree>
    <p:extLst>
      <p:ext uri="{BB962C8B-B14F-4D97-AF65-F5344CB8AC3E}">
        <p14:creationId xmlns:p14="http://schemas.microsoft.com/office/powerpoint/2010/main" val="220676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419D7-6BA3-D84C-924A-AAE4476A5B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5"/>
          <p:cNvSpPr txBox="1">
            <a:spLocks noGrp="1"/>
          </p:cNvSpPr>
          <p:nvPr>
            <p:ph type="title"/>
          </p:nvPr>
        </p:nvSpPr>
        <p:spPr>
          <a:xfrm>
            <a:off x="640079" y="859488"/>
            <a:ext cx="11199496" cy="701731"/>
          </a:xfrm>
          <a:prstGeom prst="rect">
            <a:avLst/>
          </a:prstGeom>
          <a:noFill/>
        </p:spPr>
        <p:txBody>
          <a:bodyPr wrap="square" rtlCol="0">
            <a:spAutoFit/>
          </a:bodyPr>
          <a:lstStyle/>
          <a:p>
            <a:pPr algn="ctr"/>
            <a:r>
              <a:rPr lang="en-US" sz="4400" noProof="0" dirty="0" smtClean="0">
                <a:solidFill>
                  <a:srgbClr val="00B0AC"/>
                </a:solidFill>
              </a:rPr>
              <a:t>NMPED Vision &amp; Values</a:t>
            </a:r>
            <a:endParaRPr kumimoji="0" lang="en-US" sz="2800" b="0" i="0" u="none" strike="noStrike" kern="1200" cap="none" spc="0" normalizeH="0" baseline="0" noProof="0" dirty="0">
              <a:ln>
                <a:noFill/>
              </a:ln>
              <a:solidFill>
                <a:srgbClr val="00B0AC"/>
              </a:solidFill>
              <a:effectLst/>
              <a:uLnTx/>
              <a:uFillTx/>
              <a:latin typeface="Calibri" panose="020F0502020204030204"/>
              <a:ea typeface="+mn-ea"/>
              <a:cs typeface="+mn-cs"/>
            </a:endParaRPr>
          </a:p>
        </p:txBody>
      </p:sp>
      <p:sp>
        <p:nvSpPr>
          <p:cNvPr id="8" name="Content Placeholder 9"/>
          <p:cNvSpPr txBox="1">
            <a:spLocks/>
          </p:cNvSpPr>
          <p:nvPr/>
        </p:nvSpPr>
        <p:spPr>
          <a:xfrm>
            <a:off x="1773382" y="1908238"/>
            <a:ext cx="8589818" cy="40958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Vision</a:t>
            </a:r>
            <a:r>
              <a:rPr lang="en-US" sz="3200" dirty="0"/>
              <a:t>: all students in New Mexico are engaged in a culturally and linguistically responsive education system that socially, emotionally, and academically prepares each student for success in college, career, and life. </a:t>
            </a:r>
            <a:endParaRPr lang="en-US" sz="3200" dirty="0" smtClean="0"/>
          </a:p>
          <a:p>
            <a:r>
              <a:rPr lang="en-US" sz="3200" dirty="0" smtClean="0"/>
              <a:t>Values</a:t>
            </a:r>
          </a:p>
          <a:p>
            <a:pPr lvl="1"/>
            <a:r>
              <a:rPr lang="en-US" sz="2800" dirty="0" smtClean="0"/>
              <a:t>Student-centered</a:t>
            </a:r>
          </a:p>
          <a:p>
            <a:pPr lvl="1"/>
            <a:r>
              <a:rPr lang="en-US" sz="2800" dirty="0" smtClean="0"/>
              <a:t>Responsive</a:t>
            </a:r>
          </a:p>
          <a:p>
            <a:pPr lvl="1"/>
            <a:r>
              <a:rPr lang="en-US" sz="2800" dirty="0" smtClean="0"/>
              <a:t>Collaborative</a:t>
            </a:r>
          </a:p>
          <a:p>
            <a:pPr lvl="1"/>
            <a:r>
              <a:rPr lang="en-US" sz="2800" dirty="0" smtClean="0"/>
              <a:t>Reflective</a:t>
            </a:r>
            <a:endParaRPr lang="en-US" sz="2800" dirty="0"/>
          </a:p>
          <a:p>
            <a:endParaRPr lang="en-US" sz="3200" dirty="0" smtClean="0"/>
          </a:p>
        </p:txBody>
      </p:sp>
    </p:spTree>
    <p:extLst>
      <p:ext uri="{BB962C8B-B14F-4D97-AF65-F5344CB8AC3E}">
        <p14:creationId xmlns:p14="http://schemas.microsoft.com/office/powerpoint/2010/main" val="1462351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30</a:t>
            </a:fld>
            <a:endParaRPr lang="en-US"/>
          </a:p>
        </p:txBody>
      </p:sp>
      <p:sp>
        <p:nvSpPr>
          <p:cNvPr id="3" name="Title 8"/>
          <p:cNvSpPr txBox="1">
            <a:spLocks/>
          </p:cNvSpPr>
          <p:nvPr/>
        </p:nvSpPr>
        <p:spPr>
          <a:xfrm>
            <a:off x="846681" y="461955"/>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NM-ASR and SBA Help &amp; Support</a:t>
            </a:r>
            <a:endParaRPr lang="en-US" b="1" dirty="0">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007461"/>
            <a:ext cx="2641145" cy="850539"/>
          </a:xfrm>
          <a:prstGeom prst="rect">
            <a:avLst/>
          </a:prstGeom>
        </p:spPr>
      </p:pic>
      <p:sp>
        <p:nvSpPr>
          <p:cNvPr id="9" name="Content Placeholder 9"/>
          <p:cNvSpPr txBox="1">
            <a:spLocks/>
          </p:cNvSpPr>
          <p:nvPr/>
        </p:nvSpPr>
        <p:spPr>
          <a:xfrm>
            <a:off x="846681" y="1861389"/>
            <a:ext cx="10507119" cy="39924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Website: </a:t>
            </a:r>
            <a:r>
              <a:rPr lang="en-US" u="sng" dirty="0">
                <a:hlinkClick r:id="rId3"/>
              </a:rPr>
              <a:t>https://newmexico.onlinehelp.cognia.org</a:t>
            </a:r>
            <a:r>
              <a:rPr lang="en-US" u="sng" dirty="0" smtClean="0">
                <a:hlinkClick r:id="rId3"/>
              </a:rPr>
              <a:t>/</a:t>
            </a:r>
            <a:endParaRPr lang="en-US" dirty="0"/>
          </a:p>
          <a:p>
            <a:pPr marL="0" indent="0">
              <a:buNone/>
            </a:pPr>
            <a:r>
              <a:rPr lang="en-US" dirty="0" smtClean="0"/>
              <a:t>Customer </a:t>
            </a:r>
            <a:r>
              <a:rPr lang="en-US" dirty="0"/>
              <a:t>support: </a:t>
            </a:r>
            <a:r>
              <a:rPr lang="en-US" u="sng" dirty="0">
                <a:hlinkClick r:id="rId4"/>
              </a:rPr>
              <a:t>nmhelp@cognia.org</a:t>
            </a:r>
            <a:r>
              <a:rPr lang="en-US" dirty="0"/>
              <a:t> or </a:t>
            </a:r>
            <a:r>
              <a:rPr lang="en-US" dirty="0" smtClean="0"/>
              <a:t>1-877-6766722</a:t>
            </a:r>
            <a:endParaRPr lang="en-US" dirty="0"/>
          </a:p>
          <a:p>
            <a:pPr marL="0" indent="0">
              <a:buNone/>
            </a:pPr>
            <a:r>
              <a:rPr lang="en-US" dirty="0"/>
              <a:t>Tech support:  </a:t>
            </a:r>
            <a:r>
              <a:rPr lang="en-US" u="sng" dirty="0" smtClean="0">
                <a:hlinkClick r:id="rId5"/>
              </a:rPr>
              <a:t>nmtechsupport@cognia.org</a:t>
            </a:r>
            <a:endParaRPr lang="en-US" u="sng" dirty="0" smtClean="0"/>
          </a:p>
          <a:p>
            <a:pPr marL="0" indent="0">
              <a:buNone/>
            </a:pPr>
            <a:r>
              <a:rPr lang="en-US" dirty="0" smtClean="0">
                <a:solidFill>
                  <a:prstClr val="black"/>
                </a:solidFill>
              </a:rPr>
              <a:t>PED Contact: Xavier DeLeon</a:t>
            </a:r>
          </a:p>
          <a:p>
            <a:pPr marL="0" indent="0">
              <a:spcBef>
                <a:spcPts val="0"/>
              </a:spcBef>
              <a:spcAft>
                <a:spcPts val="1200"/>
              </a:spcAft>
              <a:buNone/>
            </a:pPr>
            <a:r>
              <a:rPr lang="en-US" dirty="0" smtClean="0">
                <a:solidFill>
                  <a:prstClr val="black"/>
                </a:solidFill>
                <a:hlinkClick r:id="rId6"/>
              </a:rPr>
              <a:t>Xavier.DeLeon@state.nm.us</a:t>
            </a:r>
            <a:r>
              <a:rPr lang="en-US" dirty="0" smtClean="0">
                <a:solidFill>
                  <a:prstClr val="black"/>
                </a:solidFill>
              </a:rPr>
              <a:t> or (505) 827-6747</a:t>
            </a:r>
          </a:p>
        </p:txBody>
      </p:sp>
    </p:spTree>
    <p:extLst>
      <p:ext uri="{BB962C8B-B14F-4D97-AF65-F5344CB8AC3E}">
        <p14:creationId xmlns:p14="http://schemas.microsoft.com/office/powerpoint/2010/main" val="188924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0" y="14075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351"/>
          <a:stretch/>
        </p:blipFill>
        <p:spPr>
          <a:xfrm>
            <a:off x="3640180" y="4805132"/>
            <a:ext cx="4676505" cy="1931985"/>
          </a:xfrm>
          <a:prstGeom prst="rect">
            <a:avLst/>
          </a:prstGeom>
        </p:spPr>
      </p:pic>
      <p:sp>
        <p:nvSpPr>
          <p:cNvPr id="6" name="TextBox 5"/>
          <p:cNvSpPr txBox="1"/>
          <p:nvPr/>
        </p:nvSpPr>
        <p:spPr>
          <a:xfrm>
            <a:off x="2103120" y="2126741"/>
            <a:ext cx="80772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Dynamic Learning Maps</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921" y="3096237"/>
            <a:ext cx="3449022" cy="1413872"/>
          </a:xfrm>
          <a:prstGeom prst="rect">
            <a:avLst/>
          </a:prstGeom>
        </p:spPr>
      </p:pic>
    </p:spTree>
    <p:extLst>
      <p:ext uri="{BB962C8B-B14F-4D97-AF65-F5344CB8AC3E}">
        <p14:creationId xmlns:p14="http://schemas.microsoft.com/office/powerpoint/2010/main" val="185477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How is DLM Like NMAPA?</a:t>
            </a:r>
            <a:endParaRPr lang="en-US" sz="4000" b="1" dirty="0"/>
          </a:p>
        </p:txBody>
      </p:sp>
      <p:sp>
        <p:nvSpPr>
          <p:cNvPr id="3" name="Content Placeholder 2"/>
          <p:cNvSpPr>
            <a:spLocks noGrp="1"/>
          </p:cNvSpPr>
          <p:nvPr>
            <p:ph idx="1"/>
          </p:nvPr>
        </p:nvSpPr>
        <p:spPr/>
        <p:txBody>
          <a:bodyPr/>
          <a:lstStyle/>
          <a:p>
            <a:r>
              <a:rPr lang="en-US" dirty="0" smtClean="0"/>
              <a:t>Alternate academic assessment for students with significant cognitive disabilities</a:t>
            </a:r>
          </a:p>
          <a:p>
            <a:r>
              <a:rPr lang="en-US" dirty="0" smtClean="0"/>
              <a:t>Alternate academic standards linked to Common Core</a:t>
            </a:r>
          </a:p>
          <a:p>
            <a:r>
              <a:rPr lang="en-US" dirty="0" smtClean="0"/>
              <a:t>TA qualifications: licensure and TA certification</a:t>
            </a:r>
          </a:p>
          <a:p>
            <a:r>
              <a:rPr lang="en-US" dirty="0" smtClean="0"/>
              <a:t>1:1 administration</a:t>
            </a:r>
          </a:p>
          <a:p>
            <a:r>
              <a:rPr lang="en-US" dirty="0" smtClean="0"/>
              <a:t>Year end administration</a:t>
            </a:r>
          </a:p>
          <a:p>
            <a:r>
              <a:rPr lang="en-US" dirty="0" smtClean="0"/>
              <a:t>Test results included in accountability calculations</a:t>
            </a:r>
          </a:p>
          <a:p>
            <a:endParaRPr lang="en-US" dirty="0"/>
          </a:p>
        </p:txBody>
      </p:sp>
    </p:spTree>
    <p:extLst>
      <p:ext uri="{BB962C8B-B14F-4D97-AF65-F5344CB8AC3E}">
        <p14:creationId xmlns:p14="http://schemas.microsoft.com/office/powerpoint/2010/main" val="869825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2" y="65087"/>
            <a:ext cx="10515600" cy="1325563"/>
          </a:xfrm>
        </p:spPr>
        <p:txBody>
          <a:bodyPr>
            <a:normAutofit/>
          </a:bodyPr>
          <a:lstStyle/>
          <a:p>
            <a:pPr algn="ctr"/>
            <a:r>
              <a:rPr lang="en-US" sz="4000" b="1" dirty="0" smtClean="0"/>
              <a:t>How is DLM Different from NMAPA?</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3168046"/>
              </p:ext>
            </p:extLst>
          </p:nvPr>
        </p:nvGraphicFramePr>
        <p:xfrm>
          <a:off x="842962" y="928744"/>
          <a:ext cx="10877185" cy="6075096"/>
        </p:xfrm>
        <a:graphic>
          <a:graphicData uri="http://schemas.openxmlformats.org/drawingml/2006/table">
            <a:tbl>
              <a:tblPr firstRow="1" bandRow="1">
                <a:tableStyleId>{5C22544A-7EE6-4342-B048-85BDC9FD1C3A}</a:tableStyleId>
              </a:tblPr>
              <a:tblGrid>
                <a:gridCol w="2102461">
                  <a:extLst>
                    <a:ext uri="{9D8B030D-6E8A-4147-A177-3AD203B41FA5}">
                      <a16:colId xmlns:a16="http://schemas.microsoft.com/office/drawing/2014/main" xmlns="" val="1774088989"/>
                    </a:ext>
                  </a:extLst>
                </a:gridCol>
                <a:gridCol w="4624754">
                  <a:extLst>
                    <a:ext uri="{9D8B030D-6E8A-4147-A177-3AD203B41FA5}">
                      <a16:colId xmlns:a16="http://schemas.microsoft.com/office/drawing/2014/main" xmlns="" val="20000"/>
                    </a:ext>
                  </a:extLst>
                </a:gridCol>
                <a:gridCol w="4149970">
                  <a:extLst>
                    <a:ext uri="{9D8B030D-6E8A-4147-A177-3AD203B41FA5}">
                      <a16:colId xmlns:a16="http://schemas.microsoft.com/office/drawing/2014/main" xmlns="" val="20001"/>
                    </a:ext>
                  </a:extLst>
                </a:gridCol>
              </a:tblGrid>
              <a:tr h="538926">
                <a:tc>
                  <a:txBody>
                    <a:bodyPr/>
                    <a:lstStyle/>
                    <a:p>
                      <a:pPr algn="ctr"/>
                      <a:endParaRPr lang="en-US" sz="2800" b="1" dirty="0"/>
                    </a:p>
                  </a:txBody>
                  <a:tcPr anchor="b"/>
                </a:tc>
                <a:tc>
                  <a:txBody>
                    <a:bodyPr/>
                    <a:lstStyle/>
                    <a:p>
                      <a:pPr algn="ctr"/>
                      <a:r>
                        <a:rPr lang="en-US" sz="2800" dirty="0" smtClean="0"/>
                        <a:t>DLM</a:t>
                      </a:r>
                      <a:endParaRPr lang="en-US" sz="2800" dirty="0"/>
                    </a:p>
                  </a:txBody>
                  <a:tcPr anchor="b"/>
                </a:tc>
                <a:tc>
                  <a:txBody>
                    <a:bodyPr/>
                    <a:lstStyle/>
                    <a:p>
                      <a:pPr algn="ctr"/>
                      <a:r>
                        <a:rPr lang="en-US" sz="2800" dirty="0" smtClean="0"/>
                        <a:t>NMAPA</a:t>
                      </a:r>
                      <a:endParaRPr lang="en-US" sz="2800" dirty="0"/>
                    </a:p>
                  </a:txBody>
                  <a:tcPr anchor="b"/>
                </a:tc>
                <a:extLst>
                  <a:ext uri="{0D108BD9-81ED-4DB2-BD59-A6C34878D82A}">
                    <a16:rowId xmlns:a16="http://schemas.microsoft.com/office/drawing/2014/main" xmlns="" val="10000"/>
                  </a:ext>
                </a:extLst>
              </a:tr>
              <a:tr h="403761">
                <a:tc>
                  <a:txBody>
                    <a:bodyPr/>
                    <a:lstStyle/>
                    <a:p>
                      <a:r>
                        <a:rPr lang="en-US" sz="2400" b="1" dirty="0" smtClean="0"/>
                        <a:t>Standards</a:t>
                      </a:r>
                      <a:endParaRPr lang="en-US" sz="2400" b="1" dirty="0"/>
                    </a:p>
                  </a:txBody>
                  <a:tcPr anchor="ctr"/>
                </a:tc>
                <a:tc>
                  <a:txBody>
                    <a:bodyPr/>
                    <a:lstStyle/>
                    <a:p>
                      <a:r>
                        <a:rPr lang="en-US" sz="2000" dirty="0" smtClean="0"/>
                        <a:t>Essential Elements (EEs)</a:t>
                      </a:r>
                      <a:r>
                        <a:rPr lang="en-US" sz="2000" baseline="0" dirty="0" smtClean="0"/>
                        <a:t> </a:t>
                      </a:r>
                      <a:r>
                        <a:rPr lang="en-US" sz="2000" dirty="0" smtClean="0"/>
                        <a:t> </a:t>
                      </a:r>
                      <a:endParaRPr lang="en-US" sz="2000" dirty="0"/>
                    </a:p>
                  </a:txBody>
                  <a:tcPr anchor="ctr"/>
                </a:tc>
                <a:tc>
                  <a:txBody>
                    <a:bodyPr/>
                    <a:lstStyle/>
                    <a:p>
                      <a:pPr algn="l"/>
                      <a:r>
                        <a:rPr lang="en-US" sz="2000" dirty="0" smtClean="0"/>
                        <a:t>EGBEs</a:t>
                      </a:r>
                      <a:endParaRPr lang="en-US" sz="2000" dirty="0"/>
                    </a:p>
                  </a:txBody>
                  <a:tcPr anchor="ctr"/>
                </a:tc>
                <a:extLst>
                  <a:ext uri="{0D108BD9-81ED-4DB2-BD59-A6C34878D82A}">
                    <a16:rowId xmlns:a16="http://schemas.microsoft.com/office/drawing/2014/main" xmlns="" val="10001"/>
                  </a:ext>
                </a:extLst>
              </a:tr>
              <a:tr h="692904">
                <a:tc>
                  <a:txBody>
                    <a:bodyPr/>
                    <a:lstStyle/>
                    <a:p>
                      <a:r>
                        <a:rPr lang="en-US" sz="2400" b="1" dirty="0" smtClean="0"/>
                        <a:t>Cognitive Structure</a:t>
                      </a:r>
                      <a:endParaRPr lang="en-US" sz="2400" b="1" dirty="0"/>
                    </a:p>
                  </a:txBody>
                  <a:tcPr anchor="ctr"/>
                </a:tc>
                <a:tc>
                  <a:txBody>
                    <a:bodyPr/>
                    <a:lstStyle/>
                    <a:p>
                      <a:r>
                        <a:rPr lang="en-US" sz="2000" dirty="0" smtClean="0"/>
                        <a:t>Learning maps</a:t>
                      </a:r>
                      <a:endParaRPr lang="en-US" sz="2000" dirty="0"/>
                    </a:p>
                  </a:txBody>
                  <a:tcPr anchor="ctr"/>
                </a:tc>
                <a:tc>
                  <a:txBody>
                    <a:bodyPr/>
                    <a:lstStyle/>
                    <a:p>
                      <a:pPr algn="l"/>
                      <a:r>
                        <a:rPr lang="en-US" sz="2000" dirty="0" smtClean="0"/>
                        <a:t>Learning progressions</a:t>
                      </a:r>
                      <a:endParaRPr lang="en-US" sz="2000" dirty="0"/>
                    </a:p>
                  </a:txBody>
                  <a:tcPr anchor="ctr"/>
                </a:tc>
                <a:extLst>
                  <a:ext uri="{0D108BD9-81ED-4DB2-BD59-A6C34878D82A}">
                    <a16:rowId xmlns:a16="http://schemas.microsoft.com/office/drawing/2014/main" xmlns="" val="3648105053"/>
                  </a:ext>
                </a:extLst>
              </a:tr>
              <a:tr h="519122">
                <a:tc>
                  <a:txBody>
                    <a:bodyPr/>
                    <a:lstStyle/>
                    <a:p>
                      <a:r>
                        <a:rPr lang="en-US" sz="2400" b="1" dirty="0" smtClean="0"/>
                        <a:t>Focus</a:t>
                      </a:r>
                      <a:endParaRPr lang="en-US" sz="2400" b="1" dirty="0"/>
                    </a:p>
                  </a:txBody>
                  <a:tcPr anchor="ctr"/>
                </a:tc>
                <a:tc>
                  <a:txBody>
                    <a:bodyPr/>
                    <a:lstStyle/>
                    <a:p>
                      <a:r>
                        <a:rPr lang="en-US" sz="2000" dirty="0" smtClean="0"/>
                        <a:t>Instruction</a:t>
                      </a:r>
                      <a:r>
                        <a:rPr lang="en-US" sz="2000" baseline="0" dirty="0" smtClean="0"/>
                        <a:t> + Assessment</a:t>
                      </a:r>
                      <a:endParaRPr lang="en-US" sz="2000" dirty="0"/>
                    </a:p>
                  </a:txBody>
                  <a:tcPr anchor="ctr"/>
                </a:tc>
                <a:tc>
                  <a:txBody>
                    <a:bodyPr/>
                    <a:lstStyle/>
                    <a:p>
                      <a:pPr algn="l"/>
                      <a:r>
                        <a:rPr lang="en-US" sz="2000" dirty="0" smtClean="0"/>
                        <a:t>Assessment only</a:t>
                      </a:r>
                      <a:endParaRPr lang="en-US" sz="2000" dirty="0"/>
                    </a:p>
                  </a:txBody>
                  <a:tcPr anchor="ctr"/>
                </a:tc>
                <a:extLst>
                  <a:ext uri="{0D108BD9-81ED-4DB2-BD59-A6C34878D82A}">
                    <a16:rowId xmlns:a16="http://schemas.microsoft.com/office/drawing/2014/main" xmlns="" val="989800621"/>
                  </a:ext>
                </a:extLst>
              </a:tr>
              <a:tr h="692904">
                <a:tc>
                  <a:txBody>
                    <a:bodyPr/>
                    <a:lstStyle/>
                    <a:p>
                      <a:r>
                        <a:rPr lang="en-US" sz="2400" b="1" dirty="0" smtClean="0"/>
                        <a:t>Balance</a:t>
                      </a:r>
                      <a:endParaRPr lang="en-US" sz="2400" b="1" dirty="0"/>
                    </a:p>
                  </a:txBody>
                  <a:tcPr anchor="ctr"/>
                </a:tc>
                <a:tc>
                  <a:txBody>
                    <a:bodyPr/>
                    <a:lstStyle/>
                    <a:p>
                      <a:r>
                        <a:rPr lang="en-US" sz="2000" dirty="0" smtClean="0"/>
                        <a:t>Instructionally embedded assessment option</a:t>
                      </a:r>
                      <a:endParaRPr lang="en-US" sz="2000" dirty="0"/>
                    </a:p>
                  </a:txBody>
                  <a:tcPr anchor="ctr"/>
                </a:tc>
                <a:tc>
                  <a:txBody>
                    <a:bodyPr/>
                    <a:lstStyle/>
                    <a:p>
                      <a:pPr algn="l"/>
                      <a:r>
                        <a:rPr lang="en-US" sz="2000" dirty="0" smtClean="0"/>
                        <a:t>Summative</a:t>
                      </a:r>
                      <a:r>
                        <a:rPr lang="en-US" sz="2000" baseline="0" dirty="0" smtClean="0"/>
                        <a:t> y</a:t>
                      </a:r>
                      <a:r>
                        <a:rPr lang="en-US" sz="2000" dirty="0" smtClean="0"/>
                        <a:t>ear</a:t>
                      </a:r>
                      <a:r>
                        <a:rPr lang="en-US" sz="2000" baseline="0" dirty="0" smtClean="0"/>
                        <a:t> end only</a:t>
                      </a:r>
                      <a:endParaRPr lang="en-US" sz="2000" dirty="0"/>
                    </a:p>
                  </a:txBody>
                  <a:tcPr anchor="ctr"/>
                </a:tc>
                <a:extLst>
                  <a:ext uri="{0D108BD9-81ED-4DB2-BD59-A6C34878D82A}">
                    <a16:rowId xmlns:a16="http://schemas.microsoft.com/office/drawing/2014/main" xmlns="" val="3609321495"/>
                  </a:ext>
                </a:extLst>
              </a:tr>
              <a:tr h="519122">
                <a:tc>
                  <a:txBody>
                    <a:bodyPr/>
                    <a:lstStyle/>
                    <a:p>
                      <a:r>
                        <a:rPr lang="en-US" sz="2400" b="1" dirty="0" smtClean="0"/>
                        <a:t>Delivery</a:t>
                      </a:r>
                      <a:endParaRPr lang="en-US" sz="2400" b="1" dirty="0"/>
                    </a:p>
                  </a:txBody>
                  <a:tcPr anchor="ctr"/>
                </a:tc>
                <a:tc>
                  <a:txBody>
                    <a:bodyPr/>
                    <a:lstStyle/>
                    <a:p>
                      <a:r>
                        <a:rPr lang="en-US" sz="2000" dirty="0" smtClean="0"/>
                        <a:t>Computer based,</a:t>
                      </a:r>
                      <a:r>
                        <a:rPr lang="en-US" sz="2000" baseline="0" dirty="0" smtClean="0"/>
                        <a:t> paper option</a:t>
                      </a:r>
                      <a:endParaRPr lang="en-US" sz="2000" dirty="0"/>
                    </a:p>
                  </a:txBody>
                  <a:tcPr anchor="ctr"/>
                </a:tc>
                <a:tc>
                  <a:txBody>
                    <a:bodyPr/>
                    <a:lstStyle/>
                    <a:p>
                      <a:pPr algn="l"/>
                      <a:r>
                        <a:rPr lang="en-US" sz="2000" dirty="0" smtClean="0"/>
                        <a:t>Paper</a:t>
                      </a:r>
                      <a:r>
                        <a:rPr lang="en-US" sz="2000" baseline="0" dirty="0" smtClean="0"/>
                        <a:t> </a:t>
                      </a:r>
                      <a:r>
                        <a:rPr lang="en-US" sz="2000" dirty="0" smtClean="0"/>
                        <a:t>based</a:t>
                      </a:r>
                      <a:endParaRPr lang="en-US" sz="2000" dirty="0"/>
                    </a:p>
                  </a:txBody>
                  <a:tcPr anchor="ctr"/>
                </a:tc>
                <a:extLst>
                  <a:ext uri="{0D108BD9-81ED-4DB2-BD59-A6C34878D82A}">
                    <a16:rowId xmlns:a16="http://schemas.microsoft.com/office/drawing/2014/main" xmlns="" val="10002"/>
                  </a:ext>
                </a:extLst>
              </a:tr>
              <a:tr h="692904">
                <a:tc>
                  <a:txBody>
                    <a:bodyPr/>
                    <a:lstStyle/>
                    <a:p>
                      <a:r>
                        <a:rPr lang="en-US" sz="2400" b="1" dirty="0" smtClean="0"/>
                        <a:t>Administration</a:t>
                      </a:r>
                      <a:endParaRPr lang="en-US" sz="2400" b="1" dirty="0"/>
                    </a:p>
                  </a:txBody>
                  <a:tcPr anchor="ctr"/>
                </a:tc>
                <a:tc>
                  <a:txBody>
                    <a:bodyPr/>
                    <a:lstStyle/>
                    <a:p>
                      <a:r>
                        <a:rPr lang="en-US" sz="2000" dirty="0" smtClean="0"/>
                        <a:t>Computer adaptive, short </a:t>
                      </a:r>
                      <a:r>
                        <a:rPr lang="en-US" sz="2000" dirty="0" err="1" smtClean="0"/>
                        <a:t>testlets</a:t>
                      </a:r>
                      <a:endParaRPr lang="en-US" sz="2000" dirty="0"/>
                    </a:p>
                  </a:txBody>
                  <a:tcPr anchor="ctr"/>
                </a:tc>
                <a:tc>
                  <a:txBody>
                    <a:bodyPr/>
                    <a:lstStyle/>
                    <a:p>
                      <a:pPr algn="l"/>
                      <a:r>
                        <a:rPr lang="en-US" sz="2000" dirty="0" smtClean="0"/>
                        <a:t>Test</a:t>
                      </a:r>
                      <a:r>
                        <a:rPr lang="en-US" sz="2000" baseline="0" dirty="0" smtClean="0"/>
                        <a:t> i</a:t>
                      </a:r>
                      <a:r>
                        <a:rPr lang="en-US" sz="2000" dirty="0" smtClean="0"/>
                        <a:t>tems sequential</a:t>
                      </a:r>
                      <a:r>
                        <a:rPr lang="en-US" sz="2000" baseline="0" dirty="0" smtClean="0"/>
                        <a:t> in  </a:t>
                      </a:r>
                      <a:endParaRPr lang="en-US" sz="2000" dirty="0"/>
                    </a:p>
                  </a:txBody>
                  <a:tcPr anchor="ctr"/>
                </a:tc>
                <a:extLst>
                  <a:ext uri="{0D108BD9-81ED-4DB2-BD59-A6C34878D82A}">
                    <a16:rowId xmlns:a16="http://schemas.microsoft.com/office/drawing/2014/main" xmlns="" val="10003"/>
                  </a:ext>
                </a:extLst>
              </a:tr>
              <a:tr h="692904">
                <a:tc>
                  <a:txBody>
                    <a:bodyPr/>
                    <a:lstStyle/>
                    <a:p>
                      <a:r>
                        <a:rPr lang="en-US" sz="2400" b="1" dirty="0" smtClean="0"/>
                        <a:t>Interrater Reliability </a:t>
                      </a:r>
                      <a:endParaRPr lang="en-US" sz="2400" b="1" dirty="0"/>
                    </a:p>
                  </a:txBody>
                  <a:tcPr anchor="ctr"/>
                </a:tc>
                <a:tc>
                  <a:txBody>
                    <a:bodyPr/>
                    <a:lstStyle/>
                    <a:p>
                      <a:r>
                        <a:rPr lang="en-US" sz="2000" dirty="0" smtClean="0"/>
                        <a:t>DLM establishes</a:t>
                      </a:r>
                      <a:endParaRPr lang="en-US" sz="2000" dirty="0"/>
                    </a:p>
                  </a:txBody>
                  <a:tcPr anchor="ctr"/>
                </a:tc>
                <a:tc>
                  <a:txBody>
                    <a:bodyPr/>
                    <a:lstStyle/>
                    <a:p>
                      <a:pPr algn="l"/>
                      <a:r>
                        <a:rPr lang="en-US" sz="2000" dirty="0" smtClean="0"/>
                        <a:t>Second raters required</a:t>
                      </a:r>
                    </a:p>
                  </a:txBody>
                  <a:tcPr anchor="ctr"/>
                </a:tc>
                <a:extLst>
                  <a:ext uri="{0D108BD9-81ED-4DB2-BD59-A6C34878D82A}">
                    <a16:rowId xmlns:a16="http://schemas.microsoft.com/office/drawing/2014/main" xmlns="" val="3115573881"/>
                  </a:ext>
                </a:extLst>
              </a:tr>
              <a:tr h="1000862">
                <a:tc>
                  <a:txBody>
                    <a:bodyPr/>
                    <a:lstStyle/>
                    <a:p>
                      <a:r>
                        <a:rPr lang="en-US" sz="2400" b="1" dirty="0" smtClean="0"/>
                        <a:t>Graduation</a:t>
                      </a:r>
                      <a:endParaRPr lang="en-US" sz="2400" b="1" dirty="0"/>
                    </a:p>
                  </a:txBody>
                  <a:tcPr anchor="ctr"/>
                </a:tc>
                <a:tc>
                  <a:txBody>
                    <a:bodyPr/>
                    <a:lstStyle/>
                    <a:p>
                      <a:r>
                        <a:rPr lang="en-US" sz="2000" u="sng" dirty="0" smtClean="0"/>
                        <a:t>Not</a:t>
                      </a:r>
                      <a:r>
                        <a:rPr lang="en-US" sz="2000" dirty="0" smtClean="0"/>
                        <a:t> an Alternate Demonstration of Competency, no fall testing </a:t>
                      </a:r>
                      <a:endParaRPr lang="en-US" sz="2000" dirty="0"/>
                    </a:p>
                  </a:txBody>
                  <a:tcPr anchor="ctr"/>
                </a:tc>
                <a:tc>
                  <a:txBody>
                    <a:bodyPr/>
                    <a:lstStyle/>
                    <a:p>
                      <a:pPr algn="l"/>
                      <a:r>
                        <a:rPr lang="en-US" sz="2000" baseline="0" dirty="0" smtClean="0"/>
                        <a:t>Alternate Demonstration of Competency, fall testing for Seniors </a:t>
                      </a:r>
                      <a:endParaRPr lang="en-US" sz="2000" dirty="0" smtClean="0"/>
                    </a:p>
                  </a:txBody>
                  <a:tcPr anchor="ctr"/>
                </a:tc>
                <a:extLst>
                  <a:ext uri="{0D108BD9-81ED-4DB2-BD59-A6C34878D82A}">
                    <a16:rowId xmlns:a16="http://schemas.microsoft.com/office/drawing/2014/main" xmlns="" val="329665033"/>
                  </a:ext>
                </a:extLst>
              </a:tr>
            </a:tbl>
          </a:graphicData>
        </a:graphic>
      </p:graphicFrame>
    </p:spTree>
    <p:extLst>
      <p:ext uri="{BB962C8B-B14F-4D97-AF65-F5344CB8AC3E}">
        <p14:creationId xmlns:p14="http://schemas.microsoft.com/office/powerpoint/2010/main" val="2623840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D1BC118-E2A7-4F92-8B18-CF8F51036831}" type="slidenum">
              <a:rPr lang="en-US" smtClean="0"/>
              <a:t>34</a:t>
            </a:fld>
            <a:endParaRPr lang="en-US"/>
          </a:p>
        </p:txBody>
      </p:sp>
      <p:sp>
        <p:nvSpPr>
          <p:cNvPr id="6" name="Title 8"/>
          <p:cNvSpPr txBox="1">
            <a:spLocks/>
          </p:cNvSpPr>
          <p:nvPr/>
        </p:nvSpPr>
        <p:spPr>
          <a:xfrm>
            <a:off x="731520" y="883920"/>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i="1" dirty="0" smtClean="0">
                <a:latin typeface="+mn-lt"/>
              </a:rPr>
              <a:t>Insert corrected DLM Roll out slide here</a:t>
            </a:r>
            <a:endParaRPr lang="en-US" sz="4000" i="1" dirty="0">
              <a:latin typeface="+mn-lt"/>
            </a:endParaRPr>
          </a:p>
        </p:txBody>
      </p:sp>
      <p:sp>
        <p:nvSpPr>
          <p:cNvPr id="8" name="Content Placeholder 9"/>
          <p:cNvSpPr txBox="1">
            <a:spLocks/>
          </p:cNvSpPr>
          <p:nvPr/>
        </p:nvSpPr>
        <p:spPr>
          <a:xfrm>
            <a:off x="925284" y="2042160"/>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Text</a:t>
            </a:r>
          </a:p>
          <a:p>
            <a:r>
              <a:rPr lang="en-US" sz="3200" dirty="0" smtClean="0"/>
              <a:t>Text</a:t>
            </a:r>
          </a:p>
          <a:p>
            <a:r>
              <a:rPr lang="en-US" sz="3200" dirty="0" smtClean="0"/>
              <a:t>Text</a:t>
            </a:r>
          </a:p>
        </p:txBody>
      </p:sp>
      <p:graphicFrame>
        <p:nvGraphicFramePr>
          <p:cNvPr id="9" name="Table 8"/>
          <p:cNvGraphicFramePr>
            <a:graphicFrameLocks noGrp="1"/>
          </p:cNvGraphicFramePr>
          <p:nvPr>
            <p:extLst>
              <p:ext uri="{D42A27DB-BD31-4B8C-83A1-F6EECF244321}">
                <p14:modId xmlns:p14="http://schemas.microsoft.com/office/powerpoint/2010/main" val="2978265326"/>
              </p:ext>
            </p:extLst>
          </p:nvPr>
        </p:nvGraphicFramePr>
        <p:xfrm>
          <a:off x="890786" y="320828"/>
          <a:ext cx="10482073" cy="5729436"/>
        </p:xfrm>
        <a:graphic>
          <a:graphicData uri="http://schemas.openxmlformats.org/drawingml/2006/table">
            <a:tbl>
              <a:tblPr firstRow="1" bandRow="1">
                <a:tableStyleId>{FABFCF23-3B69-468F-B69F-88F6DE6A72F2}</a:tableStyleId>
              </a:tblPr>
              <a:tblGrid>
                <a:gridCol w="2969005">
                  <a:extLst>
                    <a:ext uri="{9D8B030D-6E8A-4147-A177-3AD203B41FA5}">
                      <a16:colId xmlns:a16="http://schemas.microsoft.com/office/drawing/2014/main" xmlns="" val="1317052268"/>
                    </a:ext>
                  </a:extLst>
                </a:gridCol>
                <a:gridCol w="7513068">
                  <a:extLst>
                    <a:ext uri="{9D8B030D-6E8A-4147-A177-3AD203B41FA5}">
                      <a16:colId xmlns:a16="http://schemas.microsoft.com/office/drawing/2014/main" xmlns="" val="1630379159"/>
                    </a:ext>
                  </a:extLst>
                </a:gridCol>
              </a:tblGrid>
              <a:tr h="597210">
                <a:tc>
                  <a:txBody>
                    <a:bodyPr/>
                    <a:lstStyle/>
                    <a:p>
                      <a:pPr algn="ctr"/>
                      <a:r>
                        <a:rPr lang="en-US" sz="2800" dirty="0" smtClean="0"/>
                        <a:t>Timeline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Calibri Light" panose="020F0302020204030204" pitchFamily="34" charset="0"/>
                          <a:cs typeface="Calibri Light" panose="020F0302020204030204" pitchFamily="34" charset="0"/>
                        </a:rPr>
                        <a:t>Dynamic Learning Maps (DLM)</a:t>
                      </a:r>
                      <a:r>
                        <a:rPr lang="en-US" sz="2800" baseline="0" dirty="0" smtClean="0"/>
                        <a:t> Roll-out</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737730">
                <a:tc>
                  <a:txBody>
                    <a:bodyPr/>
                    <a:lstStyle/>
                    <a:p>
                      <a:pPr algn="l"/>
                      <a:r>
                        <a:rPr lang="en-US" sz="1800" dirty="0" smtClean="0"/>
                        <a:t>Sept. 2019</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Getting to</a:t>
                      </a:r>
                      <a:r>
                        <a:rPr lang="en-US" sz="1800" baseline="0" dirty="0" smtClean="0"/>
                        <a:t> Know DLM webinars; recorded Fall trainings for DTCs and Tech Coordinators available through DLM website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r h="483866">
                <a:tc>
                  <a:txBody>
                    <a:bodyPr/>
                    <a:lstStyle/>
                    <a:p>
                      <a:pPr algn="l"/>
                      <a:r>
                        <a:rPr lang="en-US" sz="1800" dirty="0" smtClean="0"/>
                        <a:t>Oct. 2, 2019 1:00-1:30MST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DLM Q&amp;A chat session in support of Fall DTC</a:t>
                      </a:r>
                      <a:r>
                        <a:rPr lang="en-US" sz="1800" kern="1200" baseline="0" dirty="0" smtClean="0">
                          <a:solidFill>
                            <a:schemeClr val="dk1"/>
                          </a:solidFill>
                          <a:effectLst/>
                          <a:latin typeface="+mn-lt"/>
                          <a:ea typeface="+mn-ea"/>
                          <a:cs typeface="+mn-cs"/>
                        </a:rPr>
                        <a:t> training</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2512786"/>
                  </a:ext>
                </a:extLst>
              </a:tr>
              <a:tr h="483866">
                <a:tc>
                  <a:txBody>
                    <a:bodyPr/>
                    <a:lstStyle/>
                    <a:p>
                      <a:pPr algn="l"/>
                      <a:r>
                        <a:rPr lang="en-US" sz="1800" dirty="0" smtClean="0"/>
                        <a:t>Nov.</a:t>
                      </a:r>
                      <a:r>
                        <a:rPr lang="en-US" sz="1800" baseline="0" dirty="0" smtClean="0"/>
                        <a:t> – Dec.</a:t>
                      </a:r>
                      <a:r>
                        <a:rPr lang="en-US" sz="1800" dirty="0" smtClean="0"/>
                        <a:t> 2019</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Online teacher training on Essential Elements (DLM standards)</a:t>
                      </a:r>
                      <a:r>
                        <a:rPr lang="en-US" sz="1800" baseline="0" dirty="0" smtClean="0"/>
                        <a:t>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952741"/>
                  </a:ext>
                </a:extLst>
              </a:tr>
              <a:tr h="483866">
                <a:tc>
                  <a:txBody>
                    <a:bodyPr/>
                    <a:lstStyle/>
                    <a:p>
                      <a:pPr algn="l"/>
                      <a:r>
                        <a:rPr lang="en-US" sz="1800" dirty="0" smtClean="0"/>
                        <a:t>Nov. 2019 (TBD)</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In-person DTC training by DLM in Albuquerque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8599064"/>
                  </a:ext>
                </a:extLst>
              </a:tr>
              <a:tr h="483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Jan. – Feb.</a:t>
                      </a:r>
                      <a:r>
                        <a:rPr lang="en-US" sz="1800" baseline="0" dirty="0" smtClean="0"/>
                        <a:t> 2020</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Online Test Administrator Training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2955775"/>
                  </a:ext>
                </a:extLst>
              </a:tr>
              <a:tr h="523568">
                <a:tc>
                  <a:txBody>
                    <a:bodyPr/>
                    <a:lstStyle/>
                    <a:p>
                      <a:pPr algn="l"/>
                      <a:r>
                        <a:rPr lang="en-US" sz="1800" dirty="0" smtClean="0"/>
                        <a:t>Jan. 11, 2020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TAs </a:t>
                      </a:r>
                      <a:r>
                        <a:rPr lang="en-US" sz="1800" kern="1200" dirty="0" smtClean="0">
                          <a:solidFill>
                            <a:schemeClr val="dk1"/>
                          </a:solidFill>
                          <a:effectLst/>
                          <a:latin typeface="+mn-lt"/>
                          <a:ea typeface="+mn-ea"/>
                          <a:cs typeface="+mn-cs"/>
                        </a:rPr>
                        <a:t>complete First Contact survey and Personal Needs and Preferences Profile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5792509"/>
                  </a:ext>
                </a:extLst>
              </a:tr>
              <a:tr h="483866">
                <a:tc>
                  <a:txBody>
                    <a:bodyPr/>
                    <a:lstStyle/>
                    <a:p>
                      <a:pPr algn="l"/>
                      <a:r>
                        <a:rPr lang="en-US" sz="1800" dirty="0" smtClean="0"/>
                        <a:t>Jan. 20, 2020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kern="1200" dirty="0" smtClean="0">
                          <a:solidFill>
                            <a:schemeClr val="dk1"/>
                          </a:solidFill>
                          <a:effectLst/>
                          <a:latin typeface="+mn-lt"/>
                          <a:ea typeface="+mn-ea"/>
                          <a:cs typeface="+mn-cs"/>
                        </a:rPr>
                        <a:t>DTC Spring Training recording available through DLM website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34762268"/>
                  </a:ext>
                </a:extLst>
              </a:tr>
              <a:tr h="483866">
                <a:tc>
                  <a:txBody>
                    <a:bodyPr/>
                    <a:lstStyle/>
                    <a:p>
                      <a:pPr algn="l"/>
                      <a:r>
                        <a:rPr lang="en-US" sz="1800" dirty="0" smtClean="0"/>
                        <a:t>Jan. 29-30, 2020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kern="1200" dirty="0" smtClean="0">
                          <a:solidFill>
                            <a:schemeClr val="dk1"/>
                          </a:solidFill>
                          <a:effectLst/>
                          <a:latin typeface="+mn-lt"/>
                          <a:ea typeface="+mn-ea"/>
                          <a:cs typeface="+mn-cs"/>
                        </a:rPr>
                        <a:t>DLM Q&amp;A sessions in support of Spring DTC</a:t>
                      </a:r>
                      <a:r>
                        <a:rPr lang="en-US" sz="1800" kern="1200" baseline="0" dirty="0" smtClean="0">
                          <a:solidFill>
                            <a:schemeClr val="dk1"/>
                          </a:solidFill>
                          <a:effectLst/>
                          <a:latin typeface="+mn-lt"/>
                          <a:ea typeface="+mn-ea"/>
                          <a:cs typeface="+mn-cs"/>
                        </a:rPr>
                        <a:t> training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4150256"/>
                  </a:ext>
                </a:extLst>
              </a:tr>
              <a:tr h="483866">
                <a:tc>
                  <a:txBody>
                    <a:bodyPr/>
                    <a:lstStyle/>
                    <a:p>
                      <a:pPr algn="l"/>
                      <a:r>
                        <a:rPr lang="en-US" sz="1800" dirty="0" smtClean="0"/>
                        <a:t>Feb. 3</a:t>
                      </a:r>
                      <a:r>
                        <a:rPr lang="en-US" sz="1800" baseline="0" dirty="0" smtClean="0"/>
                        <a:t>-12, 2020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Data verification and student rostering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3437838"/>
                  </a:ext>
                </a:extLst>
              </a:tr>
              <a:tr h="483866">
                <a:tc>
                  <a:txBody>
                    <a:bodyPr/>
                    <a:lstStyle/>
                    <a:p>
                      <a:pPr algn="l"/>
                      <a:r>
                        <a:rPr lang="en-US" sz="1800" b="1" dirty="0" smtClean="0">
                          <a:solidFill>
                            <a:srgbClr val="FF0000"/>
                          </a:solidFill>
                        </a:rPr>
                        <a:t>Mar.</a:t>
                      </a:r>
                      <a:r>
                        <a:rPr lang="en-US" sz="1800" b="1" baseline="0" dirty="0" smtClean="0">
                          <a:solidFill>
                            <a:srgbClr val="FF0000"/>
                          </a:solidFill>
                        </a:rPr>
                        <a:t> 9 – Apr. 10, 2020</a:t>
                      </a:r>
                      <a:endParaRPr 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1" dirty="0" smtClean="0">
                          <a:solidFill>
                            <a:srgbClr val="FF0000"/>
                          </a:solidFill>
                        </a:rPr>
                        <a:t>Testing Window for grades 3-8</a:t>
                      </a:r>
                      <a:r>
                        <a:rPr lang="en-US" sz="1800" b="1" baseline="0" dirty="0" smtClean="0">
                          <a:solidFill>
                            <a:srgbClr val="FF0000"/>
                          </a:solidFill>
                        </a:rPr>
                        <a:t> and</a:t>
                      </a:r>
                      <a:r>
                        <a:rPr lang="en-US" sz="1800" b="1" dirty="0" smtClean="0">
                          <a:solidFill>
                            <a:srgbClr val="FF0000"/>
                          </a:solidFill>
                        </a:rPr>
                        <a:t> 10-11 math</a:t>
                      </a:r>
                      <a:r>
                        <a:rPr lang="en-US" sz="1800" b="1" baseline="0" dirty="0" smtClean="0">
                          <a:solidFill>
                            <a:srgbClr val="FF0000"/>
                          </a:solidFill>
                        </a:rPr>
                        <a:t> &amp; </a:t>
                      </a:r>
                      <a:r>
                        <a:rPr lang="en-US" sz="1800" b="1" dirty="0" smtClean="0">
                          <a:solidFill>
                            <a:srgbClr val="FF0000"/>
                          </a:solidFill>
                        </a:rPr>
                        <a:t>ELA; 5, 8 and 11 science</a:t>
                      </a:r>
                      <a:endParaRPr 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68767209"/>
                  </a:ext>
                </a:extLst>
              </a:tr>
            </a:tbl>
          </a:graphicData>
        </a:graphic>
      </p:graphicFrame>
    </p:spTree>
    <p:extLst>
      <p:ext uri="{BB962C8B-B14F-4D97-AF65-F5344CB8AC3E}">
        <p14:creationId xmlns:p14="http://schemas.microsoft.com/office/powerpoint/2010/main" val="3219224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DLM” Webinar Recording and Slide Pack are Posted Here</a:t>
            </a:r>
            <a:endParaRPr lang="en-US" dirty="0"/>
          </a:p>
        </p:txBody>
      </p:sp>
      <p:pic>
        <p:nvPicPr>
          <p:cNvPr id="4" name="Content Placeholder 3"/>
          <p:cNvPicPr>
            <a:picLocks noGrp="1" noChangeAspect="1"/>
          </p:cNvPicPr>
          <p:nvPr>
            <p:ph idx="1"/>
          </p:nvPr>
        </p:nvPicPr>
        <p:blipFill>
          <a:blip r:embed="rId2"/>
          <a:stretch>
            <a:fillRect/>
          </a:stretch>
        </p:blipFill>
        <p:spPr>
          <a:xfrm>
            <a:off x="838200" y="1977673"/>
            <a:ext cx="10515600" cy="4047241"/>
          </a:xfrm>
          <a:prstGeom prst="rect">
            <a:avLst/>
          </a:prstGeom>
        </p:spPr>
      </p:pic>
      <p:sp>
        <p:nvSpPr>
          <p:cNvPr id="5" name="Oval 4"/>
          <p:cNvSpPr/>
          <p:nvPr/>
        </p:nvSpPr>
        <p:spPr>
          <a:xfrm>
            <a:off x="838200" y="3786188"/>
            <a:ext cx="2605088" cy="2771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88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1811"/>
            <a:ext cx="11939155" cy="6001199"/>
          </a:xfrm>
          <a:prstGeom prst="rect">
            <a:avLst/>
          </a:prstGeom>
        </p:spPr>
      </p:pic>
    </p:spTree>
    <p:extLst>
      <p:ext uri="{BB962C8B-B14F-4D97-AF65-F5344CB8AC3E}">
        <p14:creationId xmlns:p14="http://schemas.microsoft.com/office/powerpoint/2010/main" val="3909628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28" y="259556"/>
            <a:ext cx="11769493" cy="2447925"/>
          </a:xfrm>
          <a:prstGeom prst="rect">
            <a:avLst/>
          </a:prstGeom>
        </p:spPr>
      </p:pic>
      <p:sp>
        <p:nvSpPr>
          <p:cNvPr id="3" name="Oval 2"/>
          <p:cNvSpPr/>
          <p:nvPr/>
        </p:nvSpPr>
        <p:spPr>
          <a:xfrm>
            <a:off x="0" y="1671638"/>
            <a:ext cx="10329862" cy="1243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800476" y="3243263"/>
            <a:ext cx="7219950" cy="3348038"/>
          </a:xfrm>
          <a:prstGeom prst="rect">
            <a:avLst/>
          </a:prstGeom>
        </p:spPr>
      </p:pic>
      <p:sp>
        <p:nvSpPr>
          <p:cNvPr id="5" name="Bent-Up Arrow 4"/>
          <p:cNvSpPr/>
          <p:nvPr/>
        </p:nvSpPr>
        <p:spPr>
          <a:xfrm rot="5400000">
            <a:off x="1160858" y="3218261"/>
            <a:ext cx="1971675" cy="152161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21100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D1BC118-E2A7-4F92-8B18-CF8F51036831}" type="slidenum">
              <a:rPr lang="en-US" smtClean="0"/>
              <a:t>38</a:t>
            </a:fld>
            <a:endParaRPr lang="en-US"/>
          </a:p>
        </p:txBody>
      </p:sp>
      <p:sp>
        <p:nvSpPr>
          <p:cNvPr id="6" name="Title 8"/>
          <p:cNvSpPr txBox="1">
            <a:spLocks/>
          </p:cNvSpPr>
          <p:nvPr/>
        </p:nvSpPr>
        <p:spPr>
          <a:xfrm>
            <a:off x="759822" y="1388745"/>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DLM Fall Training </a:t>
            </a:r>
            <a:r>
              <a:rPr lang="en-US" sz="4000" b="1" dirty="0"/>
              <a:t>for </a:t>
            </a:r>
            <a:r>
              <a:rPr lang="en-US" sz="4000" b="1" dirty="0" smtClean="0"/>
              <a:t>District Roles</a:t>
            </a:r>
            <a:endParaRPr lang="en-US" sz="2800" b="1" dirty="0"/>
          </a:p>
          <a:p>
            <a:pPr algn="ctr"/>
            <a:endParaRPr lang="en-US" sz="4000" dirty="0">
              <a:latin typeface="+mn-lt"/>
            </a:endParaRPr>
          </a:p>
        </p:txBody>
      </p:sp>
      <p:sp>
        <p:nvSpPr>
          <p:cNvPr id="8" name="Content Placeholder 9"/>
          <p:cNvSpPr txBox="1">
            <a:spLocks/>
          </p:cNvSpPr>
          <p:nvPr/>
        </p:nvSpPr>
        <p:spPr>
          <a:xfrm>
            <a:off x="925285" y="2443078"/>
            <a:ext cx="10428515" cy="40958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Recorded video available from DLM </a:t>
            </a:r>
            <a:r>
              <a:rPr lang="en-US" b="1" dirty="0" smtClean="0"/>
              <a:t>Topics </a:t>
            </a:r>
            <a:r>
              <a:rPr lang="en-US" b="1" dirty="0"/>
              <a:t>covered:</a:t>
            </a:r>
          </a:p>
          <a:p>
            <a:r>
              <a:rPr lang="en-US" dirty="0" smtClean="0"/>
              <a:t>the </a:t>
            </a:r>
            <a:r>
              <a:rPr lang="en-US" dirty="0"/>
              <a:t>basics of the DLM alternate assessment design and its terminology</a:t>
            </a:r>
          </a:p>
          <a:p>
            <a:r>
              <a:rPr lang="en-US" dirty="0" smtClean="0"/>
              <a:t>roles </a:t>
            </a:r>
            <a:r>
              <a:rPr lang="en-US" dirty="0"/>
              <a:t>and responsibilities of assessment coordinators, data </a:t>
            </a:r>
            <a:r>
              <a:rPr lang="en-US" dirty="0" smtClean="0"/>
              <a:t>managers, and </a:t>
            </a:r>
            <a:r>
              <a:rPr lang="en-US" dirty="0"/>
              <a:t>technology personnel</a:t>
            </a:r>
          </a:p>
          <a:p>
            <a:r>
              <a:rPr lang="en-US" dirty="0" smtClean="0"/>
              <a:t>the </a:t>
            </a:r>
            <a:r>
              <a:rPr lang="en-US" dirty="0"/>
              <a:t>types of extracts and reports available to help monitor and </a:t>
            </a:r>
            <a:r>
              <a:rPr lang="en-US" dirty="0" smtClean="0"/>
              <a:t>manage the </a:t>
            </a:r>
            <a:r>
              <a:rPr lang="en-US" dirty="0"/>
              <a:t>assessment</a:t>
            </a:r>
            <a:endParaRPr lang="en-US" dirty="0" smtClean="0"/>
          </a:p>
          <a:p>
            <a:endParaRPr lang="en-US" dirty="0" smtClean="0"/>
          </a:p>
          <a:p>
            <a:r>
              <a:rPr lang="en-US" dirty="0" smtClean="0"/>
              <a:t>Enroll </a:t>
            </a:r>
            <a:r>
              <a:rPr lang="en-US" dirty="0"/>
              <a:t>in an optional online Q &amp; A chat session by watching the </a:t>
            </a:r>
            <a:r>
              <a:rPr lang="en-US" dirty="0" smtClean="0"/>
              <a:t>video and </a:t>
            </a:r>
            <a:r>
              <a:rPr lang="en-US" dirty="0"/>
              <a:t>completing the registration </a:t>
            </a:r>
            <a:r>
              <a:rPr lang="en-US" dirty="0" smtClean="0"/>
              <a:t>form. </a:t>
            </a:r>
            <a:r>
              <a:rPr lang="en-US" b="1" dirty="0" smtClean="0"/>
              <a:t>Wednesday</a:t>
            </a:r>
            <a:r>
              <a:rPr lang="en-US" b="1" dirty="0"/>
              <a:t>, October 2, 2019 at </a:t>
            </a:r>
            <a:r>
              <a:rPr lang="en-US" b="1" dirty="0" smtClean="0"/>
              <a:t>1:00 </a:t>
            </a:r>
            <a:r>
              <a:rPr lang="en-US" b="1" dirty="0"/>
              <a:t>- </a:t>
            </a:r>
            <a:r>
              <a:rPr lang="en-US" b="1" dirty="0" smtClean="0"/>
              <a:t>1:30 PM</a:t>
            </a:r>
            <a:endParaRPr lang="en-US" sz="3200" dirty="0" smtClean="0"/>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1174" y="56004"/>
            <a:ext cx="2581931" cy="1058422"/>
          </a:xfrm>
          <a:prstGeom prst="rect">
            <a:avLst/>
          </a:prstGeom>
        </p:spPr>
      </p:pic>
    </p:spTree>
    <p:extLst>
      <p:ext uri="{BB962C8B-B14F-4D97-AF65-F5344CB8AC3E}">
        <p14:creationId xmlns:p14="http://schemas.microsoft.com/office/powerpoint/2010/main" val="2199528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39</a:t>
            </a:fld>
            <a:endParaRPr lang="en-US"/>
          </a:p>
        </p:txBody>
      </p:sp>
      <p:pic>
        <p:nvPicPr>
          <p:cNvPr id="4" name="Picture 3"/>
          <p:cNvPicPr>
            <a:picLocks noChangeAspect="1"/>
          </p:cNvPicPr>
          <p:nvPr/>
        </p:nvPicPr>
        <p:blipFill>
          <a:blip r:embed="rId2"/>
          <a:stretch>
            <a:fillRect/>
          </a:stretch>
        </p:blipFill>
        <p:spPr>
          <a:xfrm>
            <a:off x="6648450" y="1214585"/>
            <a:ext cx="3924300" cy="5238750"/>
          </a:xfrm>
          <a:prstGeom prst="rect">
            <a:avLst/>
          </a:prstGeom>
        </p:spPr>
      </p:pic>
      <p:sp>
        <p:nvSpPr>
          <p:cNvPr id="5" name="Title 8"/>
          <p:cNvSpPr txBox="1">
            <a:spLocks/>
          </p:cNvSpPr>
          <p:nvPr/>
        </p:nvSpPr>
        <p:spPr>
          <a:xfrm>
            <a:off x="860969" y="403219"/>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Policies &amp; Procedures</a:t>
            </a:r>
            <a:endParaRPr lang="en-US" b="1"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a:stretch>
            <a:fillRect/>
          </a:stretch>
        </p:blipFill>
        <p:spPr>
          <a:xfrm>
            <a:off x="1685925" y="1176485"/>
            <a:ext cx="3962400" cy="5276850"/>
          </a:xfrm>
          <a:prstGeom prst="rect">
            <a:avLst/>
          </a:prstGeom>
        </p:spPr>
      </p:pic>
    </p:spTree>
    <p:extLst>
      <p:ext uri="{BB962C8B-B14F-4D97-AF65-F5344CB8AC3E}">
        <p14:creationId xmlns:p14="http://schemas.microsoft.com/office/powerpoint/2010/main" val="351369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43" y="14067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7358"/>
          <a:stretch/>
        </p:blipFill>
        <p:spPr>
          <a:xfrm>
            <a:off x="2504050" y="515574"/>
            <a:ext cx="6966645" cy="2877847"/>
          </a:xfrm>
          <a:prstGeom prst="rect">
            <a:avLst/>
          </a:prstGeom>
        </p:spPr>
      </p:pic>
      <p:sp>
        <p:nvSpPr>
          <p:cNvPr id="4" name="TextBox 3"/>
          <p:cNvSpPr txBox="1"/>
          <p:nvPr/>
        </p:nvSpPr>
        <p:spPr>
          <a:xfrm>
            <a:off x="1892166" y="3151158"/>
            <a:ext cx="8625840" cy="2031325"/>
          </a:xfrm>
          <a:prstGeom prst="rect">
            <a:avLst/>
          </a:prstGeom>
          <a:noFill/>
        </p:spPr>
        <p:txBody>
          <a:bodyPr wrap="square" rtlCol="0">
            <a:spAutoFit/>
          </a:bodyPr>
          <a:lstStyle/>
          <a:p>
            <a:pPr algn="ctr">
              <a:spcAft>
                <a:spcPts val="1200"/>
              </a:spcAft>
            </a:pPr>
            <a:r>
              <a:rPr lang="en-US" sz="4000" dirty="0" smtClean="0"/>
              <a:t>Start of the Year Assessment Communications</a:t>
            </a:r>
          </a:p>
          <a:p>
            <a:pPr algn="ctr">
              <a:spcAft>
                <a:spcPts val="1200"/>
              </a:spcAft>
            </a:pPr>
            <a:r>
              <a:rPr lang="en-US" sz="3600" dirty="0" smtClean="0"/>
              <a:t>2019-20 SY</a:t>
            </a:r>
          </a:p>
        </p:txBody>
      </p:sp>
      <p:sp>
        <p:nvSpPr>
          <p:cNvPr id="8" name="TextBox 7"/>
          <p:cNvSpPr txBox="1"/>
          <p:nvPr/>
        </p:nvSpPr>
        <p:spPr>
          <a:xfrm>
            <a:off x="408826" y="5299194"/>
            <a:ext cx="3644428" cy="1015663"/>
          </a:xfrm>
          <a:prstGeom prst="rect">
            <a:avLst/>
          </a:prstGeom>
          <a:noFill/>
        </p:spPr>
        <p:txBody>
          <a:bodyPr wrap="square" rtlCol="0">
            <a:spAutoFit/>
          </a:bodyPr>
          <a:lstStyle/>
          <a:p>
            <a:r>
              <a:rPr lang="en-US" sz="2000" dirty="0" smtClean="0"/>
              <a:t>Lynn </a:t>
            </a:r>
            <a:r>
              <a:rPr lang="en-US" sz="2000" dirty="0" err="1" smtClean="0"/>
              <a:t>Vásquez</a:t>
            </a:r>
            <a:endParaRPr lang="en-US" sz="2000" dirty="0" smtClean="0"/>
          </a:p>
          <a:p>
            <a:r>
              <a:rPr lang="en-US" sz="2000" dirty="0" smtClean="0"/>
              <a:t>Director</a:t>
            </a:r>
          </a:p>
          <a:p>
            <a:r>
              <a:rPr lang="en-US" sz="2000" dirty="0" smtClean="0"/>
              <a:t>Assessment of Student Learning</a:t>
            </a:r>
          </a:p>
        </p:txBody>
      </p:sp>
    </p:spTree>
    <p:extLst>
      <p:ext uri="{BB962C8B-B14F-4D97-AF65-F5344CB8AC3E}">
        <p14:creationId xmlns:p14="http://schemas.microsoft.com/office/powerpoint/2010/main" val="38982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40</a:t>
            </a:fld>
            <a:endParaRPr lang="en-US" dirty="0"/>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Federal Statute</a:t>
            </a:r>
            <a:endParaRPr lang="en-US"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6" name="Content Placeholder 9"/>
          <p:cNvSpPr txBox="1">
            <a:spLocks/>
          </p:cNvSpPr>
          <p:nvPr/>
        </p:nvSpPr>
        <p:spPr>
          <a:xfrm>
            <a:off x="638629" y="1436914"/>
            <a:ext cx="10595428" cy="429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Every</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Student Succeeds Act (ESSA): Assessment Requirements</a:t>
            </a:r>
          </a:p>
          <a:p>
            <a:pPr lvl="1">
              <a:spcBef>
                <a:spcPts val="1000"/>
              </a:spcBef>
            </a:pPr>
            <a:r>
              <a:rPr lang="en-US" sz="2800" dirty="0" smtClean="0">
                <a:solidFill>
                  <a:prstClr val="black"/>
                </a:solidFill>
                <a:latin typeface="Calibri" panose="020F0502020204030204"/>
              </a:rPr>
              <a:t>Grades 3-8 math and language arts</a:t>
            </a:r>
          </a:p>
          <a:p>
            <a:pPr lvl="1">
              <a:spcBef>
                <a:spcPts val="1000"/>
              </a:spcBef>
            </a:pPr>
            <a:r>
              <a:rPr lang="en-US" sz="2800" dirty="0" smtClean="0">
                <a:solidFill>
                  <a:prstClr val="black"/>
                </a:solidFill>
                <a:latin typeface="Calibri" panose="020F0502020204030204"/>
              </a:rPr>
              <a:t>Elementary, middle, and high school science</a:t>
            </a:r>
          </a:p>
          <a:p>
            <a:pPr lvl="1">
              <a:spcBef>
                <a:spcPts val="1000"/>
              </a:spcBef>
            </a:pPr>
            <a:r>
              <a:rPr lang="en-US" sz="2800" dirty="0" smtClean="0">
                <a:solidFill>
                  <a:prstClr val="black"/>
                </a:solidFill>
                <a:latin typeface="Calibri" panose="020F0502020204030204"/>
              </a:rPr>
              <a:t>Participation of </a:t>
            </a:r>
            <a:r>
              <a:rPr lang="en-US" sz="2800" b="1" u="sng" dirty="0" smtClean="0">
                <a:solidFill>
                  <a:prstClr val="black"/>
                </a:solidFill>
                <a:latin typeface="Calibri" panose="020F0502020204030204"/>
              </a:rPr>
              <a:t>all</a:t>
            </a:r>
            <a:r>
              <a:rPr lang="en-US" sz="2800" dirty="0" smtClean="0">
                <a:solidFill>
                  <a:prstClr val="black"/>
                </a:solidFill>
                <a:latin typeface="Calibri" panose="020F0502020204030204"/>
              </a:rPr>
              <a:t> students: SWD, ELs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Students with </a:t>
            </a:r>
            <a:r>
              <a:rPr lang="en-US" sz="2800" dirty="0" smtClean="0">
                <a:solidFill>
                  <a:prstClr val="black"/>
                </a:solidFill>
                <a:latin typeface="Calibri" panose="020F0502020204030204"/>
              </a:rPr>
              <a:t>disabilities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English</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learners (</a:t>
            </a:r>
            <a:r>
              <a:rPr kumimoji="0" lang="en-US" sz="2800" b="0" i="0" u="none" strike="noStrike" kern="1200" cap="none" spc="0" normalizeH="0" noProof="0" dirty="0" err="1" smtClean="0">
                <a:ln>
                  <a:noFill/>
                </a:ln>
                <a:solidFill>
                  <a:prstClr val="black"/>
                </a:solidFill>
                <a:effectLst/>
                <a:uLnTx/>
                <a:uFillTx/>
                <a:latin typeface="Calibri" panose="020F0502020204030204"/>
                <a:ea typeface="+mn-ea"/>
                <a:cs typeface="+mn-cs"/>
              </a:rPr>
              <a:t>Els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smtClean="0">
                <a:solidFill>
                  <a:prstClr val="black"/>
                </a:solidFill>
                <a:latin typeface="Calibri" panose="020F0502020204030204"/>
              </a:rPr>
              <a:t>95% reporting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1% cap on alternate assessment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242626" y="5588004"/>
            <a:ext cx="4165600" cy="480131"/>
          </a:xfrm>
          <a:prstGeom prst="rect">
            <a:avLst/>
          </a:prstGeom>
          <a:noFill/>
        </p:spPr>
        <p:txBody>
          <a:bodyPr wrap="square" rtlCol="0">
            <a:spAutoFit/>
          </a:bodyPr>
          <a:lstStyle/>
          <a:p>
            <a:pPr lvl="1" algn="r">
              <a:lnSpc>
                <a:spcPct val="90000"/>
              </a:lnSpc>
              <a:spcBef>
                <a:spcPts val="500"/>
              </a:spcBef>
              <a:defRPr/>
            </a:pPr>
            <a:r>
              <a:rPr lang="en-US" sz="2800" dirty="0">
                <a:solidFill>
                  <a:prstClr val="black"/>
                </a:solidFill>
              </a:rPr>
              <a:t>DTC Manual pp. 3-4</a:t>
            </a:r>
            <a:endParaRPr lang="en-US" sz="2200" dirty="0">
              <a:solidFill>
                <a:prstClr val="black"/>
              </a:solidFill>
            </a:endParaRPr>
          </a:p>
        </p:txBody>
      </p:sp>
    </p:spTree>
    <p:extLst>
      <p:ext uri="{BB962C8B-B14F-4D97-AF65-F5344CB8AC3E}">
        <p14:creationId xmlns:p14="http://schemas.microsoft.com/office/powerpoint/2010/main" val="755297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41</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Federal Statute</a:t>
            </a:r>
            <a:endParaRPr lang="en-US"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6" name="Content Placeholder 9"/>
          <p:cNvSpPr txBox="1">
            <a:spLocks/>
          </p:cNvSpPr>
          <p:nvPr/>
        </p:nvSpPr>
        <p:spPr>
          <a:xfrm>
            <a:off x="638629" y="1436914"/>
            <a:ext cx="10595428" cy="429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Individuals with Disabilities in Education</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Act (IDEA)</a:t>
            </a:r>
          </a:p>
          <a:p>
            <a:pPr marL="0" marR="0" lvl="0" indent="0" algn="l" defTabSz="914400" rtl="0" eaLnBrk="1" fontAlgn="auto" latinLnBrk="0" hangingPunct="1">
              <a:lnSpc>
                <a:spcPct val="90000"/>
              </a:lnSpc>
              <a:spcBef>
                <a:spcPts val="1000"/>
              </a:spcBef>
              <a:spcAft>
                <a:spcPts val="0"/>
              </a:spcAft>
              <a:buClrTx/>
              <a:buSzTx/>
              <a:buNone/>
              <a:tabLst/>
              <a:defRPr/>
            </a:pPr>
            <a:r>
              <a:rPr lang="en-US" sz="3200" smtClean="0">
                <a:solidFill>
                  <a:prstClr val="black"/>
                </a:solidFill>
                <a:latin typeface="Calibri" panose="020F0502020204030204"/>
              </a:rPr>
              <a:t>Rehabilitation </a:t>
            </a:r>
            <a:r>
              <a:rPr lang="en-US" sz="3200" dirty="0" smtClean="0">
                <a:solidFill>
                  <a:prstClr val="black"/>
                </a:solidFill>
                <a:latin typeface="Calibri" panose="020F0502020204030204"/>
              </a:rPr>
              <a:t>Act (Section 504)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Equal Educational Opportunities Act</a:t>
            </a:r>
          </a:p>
          <a:p>
            <a:pPr marL="0" marR="0" lvl="0" indent="0" algn="l" defTabSz="914400" rtl="0" eaLnBrk="1" fontAlgn="auto" latinLnBrk="0" hangingPunct="1">
              <a:lnSpc>
                <a:spcPct val="90000"/>
              </a:lnSpc>
              <a:spcBef>
                <a:spcPts val="1000"/>
              </a:spcBef>
              <a:spcAft>
                <a:spcPts val="0"/>
              </a:spcAft>
              <a:buClrTx/>
              <a:buSzTx/>
              <a:buNone/>
              <a:tabLst/>
              <a:defRPr/>
            </a:pPr>
            <a:r>
              <a:rPr lang="en-US" sz="3200" dirty="0" smtClean="0">
                <a:solidFill>
                  <a:prstClr val="black"/>
                </a:solidFill>
                <a:latin typeface="Calibri" panose="020F0502020204030204"/>
              </a:rPr>
              <a:t>Civil Rights Act</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Family Educational Rights and Privacy Act (FERPA)</a:t>
            </a:r>
          </a:p>
          <a:p>
            <a:pPr marL="0" marR="0" lvl="0" indent="0" algn="l" defTabSz="914400" rtl="0" eaLnBrk="1" fontAlgn="auto" latinLnBrk="0" hangingPunct="1">
              <a:lnSpc>
                <a:spcPct val="90000"/>
              </a:lnSpc>
              <a:spcBef>
                <a:spcPts val="1000"/>
              </a:spcBef>
              <a:spcAft>
                <a:spcPts val="0"/>
              </a:spcAft>
              <a:buClrTx/>
              <a:buSzTx/>
              <a:buNone/>
              <a:tabLst/>
              <a:defRPr/>
            </a:pPr>
            <a:r>
              <a:rPr lang="en-US" sz="3200" dirty="0" smtClean="0">
                <a:solidFill>
                  <a:prstClr val="black"/>
                </a:solidFill>
                <a:latin typeface="Calibri" panose="020F0502020204030204"/>
              </a:rPr>
              <a:t>Health Insurance Portability and Accountability Act (HIPAA)</a:t>
            </a:r>
            <a:endPar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242626" y="5588004"/>
            <a:ext cx="4165600" cy="480131"/>
          </a:xfrm>
          <a:prstGeom prst="rect">
            <a:avLst/>
          </a:prstGeom>
          <a:noFill/>
        </p:spPr>
        <p:txBody>
          <a:bodyPr wrap="square" rtlCol="0">
            <a:spAutoFit/>
          </a:bodyPr>
          <a:lstStyle/>
          <a:p>
            <a:pPr lvl="1" algn="r">
              <a:lnSpc>
                <a:spcPct val="90000"/>
              </a:lnSpc>
              <a:spcBef>
                <a:spcPts val="500"/>
              </a:spcBef>
              <a:defRPr/>
            </a:pPr>
            <a:r>
              <a:rPr lang="en-US" sz="2800" dirty="0">
                <a:solidFill>
                  <a:prstClr val="black"/>
                </a:solidFill>
              </a:rPr>
              <a:t>DTC Manual </a:t>
            </a:r>
            <a:r>
              <a:rPr lang="en-US" sz="2800" dirty="0" smtClean="0">
                <a:solidFill>
                  <a:prstClr val="black"/>
                </a:solidFill>
              </a:rPr>
              <a:t>p</a:t>
            </a:r>
            <a:r>
              <a:rPr lang="en-US" sz="2800" dirty="0">
                <a:solidFill>
                  <a:prstClr val="black"/>
                </a:solidFill>
              </a:rPr>
              <a:t>. </a:t>
            </a:r>
            <a:r>
              <a:rPr lang="en-US" sz="2800" dirty="0" smtClean="0">
                <a:solidFill>
                  <a:prstClr val="black"/>
                </a:solidFill>
              </a:rPr>
              <a:t>4</a:t>
            </a:r>
            <a:endParaRPr lang="en-US" sz="2200" dirty="0">
              <a:solidFill>
                <a:prstClr val="black"/>
              </a:solidFill>
            </a:endParaRPr>
          </a:p>
        </p:txBody>
      </p:sp>
    </p:spTree>
    <p:extLst>
      <p:ext uri="{BB962C8B-B14F-4D97-AF65-F5344CB8AC3E}">
        <p14:creationId xmlns:p14="http://schemas.microsoft.com/office/powerpoint/2010/main" val="326781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42</a:t>
            </a:fld>
            <a:endParaRPr lang="en-US" dirty="0"/>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New Mexico Statute</a:t>
            </a:r>
            <a:endParaRPr lang="en-US"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6" name="Content Placeholder 9"/>
          <p:cNvSpPr txBox="1">
            <a:spLocks/>
          </p:cNvSpPr>
          <p:nvPr/>
        </p:nvSpPr>
        <p:spPr>
          <a:xfrm>
            <a:off x="638629" y="1436914"/>
            <a:ext cx="10595428" cy="429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NMSA 22-2C Assessment</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&amp; Accountability Act</a:t>
            </a:r>
          </a:p>
          <a:p>
            <a:pPr lvl="1">
              <a:spcBef>
                <a:spcPts val="1000"/>
              </a:spcBef>
            </a:pPr>
            <a:r>
              <a:rPr lang="en-US" sz="2800" dirty="0" smtClean="0">
                <a:solidFill>
                  <a:prstClr val="black"/>
                </a:solidFill>
                <a:latin typeface="Calibri" panose="020F0502020204030204"/>
              </a:rPr>
              <a:t>Assessment system</a:t>
            </a:r>
          </a:p>
          <a:p>
            <a:pPr lvl="1">
              <a:spcBef>
                <a:spcPts val="1000"/>
              </a:spcBef>
            </a:pPr>
            <a:r>
              <a:rPr lang="en-US" sz="2800" dirty="0" smtClean="0">
                <a:solidFill>
                  <a:prstClr val="black"/>
                </a:solidFill>
                <a:latin typeface="Calibri" panose="020F0502020204030204"/>
              </a:rPr>
              <a:t>Accountability and reporting</a:t>
            </a:r>
          </a:p>
          <a:p>
            <a:pPr lvl="1">
              <a:spcBef>
                <a:spcPts val="1000"/>
              </a:spcBef>
            </a:pPr>
            <a:r>
              <a:rPr lang="en-US" sz="2800" dirty="0" smtClean="0">
                <a:solidFill>
                  <a:prstClr val="black"/>
                </a:solidFill>
                <a:latin typeface="Calibri" panose="020F0502020204030204"/>
              </a:rPr>
              <a:t>Adoption of content and performance standards</a:t>
            </a:r>
          </a:p>
          <a:p>
            <a:pPr marL="0" indent="0">
              <a:buNone/>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NMSA</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22-13-1.1 Graduation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Coursework and competency requirements</a:t>
            </a:r>
            <a:endPar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smtClean="0">
                <a:solidFill>
                  <a:prstClr val="black"/>
                </a:solidFill>
                <a:latin typeface="Calibri" panose="020F0502020204030204"/>
              </a:rPr>
              <a:t>Competency: math, reading, writing, science, social studies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242626" y="5588004"/>
            <a:ext cx="4165600" cy="480131"/>
          </a:xfrm>
          <a:prstGeom prst="rect">
            <a:avLst/>
          </a:prstGeom>
          <a:noFill/>
        </p:spPr>
        <p:txBody>
          <a:bodyPr wrap="square" rtlCol="0">
            <a:spAutoFit/>
          </a:bodyPr>
          <a:lstStyle/>
          <a:p>
            <a:pPr lvl="1" algn="r">
              <a:lnSpc>
                <a:spcPct val="90000"/>
              </a:lnSpc>
              <a:spcBef>
                <a:spcPts val="500"/>
              </a:spcBef>
              <a:defRPr/>
            </a:pPr>
            <a:r>
              <a:rPr lang="en-US" sz="2800" dirty="0">
                <a:solidFill>
                  <a:prstClr val="black"/>
                </a:solidFill>
              </a:rPr>
              <a:t>DTC Manual pp. </a:t>
            </a:r>
            <a:r>
              <a:rPr lang="en-US" sz="2800" dirty="0" smtClean="0">
                <a:solidFill>
                  <a:prstClr val="black"/>
                </a:solidFill>
              </a:rPr>
              <a:t>4-5</a:t>
            </a:r>
            <a:endParaRPr lang="en-US" sz="2200" dirty="0">
              <a:solidFill>
                <a:prstClr val="black"/>
              </a:solidFill>
            </a:endParaRPr>
          </a:p>
        </p:txBody>
      </p:sp>
    </p:spTree>
    <p:extLst>
      <p:ext uri="{BB962C8B-B14F-4D97-AF65-F5344CB8AC3E}">
        <p14:creationId xmlns:p14="http://schemas.microsoft.com/office/powerpoint/2010/main" val="2955298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43</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New Mexico Administrative Code (NMAC)</a:t>
            </a:r>
            <a:endParaRPr lang="en-US"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6" name="TextBox 5"/>
          <p:cNvSpPr txBox="1"/>
          <p:nvPr/>
        </p:nvSpPr>
        <p:spPr>
          <a:xfrm>
            <a:off x="7242626" y="5588004"/>
            <a:ext cx="4165600" cy="480131"/>
          </a:xfrm>
          <a:prstGeom prst="rect">
            <a:avLst/>
          </a:prstGeom>
          <a:noFill/>
        </p:spPr>
        <p:txBody>
          <a:bodyPr wrap="square" rtlCol="0">
            <a:spAutoFit/>
          </a:bodyPr>
          <a:lstStyle/>
          <a:p>
            <a:pPr lvl="1" algn="r">
              <a:lnSpc>
                <a:spcPct val="90000"/>
              </a:lnSpc>
              <a:spcBef>
                <a:spcPts val="500"/>
              </a:spcBef>
              <a:defRPr/>
            </a:pPr>
            <a:r>
              <a:rPr lang="en-US" sz="2800" dirty="0">
                <a:solidFill>
                  <a:prstClr val="black"/>
                </a:solidFill>
              </a:rPr>
              <a:t>DTC Manual pp. </a:t>
            </a:r>
            <a:r>
              <a:rPr lang="en-US" sz="2800" dirty="0" smtClean="0">
                <a:solidFill>
                  <a:prstClr val="black"/>
                </a:solidFill>
              </a:rPr>
              <a:t>5-6</a:t>
            </a:r>
            <a:endParaRPr lang="en-US" sz="2200" dirty="0">
              <a:solidFill>
                <a:prstClr val="black"/>
              </a:solidFill>
            </a:endParaRPr>
          </a:p>
        </p:txBody>
      </p:sp>
      <p:sp>
        <p:nvSpPr>
          <p:cNvPr id="7" name="Content Placeholder 9"/>
          <p:cNvSpPr txBox="1">
            <a:spLocks/>
          </p:cNvSpPr>
          <p:nvPr/>
        </p:nvSpPr>
        <p:spPr>
          <a:xfrm>
            <a:off x="638628" y="1436914"/>
            <a:ext cx="11350171" cy="429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6.10.7 NMAC Standardized Testing Procedures and</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Requirements</a:t>
            </a:r>
          </a:p>
          <a:p>
            <a:pPr lvl="1">
              <a:spcBef>
                <a:spcPts val="1000"/>
              </a:spcBef>
            </a:pPr>
            <a:r>
              <a:rPr lang="en-US" sz="2800" dirty="0" smtClean="0">
                <a:solidFill>
                  <a:prstClr val="black"/>
                </a:solidFill>
                <a:latin typeface="Calibri" panose="020F0502020204030204"/>
              </a:rPr>
              <a:t>Roles &amp; responsibilities, licensing</a:t>
            </a:r>
          </a:p>
          <a:p>
            <a:pPr lvl="1">
              <a:spcBef>
                <a:spcPts val="1000"/>
              </a:spcBef>
            </a:pPr>
            <a:r>
              <a:rPr lang="en-US" sz="2800" dirty="0" smtClean="0">
                <a:solidFill>
                  <a:prstClr val="black"/>
                </a:solidFill>
                <a:latin typeface="Calibri" panose="020F0502020204030204"/>
              </a:rPr>
              <a:t>Test administration &amp; security</a:t>
            </a:r>
          </a:p>
          <a:p>
            <a:pPr lvl="1">
              <a:spcBef>
                <a:spcPts val="1000"/>
              </a:spcBef>
            </a:pPr>
            <a:endParaRPr lang="en-US" sz="1000" dirty="0" smtClean="0">
              <a:solidFill>
                <a:prstClr val="black"/>
              </a:solidFill>
              <a:latin typeface="Calibri" panose="020F0502020204030204"/>
            </a:endParaRPr>
          </a:p>
          <a:p>
            <a:pPr marL="0" indent="0">
              <a:buNone/>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6.19.7 NMAC Demonstration of Competency for</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Graduation</a:t>
            </a:r>
          </a:p>
          <a:p>
            <a:pPr marL="0" indent="0">
              <a:buNone/>
            </a:pPr>
            <a:endParaRPr kumimoji="0" lang="en-US" sz="10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0" indent="0">
              <a:buNone/>
            </a:pPr>
            <a:r>
              <a:rPr lang="en-US" sz="3200" baseline="0" dirty="0" smtClean="0">
                <a:solidFill>
                  <a:prstClr val="black"/>
                </a:solidFill>
                <a:latin typeface="Calibri" panose="020F0502020204030204"/>
              </a:rPr>
              <a:t>6.29.1 NMAC</a:t>
            </a:r>
            <a:r>
              <a:rPr lang="en-US" sz="3200" dirty="0" smtClean="0">
                <a:solidFill>
                  <a:prstClr val="black"/>
                </a:solidFill>
                <a:latin typeface="Calibri" panose="020F0502020204030204"/>
              </a:rPr>
              <a:t> Standards for Excellence</a:t>
            </a:r>
            <a:endParaRPr lang="en-US" sz="3200" dirty="0">
              <a:solidFill>
                <a:prstClr val="black"/>
              </a:solidFill>
              <a:latin typeface="Calibri" panose="020F0502020204030204"/>
            </a:endParaRPr>
          </a:p>
          <a:p>
            <a:pPr lvl="1"/>
            <a:r>
              <a:rPr lang="en-US" sz="2800" dirty="0" smtClean="0">
                <a:solidFill>
                  <a:prstClr val="black"/>
                </a:solidFill>
                <a:latin typeface="Calibri" panose="020F0502020204030204"/>
              </a:rPr>
              <a:t>Section K, graduation requirements</a:t>
            </a:r>
          </a:p>
        </p:txBody>
      </p:sp>
    </p:spTree>
    <p:extLst>
      <p:ext uri="{BB962C8B-B14F-4D97-AF65-F5344CB8AC3E}">
        <p14:creationId xmlns:p14="http://schemas.microsoft.com/office/powerpoint/2010/main" val="3539078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44</a:t>
            </a:fld>
            <a:endParaRPr lang="en-US"/>
          </a:p>
        </p:txBody>
      </p:sp>
      <p:graphicFrame>
        <p:nvGraphicFramePr>
          <p:cNvPr id="3" name="Diagram 2"/>
          <p:cNvGraphicFramePr/>
          <p:nvPr>
            <p:extLst>
              <p:ext uri="{D42A27DB-BD31-4B8C-83A1-F6EECF244321}">
                <p14:modId xmlns:p14="http://schemas.microsoft.com/office/powerpoint/2010/main" val="3198970956"/>
              </p:ext>
            </p:extLst>
          </p:nvPr>
        </p:nvGraphicFramePr>
        <p:xfrm>
          <a:off x="130629" y="1262743"/>
          <a:ext cx="11959771" cy="496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58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45</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Roles &amp; Responsibilities</a:t>
            </a:r>
            <a:endParaRPr lang="en-US" b="1" dirty="0">
              <a:latin typeface="Calibri Light" panose="020F0302020204030204" pitchFamily="34" charset="0"/>
              <a:cs typeface="Calibri Light" panose="020F0302020204030204" pitchFamily="34" charset="0"/>
            </a:endParaRPr>
          </a:p>
        </p:txBody>
      </p:sp>
      <p:graphicFrame>
        <p:nvGraphicFramePr>
          <p:cNvPr id="4" name="Diagram 3"/>
          <p:cNvGraphicFramePr/>
          <p:nvPr>
            <p:extLst>
              <p:ext uri="{D42A27DB-BD31-4B8C-83A1-F6EECF244321}">
                <p14:modId xmlns:p14="http://schemas.microsoft.com/office/powerpoint/2010/main" val="4195919511"/>
              </p:ext>
            </p:extLst>
          </p:nvPr>
        </p:nvGraphicFramePr>
        <p:xfrm>
          <a:off x="1175657" y="1090772"/>
          <a:ext cx="9303657" cy="5744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053941" y="5950859"/>
            <a:ext cx="4165600" cy="480131"/>
          </a:xfrm>
          <a:prstGeom prst="rect">
            <a:avLst/>
          </a:prstGeom>
          <a:noFill/>
        </p:spPr>
        <p:txBody>
          <a:bodyPr wrap="square" rtlCol="0">
            <a:spAutoFit/>
          </a:bodyPr>
          <a:lstStyle/>
          <a:p>
            <a:pPr lvl="1" algn="r">
              <a:lnSpc>
                <a:spcPct val="90000"/>
              </a:lnSpc>
              <a:spcBef>
                <a:spcPts val="500"/>
              </a:spcBef>
              <a:defRPr/>
            </a:pPr>
            <a:r>
              <a:rPr lang="en-US" sz="2800" dirty="0">
                <a:solidFill>
                  <a:prstClr val="black"/>
                </a:solidFill>
              </a:rPr>
              <a:t>DTC Manual pp. </a:t>
            </a:r>
            <a:r>
              <a:rPr lang="en-US" sz="2800" dirty="0" smtClean="0">
                <a:solidFill>
                  <a:prstClr val="black"/>
                </a:solidFill>
              </a:rPr>
              <a:t>7-12</a:t>
            </a:r>
            <a:endParaRPr lang="en-US" sz="2200" dirty="0">
              <a:solidFill>
                <a:prstClr val="black"/>
              </a:solidFill>
            </a:endParaRPr>
          </a:p>
        </p:txBody>
      </p:sp>
    </p:spTree>
    <p:extLst>
      <p:ext uri="{BB962C8B-B14F-4D97-AF65-F5344CB8AC3E}">
        <p14:creationId xmlns:p14="http://schemas.microsoft.com/office/powerpoint/2010/main" val="2018814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46</a:t>
            </a:fld>
            <a:endParaRPr lang="en-US"/>
          </a:p>
        </p:txBody>
      </p:sp>
      <p:sp>
        <p:nvSpPr>
          <p:cNvPr id="6" name="TextBox 5"/>
          <p:cNvSpPr txBox="1"/>
          <p:nvPr/>
        </p:nvSpPr>
        <p:spPr>
          <a:xfrm>
            <a:off x="2854685" y="6116185"/>
            <a:ext cx="6521543" cy="480131"/>
          </a:xfrm>
          <a:prstGeom prst="rect">
            <a:avLst/>
          </a:prstGeom>
          <a:noFill/>
        </p:spPr>
        <p:txBody>
          <a:bodyPr wrap="square" rtlCol="0">
            <a:spAutoFit/>
          </a:bodyPr>
          <a:lstStyle/>
          <a:p>
            <a:pPr lvl="1">
              <a:lnSpc>
                <a:spcPct val="90000"/>
              </a:lnSpc>
              <a:spcBef>
                <a:spcPts val="500"/>
              </a:spcBef>
              <a:defRPr/>
            </a:pPr>
            <a:r>
              <a:rPr lang="en-US" sz="2800" dirty="0" smtClean="0">
                <a:solidFill>
                  <a:prstClr val="black"/>
                </a:solidFill>
              </a:rPr>
              <a:t>DTC Manual pp. 8-11; 6.10.7.7 NMAC </a:t>
            </a:r>
            <a:endParaRPr lang="en-US" sz="22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33100021"/>
              </p:ext>
            </p:extLst>
          </p:nvPr>
        </p:nvGraphicFramePr>
        <p:xfrm>
          <a:off x="653141" y="420915"/>
          <a:ext cx="10802257" cy="5570110"/>
        </p:xfrm>
        <a:graphic>
          <a:graphicData uri="http://schemas.openxmlformats.org/drawingml/2006/table">
            <a:tbl>
              <a:tblPr firstRow="1" bandRow="1">
                <a:tableStyleId>{7DF18680-E054-41AD-8BC1-D1AEF772440D}</a:tableStyleId>
              </a:tblPr>
              <a:tblGrid>
                <a:gridCol w="1805417">
                  <a:extLst>
                    <a:ext uri="{9D8B030D-6E8A-4147-A177-3AD203B41FA5}">
                      <a16:colId xmlns:a16="http://schemas.microsoft.com/office/drawing/2014/main" xmlns="" val="1317052268"/>
                    </a:ext>
                  </a:extLst>
                </a:gridCol>
                <a:gridCol w="2749730">
                  <a:extLst>
                    <a:ext uri="{9D8B030D-6E8A-4147-A177-3AD203B41FA5}">
                      <a16:colId xmlns:a16="http://schemas.microsoft.com/office/drawing/2014/main" xmlns="" val="1630379159"/>
                    </a:ext>
                  </a:extLst>
                </a:gridCol>
                <a:gridCol w="6247110">
                  <a:extLst>
                    <a:ext uri="{9D8B030D-6E8A-4147-A177-3AD203B41FA5}">
                      <a16:colId xmlns:a16="http://schemas.microsoft.com/office/drawing/2014/main" xmlns="" val="2614438716"/>
                    </a:ext>
                  </a:extLst>
                </a:gridCol>
              </a:tblGrid>
              <a:tr h="5321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t>PED License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t>Responsibilities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18803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smtClean="0"/>
                        <a:t>DTC</a:t>
                      </a:r>
                    </a:p>
                    <a:p>
                      <a:r>
                        <a:rPr lang="en-US" sz="2000" b="1" i="1" dirty="0" smtClean="0"/>
                        <a:t>District Test  Coordinator</a:t>
                      </a:r>
                      <a:endParaRPr 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Teacher</a:t>
                      </a:r>
                    </a:p>
                    <a:p>
                      <a:pPr marL="342900" indent="-342900">
                        <a:buFont typeface="Arial" panose="020B0604020202020204" pitchFamily="34" charset="0"/>
                        <a:buChar char="•"/>
                      </a:pPr>
                      <a:r>
                        <a:rPr lang="en-US" sz="2000" dirty="0" smtClean="0"/>
                        <a:t>Administrator</a:t>
                      </a:r>
                    </a:p>
                    <a:p>
                      <a:pPr marL="342900" indent="-342900">
                        <a:buFont typeface="Arial" panose="020B0604020202020204" pitchFamily="34" charset="0"/>
                        <a:buChar char="•"/>
                      </a:pPr>
                      <a:r>
                        <a:rPr lang="en-US" sz="2000" dirty="0" smtClean="0"/>
                        <a:t>Counselor</a:t>
                      </a:r>
                    </a:p>
                    <a:p>
                      <a:pPr marL="342900" indent="-342900">
                        <a:buFont typeface="Arial" panose="020B0604020202020204" pitchFamily="34" charset="0"/>
                        <a:buChar char="•"/>
                      </a:pPr>
                      <a:r>
                        <a:rPr lang="en-US" sz="2000" dirty="0" smtClean="0"/>
                        <a:t>Student success advisor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Liaison</a:t>
                      </a:r>
                      <a:r>
                        <a:rPr lang="en-US" sz="2000" baseline="0" dirty="0" smtClean="0"/>
                        <a:t> with PED, vendors, STCs</a:t>
                      </a:r>
                    </a:p>
                    <a:p>
                      <a:pPr marL="342900" indent="-342900">
                        <a:buFont typeface="Arial" panose="020B0604020202020204" pitchFamily="34" charset="0"/>
                        <a:buChar char="•"/>
                      </a:pPr>
                      <a:r>
                        <a:rPr lang="en-US" sz="2000" baseline="0" dirty="0" smtClean="0"/>
                        <a:t>Know 6.10.7 NMAC, manuals, PED trainings, technology specifications, accommodations</a:t>
                      </a:r>
                    </a:p>
                    <a:p>
                      <a:pPr marL="342900" indent="-342900">
                        <a:buFont typeface="Arial" panose="020B0604020202020204" pitchFamily="34" charset="0"/>
                        <a:buChar char="•"/>
                      </a:pPr>
                      <a:r>
                        <a:rPr lang="en-US" sz="2000" baseline="0" dirty="0" smtClean="0"/>
                        <a:t>District test security policy, train STCs, TAs</a:t>
                      </a:r>
                    </a:p>
                    <a:p>
                      <a:pPr marL="342900" indent="-342900">
                        <a:buFont typeface="Arial" panose="020B0604020202020204" pitchFamily="34" charset="0"/>
                        <a:buChar char="•"/>
                      </a:pPr>
                      <a:r>
                        <a:rPr lang="en-US" sz="2000" baseline="0" dirty="0" smtClean="0"/>
                        <a:t>Reports irregularities to 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r h="1525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smtClean="0"/>
                        <a:t>STC</a:t>
                      </a:r>
                    </a:p>
                    <a:p>
                      <a:r>
                        <a:rPr lang="en-US" sz="2000" b="1" i="1" dirty="0" smtClean="0"/>
                        <a:t>School Test Coordinator</a:t>
                      </a:r>
                      <a:endParaRPr 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DTC licenses or </a:t>
                      </a:r>
                    </a:p>
                    <a:p>
                      <a:pPr marL="342900" indent="-342900">
                        <a:buFont typeface="Arial" panose="020B0604020202020204" pitchFamily="34" charset="0"/>
                        <a:buChar char="•"/>
                      </a:pPr>
                      <a:r>
                        <a:rPr lang="en-US" sz="2000" dirty="0" smtClean="0"/>
                        <a:t>Instructional support provider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Know 6.10.7 NMAC, manuals, district policy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Train TAs, proctors</a:t>
                      </a:r>
                    </a:p>
                    <a:p>
                      <a:pPr marL="342900" indent="-342900">
                        <a:buFont typeface="Arial" panose="020B0604020202020204" pitchFamily="34" charset="0"/>
                        <a:buChar char="•"/>
                      </a:pPr>
                      <a:r>
                        <a:rPr lang="en-US" sz="2000" baseline="0" dirty="0" smtClean="0"/>
                        <a:t>Secure test materials, testing environment</a:t>
                      </a:r>
                    </a:p>
                    <a:p>
                      <a:pPr marL="342900" indent="-342900">
                        <a:buFont typeface="Arial" panose="020B0604020202020204" pitchFamily="34" charset="0"/>
                        <a:buChar char="•"/>
                      </a:pPr>
                      <a:r>
                        <a:rPr lang="en-US" sz="2000" dirty="0" smtClean="0"/>
                        <a:t>Assigns Accommodations and accessibility</a:t>
                      </a:r>
                      <a:r>
                        <a:rPr lang="en-US" sz="2000" baseline="0" dirty="0" smtClean="0"/>
                        <a:t> features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952741"/>
                  </a:ext>
                </a:extLst>
              </a:tr>
              <a:tr h="1170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smtClean="0"/>
                        <a:t>TA</a:t>
                      </a:r>
                    </a:p>
                    <a:p>
                      <a:r>
                        <a:rPr lang="en-US" sz="2000" b="1" i="1" dirty="0" smtClean="0"/>
                        <a:t>Test Administrator</a:t>
                      </a:r>
                      <a:endParaRPr lang="en-US"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Same as STC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Administers tests, following</a:t>
                      </a:r>
                      <a:r>
                        <a:rPr lang="en-US" sz="2000" baseline="0" dirty="0" smtClean="0"/>
                        <a:t> security policy</a:t>
                      </a:r>
                      <a:endParaRPr lang="en-US" sz="2000" dirty="0" smtClean="0"/>
                    </a:p>
                    <a:p>
                      <a:pPr marL="342900" indent="-342900">
                        <a:buFont typeface="Arial" panose="020B0604020202020204" pitchFamily="34" charset="0"/>
                        <a:buChar char="•"/>
                      </a:pPr>
                      <a:r>
                        <a:rPr lang="en-US" sz="2000" dirty="0" smtClean="0"/>
                        <a:t>Ensures Accommodations and accessibility</a:t>
                      </a:r>
                      <a:r>
                        <a:rPr lang="en-US" sz="2000" baseline="0" dirty="0" smtClean="0"/>
                        <a:t> features are enabled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8599064"/>
                  </a:ext>
                </a:extLst>
              </a:tr>
              <a:tr h="461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0" i="1" dirty="0" smtClean="0"/>
                        <a:t>Proctor</a:t>
                      </a:r>
                      <a:endParaRPr lang="en-US" sz="2000"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Can be EA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Arial" panose="020B0604020202020204" pitchFamily="34" charset="0"/>
                        <a:buChar char="•"/>
                      </a:pPr>
                      <a:r>
                        <a:rPr lang="en-US" sz="2000" dirty="0" smtClean="0"/>
                        <a:t>Assist TA</a:t>
                      </a:r>
                      <a:r>
                        <a:rPr lang="en-US" sz="2000" baseline="0" dirty="0" smtClean="0"/>
                        <a:t> monitoring students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968359"/>
                  </a:ext>
                </a:extLst>
              </a:tr>
            </a:tbl>
          </a:graphicData>
        </a:graphic>
      </p:graphicFrame>
    </p:spTree>
    <p:extLst>
      <p:ext uri="{BB962C8B-B14F-4D97-AF65-F5344CB8AC3E}">
        <p14:creationId xmlns:p14="http://schemas.microsoft.com/office/powerpoint/2010/main" val="283802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47</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Superintendent</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588926"/>
            <a:ext cx="8548914"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Appoints DTC and Technology</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Coordinator</a:t>
            </a:r>
          </a:p>
          <a:p>
            <a:pPr lvl="1">
              <a:spcBef>
                <a:spcPts val="1000"/>
              </a:spcBef>
            </a:pPr>
            <a:r>
              <a:rPr lang="en-US" sz="2800" baseline="0" dirty="0" smtClean="0">
                <a:solidFill>
                  <a:prstClr val="black"/>
                </a:solidFill>
                <a:latin typeface="Calibri" panose="020F0502020204030204"/>
              </a:rPr>
              <a:t>F</a:t>
            </a:r>
            <a:r>
              <a:rPr kumimoji="0" lang="en-US"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orms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in DTC Manual, Appendix F</a:t>
            </a:r>
          </a:p>
          <a:p>
            <a:pPr lvl="1">
              <a:spcBef>
                <a:spcPts val="1000"/>
              </a:spcBef>
            </a:pPr>
            <a:r>
              <a:rPr lang="en-US" sz="2800" baseline="0" dirty="0" smtClean="0">
                <a:solidFill>
                  <a:prstClr val="black"/>
                </a:solidFill>
                <a:latin typeface="Calibri" panose="020F0502020204030204"/>
              </a:rPr>
              <a:t>Every</a:t>
            </a:r>
            <a:r>
              <a:rPr lang="en-US" sz="2800" dirty="0" smtClean="0">
                <a:solidFill>
                  <a:prstClr val="black"/>
                </a:solidFill>
                <a:latin typeface="Calibri" panose="020F0502020204030204"/>
              </a:rPr>
              <a:t> year </a:t>
            </a:r>
            <a:r>
              <a:rPr lang="en-US" sz="2800" b="1" u="sng" dirty="0" smtClean="0">
                <a:solidFill>
                  <a:prstClr val="black"/>
                </a:solidFill>
                <a:latin typeface="Calibri" panose="020F0502020204030204"/>
              </a:rPr>
              <a:t>and</a:t>
            </a:r>
            <a:r>
              <a:rPr lang="en-US" sz="2800" dirty="0" smtClean="0">
                <a:solidFill>
                  <a:prstClr val="black"/>
                </a:solidFill>
                <a:latin typeface="Calibri" panose="020F0502020204030204"/>
              </a:rPr>
              <a:t> when changes</a:t>
            </a:r>
          </a:p>
          <a:p>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Verification</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a:t>
            </a:r>
          </a:p>
          <a:p>
            <a:pPr lvl="1"/>
            <a:r>
              <a:rPr lang="en-US" sz="2800" dirty="0" smtClean="0">
                <a:solidFill>
                  <a:prstClr val="black"/>
                </a:solidFill>
                <a:latin typeface="Calibri" panose="020F0502020204030204"/>
              </a:rPr>
              <a:t>Test security</a:t>
            </a:r>
          </a:p>
          <a:p>
            <a:pPr lvl="1"/>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Staff training</a:t>
            </a:r>
          </a:p>
          <a:p>
            <a:pPr lvl="1"/>
            <a:r>
              <a:rPr lang="en-US" sz="2800" dirty="0" smtClean="0">
                <a:solidFill>
                  <a:prstClr val="black"/>
                </a:solidFill>
                <a:latin typeface="Calibri" panose="020F0502020204030204"/>
              </a:rPr>
              <a:t>Accommodations</a:t>
            </a:r>
          </a:p>
          <a:p>
            <a:pPr lvl="1"/>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10 days after testing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 7 </a:t>
            </a:r>
          </a:p>
        </p:txBody>
      </p:sp>
    </p:spTree>
    <p:extLst>
      <p:ext uri="{BB962C8B-B14F-4D97-AF65-F5344CB8AC3E}">
        <p14:creationId xmlns:p14="http://schemas.microsoft.com/office/powerpoint/2010/main" val="127582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48</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DTC</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588926"/>
            <a:ext cx="8548914"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Liaison</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with PED and vendors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smtClean="0">
                <a:solidFill>
                  <a:prstClr val="black"/>
                </a:solidFill>
                <a:latin typeface="Calibri" panose="020F0502020204030204"/>
              </a:rPr>
              <a:t>Submits all forms (</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DTC Manual, Appendix 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solidFill>
                  <a:prstClr val="black"/>
                </a:solidFill>
                <a:latin typeface="Calibri" panose="020F0502020204030204"/>
              </a:rPr>
              <a:t>Source of assessment information for district and school staff, parents,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Attend all mandatory PED trainings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smtClean="0">
                <a:solidFill>
                  <a:prstClr val="black"/>
                </a:solidFill>
                <a:latin typeface="Calibri" panose="020F0502020204030204"/>
              </a:rPr>
              <a:t>Develop district test security policy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Trains STCs</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and all personnel involved in testing</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8-9</a:t>
            </a:r>
            <a:endParaRPr lang="en-US" sz="2200" dirty="0">
              <a:solidFill>
                <a:prstClr val="black"/>
              </a:solidFill>
            </a:endParaRPr>
          </a:p>
        </p:txBody>
      </p:sp>
    </p:spTree>
    <p:extLst>
      <p:ext uri="{BB962C8B-B14F-4D97-AF65-F5344CB8AC3E}">
        <p14:creationId xmlns:p14="http://schemas.microsoft.com/office/powerpoint/2010/main" val="2653335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49</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DTC, cont.</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378987"/>
            <a:ext cx="8548914" cy="430577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Technical</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Pre-ID</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data </a:t>
            </a:r>
            <a:r>
              <a:rPr kumimoji="0" lang="en-US" sz="3200" b="0" i="0" u="none" strike="noStrike" kern="1200" cap="none" spc="0" normalizeH="0" noProof="0" dirty="0" err="1" smtClean="0">
                <a:ln>
                  <a:noFill/>
                </a:ln>
                <a:solidFill>
                  <a:prstClr val="black"/>
                </a:solidFill>
                <a:effectLst/>
                <a:uLnTx/>
                <a:uFillTx/>
                <a:latin typeface="Calibri" panose="020F0502020204030204"/>
                <a:ea typeface="+mn-ea"/>
                <a:cs typeface="+mn-cs"/>
              </a:rPr>
              <a:t>data</a:t>
            </a:r>
            <a:endPar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aseline="0" dirty="0" smtClean="0">
                <a:solidFill>
                  <a:prstClr val="black"/>
                </a:solidFill>
                <a:latin typeface="Calibri" panose="020F0502020204030204"/>
              </a:rPr>
              <a:t>Accommodations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Licensed staff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aseline="0" dirty="0" smtClean="0">
                <a:solidFill>
                  <a:prstClr val="black"/>
                </a:solidFill>
                <a:latin typeface="Calibri" panose="020F0502020204030204"/>
              </a:rPr>
              <a:t>Secure materials</a:t>
            </a:r>
          </a:p>
          <a:p>
            <a:pPr lvl="1">
              <a:spcBef>
                <a:spcPts val="1000"/>
              </a:spcBef>
            </a:pPr>
            <a:r>
              <a:rPr lang="en-US" sz="2800" dirty="0" smtClean="0">
                <a:solidFill>
                  <a:prstClr val="black"/>
                </a:solidFill>
                <a:latin typeface="Calibri" panose="020F0502020204030204"/>
              </a:rPr>
              <a:t>Systems for tracking, storage, destruction, return</a:t>
            </a:r>
            <a:endParaRPr lang="en-US" sz="2800" baseline="0" dirty="0" smtClean="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smtClean="0">
                <a:solidFill>
                  <a:prstClr val="black"/>
                </a:solidFill>
                <a:latin typeface="Calibri" panose="020F0502020204030204"/>
              </a:rPr>
              <a:t>Irregularities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Exemptions</a:t>
            </a:r>
            <a:r>
              <a:rPr lang="en-US" sz="3200" dirty="0" smtClean="0">
                <a:solidFill>
                  <a:prstClr val="black"/>
                </a:solidFill>
                <a:latin typeface="Calibri" panose="020F0502020204030204"/>
              </a:rPr>
              <a:t>, waivers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Document retention (5 years)</a:t>
            </a: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8-9</a:t>
            </a:r>
            <a:endParaRPr lang="en-US" sz="2200" dirty="0">
              <a:solidFill>
                <a:prstClr val="black"/>
              </a:solidFill>
            </a:endParaRPr>
          </a:p>
        </p:txBody>
      </p:sp>
    </p:spTree>
    <p:extLst>
      <p:ext uri="{BB962C8B-B14F-4D97-AF65-F5344CB8AC3E}">
        <p14:creationId xmlns:p14="http://schemas.microsoft.com/office/powerpoint/2010/main" val="393788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12192000" cy="6857999"/>
          </a:xfrm>
          <a:prstGeom prst="rect">
            <a:avLst/>
          </a:prstGeom>
        </p:spPr>
      </p:pic>
    </p:spTree>
    <p:extLst>
      <p:ext uri="{BB962C8B-B14F-4D97-AF65-F5344CB8AC3E}">
        <p14:creationId xmlns:p14="http://schemas.microsoft.com/office/powerpoint/2010/main" val="2471893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50</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Principal</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588926"/>
            <a:ext cx="8548914"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noProof="0" dirty="0" smtClean="0">
                <a:solidFill>
                  <a:prstClr val="black"/>
                </a:solidFill>
                <a:latin typeface="Calibri" panose="020F0502020204030204"/>
              </a:rPr>
              <a:t>Attend all trainings held by DTC or STC</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Verification</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a:t>
            </a:r>
          </a:p>
          <a:p>
            <a:pPr lvl="1"/>
            <a:r>
              <a:rPr lang="en-US" sz="2800" dirty="0" smtClean="0">
                <a:solidFill>
                  <a:prstClr val="black"/>
                </a:solidFill>
                <a:latin typeface="Calibri" panose="020F0502020204030204"/>
              </a:rPr>
              <a:t>Test security</a:t>
            </a:r>
          </a:p>
          <a:p>
            <a:pPr lvl="1"/>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Staff training</a:t>
            </a:r>
          </a:p>
          <a:p>
            <a:pPr lvl="1"/>
            <a:r>
              <a:rPr lang="en-US" sz="2800" dirty="0" smtClean="0">
                <a:solidFill>
                  <a:prstClr val="black"/>
                </a:solidFill>
                <a:latin typeface="Calibri" panose="020F0502020204030204"/>
              </a:rPr>
              <a:t>Accommodations</a:t>
            </a:r>
          </a:p>
          <a:p>
            <a:pPr lvl="1"/>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10 days after testing</a:t>
            </a:r>
          </a:p>
          <a:p>
            <a:pPr lvl="1"/>
            <a:r>
              <a:rPr lang="en-US" sz="2800" baseline="0" dirty="0" smtClean="0">
                <a:solidFill>
                  <a:prstClr val="black"/>
                </a:solidFill>
                <a:latin typeface="Calibri" panose="020F0502020204030204"/>
              </a:rPr>
              <a:t>Form sent to DTC </a:t>
            </a:r>
            <a:r>
              <a:rPr lang="en-US" sz="2800" b="1" u="sng" baseline="0" dirty="0" smtClean="0">
                <a:solidFill>
                  <a:prstClr val="black"/>
                </a:solidFill>
                <a:latin typeface="Calibri" panose="020F0502020204030204"/>
              </a:rPr>
              <a:t>not</a:t>
            </a:r>
            <a:r>
              <a:rPr lang="en-US" sz="2800" baseline="0" dirty="0" smtClean="0">
                <a:solidFill>
                  <a:prstClr val="black"/>
                </a:solidFill>
                <a:latin typeface="Calibri" panose="020F0502020204030204"/>
              </a:rPr>
              <a:t> PED</a:t>
            </a:r>
          </a:p>
          <a:p>
            <a:pPr lvl="1"/>
            <a:r>
              <a:rPr lang="en-US" sz="2800" dirty="0" smtClean="0">
                <a:solidFill>
                  <a:prstClr val="black"/>
                </a:solidFill>
                <a:latin typeface="Calibri" panose="020F0502020204030204"/>
              </a:rPr>
              <a:t>D</a:t>
            </a:r>
            <a:r>
              <a:rPr lang="en-US" sz="2800" baseline="0" dirty="0" smtClean="0">
                <a:solidFill>
                  <a:prstClr val="black"/>
                </a:solidFill>
                <a:latin typeface="Calibri" panose="020F0502020204030204"/>
              </a:rPr>
              <a:t>istrict retains 5 years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253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51</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Light" panose="020F0302020204030204" pitchFamily="34" charset="0"/>
                <a:cs typeface="Calibri Light" panose="020F0302020204030204" pitchFamily="34" charset="0"/>
              </a:rPr>
              <a:t>S</a:t>
            </a:r>
            <a:r>
              <a:rPr lang="en-US" b="1" dirty="0" smtClean="0">
                <a:latin typeface="Calibri Light" panose="020F0302020204030204" pitchFamily="34" charset="0"/>
                <a:cs typeface="Calibri Light" panose="020F0302020204030204" pitchFamily="34" charset="0"/>
              </a:rPr>
              <a:t>TC</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414758"/>
            <a:ext cx="8548914"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Attend trainings DTC deems mandatory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smtClean="0">
                <a:solidFill>
                  <a:prstClr val="black"/>
                </a:solidFill>
                <a:latin typeface="Calibri" panose="020F0502020204030204"/>
              </a:rPr>
              <a:t>Ensure district policy followed at all times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smtClean="0">
                <a:solidFill>
                  <a:prstClr val="black"/>
                </a:solidFill>
                <a:latin typeface="Calibri" panose="020F0502020204030204"/>
              </a:rPr>
              <a:t>Ensure TAs and proctors</a:t>
            </a:r>
          </a:p>
          <a:p>
            <a:pPr lvl="1">
              <a:spcBef>
                <a:spcPts val="1000"/>
              </a:spcBef>
            </a:pPr>
            <a:r>
              <a:rPr lang="en-US" sz="3200" dirty="0" smtClean="0">
                <a:solidFill>
                  <a:prstClr val="black"/>
                </a:solidFill>
                <a:latin typeface="Calibri" panose="020F0502020204030204"/>
              </a:rPr>
              <a:t>Licensed, trained, certified (specific assessments)</a:t>
            </a:r>
          </a:p>
          <a:p>
            <a:pPr lvl="1">
              <a:spcBef>
                <a:spcPts val="1000"/>
              </a:spcBef>
            </a:pPr>
            <a:r>
              <a:rPr lang="en-US" sz="2800" dirty="0" smtClean="0">
                <a:solidFill>
                  <a:prstClr val="black"/>
                </a:solidFill>
                <a:latin typeface="Calibri" panose="020F0502020204030204"/>
              </a:rPr>
              <a:t>Have </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TAMs at least a week before</a:t>
            </a:r>
          </a:p>
          <a:p>
            <a:pPr lvl="1">
              <a:spcBef>
                <a:spcPts val="1000"/>
              </a:spcBef>
            </a:pPr>
            <a:r>
              <a:rPr lang="en-US" sz="3200" dirty="0" smtClean="0">
                <a:solidFill>
                  <a:prstClr val="black"/>
                </a:solidFill>
                <a:latin typeface="Calibri" panose="020F0502020204030204"/>
              </a:rPr>
              <a:t>Sign confidentiality agreement</a:t>
            </a:r>
            <a:endPar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9-10</a:t>
            </a:r>
            <a:endParaRPr lang="en-US" sz="2200" dirty="0">
              <a:solidFill>
                <a:prstClr val="black"/>
              </a:solidFill>
            </a:endParaRPr>
          </a:p>
        </p:txBody>
      </p:sp>
    </p:spTree>
    <p:extLst>
      <p:ext uri="{BB962C8B-B14F-4D97-AF65-F5344CB8AC3E}">
        <p14:creationId xmlns:p14="http://schemas.microsoft.com/office/powerpoint/2010/main" val="1716488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52</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STC, cont.</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414758"/>
            <a:ext cx="8548914" cy="40958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dirty="0" smtClean="0">
                <a:solidFill>
                  <a:prstClr val="black"/>
                </a:solidFill>
              </a:rPr>
              <a:t>Testing locations</a:t>
            </a:r>
          </a:p>
          <a:p>
            <a:pPr lvl="1">
              <a:defRPr/>
            </a:pPr>
            <a:r>
              <a:rPr lang="en-US" sz="2800" dirty="0" smtClean="0">
                <a:solidFill>
                  <a:prstClr val="black"/>
                </a:solidFill>
              </a:rPr>
              <a:t>25:1 </a:t>
            </a:r>
            <a:r>
              <a:rPr lang="en-US" sz="2800" dirty="0">
                <a:solidFill>
                  <a:prstClr val="black"/>
                </a:solidFill>
              </a:rPr>
              <a:t>ratio (see pp. 9-10</a:t>
            </a:r>
            <a:r>
              <a:rPr lang="en-US" sz="2800" dirty="0" smtClean="0">
                <a:solidFill>
                  <a:prstClr val="black"/>
                </a:solidFill>
              </a:rPr>
              <a:t>)</a:t>
            </a:r>
          </a:p>
          <a:p>
            <a:pPr lvl="1">
              <a:defRPr/>
            </a:pPr>
            <a:r>
              <a:rPr lang="en-US" sz="2800" dirty="0" smtClean="0">
                <a:solidFill>
                  <a:prstClr val="black"/>
                </a:solidFill>
              </a:rPr>
              <a:t>Materials removed (see p. 16)</a:t>
            </a:r>
            <a:endParaRPr lang="en-US" sz="2800" dirty="0">
              <a:solidFill>
                <a:prstClr val="black"/>
              </a:solidFill>
            </a:endParaRPr>
          </a:p>
          <a:p>
            <a:pPr lvl="0">
              <a:defRPr/>
            </a:pPr>
            <a:r>
              <a:rPr lang="en-US" sz="3200" dirty="0">
                <a:solidFill>
                  <a:prstClr val="black"/>
                </a:solidFill>
              </a:rPr>
              <a:t>Secure materials </a:t>
            </a:r>
            <a:endParaRPr lang="en-US" sz="3200" dirty="0" smtClean="0">
              <a:solidFill>
                <a:prstClr val="black"/>
              </a:solidFill>
            </a:endParaRPr>
          </a:p>
          <a:p>
            <a:pPr lvl="0">
              <a:defRPr/>
            </a:pPr>
            <a:r>
              <a:rPr lang="en-US" sz="3200" dirty="0" smtClean="0">
                <a:solidFill>
                  <a:prstClr val="black"/>
                </a:solidFill>
              </a:rPr>
              <a:t>Accommodations</a:t>
            </a:r>
          </a:p>
          <a:p>
            <a:pPr lvl="0">
              <a:defRPr/>
            </a:pPr>
            <a:r>
              <a:rPr lang="en-US" sz="3200" dirty="0">
                <a:solidFill>
                  <a:prstClr val="black"/>
                </a:solidFill>
              </a:rPr>
              <a:t>Technical </a:t>
            </a:r>
            <a:r>
              <a:rPr lang="en-US" sz="3200" dirty="0" smtClean="0">
                <a:solidFill>
                  <a:prstClr val="black"/>
                </a:solidFill>
              </a:rPr>
              <a:t>requirements</a:t>
            </a:r>
          </a:p>
          <a:p>
            <a:pPr lvl="0">
              <a:defRPr/>
            </a:pPr>
            <a:r>
              <a:rPr lang="en-US" sz="3200" dirty="0" smtClean="0">
                <a:solidFill>
                  <a:prstClr val="black"/>
                </a:solidFill>
              </a:rPr>
              <a:t>Students use correct tickets or labels</a:t>
            </a:r>
            <a:endParaRPr lang="en-US" sz="3200" dirty="0">
              <a:solidFill>
                <a:prstClr val="black"/>
              </a:solidFill>
            </a:endParaRPr>
          </a:p>
          <a:p>
            <a:pPr lvl="0">
              <a:defRPr/>
            </a:pPr>
            <a:r>
              <a:rPr lang="en-US" sz="3200" dirty="0" smtClean="0">
                <a:solidFill>
                  <a:prstClr val="black"/>
                </a:solidFill>
                <a:latin typeface="Calibri" panose="020F0502020204030204"/>
              </a:rPr>
              <a:t>Report irregularities to principal and DTC</a:t>
            </a:r>
            <a:endPar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9-10</a:t>
            </a:r>
            <a:endParaRPr lang="en-US" sz="2200" dirty="0">
              <a:solidFill>
                <a:prstClr val="black"/>
              </a:solidFill>
            </a:endParaRPr>
          </a:p>
        </p:txBody>
      </p:sp>
    </p:spTree>
    <p:extLst>
      <p:ext uri="{BB962C8B-B14F-4D97-AF65-F5344CB8AC3E}">
        <p14:creationId xmlns:p14="http://schemas.microsoft.com/office/powerpoint/2010/main" val="1581557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53</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District Policy</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
        <p:nvSpPr>
          <p:cNvPr id="5" name="Content Placeholder 9"/>
          <p:cNvSpPr txBox="1">
            <a:spLocks/>
          </p:cNvSpPr>
          <p:nvPr/>
        </p:nvSpPr>
        <p:spPr>
          <a:xfrm>
            <a:off x="1770743" y="1414758"/>
            <a:ext cx="8548914"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noProof="0" dirty="0" smtClean="0">
                <a:solidFill>
                  <a:prstClr val="black"/>
                </a:solidFill>
              </a:rPr>
              <a:t>At least as rigorous as state</a:t>
            </a:r>
          </a:p>
          <a:p>
            <a:pPr lvl="0">
              <a:defRPr/>
            </a:pPr>
            <a:r>
              <a:rPr lang="en-US" sz="3200" noProof="0" dirty="0" smtClean="0">
                <a:solidFill>
                  <a:prstClr val="black"/>
                </a:solidFill>
                <a:latin typeface="Calibri" panose="020F0502020204030204"/>
              </a:rPr>
              <a:t>Secure materials</a:t>
            </a:r>
          </a:p>
          <a:p>
            <a:pPr lvl="0">
              <a:defRPr/>
            </a:pPr>
            <a:r>
              <a:rPr kumimoji="0" lang="en-US" sz="3200" b="0" i="0" u="none" strike="noStrike" kern="1200" cap="none" spc="0" normalizeH="0" dirty="0" smtClean="0">
                <a:ln>
                  <a:noFill/>
                </a:ln>
                <a:solidFill>
                  <a:prstClr val="black"/>
                </a:solidFill>
                <a:effectLst/>
                <a:uLnTx/>
                <a:uFillTx/>
                <a:latin typeface="Calibri" panose="020F0502020204030204"/>
                <a:ea typeface="+mn-ea"/>
                <a:cs typeface="+mn-cs"/>
              </a:rPr>
              <a:t>Scheduling</a:t>
            </a:r>
          </a:p>
          <a:p>
            <a:pPr lvl="1">
              <a:defRPr/>
            </a:pPr>
            <a:r>
              <a:rPr lang="en-US" sz="2800" noProof="0" dirty="0" smtClean="0">
                <a:solidFill>
                  <a:prstClr val="black"/>
                </a:solidFill>
                <a:latin typeface="Calibri" panose="020F0502020204030204"/>
              </a:rPr>
              <a:t>Allow enough time with breaks</a:t>
            </a:r>
          </a:p>
          <a:p>
            <a:pPr lvl="1">
              <a:defRPr/>
            </a:pPr>
            <a:r>
              <a:rPr kumimoji="0" lang="en-US" sz="2800" b="0" i="0" u="none" strike="noStrike" kern="1200" cap="none" spc="0" normalizeH="0" dirty="0" smtClean="0">
                <a:ln>
                  <a:noFill/>
                </a:ln>
                <a:solidFill>
                  <a:prstClr val="black"/>
                </a:solidFill>
                <a:effectLst/>
                <a:uLnTx/>
                <a:uFillTx/>
                <a:latin typeface="Calibri" panose="020F0502020204030204"/>
                <a:ea typeface="+mn-ea"/>
                <a:cs typeface="+mn-cs"/>
              </a:rPr>
              <a:t>PBT</a:t>
            </a:r>
            <a:r>
              <a:rPr kumimoji="0" lang="en-US" sz="3200" b="0" i="0" u="none" strike="noStrike" kern="1200" cap="none" spc="0" normalizeH="0" dirty="0" smtClean="0">
                <a:ln>
                  <a:noFill/>
                </a:ln>
                <a:solidFill>
                  <a:prstClr val="black"/>
                </a:solidFill>
                <a:effectLst/>
                <a:uLnTx/>
                <a:uFillTx/>
                <a:latin typeface="Calibri" panose="020F0502020204030204"/>
                <a:ea typeface="+mn-ea"/>
                <a:cs typeface="+mn-cs"/>
              </a:rPr>
              <a:t>: </a:t>
            </a:r>
            <a:r>
              <a:rPr kumimoji="0" lang="en-US" sz="2800" b="0" i="0" u="none" strike="noStrike" kern="1200" cap="none" spc="0" normalizeH="0" dirty="0" smtClean="0">
                <a:ln>
                  <a:noFill/>
                </a:ln>
                <a:solidFill>
                  <a:prstClr val="black"/>
                </a:solidFill>
                <a:effectLst/>
                <a:uLnTx/>
                <a:uFillTx/>
                <a:latin typeface="Calibri" panose="020F0502020204030204"/>
                <a:ea typeface="+mn-ea"/>
                <a:cs typeface="+mn-cs"/>
              </a:rPr>
              <a:t>all schools in district follow same schedule to extent possible; follow order in booklets</a:t>
            </a:r>
          </a:p>
          <a:p>
            <a:pPr lvl="1">
              <a:defRPr/>
            </a:pPr>
            <a:r>
              <a:rPr lang="en-US" sz="2800" noProof="0" dirty="0" smtClean="0">
                <a:solidFill>
                  <a:prstClr val="black"/>
                </a:solidFill>
                <a:latin typeface="Calibri" panose="020F0502020204030204"/>
              </a:rPr>
              <a:t>CBT: schedule same content/grade as close together as resources permit</a:t>
            </a:r>
            <a:endPar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50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54</a:t>
            </a:fld>
            <a:endParaRPr lang="en-US"/>
          </a:p>
        </p:txBody>
      </p:sp>
      <p:sp>
        <p:nvSpPr>
          <p:cNvPr id="3" name="Title 8"/>
          <p:cNvSpPr txBox="1">
            <a:spLocks/>
          </p:cNvSpPr>
          <p:nvPr/>
        </p:nvSpPr>
        <p:spPr>
          <a:xfrm>
            <a:off x="507997" y="504817"/>
            <a:ext cx="11243038" cy="12368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libri Light" panose="020F0302020204030204" pitchFamily="34" charset="0"/>
                <a:cs typeface="Calibri Light" panose="020F0302020204030204" pitchFamily="34" charset="0"/>
              </a:rPr>
              <a:t>Testing Irregularities: Is </a:t>
            </a:r>
            <a:r>
              <a:rPr lang="en-US" sz="4000" b="1" dirty="0">
                <a:latin typeface="Calibri Light" panose="020F0302020204030204" pitchFamily="34" charset="0"/>
                <a:cs typeface="Calibri Light" panose="020F0302020204030204" pitchFamily="34" charset="0"/>
              </a:rPr>
              <a:t>every incident an irregularity?</a:t>
            </a:r>
            <a:endParaRPr lang="en-US" b="1" dirty="0" smtClean="0">
              <a:latin typeface="Calibri Light" panose="020F0302020204030204" pitchFamily="34" charset="0"/>
              <a:cs typeface="Calibri Light" panose="020F0302020204030204" pitchFamily="34" charset="0"/>
            </a:endParaRPr>
          </a:p>
          <a:p>
            <a:pPr algn="ctr"/>
            <a:endParaRPr lang="en-US" b="1" dirty="0">
              <a:latin typeface="Calibri Light" panose="020F0302020204030204" pitchFamily="34" charset="0"/>
              <a:cs typeface="Calibri Light" panose="020F0302020204030204" pitchFamily="34" charset="0"/>
            </a:endParaRPr>
          </a:p>
        </p:txBody>
      </p:sp>
      <p:sp>
        <p:nvSpPr>
          <p:cNvPr id="4" name="TextBox 3"/>
          <p:cNvSpPr txBox="1"/>
          <p:nvPr/>
        </p:nvSpPr>
        <p:spPr>
          <a:xfrm>
            <a:off x="1190171" y="6328233"/>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17-20</a:t>
            </a:r>
            <a:endParaRPr lang="en-US" sz="2200" dirty="0">
              <a:solidFill>
                <a:prstClr val="black"/>
              </a:solidFill>
            </a:endParaRPr>
          </a:p>
        </p:txBody>
      </p:sp>
      <p:graphicFrame>
        <p:nvGraphicFramePr>
          <p:cNvPr id="8" name="Diagram 7"/>
          <p:cNvGraphicFramePr/>
          <p:nvPr>
            <p:extLst>
              <p:ext uri="{D42A27DB-BD31-4B8C-83A1-F6EECF244321}">
                <p14:modId xmlns:p14="http://schemas.microsoft.com/office/powerpoint/2010/main" val="3832651816"/>
              </p:ext>
            </p:extLst>
          </p:nvPr>
        </p:nvGraphicFramePr>
        <p:xfrm>
          <a:off x="159657" y="1273214"/>
          <a:ext cx="11480800" cy="492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558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55</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Avoiding Irregularities Before They Happen</a:t>
            </a:r>
            <a:endParaRPr lang="en-US" b="1" dirty="0">
              <a:latin typeface="Calibri Light" panose="020F0302020204030204" pitchFamily="34" charset="0"/>
              <a:cs typeface="Calibri Light" panose="020F0302020204030204" pitchFamily="34" charset="0"/>
            </a:endParaRPr>
          </a:p>
        </p:txBody>
      </p:sp>
      <p:sp>
        <p:nvSpPr>
          <p:cNvPr id="4" name="TextBox 3"/>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 17</a:t>
            </a:r>
            <a:endParaRPr lang="en-US" sz="2200" dirty="0">
              <a:solidFill>
                <a:prstClr val="black"/>
              </a:solidFill>
            </a:endParaRPr>
          </a:p>
        </p:txBody>
      </p:sp>
      <p:sp>
        <p:nvSpPr>
          <p:cNvPr id="5" name="Content Placeholder 9"/>
          <p:cNvSpPr txBox="1">
            <a:spLocks/>
          </p:cNvSpPr>
          <p:nvPr/>
        </p:nvSpPr>
        <p:spPr>
          <a:xfrm>
            <a:off x="1422400" y="1414758"/>
            <a:ext cx="9405257"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600" dirty="0" smtClean="0"/>
              <a:t>Scheduling </a:t>
            </a:r>
          </a:p>
          <a:p>
            <a:pPr lvl="1"/>
            <a:r>
              <a:rPr lang="en-US" sz="2600" dirty="0" smtClean="0"/>
              <a:t>Sufficient time to complete before lunch or end of day </a:t>
            </a:r>
          </a:p>
          <a:p>
            <a:pPr lvl="1"/>
            <a:r>
              <a:rPr lang="en-US" sz="2600" dirty="0" smtClean="0"/>
              <a:t>Breaks</a:t>
            </a:r>
          </a:p>
          <a:p>
            <a:pPr lvl="0"/>
            <a:r>
              <a:rPr lang="en-US" sz="2600" dirty="0" smtClean="0"/>
              <a:t>Before testing</a:t>
            </a:r>
          </a:p>
          <a:p>
            <a:pPr lvl="1"/>
            <a:r>
              <a:rPr lang="en-US" sz="2600" dirty="0" smtClean="0"/>
              <a:t>students correctly matched to the SSID on the label or ticket</a:t>
            </a:r>
          </a:p>
          <a:p>
            <a:pPr lvl="1"/>
            <a:r>
              <a:rPr lang="en-US" sz="2600" dirty="0" smtClean="0"/>
              <a:t>accommodations and accessibility features assigned</a:t>
            </a:r>
          </a:p>
          <a:p>
            <a:pPr lvl="1"/>
            <a:r>
              <a:rPr lang="en-US" sz="2600" dirty="0" smtClean="0"/>
              <a:t>technology and materials ready and working properly</a:t>
            </a:r>
          </a:p>
          <a:p>
            <a:pPr lvl="1"/>
            <a:r>
              <a:rPr lang="en-US" sz="2600" dirty="0" smtClean="0"/>
              <a:t>students do not have unauthorized electronic devices</a:t>
            </a:r>
          </a:p>
          <a:p>
            <a:pPr lvl="0"/>
            <a:r>
              <a:rPr lang="en-US" sz="2600" dirty="0" smtClean="0"/>
              <a:t>Monitor</a:t>
            </a:r>
            <a:r>
              <a:rPr lang="en-US" sz="2600" b="1" dirty="0" smtClean="0"/>
              <a:t> actively</a:t>
            </a:r>
            <a:r>
              <a:rPr lang="en-US" sz="2600" dirty="0" smtClean="0"/>
              <a:t> during and after test sessions</a:t>
            </a:r>
            <a:endParaRPr lang="en-US" sz="2600" dirty="0"/>
          </a:p>
          <a:p>
            <a:pPr lvl="0">
              <a:defRPr/>
            </a:pPr>
            <a:endParaRPr lang="en-US" sz="3200" dirty="0" smtClean="0">
              <a:solidFill>
                <a:prstClr val="black"/>
              </a:solidFill>
            </a:endParaRPr>
          </a:p>
          <a:p>
            <a:pPr lvl="0">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Tree>
    <p:extLst>
      <p:ext uri="{BB962C8B-B14F-4D97-AF65-F5344CB8AC3E}">
        <p14:creationId xmlns:p14="http://schemas.microsoft.com/office/powerpoint/2010/main" val="3904689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56</a:t>
            </a:fld>
            <a:endParaRPr lang="en-US"/>
          </a:p>
        </p:txBody>
      </p:sp>
      <p:sp>
        <p:nvSpPr>
          <p:cNvPr id="3" name="Title 8"/>
          <p:cNvSpPr txBox="1">
            <a:spLocks/>
          </p:cNvSpPr>
          <p:nvPr/>
        </p:nvSpPr>
        <p:spPr>
          <a:xfrm>
            <a:off x="290288" y="403219"/>
            <a:ext cx="2999829"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libri Light" panose="020F0302020204030204" pitchFamily="34" charset="0"/>
                <a:cs typeface="Calibri Light" panose="020F0302020204030204" pitchFamily="34" charset="0"/>
              </a:rPr>
              <a:t>Reporting Irregularities</a:t>
            </a:r>
            <a:endParaRPr lang="en-US" sz="3200"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290288" y="1898080"/>
            <a:ext cx="2598055" cy="340699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dirty="0" smtClean="0">
                <a:solidFill>
                  <a:prstClr val="black"/>
                </a:solidFill>
              </a:rPr>
              <a:t>Phone or email program manager within 3 days </a:t>
            </a:r>
          </a:p>
          <a:p>
            <a:pPr lvl="0">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Submit</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form within 10 days</a:t>
            </a:r>
          </a:p>
          <a:p>
            <a:pPr lvl="0">
              <a:defRPr/>
            </a:pPr>
            <a:r>
              <a:rPr lang="en-US" sz="3200" baseline="0" dirty="0" smtClean="0">
                <a:solidFill>
                  <a:prstClr val="black"/>
                </a:solidFill>
                <a:latin typeface="Calibri" panose="020F0502020204030204"/>
              </a:rPr>
              <a:t>Form in DTC Manual</a:t>
            </a:r>
            <a:r>
              <a:rPr lang="en-US" sz="3200" dirty="0" smtClean="0">
                <a:solidFill>
                  <a:prstClr val="black"/>
                </a:solidFill>
                <a:latin typeface="Calibri" panose="020F0502020204030204"/>
              </a:rPr>
              <a:t>, p. 49</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3149595" y="31349"/>
            <a:ext cx="9012143" cy="6617556"/>
          </a:xfrm>
          <a:prstGeom prst="rect">
            <a:avLst/>
          </a:prstGeom>
        </p:spPr>
      </p:pic>
    </p:spTree>
    <p:extLst>
      <p:ext uri="{BB962C8B-B14F-4D97-AF65-F5344CB8AC3E}">
        <p14:creationId xmlns:p14="http://schemas.microsoft.com/office/powerpoint/2010/main" val="820012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57</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Void vs Invalidate</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5863771"/>
            <a:ext cx="2641145" cy="850539"/>
          </a:xfrm>
          <a:prstGeom prst="rect">
            <a:avLst/>
          </a:prstGeom>
        </p:spPr>
      </p:pic>
      <p:sp>
        <p:nvSpPr>
          <p:cNvPr id="5" name="Content Placeholder 9"/>
          <p:cNvSpPr txBox="1">
            <a:spLocks/>
          </p:cNvSpPr>
          <p:nvPr/>
        </p:nvSpPr>
        <p:spPr>
          <a:xfrm>
            <a:off x="1770743" y="1414758"/>
            <a:ext cx="8548914" cy="40958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noProof="0" dirty="0" smtClean="0">
                <a:solidFill>
                  <a:prstClr val="black"/>
                </a:solidFill>
              </a:rPr>
              <a:t>Void</a:t>
            </a:r>
          </a:p>
          <a:p>
            <a:pPr lvl="1">
              <a:defRPr/>
            </a:pPr>
            <a:r>
              <a:rPr lang="en-US" sz="2800" noProof="0" dirty="0" smtClean="0">
                <a:solidFill>
                  <a:prstClr val="black"/>
                </a:solidFill>
              </a:rPr>
              <a:t>Wrong test started</a:t>
            </a:r>
          </a:p>
          <a:p>
            <a:pPr lvl="1">
              <a:defRPr/>
            </a:pPr>
            <a:r>
              <a:rPr lang="en-US" sz="2800" dirty="0" smtClean="0">
                <a:solidFill>
                  <a:prstClr val="black"/>
                </a:solidFill>
              </a:rPr>
              <a:t>V</a:t>
            </a:r>
            <a:r>
              <a:rPr lang="en-US" sz="2800" noProof="0" dirty="0" err="1" smtClean="0">
                <a:solidFill>
                  <a:prstClr val="black"/>
                </a:solidFill>
              </a:rPr>
              <a:t>oided</a:t>
            </a:r>
            <a:endParaRPr lang="en-US" sz="2800" noProof="0" dirty="0" smtClean="0">
              <a:solidFill>
                <a:prstClr val="black"/>
              </a:solidFill>
            </a:endParaRPr>
          </a:p>
          <a:p>
            <a:pPr lvl="1">
              <a:defRPr/>
            </a:pPr>
            <a:r>
              <a:rPr lang="en-US" sz="2800" dirty="0">
                <a:solidFill>
                  <a:prstClr val="black"/>
                </a:solidFill>
              </a:rPr>
              <a:t>C</a:t>
            </a:r>
            <a:r>
              <a:rPr lang="en-US" sz="2800" noProof="0" dirty="0" err="1" smtClean="0">
                <a:solidFill>
                  <a:prstClr val="black"/>
                </a:solidFill>
              </a:rPr>
              <a:t>orrect</a:t>
            </a:r>
            <a:r>
              <a:rPr lang="en-US" sz="2800" noProof="0" dirty="0" smtClean="0">
                <a:solidFill>
                  <a:prstClr val="black"/>
                </a:solidFill>
              </a:rPr>
              <a:t> test assigned and </a:t>
            </a:r>
            <a:r>
              <a:rPr lang="en-US" sz="2800" dirty="0" smtClean="0">
                <a:solidFill>
                  <a:prstClr val="black"/>
                </a:solidFill>
                <a:latin typeface="Calibri" panose="020F0502020204030204"/>
              </a:rPr>
              <a:t>completed</a:t>
            </a:r>
          </a:p>
          <a:p>
            <a:pPr lvl="1">
              <a:defRPr/>
            </a:pPr>
            <a:r>
              <a:rPr kumimoji="0" lang="en-US" sz="2800" b="0" i="0" u="none" strike="noStrike" kern="1200" cap="none" spc="0" normalizeH="0" noProof="0" dirty="0" smtClean="0">
                <a:ln>
                  <a:noFill/>
                </a:ln>
                <a:solidFill>
                  <a:prstClr val="black"/>
                </a:solidFill>
                <a:effectLst/>
                <a:uLnTx/>
                <a:uFillTx/>
                <a:latin typeface="Calibri" panose="020F0502020204030204"/>
              </a:rPr>
              <a:t>Score valid</a:t>
            </a:r>
          </a:p>
          <a:p>
            <a:pPr>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Invalidate</a:t>
            </a:r>
          </a:p>
          <a:p>
            <a:pPr lvl="1">
              <a:defRPr/>
            </a:pPr>
            <a:r>
              <a:rPr lang="en-US" sz="2800" dirty="0" smtClean="0">
                <a:solidFill>
                  <a:prstClr val="black"/>
                </a:solidFill>
                <a:latin typeface="Calibri" panose="020F0502020204030204"/>
              </a:rPr>
              <a:t>Test completed</a:t>
            </a:r>
          </a:p>
          <a:p>
            <a:pPr lvl="1">
              <a:defRPr/>
            </a:pPr>
            <a:r>
              <a:rPr lang="en-US" sz="2800" dirty="0" smtClean="0">
                <a:solidFill>
                  <a:prstClr val="black"/>
                </a:solidFill>
                <a:latin typeface="Calibri" panose="020F0502020204030204"/>
              </a:rPr>
              <a:t>Score not valid because</a:t>
            </a:r>
          </a:p>
          <a:p>
            <a:pPr lvl="2">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Cheating</a:t>
            </a:r>
          </a:p>
          <a:p>
            <a:pPr lvl="2">
              <a:defRPr/>
            </a:pPr>
            <a:r>
              <a:rPr lang="en-US" sz="2400" dirty="0" smtClean="0">
                <a:solidFill>
                  <a:prstClr val="black"/>
                </a:solidFill>
                <a:latin typeface="Calibri" panose="020F0502020204030204"/>
              </a:rPr>
              <a:t>Accommodations incorrectly assigned</a:t>
            </a:r>
          </a:p>
          <a:p>
            <a:pPr lvl="2">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etc.</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254171" y="5588004"/>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9-10</a:t>
            </a:r>
            <a:endParaRPr lang="en-US" sz="2200" dirty="0">
              <a:solidFill>
                <a:prstClr val="black"/>
              </a:solidFill>
            </a:endParaRPr>
          </a:p>
        </p:txBody>
      </p:sp>
    </p:spTree>
    <p:extLst>
      <p:ext uri="{BB962C8B-B14F-4D97-AF65-F5344CB8AC3E}">
        <p14:creationId xmlns:p14="http://schemas.microsoft.com/office/powerpoint/2010/main" val="2588617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0" y="14075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351"/>
          <a:stretch/>
        </p:blipFill>
        <p:spPr>
          <a:xfrm>
            <a:off x="3640180" y="4805132"/>
            <a:ext cx="4676505" cy="1931985"/>
          </a:xfrm>
          <a:prstGeom prst="rect">
            <a:avLst/>
          </a:prstGeom>
        </p:spPr>
      </p:pic>
      <p:sp>
        <p:nvSpPr>
          <p:cNvPr id="6" name="TextBox 5"/>
          <p:cNvSpPr txBox="1"/>
          <p:nvPr/>
        </p:nvSpPr>
        <p:spPr>
          <a:xfrm>
            <a:off x="2103120" y="2126741"/>
            <a:ext cx="8077200"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It’s time to play,</a:t>
            </a:r>
            <a:r>
              <a:rPr kumimoji="0" lang="en-US" sz="4400" b="0" i="0" u="none" strike="noStrike" kern="1200" cap="none" spc="0" normalizeH="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Test Security Treasure Hunt!!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ppleHouse Poetry Workshop: November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685" y="540328"/>
            <a:ext cx="3126308" cy="2396836"/>
          </a:xfrm>
          <a:prstGeom prst="rect">
            <a:avLst/>
          </a:prstGeom>
        </p:spPr>
      </p:pic>
    </p:spTree>
    <p:extLst>
      <p:ext uri="{BB962C8B-B14F-4D97-AF65-F5344CB8AC3E}">
        <p14:creationId xmlns:p14="http://schemas.microsoft.com/office/powerpoint/2010/main" val="37776024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D1BC118-E2A7-4F92-8B18-CF8F51036831}" type="slidenum">
              <a:rPr lang="en-US" smtClean="0"/>
              <a:t>59</a:t>
            </a:fld>
            <a:endParaRPr lang="en-US"/>
          </a:p>
        </p:txBody>
      </p:sp>
      <p:sp>
        <p:nvSpPr>
          <p:cNvPr id="6" name="Title 8"/>
          <p:cNvSpPr txBox="1">
            <a:spLocks/>
          </p:cNvSpPr>
          <p:nvPr/>
        </p:nvSpPr>
        <p:spPr>
          <a:xfrm>
            <a:off x="731520" y="883920"/>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mn-lt"/>
              </a:rPr>
              <a:t>How to Play</a:t>
            </a:r>
            <a:endParaRPr lang="en-US" sz="4000" dirty="0">
              <a:latin typeface="+mn-lt"/>
            </a:endParaRPr>
          </a:p>
        </p:txBody>
      </p:sp>
      <p:sp>
        <p:nvSpPr>
          <p:cNvPr id="8" name="Content Placeholder 9"/>
          <p:cNvSpPr txBox="1">
            <a:spLocks/>
          </p:cNvSpPr>
          <p:nvPr/>
        </p:nvSpPr>
        <p:spPr>
          <a:xfrm>
            <a:off x="925284" y="1850562"/>
            <a:ext cx="1042851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Work with your table mates to find answers to questions about test security</a:t>
            </a:r>
          </a:p>
          <a:p>
            <a:r>
              <a:rPr lang="en-US" sz="3200" dirty="0" smtClean="0"/>
              <a:t>Object of the game: Be the first table to find the correct answer. You must cite your answer to win the point. </a:t>
            </a:r>
          </a:p>
          <a:p>
            <a:r>
              <a:rPr lang="en-US" sz="3200" dirty="0" smtClean="0"/>
              <a:t>Materials: </a:t>
            </a:r>
            <a:r>
              <a:rPr lang="en-US" sz="3200" dirty="0"/>
              <a:t>NMAC 6.10.7 in your DTC </a:t>
            </a:r>
            <a:r>
              <a:rPr lang="en-US" sz="3200" dirty="0" smtClean="0"/>
              <a:t>Manual</a:t>
            </a:r>
          </a:p>
          <a:p>
            <a:endParaRPr lang="en-US" sz="3200" dirty="0"/>
          </a:p>
          <a:p>
            <a:endParaRPr lang="en-US" sz="3200" dirty="0" smtClean="0"/>
          </a:p>
        </p:txBody>
      </p:sp>
      <p:pic>
        <p:nvPicPr>
          <p:cNvPr id="4" name="Picture 3" descr="Treasure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96" y="4275707"/>
            <a:ext cx="2693106" cy="2498022"/>
          </a:xfrm>
          <a:prstGeom prst="rect">
            <a:avLst/>
          </a:prstGeom>
        </p:spPr>
      </p:pic>
    </p:spTree>
    <p:extLst>
      <p:ext uri="{BB962C8B-B14F-4D97-AF65-F5344CB8AC3E}">
        <p14:creationId xmlns:p14="http://schemas.microsoft.com/office/powerpoint/2010/main" val="128695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2357233" y="1594060"/>
            <a:ext cx="8465979" cy="4493538"/>
          </a:xfrm>
          <a:prstGeom prst="rect">
            <a:avLst/>
          </a:prstGeom>
        </p:spPr>
        <p:txBody>
          <a:bodyPr wrap="square">
            <a:spAutoFit/>
          </a:bodyPr>
          <a:lstStyle/>
          <a:p>
            <a:pPr>
              <a:defRPr/>
            </a:pPr>
            <a:endParaRPr lang="en-US" sz="2200" dirty="0">
              <a:latin typeface="Calibri" panose="020F0502020204030204" pitchFamily="34" charset="0"/>
              <a:cs typeface="Calibri" panose="020F0502020204030204" pitchFamily="34" charset="0"/>
            </a:endParaRPr>
          </a:p>
          <a:p>
            <a:pPr>
              <a:defRPr/>
            </a:pPr>
            <a:r>
              <a:rPr lang="en-US" sz="2200" dirty="0">
                <a:latin typeface="Calibri" panose="020F0502020204030204" pitchFamily="34" charset="0"/>
                <a:cs typeface="Calibri" panose="020F0502020204030204" pitchFamily="34" charset="0"/>
              </a:rPr>
              <a:t>Under the Every Student Succeeds Act (ESSA</a:t>
            </a:r>
            <a:r>
              <a:rPr lang="en-US" sz="2200" dirty="0" smtClean="0">
                <a:latin typeface="Calibri" panose="020F0502020204030204" pitchFamily="34" charset="0"/>
                <a:cs typeface="Calibri" panose="020F0502020204030204" pitchFamily="34" charset="0"/>
              </a:rPr>
              <a:t>) Title I, </a:t>
            </a:r>
            <a:r>
              <a:rPr lang="en-US" sz="2200" dirty="0">
                <a:latin typeface="Calibri" panose="020F0502020204030204" pitchFamily="34" charset="0"/>
                <a:cs typeface="Calibri" panose="020F0502020204030204" pitchFamily="34" charset="0"/>
              </a:rPr>
              <a:t>states must administer an annual tests in:</a:t>
            </a:r>
          </a:p>
          <a:p>
            <a:pPr>
              <a:defRP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reading and/or language arts </a:t>
            </a:r>
            <a:r>
              <a:rPr lang="en-US" sz="2200" dirty="0">
                <a:latin typeface="Calibri" panose="020F0502020204030204" pitchFamily="34" charset="0"/>
                <a:cs typeface="Calibri" panose="020F0502020204030204" pitchFamily="34" charset="0"/>
              </a:rPr>
              <a:t>to </a:t>
            </a:r>
            <a:r>
              <a:rPr lang="en-US" sz="2200" b="1" dirty="0">
                <a:latin typeface="Calibri" panose="020F0502020204030204" pitchFamily="34" charset="0"/>
                <a:cs typeface="Calibri" panose="020F0502020204030204" pitchFamily="34" charset="0"/>
              </a:rPr>
              <a:t>all</a:t>
            </a:r>
            <a:r>
              <a:rPr lang="en-US" sz="2200" dirty="0">
                <a:latin typeface="Calibri" panose="020F0502020204030204" pitchFamily="34" charset="0"/>
                <a:cs typeface="Calibri" panose="020F0502020204030204" pitchFamily="34" charset="0"/>
              </a:rPr>
              <a:t> students in grades 3-8 and once in high school.</a:t>
            </a:r>
          </a:p>
          <a:p>
            <a:pPr marL="342900" indent="-342900">
              <a:buFont typeface="Arial" panose="020B0604020202020204" pitchFamily="34" charset="0"/>
              <a:buChar char="•"/>
              <a:defRP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mathematics</a:t>
            </a:r>
            <a:r>
              <a:rPr lang="en-US" sz="2200" dirty="0">
                <a:latin typeface="Calibri" panose="020F0502020204030204" pitchFamily="34" charset="0"/>
                <a:cs typeface="Calibri" panose="020F0502020204030204" pitchFamily="34" charset="0"/>
              </a:rPr>
              <a:t> to </a:t>
            </a:r>
            <a:r>
              <a:rPr lang="en-US" sz="2200" b="1" dirty="0">
                <a:latin typeface="Calibri" panose="020F0502020204030204" pitchFamily="34" charset="0"/>
                <a:cs typeface="Calibri" panose="020F0502020204030204" pitchFamily="34" charset="0"/>
              </a:rPr>
              <a:t>all</a:t>
            </a:r>
            <a:r>
              <a:rPr lang="en-US" sz="2200" dirty="0">
                <a:latin typeface="Calibri" panose="020F0502020204030204" pitchFamily="34" charset="0"/>
                <a:cs typeface="Calibri" panose="020F0502020204030204" pitchFamily="34" charset="0"/>
              </a:rPr>
              <a:t> students in grades 3-8 and once in high school.</a:t>
            </a:r>
          </a:p>
          <a:p>
            <a:pPr>
              <a:defRP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science</a:t>
            </a:r>
            <a:r>
              <a:rPr lang="en-US" sz="2200" dirty="0">
                <a:latin typeface="Calibri" panose="020F0502020204030204" pitchFamily="34" charset="0"/>
                <a:cs typeface="Calibri" panose="020F0502020204030204" pitchFamily="34" charset="0"/>
              </a:rPr>
              <a:t> </a:t>
            </a:r>
            <a:r>
              <a:rPr lang="en-US" sz="2200" u="sng" dirty="0">
                <a:latin typeface="Calibri" panose="020F0502020204030204" pitchFamily="34" charset="0"/>
                <a:cs typeface="Calibri" panose="020F0502020204030204" pitchFamily="34" charset="0"/>
              </a:rPr>
              <a:t>at least once</a:t>
            </a:r>
            <a:r>
              <a:rPr lang="en-US" sz="2200" dirty="0">
                <a:latin typeface="Calibri" panose="020F0502020204030204" pitchFamily="34" charset="0"/>
                <a:cs typeface="Calibri" panose="020F0502020204030204" pitchFamily="34" charset="0"/>
              </a:rPr>
              <a:t> to students in each of grades 3-5, 6-9, and 10-12.  </a:t>
            </a:r>
          </a:p>
          <a:p>
            <a:pPr marL="342900" indent="-342900">
              <a:buFont typeface="Arial" panose="020B0604020202020204" pitchFamily="34" charset="0"/>
              <a:buChar char="•"/>
              <a:defRP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English </a:t>
            </a:r>
            <a:r>
              <a:rPr lang="en-US" sz="2200" b="1" dirty="0" smtClean="0">
                <a:latin typeface="Calibri" panose="020F0502020204030204" pitchFamily="34" charset="0"/>
                <a:cs typeface="Calibri" panose="020F0502020204030204" pitchFamily="34" charset="0"/>
              </a:rPr>
              <a:t>language </a:t>
            </a:r>
            <a:r>
              <a:rPr lang="en-US" sz="2200" b="1" dirty="0">
                <a:latin typeface="Calibri" panose="020F0502020204030204" pitchFamily="34" charset="0"/>
                <a:cs typeface="Calibri" panose="020F0502020204030204" pitchFamily="34" charset="0"/>
              </a:rPr>
              <a:t>p</a:t>
            </a:r>
            <a:r>
              <a:rPr lang="en-US" sz="2200" b="1" dirty="0" smtClean="0">
                <a:latin typeface="Calibri" panose="020F0502020204030204" pitchFamily="34" charset="0"/>
                <a:cs typeface="Calibri" panose="020F0502020204030204" pitchFamily="34" charset="0"/>
              </a:rPr>
              <a:t>roficiency </a:t>
            </a:r>
            <a:r>
              <a:rPr lang="en-US" sz="2200" dirty="0">
                <a:latin typeface="Calibri" panose="020F0502020204030204" pitchFamily="34" charset="0"/>
                <a:cs typeface="Calibri" panose="020F0502020204030204" pitchFamily="34" charset="0"/>
              </a:rPr>
              <a:t>a</a:t>
            </a:r>
            <a:r>
              <a:rPr lang="en-US" sz="2200" dirty="0" smtClean="0">
                <a:latin typeface="Calibri" panose="020F0502020204030204" pitchFamily="34" charset="0"/>
                <a:cs typeface="Calibri" panose="020F0502020204030204" pitchFamily="34" charset="0"/>
              </a:rPr>
              <a:t>ssessment </a:t>
            </a:r>
            <a:r>
              <a:rPr lang="en-US" sz="2200" dirty="0">
                <a:latin typeface="Calibri" panose="020F0502020204030204" pitchFamily="34" charset="0"/>
                <a:cs typeface="Calibri" panose="020F0502020204030204" pitchFamily="34" charset="0"/>
              </a:rPr>
              <a:t>for English </a:t>
            </a:r>
            <a:r>
              <a:rPr lang="en-US" sz="2200" dirty="0" smtClean="0">
                <a:latin typeface="Calibri" panose="020F0502020204030204" pitchFamily="34" charset="0"/>
                <a:cs typeface="Calibri" panose="020F0502020204030204" pitchFamily="34" charset="0"/>
              </a:rPr>
              <a:t>Learners (ELPA).</a:t>
            </a:r>
            <a:endParaRPr lang="en-US" sz="2200" dirty="0">
              <a:latin typeface="Calibri" panose="020F0502020204030204" pitchFamily="34" charset="0"/>
              <a:cs typeface="Calibri" panose="020F0502020204030204" pitchFamily="34" charset="0"/>
            </a:endParaRPr>
          </a:p>
        </p:txBody>
      </p:sp>
      <p:sp>
        <p:nvSpPr>
          <p:cNvPr id="9" name="Title 5"/>
          <p:cNvSpPr txBox="1">
            <a:spLocks/>
          </p:cNvSpPr>
          <p:nvPr/>
        </p:nvSpPr>
        <p:spPr>
          <a:xfrm>
            <a:off x="1395225" y="757953"/>
            <a:ext cx="11845635" cy="7017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i="0" kern="1200">
                <a:solidFill>
                  <a:srgbClr val="3D918A"/>
                </a:solidFill>
                <a:latin typeface="+mj-lt"/>
                <a:ea typeface="+mj-ea"/>
                <a:cs typeface="+mj-cs"/>
              </a:defRPr>
            </a:lvl1pPr>
          </a:lstStyle>
          <a:p>
            <a:pPr>
              <a:defRPr/>
            </a:pPr>
            <a:r>
              <a:rPr lang="en-US" sz="4400" dirty="0" smtClean="0">
                <a:latin typeface="Calibri" panose="020F0502020204030204" pitchFamily="34" charset="0"/>
                <a:cs typeface="Calibri" panose="020F0502020204030204" pitchFamily="34" charset="0"/>
              </a:rPr>
              <a:t>Minimum Federal Testing Requirements</a:t>
            </a:r>
            <a:r>
              <a:rPr lang="en-US" sz="4400" b="1" dirty="0" smtClean="0">
                <a:latin typeface="Calibri" panose="020F0502020204030204" pitchFamily="34" charset="0"/>
                <a:cs typeface="Calibri" panose="020F0502020204030204" pitchFamily="34" charset="0"/>
              </a:rPr>
              <a:t>:</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84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60</a:t>
            </a:fld>
            <a:endParaRPr lang="en-US"/>
          </a:p>
        </p:txBody>
      </p:sp>
      <p:sp>
        <p:nvSpPr>
          <p:cNvPr id="3" name="Title 8"/>
          <p:cNvSpPr txBox="1">
            <a:spLocks/>
          </p:cNvSpPr>
          <p:nvPr/>
        </p:nvSpPr>
        <p:spPr>
          <a:xfrm>
            <a:off x="860969" y="504817"/>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Accessibility Supports</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graphicFrame>
        <p:nvGraphicFramePr>
          <p:cNvPr id="5" name="Diagram 4"/>
          <p:cNvGraphicFramePr/>
          <p:nvPr>
            <p:extLst>
              <p:ext uri="{D42A27DB-BD31-4B8C-83A1-F6EECF244321}">
                <p14:modId xmlns:p14="http://schemas.microsoft.com/office/powerpoint/2010/main" val="3702897499"/>
              </p:ext>
            </p:extLst>
          </p:nvPr>
        </p:nvGraphicFramePr>
        <p:xfrm>
          <a:off x="2032000" y="13873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617031" y="5689602"/>
            <a:ext cx="6154055" cy="932050"/>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pp. 21-23</a:t>
            </a:r>
          </a:p>
          <a:p>
            <a:pPr lvl="1" algn="r">
              <a:lnSpc>
                <a:spcPct val="90000"/>
              </a:lnSpc>
              <a:spcBef>
                <a:spcPts val="500"/>
              </a:spcBef>
              <a:defRPr/>
            </a:pPr>
            <a:r>
              <a:rPr lang="en-US" sz="2800" dirty="0" smtClean="0">
                <a:solidFill>
                  <a:prstClr val="black"/>
                </a:solidFill>
              </a:rPr>
              <a:t>Accommodations Manual, all</a:t>
            </a:r>
            <a:endParaRPr lang="en-US" sz="2200" dirty="0">
              <a:solidFill>
                <a:prstClr val="black"/>
              </a:solidFill>
            </a:endParaRPr>
          </a:p>
        </p:txBody>
      </p:sp>
    </p:spTree>
    <p:extLst>
      <p:ext uri="{BB962C8B-B14F-4D97-AF65-F5344CB8AC3E}">
        <p14:creationId xmlns:p14="http://schemas.microsoft.com/office/powerpoint/2010/main" val="3096546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61</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Light" panose="020F0302020204030204" pitchFamily="34" charset="0"/>
                <a:cs typeface="Calibri Light" panose="020F0302020204030204" pitchFamily="34" charset="0"/>
              </a:rPr>
              <a:t>Universal </a:t>
            </a:r>
            <a:r>
              <a:rPr lang="en-US" b="1" dirty="0" smtClean="0">
                <a:latin typeface="Calibri Light" panose="020F0302020204030204" pitchFamily="34" charset="0"/>
                <a:cs typeface="Calibri Light" panose="020F0302020204030204" pitchFamily="34" charset="0"/>
              </a:rPr>
              <a:t>Tools</a:t>
            </a:r>
          </a:p>
          <a:p>
            <a:pPr algn="ctr"/>
            <a:r>
              <a:rPr lang="en-US" b="1" dirty="0" smtClean="0">
                <a:latin typeface="Calibri Light" panose="020F0302020204030204" pitchFamily="34" charset="0"/>
                <a:cs typeface="Calibri Light" panose="020F0302020204030204" pitchFamily="34" charset="0"/>
              </a:rPr>
              <a:t>Available </a:t>
            </a:r>
            <a:r>
              <a:rPr lang="en-US" b="1" dirty="0">
                <a:latin typeface="Calibri Light" panose="020F0302020204030204" pitchFamily="34" charset="0"/>
                <a:cs typeface="Calibri Light" panose="020F0302020204030204" pitchFamily="34" charset="0"/>
              </a:rPr>
              <a:t>to All Students</a:t>
            </a:r>
          </a:p>
        </p:txBody>
      </p:sp>
      <p:sp>
        <p:nvSpPr>
          <p:cNvPr id="5" name="Content Placeholder 9"/>
          <p:cNvSpPr txBox="1">
            <a:spLocks/>
          </p:cNvSpPr>
          <p:nvPr/>
        </p:nvSpPr>
        <p:spPr>
          <a:xfrm>
            <a:off x="1654174" y="2149663"/>
            <a:ext cx="9405257"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600" dirty="0" smtClean="0"/>
              <a:t>CBT (built in) or PBT</a:t>
            </a:r>
          </a:p>
          <a:p>
            <a:pPr lvl="0"/>
            <a:r>
              <a:rPr lang="en-US" sz="2600" dirty="0" smtClean="0"/>
              <a:t>Examples: </a:t>
            </a:r>
          </a:p>
          <a:p>
            <a:pPr lvl="1"/>
            <a:r>
              <a:rPr lang="en-US" dirty="0"/>
              <a:t>blank paper</a:t>
            </a:r>
            <a:endParaRPr lang="en-US" sz="2000" dirty="0"/>
          </a:p>
          <a:p>
            <a:pPr lvl="1"/>
            <a:r>
              <a:rPr lang="en-US" dirty="0" smtClean="0"/>
              <a:t>answer </a:t>
            </a:r>
            <a:r>
              <a:rPr lang="en-US" dirty="0"/>
              <a:t>eliminator</a:t>
            </a:r>
            <a:endParaRPr lang="en-US" sz="2000" dirty="0"/>
          </a:p>
          <a:p>
            <a:pPr lvl="1"/>
            <a:r>
              <a:rPr lang="en-US" dirty="0"/>
              <a:t>highlighter</a:t>
            </a:r>
            <a:endParaRPr lang="en-US" sz="2000" dirty="0"/>
          </a:p>
          <a:p>
            <a:pPr lvl="1"/>
            <a:r>
              <a:rPr lang="en-US" dirty="0" smtClean="0"/>
              <a:t>calculator (</a:t>
            </a:r>
            <a:r>
              <a:rPr lang="en-US" dirty="0"/>
              <a:t>on </a:t>
            </a:r>
            <a:r>
              <a:rPr lang="en-US" dirty="0" smtClean="0"/>
              <a:t>test sections </a:t>
            </a:r>
            <a:r>
              <a:rPr lang="en-US" dirty="0"/>
              <a:t>that </a:t>
            </a:r>
            <a:r>
              <a:rPr lang="en-US" dirty="0" smtClean="0"/>
              <a:t>allow)</a:t>
            </a:r>
            <a:endParaRPr lang="en-US" sz="2000" dirty="0"/>
          </a:p>
          <a:p>
            <a:pPr lvl="1"/>
            <a:r>
              <a:rPr lang="en-US" dirty="0" smtClean="0"/>
              <a:t>zoom </a:t>
            </a:r>
            <a:r>
              <a:rPr lang="en-US" dirty="0"/>
              <a:t>or magnifier</a:t>
            </a:r>
            <a:endParaRPr kumimoji="0" lang="en-US" sz="5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617031" y="5689602"/>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pp. 6-7</a:t>
            </a:r>
            <a:endParaRPr lang="en-US" sz="2200"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Tree>
    <p:extLst>
      <p:ext uri="{BB962C8B-B14F-4D97-AF65-F5344CB8AC3E}">
        <p14:creationId xmlns:p14="http://schemas.microsoft.com/office/powerpoint/2010/main" val="2242750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62</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Accessibility Features</a:t>
            </a:r>
          </a:p>
          <a:p>
            <a:pPr algn="ctr"/>
            <a:r>
              <a:rPr lang="en-US" b="1" dirty="0" smtClean="0">
                <a:latin typeface="Calibri Light" panose="020F0302020204030204" pitchFamily="34" charset="0"/>
                <a:cs typeface="Calibri Light" panose="020F0302020204030204" pitchFamily="34" charset="0"/>
              </a:rPr>
              <a:t>Available </a:t>
            </a:r>
            <a:r>
              <a:rPr lang="en-US" b="1" dirty="0">
                <a:latin typeface="Calibri Light" panose="020F0302020204030204" pitchFamily="34" charset="0"/>
                <a:cs typeface="Calibri Light" panose="020F0302020204030204" pitchFamily="34" charset="0"/>
              </a:rPr>
              <a:t>to </a:t>
            </a:r>
            <a:r>
              <a:rPr lang="en-US" b="1" dirty="0" smtClean="0">
                <a:latin typeface="Calibri Light" panose="020F0302020204030204" pitchFamily="34" charset="0"/>
                <a:cs typeface="Calibri Light" panose="020F0302020204030204" pitchFamily="34" charset="0"/>
              </a:rPr>
              <a:t>Designated </a:t>
            </a:r>
            <a:r>
              <a:rPr lang="en-US" b="1" dirty="0">
                <a:latin typeface="Calibri Light" panose="020F0302020204030204" pitchFamily="34" charset="0"/>
                <a:cs typeface="Calibri Light" panose="020F0302020204030204" pitchFamily="34" charset="0"/>
              </a:rPr>
              <a:t>Students</a:t>
            </a:r>
          </a:p>
        </p:txBody>
      </p:sp>
      <p:sp>
        <p:nvSpPr>
          <p:cNvPr id="5" name="Content Placeholder 9"/>
          <p:cNvSpPr txBox="1">
            <a:spLocks/>
          </p:cNvSpPr>
          <p:nvPr/>
        </p:nvSpPr>
        <p:spPr>
          <a:xfrm>
            <a:off x="1654174" y="2149663"/>
            <a:ext cx="10145940"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600" dirty="0" smtClean="0"/>
              <a:t>Designated by team such as SAT or by agreement among teacher, student, and parent</a:t>
            </a:r>
          </a:p>
          <a:p>
            <a:pPr lvl="0"/>
            <a:r>
              <a:rPr lang="en-US" sz="2600" dirty="0" smtClean="0"/>
              <a:t>Only assign if used in classroom instruction</a:t>
            </a:r>
          </a:p>
          <a:p>
            <a:pPr lvl="0"/>
            <a:r>
              <a:rPr lang="en-US" sz="2600" dirty="0" smtClean="0"/>
              <a:t>On CBT, must be enabled in platform</a:t>
            </a:r>
          </a:p>
          <a:p>
            <a:pPr lvl="0"/>
            <a:r>
              <a:rPr lang="en-US" sz="2600" dirty="0" smtClean="0"/>
              <a:t>Examples: </a:t>
            </a:r>
          </a:p>
          <a:p>
            <a:pPr lvl="1"/>
            <a:r>
              <a:rPr lang="en-US" sz="2200" dirty="0" smtClean="0"/>
              <a:t>color </a:t>
            </a:r>
            <a:r>
              <a:rPr lang="en-US" sz="2200" dirty="0"/>
              <a:t>contrast </a:t>
            </a:r>
            <a:endParaRPr lang="en-US" sz="1800" dirty="0"/>
          </a:p>
          <a:p>
            <a:pPr lvl="1"/>
            <a:r>
              <a:rPr lang="en-US" sz="2200" dirty="0" smtClean="0"/>
              <a:t>directions </a:t>
            </a:r>
            <a:r>
              <a:rPr lang="en-US" sz="2200" dirty="0"/>
              <a:t>read aloud, clarified, or repeated</a:t>
            </a:r>
            <a:endParaRPr lang="en-US" sz="1800" dirty="0"/>
          </a:p>
          <a:p>
            <a:pPr lvl="1"/>
            <a:r>
              <a:rPr lang="en-US" sz="2200" dirty="0"/>
              <a:t>headphones as noise buffer</a:t>
            </a:r>
            <a:endParaRPr lang="en-US" sz="1800" dirty="0"/>
          </a:p>
          <a:p>
            <a:pPr lvl="1"/>
            <a:r>
              <a:rPr lang="en-US" sz="2200" dirty="0"/>
              <a:t>human reader or text-to-speech on a math or science </a:t>
            </a:r>
            <a:r>
              <a:rPr lang="en-US" sz="2200" dirty="0" smtClean="0"/>
              <a:t>(accommodation </a:t>
            </a:r>
            <a:r>
              <a:rPr lang="en-US" sz="2200" dirty="0"/>
              <a:t>on </a:t>
            </a:r>
            <a:r>
              <a:rPr lang="en-US" sz="2200" dirty="0" smtClean="0"/>
              <a:t>ELA)</a:t>
            </a:r>
            <a:endParaRPr kumimoji="0" lang="en-US" sz="9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586519" y="6284687"/>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 7</a:t>
            </a:r>
            <a:endParaRPr lang="en-US" sz="2200"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Tree>
    <p:extLst>
      <p:ext uri="{BB962C8B-B14F-4D97-AF65-F5344CB8AC3E}">
        <p14:creationId xmlns:p14="http://schemas.microsoft.com/office/powerpoint/2010/main" val="2306498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63</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Accommodations</a:t>
            </a:r>
          </a:p>
          <a:p>
            <a:pPr algn="ctr"/>
            <a:r>
              <a:rPr lang="en-US" sz="3600" b="1" dirty="0" smtClean="0">
                <a:latin typeface="Calibri Light" panose="020F0302020204030204" pitchFamily="34" charset="0"/>
                <a:cs typeface="Calibri Light" panose="020F0302020204030204" pitchFamily="34" charset="0"/>
              </a:rPr>
              <a:t>Available Only to Students with EIP or 504 Plan, or ELs</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464456" y="2004523"/>
            <a:ext cx="10667545"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smtClean="0"/>
              <a:t>Changes </a:t>
            </a:r>
            <a:r>
              <a:rPr lang="en-US" dirty="0"/>
              <a:t>in procedures or materials that ensure equitable </a:t>
            </a:r>
            <a:r>
              <a:rPr lang="en-US" dirty="0" smtClean="0"/>
              <a:t>access</a:t>
            </a:r>
          </a:p>
          <a:p>
            <a:r>
              <a:rPr lang="en-US" b="1" u="sng" dirty="0"/>
              <a:t>Only</a:t>
            </a:r>
            <a:r>
              <a:rPr lang="en-US" dirty="0"/>
              <a:t> assign if used in classroom instruction</a:t>
            </a:r>
          </a:p>
          <a:p>
            <a:pPr lvl="0"/>
            <a:r>
              <a:rPr lang="en-US" sz="2600" dirty="0" smtClean="0"/>
              <a:t>Examples: </a:t>
            </a:r>
          </a:p>
          <a:p>
            <a:pPr lvl="1"/>
            <a:r>
              <a:rPr lang="en-US" dirty="0" smtClean="0">
                <a:solidFill>
                  <a:prstClr val="black"/>
                </a:solidFill>
                <a:latin typeface="Calibri" panose="020F0502020204030204"/>
              </a:rPr>
              <a:t>Human reader or text-to-speech on ELA assessment</a:t>
            </a:r>
          </a:p>
          <a:p>
            <a:pPr lvl="1"/>
            <a:r>
              <a:rPr lang="en-US" dirty="0">
                <a:solidFill>
                  <a:prstClr val="black"/>
                </a:solidFill>
              </a:rPr>
              <a:t>Calculator on non-calculator section</a:t>
            </a:r>
          </a:p>
          <a:p>
            <a:pPr lvl="1"/>
            <a:r>
              <a:rPr lang="en-US" dirty="0" smtClean="0">
                <a:solidFill>
                  <a:prstClr val="black"/>
                </a:solidFill>
              </a:rPr>
              <a:t>Extended </a:t>
            </a:r>
            <a:r>
              <a:rPr lang="en-US" dirty="0">
                <a:solidFill>
                  <a:prstClr val="black"/>
                </a:solidFill>
              </a:rPr>
              <a:t>time (on timed test)</a:t>
            </a:r>
          </a:p>
          <a:p>
            <a:pPr lvl="1"/>
            <a:r>
              <a:rPr lang="en-US" dirty="0" smtClean="0">
                <a:solidFill>
                  <a:prstClr val="black"/>
                </a:solidFill>
                <a:latin typeface="Calibri" panose="020F0502020204030204"/>
              </a:rPr>
              <a:t>Braille</a:t>
            </a:r>
            <a:endParaRPr lang="en-US" dirty="0" smtClean="0"/>
          </a:p>
        </p:txBody>
      </p:sp>
      <p:sp>
        <p:nvSpPr>
          <p:cNvPr id="6" name="TextBox 5"/>
          <p:cNvSpPr txBox="1"/>
          <p:nvPr/>
        </p:nvSpPr>
        <p:spPr>
          <a:xfrm>
            <a:off x="-261253" y="6183087"/>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pp. 7-8</a:t>
            </a:r>
            <a:endParaRPr lang="en-US" sz="2200" dirty="0">
              <a:solidFill>
                <a:prstClr val="black"/>
              </a:solidFill>
            </a:endParaRPr>
          </a:p>
        </p:txBody>
      </p:sp>
      <p:pic>
        <p:nvPicPr>
          <p:cNvPr id="8" name="Picture 7" descr="C:\Users\shyya001\AppData\Local\Temp\Education-equity-equality-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402" y="3996993"/>
            <a:ext cx="5677535" cy="2803525"/>
          </a:xfrm>
          <a:prstGeom prst="rect">
            <a:avLst/>
          </a:prstGeom>
          <a:noFill/>
          <a:ln>
            <a:solidFill>
              <a:schemeClr val="tx1"/>
            </a:solidFill>
          </a:ln>
        </p:spPr>
      </p:pic>
    </p:spTree>
    <p:extLst>
      <p:ext uri="{BB962C8B-B14F-4D97-AF65-F5344CB8AC3E}">
        <p14:creationId xmlns:p14="http://schemas.microsoft.com/office/powerpoint/2010/main" val="2277344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64</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Accommodations vs Modifications</a:t>
            </a:r>
          </a:p>
        </p:txBody>
      </p:sp>
      <p:sp>
        <p:nvSpPr>
          <p:cNvPr id="5" name="Content Placeholder 9"/>
          <p:cNvSpPr txBox="1">
            <a:spLocks/>
          </p:cNvSpPr>
          <p:nvPr/>
        </p:nvSpPr>
        <p:spPr>
          <a:xfrm>
            <a:off x="1654174" y="1322347"/>
            <a:ext cx="9405257"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smtClean="0"/>
              <a:t>Modifications: Changes in student response or test administration that change the construct of the test</a:t>
            </a:r>
          </a:p>
          <a:p>
            <a:pPr lvl="1"/>
            <a:r>
              <a:rPr lang="en-US" sz="2800" dirty="0" smtClean="0"/>
              <a:t>Change what the test is intended to measure</a:t>
            </a:r>
          </a:p>
          <a:p>
            <a:pPr lvl="1"/>
            <a:r>
              <a:rPr lang="en-US" sz="2800" dirty="0" smtClean="0"/>
              <a:t>Give students an unfair advantage</a:t>
            </a:r>
          </a:p>
          <a:p>
            <a:pPr lvl="1"/>
            <a:r>
              <a:rPr lang="en-US" sz="2800" dirty="0" smtClean="0"/>
              <a:t>Lead to </a:t>
            </a:r>
            <a:r>
              <a:rPr lang="en-US" sz="2800" b="1" u="sng" dirty="0" smtClean="0"/>
              <a:t>invalid</a:t>
            </a:r>
            <a:r>
              <a:rPr lang="en-US" sz="2800" dirty="0" smtClean="0"/>
              <a:t> test result</a:t>
            </a:r>
          </a:p>
          <a:p>
            <a:pPr lvl="0"/>
            <a:r>
              <a:rPr lang="en-US" sz="3200" dirty="0" smtClean="0"/>
              <a:t>Examples: </a:t>
            </a:r>
          </a:p>
          <a:p>
            <a:pPr lvl="1"/>
            <a:r>
              <a:rPr lang="en-US" sz="2800" dirty="0" smtClean="0"/>
              <a:t>Allowing use of a dictionary</a:t>
            </a:r>
          </a:p>
          <a:p>
            <a:pPr lvl="1"/>
            <a:r>
              <a:rPr kumimoji="0" lang="en-US" sz="2800" b="0" i="0" u="none" strike="noStrike" kern="1200" cap="none" spc="0" normalizeH="0" baseline="0" noProof="0" dirty="0" smtClean="0">
                <a:ln>
                  <a:noFill/>
                </a:ln>
                <a:solidFill>
                  <a:prstClr val="black"/>
                </a:solidFill>
                <a:effectLst/>
                <a:uLnTx/>
                <a:uFillTx/>
                <a:latin typeface="Calibri" panose="020F0502020204030204"/>
              </a:rPr>
              <a:t>Paraphrasing a test</a:t>
            </a:r>
            <a:r>
              <a:rPr kumimoji="0" lang="en-US" sz="2800" b="0" i="0" u="none" strike="noStrike" kern="1200" cap="none" spc="0" normalizeH="0" noProof="0" dirty="0" smtClean="0">
                <a:ln>
                  <a:noFill/>
                </a:ln>
                <a:solidFill>
                  <a:prstClr val="black"/>
                </a:solidFill>
                <a:effectLst/>
                <a:uLnTx/>
                <a:uFillTx/>
                <a:latin typeface="Calibri" panose="020F0502020204030204"/>
              </a:rPr>
              <a:t> question for a student</a:t>
            </a:r>
            <a:endParaRPr kumimoji="0" lang="en-US" sz="32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6" name="TextBox 5"/>
          <p:cNvSpPr txBox="1"/>
          <p:nvPr/>
        </p:nvSpPr>
        <p:spPr>
          <a:xfrm>
            <a:off x="5617031" y="5689602"/>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 8</a:t>
            </a:r>
            <a:endParaRPr lang="en-US" sz="2200"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Tree>
    <p:extLst>
      <p:ext uri="{BB962C8B-B14F-4D97-AF65-F5344CB8AC3E}">
        <p14:creationId xmlns:p14="http://schemas.microsoft.com/office/powerpoint/2010/main" val="1528317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65</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Non-standard &amp; Emergency Accommodations</a:t>
            </a:r>
          </a:p>
        </p:txBody>
      </p:sp>
      <p:sp>
        <p:nvSpPr>
          <p:cNvPr id="5" name="Content Placeholder 9"/>
          <p:cNvSpPr txBox="1">
            <a:spLocks/>
          </p:cNvSpPr>
          <p:nvPr/>
        </p:nvSpPr>
        <p:spPr>
          <a:xfrm>
            <a:off x="1328738" y="1665248"/>
            <a:ext cx="9730693"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smtClean="0"/>
              <a:t>Non-standard accommodations</a:t>
            </a:r>
          </a:p>
          <a:p>
            <a:pPr lvl="1"/>
            <a:r>
              <a:rPr lang="en-US" sz="2800" dirty="0"/>
              <a:t>E.g., Cell phone for blood glucose </a:t>
            </a:r>
            <a:r>
              <a:rPr lang="en-US" sz="2800" dirty="0" smtClean="0"/>
              <a:t>monitoring, homebound </a:t>
            </a:r>
            <a:r>
              <a:rPr lang="en-US" sz="2800" dirty="0"/>
              <a:t>student test at </a:t>
            </a:r>
            <a:r>
              <a:rPr lang="en-US" sz="2800" dirty="0" smtClean="0"/>
              <a:t>home</a:t>
            </a:r>
          </a:p>
          <a:p>
            <a:pPr lvl="1"/>
            <a:r>
              <a:rPr lang="en-US" sz="2800" dirty="0" smtClean="0"/>
              <a:t>Submit form (DTC Manual, p. 48) at least 2 weeks before test</a:t>
            </a:r>
            <a:endParaRPr lang="en-US" sz="2400" dirty="0" smtClean="0"/>
          </a:p>
          <a:p>
            <a:pPr lvl="0"/>
            <a:r>
              <a:rPr kumimoji="0" lang="en-US" sz="3200" b="0" i="0" u="none" strike="noStrike" kern="1200" cap="none" spc="0" normalizeH="0" baseline="0" noProof="0" dirty="0" smtClean="0">
                <a:ln>
                  <a:noFill/>
                </a:ln>
                <a:solidFill>
                  <a:prstClr val="black"/>
                </a:solidFill>
                <a:effectLst/>
                <a:uLnTx/>
                <a:uFillTx/>
                <a:latin typeface="Calibri" panose="020F0502020204030204"/>
              </a:rPr>
              <a:t>Emergency</a:t>
            </a:r>
            <a:r>
              <a:rPr kumimoji="0" lang="en-US" sz="3200" b="0" i="0" u="none" strike="noStrike" kern="1200" cap="none" spc="0" normalizeH="0" noProof="0" dirty="0" smtClean="0">
                <a:ln>
                  <a:noFill/>
                </a:ln>
                <a:solidFill>
                  <a:prstClr val="black"/>
                </a:solidFill>
                <a:effectLst/>
                <a:uLnTx/>
                <a:uFillTx/>
                <a:latin typeface="Calibri" panose="020F0502020204030204"/>
              </a:rPr>
              <a:t> accommodations</a:t>
            </a:r>
          </a:p>
          <a:p>
            <a:pPr lvl="1"/>
            <a:r>
              <a:rPr lang="en-US" sz="2800" baseline="0" dirty="0" smtClean="0">
                <a:solidFill>
                  <a:prstClr val="black"/>
                </a:solidFill>
                <a:latin typeface="Calibri" panose="020F0502020204030204"/>
              </a:rPr>
              <a:t>E.g.,</a:t>
            </a:r>
            <a:r>
              <a:rPr lang="en-US" sz="2800" dirty="0" smtClean="0">
                <a:solidFill>
                  <a:prstClr val="black"/>
                </a:solidFill>
                <a:latin typeface="Calibri" panose="020F0502020204030204"/>
              </a:rPr>
              <a:t> student breaks arm and can’t write or use a mouse</a:t>
            </a:r>
          </a:p>
          <a:p>
            <a:pPr lvl="1"/>
            <a:r>
              <a:rPr kumimoji="0" lang="en-US" sz="2800" b="0" i="0" u="none" strike="noStrike" kern="1200" cap="none" spc="0" normalizeH="0" baseline="0" noProof="0" dirty="0" smtClean="0">
                <a:ln>
                  <a:noFill/>
                </a:ln>
                <a:solidFill>
                  <a:prstClr val="black"/>
                </a:solidFill>
                <a:effectLst/>
                <a:uLnTx/>
                <a:uFillTx/>
                <a:latin typeface="Calibri" panose="020F0502020204030204"/>
              </a:rPr>
              <a:t>504</a:t>
            </a:r>
            <a:r>
              <a:rPr kumimoji="0" lang="en-US" sz="2800" b="0" i="0" u="none" strike="noStrike" kern="1200" cap="none" spc="0" normalizeH="0" noProof="0" dirty="0" smtClean="0">
                <a:ln>
                  <a:noFill/>
                </a:ln>
                <a:solidFill>
                  <a:prstClr val="black"/>
                </a:solidFill>
                <a:effectLst/>
                <a:uLnTx/>
                <a:uFillTx/>
                <a:latin typeface="Calibri" panose="020F0502020204030204"/>
              </a:rPr>
              <a:t> Plan if time</a:t>
            </a:r>
          </a:p>
          <a:p>
            <a:pPr lvl="1"/>
            <a:r>
              <a:rPr lang="en-US" sz="2800" baseline="0" dirty="0" smtClean="0">
                <a:solidFill>
                  <a:prstClr val="black"/>
                </a:solidFill>
                <a:latin typeface="Calibri" panose="020F0502020204030204"/>
              </a:rPr>
              <a:t>Non-standard</a:t>
            </a:r>
            <a:r>
              <a:rPr lang="en-US" sz="2800" dirty="0" smtClean="0">
                <a:solidFill>
                  <a:prstClr val="black"/>
                </a:solidFill>
                <a:latin typeface="Calibri" panose="020F0502020204030204"/>
              </a:rPr>
              <a:t> accommodation form if not</a:t>
            </a:r>
            <a:endParaRPr kumimoji="0" lang="en-US" sz="28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6" name="TextBox 5"/>
          <p:cNvSpPr txBox="1"/>
          <p:nvPr/>
        </p:nvSpPr>
        <p:spPr>
          <a:xfrm>
            <a:off x="5617031" y="5689602"/>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 13</a:t>
            </a:r>
            <a:endParaRPr lang="en-US" sz="2200" dirty="0">
              <a:solidFill>
                <a:prstClr val="black"/>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3430986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66</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Accommodations and Irregularities</a:t>
            </a:r>
          </a:p>
        </p:txBody>
      </p:sp>
      <p:sp>
        <p:nvSpPr>
          <p:cNvPr id="5" name="Content Placeholder 9"/>
          <p:cNvSpPr txBox="1">
            <a:spLocks/>
          </p:cNvSpPr>
          <p:nvPr/>
        </p:nvSpPr>
        <p:spPr>
          <a:xfrm>
            <a:off x="1654174" y="1322347"/>
            <a:ext cx="9405257"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smtClean="0"/>
              <a:t>Administering </a:t>
            </a:r>
            <a:r>
              <a:rPr lang="en-US" sz="3200" dirty="0"/>
              <a:t>an assessment with an accommodation that is </a:t>
            </a:r>
            <a:r>
              <a:rPr lang="en-US" sz="3200" b="1" dirty="0"/>
              <a:t>not</a:t>
            </a:r>
            <a:r>
              <a:rPr lang="en-US" sz="3200" dirty="0"/>
              <a:t> in a student’s legal plan is </a:t>
            </a:r>
            <a:r>
              <a:rPr lang="en-US" sz="3200" dirty="0" smtClean="0"/>
              <a:t>an irregularity</a:t>
            </a:r>
            <a:r>
              <a:rPr lang="en-US" sz="3200" dirty="0"/>
              <a:t>. </a:t>
            </a:r>
            <a:endParaRPr lang="en-US" sz="3200" dirty="0" smtClean="0"/>
          </a:p>
          <a:p>
            <a:pPr lvl="0"/>
            <a:r>
              <a:rPr lang="en-US" sz="3200" dirty="0" smtClean="0"/>
              <a:t>Administering </a:t>
            </a:r>
            <a:r>
              <a:rPr lang="en-US" sz="3200" dirty="0"/>
              <a:t>an assessment </a:t>
            </a:r>
            <a:r>
              <a:rPr lang="en-US" sz="3200" b="1" dirty="0"/>
              <a:t>without</a:t>
            </a:r>
            <a:r>
              <a:rPr lang="en-US" sz="3200" dirty="0"/>
              <a:t> an accommodation that </a:t>
            </a:r>
            <a:r>
              <a:rPr lang="en-US" sz="3200" b="1" dirty="0"/>
              <a:t>is</a:t>
            </a:r>
            <a:r>
              <a:rPr lang="en-US" sz="3200" dirty="0"/>
              <a:t> in a student’s </a:t>
            </a:r>
            <a:r>
              <a:rPr lang="en-US" sz="3200" dirty="0" smtClean="0"/>
              <a:t>plan </a:t>
            </a:r>
            <a:r>
              <a:rPr lang="en-US" sz="3200" dirty="0"/>
              <a:t>is </a:t>
            </a:r>
            <a:r>
              <a:rPr lang="en-US" sz="3200" dirty="0" smtClean="0"/>
              <a:t>an irregularity.</a:t>
            </a:r>
          </a:p>
          <a:p>
            <a:pPr lvl="0"/>
            <a:r>
              <a:rPr kumimoji="0" lang="en-US" sz="3200" b="0" i="0" u="none" strike="noStrike" kern="1200" cap="none" spc="0" normalizeH="0" baseline="0" noProof="0" dirty="0" smtClean="0">
                <a:ln>
                  <a:noFill/>
                </a:ln>
                <a:solidFill>
                  <a:prstClr val="black"/>
                </a:solidFill>
                <a:effectLst/>
                <a:uLnTx/>
                <a:uFillTx/>
                <a:latin typeface="Calibri" panose="020F0502020204030204"/>
              </a:rPr>
              <a:t>Avoid irregularities</a:t>
            </a:r>
            <a:r>
              <a:rPr kumimoji="0" lang="en-US" sz="3200" b="0" i="0" u="none" strike="noStrike" kern="1200" cap="none" spc="0" normalizeH="0" noProof="0" dirty="0" smtClean="0">
                <a:ln>
                  <a:noFill/>
                </a:ln>
                <a:solidFill>
                  <a:prstClr val="black"/>
                </a:solidFill>
                <a:effectLst/>
                <a:uLnTx/>
                <a:uFillTx/>
                <a:latin typeface="Calibri" panose="020F0502020204030204"/>
              </a:rPr>
              <a:t> by checking </a:t>
            </a:r>
            <a:r>
              <a:rPr kumimoji="0" lang="en-US" sz="3200" b="1" i="0" u="sng" strike="noStrike" kern="1200" cap="none" spc="0" normalizeH="0" noProof="0" dirty="0" smtClean="0">
                <a:ln>
                  <a:noFill/>
                </a:ln>
                <a:solidFill>
                  <a:prstClr val="black"/>
                </a:solidFill>
                <a:effectLst/>
                <a:uLnTx/>
                <a:uFillTx/>
                <a:latin typeface="Calibri" panose="020F0502020204030204"/>
              </a:rPr>
              <a:t>and double checking</a:t>
            </a:r>
            <a:r>
              <a:rPr kumimoji="0" lang="en-US" sz="3200" b="0" i="0" u="none" strike="noStrike" kern="1200" cap="none" spc="0" normalizeH="0" noProof="0" dirty="0" smtClean="0">
                <a:ln>
                  <a:noFill/>
                </a:ln>
                <a:solidFill>
                  <a:prstClr val="black"/>
                </a:solidFill>
                <a:effectLst/>
                <a:uLnTx/>
                <a:uFillTx/>
                <a:latin typeface="Calibri" panose="020F0502020204030204"/>
              </a:rPr>
              <a:t> which accommodations are assigned to students</a:t>
            </a:r>
            <a:endParaRPr kumimoji="0" lang="en-US" sz="32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6" name="TextBox 5"/>
          <p:cNvSpPr txBox="1"/>
          <p:nvPr/>
        </p:nvSpPr>
        <p:spPr>
          <a:xfrm>
            <a:off x="5617031" y="5689602"/>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Accommodations Manual, p. 8</a:t>
            </a:r>
            <a:endParaRPr lang="en-US" sz="2200" dirty="0">
              <a:solidFill>
                <a:prstClr val="black"/>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4004910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67</a:t>
            </a:fld>
            <a:endParaRPr lang="en-US"/>
          </a:p>
        </p:txBody>
      </p:sp>
      <p:sp>
        <p:nvSpPr>
          <p:cNvPr id="3" name="Title 8"/>
          <p:cNvSpPr txBox="1">
            <a:spLocks/>
          </p:cNvSpPr>
          <p:nvPr/>
        </p:nvSpPr>
        <p:spPr>
          <a:xfrm>
            <a:off x="860969" y="204774"/>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libri Light" panose="020F0302020204030204" pitchFamily="34" charset="0"/>
                <a:cs typeface="Calibri Light" panose="020F0302020204030204" pitchFamily="34" charset="0"/>
              </a:rPr>
              <a:t>Making Decisions about Accommodations</a:t>
            </a:r>
            <a:endParaRPr lang="en-US" sz="4000" b="1" dirty="0">
              <a:latin typeface="Calibri Light" panose="020F0302020204030204" pitchFamily="34" charset="0"/>
              <a:cs typeface="Calibri Light" panose="020F0302020204030204" pitchFamily="34" charset="0"/>
            </a:endParaRPr>
          </a:p>
        </p:txBody>
      </p:sp>
      <p:sp>
        <p:nvSpPr>
          <p:cNvPr id="5" name="TextBox 4"/>
          <p:cNvSpPr txBox="1"/>
          <p:nvPr/>
        </p:nvSpPr>
        <p:spPr>
          <a:xfrm>
            <a:off x="485776" y="6390584"/>
            <a:ext cx="10685236" cy="341632"/>
          </a:xfrm>
          <a:prstGeom prst="rect">
            <a:avLst/>
          </a:prstGeom>
          <a:noFill/>
        </p:spPr>
        <p:txBody>
          <a:bodyPr wrap="square" rtlCol="0">
            <a:spAutoFit/>
          </a:bodyPr>
          <a:lstStyle/>
          <a:p>
            <a:pPr lvl="1" algn="ctr">
              <a:lnSpc>
                <a:spcPct val="90000"/>
              </a:lnSpc>
              <a:spcBef>
                <a:spcPts val="500"/>
              </a:spcBef>
              <a:defRPr/>
            </a:pPr>
            <a:r>
              <a:rPr lang="en-US" dirty="0" smtClean="0">
                <a:solidFill>
                  <a:prstClr val="black"/>
                </a:solidFill>
              </a:rPr>
              <a:t>Council of Chief State School Officers (CCSSO) Accessibility Manual, PED Accommodations Manual, pp. 9-12</a:t>
            </a:r>
            <a:endParaRPr lang="en-US" dirty="0">
              <a:solidFill>
                <a:prstClr val="black"/>
              </a:solidFill>
            </a:endParaRPr>
          </a:p>
        </p:txBody>
      </p:sp>
      <p:graphicFrame>
        <p:nvGraphicFramePr>
          <p:cNvPr id="6" name="Diagram 5"/>
          <p:cNvGraphicFramePr/>
          <p:nvPr>
            <p:extLst>
              <p:ext uri="{D42A27DB-BD31-4B8C-83A1-F6EECF244321}">
                <p14:modId xmlns:p14="http://schemas.microsoft.com/office/powerpoint/2010/main" val="74335068"/>
              </p:ext>
            </p:extLst>
          </p:nvPr>
        </p:nvGraphicFramePr>
        <p:xfrm>
          <a:off x="2486025" y="942975"/>
          <a:ext cx="6843714" cy="540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6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68</a:t>
            </a:fld>
            <a:endParaRPr lang="en-US"/>
          </a:p>
        </p:txBody>
      </p:sp>
      <p:sp>
        <p:nvSpPr>
          <p:cNvPr id="3" name="Title 8"/>
          <p:cNvSpPr txBox="1">
            <a:spLocks/>
          </p:cNvSpPr>
          <p:nvPr/>
        </p:nvSpPr>
        <p:spPr>
          <a:xfrm>
            <a:off x="571500" y="504817"/>
            <a:ext cx="11129963"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Participation, Exemptions, Alternate Assessments</a:t>
            </a:r>
            <a:endParaRPr lang="en-US"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
        <p:nvSpPr>
          <p:cNvPr id="6" name="Content Placeholder 9"/>
          <p:cNvSpPr txBox="1">
            <a:spLocks/>
          </p:cNvSpPr>
          <p:nvPr/>
        </p:nvSpPr>
        <p:spPr>
          <a:xfrm>
            <a:off x="1228726" y="1322347"/>
            <a:ext cx="9830706" cy="44926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b="1" u="sng" dirty="0" smtClean="0"/>
              <a:t>All</a:t>
            </a:r>
            <a:r>
              <a:rPr lang="en-US" sz="3200" dirty="0" smtClean="0"/>
              <a:t> students (95%)</a:t>
            </a:r>
          </a:p>
          <a:p>
            <a:pPr lvl="0"/>
            <a:r>
              <a:rPr lang="en-US" sz="3200" dirty="0" smtClean="0"/>
              <a:t>Medical exemptions</a:t>
            </a:r>
          </a:p>
          <a:p>
            <a:r>
              <a:rPr lang="en-US" sz="3200" dirty="0"/>
              <a:t>Accommodations for </a:t>
            </a:r>
            <a:r>
              <a:rPr lang="en-US" sz="3200" dirty="0" smtClean="0"/>
              <a:t>students with disabilities</a:t>
            </a:r>
          </a:p>
          <a:p>
            <a:r>
              <a:rPr lang="en-US" sz="3200" dirty="0" smtClean="0"/>
              <a:t>Alternate assessment for students with severe cognitive disabilities (1%)</a:t>
            </a:r>
          </a:p>
          <a:p>
            <a:pPr lvl="0"/>
            <a:r>
              <a:rPr lang="en-US" sz="3200" dirty="0" smtClean="0"/>
              <a:t>English learners </a:t>
            </a:r>
          </a:p>
          <a:p>
            <a:pPr lvl="1"/>
            <a:r>
              <a:rPr lang="en-US" sz="2800" dirty="0" smtClean="0"/>
              <a:t>Accommodations (except on English proficiency assessment)</a:t>
            </a:r>
          </a:p>
          <a:p>
            <a:pPr lvl="1"/>
            <a:r>
              <a:rPr kumimoji="0" lang="en-US" sz="2800" b="0" i="0" u="none" strike="noStrike" kern="1200" cap="none" spc="0" normalizeH="0" noProof="0" dirty="0" smtClean="0">
                <a:ln>
                  <a:noFill/>
                </a:ln>
                <a:solidFill>
                  <a:prstClr val="black"/>
                </a:solidFill>
                <a:effectLst/>
                <a:uLnTx/>
                <a:uFillTx/>
                <a:latin typeface="Calibri" panose="020F0502020204030204"/>
              </a:rPr>
              <a:t>ELA exemption first year in US schools</a:t>
            </a:r>
          </a:p>
          <a:p>
            <a:pPr lvl="1"/>
            <a:r>
              <a:rPr lang="en-US" sz="2800" dirty="0" smtClean="0">
                <a:solidFill>
                  <a:prstClr val="black"/>
                </a:solidFill>
                <a:latin typeface="Calibri" panose="020F0502020204030204"/>
              </a:rPr>
              <a:t>Testing in home language of Spanish</a:t>
            </a:r>
            <a:endParaRPr kumimoji="0" lang="en-US" sz="3200" b="0" i="0" u="none" strike="noStrike" kern="1200" cap="none" spc="0" normalizeH="0" baseline="0" noProof="0" dirty="0" smtClean="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61293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69</a:t>
            </a:fld>
            <a:endParaRPr lang="en-US"/>
          </a:p>
        </p:txBody>
      </p:sp>
      <p:sp>
        <p:nvSpPr>
          <p:cNvPr id="3" name="Title 8"/>
          <p:cNvSpPr txBox="1">
            <a:spLocks/>
          </p:cNvSpPr>
          <p:nvPr/>
        </p:nvSpPr>
        <p:spPr>
          <a:xfrm>
            <a:off x="860969" y="219061"/>
            <a:ext cx="10759440" cy="585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English Learners</a:t>
            </a:r>
            <a:endParaRPr lang="en-US" sz="3600" b="1" dirty="0">
              <a:latin typeface="Calibri Light" panose="020F0302020204030204" pitchFamily="34" charset="0"/>
              <a:cs typeface="Calibri Light" panose="020F0302020204030204" pitchFamily="34" charset="0"/>
            </a:endParaRPr>
          </a:p>
        </p:txBody>
      </p:sp>
      <p:graphicFrame>
        <p:nvGraphicFramePr>
          <p:cNvPr id="4" name="Diagram 3"/>
          <p:cNvGraphicFramePr/>
          <p:nvPr>
            <p:extLst>
              <p:ext uri="{D42A27DB-BD31-4B8C-83A1-F6EECF244321}">
                <p14:modId xmlns:p14="http://schemas.microsoft.com/office/powerpoint/2010/main" val="2944817582"/>
              </p:ext>
            </p:extLst>
          </p:nvPr>
        </p:nvGraphicFramePr>
        <p:xfrm>
          <a:off x="1500189" y="805015"/>
          <a:ext cx="8872536" cy="591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36457" y="6241343"/>
            <a:ext cx="3535813" cy="424732"/>
          </a:xfrm>
          <a:prstGeom prst="rect">
            <a:avLst/>
          </a:prstGeom>
          <a:noFill/>
        </p:spPr>
        <p:txBody>
          <a:bodyPr wrap="square" rtlCol="0">
            <a:spAutoFit/>
          </a:bodyPr>
          <a:lstStyle/>
          <a:p>
            <a:pPr lvl="1" algn="r">
              <a:lnSpc>
                <a:spcPct val="90000"/>
              </a:lnSpc>
              <a:spcBef>
                <a:spcPts val="500"/>
              </a:spcBef>
              <a:defRPr/>
            </a:pPr>
            <a:r>
              <a:rPr lang="en-US" sz="2400" dirty="0" smtClean="0">
                <a:solidFill>
                  <a:prstClr val="black"/>
                </a:solidFill>
              </a:rPr>
              <a:t>DTC Manual, pp. 15-16</a:t>
            </a:r>
            <a:endParaRPr lang="en-US" sz="2000" dirty="0">
              <a:solidFill>
                <a:prstClr val="black"/>
              </a:solidFill>
            </a:endParaRPr>
          </a:p>
        </p:txBody>
      </p:sp>
    </p:spTree>
    <p:extLst>
      <p:ext uri="{BB962C8B-B14F-4D97-AF65-F5344CB8AC3E}">
        <p14:creationId xmlns:p14="http://schemas.microsoft.com/office/powerpoint/2010/main" val="49030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5"/>
          <p:cNvSpPr txBox="1">
            <a:spLocks/>
          </p:cNvSpPr>
          <p:nvPr/>
        </p:nvSpPr>
        <p:spPr>
          <a:xfrm>
            <a:off x="405558" y="788862"/>
            <a:ext cx="11845635" cy="7017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b="0" i="0" kern="1200">
                <a:solidFill>
                  <a:srgbClr val="3D918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noProof="0" dirty="0" smtClean="0">
                <a:latin typeface="Calibri" panose="020F0502020204030204" pitchFamily="34" charset="0"/>
                <a:cs typeface="Calibri" panose="020F0502020204030204" pitchFamily="34" charset="0"/>
              </a:rPr>
              <a:t>Glance of Events </a:t>
            </a:r>
            <a:endParaRPr kumimoji="0" lang="en-US" sz="4400" b="1" i="0" u="none" strike="noStrike" kern="1200" cap="none" spc="0" normalizeH="0" baseline="0" noProof="0" dirty="0">
              <a:ln>
                <a:noFill/>
              </a:ln>
              <a:solidFill>
                <a:srgbClr val="3D918A"/>
              </a:solidFill>
              <a:effectLst/>
              <a:uLnTx/>
              <a:uFillTx/>
              <a:latin typeface="Calibri" panose="020F0502020204030204" pitchFamily="34" charset="0"/>
              <a:ea typeface="+mj-ea"/>
              <a:cs typeface="Calibri" panose="020F0502020204030204" pitchFamily="34" charset="0"/>
            </a:endParaRPr>
          </a:p>
        </p:txBody>
      </p:sp>
      <p:graphicFrame>
        <p:nvGraphicFramePr>
          <p:cNvPr id="8" name="Table 7"/>
          <p:cNvGraphicFramePr>
            <a:graphicFrameLocks noGrp="1"/>
          </p:cNvGraphicFramePr>
          <p:nvPr>
            <p:extLst/>
          </p:nvPr>
        </p:nvGraphicFramePr>
        <p:xfrm>
          <a:off x="1590224" y="2213921"/>
          <a:ext cx="9420225" cy="2951480"/>
        </p:xfrm>
        <a:graphic>
          <a:graphicData uri="http://schemas.openxmlformats.org/drawingml/2006/table">
            <a:tbl>
              <a:tblPr firstRow="1" bandRow="1">
                <a:tableStyleId>{FABFCF23-3B69-468F-B69F-88F6DE6A72F2}</a:tableStyleId>
              </a:tblPr>
              <a:tblGrid>
                <a:gridCol w="1917556">
                  <a:extLst>
                    <a:ext uri="{9D8B030D-6E8A-4147-A177-3AD203B41FA5}">
                      <a16:colId xmlns:a16="http://schemas.microsoft.com/office/drawing/2014/main" xmlns="" val="1317052268"/>
                    </a:ext>
                  </a:extLst>
                </a:gridCol>
                <a:gridCol w="7502669">
                  <a:extLst>
                    <a:ext uri="{9D8B030D-6E8A-4147-A177-3AD203B41FA5}">
                      <a16:colId xmlns:a16="http://schemas.microsoft.com/office/drawing/2014/main" xmlns="" val="1630379159"/>
                    </a:ext>
                  </a:extLst>
                </a:gridCol>
              </a:tblGrid>
              <a:tr h="370840">
                <a:tc>
                  <a:txBody>
                    <a:bodyPr/>
                    <a:lstStyle/>
                    <a:p>
                      <a:pPr algn="ctr"/>
                      <a:r>
                        <a:rPr lang="en-US" sz="2400" dirty="0" smtClean="0"/>
                        <a:t>Timeline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Assessment</a:t>
                      </a:r>
                      <a:r>
                        <a:rPr lang="en-US" sz="2400" baseline="0" dirty="0" smtClean="0"/>
                        <a:t> Events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370840">
                <a:tc>
                  <a:txBody>
                    <a:bodyPr/>
                    <a:lstStyle/>
                    <a:p>
                      <a:r>
                        <a:rPr lang="en-US" dirty="0" smtClean="0"/>
                        <a:t>January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Governor’s Executive Order to Transition</a:t>
                      </a:r>
                      <a:r>
                        <a:rPr lang="en-US" baseline="0" dirty="0" smtClean="0"/>
                        <a:t> from PARCC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r h="370840">
                <a:tc>
                  <a:txBody>
                    <a:bodyPr/>
                    <a:lstStyle/>
                    <a:p>
                      <a:r>
                        <a:rPr lang="en-US" dirty="0" smtClean="0"/>
                        <a:t>March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Stakeholder engagement meetings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8952741"/>
                  </a:ext>
                </a:extLst>
              </a:tr>
              <a:tr h="370840">
                <a:tc>
                  <a:txBody>
                    <a:bodyPr/>
                    <a:lstStyle/>
                    <a:p>
                      <a:r>
                        <a:rPr lang="en-US" dirty="0" smtClean="0"/>
                        <a:t>April – May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Transition</a:t>
                      </a:r>
                      <a:r>
                        <a:rPr lang="en-US" baseline="0" dirty="0" smtClean="0"/>
                        <a:t> (TAMELA) a</a:t>
                      </a:r>
                      <a:r>
                        <a:rPr lang="en-US" dirty="0" smtClean="0"/>
                        <a:t>ssessment administered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8599064"/>
                  </a:ext>
                </a:extLst>
              </a:tr>
              <a:tr h="370840">
                <a:tc>
                  <a:txBody>
                    <a:bodyPr/>
                    <a:lstStyle/>
                    <a:p>
                      <a:r>
                        <a:rPr lang="en-US" dirty="0" smtClean="0"/>
                        <a:t>April – June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Student Success Task Force convened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968359"/>
                  </a:ext>
                </a:extLst>
              </a:tr>
              <a:tr h="370840">
                <a:tc>
                  <a:txBody>
                    <a:bodyPr/>
                    <a:lstStyle/>
                    <a:p>
                      <a:r>
                        <a:rPr lang="en-US" dirty="0" smtClean="0"/>
                        <a:t>July-September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Procurement</a:t>
                      </a:r>
                      <a:r>
                        <a:rPr lang="en-US" baseline="0" dirty="0" smtClean="0"/>
                        <a:t> for new assessment components; informed by community engagement feedback, Task Force and identifying other assessment needs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0291058"/>
                  </a:ext>
                </a:extLst>
              </a:tr>
              <a:tr h="370840">
                <a:tc>
                  <a:txBody>
                    <a:bodyPr/>
                    <a:lstStyle/>
                    <a:p>
                      <a:r>
                        <a:rPr lang="en-US" dirty="0" smtClean="0"/>
                        <a:t>Fall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Full Student Success Task Force Report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7146728"/>
                  </a:ext>
                </a:extLst>
              </a:tr>
            </a:tbl>
          </a:graphicData>
        </a:graphic>
      </p:graphicFrame>
    </p:spTree>
    <p:extLst>
      <p:ext uri="{BB962C8B-B14F-4D97-AF65-F5344CB8AC3E}">
        <p14:creationId xmlns:p14="http://schemas.microsoft.com/office/powerpoint/2010/main" val="33949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70</a:t>
            </a:fld>
            <a:endParaRPr lang="en-US"/>
          </a:p>
        </p:txBody>
      </p:sp>
      <p:sp>
        <p:nvSpPr>
          <p:cNvPr id="3" name="Title 8"/>
          <p:cNvSpPr txBox="1">
            <a:spLocks/>
          </p:cNvSpPr>
          <p:nvPr/>
        </p:nvSpPr>
        <p:spPr>
          <a:xfrm>
            <a:off x="860969" y="614363"/>
            <a:ext cx="10759440" cy="9286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Alternate Assessment</a:t>
            </a:r>
          </a:p>
        </p:txBody>
      </p:sp>
      <p:sp>
        <p:nvSpPr>
          <p:cNvPr id="5" name="Content Placeholder 9"/>
          <p:cNvSpPr txBox="1">
            <a:spLocks/>
          </p:cNvSpPr>
          <p:nvPr/>
        </p:nvSpPr>
        <p:spPr>
          <a:xfrm>
            <a:off x="1611310" y="1508091"/>
            <a:ext cx="9405257"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smtClean="0"/>
              <a:t>IEP team determines whether student takes</a:t>
            </a:r>
          </a:p>
          <a:p>
            <a:pPr lvl="1"/>
            <a:r>
              <a:rPr lang="en-US" sz="2800" dirty="0" smtClean="0">
                <a:solidFill>
                  <a:prstClr val="black"/>
                </a:solidFill>
                <a:latin typeface="Calibri" panose="020F0502020204030204"/>
              </a:rPr>
              <a:t>General assessment</a:t>
            </a:r>
          </a:p>
          <a:p>
            <a:pPr lvl="1"/>
            <a:r>
              <a:rPr kumimoji="0" lang="en-US" sz="2800" b="0" i="0" u="none" strike="noStrike" kern="1200" cap="none" spc="0" normalizeH="0" baseline="0" noProof="0" dirty="0" smtClean="0">
                <a:ln>
                  <a:noFill/>
                </a:ln>
                <a:solidFill>
                  <a:prstClr val="black"/>
                </a:solidFill>
                <a:effectLst/>
                <a:uLnTx/>
                <a:uFillTx/>
                <a:latin typeface="Calibri" panose="020F0502020204030204"/>
              </a:rPr>
              <a:t>General assessment with accommodations</a:t>
            </a:r>
          </a:p>
          <a:p>
            <a:pPr lvl="1"/>
            <a:r>
              <a:rPr lang="en-US" sz="2800" dirty="0" smtClean="0">
                <a:solidFill>
                  <a:prstClr val="black"/>
                </a:solidFill>
                <a:latin typeface="Calibri" panose="020F0502020204030204"/>
              </a:rPr>
              <a:t>Alternate assessment (1%)</a:t>
            </a:r>
            <a:endParaRPr kumimoji="0" lang="en-US" sz="2800" b="0" i="0" u="none" strike="noStrike" kern="1200" cap="none" spc="0" normalizeH="0" baseline="0" noProof="0" dirty="0" smtClean="0">
              <a:ln>
                <a:noFill/>
              </a:ln>
              <a:solidFill>
                <a:prstClr val="black"/>
              </a:solidFill>
              <a:effectLst/>
              <a:uLnTx/>
              <a:uFillTx/>
              <a:latin typeface="Calibri" panose="020F0502020204030204"/>
            </a:endParaRPr>
          </a:p>
          <a:p>
            <a:pPr lvl="0"/>
            <a:r>
              <a:rPr lang="en-US" sz="3200" noProof="0" dirty="0" smtClean="0">
                <a:solidFill>
                  <a:prstClr val="black"/>
                </a:solidFill>
                <a:latin typeface="Calibri" panose="020F0502020204030204"/>
              </a:rPr>
              <a:t>Alternate assessment</a:t>
            </a:r>
          </a:p>
          <a:p>
            <a:pPr lvl="1"/>
            <a:r>
              <a:rPr lang="en-US" sz="2800" noProof="0" dirty="0" smtClean="0">
                <a:solidFill>
                  <a:prstClr val="black"/>
                </a:solidFill>
                <a:latin typeface="Calibri" panose="020F0502020204030204"/>
              </a:rPr>
              <a:t>Measures alternate content standards </a:t>
            </a:r>
          </a:p>
          <a:p>
            <a:pPr lvl="1"/>
            <a:r>
              <a:rPr lang="en-US" sz="2800" dirty="0" smtClean="0">
                <a:solidFill>
                  <a:prstClr val="black"/>
                </a:solidFill>
                <a:latin typeface="Calibri" panose="020F0502020204030204"/>
              </a:rPr>
              <a:t>Fall 2019: NMAPA (seniors for graduation only)</a:t>
            </a:r>
          </a:p>
          <a:p>
            <a:pPr lvl="1"/>
            <a:r>
              <a:rPr lang="en-US" sz="2800" dirty="0" smtClean="0">
                <a:solidFill>
                  <a:prstClr val="black"/>
                </a:solidFill>
                <a:latin typeface="Calibri" panose="020F0502020204030204"/>
              </a:rPr>
              <a:t>Spring 2020: DLM </a:t>
            </a:r>
            <a:endParaRPr lang="en-US" sz="2800" noProof="0" dirty="0" smtClean="0">
              <a:solidFill>
                <a:prstClr val="black"/>
              </a:solidFill>
              <a:latin typeface="Calibri" panose="020F0502020204030204"/>
            </a:endParaRPr>
          </a:p>
          <a:p>
            <a:pPr lvl="1"/>
            <a:endParaRPr kumimoji="0" lang="en-US" sz="28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6" name="TextBox 5"/>
          <p:cNvSpPr txBox="1"/>
          <p:nvPr/>
        </p:nvSpPr>
        <p:spPr>
          <a:xfrm>
            <a:off x="3671889" y="5818194"/>
            <a:ext cx="8099198" cy="424732"/>
          </a:xfrm>
          <a:prstGeom prst="rect">
            <a:avLst/>
          </a:prstGeom>
          <a:noFill/>
        </p:spPr>
        <p:txBody>
          <a:bodyPr wrap="square" rtlCol="0">
            <a:spAutoFit/>
          </a:bodyPr>
          <a:lstStyle/>
          <a:p>
            <a:pPr lvl="1" algn="r">
              <a:lnSpc>
                <a:spcPct val="90000"/>
              </a:lnSpc>
              <a:spcBef>
                <a:spcPts val="500"/>
              </a:spcBef>
              <a:defRPr/>
            </a:pPr>
            <a:r>
              <a:rPr lang="en-US" sz="2400" dirty="0" smtClean="0">
                <a:solidFill>
                  <a:prstClr val="black"/>
                </a:solidFill>
              </a:rPr>
              <a:t>DTC Manual, p. 25; Accommodations Manual, pp. 13-14</a:t>
            </a:r>
            <a:endParaRPr lang="en-US" sz="2000"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3" y="4746171"/>
            <a:ext cx="1437152" cy="1975304"/>
          </a:xfrm>
          <a:prstGeom prst="rect">
            <a:avLst/>
          </a:prstGeom>
        </p:spPr>
      </p:pic>
    </p:spTree>
    <p:extLst>
      <p:ext uri="{BB962C8B-B14F-4D97-AF65-F5344CB8AC3E}">
        <p14:creationId xmlns:p14="http://schemas.microsoft.com/office/powerpoint/2010/main" val="3385089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71</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Medical Exemption</a:t>
            </a:r>
          </a:p>
        </p:txBody>
      </p:sp>
      <p:sp>
        <p:nvSpPr>
          <p:cNvPr id="5" name="Content Placeholder 9"/>
          <p:cNvSpPr txBox="1">
            <a:spLocks/>
          </p:cNvSpPr>
          <p:nvPr/>
        </p:nvSpPr>
        <p:spPr>
          <a:xfrm>
            <a:off x="1328738" y="1665248"/>
            <a:ext cx="9730693"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600" dirty="0"/>
              <a:t>S</a:t>
            </a:r>
            <a:r>
              <a:rPr lang="en-US" sz="3600" dirty="0" smtClean="0"/>
              <a:t>erious </a:t>
            </a:r>
            <a:r>
              <a:rPr lang="en-US" sz="3600" dirty="0"/>
              <a:t>illness, injury, or medical </a:t>
            </a:r>
            <a:r>
              <a:rPr lang="en-US" sz="3600" dirty="0" smtClean="0"/>
              <a:t>emergency</a:t>
            </a:r>
          </a:p>
          <a:p>
            <a:pPr lvl="0"/>
            <a:r>
              <a:rPr lang="en-US" sz="3600" dirty="0"/>
              <a:t>V</a:t>
            </a:r>
            <a:r>
              <a:rPr lang="en-US" sz="3600" dirty="0" smtClean="0"/>
              <a:t>erified </a:t>
            </a:r>
            <a:r>
              <a:rPr lang="en-US" sz="3600" dirty="0"/>
              <a:t>in writing </a:t>
            </a:r>
            <a:r>
              <a:rPr lang="en-US" sz="3600" dirty="0" smtClean="0"/>
              <a:t>by licensed </a:t>
            </a:r>
            <a:r>
              <a:rPr lang="en-US" sz="3600" dirty="0"/>
              <a:t>medical </a:t>
            </a:r>
            <a:r>
              <a:rPr lang="en-US" sz="3600" dirty="0" smtClean="0"/>
              <a:t>provider</a:t>
            </a:r>
            <a:endParaRPr lang="en-US" dirty="0" smtClean="0"/>
          </a:p>
          <a:p>
            <a:pPr lvl="1"/>
            <a:r>
              <a:rPr lang="en-US" sz="2800" dirty="0" smtClean="0"/>
              <a:t>Do </a:t>
            </a:r>
            <a:r>
              <a:rPr lang="en-US" sz="2800" b="1" u="sng" dirty="0" smtClean="0"/>
              <a:t>not</a:t>
            </a:r>
            <a:r>
              <a:rPr lang="en-US" sz="2800" dirty="0" smtClean="0"/>
              <a:t> submit to PED</a:t>
            </a:r>
          </a:p>
          <a:p>
            <a:pPr lvl="1"/>
            <a:r>
              <a:rPr lang="en-US" sz="2800" dirty="0" smtClean="0"/>
              <a:t>Keep on file 5 years</a:t>
            </a:r>
          </a:p>
          <a:p>
            <a:pPr lvl="0"/>
            <a:r>
              <a:rPr kumimoji="0" lang="en-US" sz="3200" b="0" i="0" u="none" strike="noStrike" kern="1200" cap="none" spc="0" normalizeH="0" baseline="0" noProof="0" dirty="0" smtClean="0">
                <a:ln>
                  <a:noFill/>
                </a:ln>
                <a:solidFill>
                  <a:prstClr val="black"/>
                </a:solidFill>
                <a:effectLst/>
                <a:uLnTx/>
                <a:uFillTx/>
                <a:latin typeface="Calibri" panose="020F0502020204030204"/>
              </a:rPr>
              <a:t>Document in IEP or 504 Plan if student has one</a:t>
            </a:r>
          </a:p>
          <a:p>
            <a:pPr lvl="0"/>
            <a:r>
              <a:rPr lang="en-US" sz="3200" dirty="0" smtClean="0">
                <a:solidFill>
                  <a:prstClr val="black"/>
                </a:solidFill>
                <a:latin typeface="Calibri" panose="020F0502020204030204"/>
              </a:rPr>
              <a:t>Submit through Test Coordinator Portal</a:t>
            </a: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sp>
        <p:nvSpPr>
          <p:cNvPr id="6" name="TextBox 5"/>
          <p:cNvSpPr txBox="1"/>
          <p:nvPr/>
        </p:nvSpPr>
        <p:spPr>
          <a:xfrm>
            <a:off x="5617031" y="5689602"/>
            <a:ext cx="6154055" cy="480131"/>
          </a:xfrm>
          <a:prstGeom prst="rect">
            <a:avLst/>
          </a:prstGeom>
          <a:noFill/>
        </p:spPr>
        <p:txBody>
          <a:bodyPr wrap="square" rtlCol="0">
            <a:spAutoFit/>
          </a:bodyPr>
          <a:lstStyle/>
          <a:p>
            <a:pPr lvl="1" algn="r">
              <a:lnSpc>
                <a:spcPct val="90000"/>
              </a:lnSpc>
              <a:spcBef>
                <a:spcPts val="500"/>
              </a:spcBef>
              <a:defRPr/>
            </a:pPr>
            <a:r>
              <a:rPr lang="en-US" sz="2800" dirty="0" smtClean="0">
                <a:solidFill>
                  <a:prstClr val="black"/>
                </a:solidFill>
              </a:rPr>
              <a:t>DTC Manual, </a:t>
            </a:r>
            <a:r>
              <a:rPr lang="en-US" sz="2800" dirty="0">
                <a:solidFill>
                  <a:prstClr val="black"/>
                </a:solidFill>
              </a:rPr>
              <a:t>p</a:t>
            </a:r>
            <a:r>
              <a:rPr lang="en-US" sz="2800" dirty="0" smtClean="0">
                <a:solidFill>
                  <a:prstClr val="black"/>
                </a:solidFill>
              </a:rPr>
              <a:t>p. 23-24, 45-47</a:t>
            </a:r>
            <a:endParaRPr lang="en-US" sz="2200" dirty="0">
              <a:solidFill>
                <a:prstClr val="black"/>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513602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72</a:t>
            </a:fld>
            <a:endParaRPr lang="en-US"/>
          </a:p>
        </p:txBody>
      </p:sp>
      <p:pic>
        <p:nvPicPr>
          <p:cNvPr id="3" name="Picture 2"/>
          <p:cNvPicPr/>
          <p:nvPr/>
        </p:nvPicPr>
        <p:blipFill rotWithShape="1">
          <a:blip r:embed="rId2"/>
          <a:srcRect l="2956" r="3682" b="21629"/>
          <a:stretch/>
        </p:blipFill>
        <p:spPr bwMode="auto">
          <a:xfrm>
            <a:off x="847388" y="-128587"/>
            <a:ext cx="9844086" cy="398621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90210" y="4098919"/>
            <a:ext cx="11076098" cy="2287806"/>
          </a:xfrm>
          <a:prstGeom prst="rect">
            <a:avLst/>
          </a:prstGeom>
          <a:noFill/>
        </p:spPr>
        <p:txBody>
          <a:bodyPr wrap="square" rtlCol="0">
            <a:spAutoFit/>
          </a:bodyPr>
          <a:lstStyle/>
          <a:p>
            <a:pPr marL="914400" lvl="1" indent="-457200">
              <a:lnSpc>
                <a:spcPct val="90000"/>
              </a:lnSpc>
              <a:spcBef>
                <a:spcPts val="500"/>
              </a:spcBef>
              <a:buFont typeface="Arial" panose="020B0604020202020204" pitchFamily="34" charset="0"/>
              <a:buChar char="•"/>
              <a:defRPr/>
            </a:pPr>
            <a:r>
              <a:rPr lang="en-US" sz="2800" dirty="0" smtClean="0">
                <a:latin typeface="Calibri" panose="020F0502020204030204" pitchFamily="34" charset="0"/>
                <a:ea typeface="Calibri" panose="020F0502020204030204" pitchFamily="34" charset="0"/>
                <a:cs typeface="Times New Roman" panose="02020603050405020304" pitchFamily="18" charset="0"/>
              </a:rPr>
              <a:t>PED </a:t>
            </a:r>
            <a:r>
              <a:rPr lang="en-US" sz="2800" dirty="0">
                <a:latin typeface="Calibri" panose="020F0502020204030204" pitchFamily="34" charset="0"/>
                <a:ea typeface="Calibri" panose="020F0502020204030204" pitchFamily="34" charset="0"/>
                <a:cs typeface="Times New Roman" panose="02020603050405020304" pitchFamily="18" charset="0"/>
              </a:rPr>
              <a:t>creates DTC </a:t>
            </a:r>
            <a:r>
              <a:rPr lang="en-US" sz="2800" dirty="0" smtClean="0">
                <a:latin typeface="Calibri" panose="020F0502020204030204" pitchFamily="34" charset="0"/>
                <a:ea typeface="Calibri" panose="020F0502020204030204" pitchFamily="34" charset="0"/>
                <a:cs typeface="Times New Roman" panose="02020603050405020304" pitchFamily="18" charset="0"/>
              </a:rPr>
              <a:t>accounts; DTCs </a:t>
            </a:r>
            <a:r>
              <a:rPr lang="en-US" sz="2800" dirty="0">
                <a:latin typeface="Calibri" panose="020F0502020204030204" pitchFamily="34" charset="0"/>
                <a:ea typeface="Calibri" panose="020F0502020204030204" pitchFamily="34" charset="0"/>
                <a:cs typeface="Times New Roman" panose="02020603050405020304" pitchFamily="18" charset="0"/>
              </a:rPr>
              <a:t>create STC </a:t>
            </a:r>
            <a:r>
              <a:rPr lang="en-US" sz="2800" dirty="0" smtClean="0">
                <a:latin typeface="Calibri" panose="020F0502020204030204" pitchFamily="34" charset="0"/>
                <a:ea typeface="Calibri" panose="020F0502020204030204" pitchFamily="34" charset="0"/>
                <a:cs typeface="Times New Roman" panose="02020603050405020304" pitchFamily="18" charset="0"/>
              </a:rPr>
              <a:t>accounts</a:t>
            </a:r>
          </a:p>
          <a:p>
            <a:pPr marL="914400" lvl="1" indent="-457200">
              <a:lnSpc>
                <a:spcPct val="90000"/>
              </a:lnSpc>
              <a:spcBef>
                <a:spcPts val="500"/>
              </a:spcBef>
              <a:buFont typeface="Arial" panose="020B0604020202020204" pitchFamily="34" charset="0"/>
              <a:buChar char="•"/>
              <a:defRPr/>
            </a:pPr>
            <a:r>
              <a:rPr lang="en-US" sz="2800" dirty="0" smtClean="0">
                <a:latin typeface="Calibri" panose="020F0502020204030204" pitchFamily="34" charset="0"/>
                <a:ea typeface="Calibri" panose="020F0502020204030204" pitchFamily="34" charset="0"/>
                <a:cs typeface="Times New Roman" panose="02020603050405020304" pitchFamily="18" charset="0"/>
              </a:rPr>
              <a:t>Forms </a:t>
            </a:r>
            <a:r>
              <a:rPr lang="en-US" sz="2800" dirty="0">
                <a:latin typeface="Calibri" panose="020F0502020204030204" pitchFamily="34" charset="0"/>
                <a:ea typeface="Calibri" panose="020F0502020204030204" pitchFamily="34" charset="0"/>
                <a:cs typeface="Times New Roman" panose="02020603050405020304" pitchFamily="18" charset="0"/>
              </a:rPr>
              <a:t>created by STCs must be approved by </a:t>
            </a:r>
            <a:r>
              <a:rPr lang="en-US" sz="2800" dirty="0" smtClean="0">
                <a:latin typeface="Calibri" panose="020F0502020204030204" pitchFamily="34" charset="0"/>
                <a:ea typeface="Calibri" panose="020F0502020204030204" pitchFamily="34" charset="0"/>
                <a:cs typeface="Times New Roman" panose="02020603050405020304" pitchFamily="18" charset="0"/>
              </a:rPr>
              <a:t>DTCs</a:t>
            </a:r>
          </a:p>
          <a:p>
            <a:pPr marL="914400" lvl="1" indent="-457200">
              <a:lnSpc>
                <a:spcPct val="90000"/>
              </a:lnSpc>
              <a:spcBef>
                <a:spcPts val="500"/>
              </a:spcBef>
              <a:buFont typeface="Arial" panose="020B0604020202020204" pitchFamily="34" charset="0"/>
              <a:buChar char="•"/>
              <a:defRPr/>
            </a:pPr>
            <a:r>
              <a:rPr lang="en-US" sz="2800" dirty="0" smtClean="0">
                <a:latin typeface="Calibri" panose="020F0502020204030204" pitchFamily="34" charset="0"/>
                <a:ea typeface="Calibri" panose="020F0502020204030204" pitchFamily="34" charset="0"/>
                <a:cs typeface="Times New Roman" panose="02020603050405020304" pitchFamily="18" charset="0"/>
              </a:rPr>
              <a:t>Only DTCs submit to PED.</a:t>
            </a:r>
          </a:p>
          <a:p>
            <a:pPr marL="914400" lvl="1" indent="-457200">
              <a:lnSpc>
                <a:spcPct val="90000"/>
              </a:lnSpc>
              <a:spcBef>
                <a:spcPts val="500"/>
              </a:spcBef>
              <a:buFont typeface="Arial" panose="020B0604020202020204" pitchFamily="34" charset="0"/>
              <a:buChar char="•"/>
              <a:defRPr/>
            </a:pPr>
            <a:endParaRPr lang="en-US" sz="2800" dirty="0" smtClean="0">
              <a:solidFill>
                <a:prstClr val="black"/>
              </a:solidFill>
            </a:endParaRPr>
          </a:p>
          <a:p>
            <a:pPr lvl="1" algn="r">
              <a:lnSpc>
                <a:spcPct val="90000"/>
              </a:lnSpc>
              <a:spcBef>
                <a:spcPts val="500"/>
              </a:spcBef>
              <a:defRPr/>
            </a:pPr>
            <a:r>
              <a:rPr lang="en-US" sz="2800" dirty="0" smtClean="0">
                <a:solidFill>
                  <a:prstClr val="black"/>
                </a:solidFill>
              </a:rPr>
              <a:t>DTC Manual, p. 41</a:t>
            </a:r>
            <a:endParaRPr lang="en-US" sz="2200" dirty="0">
              <a:solidFill>
                <a:prstClr val="black"/>
              </a:solidFill>
            </a:endParaRPr>
          </a:p>
        </p:txBody>
      </p:sp>
    </p:spTree>
    <p:extLst>
      <p:ext uri="{BB962C8B-B14F-4D97-AF65-F5344CB8AC3E}">
        <p14:creationId xmlns:p14="http://schemas.microsoft.com/office/powerpoint/2010/main" val="2747063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73</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Light" panose="020F0302020204030204" pitchFamily="34" charset="0"/>
                <a:cs typeface="Calibri Light" panose="020F0302020204030204" pitchFamily="34" charset="0"/>
              </a:rPr>
              <a:t>PED Assessment Forms</a:t>
            </a:r>
          </a:p>
        </p:txBody>
      </p:sp>
      <p:sp>
        <p:nvSpPr>
          <p:cNvPr id="5" name="Content Placeholder 9"/>
          <p:cNvSpPr txBox="1">
            <a:spLocks/>
          </p:cNvSpPr>
          <p:nvPr/>
        </p:nvSpPr>
        <p:spPr>
          <a:xfrm>
            <a:off x="1271588" y="1217608"/>
            <a:ext cx="9834447" cy="447199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a:t>Before Testing</a:t>
            </a:r>
          </a:p>
          <a:p>
            <a:pPr lvl="0"/>
            <a:r>
              <a:rPr lang="en-US" sz="4200" dirty="0"/>
              <a:t>Superintendent </a:t>
            </a:r>
            <a:r>
              <a:rPr lang="en-US" sz="4200" dirty="0" smtClean="0"/>
              <a:t>Designation</a:t>
            </a:r>
            <a:endParaRPr lang="en-US" sz="4200" dirty="0"/>
          </a:p>
          <a:p>
            <a:pPr lvl="0"/>
            <a:r>
              <a:rPr lang="en-US" sz="4200" dirty="0"/>
              <a:t>Staff </a:t>
            </a:r>
            <a:r>
              <a:rPr lang="en-US" sz="4200" dirty="0" smtClean="0"/>
              <a:t> and Student Confidentiality Agreements</a:t>
            </a:r>
            <a:endParaRPr lang="en-US" sz="4200" dirty="0"/>
          </a:p>
          <a:p>
            <a:pPr lvl="0"/>
            <a:r>
              <a:rPr lang="en-US" sz="4200" dirty="0" smtClean="0"/>
              <a:t>Request </a:t>
            </a:r>
            <a:r>
              <a:rPr lang="en-US" sz="4200" dirty="0"/>
              <a:t>for Medical Exemption </a:t>
            </a:r>
            <a:r>
              <a:rPr lang="en-US" sz="4200" dirty="0" smtClean="0"/>
              <a:t>(</a:t>
            </a:r>
            <a:r>
              <a:rPr lang="en-US" sz="4200" b="1" i="1" dirty="0"/>
              <a:t>submit in portal</a:t>
            </a:r>
            <a:r>
              <a:rPr lang="en-US" sz="4200" dirty="0"/>
              <a:t>)</a:t>
            </a:r>
          </a:p>
          <a:p>
            <a:pPr lvl="0"/>
            <a:r>
              <a:rPr lang="en-US" sz="4200" dirty="0"/>
              <a:t>Request for Non-standard Assessment Accommodation</a:t>
            </a:r>
          </a:p>
          <a:p>
            <a:pPr marL="0" indent="0">
              <a:buNone/>
            </a:pPr>
            <a:r>
              <a:rPr lang="en-US" sz="4200" dirty="0"/>
              <a:t>During Testing</a:t>
            </a:r>
          </a:p>
          <a:p>
            <a:pPr lvl="0"/>
            <a:r>
              <a:rPr lang="en-US" sz="4200" dirty="0"/>
              <a:t>Testing Irregularity Reporting </a:t>
            </a:r>
            <a:r>
              <a:rPr lang="en-US" sz="4200" dirty="0" smtClean="0"/>
              <a:t>Form</a:t>
            </a:r>
            <a:endParaRPr lang="en-US" sz="4200" dirty="0"/>
          </a:p>
          <a:p>
            <a:pPr marL="0" indent="0">
              <a:buNone/>
            </a:pPr>
            <a:r>
              <a:rPr lang="en-US" sz="4200" dirty="0"/>
              <a:t>After Testing</a:t>
            </a:r>
          </a:p>
          <a:p>
            <a:pPr lvl="0"/>
            <a:r>
              <a:rPr lang="en-US" sz="4200" dirty="0"/>
              <a:t>Superintendent’s </a:t>
            </a:r>
            <a:r>
              <a:rPr lang="en-US" sz="4200" dirty="0" smtClean="0"/>
              <a:t>and Principal’s </a:t>
            </a:r>
            <a:r>
              <a:rPr lang="en-US" sz="4200" dirty="0"/>
              <a:t>Verification</a:t>
            </a:r>
          </a:p>
          <a:p>
            <a:pPr lvl="0"/>
            <a:r>
              <a:rPr lang="en-US" sz="4200" dirty="0"/>
              <a:t>Missing Test Materials Reporting Form</a:t>
            </a:r>
          </a:p>
          <a:p>
            <a:pPr lvl="0"/>
            <a:r>
              <a:rPr lang="en-US" sz="4200" dirty="0"/>
              <a:t>Local Demonstration of Graduation </a:t>
            </a:r>
            <a:r>
              <a:rPr lang="en-US" sz="4200" dirty="0" smtClean="0"/>
              <a:t>Competency</a:t>
            </a: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sp>
        <p:nvSpPr>
          <p:cNvPr id="6" name="TextBox 5"/>
          <p:cNvSpPr txBox="1"/>
          <p:nvPr/>
        </p:nvSpPr>
        <p:spPr>
          <a:xfrm>
            <a:off x="2245173" y="6403982"/>
            <a:ext cx="6154055" cy="369332"/>
          </a:xfrm>
          <a:prstGeom prst="rect">
            <a:avLst/>
          </a:prstGeom>
          <a:noFill/>
        </p:spPr>
        <p:txBody>
          <a:bodyPr wrap="square" rtlCol="0">
            <a:spAutoFit/>
          </a:bodyPr>
          <a:lstStyle/>
          <a:p>
            <a:pPr lvl="1" algn="r">
              <a:lnSpc>
                <a:spcPct val="90000"/>
              </a:lnSpc>
              <a:spcBef>
                <a:spcPts val="500"/>
              </a:spcBef>
              <a:defRPr/>
            </a:pPr>
            <a:r>
              <a:rPr lang="en-US" sz="2000" dirty="0" smtClean="0">
                <a:solidFill>
                  <a:prstClr val="black"/>
                </a:solidFill>
              </a:rPr>
              <a:t>DTC Manual Appendix F, </a:t>
            </a:r>
            <a:r>
              <a:rPr lang="en-US" sz="2000" dirty="0">
                <a:solidFill>
                  <a:prstClr val="black"/>
                </a:solidFill>
              </a:rPr>
              <a:t>p</a:t>
            </a:r>
            <a:r>
              <a:rPr lang="en-US" sz="2000" dirty="0" smtClean="0">
                <a:solidFill>
                  <a:prstClr val="black"/>
                </a:solidFill>
              </a:rPr>
              <a:t>p. 41-54</a:t>
            </a:r>
            <a:endParaRPr lang="en-US" sz="2200" dirty="0">
              <a:solidFill>
                <a:prstClr val="black"/>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686976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F14267-A0EC-42F9-9E8C-475046085F9E}" type="slidenum">
              <a:rPr lang="en-US" smtClean="0">
                <a:solidFill>
                  <a:prstClr val="black">
                    <a:tint val="75000"/>
                  </a:prstClr>
                </a:solidFill>
              </a:rPr>
              <a:pPr/>
              <a:t>74</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2817963625"/>
              </p:ext>
            </p:extLst>
          </p:nvPr>
        </p:nvGraphicFramePr>
        <p:xfrm>
          <a:off x="5105400" y="387668"/>
          <a:ext cx="5841274" cy="5968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07269" y="372247"/>
            <a:ext cx="3505200" cy="6832640"/>
          </a:xfrm>
          <a:prstGeom prst="rect">
            <a:avLst/>
          </a:prstGeom>
          <a:noFill/>
        </p:spPr>
        <p:txBody>
          <a:bodyPr wrap="square" rtlCol="0">
            <a:spAutoFit/>
          </a:bodyPr>
          <a:lstStyle/>
          <a:p>
            <a:pPr algn="ctr"/>
            <a:r>
              <a:rPr lang="en-US" sz="2400" b="1" dirty="0">
                <a:solidFill>
                  <a:schemeClr val="accent1">
                    <a:lumMod val="75000"/>
                  </a:schemeClr>
                </a:solidFill>
              </a:rPr>
              <a:t>New Mexico’s Statewide Assessment Model</a:t>
            </a:r>
          </a:p>
          <a:p>
            <a:pPr algn="ctr"/>
            <a:endParaRPr lang="en-US" sz="2400" b="1" dirty="0"/>
          </a:p>
          <a:p>
            <a:pPr marL="342900" indent="-342900">
              <a:buFont typeface="Arial" panose="020B0604020202020204" pitchFamily="34" charset="0"/>
              <a:buChar char="•"/>
            </a:pPr>
            <a:r>
              <a:rPr lang="en-US" sz="2000" b="1" i="1" dirty="0"/>
              <a:t>Aligns </a:t>
            </a:r>
            <a:r>
              <a:rPr lang="en-US" sz="2000" dirty="0"/>
              <a:t>to state adopted academic standards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Produces results used to </a:t>
            </a:r>
            <a:r>
              <a:rPr lang="en-US" sz="2000" b="1" i="1" dirty="0"/>
              <a:t>inform college and career readiness</a:t>
            </a:r>
            <a:endParaRPr lang="en-US" sz="2000" dirty="0"/>
          </a:p>
          <a:p>
            <a:endParaRPr lang="en-US" sz="2000" dirty="0"/>
          </a:p>
          <a:p>
            <a:pPr marL="342900" indent="-342900">
              <a:buFont typeface="Arial" panose="020B0604020202020204" pitchFamily="34" charset="0"/>
              <a:buChar char="•"/>
            </a:pPr>
            <a:r>
              <a:rPr lang="en-US" sz="2000" dirty="0"/>
              <a:t>Undergirds the belief that </a:t>
            </a:r>
            <a:r>
              <a:rPr lang="en-US" sz="2000" b="1" i="1" dirty="0"/>
              <a:t>all </a:t>
            </a:r>
            <a:r>
              <a:rPr lang="en-US" sz="2000" dirty="0"/>
              <a:t>students can learn and achieve at high levels</a:t>
            </a:r>
          </a:p>
          <a:p>
            <a:endParaRPr lang="en-US" sz="2000" dirty="0" smtClean="0"/>
          </a:p>
          <a:p>
            <a:pPr marL="342900" indent="-342900">
              <a:buFont typeface="Arial" panose="020B0604020202020204" pitchFamily="34" charset="0"/>
              <a:buChar char="•"/>
            </a:pPr>
            <a:r>
              <a:rPr lang="en-US" sz="2000" dirty="0" smtClean="0"/>
              <a:t>Holds schools and the PED accountable to create </a:t>
            </a:r>
            <a:r>
              <a:rPr lang="en-US" sz="2000" b="1" i="1" dirty="0" smtClean="0"/>
              <a:t>equity </a:t>
            </a:r>
            <a:r>
              <a:rPr lang="en-US" sz="2000" dirty="0" smtClean="0"/>
              <a:t>and </a:t>
            </a:r>
            <a:r>
              <a:rPr lang="en-US" sz="2000" b="1" i="1" dirty="0" smtClean="0"/>
              <a:t>opportunities </a:t>
            </a:r>
            <a:r>
              <a:rPr lang="en-US" sz="2000" dirty="0" smtClean="0"/>
              <a:t>for students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12140402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F14267-A0EC-42F9-9E8C-475046085F9E}" type="slidenum">
              <a:rPr lang="en-US" smtClean="0">
                <a:solidFill>
                  <a:prstClr val="black">
                    <a:tint val="75000"/>
                  </a:prstClr>
                </a:solidFill>
              </a:rPr>
              <a:pPr/>
              <a:t>75</a:t>
            </a:fld>
            <a:endParaRPr lang="en-US" dirty="0">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3032025071"/>
              </p:ext>
            </p:extLst>
          </p:nvPr>
        </p:nvGraphicFramePr>
        <p:xfrm>
          <a:off x="5105400" y="387668"/>
          <a:ext cx="5841274" cy="5968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07268" y="186503"/>
            <a:ext cx="4191005" cy="7694414"/>
          </a:xfrm>
          <a:prstGeom prst="rect">
            <a:avLst/>
          </a:prstGeom>
          <a:noFill/>
        </p:spPr>
        <p:txBody>
          <a:bodyPr wrap="square" rtlCol="0">
            <a:spAutoFit/>
          </a:bodyPr>
          <a:lstStyle/>
          <a:p>
            <a:pPr algn="ctr"/>
            <a:r>
              <a:rPr lang="en-US" sz="2400" b="1" dirty="0" smtClean="0">
                <a:solidFill>
                  <a:schemeClr val="accent1">
                    <a:lumMod val="75000"/>
                  </a:schemeClr>
                </a:solidFill>
              </a:rPr>
              <a:t>Fall 2019 </a:t>
            </a:r>
          </a:p>
          <a:p>
            <a:pPr algn="ctr"/>
            <a:endParaRPr lang="en-US" sz="2400" b="1" dirty="0"/>
          </a:p>
          <a:p>
            <a:r>
              <a:rPr lang="en-US" sz="2400" dirty="0" smtClean="0"/>
              <a:t>Istation</a:t>
            </a:r>
          </a:p>
          <a:p>
            <a:pPr marL="342900" indent="-342900">
              <a:buFont typeface="Arial" panose="020B0604020202020204" pitchFamily="34" charset="0"/>
              <a:buChar char="•"/>
            </a:pPr>
            <a:r>
              <a:rPr lang="en-US" sz="2400" dirty="0" smtClean="0"/>
              <a:t>Aug. – Sept.</a:t>
            </a:r>
          </a:p>
          <a:p>
            <a:endParaRPr lang="en-US" sz="2400" dirty="0" smtClean="0"/>
          </a:p>
          <a:p>
            <a:r>
              <a:rPr lang="en-US" sz="2400" dirty="0" smtClean="0"/>
              <a:t>NMAPA (seniors only)</a:t>
            </a:r>
          </a:p>
          <a:p>
            <a:pPr marL="342900" indent="-342900">
              <a:buFont typeface="Arial" panose="020B0604020202020204" pitchFamily="34" charset="0"/>
              <a:buChar char="•"/>
            </a:pPr>
            <a:r>
              <a:rPr lang="en-US" sz="2400" dirty="0" smtClean="0"/>
              <a:t>Oct. 14 – Nov. 1</a:t>
            </a:r>
          </a:p>
          <a:p>
            <a:endParaRPr lang="en-US" sz="2400" dirty="0"/>
          </a:p>
          <a:p>
            <a:r>
              <a:rPr lang="en-US" sz="2400" dirty="0" smtClean="0"/>
              <a:t>NAEP</a:t>
            </a:r>
          </a:p>
          <a:p>
            <a:pPr marL="342900" indent="-342900">
              <a:buFont typeface="Arial" panose="020B0604020202020204" pitchFamily="34" charset="0"/>
              <a:buChar char="•"/>
            </a:pPr>
            <a:r>
              <a:rPr lang="en-US" sz="2400" dirty="0" smtClean="0"/>
              <a:t>Oct. 14 – Dec. 20</a:t>
            </a:r>
          </a:p>
          <a:p>
            <a:pPr marL="342900" indent="-342900">
              <a:buFont typeface="Arial" panose="020B0604020202020204" pitchFamily="34" charset="0"/>
              <a:buChar char="•"/>
            </a:pPr>
            <a:r>
              <a:rPr lang="en-US" sz="2400" dirty="0" smtClean="0"/>
              <a:t>Selected schools</a:t>
            </a:r>
          </a:p>
          <a:p>
            <a:pPr marL="342900" indent="-342900">
              <a:buFont typeface="Arial" panose="020B0604020202020204" pitchFamily="34" charset="0"/>
              <a:buChar char="•"/>
            </a:pPr>
            <a:r>
              <a:rPr lang="en-US" sz="2400" dirty="0" smtClean="0"/>
              <a:t>13-year-olds</a:t>
            </a:r>
          </a:p>
          <a:p>
            <a:endParaRPr lang="en-US" sz="2400" dirty="0" smtClean="0"/>
          </a:p>
          <a:p>
            <a:r>
              <a:rPr lang="en-US" sz="2400" dirty="0" err="1" smtClean="0"/>
              <a:t>EoCs</a:t>
            </a:r>
            <a:r>
              <a:rPr lang="en-US" sz="2400" dirty="0" smtClean="0"/>
              <a:t> </a:t>
            </a:r>
          </a:p>
          <a:p>
            <a:pPr marL="342900" indent="-342900">
              <a:buFont typeface="Arial" panose="020B0604020202020204" pitchFamily="34" charset="0"/>
              <a:buChar char="•"/>
            </a:pPr>
            <a:r>
              <a:rPr lang="en-US" sz="2400" dirty="0"/>
              <a:t>LEA schedule</a:t>
            </a:r>
          </a:p>
          <a:p>
            <a:pPr marL="342900" indent="-342900">
              <a:buFont typeface="Arial" panose="020B0604020202020204" pitchFamily="34" charset="0"/>
              <a:buChar char="•"/>
            </a:pPr>
            <a:r>
              <a:rPr lang="en-US" sz="2400" dirty="0" smtClean="0"/>
              <a:t>Optional</a:t>
            </a:r>
          </a:p>
          <a:p>
            <a:pPr marL="342900" indent="-342900">
              <a:buFont typeface="Arial" panose="020B0604020202020204" pitchFamily="34" charset="0"/>
              <a:buChar char="•"/>
            </a:pPr>
            <a:r>
              <a:rPr lang="en-US" sz="2400" dirty="0" smtClean="0"/>
              <a:t>As needed for graduation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28122340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76</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latin typeface="Calibri Light" panose="020F0302020204030204" pitchFamily="34" charset="0"/>
                <a:cs typeface="Calibri Light" panose="020F0302020204030204" pitchFamily="34" charset="0"/>
              </a:rPr>
              <a:t>Istation’s</a:t>
            </a:r>
            <a:r>
              <a:rPr lang="en-US" b="1" dirty="0" smtClean="0">
                <a:latin typeface="Calibri Light" panose="020F0302020204030204" pitchFamily="34" charset="0"/>
                <a:cs typeface="Calibri Light" panose="020F0302020204030204" pitchFamily="34" charset="0"/>
              </a:rPr>
              <a:t> Indicators of Progress (ISIP)</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1271588" y="1328721"/>
            <a:ext cx="9834447" cy="3577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400" dirty="0" smtClean="0">
                <a:solidFill>
                  <a:prstClr val="black"/>
                </a:solidFill>
              </a:rPr>
              <a:t>Early literacy assessment in English or Spanish</a:t>
            </a:r>
          </a:p>
          <a:p>
            <a:pPr marL="0" lvl="0" indent="0">
              <a:buNone/>
            </a:pPr>
            <a:r>
              <a:rPr lang="en-US" sz="3400" dirty="0" smtClean="0">
                <a:solidFill>
                  <a:prstClr val="black"/>
                </a:solidFill>
              </a:rPr>
              <a:t>Monthly progress monitoring to improve instruction </a:t>
            </a:r>
          </a:p>
          <a:p>
            <a:pPr marL="0" lvl="0" indent="0">
              <a:buNone/>
            </a:pPr>
            <a:r>
              <a:rPr lang="en-US" sz="3400" dirty="0" smtClean="0">
                <a:solidFill>
                  <a:prstClr val="black"/>
                </a:solidFill>
              </a:rPr>
              <a:t>Students </a:t>
            </a:r>
            <a:r>
              <a:rPr lang="en-US" sz="3400" dirty="0">
                <a:solidFill>
                  <a:prstClr val="black"/>
                </a:solidFill>
              </a:rPr>
              <a:t>required to take ISIP in benchmark </a:t>
            </a:r>
            <a:r>
              <a:rPr lang="en-US" sz="3400" dirty="0" smtClean="0">
                <a:solidFill>
                  <a:prstClr val="black"/>
                </a:solidFill>
              </a:rPr>
              <a:t>months:</a:t>
            </a:r>
          </a:p>
          <a:p>
            <a:r>
              <a:rPr lang="en-US" sz="3400" dirty="0" smtClean="0">
                <a:solidFill>
                  <a:prstClr val="black"/>
                </a:solidFill>
              </a:rPr>
              <a:t>K-2 </a:t>
            </a:r>
            <a:r>
              <a:rPr lang="en-US" sz="3400" dirty="0">
                <a:solidFill>
                  <a:prstClr val="black"/>
                </a:solidFill>
              </a:rPr>
              <a:t>in all schools </a:t>
            </a:r>
            <a:r>
              <a:rPr lang="en-US" sz="3400" dirty="0" smtClean="0">
                <a:solidFill>
                  <a:prstClr val="black"/>
                </a:solidFill>
              </a:rPr>
              <a:t>statewide </a:t>
            </a:r>
          </a:p>
          <a:p>
            <a:r>
              <a:rPr lang="en-US" sz="3400" dirty="0">
                <a:solidFill>
                  <a:prstClr val="black"/>
                </a:solidFill>
              </a:rPr>
              <a:t>K-3 in RAMS schools</a:t>
            </a:r>
          </a:p>
          <a:p>
            <a:r>
              <a:rPr lang="en-US" sz="3400" dirty="0">
                <a:solidFill>
                  <a:prstClr val="black"/>
                </a:solidFill>
              </a:rPr>
              <a:t>K-5 in K-5 Plus schools</a:t>
            </a:r>
          </a:p>
          <a:p>
            <a:pPr marL="0" lvl="0" indent="0">
              <a:buNone/>
            </a:pP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graphicFrame>
        <p:nvGraphicFramePr>
          <p:cNvPr id="9" name="Table 8"/>
          <p:cNvGraphicFramePr>
            <a:graphicFrameLocks noGrp="1"/>
          </p:cNvGraphicFramePr>
          <p:nvPr>
            <p:extLst>
              <p:ext uri="{D42A27DB-BD31-4B8C-83A1-F6EECF244321}">
                <p14:modId xmlns:p14="http://schemas.microsoft.com/office/powerpoint/2010/main" val="2462700306"/>
              </p:ext>
            </p:extLst>
          </p:nvPr>
        </p:nvGraphicFramePr>
        <p:xfrm>
          <a:off x="787682" y="5148755"/>
          <a:ext cx="10802258" cy="1219369"/>
        </p:xfrm>
        <a:graphic>
          <a:graphicData uri="http://schemas.openxmlformats.org/drawingml/2006/table">
            <a:tbl>
              <a:tblPr firstRow="1" bandRow="1">
                <a:tableStyleId>{7DF18680-E054-41AD-8BC1-D1AEF772440D}</a:tableStyleId>
              </a:tblPr>
              <a:tblGrid>
                <a:gridCol w="3747409">
                  <a:extLst>
                    <a:ext uri="{9D8B030D-6E8A-4147-A177-3AD203B41FA5}">
                      <a16:colId xmlns:a16="http://schemas.microsoft.com/office/drawing/2014/main" xmlns="" val="1317052268"/>
                    </a:ext>
                  </a:extLst>
                </a:gridCol>
                <a:gridCol w="3651647">
                  <a:extLst>
                    <a:ext uri="{9D8B030D-6E8A-4147-A177-3AD203B41FA5}">
                      <a16:colId xmlns:a16="http://schemas.microsoft.com/office/drawing/2014/main" xmlns="" val="1630379159"/>
                    </a:ext>
                  </a:extLst>
                </a:gridCol>
                <a:gridCol w="3403202">
                  <a:extLst>
                    <a:ext uri="{9D8B030D-6E8A-4147-A177-3AD203B41FA5}">
                      <a16:colId xmlns:a16="http://schemas.microsoft.com/office/drawing/2014/main" xmlns="" val="2614438716"/>
                    </a:ext>
                  </a:extLst>
                </a:gridCol>
              </a:tblGrid>
              <a:tr h="3885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rPr>
                        <a:t>Beginning of</a:t>
                      </a:r>
                      <a:r>
                        <a:rPr lang="en-US" sz="2400" baseline="0" dirty="0" smtClean="0">
                          <a:solidFill>
                            <a:schemeClr val="bg1"/>
                          </a:solidFill>
                        </a:rPr>
                        <a:t> Year (BOY)</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rPr>
                        <a:t>Middle of</a:t>
                      </a:r>
                      <a:r>
                        <a:rPr lang="en-US" sz="2400" baseline="0" dirty="0" smtClean="0">
                          <a:solidFill>
                            <a:schemeClr val="bg1"/>
                          </a:solidFill>
                        </a:rPr>
                        <a:t> Year (MOY)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rPr>
                        <a:t>End of</a:t>
                      </a:r>
                      <a:r>
                        <a:rPr lang="en-US" sz="2400" baseline="0" dirty="0" smtClean="0">
                          <a:solidFill>
                            <a:schemeClr val="bg1"/>
                          </a:solidFill>
                        </a:rPr>
                        <a:t> Year (EOY)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7621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800" baseline="0" dirty="0" smtClean="0">
                          <a:solidFill>
                            <a:schemeClr val="tx1"/>
                          </a:solidFill>
                        </a:rPr>
                        <a:t>August – September </a:t>
                      </a:r>
                      <a:endParaRPr lang="en-US" sz="2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US" sz="2800" dirty="0" smtClean="0"/>
                        <a:t>January 1 –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t>May 1 –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93" y="3231967"/>
            <a:ext cx="2009588" cy="1725813"/>
          </a:xfrm>
          <a:prstGeom prst="rect">
            <a:avLst/>
          </a:prstGeom>
        </p:spPr>
      </p:pic>
    </p:spTree>
    <p:extLst>
      <p:ext uri="{BB962C8B-B14F-4D97-AF65-F5344CB8AC3E}">
        <p14:creationId xmlns:p14="http://schemas.microsoft.com/office/powerpoint/2010/main" val="2322174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77</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Calibri Light" panose="020F0302020204030204" pitchFamily="34" charset="0"/>
                <a:cs typeface="Calibri Light" panose="020F0302020204030204" pitchFamily="34" charset="0"/>
              </a:rPr>
              <a:t>On Demand Assessment</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1271588" y="1571617"/>
            <a:ext cx="9834447" cy="350044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1200" dirty="0" smtClean="0">
                <a:solidFill>
                  <a:prstClr val="black"/>
                </a:solidFill>
              </a:rPr>
              <a:t>To administer more than once in a month</a:t>
            </a:r>
          </a:p>
          <a:p>
            <a:pPr>
              <a:spcBef>
                <a:spcPts val="0"/>
              </a:spcBef>
              <a:spcAft>
                <a:spcPts val="600"/>
              </a:spcAft>
            </a:pPr>
            <a:endParaRPr lang="en-US" sz="11200" dirty="0" smtClean="0">
              <a:solidFill>
                <a:prstClr val="black"/>
              </a:solidFill>
            </a:endParaRPr>
          </a:p>
          <a:p>
            <a:pPr>
              <a:spcBef>
                <a:spcPts val="0"/>
              </a:spcBef>
              <a:spcAft>
                <a:spcPts val="600"/>
              </a:spcAft>
            </a:pPr>
            <a:r>
              <a:rPr lang="en-US" sz="11200" dirty="0" smtClean="0">
                <a:solidFill>
                  <a:prstClr val="black"/>
                </a:solidFill>
              </a:rPr>
              <a:t>Benchmark months use first administration</a:t>
            </a:r>
          </a:p>
          <a:p>
            <a:pPr>
              <a:spcBef>
                <a:spcPts val="0"/>
              </a:spcBef>
              <a:spcAft>
                <a:spcPts val="600"/>
              </a:spcAft>
            </a:pPr>
            <a:endParaRPr lang="en-US" sz="11200" dirty="0" smtClean="0">
              <a:solidFill>
                <a:prstClr val="black"/>
              </a:solidFill>
            </a:endParaRPr>
          </a:p>
          <a:p>
            <a:pPr>
              <a:spcBef>
                <a:spcPts val="0"/>
              </a:spcBef>
              <a:spcAft>
                <a:spcPts val="600"/>
              </a:spcAft>
            </a:pPr>
            <a:r>
              <a:rPr lang="en-US" sz="11200" dirty="0" smtClean="0">
                <a:solidFill>
                  <a:prstClr val="black"/>
                </a:solidFill>
              </a:rPr>
              <a:t>To use an On Demand for the benchmark, submit an irregularity</a:t>
            </a:r>
          </a:p>
          <a:p>
            <a:pPr>
              <a:spcBef>
                <a:spcPts val="0"/>
              </a:spcBef>
              <a:spcAft>
                <a:spcPts val="600"/>
              </a:spcAft>
            </a:pPr>
            <a:endParaRPr lang="en-US" sz="11200" dirty="0" smtClean="0">
              <a:solidFill>
                <a:prstClr val="black"/>
              </a:solidFill>
            </a:endParaRPr>
          </a:p>
          <a:p>
            <a:pPr>
              <a:spcBef>
                <a:spcPts val="0"/>
              </a:spcBef>
              <a:spcAft>
                <a:spcPts val="600"/>
              </a:spcAft>
            </a:pPr>
            <a:r>
              <a:rPr lang="en-US" sz="11200" dirty="0" smtClean="0">
                <a:solidFill>
                  <a:prstClr val="black"/>
                </a:solidFill>
              </a:rPr>
              <a:t>Report irregularities </a:t>
            </a:r>
            <a:r>
              <a:rPr lang="en-US" sz="11200" b="1" u="sng" dirty="0" smtClean="0">
                <a:solidFill>
                  <a:prstClr val="black"/>
                </a:solidFill>
              </a:rPr>
              <a:t>only</a:t>
            </a:r>
            <a:r>
              <a:rPr lang="en-US" sz="11200" dirty="0" smtClean="0">
                <a:solidFill>
                  <a:prstClr val="black"/>
                </a:solidFill>
              </a:rPr>
              <a:t> in benchmark months</a:t>
            </a:r>
            <a:endParaRPr lang="en-US" sz="11200" dirty="0">
              <a:solidFill>
                <a:prstClr val="black"/>
              </a:solidFill>
            </a:endParaRPr>
          </a:p>
          <a:p>
            <a:pPr marL="0" lvl="0" indent="0">
              <a:buNone/>
            </a:pP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41" y="4729163"/>
            <a:ext cx="2074052" cy="1781174"/>
          </a:xfrm>
          <a:prstGeom prst="rect">
            <a:avLst/>
          </a:prstGeom>
        </p:spPr>
      </p:pic>
    </p:spTree>
    <p:extLst>
      <p:ext uri="{BB962C8B-B14F-4D97-AF65-F5344CB8AC3E}">
        <p14:creationId xmlns:p14="http://schemas.microsoft.com/office/powerpoint/2010/main" val="3023763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78</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Calibri Light" panose="020F0302020204030204" pitchFamily="34" charset="0"/>
                <a:cs typeface="Calibri Light" panose="020F0302020204030204" pitchFamily="34" charset="0"/>
              </a:rPr>
              <a:t>Entering Student Data</a:t>
            </a:r>
            <a:endParaRPr lang="en-US" sz="4800"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1271588" y="1571617"/>
            <a:ext cx="9834447" cy="35004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4600" dirty="0" smtClean="0">
                <a:solidFill>
                  <a:prstClr val="black"/>
                </a:solidFill>
              </a:rPr>
              <a:t>Include for all students:</a:t>
            </a:r>
          </a:p>
          <a:p>
            <a:pPr>
              <a:spcBef>
                <a:spcPts val="0"/>
              </a:spcBef>
              <a:spcAft>
                <a:spcPts val="600"/>
              </a:spcAft>
            </a:pPr>
            <a:r>
              <a:rPr lang="en-US" sz="4600" dirty="0" smtClean="0">
                <a:solidFill>
                  <a:prstClr val="black"/>
                </a:solidFill>
              </a:rPr>
              <a:t>State ID (STARS)</a:t>
            </a:r>
          </a:p>
          <a:p>
            <a:pPr>
              <a:spcBef>
                <a:spcPts val="0"/>
              </a:spcBef>
              <a:spcAft>
                <a:spcPts val="600"/>
              </a:spcAft>
            </a:pPr>
            <a:r>
              <a:rPr lang="en-US" sz="4600" dirty="0" smtClean="0">
                <a:solidFill>
                  <a:prstClr val="black"/>
                </a:solidFill>
              </a:rPr>
              <a:t>Date of birth</a:t>
            </a:r>
            <a:endParaRPr lang="en-US" sz="4600" dirty="0">
              <a:solidFill>
                <a:prstClr val="black"/>
              </a:solidFill>
            </a:endParaRPr>
          </a:p>
          <a:p>
            <a:pPr marL="0" lvl="0" indent="0">
              <a:buNone/>
            </a:pP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4069565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79</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prstClr val="black"/>
                </a:solidFill>
              </a:rPr>
              <a:t>ISIP </a:t>
            </a:r>
            <a:r>
              <a:rPr lang="en-US" dirty="0" smtClean="0">
                <a:solidFill>
                  <a:prstClr val="black"/>
                </a:solidFill>
              </a:rPr>
              <a:t>Reports Available Immediately</a:t>
            </a:r>
            <a:endParaRPr lang="en-US" dirty="0">
              <a:solidFill>
                <a:prstClr val="black"/>
              </a:solidFill>
            </a:endParaRPr>
          </a:p>
          <a:p>
            <a:pPr algn="ct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1271588" y="1571617"/>
            <a:ext cx="9834447" cy="20002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graphicFrame>
        <p:nvGraphicFramePr>
          <p:cNvPr id="7" name="Diagram 6"/>
          <p:cNvGraphicFramePr/>
          <p:nvPr>
            <p:extLst>
              <p:ext uri="{D42A27DB-BD31-4B8C-83A1-F6EECF244321}">
                <p14:modId xmlns:p14="http://schemas.microsoft.com/office/powerpoint/2010/main" val="4261102769"/>
              </p:ext>
            </p:extLst>
          </p:nvPr>
        </p:nvGraphicFramePr>
        <p:xfrm>
          <a:off x="946148" y="1224272"/>
          <a:ext cx="9902702" cy="442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57238" y="5892581"/>
            <a:ext cx="10863171" cy="523220"/>
          </a:xfrm>
          <a:prstGeom prst="rect">
            <a:avLst/>
          </a:prstGeom>
        </p:spPr>
        <p:txBody>
          <a:bodyPr wrap="square">
            <a:spAutoFit/>
          </a:bodyPr>
          <a:lstStyle/>
          <a:p>
            <a:r>
              <a:rPr lang="en-US" sz="2800" dirty="0" smtClean="0">
                <a:latin typeface="Calibri" panose="020F0502020204030204" pitchFamily="34" charset="0"/>
                <a:ea typeface="Calibri" panose="020F0502020204030204" pitchFamily="34" charset="0"/>
                <a:cs typeface="Times New Roman" panose="02020603050405020304" pitchFamily="18" charset="0"/>
              </a:rPr>
              <a:t>Administer </a:t>
            </a:r>
            <a:r>
              <a:rPr lang="en-US" sz="2800" dirty="0">
                <a:latin typeface="Calibri" panose="020F0502020204030204" pitchFamily="34" charset="0"/>
                <a:ea typeface="Calibri" panose="020F0502020204030204" pitchFamily="34" charset="0"/>
                <a:cs typeface="Times New Roman" panose="02020603050405020304" pitchFamily="18" charset="0"/>
              </a:rPr>
              <a:t>assessments and view reports at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https://secure.istation.com</a:t>
            </a:r>
            <a:endParaRPr lang="en-US" sz="2800" dirty="0"/>
          </a:p>
        </p:txBody>
      </p:sp>
    </p:spTree>
    <p:extLst>
      <p:ext uri="{BB962C8B-B14F-4D97-AF65-F5344CB8AC3E}">
        <p14:creationId xmlns:p14="http://schemas.microsoft.com/office/powerpoint/2010/main" val="420377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7598132" y="1462748"/>
            <a:ext cx="3566788" cy="459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993274" y="1619165"/>
            <a:ext cx="5791804" cy="3130060"/>
          </a:xfrm>
          <a:prstGeom prst="rect">
            <a:avLst/>
          </a:prstGeom>
          <a:ln>
            <a:noFill/>
          </a:ln>
          <a:effectLst>
            <a:outerShdw blurRad="190500" algn="tl" rotWithShape="0">
              <a:srgbClr val="000000">
                <a:alpha val="70000"/>
              </a:srgbClr>
            </a:outerShdw>
          </a:effectLst>
        </p:spPr>
      </p:pic>
      <p:sp>
        <p:nvSpPr>
          <p:cNvPr id="8" name="Title 5"/>
          <p:cNvSpPr txBox="1">
            <a:spLocks/>
          </p:cNvSpPr>
          <p:nvPr/>
        </p:nvSpPr>
        <p:spPr>
          <a:xfrm>
            <a:off x="210271" y="380016"/>
            <a:ext cx="11845635" cy="108952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B0AC"/>
                </a:solidFill>
              </a:rPr>
              <a:t>Student Success Task Force</a:t>
            </a:r>
            <a:br>
              <a:rPr lang="en-US" dirty="0" smtClean="0">
                <a:solidFill>
                  <a:srgbClr val="00B0AC"/>
                </a:solidFill>
              </a:rPr>
            </a:br>
            <a:endParaRPr lang="en-US" sz="2800" dirty="0">
              <a:solidFill>
                <a:srgbClr val="00B0AC"/>
              </a:solidFill>
              <a:latin typeface="Calibri" panose="020F0502020204030204"/>
              <a:ea typeface="+mn-ea"/>
              <a:cs typeface="+mn-cs"/>
            </a:endParaRPr>
          </a:p>
        </p:txBody>
      </p:sp>
    </p:spTree>
    <p:extLst>
      <p:ext uri="{BB962C8B-B14F-4D97-AF65-F5344CB8AC3E}">
        <p14:creationId xmlns:p14="http://schemas.microsoft.com/office/powerpoint/2010/main" val="64514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80</a:t>
            </a:fld>
            <a:endParaRPr lang="en-US"/>
          </a:p>
        </p:txBody>
      </p:sp>
      <p:sp>
        <p:nvSpPr>
          <p:cNvPr id="3" name="Title 8"/>
          <p:cNvSpPr txBox="1">
            <a:spLocks/>
          </p:cNvSpPr>
          <p:nvPr/>
        </p:nvSpPr>
        <p:spPr>
          <a:xfrm>
            <a:off x="860969" y="504817"/>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libri Light" panose="020F0302020204030204" pitchFamily="34" charset="0"/>
                <a:cs typeface="Calibri Light" panose="020F0302020204030204" pitchFamily="34" charset="0"/>
              </a:rPr>
              <a:t>Computer Adaptive Testing (CAT) and Kindergarten Scores</a:t>
            </a:r>
            <a:endParaRPr lang="en-US" b="1" dirty="0">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graphicFrame>
        <p:nvGraphicFramePr>
          <p:cNvPr id="7" name="Table 6"/>
          <p:cNvGraphicFramePr>
            <a:graphicFrameLocks noGrp="1"/>
          </p:cNvGraphicFramePr>
          <p:nvPr>
            <p:extLst/>
          </p:nvPr>
        </p:nvGraphicFramePr>
        <p:xfrm>
          <a:off x="860969" y="1648312"/>
          <a:ext cx="11038460" cy="2255520"/>
        </p:xfrm>
        <a:graphic>
          <a:graphicData uri="http://schemas.openxmlformats.org/drawingml/2006/table">
            <a:tbl>
              <a:tblPr firstRow="1" bandRow="1">
                <a:tableStyleId>{7DF18680-E054-41AD-8BC1-D1AEF772440D}</a:tableStyleId>
              </a:tblPr>
              <a:tblGrid>
                <a:gridCol w="5994972">
                  <a:extLst>
                    <a:ext uri="{9D8B030D-6E8A-4147-A177-3AD203B41FA5}">
                      <a16:colId xmlns:a16="http://schemas.microsoft.com/office/drawing/2014/main" xmlns="" val="1317052268"/>
                    </a:ext>
                  </a:extLst>
                </a:gridCol>
                <a:gridCol w="5043488">
                  <a:extLst>
                    <a:ext uri="{9D8B030D-6E8A-4147-A177-3AD203B41FA5}">
                      <a16:colId xmlns:a16="http://schemas.microsoft.com/office/drawing/2014/main" xmlns="" val="2614438716"/>
                    </a:ext>
                  </a:extLst>
                </a:gridCol>
              </a:tblGrid>
              <a:tr h="3885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rPr>
                        <a:t>Kindergarten Tests</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smtClean="0">
                          <a:solidFill>
                            <a:schemeClr val="bg1"/>
                          </a:solidFill>
                        </a:rPr>
                        <a:t>More Advanced Tests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3717331"/>
                  </a:ext>
                </a:extLst>
              </a:tr>
              <a:tr h="7621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n-US" sz="2800" dirty="0" smtClean="0"/>
                        <a:t>Listening Comprehension (LC)</a:t>
                      </a:r>
                    </a:p>
                    <a:p>
                      <a:pPr lvl="0"/>
                      <a:r>
                        <a:rPr lang="en-US" sz="2800" dirty="0" smtClean="0"/>
                        <a:t>Vocabulary (VOC)</a:t>
                      </a:r>
                    </a:p>
                    <a:p>
                      <a:pPr lvl="0"/>
                      <a:r>
                        <a:rPr lang="en-US" sz="2800" dirty="0" smtClean="0"/>
                        <a:t>Letter Knowledge (LK)</a:t>
                      </a:r>
                    </a:p>
                    <a:p>
                      <a:pPr lvl="0"/>
                      <a:r>
                        <a:rPr lang="en-US" sz="2800" dirty="0" smtClean="0"/>
                        <a:t>Phonological/Phonemic Awareness (PA)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n-US" sz="2800" dirty="0" smtClean="0"/>
                        <a:t>Alphabetic Decoding (AD)</a:t>
                      </a:r>
                    </a:p>
                    <a:p>
                      <a:pPr lvl="0"/>
                      <a:r>
                        <a:rPr lang="en-US" sz="2800" dirty="0" smtClean="0"/>
                        <a:t>Reading Comprehension (CMP)</a:t>
                      </a:r>
                    </a:p>
                    <a:p>
                      <a:pPr lvl="0"/>
                      <a:r>
                        <a:rPr lang="en-US" sz="2800" dirty="0" smtClean="0"/>
                        <a:t>Spelling (SPL)</a:t>
                      </a:r>
                    </a:p>
                    <a:p>
                      <a:r>
                        <a:rPr lang="en-US" sz="2800" dirty="0" smtClean="0"/>
                        <a:t>Text Fluency (TF)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92476020"/>
                  </a:ext>
                </a:extLst>
              </a:tr>
            </a:tbl>
          </a:graphicData>
        </a:graphic>
      </p:graphicFrame>
      <p:sp>
        <p:nvSpPr>
          <p:cNvPr id="9" name="Content Placeholder 9"/>
          <p:cNvSpPr txBox="1">
            <a:spLocks/>
          </p:cNvSpPr>
          <p:nvPr/>
        </p:nvSpPr>
        <p:spPr>
          <a:xfrm>
            <a:off x="1519353" y="4494297"/>
            <a:ext cx="9834447" cy="127158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1200" dirty="0" smtClean="0">
                <a:solidFill>
                  <a:prstClr val="black"/>
                </a:solidFill>
              </a:rPr>
              <a:t>New subtests introduced more slowly </a:t>
            </a:r>
          </a:p>
          <a:p>
            <a:pPr>
              <a:spcBef>
                <a:spcPts val="0"/>
              </a:spcBef>
              <a:spcAft>
                <a:spcPts val="600"/>
              </a:spcAft>
            </a:pPr>
            <a:r>
              <a:rPr lang="en-US" sz="11200" dirty="0" smtClean="0">
                <a:solidFill>
                  <a:prstClr val="black"/>
                </a:solidFill>
              </a:rPr>
              <a:t>Subtests </a:t>
            </a:r>
            <a:r>
              <a:rPr lang="en-US" sz="11200" dirty="0">
                <a:solidFill>
                  <a:prstClr val="black"/>
                </a:solidFill>
              </a:rPr>
              <a:t>that show </a:t>
            </a:r>
            <a:r>
              <a:rPr lang="en-US" sz="11200" dirty="0" smtClean="0">
                <a:solidFill>
                  <a:prstClr val="black"/>
                </a:solidFill>
              </a:rPr>
              <a:t>the </a:t>
            </a:r>
            <a:r>
              <a:rPr lang="en-US" sz="11200" dirty="0">
                <a:solidFill>
                  <a:prstClr val="black"/>
                </a:solidFill>
              </a:rPr>
              <a:t>strengths will remain available </a:t>
            </a:r>
            <a:r>
              <a:rPr lang="en-US" sz="11200" dirty="0" smtClean="0">
                <a:solidFill>
                  <a:prstClr val="black"/>
                </a:solidFill>
              </a:rPr>
              <a:t>longer </a:t>
            </a:r>
          </a:p>
        </p:txBody>
      </p:sp>
    </p:spTree>
    <p:extLst>
      <p:ext uri="{BB962C8B-B14F-4D97-AF65-F5344CB8AC3E}">
        <p14:creationId xmlns:p14="http://schemas.microsoft.com/office/powerpoint/2010/main" val="3163661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81</a:t>
            </a:fld>
            <a:endParaRPr lang="en-US"/>
          </a:p>
        </p:txBody>
      </p:sp>
      <p:sp>
        <p:nvSpPr>
          <p:cNvPr id="5" name="Rectangle 4"/>
          <p:cNvSpPr/>
          <p:nvPr/>
        </p:nvSpPr>
        <p:spPr>
          <a:xfrm>
            <a:off x="1137148" y="457200"/>
            <a:ext cx="10492831" cy="1083374"/>
          </a:xfrm>
          <a:prstGeom prst="rect">
            <a:avLst/>
          </a:prstGeom>
        </p:spPr>
        <p:txBody>
          <a:bodyPr wrap="square">
            <a:spAutoFit/>
          </a:bodyPr>
          <a:lstStyle/>
          <a:p>
            <a:pPr>
              <a:lnSpc>
                <a:spcPct val="115000"/>
              </a:lnSpc>
              <a:spcAft>
                <a:spcPts val="1000"/>
              </a:spcAft>
            </a:pPr>
            <a:r>
              <a:rPr lang="en-US" sz="2800" dirty="0" smtClean="0">
                <a:latin typeface="Calibri" panose="020F0502020204030204" pitchFamily="34" charset="0"/>
                <a:ea typeface="Calibri" panose="020F0502020204030204" pitchFamily="34" charset="0"/>
                <a:cs typeface="Calibri" panose="020F0502020204030204" pitchFamily="34" charset="0"/>
              </a:rPr>
              <a:t>Technical specifications, Getting Started Guide, FAQs, manuals, videos, PD registration at </a:t>
            </a:r>
            <a:r>
              <a:rPr lang="en-US" sz="2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a:t>
            </a:r>
            <a:r>
              <a:rPr lang="en-US" sz="2800" u="sng" dirty="0" smtClean="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www.istation.com/NewMexico</a:t>
            </a:r>
            <a:r>
              <a:rPr lang="en-US" sz="2800" u="sng"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sz="2800" dirty="0" smtClean="0">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t="1587" b="7408"/>
          <a:stretch/>
        </p:blipFill>
        <p:spPr>
          <a:xfrm>
            <a:off x="1400175" y="1843094"/>
            <a:ext cx="9391650" cy="4914900"/>
          </a:xfrm>
          <a:prstGeom prst="rect">
            <a:avLst/>
          </a:prstGeom>
        </p:spPr>
      </p:pic>
    </p:spTree>
    <p:extLst>
      <p:ext uri="{BB962C8B-B14F-4D97-AF65-F5344CB8AC3E}">
        <p14:creationId xmlns:p14="http://schemas.microsoft.com/office/powerpoint/2010/main" val="3926552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82</a:t>
            </a:fld>
            <a:endParaRPr lang="en-US"/>
          </a:p>
        </p:txBody>
      </p:sp>
      <p:pic>
        <p:nvPicPr>
          <p:cNvPr id="3" name="Picture 2"/>
          <p:cNvPicPr>
            <a:picLocks noChangeAspect="1"/>
          </p:cNvPicPr>
          <p:nvPr/>
        </p:nvPicPr>
        <p:blipFill rotWithShape="1">
          <a:blip r:embed="rId2"/>
          <a:srcRect l="2342"/>
          <a:stretch/>
        </p:blipFill>
        <p:spPr>
          <a:xfrm>
            <a:off x="-27337" y="-28589"/>
            <a:ext cx="12201172" cy="5514989"/>
          </a:xfrm>
          <a:prstGeom prst="rect">
            <a:avLst/>
          </a:prstGeom>
        </p:spPr>
      </p:pic>
      <p:sp>
        <p:nvSpPr>
          <p:cNvPr id="4" name="Content Placeholder 9"/>
          <p:cNvSpPr txBox="1">
            <a:spLocks/>
          </p:cNvSpPr>
          <p:nvPr/>
        </p:nvSpPr>
        <p:spPr>
          <a:xfrm>
            <a:off x="1505063" y="5586412"/>
            <a:ext cx="9834447" cy="1271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3200" dirty="0" smtClean="0">
                <a:solidFill>
                  <a:prstClr val="black"/>
                </a:solidFill>
              </a:rPr>
              <a:t>Not logging off causes tests not to be recorded</a:t>
            </a:r>
          </a:p>
          <a:p>
            <a:pPr>
              <a:spcBef>
                <a:spcPts val="0"/>
              </a:spcBef>
              <a:spcAft>
                <a:spcPts val="600"/>
              </a:spcAft>
            </a:pPr>
            <a:r>
              <a:rPr lang="en-US" sz="3200" dirty="0" smtClean="0">
                <a:solidFill>
                  <a:prstClr val="black"/>
                </a:solidFill>
              </a:rPr>
              <a:t>Most irregularities on Chromebooks and iPads</a:t>
            </a:r>
            <a:endParaRPr lang="en-US" sz="3600" dirty="0" smtClean="0">
              <a:solidFill>
                <a:prstClr val="black"/>
              </a:solidFill>
            </a:endParaRPr>
          </a:p>
        </p:txBody>
      </p:sp>
    </p:spTree>
    <p:extLst>
      <p:ext uri="{BB962C8B-B14F-4D97-AF65-F5344CB8AC3E}">
        <p14:creationId xmlns:p14="http://schemas.microsoft.com/office/powerpoint/2010/main" val="2880555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83</a:t>
            </a:fld>
            <a:endParaRPr lang="en-US"/>
          </a:p>
        </p:txBody>
      </p:sp>
      <p:pic>
        <p:nvPicPr>
          <p:cNvPr id="3" name="Picture 2"/>
          <p:cNvPicPr>
            <a:picLocks noChangeAspect="1"/>
          </p:cNvPicPr>
          <p:nvPr/>
        </p:nvPicPr>
        <p:blipFill>
          <a:blip r:embed="rId2"/>
          <a:stretch>
            <a:fillRect/>
          </a:stretch>
        </p:blipFill>
        <p:spPr>
          <a:xfrm>
            <a:off x="164597" y="71435"/>
            <a:ext cx="11615664" cy="6715125"/>
          </a:xfrm>
          <a:prstGeom prst="rect">
            <a:avLst/>
          </a:prstGeom>
        </p:spPr>
      </p:pic>
    </p:spTree>
    <p:extLst>
      <p:ext uri="{BB962C8B-B14F-4D97-AF65-F5344CB8AC3E}">
        <p14:creationId xmlns:p14="http://schemas.microsoft.com/office/powerpoint/2010/main" val="213785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84</a:t>
            </a:fld>
            <a:endParaRPr lang="en-US"/>
          </a:p>
        </p:txBody>
      </p:sp>
      <p:sp>
        <p:nvSpPr>
          <p:cNvPr id="3" name="Title 8"/>
          <p:cNvSpPr txBox="1">
            <a:spLocks/>
          </p:cNvSpPr>
          <p:nvPr/>
        </p:nvSpPr>
        <p:spPr>
          <a:xfrm>
            <a:off x="846681" y="461955"/>
            <a:ext cx="10759440" cy="1425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Istation Help &amp; Support</a:t>
            </a:r>
            <a:endParaRPr lang="en-US" b="1" dirty="0">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0" y="6007461"/>
            <a:ext cx="2641145" cy="850539"/>
          </a:xfrm>
          <a:prstGeom prst="rect">
            <a:avLst/>
          </a:prstGeom>
        </p:spPr>
      </p:pic>
      <p:sp>
        <p:nvSpPr>
          <p:cNvPr id="9" name="Content Placeholder 9"/>
          <p:cNvSpPr txBox="1">
            <a:spLocks/>
          </p:cNvSpPr>
          <p:nvPr/>
        </p:nvSpPr>
        <p:spPr>
          <a:xfrm>
            <a:off x="846681" y="1422477"/>
            <a:ext cx="10507119" cy="39924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smtClean="0"/>
              <a:t>Website </a:t>
            </a:r>
            <a:r>
              <a:rPr lang="en-US" dirty="0"/>
              <a:t>with FAQs, technical specifications, videos, webinar links, teacher resources: </a:t>
            </a:r>
            <a:r>
              <a:rPr lang="en-US" u="sng" dirty="0">
                <a:hlinkClick r:id="rId3"/>
              </a:rPr>
              <a:t>www.istation.com/newmexico</a:t>
            </a:r>
            <a:endParaRPr lang="en-US" dirty="0"/>
          </a:p>
          <a:p>
            <a:pPr marL="0" indent="0">
              <a:spcAft>
                <a:spcPts val="1200"/>
              </a:spcAft>
              <a:buNone/>
            </a:pPr>
            <a:r>
              <a:rPr lang="en-US" dirty="0"/>
              <a:t>Secure site to administer tests and view reports: </a:t>
            </a:r>
            <a:r>
              <a:rPr lang="en-US" u="sng" dirty="0">
                <a:hlinkClick r:id="rId4"/>
              </a:rPr>
              <a:t>https://secure.istation.com</a:t>
            </a:r>
            <a:endParaRPr lang="en-US" dirty="0"/>
          </a:p>
          <a:p>
            <a:pPr marL="0" indent="0">
              <a:spcAft>
                <a:spcPts val="1200"/>
              </a:spcAft>
              <a:buNone/>
            </a:pPr>
            <a:r>
              <a:rPr lang="en-US" dirty="0" smtClean="0"/>
              <a:t>Support</a:t>
            </a:r>
            <a:r>
              <a:rPr lang="en-US" dirty="0"/>
              <a:t>: </a:t>
            </a:r>
            <a:r>
              <a:rPr lang="en-US" u="sng" dirty="0">
                <a:hlinkClick r:id="rId5"/>
              </a:rPr>
              <a:t>support@istation.com</a:t>
            </a:r>
            <a:r>
              <a:rPr lang="en-US" dirty="0"/>
              <a:t> </a:t>
            </a:r>
            <a:r>
              <a:rPr lang="en-US" dirty="0" smtClean="0"/>
              <a:t>or (866) 883-7323 </a:t>
            </a:r>
            <a:r>
              <a:rPr lang="en-US" dirty="0"/>
              <a:t>(press 2</a:t>
            </a:r>
            <a:r>
              <a:rPr lang="en-US" dirty="0" smtClean="0"/>
              <a:t>)</a:t>
            </a:r>
          </a:p>
          <a:p>
            <a:pPr marL="0" indent="0">
              <a:buNone/>
            </a:pPr>
            <a:r>
              <a:rPr lang="en-US" dirty="0" smtClean="0">
                <a:solidFill>
                  <a:prstClr val="black"/>
                </a:solidFill>
              </a:rPr>
              <a:t>PED Contact: Brigette Russell, PhD</a:t>
            </a:r>
          </a:p>
          <a:p>
            <a:pPr marL="0" indent="0">
              <a:spcBef>
                <a:spcPts val="0"/>
              </a:spcBef>
              <a:spcAft>
                <a:spcPts val="1200"/>
              </a:spcAft>
              <a:buNone/>
            </a:pPr>
            <a:r>
              <a:rPr lang="en-US" dirty="0" smtClean="0">
                <a:solidFill>
                  <a:prstClr val="black"/>
                </a:solidFill>
                <a:hlinkClick r:id="rId6"/>
              </a:rPr>
              <a:t>Brigette.Russell2@state.nm.us</a:t>
            </a:r>
            <a:r>
              <a:rPr lang="en-US" dirty="0" smtClean="0">
                <a:solidFill>
                  <a:prstClr val="black"/>
                </a:solidFill>
              </a:rPr>
              <a:t> or (505) 827-6528</a:t>
            </a:r>
          </a:p>
        </p:txBody>
      </p:sp>
    </p:spTree>
    <p:extLst>
      <p:ext uri="{BB962C8B-B14F-4D97-AF65-F5344CB8AC3E}">
        <p14:creationId xmlns:p14="http://schemas.microsoft.com/office/powerpoint/2010/main" val="4067988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85</a:t>
            </a:fld>
            <a:endParaRPr lang="en-US"/>
          </a:p>
        </p:txBody>
      </p:sp>
      <p:sp>
        <p:nvSpPr>
          <p:cNvPr id="3" name="Title 8"/>
          <p:cNvSpPr txBox="1">
            <a:spLocks/>
          </p:cNvSpPr>
          <p:nvPr/>
        </p:nvSpPr>
        <p:spPr>
          <a:xfrm>
            <a:off x="860969" y="504818"/>
            <a:ext cx="10759440" cy="852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libri Light" panose="020F0302020204030204" pitchFamily="34" charset="0"/>
                <a:cs typeface="Calibri Light" panose="020F0302020204030204" pitchFamily="34" charset="0"/>
              </a:rPr>
              <a:t>National Assessment of Educational Progress (NAEP)</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860970" y="1371596"/>
            <a:ext cx="10492830" cy="414655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400"/>
              </a:spcAft>
            </a:pPr>
            <a:r>
              <a:rPr lang="en-US" sz="3200" dirty="0" smtClean="0"/>
              <a:t>NAEP Long-Term Trend (LTT)</a:t>
            </a:r>
          </a:p>
          <a:p>
            <a:pPr lvl="1"/>
            <a:r>
              <a:rPr lang="en-US" sz="3300" dirty="0">
                <a:solidFill>
                  <a:prstClr val="black"/>
                </a:solidFill>
              </a:rPr>
              <a:t>Trends back to 1971 for </a:t>
            </a:r>
            <a:r>
              <a:rPr lang="en-US" sz="3300" dirty="0" smtClean="0">
                <a:solidFill>
                  <a:prstClr val="black"/>
                </a:solidFill>
              </a:rPr>
              <a:t>reading and 1973 for math</a:t>
            </a:r>
            <a:endParaRPr lang="en-US" sz="3300" dirty="0">
              <a:solidFill>
                <a:prstClr val="black"/>
              </a:solidFill>
            </a:endParaRPr>
          </a:p>
          <a:p>
            <a:pPr lvl="1"/>
            <a:r>
              <a:rPr lang="en-US" sz="3300" dirty="0"/>
              <a:t>Typically every 4 years, but not since 2011-2012</a:t>
            </a:r>
            <a:endParaRPr lang="en-US" sz="3200" dirty="0"/>
          </a:p>
          <a:p>
            <a:r>
              <a:rPr lang="en-US" sz="3600" dirty="0"/>
              <a:t>Paper-based </a:t>
            </a:r>
            <a:endParaRPr lang="en-US" sz="3600" dirty="0" smtClean="0"/>
          </a:p>
          <a:p>
            <a:r>
              <a:rPr lang="en-US" sz="3600" dirty="0" smtClean="0"/>
              <a:t>Math </a:t>
            </a:r>
            <a:r>
              <a:rPr lang="en-US" sz="3600" dirty="0"/>
              <a:t>and </a:t>
            </a:r>
            <a:r>
              <a:rPr lang="en-US" sz="3600" dirty="0" smtClean="0"/>
              <a:t>reading</a:t>
            </a:r>
          </a:p>
          <a:p>
            <a:r>
              <a:rPr lang="en-US" sz="3600" dirty="0" smtClean="0"/>
              <a:t>Schools already notified</a:t>
            </a:r>
            <a:endParaRPr lang="en-US" sz="3600" dirty="0"/>
          </a:p>
          <a:p>
            <a:r>
              <a:rPr lang="en-US" sz="3600" dirty="0" smtClean="0"/>
              <a:t>Nationally representative age-based sample</a:t>
            </a:r>
            <a:endParaRPr lang="en-US" sz="3600" dirty="0"/>
          </a:p>
          <a:p>
            <a:pPr lvl="1"/>
            <a:r>
              <a:rPr lang="en-US" sz="3000" dirty="0" smtClean="0"/>
              <a:t>Age </a:t>
            </a:r>
            <a:r>
              <a:rPr lang="en-US" sz="3000" dirty="0"/>
              <a:t>13:  October 14 </a:t>
            </a:r>
            <a:r>
              <a:rPr lang="en-US" sz="3000" dirty="0" smtClean="0"/>
              <a:t>– December </a:t>
            </a:r>
            <a:r>
              <a:rPr lang="en-US" sz="3000" dirty="0"/>
              <a:t>20, 2019</a:t>
            </a:r>
          </a:p>
          <a:p>
            <a:pPr lvl="1"/>
            <a:r>
              <a:rPr lang="en-US" sz="3000" dirty="0"/>
              <a:t>Age 9:	 January 6 – March 13, 2020</a:t>
            </a:r>
          </a:p>
          <a:p>
            <a:pPr lvl="1"/>
            <a:r>
              <a:rPr lang="en-US" sz="3000" dirty="0"/>
              <a:t>Age 17:  March 16  – May 22, 2020</a:t>
            </a:r>
          </a:p>
          <a:p>
            <a:pPr lvl="0">
              <a:spcAft>
                <a:spcPts val="400"/>
              </a:spcAft>
            </a:pPr>
            <a:endParaRPr lang="en-US" sz="3200" dirty="0" smtClean="0"/>
          </a:p>
          <a:p>
            <a:pPr marL="0" lvl="0" indent="0">
              <a:buNone/>
            </a:pPr>
            <a:endParaRPr lang="en-US" sz="32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35" b="15740"/>
          <a:stretch/>
        </p:blipFill>
        <p:spPr>
          <a:xfrm>
            <a:off x="72570" y="5950855"/>
            <a:ext cx="2641145" cy="850539"/>
          </a:xfrm>
          <a:prstGeom prst="rect">
            <a:avLst/>
          </a:prstGeom>
        </p:spPr>
      </p:pic>
    </p:spTree>
    <p:extLst>
      <p:ext uri="{BB962C8B-B14F-4D97-AF65-F5344CB8AC3E}">
        <p14:creationId xmlns:p14="http://schemas.microsoft.com/office/powerpoint/2010/main" val="2388297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0" y="140757"/>
            <a:ext cx="11901268" cy="6569612"/>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351"/>
          <a:stretch/>
        </p:blipFill>
        <p:spPr>
          <a:xfrm>
            <a:off x="3640180" y="4805132"/>
            <a:ext cx="4676505" cy="1931985"/>
          </a:xfrm>
          <a:prstGeom prst="rect">
            <a:avLst/>
          </a:prstGeom>
        </p:spPr>
      </p:pic>
      <p:sp>
        <p:nvSpPr>
          <p:cNvPr id="6" name="TextBox 5"/>
          <p:cNvSpPr txBox="1"/>
          <p:nvPr/>
        </p:nvSpPr>
        <p:spPr>
          <a:xfrm>
            <a:off x="2059224" y="1805013"/>
            <a:ext cx="80772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New Mexico Alternate Performance Assessment</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4400" dirty="0">
                <a:solidFill>
                  <a:prstClr val="black"/>
                </a:solidFill>
                <a:latin typeface="Calibri" panose="020F0502020204030204"/>
              </a:rPr>
              <a:t>(</a:t>
            </a:r>
            <a:r>
              <a:rPr kumimoji="0" lang="en-US" sz="4400" b="0" i="0" u="none" strike="noStrike" kern="1200" cap="none" spc="0" normalizeH="0" baseline="0" noProof="0" dirty="0" smtClean="0">
                <a:ln>
                  <a:noFill/>
                </a:ln>
                <a:solidFill>
                  <a:prstClr val="black"/>
                </a:solidFill>
                <a:effectLst/>
                <a:uLnTx/>
                <a:uFillTx/>
                <a:latin typeface="Calibri" panose="020F0502020204030204"/>
                <a:ea typeface="+mn-ea"/>
                <a:cs typeface="+mn-cs"/>
              </a:rPr>
              <a:t>NMAPA) </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4"/>
          <a:srcRect l="1351" r="68919"/>
          <a:stretch/>
        </p:blipFill>
        <p:spPr>
          <a:xfrm>
            <a:off x="4878624" y="459519"/>
            <a:ext cx="2438400" cy="2348089"/>
          </a:xfrm>
          <a:prstGeom prst="rect">
            <a:avLst/>
          </a:prstGeom>
        </p:spPr>
      </p:pic>
      <p:pic>
        <p:nvPicPr>
          <p:cNvPr id="8" name="Picture 7" descr="カエデの葉 無料画像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8" y="825525"/>
            <a:ext cx="1469232" cy="979488"/>
          </a:xfrm>
          <a:prstGeom prst="rect">
            <a:avLst/>
          </a:prstGeom>
        </p:spPr>
      </p:pic>
      <p:pic>
        <p:nvPicPr>
          <p:cNvPr id="9" name="Picture 8" descr="カエデの葉 無料画像 - Public Domain Pictur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0598" y="5133887"/>
            <a:ext cx="1514475" cy="1009650"/>
          </a:xfrm>
          <a:prstGeom prst="rect">
            <a:avLst/>
          </a:prstGeom>
        </p:spPr>
      </p:pic>
    </p:spTree>
    <p:extLst>
      <p:ext uri="{BB962C8B-B14F-4D97-AF65-F5344CB8AC3E}">
        <p14:creationId xmlns:p14="http://schemas.microsoft.com/office/powerpoint/2010/main" val="22298947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What’s New for NMAPA Fall Administration? </a:t>
            </a:r>
            <a:endParaRPr lang="en-US" sz="4000" dirty="0"/>
          </a:p>
        </p:txBody>
      </p:sp>
      <p:sp>
        <p:nvSpPr>
          <p:cNvPr id="3" name="Content Placeholder 2"/>
          <p:cNvSpPr>
            <a:spLocks noGrp="1"/>
          </p:cNvSpPr>
          <p:nvPr>
            <p:ph idx="1"/>
          </p:nvPr>
        </p:nvSpPr>
        <p:spPr/>
        <p:txBody>
          <a:bodyPr>
            <a:normAutofit fontScale="92500" lnSpcReduction="10000"/>
          </a:bodyPr>
          <a:lstStyle/>
          <a:p>
            <a:pPr lvl="0"/>
            <a:r>
              <a:rPr lang="en-US" dirty="0" smtClean="0"/>
              <a:t>All </a:t>
            </a:r>
            <a:r>
              <a:rPr lang="en-US" dirty="0"/>
              <a:t>users will need to </a:t>
            </a:r>
            <a:r>
              <a:rPr lang="en-US" dirty="0" smtClean="0"/>
              <a:t>create </a:t>
            </a:r>
            <a:r>
              <a:rPr lang="en-US" dirty="0"/>
              <a:t>a new password.</a:t>
            </a:r>
          </a:p>
          <a:p>
            <a:pPr lvl="0"/>
            <a:r>
              <a:rPr lang="en-US" b="1" dirty="0"/>
              <a:t>N</a:t>
            </a:r>
            <a:r>
              <a:rPr lang="en-US" b="1" dirty="0" smtClean="0"/>
              <a:t>o </a:t>
            </a:r>
            <a:r>
              <a:rPr lang="en-US" b="1" dirty="0"/>
              <a:t>students will require a second rater.</a:t>
            </a:r>
            <a:endParaRPr lang="en-US" dirty="0"/>
          </a:p>
          <a:p>
            <a:pPr lvl="0"/>
            <a:r>
              <a:rPr lang="en-US" dirty="0"/>
              <a:t>Orders will be shipped to districts but packaged by </a:t>
            </a:r>
            <a:r>
              <a:rPr lang="en-US" dirty="0" smtClean="0"/>
              <a:t>school</a:t>
            </a:r>
            <a:endParaRPr lang="en-US" dirty="0"/>
          </a:p>
          <a:p>
            <a:r>
              <a:rPr lang="en-US" dirty="0" smtClean="0"/>
              <a:t>DTCs </a:t>
            </a:r>
            <a:r>
              <a:rPr lang="en-US" dirty="0"/>
              <a:t>can place orders for only TA Kits and Student Score Forms in </a:t>
            </a:r>
            <a:r>
              <a:rPr lang="en-US" dirty="0" smtClean="0"/>
              <a:t>TIDE.</a:t>
            </a:r>
          </a:p>
          <a:p>
            <a:r>
              <a:rPr lang="en-US" dirty="0" smtClean="0"/>
              <a:t>DTCs </a:t>
            </a:r>
            <a:r>
              <a:rPr lang="en-US" dirty="0"/>
              <a:t>set the deadline for return of </a:t>
            </a:r>
            <a:r>
              <a:rPr lang="en-US" dirty="0" smtClean="0"/>
              <a:t>Materials</a:t>
            </a:r>
          </a:p>
          <a:p>
            <a:pPr lvl="0"/>
            <a:r>
              <a:rPr lang="en-US" dirty="0" smtClean="0"/>
              <a:t>Used </a:t>
            </a:r>
            <a:r>
              <a:rPr lang="en-US" dirty="0"/>
              <a:t>SSFs and optional student scoring worksheets should be returned using the return shipping envelope for express </a:t>
            </a:r>
            <a:r>
              <a:rPr lang="en-US" dirty="0" smtClean="0"/>
              <a:t>delivery.</a:t>
            </a:r>
          </a:p>
          <a:p>
            <a:pPr lvl="0"/>
            <a:r>
              <a:rPr lang="en-US" dirty="0" smtClean="0"/>
              <a:t>Blank </a:t>
            </a:r>
            <a:r>
              <a:rPr lang="en-US" dirty="0"/>
              <a:t>SSFs should be returned in the original shipping with all other materials</a:t>
            </a:r>
          </a:p>
          <a:p>
            <a:r>
              <a:rPr lang="en-US" dirty="0"/>
              <a:t>S</a:t>
            </a:r>
            <a:r>
              <a:rPr lang="en-US" dirty="0" smtClean="0"/>
              <a:t>tudents </a:t>
            </a:r>
            <a:r>
              <a:rPr lang="en-US" dirty="0"/>
              <a:t>must be added into TIDE no later than </a:t>
            </a:r>
            <a:r>
              <a:rPr lang="en-US" b="1" dirty="0"/>
              <a:t>November 14, 2019</a:t>
            </a:r>
            <a:r>
              <a:rPr lang="en-US" dirty="0"/>
              <a:t>. </a:t>
            </a:r>
          </a:p>
        </p:txBody>
      </p:sp>
      <p:sp>
        <p:nvSpPr>
          <p:cNvPr id="4" name="Slide Number Placeholder 3"/>
          <p:cNvSpPr>
            <a:spLocks noGrp="1"/>
          </p:cNvSpPr>
          <p:nvPr>
            <p:ph type="sldNum" sz="quarter" idx="12"/>
          </p:nvPr>
        </p:nvSpPr>
        <p:spPr/>
        <p:txBody>
          <a:bodyPr/>
          <a:lstStyle/>
          <a:p>
            <a:fld id="{5F1D2637-5ECA-49B0-9FB5-624DD276C6A5}" type="slidenum">
              <a:rPr lang="en-US" smtClean="0"/>
              <a:pPr/>
              <a:t>87</a:t>
            </a:fld>
            <a:endParaRPr lang="en-US" dirty="0"/>
          </a:p>
        </p:txBody>
      </p:sp>
      <p:pic>
        <p:nvPicPr>
          <p:cNvPr id="5" name="Picture 4" descr="New Beginners Group Lesson! | Magnolia Gui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5212" y="1104900"/>
            <a:ext cx="1970088" cy="1970088"/>
          </a:xfrm>
          <a:prstGeom prst="rect">
            <a:avLst/>
          </a:prstGeom>
        </p:spPr>
      </p:pic>
    </p:spTree>
    <p:extLst>
      <p:ext uri="{BB962C8B-B14F-4D97-AF65-F5344CB8AC3E}">
        <p14:creationId xmlns:p14="http://schemas.microsoft.com/office/powerpoint/2010/main" val="3904420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DTCs are responsible for the accuracy of student data</a:t>
            </a:r>
            <a:endParaRPr lang="en-US" sz="4000" dirty="0"/>
          </a:p>
        </p:txBody>
      </p:sp>
      <p:sp>
        <p:nvSpPr>
          <p:cNvPr id="3" name="Content Placeholder 2"/>
          <p:cNvSpPr>
            <a:spLocks noGrp="1"/>
          </p:cNvSpPr>
          <p:nvPr>
            <p:ph idx="1"/>
          </p:nvPr>
        </p:nvSpPr>
        <p:spPr/>
        <p:txBody>
          <a:bodyPr>
            <a:normAutofit/>
          </a:bodyPr>
          <a:lstStyle/>
          <a:p>
            <a:pPr marL="0" indent="0">
              <a:buNone/>
            </a:pPr>
            <a:r>
              <a:rPr lang="en-US" b="1" dirty="0" smtClean="0"/>
              <a:t>Before testing:</a:t>
            </a:r>
          </a:p>
          <a:p>
            <a:pPr>
              <a:buFont typeface="Wingdings" panose="05000000000000000000" pitchFamily="2" charset="2"/>
              <a:buChar char="q"/>
            </a:pPr>
            <a:r>
              <a:rPr lang="en-US" dirty="0" smtClean="0"/>
              <a:t>Verify </a:t>
            </a:r>
            <a:r>
              <a:rPr lang="en-US" dirty="0" err="1"/>
              <a:t>p</a:t>
            </a:r>
            <a:r>
              <a:rPr lang="en-US" dirty="0" err="1" smtClean="0"/>
              <a:t>reID</a:t>
            </a:r>
            <a:r>
              <a:rPr lang="en-US" dirty="0" smtClean="0"/>
              <a:t> data in TIDE for completeness and accuracy</a:t>
            </a:r>
          </a:p>
          <a:p>
            <a:pPr>
              <a:buFont typeface="Wingdings" panose="05000000000000000000" pitchFamily="2" charset="2"/>
              <a:buChar char="q"/>
            </a:pPr>
            <a:r>
              <a:rPr lang="en-US" dirty="0" smtClean="0"/>
              <a:t>Check </a:t>
            </a:r>
            <a:r>
              <a:rPr lang="en-US" dirty="0" err="1" smtClean="0"/>
              <a:t>preID</a:t>
            </a:r>
            <a:r>
              <a:rPr lang="en-US" dirty="0" smtClean="0"/>
              <a:t> labels, destroy </a:t>
            </a:r>
            <a:r>
              <a:rPr lang="en-US" dirty="0" err="1" smtClean="0"/>
              <a:t>preID</a:t>
            </a:r>
            <a:r>
              <a:rPr lang="en-US" dirty="0" smtClean="0"/>
              <a:t> labels with inaccurate information</a:t>
            </a:r>
          </a:p>
          <a:p>
            <a:pPr marL="0" indent="0">
              <a:buNone/>
            </a:pPr>
            <a:r>
              <a:rPr lang="en-US" b="1" dirty="0" smtClean="0"/>
              <a:t>After testing:</a:t>
            </a:r>
          </a:p>
          <a:p>
            <a:pPr>
              <a:buFont typeface="Wingdings" panose="05000000000000000000" pitchFamily="2" charset="2"/>
              <a:buChar char="q"/>
            </a:pPr>
            <a:r>
              <a:rPr lang="en-US" dirty="0" smtClean="0"/>
              <a:t>A </a:t>
            </a:r>
            <a:r>
              <a:rPr lang="en-US" dirty="0" err="1"/>
              <a:t>preID</a:t>
            </a:r>
            <a:r>
              <a:rPr lang="en-US" dirty="0"/>
              <a:t> label </a:t>
            </a:r>
            <a:r>
              <a:rPr lang="en-US" dirty="0" smtClean="0"/>
              <a:t>is affixed </a:t>
            </a:r>
            <a:r>
              <a:rPr lang="en-US" dirty="0"/>
              <a:t>to </a:t>
            </a:r>
            <a:r>
              <a:rPr lang="en-US" dirty="0" smtClean="0"/>
              <a:t>the correct SSF</a:t>
            </a:r>
          </a:p>
          <a:p>
            <a:pPr>
              <a:buFont typeface="Wingdings" panose="05000000000000000000" pitchFamily="2" charset="2"/>
              <a:buChar char="q"/>
            </a:pPr>
            <a:r>
              <a:rPr lang="en-US" dirty="0" smtClean="0"/>
              <a:t>If no </a:t>
            </a:r>
            <a:r>
              <a:rPr lang="en-US" dirty="0" err="1"/>
              <a:t>preID</a:t>
            </a:r>
            <a:r>
              <a:rPr lang="en-US" dirty="0"/>
              <a:t> </a:t>
            </a:r>
            <a:r>
              <a:rPr lang="en-US" dirty="0" smtClean="0"/>
              <a:t>label, verify student </a:t>
            </a:r>
            <a:r>
              <a:rPr lang="en-US" dirty="0"/>
              <a:t>information </a:t>
            </a:r>
            <a:r>
              <a:rPr lang="en-US" dirty="0" smtClean="0"/>
              <a:t>on SSF cover</a:t>
            </a:r>
          </a:p>
          <a:p>
            <a:pPr>
              <a:buFont typeface="Wingdings" panose="05000000000000000000" pitchFamily="2" charset="2"/>
              <a:buChar char="q"/>
            </a:pPr>
            <a:r>
              <a:rPr lang="en-US" dirty="0" smtClean="0"/>
              <a:t>Ensure used SSFs are packaged separately from all other materials</a:t>
            </a:r>
          </a:p>
          <a:p>
            <a:pPr>
              <a:buFont typeface="Wingdings" panose="05000000000000000000" pitchFamily="2" charset="2"/>
              <a:buChar char="q"/>
            </a:pPr>
            <a:r>
              <a:rPr lang="en-US" dirty="0" smtClean="0"/>
              <a:t>Resolve data discrepancies by the deadline</a:t>
            </a:r>
            <a:endParaRPr lang="en-US" dirty="0"/>
          </a:p>
        </p:txBody>
      </p:sp>
      <p:sp>
        <p:nvSpPr>
          <p:cNvPr id="4" name="Slide Number Placeholder 3"/>
          <p:cNvSpPr>
            <a:spLocks noGrp="1"/>
          </p:cNvSpPr>
          <p:nvPr>
            <p:ph type="sldNum" sz="quarter" idx="12"/>
          </p:nvPr>
        </p:nvSpPr>
        <p:spPr/>
        <p:txBody>
          <a:bodyPr/>
          <a:lstStyle/>
          <a:p>
            <a:fld id="{5F1D2637-5ECA-49B0-9FB5-624DD276C6A5}" type="slidenum">
              <a:rPr lang="en-US" smtClean="0"/>
              <a:pPr/>
              <a:t>88</a:t>
            </a:fld>
            <a:endParaRPr lang="en-US" dirty="0"/>
          </a:p>
        </p:txBody>
      </p:sp>
    </p:spTree>
    <p:extLst>
      <p:ext uri="{BB962C8B-B14F-4D97-AF65-F5344CB8AC3E}">
        <p14:creationId xmlns:p14="http://schemas.microsoft.com/office/powerpoint/2010/main" val="3225728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01762"/>
          </a:xfrm>
        </p:spPr>
        <p:txBody>
          <a:bodyPr/>
          <a:lstStyle/>
          <a:p>
            <a:r>
              <a:rPr lang="en-US" dirty="0" smtClean="0"/>
              <a:t>NMAPA Fall Retest</a:t>
            </a:r>
            <a:br>
              <a:rPr lang="en-US" dirty="0" smtClean="0"/>
            </a:br>
            <a:r>
              <a:rPr lang="en-US" dirty="0" smtClean="0"/>
              <a:t>Dates to Calendar</a:t>
            </a:r>
            <a:endParaRPr lang="en-US" dirty="0"/>
          </a:p>
        </p:txBody>
      </p:sp>
      <p:graphicFrame>
        <p:nvGraphicFramePr>
          <p:cNvPr id="7" name="Content Placeholder 6"/>
          <p:cNvGraphicFramePr>
            <a:graphicFrameLocks noGrp="1"/>
          </p:cNvGraphicFramePr>
          <p:nvPr>
            <p:ph idx="1"/>
            <p:extLst/>
          </p:nvPr>
        </p:nvGraphicFramePr>
        <p:xfrm>
          <a:off x="1752600" y="2057399"/>
          <a:ext cx="9048749" cy="3838576"/>
        </p:xfrm>
        <a:graphic>
          <a:graphicData uri="http://schemas.openxmlformats.org/drawingml/2006/table">
            <a:tbl>
              <a:tblPr firstCol="1" lastCol="1" bandRow="1" bandCol="1"/>
              <a:tblGrid>
                <a:gridCol w="5924716">
                  <a:extLst>
                    <a:ext uri="{9D8B030D-6E8A-4147-A177-3AD203B41FA5}">
                      <a16:colId xmlns:a16="http://schemas.microsoft.com/office/drawing/2014/main" xmlns="" val="936030307"/>
                    </a:ext>
                  </a:extLst>
                </a:gridCol>
                <a:gridCol w="3124033">
                  <a:extLst>
                    <a:ext uri="{9D8B030D-6E8A-4147-A177-3AD203B41FA5}">
                      <a16:colId xmlns:a16="http://schemas.microsoft.com/office/drawing/2014/main" xmlns="" val="3625092581"/>
                    </a:ext>
                  </a:extLst>
                </a:gridCol>
              </a:tblGrid>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Initial order window</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August 19–September 16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893491785"/>
                  </a:ext>
                </a:extLst>
              </a:tr>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DTC receives NMAPA materials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September 30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164492144"/>
                  </a:ext>
                </a:extLst>
              </a:tr>
              <a:tr h="490499">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TIDE additional order window</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October 14–28</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192527120"/>
                  </a:ext>
                </a:extLst>
              </a:tr>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Test administration window</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October 14–November 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654147679"/>
                  </a:ext>
                </a:extLst>
              </a:tr>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DTC deadline to schedule mandatory UPS pickup</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November 8</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4099418733"/>
                  </a:ext>
                </a:extLst>
              </a:tr>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STC/TA deadline to return NMAPA materials to DTC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Set by DTC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849408002"/>
                  </a:ext>
                </a:extLst>
              </a:tr>
              <a:tr h="490499">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UPS pickup deadline for DTC to return materials to AIR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November 14</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996847491"/>
                  </a:ext>
                </a:extLst>
              </a:tr>
              <a:tr h="476263">
                <a:tc>
                  <a:txBody>
                    <a:bodyPr/>
                    <a:lstStyle/>
                    <a:p>
                      <a:pPr marL="0" marR="0">
                        <a:spcBef>
                          <a:spcPts val="60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Districts receive student score reports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60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By January 29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4203360102"/>
                  </a:ext>
                </a:extLst>
              </a:tr>
            </a:tbl>
          </a:graphicData>
        </a:graphic>
      </p:graphicFrame>
      <p:sp>
        <p:nvSpPr>
          <p:cNvPr id="4" name="Slide Number Placeholder 3"/>
          <p:cNvSpPr>
            <a:spLocks noGrp="1"/>
          </p:cNvSpPr>
          <p:nvPr>
            <p:ph type="sldNum" sz="quarter" idx="12"/>
          </p:nvPr>
        </p:nvSpPr>
        <p:spPr/>
        <p:txBody>
          <a:bodyPr/>
          <a:lstStyle/>
          <a:p>
            <a:fld id="{5F1D2637-5ECA-49B0-9FB5-624DD276C6A5}" type="slidenum">
              <a:rPr lang="en-US" smtClean="0"/>
              <a:pPr/>
              <a:t>89</a:t>
            </a:fld>
            <a:endParaRPr lang="en-US" dirty="0"/>
          </a:p>
        </p:txBody>
      </p:sp>
      <p:pic>
        <p:nvPicPr>
          <p:cNvPr id="5" name="Picture 4" descr="カエデの葉 無料画像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8" y="274638"/>
            <a:ext cx="1469232" cy="979488"/>
          </a:xfrm>
          <a:prstGeom prst="rect">
            <a:avLst/>
          </a:prstGeom>
        </p:spPr>
      </p:pic>
      <p:pic>
        <p:nvPicPr>
          <p:cNvPr id="6" name="Picture 5" descr="カエデの葉 無料画像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1" y="239469"/>
            <a:ext cx="1514475" cy="1009650"/>
          </a:xfrm>
          <a:prstGeom prst="rect">
            <a:avLst/>
          </a:prstGeom>
        </p:spPr>
      </p:pic>
    </p:spTree>
    <p:extLst>
      <p:ext uri="{BB962C8B-B14F-4D97-AF65-F5344CB8AC3E}">
        <p14:creationId xmlns:p14="http://schemas.microsoft.com/office/powerpoint/2010/main" val="396002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835" b="15740"/>
          <a:stretch/>
        </p:blipFill>
        <p:spPr>
          <a:xfrm>
            <a:off x="0" y="6137994"/>
            <a:ext cx="1789611" cy="576316"/>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BC118-E2A7-4F92-8B18-CF8F510368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9"/>
          <p:cNvSpPr txBox="1">
            <a:spLocks/>
          </p:cNvSpPr>
          <p:nvPr/>
        </p:nvSpPr>
        <p:spPr>
          <a:xfrm>
            <a:off x="3721239" y="1908238"/>
            <a:ext cx="5651362" cy="40958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Minimize change </a:t>
            </a:r>
          </a:p>
          <a:p>
            <a:r>
              <a:rPr lang="en-US" sz="3200" dirty="0"/>
              <a:t>Minimize </a:t>
            </a:r>
            <a:r>
              <a:rPr lang="en-US" sz="3200" dirty="0" smtClean="0"/>
              <a:t>testing time </a:t>
            </a:r>
            <a:endParaRPr lang="en-US" sz="3200" dirty="0"/>
          </a:p>
          <a:p>
            <a:r>
              <a:rPr lang="en-US" sz="3200" dirty="0" smtClean="0"/>
              <a:t>Cultural </a:t>
            </a:r>
            <a:r>
              <a:rPr lang="en-US" sz="3200" dirty="0"/>
              <a:t>responsiveness </a:t>
            </a:r>
          </a:p>
          <a:p>
            <a:r>
              <a:rPr lang="en-US" sz="3200" dirty="0" smtClean="0"/>
              <a:t>Decouple performance</a:t>
            </a:r>
            <a:endParaRPr lang="en-US" sz="3200" dirty="0"/>
          </a:p>
          <a:p>
            <a:r>
              <a:rPr lang="en-US" sz="3200" dirty="0" smtClean="0"/>
              <a:t>Balanced assessment system</a:t>
            </a:r>
          </a:p>
          <a:p>
            <a:r>
              <a:rPr lang="en-US" sz="3200" dirty="0" smtClean="0"/>
              <a:t>Assessment literacy</a:t>
            </a:r>
            <a:endParaRPr lang="en-US" sz="3200" dirty="0"/>
          </a:p>
          <a:p>
            <a:endParaRPr lang="en-US" sz="3200" dirty="0" smtClean="0"/>
          </a:p>
        </p:txBody>
      </p:sp>
      <p:sp>
        <p:nvSpPr>
          <p:cNvPr id="4" name="Rectangle 3"/>
          <p:cNvSpPr/>
          <p:nvPr/>
        </p:nvSpPr>
        <p:spPr>
          <a:xfrm>
            <a:off x="2544908" y="670270"/>
            <a:ext cx="7625357" cy="707886"/>
          </a:xfrm>
          <a:prstGeom prst="rect">
            <a:avLst/>
          </a:prstGeom>
        </p:spPr>
        <p:txBody>
          <a:bodyPr wrap="none">
            <a:spAutoFit/>
          </a:bodyPr>
          <a:lstStyle/>
          <a:p>
            <a:r>
              <a:rPr lang="en-US" sz="4000" dirty="0">
                <a:solidFill>
                  <a:srgbClr val="00B0AC"/>
                </a:solidFill>
              </a:rPr>
              <a:t>Some Task Force Recommendations</a:t>
            </a:r>
            <a:endParaRPr lang="en-US" sz="4000" dirty="0"/>
          </a:p>
        </p:txBody>
      </p:sp>
    </p:spTree>
    <p:extLst>
      <p:ext uri="{BB962C8B-B14F-4D97-AF65-F5344CB8AC3E}">
        <p14:creationId xmlns:p14="http://schemas.microsoft.com/office/powerpoint/2010/main" val="33568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Into, Through, and Beyond NMAPA</a:t>
            </a:r>
            <a:endParaRPr lang="en-US" dirty="0"/>
          </a:p>
        </p:txBody>
      </p:sp>
      <p:sp>
        <p:nvSpPr>
          <p:cNvPr id="3" name="Content Placeholder 2"/>
          <p:cNvSpPr>
            <a:spLocks noGrp="1"/>
          </p:cNvSpPr>
          <p:nvPr>
            <p:ph idx="1"/>
          </p:nvPr>
        </p:nvSpPr>
        <p:spPr/>
        <p:txBody>
          <a:bodyPr/>
          <a:lstStyle/>
          <a:p>
            <a:r>
              <a:rPr lang="en-US" dirty="0" smtClean="0"/>
              <a:t>Who takes NMAPA?</a:t>
            </a:r>
          </a:p>
          <a:p>
            <a:r>
              <a:rPr lang="en-US" dirty="0" smtClean="0"/>
              <a:t>Who gives NMAPA?</a:t>
            </a:r>
          </a:p>
          <a:p>
            <a:r>
              <a:rPr lang="en-US" dirty="0" smtClean="0"/>
              <a:t>Entering and correcting student pre-ID data and ordering test materials</a:t>
            </a:r>
          </a:p>
          <a:p>
            <a:r>
              <a:rPr lang="en-US" dirty="0" smtClean="0"/>
              <a:t>Correcting data discrepancies</a:t>
            </a:r>
          </a:p>
          <a:p>
            <a:r>
              <a:rPr lang="en-US" dirty="0" smtClean="0"/>
              <a:t>Test reports</a:t>
            </a:r>
          </a:p>
          <a:p>
            <a:endParaRPr lang="en-US" dirty="0" smtClean="0"/>
          </a:p>
          <a:p>
            <a:endParaRPr lang="en-US" dirty="0" smtClean="0"/>
          </a:p>
          <a:p>
            <a:endParaRPr lang="en-US" dirty="0"/>
          </a:p>
        </p:txBody>
      </p:sp>
    </p:spTree>
    <p:extLst>
      <p:ext uri="{BB962C8B-B14F-4D97-AF65-F5344CB8AC3E}">
        <p14:creationId xmlns:p14="http://schemas.microsoft.com/office/powerpoint/2010/main" val="20117715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7024744" cy="722864"/>
          </a:xfrm>
        </p:spPr>
        <p:txBody>
          <a:bodyPr>
            <a:noAutofit/>
          </a:bodyPr>
          <a:lstStyle/>
          <a:p>
            <a:r>
              <a:rPr lang="en-US" sz="4000" b="1" dirty="0" smtClean="0">
                <a:latin typeface="Calibri Light" panose="020F0302020204030204" pitchFamily="34" charset="0"/>
              </a:rPr>
              <a:t>Who takes NMAPA: Guiding Questions for IEP Teams</a:t>
            </a:r>
            <a:endParaRPr lang="en-US" sz="4000" b="1" dirty="0">
              <a:latin typeface="Calibri Light" panose="020F0302020204030204" pitchFamily="34" charset="0"/>
            </a:endParaRPr>
          </a:p>
        </p:txBody>
      </p:sp>
      <p:graphicFrame>
        <p:nvGraphicFramePr>
          <p:cNvPr id="4" name="Diagram 3"/>
          <p:cNvGraphicFramePr/>
          <p:nvPr>
            <p:extLst/>
          </p:nvPr>
        </p:nvGraphicFramePr>
        <p:xfrm>
          <a:off x="2057400" y="1561064"/>
          <a:ext cx="8382000" cy="4534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6996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lvl="0" algn="ctr"/>
            <a:r>
              <a:rPr lang="en-US" sz="4000" b="1" dirty="0"/>
              <a:t>I</a:t>
            </a:r>
            <a:r>
              <a:rPr lang="en-US" sz="4000" b="1" dirty="0" smtClean="0"/>
              <a:t>nformation from questions </a:t>
            </a:r>
            <a:r>
              <a:rPr lang="en-US" sz="4000" b="1" dirty="0"/>
              <a:t>1-3 </a:t>
            </a:r>
            <a:r>
              <a:rPr lang="en-US" sz="4000" b="1" dirty="0" smtClean="0"/>
              <a:t>drives placement decisions:</a:t>
            </a:r>
            <a:endParaRPr lang="en-US" sz="4000" b="1" dirty="0"/>
          </a:p>
        </p:txBody>
      </p:sp>
      <p:sp>
        <p:nvSpPr>
          <p:cNvPr id="3" name="Content Placeholder 2"/>
          <p:cNvSpPr>
            <a:spLocks noGrp="1"/>
          </p:cNvSpPr>
          <p:nvPr>
            <p:ph type="body" idx="1"/>
          </p:nvPr>
        </p:nvSpPr>
        <p:spPr/>
        <p:txBody>
          <a:bodyPr>
            <a:normAutofit/>
          </a:bodyPr>
          <a:lstStyle/>
          <a:p>
            <a:r>
              <a:rPr lang="en-US" sz="3600" dirty="0" smtClean="0"/>
              <a:t>Instruction</a:t>
            </a:r>
            <a:endParaRPr lang="en-US" sz="3600" dirty="0"/>
          </a:p>
        </p:txBody>
      </p:sp>
      <p:sp>
        <p:nvSpPr>
          <p:cNvPr id="4" name="Content Placeholder 3"/>
          <p:cNvSpPr>
            <a:spLocks noGrp="1"/>
          </p:cNvSpPr>
          <p:nvPr>
            <p:ph sz="half" idx="2"/>
          </p:nvPr>
        </p:nvSpPr>
        <p:spPr/>
        <p:txBody>
          <a:bodyPr>
            <a:normAutofit/>
          </a:bodyPr>
          <a:lstStyle/>
          <a:p>
            <a:r>
              <a:rPr lang="en-US" b="1" dirty="0">
                <a:solidFill>
                  <a:srgbClr val="C00000"/>
                </a:solidFill>
              </a:rPr>
              <a:t>Instruction in the general education </a:t>
            </a:r>
            <a:r>
              <a:rPr lang="en-US" b="1" dirty="0" smtClean="0">
                <a:solidFill>
                  <a:srgbClr val="C00000"/>
                </a:solidFill>
              </a:rPr>
              <a:t>academic standards </a:t>
            </a:r>
            <a:r>
              <a:rPr lang="en-US" b="1" dirty="0">
                <a:solidFill>
                  <a:srgbClr val="C00000"/>
                </a:solidFill>
              </a:rPr>
              <a:t>is not </a:t>
            </a:r>
            <a:r>
              <a:rPr lang="en-US" b="1" dirty="0" smtClean="0">
                <a:solidFill>
                  <a:srgbClr val="C00000"/>
                </a:solidFill>
              </a:rPr>
              <a:t>appropriate, even with intensive accommodations and supports</a:t>
            </a:r>
            <a:endParaRPr lang="en-US" b="1" dirty="0">
              <a:solidFill>
                <a:srgbClr val="C00000"/>
              </a:solidFill>
            </a:endParaRPr>
          </a:p>
          <a:p>
            <a:r>
              <a:rPr lang="en-US" b="1" dirty="0">
                <a:solidFill>
                  <a:schemeClr val="accent6">
                    <a:lumMod val="50000"/>
                  </a:schemeClr>
                </a:solidFill>
              </a:rPr>
              <a:t>Instruction in alternate academic standards </a:t>
            </a:r>
            <a:r>
              <a:rPr lang="en-US" b="1" u="sng" dirty="0">
                <a:solidFill>
                  <a:schemeClr val="accent6">
                    <a:lumMod val="50000"/>
                  </a:schemeClr>
                </a:solidFill>
              </a:rPr>
              <a:t>is</a:t>
            </a:r>
            <a:r>
              <a:rPr lang="en-US" b="1" dirty="0">
                <a:solidFill>
                  <a:schemeClr val="accent6">
                    <a:lumMod val="50000"/>
                  </a:schemeClr>
                </a:solidFill>
              </a:rPr>
              <a:t> appropriate</a:t>
            </a:r>
          </a:p>
          <a:p>
            <a:endParaRPr lang="en-US" dirty="0"/>
          </a:p>
        </p:txBody>
      </p:sp>
      <p:sp>
        <p:nvSpPr>
          <p:cNvPr id="5" name="Text Placeholder 4"/>
          <p:cNvSpPr>
            <a:spLocks noGrp="1"/>
          </p:cNvSpPr>
          <p:nvPr>
            <p:ph type="body" sz="quarter" idx="3"/>
          </p:nvPr>
        </p:nvSpPr>
        <p:spPr/>
        <p:txBody>
          <a:bodyPr/>
          <a:lstStyle/>
          <a:p>
            <a:r>
              <a:rPr lang="en-US" sz="3600" dirty="0" smtClean="0"/>
              <a:t>Assessment</a:t>
            </a:r>
            <a:endParaRPr lang="en-US" sz="3600" dirty="0"/>
          </a:p>
        </p:txBody>
      </p:sp>
      <p:sp>
        <p:nvSpPr>
          <p:cNvPr id="7" name="Content Placeholder 6"/>
          <p:cNvSpPr>
            <a:spLocks noGrp="1"/>
          </p:cNvSpPr>
          <p:nvPr>
            <p:ph sz="quarter" idx="4"/>
          </p:nvPr>
        </p:nvSpPr>
        <p:spPr/>
        <p:txBody>
          <a:bodyPr/>
          <a:lstStyle/>
          <a:p>
            <a:r>
              <a:rPr lang="en-US" b="1" dirty="0">
                <a:solidFill>
                  <a:srgbClr val="C00000"/>
                </a:solidFill>
              </a:rPr>
              <a:t>Participation in the general  assessment is not </a:t>
            </a:r>
            <a:r>
              <a:rPr lang="en-US" b="1" dirty="0" smtClean="0">
                <a:solidFill>
                  <a:srgbClr val="C00000"/>
                </a:solidFill>
              </a:rPr>
              <a:t>appropriate, </a:t>
            </a:r>
            <a:r>
              <a:rPr lang="en-US" b="1" dirty="0">
                <a:solidFill>
                  <a:srgbClr val="C00000"/>
                </a:solidFill>
              </a:rPr>
              <a:t>even with </a:t>
            </a:r>
            <a:r>
              <a:rPr lang="en-US" b="1" dirty="0" smtClean="0">
                <a:solidFill>
                  <a:srgbClr val="C00000"/>
                </a:solidFill>
              </a:rPr>
              <a:t>intensive accommodations </a:t>
            </a:r>
            <a:r>
              <a:rPr lang="en-US" b="1" dirty="0">
                <a:solidFill>
                  <a:srgbClr val="C00000"/>
                </a:solidFill>
              </a:rPr>
              <a:t>and supports</a:t>
            </a:r>
          </a:p>
          <a:p>
            <a:r>
              <a:rPr lang="en-US" b="1" dirty="0">
                <a:solidFill>
                  <a:schemeClr val="accent6">
                    <a:lumMod val="50000"/>
                  </a:schemeClr>
                </a:solidFill>
              </a:rPr>
              <a:t>The alternate assessment is appropriate for the child</a:t>
            </a:r>
            <a:endParaRPr lang="en-US" dirty="0">
              <a:solidFill>
                <a:schemeClr val="accent6">
                  <a:lumMod val="50000"/>
                </a:schemeClr>
              </a:solidFill>
            </a:endParaRPr>
          </a:p>
          <a:p>
            <a:endParaRPr lang="en-US" dirty="0"/>
          </a:p>
        </p:txBody>
      </p:sp>
    </p:spTree>
    <p:extLst>
      <p:ext uri="{BB962C8B-B14F-4D97-AF65-F5344CB8AC3E}">
        <p14:creationId xmlns:p14="http://schemas.microsoft.com/office/powerpoint/2010/main" val="18848434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902EB1-CFE7-45C0-A3EC-72FB8F402B17}" type="slidenum">
              <a:rPr lang="en-US" smtClean="0"/>
              <a:t>93</a:t>
            </a:fld>
            <a:endParaRPr lang="en-US"/>
          </a:p>
        </p:txBody>
      </p:sp>
      <p:sp>
        <p:nvSpPr>
          <p:cNvPr id="3" name="Title 8"/>
          <p:cNvSpPr txBox="1">
            <a:spLocks/>
          </p:cNvSpPr>
          <p:nvPr/>
        </p:nvSpPr>
        <p:spPr>
          <a:xfrm>
            <a:off x="860969" y="504817"/>
            <a:ext cx="10759440" cy="9928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Calibri Light" panose="020F0302020204030204" pitchFamily="34" charset="0"/>
                <a:cs typeface="Calibri Light" panose="020F0302020204030204" pitchFamily="34" charset="0"/>
              </a:rPr>
              <a:t>Which Seniors Take the Retest?</a:t>
            </a:r>
            <a:endParaRPr lang="en-US" b="1" dirty="0">
              <a:latin typeface="Calibri Light" panose="020F0302020204030204" pitchFamily="34" charset="0"/>
              <a:cs typeface="Calibri Light" panose="020F0302020204030204" pitchFamily="34" charset="0"/>
            </a:endParaRPr>
          </a:p>
        </p:txBody>
      </p:sp>
      <p:sp>
        <p:nvSpPr>
          <p:cNvPr id="5" name="Content Placeholder 9"/>
          <p:cNvSpPr txBox="1">
            <a:spLocks/>
          </p:cNvSpPr>
          <p:nvPr/>
        </p:nvSpPr>
        <p:spPr>
          <a:xfrm>
            <a:off x="1205770" y="1497638"/>
            <a:ext cx="9834447" cy="48587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dirty="0" smtClean="0">
                <a:solidFill>
                  <a:prstClr val="black"/>
                </a:solidFill>
              </a:rPr>
              <a:t>Students in grade 12 or higher </a:t>
            </a:r>
            <a:r>
              <a:rPr lang="en-US" dirty="0">
                <a:solidFill>
                  <a:prstClr val="black"/>
                </a:solidFill>
              </a:rPr>
              <a:t>with significant cognitive </a:t>
            </a:r>
            <a:r>
              <a:rPr lang="en-US" dirty="0" smtClean="0">
                <a:solidFill>
                  <a:prstClr val="black"/>
                </a:solidFill>
              </a:rPr>
              <a:t>disabilities i.e., cohort 2020 or earlier, entered 9</a:t>
            </a:r>
            <a:r>
              <a:rPr lang="en-US" baseline="30000" dirty="0" smtClean="0">
                <a:solidFill>
                  <a:prstClr val="black"/>
                </a:solidFill>
              </a:rPr>
              <a:t>th</a:t>
            </a:r>
            <a:r>
              <a:rPr lang="en-US" dirty="0" smtClean="0">
                <a:solidFill>
                  <a:prstClr val="black"/>
                </a:solidFill>
              </a:rPr>
              <a:t> grade in SY 16-17 or earlier</a:t>
            </a:r>
            <a:endParaRPr lang="en-US" dirty="0">
              <a:solidFill>
                <a:prstClr val="black"/>
              </a:solidFill>
            </a:endParaRPr>
          </a:p>
          <a:p>
            <a:pPr>
              <a:spcBef>
                <a:spcPts val="0"/>
              </a:spcBef>
              <a:spcAft>
                <a:spcPts val="600"/>
              </a:spcAft>
            </a:pPr>
            <a:r>
              <a:rPr lang="en-US" dirty="0" smtClean="0">
                <a:solidFill>
                  <a:prstClr val="black"/>
                </a:solidFill>
              </a:rPr>
              <a:t>Seniors who need to demonstrate graduation competency only</a:t>
            </a:r>
          </a:p>
          <a:p>
            <a:pPr>
              <a:spcBef>
                <a:spcPts val="0"/>
              </a:spcBef>
              <a:spcAft>
                <a:spcPts val="600"/>
              </a:spcAft>
            </a:pPr>
            <a:r>
              <a:rPr lang="en-US" dirty="0" smtClean="0">
                <a:solidFill>
                  <a:prstClr val="black"/>
                </a:solidFill>
              </a:rPr>
              <a:t>Graduation Ability option passing scores:</a:t>
            </a:r>
          </a:p>
          <a:p>
            <a:pPr>
              <a:spcBef>
                <a:spcPts val="0"/>
              </a:spcBef>
              <a:spcAft>
                <a:spcPts val="600"/>
              </a:spcAft>
            </a:pPr>
            <a:endParaRPr lang="en-US" dirty="0">
              <a:solidFill>
                <a:prstClr val="black"/>
              </a:solidFill>
            </a:endParaRPr>
          </a:p>
          <a:p>
            <a:pPr>
              <a:spcBef>
                <a:spcPts val="0"/>
              </a:spcBef>
              <a:spcAft>
                <a:spcPts val="600"/>
              </a:spcAft>
            </a:pPr>
            <a:endParaRPr lang="en-US" dirty="0" smtClean="0">
              <a:solidFill>
                <a:prstClr val="black"/>
              </a:solidFill>
            </a:endParaRPr>
          </a:p>
          <a:p>
            <a:pPr>
              <a:spcBef>
                <a:spcPts val="0"/>
              </a:spcBef>
              <a:spcAft>
                <a:spcPts val="600"/>
              </a:spcAft>
            </a:pPr>
            <a:endParaRPr lang="en-US" dirty="0" smtClean="0">
              <a:solidFill>
                <a:prstClr val="black"/>
              </a:solidFill>
            </a:endParaRPr>
          </a:p>
          <a:p>
            <a:pPr>
              <a:spcBef>
                <a:spcPts val="0"/>
              </a:spcBef>
              <a:spcAft>
                <a:spcPts val="600"/>
              </a:spcAft>
            </a:pPr>
            <a:endParaRPr lang="en-US" dirty="0">
              <a:solidFill>
                <a:prstClr val="black"/>
              </a:solidFill>
            </a:endParaRPr>
          </a:p>
          <a:p>
            <a:pPr>
              <a:spcBef>
                <a:spcPts val="0"/>
              </a:spcBef>
              <a:spcAft>
                <a:spcPts val="600"/>
              </a:spcAft>
            </a:pPr>
            <a:endParaRPr lang="en-US" dirty="0" smtClean="0">
              <a:solidFill>
                <a:prstClr val="black"/>
              </a:solidFill>
            </a:endParaRPr>
          </a:p>
          <a:p>
            <a:pPr>
              <a:spcBef>
                <a:spcPts val="0"/>
              </a:spcBef>
              <a:spcAft>
                <a:spcPts val="600"/>
              </a:spcAft>
            </a:pPr>
            <a:r>
              <a:rPr lang="en-US" dirty="0" smtClean="0">
                <a:solidFill>
                  <a:prstClr val="black"/>
                </a:solidFill>
              </a:rPr>
              <a:t>Note: IEP teams may assign different passing scores</a:t>
            </a:r>
          </a:p>
          <a:p>
            <a:pPr>
              <a:spcBef>
                <a:spcPts val="0"/>
              </a:spcBef>
              <a:spcAft>
                <a:spcPts val="600"/>
              </a:spcAft>
            </a:pPr>
            <a:endParaRPr lang="en-US" sz="11200" dirty="0">
              <a:solidFill>
                <a:prstClr val="black"/>
              </a:solidFill>
            </a:endParaRPr>
          </a:p>
          <a:p>
            <a:pPr marL="0" indent="0">
              <a:spcBef>
                <a:spcPts val="0"/>
              </a:spcBef>
              <a:spcAft>
                <a:spcPts val="600"/>
              </a:spcAft>
              <a:buNone/>
            </a:pPr>
            <a:endParaRPr lang="en-US" sz="11200" dirty="0" smtClean="0">
              <a:solidFill>
                <a:prstClr val="black"/>
              </a:solidFill>
            </a:endParaRPr>
          </a:p>
          <a:p>
            <a:pPr>
              <a:spcBef>
                <a:spcPts val="0"/>
              </a:spcBef>
              <a:spcAft>
                <a:spcPts val="600"/>
              </a:spcAft>
            </a:pPr>
            <a:endParaRPr lang="en-US" sz="11200" dirty="0" smtClean="0">
              <a:solidFill>
                <a:prstClr val="black"/>
              </a:solidFill>
            </a:endParaRPr>
          </a:p>
          <a:p>
            <a:pPr>
              <a:spcBef>
                <a:spcPts val="0"/>
              </a:spcBef>
              <a:spcAft>
                <a:spcPts val="600"/>
              </a:spcAft>
            </a:pPr>
            <a:endParaRPr lang="en-US" sz="11200" dirty="0" smtClean="0">
              <a:solidFill>
                <a:prstClr val="black"/>
              </a:solidFill>
            </a:endParaRPr>
          </a:p>
          <a:p>
            <a:pPr>
              <a:spcBef>
                <a:spcPts val="0"/>
              </a:spcBef>
              <a:spcAft>
                <a:spcPts val="600"/>
              </a:spcAft>
            </a:pPr>
            <a:endParaRPr lang="en-US" sz="11200" dirty="0" smtClean="0">
              <a:solidFill>
                <a:prstClr val="black"/>
              </a:solidFill>
            </a:endParaRPr>
          </a:p>
          <a:p>
            <a:pPr marL="0" lvl="0" indent="0">
              <a:buNone/>
            </a:pPr>
            <a:endParaRPr lang="en-US" sz="3400" dirty="0" smtClean="0">
              <a:solidFill>
                <a:prstClr val="black"/>
              </a:solidFill>
              <a:latin typeface="Calibri" panose="020F0502020204030204"/>
            </a:endParaRPr>
          </a:p>
          <a:p>
            <a:pPr lvl="0"/>
            <a:endParaRPr kumimoji="0" lang="en-US" sz="3200" b="0" i="0" u="none" strike="noStrike" kern="1200" cap="none" spc="0" normalizeH="0" noProof="0" dirty="0" smtClean="0">
              <a:ln>
                <a:noFill/>
              </a:ln>
              <a:solidFill>
                <a:prstClr val="black"/>
              </a:solidFill>
              <a:effectLst/>
              <a:uLnTx/>
              <a:uFillTx/>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92960598"/>
              </p:ext>
            </p:extLst>
          </p:nvPr>
        </p:nvGraphicFramePr>
        <p:xfrm>
          <a:off x="1843135" y="3363119"/>
          <a:ext cx="8229600" cy="1828800"/>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xmlns="" val="810279873"/>
                    </a:ext>
                  </a:extLst>
                </a:gridCol>
                <a:gridCol w="1728216">
                  <a:extLst>
                    <a:ext uri="{9D8B030D-6E8A-4147-A177-3AD203B41FA5}">
                      <a16:colId xmlns:a16="http://schemas.microsoft.com/office/drawing/2014/main" xmlns="" val="2159032772"/>
                    </a:ext>
                  </a:extLst>
                </a:gridCol>
                <a:gridCol w="1645920">
                  <a:extLst>
                    <a:ext uri="{9D8B030D-6E8A-4147-A177-3AD203B41FA5}">
                      <a16:colId xmlns:a16="http://schemas.microsoft.com/office/drawing/2014/main" xmlns="" val="3338618955"/>
                    </a:ext>
                  </a:extLst>
                </a:gridCol>
                <a:gridCol w="1645920">
                  <a:extLst>
                    <a:ext uri="{9D8B030D-6E8A-4147-A177-3AD203B41FA5}">
                      <a16:colId xmlns:a16="http://schemas.microsoft.com/office/drawing/2014/main" xmlns="" val="1220394770"/>
                    </a:ext>
                  </a:extLst>
                </a:gridCol>
                <a:gridCol w="1563624">
                  <a:extLst>
                    <a:ext uri="{9D8B030D-6E8A-4147-A177-3AD203B41FA5}">
                      <a16:colId xmlns:a16="http://schemas.microsoft.com/office/drawing/2014/main" xmlns="" val="1185399257"/>
                    </a:ext>
                  </a:extLst>
                </a:gridCol>
              </a:tblGrid>
              <a:tr h="908335">
                <a:tc>
                  <a:txBody>
                    <a:bodyPr/>
                    <a:lstStyle/>
                    <a:p>
                      <a:pPr marL="0" marR="0" algn="ctr">
                        <a:lnSpc>
                          <a:spcPct val="115000"/>
                        </a:lnSpc>
                        <a:spcBef>
                          <a:spcPts val="0"/>
                        </a:spcBef>
                        <a:spcAft>
                          <a:spcPts val="100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English Language Arts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Mathematics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Science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Social Studies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96173462"/>
                  </a:ext>
                </a:extLst>
              </a:tr>
              <a:tr h="920465">
                <a:tc>
                  <a:txBody>
                    <a:bodyPr/>
                    <a:lstStyle/>
                    <a:p>
                      <a:pPr marL="0" marR="0" algn="ctr">
                        <a:lnSpc>
                          <a:spcPct val="115000"/>
                        </a:lnSpc>
                        <a:spcBef>
                          <a:spcPts val="0"/>
                        </a:spcBef>
                        <a:spcAft>
                          <a:spcPts val="1000"/>
                        </a:spcAft>
                      </a:pPr>
                      <a:r>
                        <a:rPr lang="en-US" sz="2000" dirty="0">
                          <a:effectLst/>
                        </a:rPr>
                        <a:t>Grades 12,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479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506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501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01973846"/>
                  </a:ext>
                </a:extLst>
              </a:tr>
            </a:tbl>
          </a:graphicData>
        </a:graphic>
      </p:graphicFrame>
      <p:sp>
        <p:nvSpPr>
          <p:cNvPr id="6" name="Rectangle 2"/>
          <p:cNvSpPr>
            <a:spLocks noChangeArrowheads="1"/>
          </p:cNvSpPr>
          <p:nvPr/>
        </p:nvSpPr>
        <p:spPr bwMode="auto">
          <a:xfrm>
            <a:off x="3238500"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noChangeShapeType="1"/>
          </p:cNvSpPr>
          <p:nvPr/>
        </p:nvSpPr>
        <p:spPr bwMode="auto">
          <a:xfrm>
            <a:off x="6032500" y="15205075"/>
            <a:ext cx="4230688" cy="9509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0" tIns="0" rIns="0" bIns="0" anchor="t" anchorCtr="0" upright="1">
            <a:noAutofit/>
          </a:bodyPr>
          <a:lstStyle/>
          <a:p>
            <a:endParaRPr lang="en-US"/>
          </a:p>
        </p:txBody>
      </p:sp>
    </p:spTree>
    <p:extLst>
      <p:ext uri="{BB962C8B-B14F-4D97-AF65-F5344CB8AC3E}">
        <p14:creationId xmlns:p14="http://schemas.microsoft.com/office/powerpoint/2010/main" val="2610635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Who gives NMAPA?</a:t>
            </a:r>
            <a:endParaRPr lang="en-US" sz="4000"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smtClean="0"/>
              <a:t>NMAPA </a:t>
            </a:r>
            <a:r>
              <a:rPr lang="en-US" dirty="0"/>
              <a:t>TAs must:</a:t>
            </a:r>
          </a:p>
          <a:p>
            <a:pPr lvl="0"/>
            <a:r>
              <a:rPr lang="en-US" dirty="0"/>
              <a:t>be certified or licensed employee of the district</a:t>
            </a:r>
            <a:r>
              <a:rPr lang="en-US" dirty="0" smtClean="0"/>
              <a:t>;</a:t>
            </a:r>
          </a:p>
          <a:p>
            <a:pPr lvl="0"/>
            <a:r>
              <a:rPr lang="en-US" dirty="0"/>
              <a:t>b</a:t>
            </a:r>
            <a:r>
              <a:rPr lang="en-US" dirty="0" smtClean="0"/>
              <a:t>e familiar with student and vice versa </a:t>
            </a:r>
            <a:endParaRPr lang="en-US" dirty="0"/>
          </a:p>
          <a:p>
            <a:pPr lvl="0"/>
            <a:r>
              <a:rPr lang="en-US" dirty="0"/>
              <a:t>be familiar with the current Test Administrator Manual; </a:t>
            </a:r>
          </a:p>
          <a:p>
            <a:pPr lvl="0"/>
            <a:r>
              <a:rPr lang="en-US" dirty="0"/>
              <a:t>be trained in and knowledgeable about proper test administration and security; </a:t>
            </a:r>
          </a:p>
          <a:p>
            <a:pPr lvl="0"/>
            <a:r>
              <a:rPr lang="en-US" dirty="0"/>
              <a:t>complete and sign an NMPED Staff Confidentiality Agreement; and </a:t>
            </a:r>
          </a:p>
          <a:p>
            <a:r>
              <a:rPr lang="en-US" dirty="0"/>
              <a:t>have completed the online NMAPA training within the past two years.</a:t>
            </a:r>
          </a:p>
          <a:p>
            <a:endParaRPr lang="en-US" dirty="0" smtClean="0"/>
          </a:p>
          <a:p>
            <a:r>
              <a:rPr lang="en-US" dirty="0" smtClean="0"/>
              <a:t>NO second raters needed!!</a:t>
            </a:r>
            <a:endParaRPr lang="en-US" dirty="0"/>
          </a:p>
        </p:txBody>
      </p:sp>
    </p:spTree>
    <p:extLst>
      <p:ext uri="{BB962C8B-B14F-4D97-AF65-F5344CB8AC3E}">
        <p14:creationId xmlns:p14="http://schemas.microsoft.com/office/powerpoint/2010/main" val="7328425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NMAPA Portal </a:t>
            </a:r>
            <a:r>
              <a:rPr lang="en-US" b="1" dirty="0">
                <a:solidFill>
                  <a:prstClr val="black"/>
                </a:solidFill>
                <a:latin typeface="Century Gothic" panose="020B0502020202020204" pitchFamily="34" charset="0"/>
                <a:hlinkClick r:id="rId2"/>
              </a:rPr>
              <a:t>http://nmapa-portal.org</a:t>
            </a:r>
            <a:r>
              <a:rPr lang="en-US" b="1" dirty="0" smtClean="0">
                <a:solidFill>
                  <a:prstClr val="black"/>
                </a:solidFill>
                <a:latin typeface="Century Gothic" panose="020B0502020202020204" pitchFamily="34" charset="0"/>
                <a:hlinkClick r:id="rId2"/>
              </a:rPr>
              <a:t>/</a:t>
            </a:r>
            <a:r>
              <a:rPr lang="en-US" b="1" dirty="0">
                <a:solidFill>
                  <a:prstClr val="black"/>
                </a:solidFill>
                <a:latin typeface="Century Gothic" panose="020B0502020202020204" pitchFamily="34" charset="0"/>
              </a:rPr>
              <a:t/>
            </a:r>
            <a:br>
              <a:rPr lang="en-US" b="1" dirty="0">
                <a:solidFill>
                  <a:prstClr val="black"/>
                </a:solidFill>
                <a:latin typeface="Century Gothic" panose="020B0502020202020204" pitchFamily="34" charset="0"/>
              </a:rPr>
            </a:br>
            <a:endParaRPr lang="en-US" dirty="0"/>
          </a:p>
        </p:txBody>
      </p:sp>
      <p:pic>
        <p:nvPicPr>
          <p:cNvPr id="4" name="Content Placeholder 3"/>
          <p:cNvPicPr>
            <a:picLocks noGrp="1" noChangeAspect="1"/>
          </p:cNvPicPr>
          <p:nvPr>
            <p:ph idx="1"/>
          </p:nvPr>
        </p:nvPicPr>
        <p:blipFill>
          <a:blip r:embed="rId3"/>
          <a:stretch>
            <a:fillRect/>
          </a:stretch>
        </p:blipFill>
        <p:spPr>
          <a:xfrm>
            <a:off x="3383916" y="1690688"/>
            <a:ext cx="5424167" cy="4486275"/>
          </a:xfrm>
          <a:prstGeom prst="rect">
            <a:avLst/>
          </a:prstGeom>
        </p:spPr>
      </p:pic>
    </p:spTree>
    <p:extLst>
      <p:ext uri="{BB962C8B-B14F-4D97-AF65-F5344CB8AC3E}">
        <p14:creationId xmlns:p14="http://schemas.microsoft.com/office/powerpoint/2010/main" val="1775973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914400"/>
            <a:ext cx="7467600" cy="1384995"/>
          </a:xfrm>
          <a:prstGeom prst="rect">
            <a:avLst/>
          </a:prstGeom>
          <a:noFill/>
        </p:spPr>
        <p:txBody>
          <a:bodyPr wrap="square" rtlCol="0">
            <a:spAutoFit/>
          </a:bodyPr>
          <a:lstStyle/>
          <a:p>
            <a:pPr algn="ctr">
              <a:defRPr/>
            </a:pPr>
            <a:r>
              <a:rPr lang="en-US" sz="4000" b="1" dirty="0">
                <a:latin typeface="Calibri Light" panose="020F0302020204030204" pitchFamily="34" charset="0"/>
              </a:rPr>
              <a:t>NMAPA Online Training</a:t>
            </a:r>
            <a:r>
              <a:rPr lang="en-US" sz="4400" b="1" dirty="0">
                <a:solidFill>
                  <a:srgbClr val="8064A2">
                    <a:lumMod val="75000"/>
                  </a:srgbClr>
                </a:solidFill>
                <a:latin typeface="Century Gothic" panose="020B0502020202020204" pitchFamily="34" charset="0"/>
              </a:rPr>
              <a:t/>
            </a:r>
            <a:br>
              <a:rPr lang="en-US" sz="4400" b="1" dirty="0">
                <a:solidFill>
                  <a:srgbClr val="8064A2">
                    <a:lumMod val="75000"/>
                  </a:srgbClr>
                </a:solidFill>
                <a:latin typeface="Century Gothic" panose="020B0502020202020204" pitchFamily="34" charset="0"/>
              </a:rPr>
            </a:br>
            <a:endParaRPr lang="en-US" sz="4400" b="1" dirty="0">
              <a:solidFill>
                <a:srgbClr val="8064A2">
                  <a:lumMod val="75000"/>
                </a:srgbClr>
              </a:solidFill>
              <a:latin typeface="Century Gothic" panose="020B0502020202020204" pitchFamily="34" charset="0"/>
            </a:endParaRPr>
          </a:p>
        </p:txBody>
      </p:sp>
      <p:sp>
        <p:nvSpPr>
          <p:cNvPr id="3" name="TextBox 2"/>
          <p:cNvSpPr txBox="1"/>
          <p:nvPr/>
        </p:nvSpPr>
        <p:spPr>
          <a:xfrm>
            <a:off x="1920132" y="1676401"/>
            <a:ext cx="8290669" cy="3108543"/>
          </a:xfrm>
          <a:prstGeom prst="rect">
            <a:avLst/>
          </a:prstGeom>
          <a:noFill/>
        </p:spPr>
        <p:txBody>
          <a:bodyPr wrap="square" rtlCol="0">
            <a:spAutoFit/>
          </a:bodyPr>
          <a:lstStyle/>
          <a:p>
            <a:pPr marL="342900" indent="-342900">
              <a:buFont typeface="Arial" panose="020B0604020202020204" pitchFamily="34" charset="0"/>
              <a:buChar char="•"/>
              <a:defRPr/>
            </a:pPr>
            <a:endParaRPr lang="en-US" sz="2800" b="1" dirty="0">
              <a:solidFill>
                <a:prstClr val="black"/>
              </a:solidFill>
              <a:latin typeface="Century Gothic" panose="020B0502020202020204" pitchFamily="34" charset="0"/>
            </a:endParaRPr>
          </a:p>
          <a:p>
            <a:pPr marL="342900" indent="-342900">
              <a:buFont typeface="Arial" panose="020B0604020202020204" pitchFamily="34" charset="0"/>
              <a:buChar char="•"/>
              <a:defRPr/>
            </a:pPr>
            <a:r>
              <a:rPr lang="en-US" sz="2800" b="1" dirty="0">
                <a:solidFill>
                  <a:prstClr val="black"/>
                </a:solidFill>
                <a:latin typeface="Century Gothic" panose="020B0502020202020204" pitchFamily="34" charset="0"/>
              </a:rPr>
              <a:t> Test Administrator online training is at</a:t>
            </a:r>
          </a:p>
          <a:p>
            <a:pPr lvl="1">
              <a:defRPr/>
            </a:pPr>
            <a:endParaRPr lang="en-US" sz="1200" b="1" dirty="0">
              <a:solidFill>
                <a:prstClr val="black"/>
              </a:solidFill>
              <a:latin typeface="Century Gothic" panose="020B0502020202020204" pitchFamily="34" charset="0"/>
              <a:hlinkClick r:id="rId2"/>
            </a:endParaRPr>
          </a:p>
          <a:p>
            <a:pPr>
              <a:defRPr/>
            </a:pPr>
            <a:endParaRPr lang="en-US" sz="800" b="1" dirty="0">
              <a:solidFill>
                <a:prstClr val="black"/>
              </a:solidFill>
              <a:latin typeface="Century Gothic" panose="020B0502020202020204" pitchFamily="34" charset="0"/>
            </a:endParaRPr>
          </a:p>
          <a:p>
            <a:pPr marL="457200" indent="-457200">
              <a:buFont typeface="Arial" panose="020B0604020202020204" pitchFamily="34" charset="0"/>
              <a:buChar char="•"/>
              <a:defRPr/>
            </a:pPr>
            <a:endParaRPr lang="en-US" sz="800" b="1" dirty="0">
              <a:solidFill>
                <a:prstClr val="black"/>
              </a:solidFill>
              <a:latin typeface="Century Gothic" panose="020B0502020202020204" pitchFamily="34" charset="0"/>
            </a:endParaRPr>
          </a:p>
          <a:p>
            <a:pPr marL="457200" indent="-457200">
              <a:buFont typeface="Arial" panose="020B0604020202020204" pitchFamily="34" charset="0"/>
              <a:buChar char="•"/>
              <a:defRPr/>
            </a:pPr>
            <a:endParaRPr lang="en-US" sz="2800" b="1" dirty="0">
              <a:solidFill>
                <a:prstClr val="black"/>
              </a:solidFill>
              <a:latin typeface="Century Gothic" panose="020B0502020202020204" pitchFamily="34" charset="0"/>
            </a:endParaRPr>
          </a:p>
          <a:p>
            <a:pPr marL="457200" indent="-457200">
              <a:buFont typeface="Arial" panose="020B0604020202020204" pitchFamily="34" charset="0"/>
              <a:buChar char="•"/>
              <a:defRPr/>
            </a:pPr>
            <a:endParaRPr lang="en-US" sz="2800" b="1" dirty="0">
              <a:solidFill>
                <a:prstClr val="black"/>
              </a:solidFill>
              <a:latin typeface="Century Gothic" panose="020B0502020202020204" pitchFamily="34" charset="0"/>
            </a:endParaRPr>
          </a:p>
          <a:p>
            <a:pPr marL="457200" indent="-457200">
              <a:buFont typeface="Arial" panose="020B0604020202020204" pitchFamily="34" charset="0"/>
              <a:buChar char="•"/>
              <a:defRPr/>
            </a:pPr>
            <a:endParaRPr lang="en-US" sz="2800" b="1" dirty="0">
              <a:solidFill>
                <a:prstClr val="black"/>
              </a:solidFill>
              <a:latin typeface="Century Gothic" panose="020B0502020202020204" pitchFamily="34" charset="0"/>
            </a:endParaRPr>
          </a:p>
          <a:p>
            <a:pPr marL="457200" indent="-457200">
              <a:buFont typeface="Arial" panose="020B0604020202020204" pitchFamily="34" charset="0"/>
              <a:buChar char="•"/>
              <a:defRPr/>
            </a:pPr>
            <a:endParaRPr lang="en-US" sz="2800" b="1" dirty="0">
              <a:solidFill>
                <a:prstClr val="black"/>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6" y="3048000"/>
            <a:ext cx="1800225" cy="195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19462"/>
            <a:ext cx="2635180" cy="93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124200" y="3672934"/>
            <a:ext cx="44008" cy="35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09113" y="3323004"/>
            <a:ext cx="2432397" cy="369332"/>
          </a:xfrm>
          <a:prstGeom prst="rect">
            <a:avLst/>
          </a:prstGeom>
          <a:noFill/>
        </p:spPr>
        <p:txBody>
          <a:bodyPr wrap="none" rtlCol="0">
            <a:spAutoFit/>
          </a:bodyPr>
          <a:lstStyle/>
          <a:p>
            <a:pPr>
              <a:defRPr/>
            </a:pPr>
            <a:r>
              <a:rPr lang="en-US" dirty="0">
                <a:solidFill>
                  <a:prstClr val="black"/>
                </a:solidFill>
                <a:latin typeface="Calibri"/>
              </a:rPr>
              <a:t>Click on Teacher/TA tab,</a:t>
            </a:r>
          </a:p>
        </p:txBody>
      </p:sp>
      <p:sp>
        <p:nvSpPr>
          <p:cNvPr id="13" name="TextBox 12"/>
          <p:cNvSpPr txBox="1"/>
          <p:nvPr/>
        </p:nvSpPr>
        <p:spPr>
          <a:xfrm>
            <a:off x="5543184" y="3337630"/>
            <a:ext cx="1353295" cy="369332"/>
          </a:xfrm>
          <a:prstGeom prst="rect">
            <a:avLst/>
          </a:prstGeom>
          <a:noFill/>
        </p:spPr>
        <p:txBody>
          <a:bodyPr wrap="square" rtlCol="0">
            <a:spAutoFit/>
          </a:bodyPr>
          <a:lstStyle/>
          <a:p>
            <a:pPr>
              <a:defRPr/>
            </a:pPr>
            <a:r>
              <a:rPr lang="en-US" dirty="0">
                <a:solidFill>
                  <a:prstClr val="black"/>
                </a:solidFill>
                <a:latin typeface="Calibri"/>
              </a:rPr>
              <a:t>then click</a:t>
            </a:r>
          </a:p>
        </p:txBody>
      </p:sp>
      <p:cxnSp>
        <p:nvCxnSpPr>
          <p:cNvPr id="19" name="Straight Arrow Connector 18"/>
          <p:cNvCxnSpPr/>
          <p:nvPr/>
        </p:nvCxnSpPr>
        <p:spPr>
          <a:xfrm>
            <a:off x="6339717" y="3671482"/>
            <a:ext cx="318259" cy="290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91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914400"/>
            <a:ext cx="7467600" cy="1384995"/>
          </a:xfrm>
          <a:prstGeom prst="rect">
            <a:avLst/>
          </a:prstGeom>
          <a:noFill/>
        </p:spPr>
        <p:txBody>
          <a:bodyPr wrap="square" rtlCol="0">
            <a:spAutoFit/>
          </a:bodyPr>
          <a:lstStyle/>
          <a:p>
            <a:pPr algn="ctr">
              <a:defRPr/>
            </a:pPr>
            <a:r>
              <a:rPr lang="en-US" sz="4000" b="1" dirty="0">
                <a:latin typeface="Calibri Light" panose="020F0302020204030204" pitchFamily="34" charset="0"/>
              </a:rPr>
              <a:t>NMAPA Online </a:t>
            </a:r>
            <a:r>
              <a:rPr lang="en-US" sz="4000" b="1" dirty="0" smtClean="0">
                <a:latin typeface="Calibri Light" panose="020F0302020204030204" pitchFamily="34" charset="0"/>
              </a:rPr>
              <a:t>TA Training</a:t>
            </a:r>
            <a:r>
              <a:rPr lang="en-US" sz="4400" b="1" dirty="0">
                <a:solidFill>
                  <a:srgbClr val="660066"/>
                </a:solidFill>
                <a:latin typeface="Century Gothic" panose="020B0502020202020204" pitchFamily="34" charset="0"/>
              </a:rPr>
              <a:t/>
            </a:r>
            <a:br>
              <a:rPr lang="en-US" sz="4400" b="1" dirty="0">
                <a:solidFill>
                  <a:srgbClr val="660066"/>
                </a:solidFill>
                <a:latin typeface="Century Gothic" panose="020B0502020202020204" pitchFamily="34" charset="0"/>
              </a:rPr>
            </a:br>
            <a:endParaRPr lang="en-US" sz="4400" b="1" dirty="0">
              <a:solidFill>
                <a:srgbClr val="660066"/>
              </a:solidFill>
              <a:latin typeface="Century Gothic" panose="020B0502020202020204" pitchFamily="34" charset="0"/>
            </a:endParaRPr>
          </a:p>
        </p:txBody>
      </p:sp>
      <p:sp>
        <p:nvSpPr>
          <p:cNvPr id="3" name="TextBox 2"/>
          <p:cNvSpPr txBox="1"/>
          <p:nvPr/>
        </p:nvSpPr>
        <p:spPr>
          <a:xfrm>
            <a:off x="1450731" y="1415563"/>
            <a:ext cx="8638205" cy="5119350"/>
          </a:xfrm>
          <a:prstGeom prst="rect">
            <a:avLst/>
          </a:prstGeom>
          <a:noFill/>
        </p:spPr>
        <p:txBody>
          <a:bodyPr wrap="square" rtlCol="0">
            <a:spAutoFit/>
          </a:bodyPr>
          <a:lstStyle/>
          <a:p>
            <a:pPr lvl="1">
              <a:defRPr/>
            </a:pPr>
            <a:endParaRPr lang="en-US" sz="2800" b="1" baseline="30000" dirty="0">
              <a:solidFill>
                <a:prstClr val="black"/>
              </a:solidFill>
              <a:latin typeface="Century Gothic" panose="020B0502020202020204" pitchFamily="34" charset="0"/>
            </a:endParaRPr>
          </a:p>
          <a:p>
            <a:pPr marL="517525" lvl="1" indent="-461963">
              <a:buFont typeface="Arial" panose="020B0604020202020204" pitchFamily="34" charset="0"/>
              <a:buChar char="•"/>
              <a:defRPr/>
            </a:pPr>
            <a:r>
              <a:rPr lang="en-US" sz="2800" b="1" dirty="0">
                <a:solidFill>
                  <a:prstClr val="black"/>
                </a:solidFill>
                <a:latin typeface="+mj-lt"/>
              </a:rPr>
              <a:t>The five training modules can be completed in multiple sessions</a:t>
            </a:r>
            <a:r>
              <a:rPr lang="en-US" sz="2800" b="1" dirty="0" smtClean="0">
                <a:solidFill>
                  <a:prstClr val="black"/>
                </a:solidFill>
                <a:latin typeface="+mj-lt"/>
              </a:rPr>
              <a:t>.</a:t>
            </a:r>
          </a:p>
          <a:p>
            <a:pPr marL="55562" lvl="1">
              <a:defRPr/>
            </a:pPr>
            <a:endParaRPr lang="en-US" sz="2800" b="1" dirty="0" smtClean="0">
              <a:solidFill>
                <a:prstClr val="black"/>
              </a:solidFill>
              <a:latin typeface="+mj-lt"/>
            </a:endParaRPr>
          </a:p>
          <a:p>
            <a:pPr marL="517525" lvl="1" indent="-461963">
              <a:buFont typeface="Arial" panose="020B0604020202020204" pitchFamily="34" charset="0"/>
              <a:buChar char="•"/>
              <a:defRPr/>
            </a:pPr>
            <a:r>
              <a:rPr lang="en-US" sz="2800" b="1" dirty="0">
                <a:latin typeface="+mj-lt"/>
              </a:rPr>
              <a:t>Can be taken on individually or as part of a group </a:t>
            </a:r>
            <a:r>
              <a:rPr lang="en-US" sz="2800" b="1" dirty="0" smtClean="0">
                <a:latin typeface="+mj-lt"/>
              </a:rPr>
              <a:t>training</a:t>
            </a:r>
            <a:endParaRPr lang="en-US" sz="2800" b="1" dirty="0">
              <a:solidFill>
                <a:prstClr val="black"/>
              </a:solidFill>
              <a:latin typeface="+mj-lt"/>
            </a:endParaRPr>
          </a:p>
          <a:p>
            <a:pPr marL="512762" lvl="2">
              <a:defRPr/>
            </a:pPr>
            <a:endParaRPr lang="en-US" sz="2800" b="1" dirty="0">
              <a:solidFill>
                <a:prstClr val="black"/>
              </a:solidFill>
              <a:latin typeface="+mj-lt"/>
            </a:endParaRPr>
          </a:p>
          <a:p>
            <a:pPr marL="571500" lvl="2" indent="-457200">
              <a:buFont typeface="Arial" panose="020B0604020202020204" pitchFamily="34" charset="0"/>
              <a:buChar char="•"/>
              <a:defRPr/>
            </a:pPr>
            <a:r>
              <a:rPr lang="en-US" sz="2800" b="1" dirty="0">
                <a:solidFill>
                  <a:prstClr val="black"/>
                </a:solidFill>
                <a:latin typeface="+mj-lt"/>
              </a:rPr>
              <a:t>Manipulatives will be available to print out prior to watching the modules for you to use during training.</a:t>
            </a:r>
          </a:p>
          <a:p>
            <a:pPr marL="571500" lvl="2" indent="-457200">
              <a:buFont typeface="Arial" panose="020B0604020202020204" pitchFamily="34" charset="0"/>
              <a:buChar char="•"/>
              <a:defRPr/>
            </a:pPr>
            <a:endParaRPr lang="en-US" sz="2800" b="1" dirty="0">
              <a:solidFill>
                <a:prstClr val="black"/>
              </a:solidFill>
              <a:latin typeface="+mj-lt"/>
            </a:endParaRPr>
          </a:p>
          <a:p>
            <a:pPr marL="571500" lvl="2" indent="-457200">
              <a:buFont typeface="Arial" panose="020B0604020202020204" pitchFamily="34" charset="0"/>
              <a:buChar char="•"/>
              <a:defRPr/>
            </a:pPr>
            <a:r>
              <a:rPr lang="en-US" sz="2800" b="1" dirty="0">
                <a:solidFill>
                  <a:prstClr val="black"/>
                </a:solidFill>
                <a:latin typeface="+mj-lt"/>
              </a:rPr>
              <a:t>A certificate can be printed at the end of training, and TAs must be re-certified every two years.</a:t>
            </a:r>
          </a:p>
        </p:txBody>
      </p:sp>
    </p:spTree>
    <p:extLst>
      <p:ext uri="{BB962C8B-B14F-4D97-AF65-F5344CB8AC3E}">
        <p14:creationId xmlns:p14="http://schemas.microsoft.com/office/powerpoint/2010/main" val="13686714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5479" y="348343"/>
            <a:ext cx="7467600" cy="707886"/>
          </a:xfrm>
          <a:prstGeom prst="rect">
            <a:avLst/>
          </a:prstGeom>
          <a:noFill/>
        </p:spPr>
        <p:txBody>
          <a:bodyPr wrap="square" rtlCol="0">
            <a:spAutoFit/>
          </a:bodyPr>
          <a:lstStyle/>
          <a:p>
            <a:pPr algn="ctr">
              <a:defRPr/>
            </a:pPr>
            <a:r>
              <a:rPr lang="en-US" sz="4000" b="1" dirty="0">
                <a:latin typeface="Calibri Light" panose="020F0302020204030204" pitchFamily="34" charset="0"/>
              </a:rPr>
              <a:t>Online Training </a:t>
            </a:r>
            <a:r>
              <a:rPr lang="en-US" sz="4000" b="1" dirty="0" smtClean="0">
                <a:latin typeface="Calibri Light" panose="020F0302020204030204" pitchFamily="34" charset="0"/>
              </a:rPr>
              <a:t>Modules</a:t>
            </a:r>
            <a:endParaRPr lang="en-US" sz="4000" b="1" dirty="0">
              <a:solidFill>
                <a:srgbClr val="FF0000"/>
              </a:solidFill>
              <a:latin typeface="Calibri Light" panose="020F03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213" y="1671782"/>
            <a:ext cx="7918133" cy="41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3131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r>
              <a:rPr lang="en-US" b="1" dirty="0" smtClean="0"/>
              <a:t>Pre-ID Data Entry/Correction and Online </a:t>
            </a:r>
            <a:r>
              <a:rPr lang="en-US" b="1" dirty="0"/>
              <a:t>ordering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346" y="3947139"/>
            <a:ext cx="2513304" cy="268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10100" y="1680189"/>
            <a:ext cx="6534150" cy="5724644"/>
          </a:xfrm>
          <a:prstGeom prst="rect">
            <a:avLst/>
          </a:prstGeom>
          <a:noFill/>
        </p:spPr>
        <p:txBody>
          <a:bodyPr wrap="square" rtlCol="0">
            <a:spAutoFit/>
          </a:bodyPr>
          <a:lstStyle/>
          <a:p>
            <a:pPr>
              <a:defRPr/>
            </a:pPr>
            <a:endParaRPr lang="en-US" b="1" dirty="0">
              <a:solidFill>
                <a:prstClr val="black"/>
              </a:solidFill>
            </a:endParaRPr>
          </a:p>
          <a:p>
            <a:pPr marL="457200" indent="-457200">
              <a:buFont typeface="Wingdings" panose="05000000000000000000" pitchFamily="2" charset="2"/>
              <a:buChar char="q"/>
              <a:defRPr/>
            </a:pPr>
            <a:r>
              <a:rPr lang="en-US" sz="2800" b="1" u="sng" dirty="0" smtClean="0">
                <a:solidFill>
                  <a:prstClr val="black"/>
                </a:solidFill>
              </a:rPr>
              <a:t>IMPORTANT! Correct student data and enter missing students. Check roster.</a:t>
            </a:r>
          </a:p>
          <a:p>
            <a:pPr marL="457200" indent="-457200">
              <a:buFont typeface="Wingdings" panose="05000000000000000000" pitchFamily="2" charset="2"/>
              <a:buChar char="q"/>
              <a:defRPr/>
            </a:pPr>
            <a:endParaRPr lang="en-US" sz="2800" b="1" u="sng" dirty="0">
              <a:solidFill>
                <a:prstClr val="black"/>
              </a:solidFill>
            </a:endParaRPr>
          </a:p>
          <a:p>
            <a:pPr marL="457200" indent="-457200">
              <a:buFont typeface="Wingdings" panose="05000000000000000000" pitchFamily="2" charset="2"/>
              <a:buChar char="q"/>
              <a:defRPr/>
            </a:pPr>
            <a:r>
              <a:rPr lang="en-US" sz="2800" b="1" dirty="0">
                <a:solidFill>
                  <a:prstClr val="black"/>
                </a:solidFill>
              </a:rPr>
              <a:t>O</a:t>
            </a:r>
            <a:r>
              <a:rPr lang="en-US" sz="2800" b="1" dirty="0" smtClean="0">
                <a:solidFill>
                  <a:prstClr val="black"/>
                </a:solidFill>
              </a:rPr>
              <a:t>rder materials</a:t>
            </a:r>
            <a:r>
              <a:rPr lang="en-US" sz="2800" b="1" dirty="0">
                <a:solidFill>
                  <a:prstClr val="black"/>
                </a:solidFill>
              </a:rPr>
              <a:t>: </a:t>
            </a:r>
          </a:p>
          <a:p>
            <a:pPr marL="800100" lvl="1" indent="-342900">
              <a:buFont typeface="Wingdings" panose="05000000000000000000" pitchFamily="2" charset="2"/>
              <a:buChar char="q"/>
              <a:defRPr/>
            </a:pPr>
            <a:r>
              <a:rPr lang="en-US" sz="2000" b="1" dirty="0">
                <a:solidFill>
                  <a:prstClr val="black"/>
                </a:solidFill>
              </a:rPr>
              <a:t>Student Score </a:t>
            </a:r>
            <a:r>
              <a:rPr lang="en-US" sz="2000" b="1" dirty="0" smtClean="0">
                <a:solidFill>
                  <a:prstClr val="black"/>
                </a:solidFill>
              </a:rPr>
              <a:t>Forms (SSF) @ $75.00 </a:t>
            </a:r>
            <a:endParaRPr lang="en-US" sz="2000" b="1" dirty="0">
              <a:solidFill>
                <a:prstClr val="black"/>
              </a:solidFill>
            </a:endParaRPr>
          </a:p>
          <a:p>
            <a:pPr marL="800100" lvl="1" indent="-342900">
              <a:buFont typeface="Wingdings" panose="05000000000000000000" pitchFamily="2" charset="2"/>
              <a:buChar char="q"/>
              <a:defRPr/>
            </a:pPr>
            <a:r>
              <a:rPr lang="en-US" sz="2000" b="1" dirty="0">
                <a:solidFill>
                  <a:prstClr val="black"/>
                </a:solidFill>
              </a:rPr>
              <a:t>TA Kits for all tested </a:t>
            </a:r>
            <a:r>
              <a:rPr lang="en-US" sz="2000" b="1" dirty="0" smtClean="0">
                <a:solidFill>
                  <a:prstClr val="black"/>
                </a:solidFill>
              </a:rPr>
              <a:t>grades.  For each school: 1 per 2 TAs per grade band</a:t>
            </a:r>
          </a:p>
          <a:p>
            <a:pPr lvl="1">
              <a:defRPr/>
            </a:pPr>
            <a:endParaRPr lang="en-US" sz="2800" dirty="0" smtClean="0"/>
          </a:p>
          <a:p>
            <a:pPr lvl="1">
              <a:defRPr/>
            </a:pPr>
            <a:r>
              <a:rPr lang="en-US" sz="2800" dirty="0" smtClean="0"/>
              <a:t>Additional </a:t>
            </a:r>
            <a:r>
              <a:rPr lang="en-US" sz="2800" dirty="0"/>
              <a:t>order </a:t>
            </a:r>
            <a:r>
              <a:rPr lang="en-US" sz="2800" dirty="0" smtClean="0"/>
              <a:t>window:</a:t>
            </a:r>
          </a:p>
          <a:p>
            <a:pPr lvl="1">
              <a:defRPr/>
            </a:pPr>
            <a:r>
              <a:rPr lang="en-US" sz="2800" b="1" dirty="0" smtClean="0"/>
              <a:t>Monday</a:t>
            </a:r>
            <a:r>
              <a:rPr lang="en-US" sz="2800" b="1" dirty="0"/>
              <a:t>, October 14 </a:t>
            </a:r>
            <a:r>
              <a:rPr lang="en-US" sz="2800" b="1" dirty="0" smtClean="0"/>
              <a:t>to Monday</a:t>
            </a:r>
            <a:r>
              <a:rPr lang="en-US" sz="2800" b="1" dirty="0"/>
              <a:t>, October </a:t>
            </a:r>
            <a:r>
              <a:rPr lang="en-US" sz="2800" b="1" dirty="0" smtClean="0"/>
              <a:t>28. On Oct. 29</a:t>
            </a:r>
            <a:r>
              <a:rPr lang="en-US" sz="2800" b="1" dirty="0"/>
              <a:t> </a:t>
            </a:r>
            <a:r>
              <a:rPr lang="en-US" sz="2800" b="1" dirty="0" smtClean="0"/>
              <a:t>late orders are $150 per SSF</a:t>
            </a:r>
          </a:p>
          <a:p>
            <a:pPr marL="742950" lvl="1" indent="-285750">
              <a:buFont typeface="Courier New" panose="02070309020205020404" pitchFamily="49" charset="0"/>
              <a:buChar char="o"/>
              <a:defRPr/>
            </a:pPr>
            <a:endParaRPr lang="en-US" b="1" dirty="0">
              <a:solidFill>
                <a:prstClr val="black"/>
              </a:solidFill>
            </a:endParaRPr>
          </a:p>
          <a:p>
            <a:pPr marL="285750" indent="-285750">
              <a:buFont typeface="Courier New" panose="02070309020205020404" pitchFamily="49" charset="0"/>
              <a:buChar char="o"/>
              <a:defRPr/>
            </a:pPr>
            <a:endParaRPr lang="en-US" b="1" dirty="0">
              <a:solidFill>
                <a:prstClr val="black"/>
              </a:solidFill>
              <a:latin typeface="Calibri"/>
            </a:endParaRPr>
          </a:p>
        </p:txBody>
      </p:sp>
      <p:pic>
        <p:nvPicPr>
          <p:cNvPr id="3" name="Picture 2"/>
          <p:cNvPicPr>
            <a:picLocks noChangeAspect="1"/>
          </p:cNvPicPr>
          <p:nvPr/>
        </p:nvPicPr>
        <p:blipFill>
          <a:blip r:embed="rId4"/>
          <a:stretch>
            <a:fillRect/>
          </a:stretch>
        </p:blipFill>
        <p:spPr>
          <a:xfrm>
            <a:off x="1000411" y="2114550"/>
            <a:ext cx="2295239" cy="849619"/>
          </a:xfrm>
          <a:prstGeom prst="rect">
            <a:avLst/>
          </a:prstGeom>
        </p:spPr>
      </p:pic>
      <p:sp>
        <p:nvSpPr>
          <p:cNvPr id="4" name="Down Arrow 3"/>
          <p:cNvSpPr/>
          <p:nvPr/>
        </p:nvSpPr>
        <p:spPr>
          <a:xfrm>
            <a:off x="1981200" y="3162300"/>
            <a:ext cx="457200" cy="784839"/>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867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5766</Words>
  <Application>Microsoft Office PowerPoint</Application>
  <PresentationFormat>Widescreen</PresentationFormat>
  <Paragraphs>1206</Paragraphs>
  <Slides>115</Slides>
  <Notes>31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115</vt:i4>
      </vt:variant>
    </vt:vector>
  </HeadingPairs>
  <TitlesOfParts>
    <vt:vector size="130" baseType="lpstr">
      <vt:lpstr>Arial</vt:lpstr>
      <vt:lpstr>Arial Narrow</vt:lpstr>
      <vt:lpstr>Avenir Black</vt:lpstr>
      <vt:lpstr>Avenir Heavy</vt:lpstr>
      <vt:lpstr>Calibri</vt:lpstr>
      <vt:lpstr>Calibri Light</vt:lpstr>
      <vt:lpstr>Century Gothic</vt:lpstr>
      <vt:lpstr>Courier New</vt:lpstr>
      <vt:lpstr>Rockwell</vt:lpstr>
      <vt:lpstr>Tahoma</vt:lpstr>
      <vt:lpstr>Times New Roman</vt:lpstr>
      <vt:lpstr>Wingdings</vt:lpstr>
      <vt:lpstr>Office Theme</vt:lpstr>
      <vt:lpstr>Custom Design</vt:lpstr>
      <vt:lpstr>1_Office Theme</vt:lpstr>
      <vt:lpstr>PowerPoint Presentation</vt:lpstr>
      <vt:lpstr>Outcomes for Participants</vt:lpstr>
      <vt:lpstr>NMPED Vision &amp;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 Ready! Science Resources</vt:lpstr>
      <vt:lpstr>Census Field Test Price Reduction</vt:lpstr>
      <vt:lpstr>PowerPoint Presentation</vt:lpstr>
      <vt:lpstr>PowerPoint Presentation</vt:lpstr>
      <vt:lpstr>How is DLM Like NMAPA?</vt:lpstr>
      <vt:lpstr>How is DLM Different from NMAPA?</vt:lpstr>
      <vt:lpstr>PowerPoint Presentation</vt:lpstr>
      <vt:lpstr>“Getting to Know DLM” Webinar Recording and Slide Pack are Posted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New for NMAPA Fall Administration? </vt:lpstr>
      <vt:lpstr>DTCs are responsible for the accuracy of student data</vt:lpstr>
      <vt:lpstr>NMAPA Fall Retest Dates to Calendar</vt:lpstr>
      <vt:lpstr>Into, Through, and Beyond NMAPA</vt:lpstr>
      <vt:lpstr>Who takes NMAPA: Guiding Questions for IEP Teams</vt:lpstr>
      <vt:lpstr>Information from questions 1-3 drives placement decisions:</vt:lpstr>
      <vt:lpstr>PowerPoint Presentation</vt:lpstr>
      <vt:lpstr>Who gives NMAPA?</vt:lpstr>
      <vt:lpstr>NMAPA Portal http://nmapa-portal.org/ </vt:lpstr>
      <vt:lpstr>PowerPoint Presentation</vt:lpstr>
      <vt:lpstr>PowerPoint Presentation</vt:lpstr>
      <vt:lpstr>PowerPoint Presentation</vt:lpstr>
      <vt:lpstr>Pre-ID Data Entry/Correction and Online ordering</vt:lpstr>
      <vt:lpstr>PowerPoint Presentation</vt:lpstr>
      <vt:lpstr>Through NMAPA: Manuals, User Guides, etc.</vt:lpstr>
      <vt:lpstr>PowerPoint Presentation</vt:lpstr>
      <vt:lpstr>PowerPoint Presentation</vt:lpstr>
      <vt:lpstr>Resources</vt:lpstr>
      <vt:lpstr>NMAPA Quick Links</vt:lpstr>
      <vt:lpstr>PowerPoint Presentation</vt:lpstr>
      <vt:lpstr>Say good-bye to NMAPA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Brigette Russell</dc:creator>
  <cp:lastModifiedBy>Marie Julienne</cp:lastModifiedBy>
  <cp:revision>124</cp:revision>
  <cp:lastPrinted>2019-09-26T15:24:16Z</cp:lastPrinted>
  <dcterms:created xsi:type="dcterms:W3CDTF">2019-09-13T17:10:18Z</dcterms:created>
  <dcterms:modified xsi:type="dcterms:W3CDTF">2019-09-26T17:16:47Z</dcterms:modified>
</cp:coreProperties>
</file>