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5" r:id="rId6"/>
    <p:sldId id="268" r:id="rId7"/>
    <p:sldId id="270" r:id="rId8"/>
    <p:sldId id="266" r:id="rId9"/>
    <p:sldId id="282" r:id="rId10"/>
    <p:sldId id="284" r:id="rId11"/>
    <p:sldId id="260" r:id="rId12"/>
    <p:sldId id="261" r:id="rId13"/>
    <p:sldId id="285" r:id="rId14"/>
    <p:sldId id="286" r:id="rId15"/>
    <p:sldId id="271" r:id="rId16"/>
    <p:sldId id="287" r:id="rId17"/>
    <p:sldId id="294" r:id="rId18"/>
    <p:sldId id="295" r:id="rId19"/>
    <p:sldId id="272" r:id="rId20"/>
    <p:sldId id="288" r:id="rId21"/>
    <p:sldId id="289" r:id="rId22"/>
    <p:sldId id="273" r:id="rId23"/>
    <p:sldId id="262" r:id="rId24"/>
    <p:sldId id="264" r:id="rId25"/>
    <p:sldId id="276" r:id="rId26"/>
    <p:sldId id="293" r:id="rId27"/>
    <p:sldId id="274" r:id="rId28"/>
    <p:sldId id="275" r:id="rId29"/>
    <p:sldId id="279" r:id="rId30"/>
    <p:sldId id="280" r:id="rId31"/>
    <p:sldId id="281" r:id="rId32"/>
    <p:sldId id="297" r:id="rId33"/>
    <p:sldId id="290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5294" autoAdjust="0"/>
  </p:normalViewPr>
  <p:slideViewPr>
    <p:cSldViewPr snapToGrid="0">
      <p:cViewPr varScale="1">
        <p:scale>
          <a:sx n="104" d="100"/>
          <a:sy n="104" d="100"/>
        </p:scale>
        <p:origin x="138" y="2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ns.usda.gov/sites/default/files/Census%20Instructions%202014" TargetMode="External"/><Relationship Id="rId1" Type="http://schemas.openxmlformats.org/officeDocument/2006/relationships/hyperlink" Target="http://www.fns.usda.gov/areaeligibility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ns.usda.gov/sites/default/files/Census%20Instructions%202014" TargetMode="External"/><Relationship Id="rId1" Type="http://schemas.openxmlformats.org/officeDocument/2006/relationships/hyperlink" Target="http://www.fns.usda.gov/areaeligibility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5DB8B-5170-4950-AD79-03BEC889E9E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B814F0E-D25A-4290-BB06-C8F8CD564D06}">
      <dgm:prSet phldrT="[Text]"/>
      <dgm:spPr/>
      <dgm:t>
        <a:bodyPr/>
        <a:lstStyle/>
        <a:p>
          <a:endParaRPr lang="en-US" dirty="0"/>
        </a:p>
      </dgm:t>
    </dgm:pt>
    <dgm:pt modelId="{392EEBFA-FA9B-4D39-9F5E-BABA19921CBE}" type="parTrans" cxnId="{9D6548A5-D3B8-44D6-A464-43C3CF1BAF23}">
      <dgm:prSet/>
      <dgm:spPr/>
      <dgm:t>
        <a:bodyPr/>
        <a:lstStyle/>
        <a:p>
          <a:endParaRPr lang="en-US"/>
        </a:p>
      </dgm:t>
    </dgm:pt>
    <dgm:pt modelId="{0EAAEF87-CF6C-4E52-A7AF-161129A02ACF}" type="sibTrans" cxnId="{9D6548A5-D3B8-44D6-A464-43C3CF1BAF23}">
      <dgm:prSet/>
      <dgm:spPr/>
      <dgm:t>
        <a:bodyPr/>
        <a:lstStyle/>
        <a:p>
          <a:endParaRPr lang="en-US"/>
        </a:p>
      </dgm:t>
    </dgm:pt>
    <dgm:pt modelId="{55B5CEBB-DBD7-4867-8E74-5A10AC41BFE7}">
      <dgm:prSet phldrT="[Text]"/>
      <dgm:spPr/>
      <dgm:t>
        <a:bodyPr/>
        <a:lstStyle/>
        <a:p>
          <a:endParaRPr lang="en-US" dirty="0" smtClean="0"/>
        </a:p>
      </dgm:t>
    </dgm:pt>
    <dgm:pt modelId="{884F6971-0EED-48A7-85C5-EF384F33CA7B}" type="parTrans" cxnId="{3CEC25ED-8516-4093-871D-89CE1C93609D}">
      <dgm:prSet/>
      <dgm:spPr/>
      <dgm:t>
        <a:bodyPr/>
        <a:lstStyle/>
        <a:p>
          <a:endParaRPr lang="en-US"/>
        </a:p>
      </dgm:t>
    </dgm:pt>
    <dgm:pt modelId="{E93F68B0-81F5-4115-BE35-8E144AB10CF6}" type="sibTrans" cxnId="{3CEC25ED-8516-4093-871D-89CE1C93609D}">
      <dgm:prSet/>
      <dgm:spPr/>
      <dgm:t>
        <a:bodyPr/>
        <a:lstStyle/>
        <a:p>
          <a:endParaRPr lang="en-US"/>
        </a:p>
      </dgm:t>
    </dgm:pt>
    <dgm:pt modelId="{C2581AE1-81F5-4903-8B60-57F3DCAC823F}">
      <dgm:prSet custT="1"/>
      <dgm:spPr/>
      <dgm:t>
        <a:bodyPr/>
        <a:lstStyle/>
        <a:p>
          <a:pPr algn="l"/>
          <a:r>
            <a:rPr lang="en-US" sz="2800" dirty="0" smtClean="0"/>
            <a:t>National Food Lunch Program (NSLP) to provide a FREE summer meal.</a:t>
          </a:r>
          <a:endParaRPr lang="en-US" sz="2800" dirty="0"/>
        </a:p>
      </dgm:t>
    </dgm:pt>
    <dgm:pt modelId="{F915192E-8A9F-4514-BF0F-2B64B8F9C18B}" type="parTrans" cxnId="{47AE963F-687B-47CE-B092-C8DCFDDD193B}">
      <dgm:prSet/>
      <dgm:spPr/>
      <dgm:t>
        <a:bodyPr/>
        <a:lstStyle/>
        <a:p>
          <a:endParaRPr lang="en-US"/>
        </a:p>
      </dgm:t>
    </dgm:pt>
    <dgm:pt modelId="{70E6413F-4CB2-4F46-8D3A-1C3540605D81}" type="sibTrans" cxnId="{47AE963F-687B-47CE-B092-C8DCFDDD193B}">
      <dgm:prSet/>
      <dgm:spPr/>
      <dgm:t>
        <a:bodyPr/>
        <a:lstStyle/>
        <a:p>
          <a:endParaRPr lang="en-US"/>
        </a:p>
      </dgm:t>
    </dgm:pt>
    <dgm:pt modelId="{0D9F0240-C0E2-4C45-B3B3-21CB90CD770E}">
      <dgm:prSet custT="1"/>
      <dgm:spPr/>
      <dgm:t>
        <a:bodyPr/>
        <a:lstStyle/>
        <a:p>
          <a:pPr algn="l"/>
          <a:r>
            <a:rPr lang="en-US" sz="2800" dirty="0" smtClean="0"/>
            <a:t>Encourage for SFAs to provide meals during the summer and school breaks.</a:t>
          </a:r>
          <a:endParaRPr lang="en-US" sz="2800" dirty="0"/>
        </a:p>
      </dgm:t>
    </dgm:pt>
    <dgm:pt modelId="{E681F65A-4491-4652-922C-E8E23B26F051}" type="parTrans" cxnId="{6F8639CF-3578-41DD-BFCC-81D659A63F62}">
      <dgm:prSet/>
      <dgm:spPr/>
      <dgm:t>
        <a:bodyPr/>
        <a:lstStyle/>
        <a:p>
          <a:endParaRPr lang="en-US"/>
        </a:p>
      </dgm:t>
    </dgm:pt>
    <dgm:pt modelId="{61ECCAA9-DE40-497A-8963-C065A65AEAF0}" type="sibTrans" cxnId="{6F8639CF-3578-41DD-BFCC-81D659A63F62}">
      <dgm:prSet/>
      <dgm:spPr/>
      <dgm:t>
        <a:bodyPr/>
        <a:lstStyle/>
        <a:p>
          <a:endParaRPr lang="en-US"/>
        </a:p>
      </dgm:t>
    </dgm:pt>
    <dgm:pt modelId="{AECC2309-CE6B-44EA-9865-1A6F0B057C2F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7377421B-F7E0-468C-A870-B5AFDA2BDC89}" type="sibTrans" cxnId="{D2C6D0C7-3DF0-43AD-948B-F0011B0F1518}">
      <dgm:prSet/>
      <dgm:spPr/>
      <dgm:t>
        <a:bodyPr/>
        <a:lstStyle/>
        <a:p>
          <a:endParaRPr lang="en-US"/>
        </a:p>
      </dgm:t>
    </dgm:pt>
    <dgm:pt modelId="{8F48BD68-58A0-41B1-8BD9-BBD3A9C70DD6}" type="parTrans" cxnId="{D2C6D0C7-3DF0-43AD-948B-F0011B0F1518}">
      <dgm:prSet/>
      <dgm:spPr/>
      <dgm:t>
        <a:bodyPr/>
        <a:lstStyle/>
        <a:p>
          <a:endParaRPr lang="en-US"/>
        </a:p>
      </dgm:t>
    </dgm:pt>
    <dgm:pt modelId="{16A2ACB6-DFB4-4296-8793-ACC6533BB4AA}">
      <dgm:prSet custT="1"/>
      <dgm:spPr/>
      <dgm:t>
        <a:bodyPr/>
        <a:lstStyle/>
        <a:p>
          <a:r>
            <a:rPr lang="en-US" sz="2800" dirty="0" smtClean="0"/>
            <a:t>Feature is a combination of the NSLP, School Breakfast (SBP) and Summer Food.</a:t>
          </a:r>
          <a:endParaRPr lang="en-US" sz="2800" dirty="0"/>
        </a:p>
      </dgm:t>
    </dgm:pt>
    <dgm:pt modelId="{FD8E1641-49E7-41EE-8F8C-6A2728A598EE}" type="parTrans" cxnId="{D7340890-1B9B-443A-A97D-ADE31F32A4C1}">
      <dgm:prSet/>
      <dgm:spPr/>
      <dgm:t>
        <a:bodyPr/>
        <a:lstStyle/>
        <a:p>
          <a:endParaRPr lang="en-US"/>
        </a:p>
      </dgm:t>
    </dgm:pt>
    <dgm:pt modelId="{DE5A02DE-F469-4645-91E6-CB066814E5BA}" type="sibTrans" cxnId="{D7340890-1B9B-443A-A97D-ADE31F32A4C1}">
      <dgm:prSet/>
      <dgm:spPr/>
      <dgm:t>
        <a:bodyPr/>
        <a:lstStyle/>
        <a:p>
          <a:endParaRPr lang="en-US"/>
        </a:p>
      </dgm:t>
    </dgm:pt>
    <dgm:pt modelId="{4F8A29F1-E323-49DD-A702-2CE9547E61F9}" type="pres">
      <dgm:prSet presAssocID="{B095DB8B-5170-4950-AD79-03BEC889E9EF}" presName="diagram" presStyleCnt="0">
        <dgm:presLayoutVars>
          <dgm:dir/>
          <dgm:animLvl val="lvl"/>
          <dgm:resizeHandles val="exact"/>
        </dgm:presLayoutVars>
      </dgm:prSet>
      <dgm:spPr/>
    </dgm:pt>
    <dgm:pt modelId="{1B03396F-FB16-4C02-B5A6-0C117D8807FE}" type="pres">
      <dgm:prSet presAssocID="{2B814F0E-D25A-4290-BB06-C8F8CD564D06}" presName="compNode" presStyleCnt="0"/>
      <dgm:spPr/>
    </dgm:pt>
    <dgm:pt modelId="{7A9F6A78-AC26-49B0-91D4-020D7F267277}" type="pres">
      <dgm:prSet presAssocID="{2B814F0E-D25A-4290-BB06-C8F8CD564D06}" presName="childRect" presStyleLbl="bgAcc1" presStyleIdx="0" presStyleCnt="3" custScaleY="146851" custLinFactNeighborX="187" custLinFactNeighborY="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BAB05-1DDC-41E4-A026-EE599A398750}" type="pres">
      <dgm:prSet presAssocID="{2B814F0E-D25A-4290-BB06-C8F8CD564D0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2A527-DA11-432A-AEDA-7F2FD0CD1856}" type="pres">
      <dgm:prSet presAssocID="{2B814F0E-D25A-4290-BB06-C8F8CD564D06}" presName="parentRect" presStyleLbl="alignNode1" presStyleIdx="0" presStyleCnt="3" custLinFactNeighborY="36210"/>
      <dgm:spPr/>
      <dgm:t>
        <a:bodyPr/>
        <a:lstStyle/>
        <a:p>
          <a:endParaRPr lang="en-US"/>
        </a:p>
      </dgm:t>
    </dgm:pt>
    <dgm:pt modelId="{BF4A1799-6FDC-4427-8AFE-3C0FE449C77F}" type="pres">
      <dgm:prSet presAssocID="{2B814F0E-D25A-4290-BB06-C8F8CD564D06}" presName="adorn" presStyleLbl="fgAccFollowNode1" presStyleIdx="0" presStyleCnt="3" custScaleX="181913" custScaleY="167801" custLinFactX="-28677" custLinFactNeighborX="-100000" custLinFactNeighborY="580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D332AF98-6A5D-40B8-B2EE-7808CF71CDEE}" type="pres">
      <dgm:prSet presAssocID="{0EAAEF87-CF6C-4E52-A7AF-161129A02A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BF1F16-4C64-47A6-9E17-4314306701E5}" type="pres">
      <dgm:prSet presAssocID="{55B5CEBB-DBD7-4867-8E74-5A10AC41BFE7}" presName="compNode" presStyleCnt="0"/>
      <dgm:spPr/>
    </dgm:pt>
    <dgm:pt modelId="{06B86EA9-6B0A-44A3-B7B5-CC9736C9401A}" type="pres">
      <dgm:prSet presAssocID="{55B5CEBB-DBD7-4867-8E74-5A10AC41BFE7}" presName="childRect" presStyleLbl="bgAcc1" presStyleIdx="1" presStyleCnt="3" custScaleY="150045" custLinFactNeighborX="-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9C81E-4245-42CB-B13F-41508CE80930}" type="pres">
      <dgm:prSet presAssocID="{55B5CEBB-DBD7-4867-8E74-5A10AC41BF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CC753-F6C3-4BE9-9932-8A16FDE8B812}" type="pres">
      <dgm:prSet presAssocID="{55B5CEBB-DBD7-4867-8E74-5A10AC41BFE7}" presName="parentRect" presStyleLbl="alignNode1" presStyleIdx="1" presStyleCnt="3" custScaleY="101676" custLinFactNeighborX="-206" custLinFactNeighborY="37163"/>
      <dgm:spPr/>
      <dgm:t>
        <a:bodyPr/>
        <a:lstStyle/>
        <a:p>
          <a:endParaRPr lang="en-US"/>
        </a:p>
      </dgm:t>
    </dgm:pt>
    <dgm:pt modelId="{2AA07027-A734-4B3C-8124-F2E00C56DB72}" type="pres">
      <dgm:prSet presAssocID="{55B5CEBB-DBD7-4867-8E74-5A10AC41BFE7}" presName="adorn" presStyleLbl="fgAccFollowNode1" presStyleIdx="1" presStyleCnt="3" custScaleX="196094" custScaleY="176404" custLinFactX="-20279" custLinFactNeighborX="-100000" custLinFactNeighborY="5323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17E4451-C47C-48D5-B731-4E801DEDAD67}" type="pres">
      <dgm:prSet presAssocID="{E93F68B0-81F5-4115-BE35-8E144AB10C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84E994-530F-4BD8-8B75-7D1B0C869552}" type="pres">
      <dgm:prSet presAssocID="{AECC2309-CE6B-44EA-9865-1A6F0B057C2F}" presName="compNode" presStyleCnt="0"/>
      <dgm:spPr/>
    </dgm:pt>
    <dgm:pt modelId="{024B78B0-7618-4206-B3B1-48970F6B24A5}" type="pres">
      <dgm:prSet presAssocID="{AECC2309-CE6B-44EA-9865-1A6F0B057C2F}" presName="childRect" presStyleLbl="bgAcc1" presStyleIdx="2" presStyleCnt="3" custScaleY="168630" custLinFactNeighborX="36" custLinFactNeighborY="-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5EA44-B106-4188-A7F4-461CBEE85928}" type="pres">
      <dgm:prSet presAssocID="{AECC2309-CE6B-44EA-9865-1A6F0B057C2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A2060-9D26-479B-98DD-0CE9B4CF450B}" type="pres">
      <dgm:prSet presAssocID="{AECC2309-CE6B-44EA-9865-1A6F0B057C2F}" presName="parentRect" presStyleLbl="alignNode1" presStyleIdx="2" presStyleCnt="3" custScaleY="95752" custLinFactNeighborX="310" custLinFactNeighborY="24118"/>
      <dgm:spPr/>
      <dgm:t>
        <a:bodyPr/>
        <a:lstStyle/>
        <a:p>
          <a:endParaRPr lang="en-US"/>
        </a:p>
      </dgm:t>
    </dgm:pt>
    <dgm:pt modelId="{3A0C8BB9-D3B8-48DF-BB4E-CD01E0C8611D}" type="pres">
      <dgm:prSet presAssocID="{AECC2309-CE6B-44EA-9865-1A6F0B057C2F}" presName="adorn" presStyleLbl="fgAccFollowNode1" presStyleIdx="2" presStyleCnt="3" custScaleX="186847" custScaleY="165671" custLinFactX="-1048" custLinFactNeighborX="-100000" custLinFactNeighborY="673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</dgm:ptLst>
  <dgm:cxnLst>
    <dgm:cxn modelId="{97CC1687-D1E9-4C86-A0FF-BF8443A4A1EC}" type="presOf" srcId="{0D9F0240-C0E2-4C45-B3B3-21CB90CD770E}" destId="{06B86EA9-6B0A-44A3-B7B5-CC9736C9401A}" srcOrd="0" destOrd="0" presId="urn:microsoft.com/office/officeart/2005/8/layout/bList2"/>
    <dgm:cxn modelId="{D2C6D0C7-3DF0-43AD-948B-F0011B0F1518}" srcId="{B095DB8B-5170-4950-AD79-03BEC889E9EF}" destId="{AECC2309-CE6B-44EA-9865-1A6F0B057C2F}" srcOrd="2" destOrd="0" parTransId="{8F48BD68-58A0-41B1-8BD9-BBD3A9C70DD6}" sibTransId="{7377421B-F7E0-468C-A870-B5AFDA2BDC89}"/>
    <dgm:cxn modelId="{F4308695-4891-4962-A859-4698090DD780}" type="presOf" srcId="{0EAAEF87-CF6C-4E52-A7AF-161129A02ACF}" destId="{D332AF98-6A5D-40B8-B2EE-7808CF71CDEE}" srcOrd="0" destOrd="0" presId="urn:microsoft.com/office/officeart/2005/8/layout/bList2"/>
    <dgm:cxn modelId="{47DA90DA-093D-427B-AC20-54A4813D542D}" type="presOf" srcId="{AECC2309-CE6B-44EA-9865-1A6F0B057C2F}" destId="{863A2060-9D26-479B-98DD-0CE9B4CF450B}" srcOrd="1" destOrd="0" presId="urn:microsoft.com/office/officeart/2005/8/layout/bList2"/>
    <dgm:cxn modelId="{47AE963F-687B-47CE-B092-C8DCFDDD193B}" srcId="{2B814F0E-D25A-4290-BB06-C8F8CD564D06}" destId="{C2581AE1-81F5-4903-8B60-57F3DCAC823F}" srcOrd="0" destOrd="0" parTransId="{F915192E-8A9F-4514-BF0F-2B64B8F9C18B}" sibTransId="{70E6413F-4CB2-4F46-8D3A-1C3540605D81}"/>
    <dgm:cxn modelId="{5BBC32B6-5A69-4BBD-B642-7B0450CB4F45}" type="presOf" srcId="{E93F68B0-81F5-4115-BE35-8E144AB10CF6}" destId="{A17E4451-C47C-48D5-B731-4E801DEDAD67}" srcOrd="0" destOrd="0" presId="urn:microsoft.com/office/officeart/2005/8/layout/bList2"/>
    <dgm:cxn modelId="{F4D6045E-FA7B-47A0-8986-E09C18BCCD4C}" type="presOf" srcId="{55B5CEBB-DBD7-4867-8E74-5A10AC41BFE7}" destId="{8859C81E-4245-42CB-B13F-41508CE80930}" srcOrd="0" destOrd="0" presId="urn:microsoft.com/office/officeart/2005/8/layout/bList2"/>
    <dgm:cxn modelId="{92600786-585D-4F3A-ACBF-5110A7268788}" type="presOf" srcId="{55B5CEBB-DBD7-4867-8E74-5A10AC41BFE7}" destId="{23ACC753-F6C3-4BE9-9932-8A16FDE8B812}" srcOrd="1" destOrd="0" presId="urn:microsoft.com/office/officeart/2005/8/layout/bList2"/>
    <dgm:cxn modelId="{3CEC25ED-8516-4093-871D-89CE1C93609D}" srcId="{B095DB8B-5170-4950-AD79-03BEC889E9EF}" destId="{55B5CEBB-DBD7-4867-8E74-5A10AC41BFE7}" srcOrd="1" destOrd="0" parTransId="{884F6971-0EED-48A7-85C5-EF384F33CA7B}" sibTransId="{E93F68B0-81F5-4115-BE35-8E144AB10CF6}"/>
    <dgm:cxn modelId="{05AA37B9-8909-4EB0-95D3-08386FDBDA22}" type="presOf" srcId="{B095DB8B-5170-4950-AD79-03BEC889E9EF}" destId="{4F8A29F1-E323-49DD-A702-2CE9547E61F9}" srcOrd="0" destOrd="0" presId="urn:microsoft.com/office/officeart/2005/8/layout/bList2"/>
    <dgm:cxn modelId="{18005458-9303-4101-A87A-7A5FE0AAEE7B}" type="presOf" srcId="{AECC2309-CE6B-44EA-9865-1A6F0B057C2F}" destId="{C0B5EA44-B106-4188-A7F4-461CBEE85928}" srcOrd="0" destOrd="0" presId="urn:microsoft.com/office/officeart/2005/8/layout/bList2"/>
    <dgm:cxn modelId="{9D6548A5-D3B8-44D6-A464-43C3CF1BAF23}" srcId="{B095DB8B-5170-4950-AD79-03BEC889E9EF}" destId="{2B814F0E-D25A-4290-BB06-C8F8CD564D06}" srcOrd="0" destOrd="0" parTransId="{392EEBFA-FA9B-4D39-9F5E-BABA19921CBE}" sibTransId="{0EAAEF87-CF6C-4E52-A7AF-161129A02ACF}"/>
    <dgm:cxn modelId="{41A0B059-7254-4288-AACA-1D0B78896D10}" type="presOf" srcId="{2B814F0E-D25A-4290-BB06-C8F8CD564D06}" destId="{BF52A527-DA11-432A-AEDA-7F2FD0CD1856}" srcOrd="1" destOrd="0" presId="urn:microsoft.com/office/officeart/2005/8/layout/bList2"/>
    <dgm:cxn modelId="{82A0FC4A-3D32-4E1F-8FBE-086FCC3BFB2C}" type="presOf" srcId="{C2581AE1-81F5-4903-8B60-57F3DCAC823F}" destId="{7A9F6A78-AC26-49B0-91D4-020D7F267277}" srcOrd="0" destOrd="0" presId="urn:microsoft.com/office/officeart/2005/8/layout/bList2"/>
    <dgm:cxn modelId="{D7340890-1B9B-443A-A97D-ADE31F32A4C1}" srcId="{AECC2309-CE6B-44EA-9865-1A6F0B057C2F}" destId="{16A2ACB6-DFB4-4296-8793-ACC6533BB4AA}" srcOrd="0" destOrd="0" parTransId="{FD8E1641-49E7-41EE-8F8C-6A2728A598EE}" sibTransId="{DE5A02DE-F469-4645-91E6-CB066814E5BA}"/>
    <dgm:cxn modelId="{2A5C37C8-BDBC-46FD-B532-099EE1DEFA40}" type="presOf" srcId="{2B814F0E-D25A-4290-BB06-C8F8CD564D06}" destId="{726BAB05-1DDC-41E4-A026-EE599A398750}" srcOrd="0" destOrd="0" presId="urn:microsoft.com/office/officeart/2005/8/layout/bList2"/>
    <dgm:cxn modelId="{91325634-F422-4457-82F5-8A9CD31A2A1E}" type="presOf" srcId="{16A2ACB6-DFB4-4296-8793-ACC6533BB4AA}" destId="{024B78B0-7618-4206-B3B1-48970F6B24A5}" srcOrd="0" destOrd="0" presId="urn:microsoft.com/office/officeart/2005/8/layout/bList2"/>
    <dgm:cxn modelId="{6F8639CF-3578-41DD-BFCC-81D659A63F62}" srcId="{55B5CEBB-DBD7-4867-8E74-5A10AC41BFE7}" destId="{0D9F0240-C0E2-4C45-B3B3-21CB90CD770E}" srcOrd="0" destOrd="0" parTransId="{E681F65A-4491-4652-922C-E8E23B26F051}" sibTransId="{61ECCAA9-DE40-497A-8963-C065A65AEAF0}"/>
    <dgm:cxn modelId="{EAD3A54C-73C5-460F-8FF5-43ACEB77C6EC}" type="presParOf" srcId="{4F8A29F1-E323-49DD-A702-2CE9547E61F9}" destId="{1B03396F-FB16-4C02-B5A6-0C117D8807FE}" srcOrd="0" destOrd="0" presId="urn:microsoft.com/office/officeart/2005/8/layout/bList2"/>
    <dgm:cxn modelId="{8119B070-E363-46F4-8A24-3CBA41D4B685}" type="presParOf" srcId="{1B03396F-FB16-4C02-B5A6-0C117D8807FE}" destId="{7A9F6A78-AC26-49B0-91D4-020D7F267277}" srcOrd="0" destOrd="0" presId="urn:microsoft.com/office/officeart/2005/8/layout/bList2"/>
    <dgm:cxn modelId="{B149DBE0-C10C-4D54-987A-A2D128DB025C}" type="presParOf" srcId="{1B03396F-FB16-4C02-B5A6-0C117D8807FE}" destId="{726BAB05-1DDC-41E4-A026-EE599A398750}" srcOrd="1" destOrd="0" presId="urn:microsoft.com/office/officeart/2005/8/layout/bList2"/>
    <dgm:cxn modelId="{4DEB6990-932E-4345-8A38-3BEA61152AFB}" type="presParOf" srcId="{1B03396F-FB16-4C02-B5A6-0C117D8807FE}" destId="{BF52A527-DA11-432A-AEDA-7F2FD0CD1856}" srcOrd="2" destOrd="0" presId="urn:microsoft.com/office/officeart/2005/8/layout/bList2"/>
    <dgm:cxn modelId="{C44282D8-1F16-40BA-9BA7-BAE86EF866CA}" type="presParOf" srcId="{1B03396F-FB16-4C02-B5A6-0C117D8807FE}" destId="{BF4A1799-6FDC-4427-8AFE-3C0FE449C77F}" srcOrd="3" destOrd="0" presId="urn:microsoft.com/office/officeart/2005/8/layout/bList2"/>
    <dgm:cxn modelId="{F69BC0B9-353E-4CA5-939C-E63B109B89D8}" type="presParOf" srcId="{4F8A29F1-E323-49DD-A702-2CE9547E61F9}" destId="{D332AF98-6A5D-40B8-B2EE-7808CF71CDEE}" srcOrd="1" destOrd="0" presId="urn:microsoft.com/office/officeart/2005/8/layout/bList2"/>
    <dgm:cxn modelId="{FE44F53E-306C-4093-A346-76B35B3535F5}" type="presParOf" srcId="{4F8A29F1-E323-49DD-A702-2CE9547E61F9}" destId="{25BF1F16-4C64-47A6-9E17-4314306701E5}" srcOrd="2" destOrd="0" presId="urn:microsoft.com/office/officeart/2005/8/layout/bList2"/>
    <dgm:cxn modelId="{E0E34BF8-D2F2-4BB2-B397-ACFD0D8C9804}" type="presParOf" srcId="{25BF1F16-4C64-47A6-9E17-4314306701E5}" destId="{06B86EA9-6B0A-44A3-B7B5-CC9736C9401A}" srcOrd="0" destOrd="0" presId="urn:microsoft.com/office/officeart/2005/8/layout/bList2"/>
    <dgm:cxn modelId="{A43CB200-FA7E-4B0E-AAF8-500709AD13EC}" type="presParOf" srcId="{25BF1F16-4C64-47A6-9E17-4314306701E5}" destId="{8859C81E-4245-42CB-B13F-41508CE80930}" srcOrd="1" destOrd="0" presId="urn:microsoft.com/office/officeart/2005/8/layout/bList2"/>
    <dgm:cxn modelId="{660899B7-FA1E-41FF-912E-D080E0E11DFA}" type="presParOf" srcId="{25BF1F16-4C64-47A6-9E17-4314306701E5}" destId="{23ACC753-F6C3-4BE9-9932-8A16FDE8B812}" srcOrd="2" destOrd="0" presId="urn:microsoft.com/office/officeart/2005/8/layout/bList2"/>
    <dgm:cxn modelId="{4546653C-AB74-412F-A73E-6F2150520237}" type="presParOf" srcId="{25BF1F16-4C64-47A6-9E17-4314306701E5}" destId="{2AA07027-A734-4B3C-8124-F2E00C56DB72}" srcOrd="3" destOrd="0" presId="urn:microsoft.com/office/officeart/2005/8/layout/bList2"/>
    <dgm:cxn modelId="{77D81386-4100-45B4-8C55-6F885C4B4CAB}" type="presParOf" srcId="{4F8A29F1-E323-49DD-A702-2CE9547E61F9}" destId="{A17E4451-C47C-48D5-B731-4E801DEDAD67}" srcOrd="3" destOrd="0" presId="urn:microsoft.com/office/officeart/2005/8/layout/bList2"/>
    <dgm:cxn modelId="{09D7BAC2-6C27-433F-84CA-D09C6C578C32}" type="presParOf" srcId="{4F8A29F1-E323-49DD-A702-2CE9547E61F9}" destId="{AD84E994-530F-4BD8-8B75-7D1B0C869552}" srcOrd="4" destOrd="0" presId="urn:microsoft.com/office/officeart/2005/8/layout/bList2"/>
    <dgm:cxn modelId="{531F5817-93AF-4D41-8522-8A45787D939E}" type="presParOf" srcId="{AD84E994-530F-4BD8-8B75-7D1B0C869552}" destId="{024B78B0-7618-4206-B3B1-48970F6B24A5}" srcOrd="0" destOrd="0" presId="urn:microsoft.com/office/officeart/2005/8/layout/bList2"/>
    <dgm:cxn modelId="{D3320103-351A-4C3D-A8E7-520F560EBEB5}" type="presParOf" srcId="{AD84E994-530F-4BD8-8B75-7D1B0C869552}" destId="{C0B5EA44-B106-4188-A7F4-461CBEE85928}" srcOrd="1" destOrd="0" presId="urn:microsoft.com/office/officeart/2005/8/layout/bList2"/>
    <dgm:cxn modelId="{3E022544-956A-41A9-B701-3B2A8698FC5F}" type="presParOf" srcId="{AD84E994-530F-4BD8-8B75-7D1B0C869552}" destId="{863A2060-9D26-479B-98DD-0CE9B4CF450B}" srcOrd="2" destOrd="0" presId="urn:microsoft.com/office/officeart/2005/8/layout/bList2"/>
    <dgm:cxn modelId="{1F30B52F-85FC-4D58-8212-57AE4582EAD2}" type="presParOf" srcId="{AD84E994-530F-4BD8-8B75-7D1B0C869552}" destId="{3A0C8BB9-D3B8-48DF-BB4E-CD01E0C8611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5747F-C2B6-48F4-B230-931F3251F60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54976FE-E4B0-4743-B453-0E44EC68399E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accent1">
                  <a:lumMod val="75000"/>
                </a:schemeClr>
              </a:solidFill>
            </a:rPr>
            <a:t>Tool to determine area eligibility using census data</a:t>
          </a:r>
          <a:r>
            <a:rPr lang="en-US" sz="2800" dirty="0" smtClean="0">
              <a:solidFill>
                <a:schemeClr val="accent1">
                  <a:lumMod val="50000"/>
                </a:schemeClr>
              </a:solidFill>
            </a:rPr>
            <a:t>:</a:t>
          </a:r>
          <a:endParaRPr lang="en-US" sz="2800" dirty="0">
            <a:solidFill>
              <a:schemeClr val="accent1">
                <a:lumMod val="50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4D9FEAA5-C005-491D-B43A-D4F62D2E4495}" type="parTrans" cxnId="{76698416-48B6-446C-BC4D-BBB529F863E9}">
      <dgm:prSet/>
      <dgm:spPr/>
      <dgm:t>
        <a:bodyPr/>
        <a:lstStyle/>
        <a:p>
          <a:endParaRPr lang="en-US"/>
        </a:p>
      </dgm:t>
    </dgm:pt>
    <dgm:pt modelId="{C2AD5ED6-AB5F-4192-9A90-DE66475C951C}" type="sibTrans" cxnId="{76698416-48B6-446C-BC4D-BBB529F863E9}">
      <dgm:prSet/>
      <dgm:spPr/>
      <dgm:t>
        <a:bodyPr/>
        <a:lstStyle/>
        <a:p>
          <a:endParaRPr lang="en-US"/>
        </a:p>
      </dgm:t>
    </dgm:pt>
    <dgm:pt modelId="{8129FD2A-3327-4A99-8DA3-3ED69C380BBF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http://www.fns.usda.gov/areaeligibility</a:t>
          </a:r>
          <a:endParaRPr lang="en-US" dirty="0"/>
        </a:p>
      </dgm:t>
    </dgm:pt>
    <dgm:pt modelId="{7DD5F013-3D04-49E8-82EB-A8639C5DF3F3}" type="parTrans" cxnId="{3CCD9ABD-CF95-40F9-A5E9-A867124D36C2}">
      <dgm:prSet/>
      <dgm:spPr/>
      <dgm:t>
        <a:bodyPr/>
        <a:lstStyle/>
        <a:p>
          <a:endParaRPr lang="en-US"/>
        </a:p>
      </dgm:t>
    </dgm:pt>
    <dgm:pt modelId="{A8260337-4981-49E0-A0A2-2BCA817F7F39}" type="sibTrans" cxnId="{3CCD9ABD-CF95-40F9-A5E9-A867124D36C2}">
      <dgm:prSet/>
      <dgm:spPr/>
      <dgm:t>
        <a:bodyPr/>
        <a:lstStyle/>
        <a:p>
          <a:endParaRPr lang="en-US"/>
        </a:p>
      </dgm:t>
    </dgm:pt>
    <dgm:pt modelId="{B1295C8C-8D1F-43C6-82C9-E9A0C9D69E91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accent1">
                  <a:lumMod val="75000"/>
                </a:schemeClr>
              </a:solidFill>
            </a:rPr>
            <a:t>Instructions for determining area eligibility</a:t>
          </a:r>
          <a:r>
            <a:rPr lang="en-US" sz="2800" dirty="0" smtClean="0"/>
            <a:t>:</a:t>
          </a:r>
          <a:endParaRPr lang="en-US" sz="280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E5C704B0-DB8C-4E8C-A7B3-49A7A120BF7B}" type="parTrans" cxnId="{47137A9B-2AFD-43A1-BF60-A42D27E140F6}">
      <dgm:prSet/>
      <dgm:spPr/>
      <dgm:t>
        <a:bodyPr/>
        <a:lstStyle/>
        <a:p>
          <a:endParaRPr lang="en-US"/>
        </a:p>
      </dgm:t>
    </dgm:pt>
    <dgm:pt modelId="{8C31FF87-D786-498F-B4F8-FA4F5650B856}" type="sibTrans" cxnId="{47137A9B-2AFD-43A1-BF60-A42D27E140F6}">
      <dgm:prSet/>
      <dgm:spPr/>
      <dgm:t>
        <a:bodyPr/>
        <a:lstStyle/>
        <a:p>
          <a:endParaRPr lang="en-US"/>
        </a:p>
      </dgm:t>
    </dgm:pt>
    <dgm:pt modelId="{3DC9E84D-4109-41D9-B23B-CD33F63307C9}">
      <dgm:prSet phldrT="[Text]" custT="1"/>
      <dgm:spPr/>
      <dgm:t>
        <a:bodyPr/>
        <a:lstStyle/>
        <a:p>
          <a:r>
            <a:rPr lang="en-US" sz="2100" dirty="0" smtClean="0">
              <a:hlinkClick xmlns:r="http://schemas.openxmlformats.org/officeDocument/2006/relationships" r:id="rId2"/>
            </a:rPr>
            <a:t>http://www.fns.usda.gov/sites/default/files/Census%20Instructions%202014</a:t>
          </a:r>
          <a:r>
            <a:rPr lang="en-US" sz="2100" dirty="0" smtClean="0"/>
            <a:t> </a:t>
          </a:r>
          <a:r>
            <a:rPr lang="en-US" sz="2100" u="sng" dirty="0" smtClean="0"/>
            <a:t>0.pdf</a:t>
          </a:r>
          <a:endParaRPr lang="en-US" sz="2100" u="sng" dirty="0"/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D44FDFB6-DCEB-482B-A44F-4AD4680B4845}" type="parTrans" cxnId="{7A48A55B-5522-4A42-ADC5-ACE0221D155E}">
      <dgm:prSet/>
      <dgm:spPr/>
      <dgm:t>
        <a:bodyPr/>
        <a:lstStyle/>
        <a:p>
          <a:endParaRPr lang="en-US"/>
        </a:p>
      </dgm:t>
    </dgm:pt>
    <dgm:pt modelId="{EF816448-0FE2-4DFA-B1FE-96F43A2497E4}" type="sibTrans" cxnId="{7A48A55B-5522-4A42-ADC5-ACE0221D155E}">
      <dgm:prSet/>
      <dgm:spPr/>
      <dgm:t>
        <a:bodyPr/>
        <a:lstStyle/>
        <a:p>
          <a:endParaRPr lang="en-US"/>
        </a:p>
      </dgm:t>
    </dgm:pt>
    <dgm:pt modelId="{7D7B067C-9EF5-4557-9617-F74EAD6569E6}">
      <dgm:prSet phldrT="[Text]"/>
      <dgm:spPr/>
      <dgm:t>
        <a:bodyPr/>
        <a:lstStyle/>
        <a:p>
          <a:endParaRPr lang="en-US" dirty="0"/>
        </a:p>
      </dgm:t>
    </dgm:pt>
    <dgm:pt modelId="{EB2F2F6E-4B1D-46B3-93DD-31D2C3AE7B76}" type="parTrans" cxnId="{36955D17-0910-4036-8FC4-88EE8E5CE0A5}">
      <dgm:prSet/>
      <dgm:spPr/>
      <dgm:t>
        <a:bodyPr/>
        <a:lstStyle/>
        <a:p>
          <a:endParaRPr lang="en-US"/>
        </a:p>
      </dgm:t>
    </dgm:pt>
    <dgm:pt modelId="{7C30FB5D-8CA2-41C7-9BCE-2D315A588614}" type="sibTrans" cxnId="{36955D17-0910-4036-8FC4-88EE8E5CE0A5}">
      <dgm:prSet/>
      <dgm:spPr/>
      <dgm:t>
        <a:bodyPr/>
        <a:lstStyle/>
        <a:p>
          <a:endParaRPr lang="en-US"/>
        </a:p>
      </dgm:t>
    </dgm:pt>
    <dgm:pt modelId="{0D5D61AC-5259-40CD-8E60-C7A60C9E094C}" type="pres">
      <dgm:prSet presAssocID="{CE05747F-C2B6-48F4-B230-931F3251F6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630460-85C2-4EF3-9D31-FB3A556F6ECB}" type="pres">
      <dgm:prSet presAssocID="{754976FE-E4B0-4743-B453-0E44EC6839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5401B-BFD7-4433-8AB4-07E67611B0F2}" type="pres">
      <dgm:prSet presAssocID="{754976FE-E4B0-4743-B453-0E44EC68399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C0C59-7736-4C26-9A8E-1506162FED79}" type="pres">
      <dgm:prSet presAssocID="{B1295C8C-8D1F-43C6-82C9-E9A0C9D69E91}" presName="parentText" presStyleLbl="node1" presStyleIdx="1" presStyleCnt="2" custLinFactNeighborX="-3" custLinFactNeighborY="-35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B86AC-A25F-4FAD-BD44-13D6286DB5AC}" type="pres">
      <dgm:prSet presAssocID="{B1295C8C-8D1F-43C6-82C9-E9A0C9D69E9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B257AE-B8DF-455E-BBFD-D112CE95DCC0}" type="presOf" srcId="{7D7B067C-9EF5-4557-9617-F74EAD6569E6}" destId="{E725401B-BFD7-4433-8AB4-07E67611B0F2}" srcOrd="0" destOrd="1" presId="urn:microsoft.com/office/officeart/2005/8/layout/vList2"/>
    <dgm:cxn modelId="{3CCD9ABD-CF95-40F9-A5E9-A867124D36C2}" srcId="{754976FE-E4B0-4743-B453-0E44EC68399E}" destId="{8129FD2A-3327-4A99-8DA3-3ED69C380BBF}" srcOrd="0" destOrd="0" parTransId="{7DD5F013-3D04-49E8-82EB-A8639C5DF3F3}" sibTransId="{A8260337-4981-49E0-A0A2-2BCA817F7F39}"/>
    <dgm:cxn modelId="{AC6DCBE0-CEB4-4790-B41A-C3525DD6D4E5}" type="presOf" srcId="{B1295C8C-8D1F-43C6-82C9-E9A0C9D69E91}" destId="{046C0C59-7736-4C26-9A8E-1506162FED79}" srcOrd="0" destOrd="0" presId="urn:microsoft.com/office/officeart/2005/8/layout/vList2"/>
    <dgm:cxn modelId="{55E1F63E-FE88-46CE-A8EF-6F1AA73AED55}" type="presOf" srcId="{3DC9E84D-4109-41D9-B23B-CD33F63307C9}" destId="{F86B86AC-A25F-4FAD-BD44-13D6286DB5AC}" srcOrd="0" destOrd="0" presId="urn:microsoft.com/office/officeart/2005/8/layout/vList2"/>
    <dgm:cxn modelId="{36955D17-0910-4036-8FC4-88EE8E5CE0A5}" srcId="{754976FE-E4B0-4743-B453-0E44EC68399E}" destId="{7D7B067C-9EF5-4557-9617-F74EAD6569E6}" srcOrd="1" destOrd="0" parTransId="{EB2F2F6E-4B1D-46B3-93DD-31D2C3AE7B76}" sibTransId="{7C30FB5D-8CA2-41C7-9BCE-2D315A588614}"/>
    <dgm:cxn modelId="{C4F9FFDF-60EF-4CAA-B769-16878EC27472}" type="presOf" srcId="{754976FE-E4B0-4743-B453-0E44EC68399E}" destId="{40630460-85C2-4EF3-9D31-FB3A556F6ECB}" srcOrd="0" destOrd="0" presId="urn:microsoft.com/office/officeart/2005/8/layout/vList2"/>
    <dgm:cxn modelId="{3671F970-3A6B-43D9-A028-B8AF1198BA5C}" type="presOf" srcId="{8129FD2A-3327-4A99-8DA3-3ED69C380BBF}" destId="{E725401B-BFD7-4433-8AB4-07E67611B0F2}" srcOrd="0" destOrd="0" presId="urn:microsoft.com/office/officeart/2005/8/layout/vList2"/>
    <dgm:cxn modelId="{47137A9B-2AFD-43A1-BF60-A42D27E140F6}" srcId="{CE05747F-C2B6-48F4-B230-931F3251F608}" destId="{B1295C8C-8D1F-43C6-82C9-E9A0C9D69E91}" srcOrd="1" destOrd="0" parTransId="{E5C704B0-DB8C-4E8C-A7B3-49A7A120BF7B}" sibTransId="{8C31FF87-D786-498F-B4F8-FA4F5650B856}"/>
    <dgm:cxn modelId="{E59A6F43-2FE5-4086-A48C-4861F993BB31}" type="presOf" srcId="{CE05747F-C2B6-48F4-B230-931F3251F608}" destId="{0D5D61AC-5259-40CD-8E60-C7A60C9E094C}" srcOrd="0" destOrd="0" presId="urn:microsoft.com/office/officeart/2005/8/layout/vList2"/>
    <dgm:cxn modelId="{7A48A55B-5522-4A42-ADC5-ACE0221D155E}" srcId="{B1295C8C-8D1F-43C6-82C9-E9A0C9D69E91}" destId="{3DC9E84D-4109-41D9-B23B-CD33F63307C9}" srcOrd="0" destOrd="0" parTransId="{D44FDFB6-DCEB-482B-A44F-4AD4680B4845}" sibTransId="{EF816448-0FE2-4DFA-B1FE-96F43A2497E4}"/>
    <dgm:cxn modelId="{76698416-48B6-446C-BC4D-BBB529F863E9}" srcId="{CE05747F-C2B6-48F4-B230-931F3251F608}" destId="{754976FE-E4B0-4743-B453-0E44EC68399E}" srcOrd="0" destOrd="0" parTransId="{4D9FEAA5-C005-491D-B43A-D4F62D2E4495}" sibTransId="{C2AD5ED6-AB5F-4192-9A90-DE66475C951C}"/>
    <dgm:cxn modelId="{DEE45672-C9DB-49B5-ADD2-B89DD444D168}" type="presParOf" srcId="{0D5D61AC-5259-40CD-8E60-C7A60C9E094C}" destId="{40630460-85C2-4EF3-9D31-FB3A556F6ECB}" srcOrd="0" destOrd="0" presId="urn:microsoft.com/office/officeart/2005/8/layout/vList2"/>
    <dgm:cxn modelId="{D6C2E37A-0A59-4996-8AD2-B47159A24001}" type="presParOf" srcId="{0D5D61AC-5259-40CD-8E60-C7A60C9E094C}" destId="{E725401B-BFD7-4433-8AB4-07E67611B0F2}" srcOrd="1" destOrd="0" presId="urn:microsoft.com/office/officeart/2005/8/layout/vList2"/>
    <dgm:cxn modelId="{60E45DF3-EA24-4DD4-AF49-155165817C96}" type="presParOf" srcId="{0D5D61AC-5259-40CD-8E60-C7A60C9E094C}" destId="{046C0C59-7736-4C26-9A8E-1506162FED79}" srcOrd="2" destOrd="0" presId="urn:microsoft.com/office/officeart/2005/8/layout/vList2"/>
    <dgm:cxn modelId="{FDC905FA-2C67-4FE5-8984-0E6BB735F7DB}" type="presParOf" srcId="{0D5D61AC-5259-40CD-8E60-C7A60C9E094C}" destId="{F86B86AC-A25F-4FAD-BD44-13D6286DB5A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4BDFD-3A15-43D1-BEDA-E38D1C3438B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5DB6E-CA1F-47D6-9913-A050F44386DB}">
      <dgm:prSet phldrT="[Text]"/>
      <dgm:spPr/>
      <dgm:t>
        <a:bodyPr/>
        <a:lstStyle/>
        <a:p>
          <a:r>
            <a:rPr lang="en-US" dirty="0" smtClean="0"/>
            <a:t>Open</a:t>
          </a:r>
          <a:endParaRPr lang="en-US" dirty="0"/>
        </a:p>
      </dgm:t>
    </dgm:pt>
    <dgm:pt modelId="{B31C94BB-D00F-44F4-8ECD-6B4C8491600B}" type="parTrans" cxnId="{CAFBA74E-0918-4BBE-9979-7ED611B4FC6B}">
      <dgm:prSet/>
      <dgm:spPr/>
      <dgm:t>
        <a:bodyPr/>
        <a:lstStyle/>
        <a:p>
          <a:endParaRPr lang="en-US"/>
        </a:p>
      </dgm:t>
    </dgm:pt>
    <dgm:pt modelId="{2A5D3B63-0274-429B-9B70-473B0C6966A6}" type="sibTrans" cxnId="{CAFBA74E-0918-4BBE-9979-7ED611B4FC6B}">
      <dgm:prSet/>
      <dgm:spPr/>
      <dgm:t>
        <a:bodyPr/>
        <a:lstStyle/>
        <a:p>
          <a:endParaRPr lang="en-US"/>
        </a:p>
      </dgm:t>
    </dgm:pt>
    <dgm:pt modelId="{562CA2EC-5B81-4C96-B674-2CF4B169C782}">
      <dgm:prSet phldrT="[Text]"/>
      <dgm:spPr/>
      <dgm:t>
        <a:bodyPr/>
        <a:lstStyle/>
        <a:p>
          <a:r>
            <a:rPr lang="en-US" dirty="0" smtClean="0"/>
            <a:t>Restricted Open</a:t>
          </a:r>
          <a:endParaRPr lang="en-US" dirty="0"/>
        </a:p>
      </dgm:t>
    </dgm:pt>
    <dgm:pt modelId="{7931D9A2-EB33-43F0-8812-1B382F33CEBD}" type="parTrans" cxnId="{34146CA2-ACD3-4173-B821-B66ACEA9C06A}">
      <dgm:prSet/>
      <dgm:spPr/>
      <dgm:t>
        <a:bodyPr/>
        <a:lstStyle/>
        <a:p>
          <a:endParaRPr lang="en-US"/>
        </a:p>
      </dgm:t>
    </dgm:pt>
    <dgm:pt modelId="{1E5D98C3-2516-413F-BA8A-7CF30F121B1A}" type="sibTrans" cxnId="{34146CA2-ACD3-4173-B821-B66ACEA9C06A}">
      <dgm:prSet/>
      <dgm:spPr/>
      <dgm:t>
        <a:bodyPr/>
        <a:lstStyle/>
        <a:p>
          <a:endParaRPr lang="en-US"/>
        </a:p>
      </dgm:t>
    </dgm:pt>
    <dgm:pt modelId="{460686FD-5AE4-4F0D-8994-38B507EEFD48}">
      <dgm:prSet phldrT="[Text]"/>
      <dgm:spPr/>
      <dgm:t>
        <a:bodyPr/>
        <a:lstStyle/>
        <a:p>
          <a:r>
            <a:rPr lang="en-US" dirty="0" smtClean="0"/>
            <a:t>Closed Enrolled</a:t>
          </a:r>
          <a:endParaRPr lang="en-US" dirty="0"/>
        </a:p>
      </dgm:t>
    </dgm:pt>
    <dgm:pt modelId="{BBABBBE8-71D6-4746-971F-8628A7DCD910}" type="parTrans" cxnId="{7BB577E9-715E-4121-BA64-96D5E960AC78}">
      <dgm:prSet/>
      <dgm:spPr/>
      <dgm:t>
        <a:bodyPr/>
        <a:lstStyle/>
        <a:p>
          <a:endParaRPr lang="en-US"/>
        </a:p>
      </dgm:t>
    </dgm:pt>
    <dgm:pt modelId="{6A1B07B7-A113-4F31-A476-72400B2BB878}" type="sibTrans" cxnId="{7BB577E9-715E-4121-BA64-96D5E960AC78}">
      <dgm:prSet/>
      <dgm:spPr/>
      <dgm:t>
        <a:bodyPr/>
        <a:lstStyle/>
        <a:p>
          <a:endParaRPr lang="en-US"/>
        </a:p>
      </dgm:t>
    </dgm:pt>
    <dgm:pt modelId="{66B7E311-62E3-40C0-B293-88E2A0D46855}">
      <dgm:prSet phldrT="[Text]"/>
      <dgm:spPr/>
      <dgm:t>
        <a:bodyPr/>
        <a:lstStyle/>
        <a:p>
          <a:r>
            <a:rPr lang="en-US" dirty="0" smtClean="0"/>
            <a:t>Camps</a:t>
          </a:r>
          <a:endParaRPr lang="en-US" dirty="0"/>
        </a:p>
      </dgm:t>
    </dgm:pt>
    <dgm:pt modelId="{40396F47-DF78-4FA2-BF71-2D2F9BD37295}" type="parTrans" cxnId="{09465C31-82A4-42F9-B14D-28893E49535C}">
      <dgm:prSet/>
      <dgm:spPr/>
      <dgm:t>
        <a:bodyPr/>
        <a:lstStyle/>
        <a:p>
          <a:endParaRPr lang="en-US"/>
        </a:p>
      </dgm:t>
    </dgm:pt>
    <dgm:pt modelId="{E2EDC0B3-3B64-4444-A9E7-E6B27A62C21B}" type="sibTrans" cxnId="{09465C31-82A4-42F9-B14D-28893E49535C}">
      <dgm:prSet/>
      <dgm:spPr/>
      <dgm:t>
        <a:bodyPr/>
        <a:lstStyle/>
        <a:p>
          <a:endParaRPr lang="en-US"/>
        </a:p>
      </dgm:t>
    </dgm:pt>
    <dgm:pt modelId="{69DD8495-1382-4552-AF37-EB400D2915EB}">
      <dgm:prSet phldrT="[Text]"/>
      <dgm:spPr/>
      <dgm:t>
        <a:bodyPr/>
        <a:lstStyle/>
        <a:p>
          <a:r>
            <a:rPr lang="en-US" dirty="0" smtClean="0"/>
            <a:t>Migrant</a:t>
          </a:r>
          <a:endParaRPr lang="en-US" dirty="0"/>
        </a:p>
      </dgm:t>
    </dgm:pt>
    <dgm:pt modelId="{A65A14D3-90AC-4996-948F-1994B9D24E9D}" type="parTrans" cxnId="{EDC00903-5D4A-48BB-B6AB-8A850CF73724}">
      <dgm:prSet/>
      <dgm:spPr/>
      <dgm:t>
        <a:bodyPr/>
        <a:lstStyle/>
        <a:p>
          <a:endParaRPr lang="en-US"/>
        </a:p>
      </dgm:t>
    </dgm:pt>
    <dgm:pt modelId="{5D1A6B01-E581-4002-A708-F63435A2C046}" type="sibTrans" cxnId="{EDC00903-5D4A-48BB-B6AB-8A850CF73724}">
      <dgm:prSet/>
      <dgm:spPr/>
      <dgm:t>
        <a:bodyPr/>
        <a:lstStyle/>
        <a:p>
          <a:endParaRPr lang="en-US"/>
        </a:p>
      </dgm:t>
    </dgm:pt>
    <dgm:pt modelId="{61916BE0-710D-41CF-BB7F-637C16C1C94D}" type="pres">
      <dgm:prSet presAssocID="{D094BDFD-3A15-43D1-BEDA-E38D1C3438B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6D357-054A-4B19-9C29-B20FFC631F8C}" type="pres">
      <dgm:prSet presAssocID="{0C85DB6E-CA1F-47D6-9913-A050F44386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03E4B-D479-4AD9-8B3F-FC4A084474A6}" type="pres">
      <dgm:prSet presAssocID="{2A5D3B63-0274-429B-9B70-473B0C6966A6}" presName="sibTrans" presStyleCnt="0"/>
      <dgm:spPr/>
    </dgm:pt>
    <dgm:pt modelId="{15A7A0BF-DFE1-4E3C-8FFB-50373E7C168C}" type="pres">
      <dgm:prSet presAssocID="{562CA2EC-5B81-4C96-B674-2CF4B169C7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6D71C-CA4E-4B13-9418-39BD6F66DC31}" type="pres">
      <dgm:prSet presAssocID="{1E5D98C3-2516-413F-BA8A-7CF30F121B1A}" presName="sibTrans" presStyleCnt="0"/>
      <dgm:spPr/>
    </dgm:pt>
    <dgm:pt modelId="{AB7AB7F1-5616-4ED8-B232-1EC45C3506CC}" type="pres">
      <dgm:prSet presAssocID="{460686FD-5AE4-4F0D-8994-38B507EEFD4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23C5E-FB13-492C-94CC-A0B8FAEB0044}" type="pres">
      <dgm:prSet presAssocID="{6A1B07B7-A113-4F31-A476-72400B2BB878}" presName="sibTrans" presStyleCnt="0"/>
      <dgm:spPr/>
    </dgm:pt>
    <dgm:pt modelId="{69D22DAF-E6C8-41CA-B42B-B664ACD6CF13}" type="pres">
      <dgm:prSet presAssocID="{66B7E311-62E3-40C0-B293-88E2A0D468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B1EDB-42B6-4CD3-BB67-22625E8BA375}" type="pres">
      <dgm:prSet presAssocID="{E2EDC0B3-3B64-4444-A9E7-E6B27A62C21B}" presName="sibTrans" presStyleCnt="0"/>
      <dgm:spPr/>
    </dgm:pt>
    <dgm:pt modelId="{15CF2343-EAB1-4AD8-8418-60611A7BD964}" type="pres">
      <dgm:prSet presAssocID="{69DD8495-1382-4552-AF37-EB400D2915E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F62257-38C9-4530-9894-636A9702EBEE}" type="presOf" srcId="{D094BDFD-3A15-43D1-BEDA-E38D1C3438BB}" destId="{61916BE0-710D-41CF-BB7F-637C16C1C94D}" srcOrd="0" destOrd="0" presId="urn:microsoft.com/office/officeart/2005/8/layout/default"/>
    <dgm:cxn modelId="{2BF7E349-AD1B-4A0F-BEAE-0CD7B325B285}" type="presOf" srcId="{0C85DB6E-CA1F-47D6-9913-A050F44386DB}" destId="{B3E6D357-054A-4B19-9C29-B20FFC631F8C}" srcOrd="0" destOrd="0" presId="urn:microsoft.com/office/officeart/2005/8/layout/default"/>
    <dgm:cxn modelId="{00529746-36B4-42B9-A894-79AD2573C93C}" type="presOf" srcId="{66B7E311-62E3-40C0-B293-88E2A0D46855}" destId="{69D22DAF-E6C8-41CA-B42B-B664ACD6CF13}" srcOrd="0" destOrd="0" presId="urn:microsoft.com/office/officeart/2005/8/layout/default"/>
    <dgm:cxn modelId="{5CF4F402-1439-4677-91B5-08706208E905}" type="presOf" srcId="{562CA2EC-5B81-4C96-B674-2CF4B169C782}" destId="{15A7A0BF-DFE1-4E3C-8FFB-50373E7C168C}" srcOrd="0" destOrd="0" presId="urn:microsoft.com/office/officeart/2005/8/layout/default"/>
    <dgm:cxn modelId="{81B3A390-8F23-4C29-A493-C30D960A4AF5}" type="presOf" srcId="{460686FD-5AE4-4F0D-8994-38B507EEFD48}" destId="{AB7AB7F1-5616-4ED8-B232-1EC45C3506CC}" srcOrd="0" destOrd="0" presId="urn:microsoft.com/office/officeart/2005/8/layout/default"/>
    <dgm:cxn modelId="{EDC00903-5D4A-48BB-B6AB-8A850CF73724}" srcId="{D094BDFD-3A15-43D1-BEDA-E38D1C3438BB}" destId="{69DD8495-1382-4552-AF37-EB400D2915EB}" srcOrd="4" destOrd="0" parTransId="{A65A14D3-90AC-4996-948F-1994B9D24E9D}" sibTransId="{5D1A6B01-E581-4002-A708-F63435A2C046}"/>
    <dgm:cxn modelId="{09465C31-82A4-42F9-B14D-28893E49535C}" srcId="{D094BDFD-3A15-43D1-BEDA-E38D1C3438BB}" destId="{66B7E311-62E3-40C0-B293-88E2A0D46855}" srcOrd="3" destOrd="0" parTransId="{40396F47-DF78-4FA2-BF71-2D2F9BD37295}" sibTransId="{E2EDC0B3-3B64-4444-A9E7-E6B27A62C21B}"/>
    <dgm:cxn modelId="{CAFBA74E-0918-4BBE-9979-7ED611B4FC6B}" srcId="{D094BDFD-3A15-43D1-BEDA-E38D1C3438BB}" destId="{0C85DB6E-CA1F-47D6-9913-A050F44386DB}" srcOrd="0" destOrd="0" parTransId="{B31C94BB-D00F-44F4-8ECD-6B4C8491600B}" sibTransId="{2A5D3B63-0274-429B-9B70-473B0C6966A6}"/>
    <dgm:cxn modelId="{7BB577E9-715E-4121-BA64-96D5E960AC78}" srcId="{D094BDFD-3A15-43D1-BEDA-E38D1C3438BB}" destId="{460686FD-5AE4-4F0D-8994-38B507EEFD48}" srcOrd="2" destOrd="0" parTransId="{BBABBBE8-71D6-4746-971F-8628A7DCD910}" sibTransId="{6A1B07B7-A113-4F31-A476-72400B2BB878}"/>
    <dgm:cxn modelId="{34146CA2-ACD3-4173-B821-B66ACEA9C06A}" srcId="{D094BDFD-3A15-43D1-BEDA-E38D1C3438BB}" destId="{562CA2EC-5B81-4C96-B674-2CF4B169C782}" srcOrd="1" destOrd="0" parTransId="{7931D9A2-EB33-43F0-8812-1B382F33CEBD}" sibTransId="{1E5D98C3-2516-413F-BA8A-7CF30F121B1A}"/>
    <dgm:cxn modelId="{13CF4FD3-6850-4550-A484-1BE09BC0D987}" type="presOf" srcId="{69DD8495-1382-4552-AF37-EB400D2915EB}" destId="{15CF2343-EAB1-4AD8-8418-60611A7BD964}" srcOrd="0" destOrd="0" presId="urn:microsoft.com/office/officeart/2005/8/layout/default"/>
    <dgm:cxn modelId="{9FAE7135-DE7D-46D0-A7C7-92A7CE2A55D1}" type="presParOf" srcId="{61916BE0-710D-41CF-BB7F-637C16C1C94D}" destId="{B3E6D357-054A-4B19-9C29-B20FFC631F8C}" srcOrd="0" destOrd="0" presId="urn:microsoft.com/office/officeart/2005/8/layout/default"/>
    <dgm:cxn modelId="{D399A406-44E4-4A9B-A6AC-0A927A0B1AE9}" type="presParOf" srcId="{61916BE0-710D-41CF-BB7F-637C16C1C94D}" destId="{C7C03E4B-D479-4AD9-8B3F-FC4A084474A6}" srcOrd="1" destOrd="0" presId="urn:microsoft.com/office/officeart/2005/8/layout/default"/>
    <dgm:cxn modelId="{55E6CA11-6042-41AE-AD25-FD9B00E42375}" type="presParOf" srcId="{61916BE0-710D-41CF-BB7F-637C16C1C94D}" destId="{15A7A0BF-DFE1-4E3C-8FFB-50373E7C168C}" srcOrd="2" destOrd="0" presId="urn:microsoft.com/office/officeart/2005/8/layout/default"/>
    <dgm:cxn modelId="{519845EC-4B39-499A-81A9-66E9420E949B}" type="presParOf" srcId="{61916BE0-710D-41CF-BB7F-637C16C1C94D}" destId="{E656D71C-CA4E-4B13-9418-39BD6F66DC31}" srcOrd="3" destOrd="0" presId="urn:microsoft.com/office/officeart/2005/8/layout/default"/>
    <dgm:cxn modelId="{9F4AB5B3-1798-4E6F-8824-5846216B1CCE}" type="presParOf" srcId="{61916BE0-710D-41CF-BB7F-637C16C1C94D}" destId="{AB7AB7F1-5616-4ED8-B232-1EC45C3506CC}" srcOrd="4" destOrd="0" presId="urn:microsoft.com/office/officeart/2005/8/layout/default"/>
    <dgm:cxn modelId="{0B0BEBDE-B9CB-42BD-8B62-B64C5D59766D}" type="presParOf" srcId="{61916BE0-710D-41CF-BB7F-637C16C1C94D}" destId="{D2A23C5E-FB13-492C-94CC-A0B8FAEB0044}" srcOrd="5" destOrd="0" presId="urn:microsoft.com/office/officeart/2005/8/layout/default"/>
    <dgm:cxn modelId="{09523044-849F-4A7D-BFEF-43D36B96548D}" type="presParOf" srcId="{61916BE0-710D-41CF-BB7F-637C16C1C94D}" destId="{69D22DAF-E6C8-41CA-B42B-B664ACD6CF13}" srcOrd="6" destOrd="0" presId="urn:microsoft.com/office/officeart/2005/8/layout/default"/>
    <dgm:cxn modelId="{2CCBB1BA-F785-4E7E-9326-AAC06E9D181B}" type="presParOf" srcId="{61916BE0-710D-41CF-BB7F-637C16C1C94D}" destId="{4E2B1EDB-42B6-4CD3-BB67-22625E8BA375}" srcOrd="7" destOrd="0" presId="urn:microsoft.com/office/officeart/2005/8/layout/default"/>
    <dgm:cxn modelId="{C25E1B20-926A-4F78-A10B-794A8AE8162C}" type="presParOf" srcId="{61916BE0-710D-41CF-BB7F-637C16C1C94D}" destId="{15CF2343-EAB1-4AD8-8418-60611A7BD9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89C9F-23BC-4E09-AC50-05D7BF8938D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54709AC-AF20-49E1-B15B-05A9BBB376FD}">
      <dgm:prSet phldrT="[Text]" custT="1"/>
      <dgm:spPr/>
      <dgm:t>
        <a:bodyPr/>
        <a:lstStyle/>
        <a:p>
          <a:r>
            <a:rPr lang="en-US" sz="4800" dirty="0" smtClean="0"/>
            <a:t>Meal Counting/Claiming</a:t>
          </a:r>
          <a:endParaRPr lang="en-US" sz="4800" dirty="0"/>
        </a:p>
      </dgm:t>
    </dgm:pt>
    <dgm:pt modelId="{6E54335B-3F11-432A-B233-13F5A4C475B7}" type="parTrans" cxnId="{C8FBD768-B160-4648-A7E6-6832DF46668E}">
      <dgm:prSet/>
      <dgm:spPr/>
      <dgm:t>
        <a:bodyPr/>
        <a:lstStyle/>
        <a:p>
          <a:endParaRPr lang="en-US"/>
        </a:p>
      </dgm:t>
    </dgm:pt>
    <dgm:pt modelId="{D0DB36D0-CB82-4B3E-BBE1-D5A67E5A0ACC}" type="sibTrans" cxnId="{C8FBD768-B160-4648-A7E6-6832DF46668E}">
      <dgm:prSet/>
      <dgm:spPr/>
      <dgm:t>
        <a:bodyPr/>
        <a:lstStyle/>
        <a:p>
          <a:endParaRPr lang="en-US"/>
        </a:p>
      </dgm:t>
    </dgm:pt>
    <dgm:pt modelId="{ABF85728-092D-49D9-91AE-635772D969D1}">
      <dgm:prSet phldrT="[Text]" custT="1"/>
      <dgm:spPr/>
      <dgm:t>
        <a:bodyPr/>
        <a:lstStyle/>
        <a:p>
          <a:r>
            <a:rPr lang="en-US" sz="4200" dirty="0" smtClean="0"/>
            <a:t>Meal Pattern &amp; Nutritional Quality</a:t>
          </a:r>
          <a:endParaRPr lang="en-US" sz="4200" dirty="0"/>
        </a:p>
      </dgm:t>
    </dgm:pt>
    <dgm:pt modelId="{31F24416-68A4-47A8-A452-7BB175E03861}" type="parTrans" cxnId="{114475DE-E685-40F3-A7E1-A32FF2E3C3ED}">
      <dgm:prSet/>
      <dgm:spPr/>
      <dgm:t>
        <a:bodyPr/>
        <a:lstStyle/>
        <a:p>
          <a:endParaRPr lang="en-US"/>
        </a:p>
      </dgm:t>
    </dgm:pt>
    <dgm:pt modelId="{52A68524-CA90-481A-BD35-845670A50468}" type="sibTrans" cxnId="{114475DE-E685-40F3-A7E1-A32FF2E3C3ED}">
      <dgm:prSet/>
      <dgm:spPr/>
      <dgm:t>
        <a:bodyPr/>
        <a:lstStyle/>
        <a:p>
          <a:endParaRPr lang="en-US"/>
        </a:p>
      </dgm:t>
    </dgm:pt>
    <dgm:pt modelId="{4717A7C6-E95E-4AF8-BE90-78FC068B369B}">
      <dgm:prSet phldrT="[Text]" custT="1"/>
      <dgm:spPr/>
      <dgm:t>
        <a:bodyPr/>
        <a:lstStyle/>
        <a:p>
          <a:r>
            <a:rPr lang="en-US" sz="3400" dirty="0" smtClean="0"/>
            <a:t>Civils Rights, Food Safety, Portable Water, &amp; On-Site Monitoring</a:t>
          </a:r>
          <a:endParaRPr lang="en-US" sz="3400" dirty="0"/>
        </a:p>
      </dgm:t>
    </dgm:pt>
    <dgm:pt modelId="{2E76BBEC-54C2-4247-A8B5-081FF0137C93}" type="parTrans" cxnId="{5F0F8929-C5AE-45F1-AF9C-42835FA9D3CC}">
      <dgm:prSet/>
      <dgm:spPr/>
      <dgm:t>
        <a:bodyPr/>
        <a:lstStyle/>
        <a:p>
          <a:endParaRPr lang="en-US"/>
        </a:p>
      </dgm:t>
    </dgm:pt>
    <dgm:pt modelId="{7A580808-607C-4782-91A6-D9AE15656014}" type="sibTrans" cxnId="{5F0F8929-C5AE-45F1-AF9C-42835FA9D3CC}">
      <dgm:prSet/>
      <dgm:spPr/>
      <dgm:t>
        <a:bodyPr/>
        <a:lstStyle/>
        <a:p>
          <a:endParaRPr lang="en-US"/>
        </a:p>
      </dgm:t>
    </dgm:pt>
    <dgm:pt modelId="{0B55AFDC-C3D9-4E96-8C25-79B7A44C5990}" type="pres">
      <dgm:prSet presAssocID="{CEC89C9F-23BC-4E09-AC50-05D7BF8938DD}" presName="Name0" presStyleCnt="0">
        <dgm:presLayoutVars>
          <dgm:dir/>
          <dgm:resizeHandles val="exact"/>
        </dgm:presLayoutVars>
      </dgm:prSet>
      <dgm:spPr/>
    </dgm:pt>
    <dgm:pt modelId="{A0CADA76-34C6-4C9B-A15D-236BCFFDE705}" type="pres">
      <dgm:prSet presAssocID="{CEC89C9F-23BC-4E09-AC50-05D7BF8938DD}" presName="fgShape" presStyleLbl="fgShp" presStyleIdx="0" presStyleCnt="1" custScaleX="105272" custLinFactNeighborX="-301" custLinFactNeighborY="21633"/>
      <dgm:spPr/>
    </dgm:pt>
    <dgm:pt modelId="{BE941B8A-AFA1-49C6-A41D-02714472234C}" type="pres">
      <dgm:prSet presAssocID="{CEC89C9F-23BC-4E09-AC50-05D7BF8938DD}" presName="linComp" presStyleCnt="0"/>
      <dgm:spPr/>
    </dgm:pt>
    <dgm:pt modelId="{35ABFB72-9AB2-4725-AAF6-933DAA218D94}" type="pres">
      <dgm:prSet presAssocID="{A54709AC-AF20-49E1-B15B-05A9BBB376FD}" presName="compNode" presStyleCnt="0"/>
      <dgm:spPr/>
    </dgm:pt>
    <dgm:pt modelId="{D54703C1-C36C-40DC-9B92-074772318D6C}" type="pres">
      <dgm:prSet presAssocID="{A54709AC-AF20-49E1-B15B-05A9BBB376FD}" presName="bkgdShape" presStyleLbl="node1" presStyleIdx="0" presStyleCnt="3" custLinFactNeighborX="-27129" custLinFactNeighborY="-5709"/>
      <dgm:spPr/>
      <dgm:t>
        <a:bodyPr/>
        <a:lstStyle/>
        <a:p>
          <a:endParaRPr lang="en-US"/>
        </a:p>
      </dgm:t>
    </dgm:pt>
    <dgm:pt modelId="{B4667E0F-CF81-4E33-BFE0-7D1C4A62A5E5}" type="pres">
      <dgm:prSet presAssocID="{A54709AC-AF20-49E1-B15B-05A9BBB376F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F98BE-6D94-4A12-B296-C8D6D10D5E03}" type="pres">
      <dgm:prSet presAssocID="{A54709AC-AF20-49E1-B15B-05A9BBB376FD}" presName="invisiNode" presStyleLbl="node1" presStyleIdx="0" presStyleCnt="3"/>
      <dgm:spPr/>
    </dgm:pt>
    <dgm:pt modelId="{D72AC682-30C2-42B6-B3C5-699DEB5069FE}" type="pres">
      <dgm:prSet presAssocID="{A54709AC-AF20-49E1-B15B-05A9BBB376FD}" presName="imagNode" presStyleLbl="fgImgPlace1" presStyleIdx="0" presStyleCnt="3" custLinFactNeighborX="610" custLinFactNeighborY="-396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C14E771-C01A-418A-8AA4-F91802A21213}" type="pres">
      <dgm:prSet presAssocID="{D0DB36D0-CB82-4B3E-BBE1-D5A67E5A0A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FAB18E-B217-4C6C-A6A2-0D2D7EFB12A9}" type="pres">
      <dgm:prSet presAssocID="{ABF85728-092D-49D9-91AE-635772D969D1}" presName="compNode" presStyleCnt="0"/>
      <dgm:spPr/>
    </dgm:pt>
    <dgm:pt modelId="{F581EFEA-8C7E-452E-AF4E-7303E4FE867F}" type="pres">
      <dgm:prSet presAssocID="{ABF85728-092D-49D9-91AE-635772D969D1}" presName="bkgdShape" presStyleLbl="node1" presStyleIdx="1" presStyleCnt="3"/>
      <dgm:spPr/>
      <dgm:t>
        <a:bodyPr/>
        <a:lstStyle/>
        <a:p>
          <a:endParaRPr lang="en-US"/>
        </a:p>
      </dgm:t>
    </dgm:pt>
    <dgm:pt modelId="{41FD2E24-F1CC-42CE-AEB4-9BEED538E470}" type="pres">
      <dgm:prSet presAssocID="{ABF85728-092D-49D9-91AE-635772D969D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C3B08-F409-469F-8CC1-B32D8798D839}" type="pres">
      <dgm:prSet presAssocID="{ABF85728-092D-49D9-91AE-635772D969D1}" presName="invisiNode" presStyleLbl="node1" presStyleIdx="1" presStyleCnt="3"/>
      <dgm:spPr/>
    </dgm:pt>
    <dgm:pt modelId="{48541430-0400-4092-812F-8A1DBAAA8DC9}" type="pres">
      <dgm:prSet presAssocID="{ABF85728-092D-49D9-91AE-635772D969D1}" presName="imagNode" presStyleLbl="fgImgPlace1" presStyleIdx="1" presStyleCnt="3" custLinFactNeighborX="1830" custLinFactNeighborY="-353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300BF69E-061B-45EE-AB0D-48F13820B02D}" type="pres">
      <dgm:prSet presAssocID="{52A68524-CA90-481A-BD35-845670A504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44F8B36-E78E-4059-B8B0-33C36B5F1E95}" type="pres">
      <dgm:prSet presAssocID="{4717A7C6-E95E-4AF8-BE90-78FC068B369B}" presName="compNode" presStyleCnt="0"/>
      <dgm:spPr/>
    </dgm:pt>
    <dgm:pt modelId="{670F0297-B933-433F-AA57-080D2CC39A24}" type="pres">
      <dgm:prSet presAssocID="{4717A7C6-E95E-4AF8-BE90-78FC068B369B}" presName="bkgdShape" presStyleLbl="node1" presStyleIdx="2" presStyleCnt="3"/>
      <dgm:spPr/>
      <dgm:t>
        <a:bodyPr/>
        <a:lstStyle/>
        <a:p>
          <a:endParaRPr lang="en-US"/>
        </a:p>
      </dgm:t>
    </dgm:pt>
    <dgm:pt modelId="{DB3D8332-F522-4946-B705-063C7C329C60}" type="pres">
      <dgm:prSet presAssocID="{4717A7C6-E95E-4AF8-BE90-78FC068B369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21F7E-AA41-477F-B455-4D778B87D9B7}" type="pres">
      <dgm:prSet presAssocID="{4717A7C6-E95E-4AF8-BE90-78FC068B369B}" presName="invisiNode" presStyleLbl="node1" presStyleIdx="2" presStyleCnt="3"/>
      <dgm:spPr/>
    </dgm:pt>
    <dgm:pt modelId="{02D60F10-BC5D-4725-A4D1-CD04F280F6A4}" type="pres">
      <dgm:prSet presAssocID="{4717A7C6-E95E-4AF8-BE90-78FC068B369B}" presName="imagNode" presStyleLbl="fgImgPlace1" presStyleIdx="2" presStyleCnt="3" custScaleX="101543" custLinFactNeighborX="3660" custLinFactNeighborY="-3534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84CADBAE-B72C-4272-8C5D-9A376412D04D}" type="presOf" srcId="{A54709AC-AF20-49E1-B15B-05A9BBB376FD}" destId="{D54703C1-C36C-40DC-9B92-074772318D6C}" srcOrd="0" destOrd="0" presId="urn:microsoft.com/office/officeart/2005/8/layout/hList7"/>
    <dgm:cxn modelId="{9784F390-7733-46C7-A05D-2D2B2505B3AB}" type="presOf" srcId="{52A68524-CA90-481A-BD35-845670A50468}" destId="{300BF69E-061B-45EE-AB0D-48F13820B02D}" srcOrd="0" destOrd="0" presId="urn:microsoft.com/office/officeart/2005/8/layout/hList7"/>
    <dgm:cxn modelId="{5F0F8929-C5AE-45F1-AF9C-42835FA9D3CC}" srcId="{CEC89C9F-23BC-4E09-AC50-05D7BF8938DD}" destId="{4717A7C6-E95E-4AF8-BE90-78FC068B369B}" srcOrd="2" destOrd="0" parTransId="{2E76BBEC-54C2-4247-A8B5-081FF0137C93}" sibTransId="{7A580808-607C-4782-91A6-D9AE15656014}"/>
    <dgm:cxn modelId="{8CF91762-9DCD-4B23-B645-F12953B254EE}" type="presOf" srcId="{ABF85728-092D-49D9-91AE-635772D969D1}" destId="{41FD2E24-F1CC-42CE-AEB4-9BEED538E470}" srcOrd="1" destOrd="0" presId="urn:microsoft.com/office/officeart/2005/8/layout/hList7"/>
    <dgm:cxn modelId="{566B6A39-1DCA-4249-AAA6-32C646F27121}" type="presOf" srcId="{4717A7C6-E95E-4AF8-BE90-78FC068B369B}" destId="{DB3D8332-F522-4946-B705-063C7C329C60}" srcOrd="1" destOrd="0" presId="urn:microsoft.com/office/officeart/2005/8/layout/hList7"/>
    <dgm:cxn modelId="{145144CA-D433-4B0B-8C4F-2552FDBF202E}" type="presOf" srcId="{4717A7C6-E95E-4AF8-BE90-78FC068B369B}" destId="{670F0297-B933-433F-AA57-080D2CC39A24}" srcOrd="0" destOrd="0" presId="urn:microsoft.com/office/officeart/2005/8/layout/hList7"/>
    <dgm:cxn modelId="{C8FBD768-B160-4648-A7E6-6832DF46668E}" srcId="{CEC89C9F-23BC-4E09-AC50-05D7BF8938DD}" destId="{A54709AC-AF20-49E1-B15B-05A9BBB376FD}" srcOrd="0" destOrd="0" parTransId="{6E54335B-3F11-432A-B233-13F5A4C475B7}" sibTransId="{D0DB36D0-CB82-4B3E-BBE1-D5A67E5A0ACC}"/>
    <dgm:cxn modelId="{7D8CB993-210A-4FF5-8096-876E61A0131C}" type="presOf" srcId="{ABF85728-092D-49D9-91AE-635772D969D1}" destId="{F581EFEA-8C7E-452E-AF4E-7303E4FE867F}" srcOrd="0" destOrd="0" presId="urn:microsoft.com/office/officeart/2005/8/layout/hList7"/>
    <dgm:cxn modelId="{970CBE18-DA32-4831-B081-24D0F950DE35}" type="presOf" srcId="{A54709AC-AF20-49E1-B15B-05A9BBB376FD}" destId="{B4667E0F-CF81-4E33-BFE0-7D1C4A62A5E5}" srcOrd="1" destOrd="0" presId="urn:microsoft.com/office/officeart/2005/8/layout/hList7"/>
    <dgm:cxn modelId="{E63DB7EA-0873-444F-BB89-AB7E8EA00920}" type="presOf" srcId="{D0DB36D0-CB82-4B3E-BBE1-D5A67E5A0ACC}" destId="{1C14E771-C01A-418A-8AA4-F91802A21213}" srcOrd="0" destOrd="0" presId="urn:microsoft.com/office/officeart/2005/8/layout/hList7"/>
    <dgm:cxn modelId="{4F591C18-1761-4CE3-8C4C-6F7FC4025965}" type="presOf" srcId="{CEC89C9F-23BC-4E09-AC50-05D7BF8938DD}" destId="{0B55AFDC-C3D9-4E96-8C25-79B7A44C5990}" srcOrd="0" destOrd="0" presId="urn:microsoft.com/office/officeart/2005/8/layout/hList7"/>
    <dgm:cxn modelId="{114475DE-E685-40F3-A7E1-A32FF2E3C3ED}" srcId="{CEC89C9F-23BC-4E09-AC50-05D7BF8938DD}" destId="{ABF85728-092D-49D9-91AE-635772D969D1}" srcOrd="1" destOrd="0" parTransId="{31F24416-68A4-47A8-A452-7BB175E03861}" sibTransId="{52A68524-CA90-481A-BD35-845670A50468}"/>
    <dgm:cxn modelId="{D0467668-94CB-429E-A0A1-E8FD455F6A27}" type="presParOf" srcId="{0B55AFDC-C3D9-4E96-8C25-79B7A44C5990}" destId="{A0CADA76-34C6-4C9B-A15D-236BCFFDE705}" srcOrd="0" destOrd="0" presId="urn:microsoft.com/office/officeart/2005/8/layout/hList7"/>
    <dgm:cxn modelId="{137D2B27-8949-4B63-98A2-C3402D4090A3}" type="presParOf" srcId="{0B55AFDC-C3D9-4E96-8C25-79B7A44C5990}" destId="{BE941B8A-AFA1-49C6-A41D-02714472234C}" srcOrd="1" destOrd="0" presId="urn:microsoft.com/office/officeart/2005/8/layout/hList7"/>
    <dgm:cxn modelId="{BF8D07AB-33CB-4F99-B3FE-75D202963A99}" type="presParOf" srcId="{BE941B8A-AFA1-49C6-A41D-02714472234C}" destId="{35ABFB72-9AB2-4725-AAF6-933DAA218D94}" srcOrd="0" destOrd="0" presId="urn:microsoft.com/office/officeart/2005/8/layout/hList7"/>
    <dgm:cxn modelId="{0DF88781-13BC-41C9-9DCF-DAD3FA5482EE}" type="presParOf" srcId="{35ABFB72-9AB2-4725-AAF6-933DAA218D94}" destId="{D54703C1-C36C-40DC-9B92-074772318D6C}" srcOrd="0" destOrd="0" presId="urn:microsoft.com/office/officeart/2005/8/layout/hList7"/>
    <dgm:cxn modelId="{F722AB07-F56D-48E1-993F-66509ACCDF53}" type="presParOf" srcId="{35ABFB72-9AB2-4725-AAF6-933DAA218D94}" destId="{B4667E0F-CF81-4E33-BFE0-7D1C4A62A5E5}" srcOrd="1" destOrd="0" presId="urn:microsoft.com/office/officeart/2005/8/layout/hList7"/>
    <dgm:cxn modelId="{6E83421B-8D3B-403A-A78C-8215B22EBC06}" type="presParOf" srcId="{35ABFB72-9AB2-4725-AAF6-933DAA218D94}" destId="{843F98BE-6D94-4A12-B296-C8D6D10D5E03}" srcOrd="2" destOrd="0" presId="urn:microsoft.com/office/officeart/2005/8/layout/hList7"/>
    <dgm:cxn modelId="{3CAA7F3B-4AF7-4262-A483-4D723D825968}" type="presParOf" srcId="{35ABFB72-9AB2-4725-AAF6-933DAA218D94}" destId="{D72AC682-30C2-42B6-B3C5-699DEB5069FE}" srcOrd="3" destOrd="0" presId="urn:microsoft.com/office/officeart/2005/8/layout/hList7"/>
    <dgm:cxn modelId="{0F7EB535-D7B5-4C2D-B6FA-A16E8D1AEC57}" type="presParOf" srcId="{BE941B8A-AFA1-49C6-A41D-02714472234C}" destId="{1C14E771-C01A-418A-8AA4-F91802A21213}" srcOrd="1" destOrd="0" presId="urn:microsoft.com/office/officeart/2005/8/layout/hList7"/>
    <dgm:cxn modelId="{67DA4727-AAF1-4718-BC4A-EEB2090A1E5D}" type="presParOf" srcId="{BE941B8A-AFA1-49C6-A41D-02714472234C}" destId="{6CFAB18E-B217-4C6C-A6A2-0D2D7EFB12A9}" srcOrd="2" destOrd="0" presId="urn:microsoft.com/office/officeart/2005/8/layout/hList7"/>
    <dgm:cxn modelId="{39460EDC-FFA0-48E1-BEDB-BD0475EFF75C}" type="presParOf" srcId="{6CFAB18E-B217-4C6C-A6A2-0D2D7EFB12A9}" destId="{F581EFEA-8C7E-452E-AF4E-7303E4FE867F}" srcOrd="0" destOrd="0" presId="urn:microsoft.com/office/officeart/2005/8/layout/hList7"/>
    <dgm:cxn modelId="{7F1AAFB0-B774-4DA1-B998-BEF9F6E55365}" type="presParOf" srcId="{6CFAB18E-B217-4C6C-A6A2-0D2D7EFB12A9}" destId="{41FD2E24-F1CC-42CE-AEB4-9BEED538E470}" srcOrd="1" destOrd="0" presId="urn:microsoft.com/office/officeart/2005/8/layout/hList7"/>
    <dgm:cxn modelId="{6CDF430C-4C63-4686-A156-600AB6775CCC}" type="presParOf" srcId="{6CFAB18E-B217-4C6C-A6A2-0D2D7EFB12A9}" destId="{4EAC3B08-F409-469F-8CC1-B32D8798D839}" srcOrd="2" destOrd="0" presId="urn:microsoft.com/office/officeart/2005/8/layout/hList7"/>
    <dgm:cxn modelId="{2B4509F5-628F-4F9F-9B98-98D966785D7E}" type="presParOf" srcId="{6CFAB18E-B217-4C6C-A6A2-0D2D7EFB12A9}" destId="{48541430-0400-4092-812F-8A1DBAAA8DC9}" srcOrd="3" destOrd="0" presId="urn:microsoft.com/office/officeart/2005/8/layout/hList7"/>
    <dgm:cxn modelId="{990D8A77-60FA-448A-9B4F-D01460AD8B34}" type="presParOf" srcId="{BE941B8A-AFA1-49C6-A41D-02714472234C}" destId="{300BF69E-061B-45EE-AB0D-48F13820B02D}" srcOrd="3" destOrd="0" presId="urn:microsoft.com/office/officeart/2005/8/layout/hList7"/>
    <dgm:cxn modelId="{8113FF1E-957A-45CA-A125-DB7BD0B1AD4E}" type="presParOf" srcId="{BE941B8A-AFA1-49C6-A41D-02714472234C}" destId="{544F8B36-E78E-4059-B8B0-33C36B5F1E95}" srcOrd="4" destOrd="0" presId="urn:microsoft.com/office/officeart/2005/8/layout/hList7"/>
    <dgm:cxn modelId="{E4202858-BCF4-46A5-AEBB-5B4032C7F0F2}" type="presParOf" srcId="{544F8B36-E78E-4059-B8B0-33C36B5F1E95}" destId="{670F0297-B933-433F-AA57-080D2CC39A24}" srcOrd="0" destOrd="0" presId="urn:microsoft.com/office/officeart/2005/8/layout/hList7"/>
    <dgm:cxn modelId="{CB9B0B76-FDD4-43ED-828E-D57DA0805670}" type="presParOf" srcId="{544F8B36-E78E-4059-B8B0-33C36B5F1E95}" destId="{DB3D8332-F522-4946-B705-063C7C329C60}" srcOrd="1" destOrd="0" presId="urn:microsoft.com/office/officeart/2005/8/layout/hList7"/>
    <dgm:cxn modelId="{F00134CC-EDE5-4C0C-BAD1-16BCAE23B0BD}" type="presParOf" srcId="{544F8B36-E78E-4059-B8B0-33C36B5F1E95}" destId="{BEB21F7E-AA41-477F-B455-4D778B87D9B7}" srcOrd="2" destOrd="0" presId="urn:microsoft.com/office/officeart/2005/8/layout/hList7"/>
    <dgm:cxn modelId="{9C8F773F-DCC5-49A9-86AC-B9FE0149B039}" type="presParOf" srcId="{544F8B36-E78E-4059-B8B0-33C36B5F1E95}" destId="{02D60F10-BC5D-4725-A4D1-CD04F280F6A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13F1C3-7A1D-4B45-B828-5050F7F7780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FEEA4C-86A7-40E5-BD88-D0C0E549F26F}">
      <dgm:prSet phldrT="[Text]"/>
      <dgm:spPr/>
      <dgm:t>
        <a:bodyPr/>
        <a:lstStyle/>
        <a:p>
          <a:r>
            <a:rPr lang="en-US" dirty="0" smtClean="0"/>
            <a:t>Breakfast</a:t>
          </a:r>
          <a:endParaRPr lang="en-US" dirty="0"/>
        </a:p>
      </dgm:t>
    </dgm:pt>
    <dgm:pt modelId="{B424DFB7-C389-4B37-A0C0-07E3381D5180}" type="parTrans" cxnId="{F3EE495D-37CC-4CB1-A922-69C63E7751C9}">
      <dgm:prSet/>
      <dgm:spPr/>
      <dgm:t>
        <a:bodyPr/>
        <a:lstStyle/>
        <a:p>
          <a:endParaRPr lang="en-US"/>
        </a:p>
      </dgm:t>
    </dgm:pt>
    <dgm:pt modelId="{9265973E-4B92-4A54-8EAB-BE5E0975D9FA}" type="sibTrans" cxnId="{F3EE495D-37CC-4CB1-A922-69C63E7751C9}">
      <dgm:prSet/>
      <dgm:spPr/>
      <dgm:t>
        <a:bodyPr/>
        <a:lstStyle/>
        <a:p>
          <a:endParaRPr lang="en-US"/>
        </a:p>
      </dgm:t>
    </dgm:pt>
    <dgm:pt modelId="{A4F10013-158C-44FD-B14D-B3A5B33E6630}">
      <dgm:prSet phldrT="[Text]"/>
      <dgm:spPr/>
      <dgm:t>
        <a:bodyPr/>
        <a:lstStyle/>
        <a:p>
          <a:r>
            <a:rPr lang="en-US" dirty="0" smtClean="0"/>
            <a:t>Morning hours</a:t>
          </a:r>
        </a:p>
        <a:p>
          <a:r>
            <a:rPr lang="en-US" dirty="0" smtClean="0"/>
            <a:t>7:00-10:00am</a:t>
          </a:r>
        </a:p>
      </dgm:t>
    </dgm:pt>
    <dgm:pt modelId="{10EC10EE-3E70-42D4-8894-FAEB21771A0D}" type="parTrans" cxnId="{7C92F2CE-7A76-439C-B773-F734502DF5E8}">
      <dgm:prSet/>
      <dgm:spPr/>
      <dgm:t>
        <a:bodyPr/>
        <a:lstStyle/>
        <a:p>
          <a:endParaRPr lang="en-US"/>
        </a:p>
      </dgm:t>
    </dgm:pt>
    <dgm:pt modelId="{29DE75C7-6832-4158-9343-A5E2A7A9F01D}" type="sibTrans" cxnId="{7C92F2CE-7A76-439C-B773-F734502DF5E8}">
      <dgm:prSet/>
      <dgm:spPr/>
      <dgm:t>
        <a:bodyPr/>
        <a:lstStyle/>
        <a:p>
          <a:endParaRPr lang="en-US"/>
        </a:p>
      </dgm:t>
    </dgm:pt>
    <dgm:pt modelId="{F219CE21-95ED-4114-8115-D3CB422CF36E}">
      <dgm:prSet phldrT="[Text]" custT="1"/>
      <dgm:spPr/>
      <dgm:t>
        <a:bodyPr/>
        <a:lstStyle/>
        <a:p>
          <a:r>
            <a:rPr lang="en-US" sz="2600" dirty="0" smtClean="0"/>
            <a:t>Breakfast---Lunch</a:t>
          </a:r>
          <a:endParaRPr lang="en-US" sz="2600" dirty="0"/>
        </a:p>
      </dgm:t>
    </dgm:pt>
    <dgm:pt modelId="{916F6FF0-5643-4CCA-A038-7EAB2BEDA165}" type="parTrans" cxnId="{FA215754-E489-4D84-A8CA-44E34E03A1FB}">
      <dgm:prSet/>
      <dgm:spPr/>
      <dgm:t>
        <a:bodyPr/>
        <a:lstStyle/>
        <a:p>
          <a:endParaRPr lang="en-US"/>
        </a:p>
      </dgm:t>
    </dgm:pt>
    <dgm:pt modelId="{09FFFAE2-9C4C-43EC-8DB8-37925309001B}" type="sibTrans" cxnId="{FA215754-E489-4D84-A8CA-44E34E03A1FB}">
      <dgm:prSet/>
      <dgm:spPr/>
      <dgm:t>
        <a:bodyPr/>
        <a:lstStyle/>
        <a:p>
          <a:endParaRPr lang="en-US"/>
        </a:p>
      </dgm:t>
    </dgm:pt>
    <dgm:pt modelId="{F6660761-FD11-4543-BE6A-DF3EE9B92526}">
      <dgm:prSet phldrT="[Text]"/>
      <dgm:spPr/>
      <dgm:t>
        <a:bodyPr/>
        <a:lstStyle/>
        <a:p>
          <a:r>
            <a:rPr lang="en-US" dirty="0" smtClean="0"/>
            <a:t>Lunch</a:t>
          </a:r>
          <a:endParaRPr lang="en-US" dirty="0"/>
        </a:p>
      </dgm:t>
    </dgm:pt>
    <dgm:pt modelId="{28E056BE-B880-4675-B5E4-42B3E95DA3CE}" type="parTrans" cxnId="{CE79EFE6-7F78-470C-85A1-3B861035E538}">
      <dgm:prSet/>
      <dgm:spPr/>
      <dgm:t>
        <a:bodyPr/>
        <a:lstStyle/>
        <a:p>
          <a:endParaRPr lang="en-US"/>
        </a:p>
      </dgm:t>
    </dgm:pt>
    <dgm:pt modelId="{269B7E13-89B0-4B65-9C8A-C16977203CB9}" type="sibTrans" cxnId="{CE79EFE6-7F78-470C-85A1-3B861035E538}">
      <dgm:prSet/>
      <dgm:spPr/>
      <dgm:t>
        <a:bodyPr/>
        <a:lstStyle/>
        <a:p>
          <a:endParaRPr lang="en-US"/>
        </a:p>
      </dgm:t>
    </dgm:pt>
    <dgm:pt modelId="{4058E4C4-B24C-4D71-AAB1-32C98FB8E340}">
      <dgm:prSet phldrT="[Text]"/>
      <dgm:spPr/>
      <dgm:t>
        <a:bodyPr/>
        <a:lstStyle/>
        <a:p>
          <a:r>
            <a:rPr lang="en-US" dirty="0" smtClean="0"/>
            <a:t>Between 10:00-2:00pm</a:t>
          </a:r>
          <a:endParaRPr lang="en-US" dirty="0"/>
        </a:p>
      </dgm:t>
    </dgm:pt>
    <dgm:pt modelId="{8FA7EC52-F923-4A00-9836-39DE75A7D24B}" type="parTrans" cxnId="{B006E1F2-BFB0-46B2-A30C-98468219CD20}">
      <dgm:prSet/>
      <dgm:spPr/>
      <dgm:t>
        <a:bodyPr/>
        <a:lstStyle/>
        <a:p>
          <a:endParaRPr lang="en-US"/>
        </a:p>
      </dgm:t>
    </dgm:pt>
    <dgm:pt modelId="{DB421FB0-3318-4C40-AA9A-232FD845AEA7}" type="sibTrans" cxnId="{B006E1F2-BFB0-46B2-A30C-98468219CD20}">
      <dgm:prSet/>
      <dgm:spPr/>
      <dgm:t>
        <a:bodyPr/>
        <a:lstStyle/>
        <a:p>
          <a:endParaRPr lang="en-US"/>
        </a:p>
      </dgm:t>
    </dgm:pt>
    <dgm:pt modelId="{F74CC853-A83C-46C7-990F-CACC1FED8EA1}">
      <dgm:prSet phldrT="[Text]"/>
      <dgm:spPr/>
      <dgm:t>
        <a:bodyPr/>
        <a:lstStyle/>
        <a:p>
          <a:r>
            <a:rPr lang="en-US" dirty="0" smtClean="0"/>
            <a:t>Lunch---Snack</a:t>
          </a:r>
          <a:endParaRPr lang="en-US" dirty="0"/>
        </a:p>
      </dgm:t>
    </dgm:pt>
    <dgm:pt modelId="{111DC49A-805C-4F88-86F2-10F8C8FBFC18}" type="parTrans" cxnId="{53E24E94-5108-49A0-B94D-2F6C3C04CC57}">
      <dgm:prSet/>
      <dgm:spPr/>
      <dgm:t>
        <a:bodyPr/>
        <a:lstStyle/>
        <a:p>
          <a:endParaRPr lang="en-US"/>
        </a:p>
      </dgm:t>
    </dgm:pt>
    <dgm:pt modelId="{B501FBBC-1AEA-4400-B56D-AAF2129E12D9}" type="sibTrans" cxnId="{53E24E94-5108-49A0-B94D-2F6C3C04CC57}">
      <dgm:prSet/>
      <dgm:spPr/>
      <dgm:t>
        <a:bodyPr/>
        <a:lstStyle/>
        <a:p>
          <a:endParaRPr lang="en-US"/>
        </a:p>
      </dgm:t>
    </dgm:pt>
    <dgm:pt modelId="{ED0DC8DA-431D-4FEF-9311-2498FF0DF7B6}">
      <dgm:prSet phldrT="[Text]"/>
      <dgm:spPr/>
      <dgm:t>
        <a:bodyPr/>
        <a:lstStyle/>
        <a:p>
          <a:r>
            <a:rPr lang="en-US" dirty="0" smtClean="0"/>
            <a:t>Snack</a:t>
          </a:r>
          <a:endParaRPr lang="en-US" dirty="0"/>
        </a:p>
      </dgm:t>
    </dgm:pt>
    <dgm:pt modelId="{B1E2DE06-C499-4DFC-BCEF-58667A85ED70}" type="parTrans" cxnId="{E5D9766D-BED7-4DE7-9EA0-712C46ECF97B}">
      <dgm:prSet/>
      <dgm:spPr/>
      <dgm:t>
        <a:bodyPr/>
        <a:lstStyle/>
        <a:p>
          <a:endParaRPr lang="en-US"/>
        </a:p>
      </dgm:t>
    </dgm:pt>
    <dgm:pt modelId="{E28AE0F8-96D8-4D6D-86C7-DB8CE3046924}" type="sibTrans" cxnId="{E5D9766D-BED7-4DE7-9EA0-712C46ECF97B}">
      <dgm:prSet/>
      <dgm:spPr/>
      <dgm:t>
        <a:bodyPr/>
        <a:lstStyle/>
        <a:p>
          <a:endParaRPr lang="en-US"/>
        </a:p>
      </dgm:t>
    </dgm:pt>
    <dgm:pt modelId="{5CFC47D6-769F-4D20-915E-87E688D84585}">
      <dgm:prSet phldrT="[Text]"/>
      <dgm:spPr/>
      <dgm:t>
        <a:bodyPr/>
        <a:lstStyle/>
        <a:p>
          <a:r>
            <a:rPr lang="en-US" dirty="0" smtClean="0"/>
            <a:t>Combination of morning / after lunch hours</a:t>
          </a:r>
          <a:endParaRPr lang="en-US" dirty="0"/>
        </a:p>
      </dgm:t>
    </dgm:pt>
    <dgm:pt modelId="{315EF5D6-576D-40AC-BDBC-43415AFEAC4D}" type="parTrans" cxnId="{7DE92246-1262-441A-BA41-F53B7C733539}">
      <dgm:prSet/>
      <dgm:spPr/>
      <dgm:t>
        <a:bodyPr/>
        <a:lstStyle/>
        <a:p>
          <a:endParaRPr lang="en-US"/>
        </a:p>
      </dgm:t>
    </dgm:pt>
    <dgm:pt modelId="{733BA02E-D14D-41D6-B562-0B10C6BC0A1D}" type="sibTrans" cxnId="{7DE92246-1262-441A-BA41-F53B7C733539}">
      <dgm:prSet/>
      <dgm:spPr/>
      <dgm:t>
        <a:bodyPr/>
        <a:lstStyle/>
        <a:p>
          <a:endParaRPr lang="en-US"/>
        </a:p>
      </dgm:t>
    </dgm:pt>
    <dgm:pt modelId="{062D41B1-256A-4C00-98B1-8223C56E7919}">
      <dgm:prSet phldrT="[Text]"/>
      <dgm:spPr/>
      <dgm:t>
        <a:bodyPr/>
        <a:lstStyle/>
        <a:p>
          <a:r>
            <a:rPr lang="en-US" dirty="0" smtClean="0"/>
            <a:t>Breakfast---Snack</a:t>
          </a:r>
          <a:endParaRPr lang="en-US" dirty="0"/>
        </a:p>
      </dgm:t>
    </dgm:pt>
    <dgm:pt modelId="{C13566DD-FEDD-4665-8DBD-276E563BB848}" type="parTrans" cxnId="{963689BA-2FB5-44EA-A71B-916DBBD29B6C}">
      <dgm:prSet/>
      <dgm:spPr/>
      <dgm:t>
        <a:bodyPr/>
        <a:lstStyle/>
        <a:p>
          <a:endParaRPr lang="en-US"/>
        </a:p>
      </dgm:t>
    </dgm:pt>
    <dgm:pt modelId="{EFD71D22-A41C-4670-8523-FBA4034C3D95}" type="sibTrans" cxnId="{963689BA-2FB5-44EA-A71B-916DBBD29B6C}">
      <dgm:prSet/>
      <dgm:spPr/>
      <dgm:t>
        <a:bodyPr/>
        <a:lstStyle/>
        <a:p>
          <a:endParaRPr lang="en-US"/>
        </a:p>
      </dgm:t>
    </dgm:pt>
    <dgm:pt modelId="{BA2C13FF-E395-4263-B164-2986806B11A8}" type="pres">
      <dgm:prSet presAssocID="{0213F1C3-7A1D-4B45-B828-5050F7F778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3549B2-0A29-4F56-B39E-A0943FC54801}" type="pres">
      <dgm:prSet presAssocID="{70FEEA4C-86A7-40E5-BD88-D0C0E549F26F}" presName="compNode" presStyleCnt="0"/>
      <dgm:spPr/>
    </dgm:pt>
    <dgm:pt modelId="{126E3E6D-EF86-4A0F-B9B2-986C84DA1D3F}" type="pres">
      <dgm:prSet presAssocID="{70FEEA4C-86A7-40E5-BD88-D0C0E549F26F}" presName="aNode" presStyleLbl="bgShp" presStyleIdx="0" presStyleCnt="3"/>
      <dgm:spPr/>
      <dgm:t>
        <a:bodyPr/>
        <a:lstStyle/>
        <a:p>
          <a:endParaRPr lang="en-US"/>
        </a:p>
      </dgm:t>
    </dgm:pt>
    <dgm:pt modelId="{AB6BACA7-55D4-4614-BF99-327D390E4166}" type="pres">
      <dgm:prSet presAssocID="{70FEEA4C-86A7-40E5-BD88-D0C0E549F26F}" presName="textNode" presStyleLbl="bgShp" presStyleIdx="0" presStyleCnt="3"/>
      <dgm:spPr/>
      <dgm:t>
        <a:bodyPr/>
        <a:lstStyle/>
        <a:p>
          <a:endParaRPr lang="en-US"/>
        </a:p>
      </dgm:t>
    </dgm:pt>
    <dgm:pt modelId="{94A239F4-CC19-4766-966F-D8DBB65FDAC9}" type="pres">
      <dgm:prSet presAssocID="{70FEEA4C-86A7-40E5-BD88-D0C0E549F26F}" presName="compChildNode" presStyleCnt="0"/>
      <dgm:spPr/>
    </dgm:pt>
    <dgm:pt modelId="{B685DE37-3F8C-4E0C-8880-38158B48F4C0}" type="pres">
      <dgm:prSet presAssocID="{70FEEA4C-86A7-40E5-BD88-D0C0E549F26F}" presName="theInnerList" presStyleCnt="0"/>
      <dgm:spPr/>
    </dgm:pt>
    <dgm:pt modelId="{4FA87715-5899-4C3C-8664-4EA4BC52056C}" type="pres">
      <dgm:prSet presAssocID="{A4F10013-158C-44FD-B14D-B3A5B33E6630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7A263-2AA6-46D4-92D2-0BCF493BA78A}" type="pres">
      <dgm:prSet presAssocID="{A4F10013-158C-44FD-B14D-B3A5B33E6630}" presName="aSpace2" presStyleCnt="0"/>
      <dgm:spPr/>
    </dgm:pt>
    <dgm:pt modelId="{D6C6B333-19C1-4031-927E-CEFF67C5500F}" type="pres">
      <dgm:prSet presAssocID="{F219CE21-95ED-4114-8115-D3CB422CF3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9D767-1C48-47AE-82FC-4588B23D87CC}" type="pres">
      <dgm:prSet presAssocID="{70FEEA4C-86A7-40E5-BD88-D0C0E549F26F}" presName="aSpace" presStyleCnt="0"/>
      <dgm:spPr/>
    </dgm:pt>
    <dgm:pt modelId="{D396813C-99D0-4934-92E8-A3D51B2AB033}" type="pres">
      <dgm:prSet presAssocID="{F6660761-FD11-4543-BE6A-DF3EE9B92526}" presName="compNode" presStyleCnt="0"/>
      <dgm:spPr/>
    </dgm:pt>
    <dgm:pt modelId="{0EC76079-37B5-412D-A333-AAB47C4FFA46}" type="pres">
      <dgm:prSet presAssocID="{F6660761-FD11-4543-BE6A-DF3EE9B92526}" presName="aNode" presStyleLbl="bgShp" presStyleIdx="1" presStyleCnt="3"/>
      <dgm:spPr/>
      <dgm:t>
        <a:bodyPr/>
        <a:lstStyle/>
        <a:p>
          <a:endParaRPr lang="en-US"/>
        </a:p>
      </dgm:t>
    </dgm:pt>
    <dgm:pt modelId="{B49F5B31-32B4-4843-AD8E-F899E3958679}" type="pres">
      <dgm:prSet presAssocID="{F6660761-FD11-4543-BE6A-DF3EE9B92526}" presName="textNode" presStyleLbl="bgShp" presStyleIdx="1" presStyleCnt="3"/>
      <dgm:spPr/>
      <dgm:t>
        <a:bodyPr/>
        <a:lstStyle/>
        <a:p>
          <a:endParaRPr lang="en-US"/>
        </a:p>
      </dgm:t>
    </dgm:pt>
    <dgm:pt modelId="{8AC66815-CA1E-4E08-B25D-42890B93AD29}" type="pres">
      <dgm:prSet presAssocID="{F6660761-FD11-4543-BE6A-DF3EE9B92526}" presName="compChildNode" presStyleCnt="0"/>
      <dgm:spPr/>
    </dgm:pt>
    <dgm:pt modelId="{B394760C-03C4-49AA-B4CC-29CDB035A21D}" type="pres">
      <dgm:prSet presAssocID="{F6660761-FD11-4543-BE6A-DF3EE9B92526}" presName="theInnerList" presStyleCnt="0"/>
      <dgm:spPr/>
    </dgm:pt>
    <dgm:pt modelId="{4A1701A9-9C48-4E6D-8400-B9392534378C}" type="pres">
      <dgm:prSet presAssocID="{4058E4C4-B24C-4D71-AAB1-32C98FB8E340}" presName="childNode" presStyleLbl="node1" presStyleIdx="2" presStyleCnt="6" custLinFactNeighborY="21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7EBC1-09E7-4BC6-80C5-4B4A90B90982}" type="pres">
      <dgm:prSet presAssocID="{4058E4C4-B24C-4D71-AAB1-32C98FB8E340}" presName="aSpace2" presStyleCnt="0"/>
      <dgm:spPr/>
    </dgm:pt>
    <dgm:pt modelId="{1D0E5302-B1DB-4149-8C45-134B912E338B}" type="pres">
      <dgm:prSet presAssocID="{F74CC853-A83C-46C7-990F-CACC1FED8EA1}" presName="childNode" presStyleLbl="node1" presStyleIdx="3" presStyleCnt="6" custLinFactNeighborX="-317" custLinFactNeighborY="-128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1B98C-7940-4693-A6AE-8688806E569B}" type="pres">
      <dgm:prSet presAssocID="{F6660761-FD11-4543-BE6A-DF3EE9B92526}" presName="aSpace" presStyleCnt="0"/>
      <dgm:spPr/>
    </dgm:pt>
    <dgm:pt modelId="{8DF5B3F6-5478-4BB4-8CBB-41F55F6E2C32}" type="pres">
      <dgm:prSet presAssocID="{ED0DC8DA-431D-4FEF-9311-2498FF0DF7B6}" presName="compNode" presStyleCnt="0"/>
      <dgm:spPr/>
    </dgm:pt>
    <dgm:pt modelId="{49226E3B-ACB5-48D5-AC6D-92027EC60DE3}" type="pres">
      <dgm:prSet presAssocID="{ED0DC8DA-431D-4FEF-9311-2498FF0DF7B6}" presName="aNode" presStyleLbl="bgShp" presStyleIdx="2" presStyleCnt="3"/>
      <dgm:spPr/>
      <dgm:t>
        <a:bodyPr/>
        <a:lstStyle/>
        <a:p>
          <a:endParaRPr lang="en-US"/>
        </a:p>
      </dgm:t>
    </dgm:pt>
    <dgm:pt modelId="{F35222F1-A1D4-46D7-9641-F55329D44B84}" type="pres">
      <dgm:prSet presAssocID="{ED0DC8DA-431D-4FEF-9311-2498FF0DF7B6}" presName="textNode" presStyleLbl="bgShp" presStyleIdx="2" presStyleCnt="3"/>
      <dgm:spPr/>
      <dgm:t>
        <a:bodyPr/>
        <a:lstStyle/>
        <a:p>
          <a:endParaRPr lang="en-US"/>
        </a:p>
      </dgm:t>
    </dgm:pt>
    <dgm:pt modelId="{3BA0BB0D-FA2B-4DC2-BE57-FE642204627C}" type="pres">
      <dgm:prSet presAssocID="{ED0DC8DA-431D-4FEF-9311-2498FF0DF7B6}" presName="compChildNode" presStyleCnt="0"/>
      <dgm:spPr/>
    </dgm:pt>
    <dgm:pt modelId="{CE94D590-6267-4051-9A03-7B3A2A542315}" type="pres">
      <dgm:prSet presAssocID="{ED0DC8DA-431D-4FEF-9311-2498FF0DF7B6}" presName="theInnerList" presStyleCnt="0"/>
      <dgm:spPr/>
    </dgm:pt>
    <dgm:pt modelId="{6B95FAA7-45F0-4530-B981-D8BBFD62C143}" type="pres">
      <dgm:prSet presAssocID="{5CFC47D6-769F-4D20-915E-87E688D8458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808D-041A-4650-941C-7349C72ACCF3}" type="pres">
      <dgm:prSet presAssocID="{5CFC47D6-769F-4D20-915E-87E688D84585}" presName="aSpace2" presStyleCnt="0"/>
      <dgm:spPr/>
    </dgm:pt>
    <dgm:pt modelId="{7762B0CD-9D97-4FB4-868B-E9A07CBBDD5C}" type="pres">
      <dgm:prSet presAssocID="{062D41B1-256A-4C00-98B1-8223C56E791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C4668-65BA-4B2B-A9DA-FC5C4E0C063B}" type="presOf" srcId="{F6660761-FD11-4543-BE6A-DF3EE9B92526}" destId="{B49F5B31-32B4-4843-AD8E-F899E3958679}" srcOrd="1" destOrd="0" presId="urn:microsoft.com/office/officeart/2005/8/layout/lProcess2"/>
    <dgm:cxn modelId="{7C92F2CE-7A76-439C-B773-F734502DF5E8}" srcId="{70FEEA4C-86A7-40E5-BD88-D0C0E549F26F}" destId="{A4F10013-158C-44FD-B14D-B3A5B33E6630}" srcOrd="0" destOrd="0" parTransId="{10EC10EE-3E70-42D4-8894-FAEB21771A0D}" sibTransId="{29DE75C7-6832-4158-9343-A5E2A7A9F01D}"/>
    <dgm:cxn modelId="{9BDF1FED-F924-4F92-8295-EBDED528ED49}" type="presOf" srcId="{F74CC853-A83C-46C7-990F-CACC1FED8EA1}" destId="{1D0E5302-B1DB-4149-8C45-134B912E338B}" srcOrd="0" destOrd="0" presId="urn:microsoft.com/office/officeart/2005/8/layout/lProcess2"/>
    <dgm:cxn modelId="{AD887242-E515-48A4-A43B-571E2FB152FF}" type="presOf" srcId="{A4F10013-158C-44FD-B14D-B3A5B33E6630}" destId="{4FA87715-5899-4C3C-8664-4EA4BC52056C}" srcOrd="0" destOrd="0" presId="urn:microsoft.com/office/officeart/2005/8/layout/lProcess2"/>
    <dgm:cxn modelId="{F3EE495D-37CC-4CB1-A922-69C63E7751C9}" srcId="{0213F1C3-7A1D-4B45-B828-5050F7F7780D}" destId="{70FEEA4C-86A7-40E5-BD88-D0C0E549F26F}" srcOrd="0" destOrd="0" parTransId="{B424DFB7-C389-4B37-A0C0-07E3381D5180}" sibTransId="{9265973E-4B92-4A54-8EAB-BE5E0975D9FA}"/>
    <dgm:cxn modelId="{AA436CFF-5B98-4A2E-8333-C8071D028F7A}" type="presOf" srcId="{F219CE21-95ED-4114-8115-D3CB422CF36E}" destId="{D6C6B333-19C1-4031-927E-CEFF67C5500F}" srcOrd="0" destOrd="0" presId="urn:microsoft.com/office/officeart/2005/8/layout/lProcess2"/>
    <dgm:cxn modelId="{203BFF58-318E-49A8-AE05-7BE8DC38E9C2}" type="presOf" srcId="{0213F1C3-7A1D-4B45-B828-5050F7F7780D}" destId="{BA2C13FF-E395-4263-B164-2986806B11A8}" srcOrd="0" destOrd="0" presId="urn:microsoft.com/office/officeart/2005/8/layout/lProcess2"/>
    <dgm:cxn modelId="{769B2B34-C493-4125-BC5B-53F8B3F29D2C}" type="presOf" srcId="{F6660761-FD11-4543-BE6A-DF3EE9B92526}" destId="{0EC76079-37B5-412D-A333-AAB47C4FFA46}" srcOrd="0" destOrd="0" presId="urn:microsoft.com/office/officeart/2005/8/layout/lProcess2"/>
    <dgm:cxn modelId="{B006E1F2-BFB0-46B2-A30C-98468219CD20}" srcId="{F6660761-FD11-4543-BE6A-DF3EE9B92526}" destId="{4058E4C4-B24C-4D71-AAB1-32C98FB8E340}" srcOrd="0" destOrd="0" parTransId="{8FA7EC52-F923-4A00-9836-39DE75A7D24B}" sibTransId="{DB421FB0-3318-4C40-AA9A-232FD845AEA7}"/>
    <dgm:cxn modelId="{963689BA-2FB5-44EA-A71B-916DBBD29B6C}" srcId="{ED0DC8DA-431D-4FEF-9311-2498FF0DF7B6}" destId="{062D41B1-256A-4C00-98B1-8223C56E7919}" srcOrd="1" destOrd="0" parTransId="{C13566DD-FEDD-4665-8DBD-276E563BB848}" sibTransId="{EFD71D22-A41C-4670-8523-FBA4034C3D95}"/>
    <dgm:cxn modelId="{FA215754-E489-4D84-A8CA-44E34E03A1FB}" srcId="{70FEEA4C-86A7-40E5-BD88-D0C0E549F26F}" destId="{F219CE21-95ED-4114-8115-D3CB422CF36E}" srcOrd="1" destOrd="0" parTransId="{916F6FF0-5643-4CCA-A038-7EAB2BEDA165}" sibTransId="{09FFFAE2-9C4C-43EC-8DB8-37925309001B}"/>
    <dgm:cxn modelId="{5D34B682-B97E-4044-B23D-F7943B48DD62}" type="presOf" srcId="{5CFC47D6-769F-4D20-915E-87E688D84585}" destId="{6B95FAA7-45F0-4530-B981-D8BBFD62C143}" srcOrd="0" destOrd="0" presId="urn:microsoft.com/office/officeart/2005/8/layout/lProcess2"/>
    <dgm:cxn modelId="{803FF210-D693-4116-9AFE-5FF9F96DBB77}" type="presOf" srcId="{ED0DC8DA-431D-4FEF-9311-2498FF0DF7B6}" destId="{F35222F1-A1D4-46D7-9641-F55329D44B84}" srcOrd="1" destOrd="0" presId="urn:microsoft.com/office/officeart/2005/8/layout/lProcess2"/>
    <dgm:cxn modelId="{7DE92246-1262-441A-BA41-F53B7C733539}" srcId="{ED0DC8DA-431D-4FEF-9311-2498FF0DF7B6}" destId="{5CFC47D6-769F-4D20-915E-87E688D84585}" srcOrd="0" destOrd="0" parTransId="{315EF5D6-576D-40AC-BDBC-43415AFEAC4D}" sibTransId="{733BA02E-D14D-41D6-B562-0B10C6BC0A1D}"/>
    <dgm:cxn modelId="{53E24E94-5108-49A0-B94D-2F6C3C04CC57}" srcId="{F6660761-FD11-4543-BE6A-DF3EE9B92526}" destId="{F74CC853-A83C-46C7-990F-CACC1FED8EA1}" srcOrd="1" destOrd="0" parTransId="{111DC49A-805C-4F88-86F2-10F8C8FBFC18}" sibTransId="{B501FBBC-1AEA-4400-B56D-AAF2129E12D9}"/>
    <dgm:cxn modelId="{009374A0-BB3D-49DC-9825-3E72199195FD}" type="presOf" srcId="{062D41B1-256A-4C00-98B1-8223C56E7919}" destId="{7762B0CD-9D97-4FB4-868B-E9A07CBBDD5C}" srcOrd="0" destOrd="0" presId="urn:microsoft.com/office/officeart/2005/8/layout/lProcess2"/>
    <dgm:cxn modelId="{EECAA3D2-8927-489D-93C5-B070D1DFC17F}" type="presOf" srcId="{4058E4C4-B24C-4D71-AAB1-32C98FB8E340}" destId="{4A1701A9-9C48-4E6D-8400-B9392534378C}" srcOrd="0" destOrd="0" presId="urn:microsoft.com/office/officeart/2005/8/layout/lProcess2"/>
    <dgm:cxn modelId="{E5D9766D-BED7-4DE7-9EA0-712C46ECF97B}" srcId="{0213F1C3-7A1D-4B45-B828-5050F7F7780D}" destId="{ED0DC8DA-431D-4FEF-9311-2498FF0DF7B6}" srcOrd="2" destOrd="0" parTransId="{B1E2DE06-C499-4DFC-BCEF-58667A85ED70}" sibTransId="{E28AE0F8-96D8-4D6D-86C7-DB8CE3046924}"/>
    <dgm:cxn modelId="{CE79EFE6-7F78-470C-85A1-3B861035E538}" srcId="{0213F1C3-7A1D-4B45-B828-5050F7F7780D}" destId="{F6660761-FD11-4543-BE6A-DF3EE9B92526}" srcOrd="1" destOrd="0" parTransId="{28E056BE-B880-4675-B5E4-42B3E95DA3CE}" sibTransId="{269B7E13-89B0-4B65-9C8A-C16977203CB9}"/>
    <dgm:cxn modelId="{EA569B9F-D534-4F77-98BB-2F1F10EF5F7A}" type="presOf" srcId="{70FEEA4C-86A7-40E5-BD88-D0C0E549F26F}" destId="{126E3E6D-EF86-4A0F-B9B2-986C84DA1D3F}" srcOrd="0" destOrd="0" presId="urn:microsoft.com/office/officeart/2005/8/layout/lProcess2"/>
    <dgm:cxn modelId="{FA940A74-3873-4160-9FF9-9A4484C7208A}" type="presOf" srcId="{ED0DC8DA-431D-4FEF-9311-2498FF0DF7B6}" destId="{49226E3B-ACB5-48D5-AC6D-92027EC60DE3}" srcOrd="0" destOrd="0" presId="urn:microsoft.com/office/officeart/2005/8/layout/lProcess2"/>
    <dgm:cxn modelId="{B6E3AD15-F201-4474-94E7-6277F292A0AA}" type="presOf" srcId="{70FEEA4C-86A7-40E5-BD88-D0C0E549F26F}" destId="{AB6BACA7-55D4-4614-BF99-327D390E4166}" srcOrd="1" destOrd="0" presId="urn:microsoft.com/office/officeart/2005/8/layout/lProcess2"/>
    <dgm:cxn modelId="{ECE06296-57E6-4C6A-978E-7D719335E797}" type="presParOf" srcId="{BA2C13FF-E395-4263-B164-2986806B11A8}" destId="{E33549B2-0A29-4F56-B39E-A0943FC54801}" srcOrd="0" destOrd="0" presId="urn:microsoft.com/office/officeart/2005/8/layout/lProcess2"/>
    <dgm:cxn modelId="{CB1811F3-75A0-4080-9C50-7A7D58716AFA}" type="presParOf" srcId="{E33549B2-0A29-4F56-B39E-A0943FC54801}" destId="{126E3E6D-EF86-4A0F-B9B2-986C84DA1D3F}" srcOrd="0" destOrd="0" presId="urn:microsoft.com/office/officeart/2005/8/layout/lProcess2"/>
    <dgm:cxn modelId="{23134E4A-A01A-46A3-8B9F-653E408930F1}" type="presParOf" srcId="{E33549B2-0A29-4F56-B39E-A0943FC54801}" destId="{AB6BACA7-55D4-4614-BF99-327D390E4166}" srcOrd="1" destOrd="0" presId="urn:microsoft.com/office/officeart/2005/8/layout/lProcess2"/>
    <dgm:cxn modelId="{3F111853-F5A9-4D75-8B8E-D9512FECA384}" type="presParOf" srcId="{E33549B2-0A29-4F56-B39E-A0943FC54801}" destId="{94A239F4-CC19-4766-966F-D8DBB65FDAC9}" srcOrd="2" destOrd="0" presId="urn:microsoft.com/office/officeart/2005/8/layout/lProcess2"/>
    <dgm:cxn modelId="{044CF78F-0927-48B3-8CF2-5DEA5685FFD5}" type="presParOf" srcId="{94A239F4-CC19-4766-966F-D8DBB65FDAC9}" destId="{B685DE37-3F8C-4E0C-8880-38158B48F4C0}" srcOrd="0" destOrd="0" presId="urn:microsoft.com/office/officeart/2005/8/layout/lProcess2"/>
    <dgm:cxn modelId="{2C4587F2-58A9-409E-8820-3FE2856E3CBE}" type="presParOf" srcId="{B685DE37-3F8C-4E0C-8880-38158B48F4C0}" destId="{4FA87715-5899-4C3C-8664-4EA4BC52056C}" srcOrd="0" destOrd="0" presId="urn:microsoft.com/office/officeart/2005/8/layout/lProcess2"/>
    <dgm:cxn modelId="{2502579A-41A5-4648-BCFA-4FE56387558A}" type="presParOf" srcId="{B685DE37-3F8C-4E0C-8880-38158B48F4C0}" destId="{5D87A263-2AA6-46D4-92D2-0BCF493BA78A}" srcOrd="1" destOrd="0" presId="urn:microsoft.com/office/officeart/2005/8/layout/lProcess2"/>
    <dgm:cxn modelId="{E0D151CD-2790-494C-BDBA-B17776743207}" type="presParOf" srcId="{B685DE37-3F8C-4E0C-8880-38158B48F4C0}" destId="{D6C6B333-19C1-4031-927E-CEFF67C5500F}" srcOrd="2" destOrd="0" presId="urn:microsoft.com/office/officeart/2005/8/layout/lProcess2"/>
    <dgm:cxn modelId="{8D1C670F-1819-46B2-A6BC-ED76D697D48E}" type="presParOf" srcId="{BA2C13FF-E395-4263-B164-2986806B11A8}" destId="{1D79D767-1C48-47AE-82FC-4588B23D87CC}" srcOrd="1" destOrd="0" presId="urn:microsoft.com/office/officeart/2005/8/layout/lProcess2"/>
    <dgm:cxn modelId="{D4938134-C559-46F7-A663-24443E9EDFE0}" type="presParOf" srcId="{BA2C13FF-E395-4263-B164-2986806B11A8}" destId="{D396813C-99D0-4934-92E8-A3D51B2AB033}" srcOrd="2" destOrd="0" presId="urn:microsoft.com/office/officeart/2005/8/layout/lProcess2"/>
    <dgm:cxn modelId="{A9BBBF54-7835-43EC-B5D9-74D5528F5421}" type="presParOf" srcId="{D396813C-99D0-4934-92E8-A3D51B2AB033}" destId="{0EC76079-37B5-412D-A333-AAB47C4FFA46}" srcOrd="0" destOrd="0" presId="urn:microsoft.com/office/officeart/2005/8/layout/lProcess2"/>
    <dgm:cxn modelId="{ED76A32C-E1A8-4C89-989B-56EF13AB9358}" type="presParOf" srcId="{D396813C-99D0-4934-92E8-A3D51B2AB033}" destId="{B49F5B31-32B4-4843-AD8E-F899E3958679}" srcOrd="1" destOrd="0" presId="urn:microsoft.com/office/officeart/2005/8/layout/lProcess2"/>
    <dgm:cxn modelId="{F6819711-5024-4832-87B0-163965136D08}" type="presParOf" srcId="{D396813C-99D0-4934-92E8-A3D51B2AB033}" destId="{8AC66815-CA1E-4E08-B25D-42890B93AD29}" srcOrd="2" destOrd="0" presId="urn:microsoft.com/office/officeart/2005/8/layout/lProcess2"/>
    <dgm:cxn modelId="{6FE789E6-DC21-4650-B9E3-EDD25CB47C89}" type="presParOf" srcId="{8AC66815-CA1E-4E08-B25D-42890B93AD29}" destId="{B394760C-03C4-49AA-B4CC-29CDB035A21D}" srcOrd="0" destOrd="0" presId="urn:microsoft.com/office/officeart/2005/8/layout/lProcess2"/>
    <dgm:cxn modelId="{C01EE835-AD05-4B0E-B741-9B1423F6EE80}" type="presParOf" srcId="{B394760C-03C4-49AA-B4CC-29CDB035A21D}" destId="{4A1701A9-9C48-4E6D-8400-B9392534378C}" srcOrd="0" destOrd="0" presId="urn:microsoft.com/office/officeart/2005/8/layout/lProcess2"/>
    <dgm:cxn modelId="{9A9A8303-27BD-4CD8-B451-8067E79034F9}" type="presParOf" srcId="{B394760C-03C4-49AA-B4CC-29CDB035A21D}" destId="{9087EBC1-09E7-4BC6-80C5-4B4A90B90982}" srcOrd="1" destOrd="0" presId="urn:microsoft.com/office/officeart/2005/8/layout/lProcess2"/>
    <dgm:cxn modelId="{C58569F9-9470-4612-AB3C-BE3F5AA1F89A}" type="presParOf" srcId="{B394760C-03C4-49AA-B4CC-29CDB035A21D}" destId="{1D0E5302-B1DB-4149-8C45-134B912E338B}" srcOrd="2" destOrd="0" presId="urn:microsoft.com/office/officeart/2005/8/layout/lProcess2"/>
    <dgm:cxn modelId="{F9091216-DF4F-42BC-AC30-2433E20982BD}" type="presParOf" srcId="{BA2C13FF-E395-4263-B164-2986806B11A8}" destId="{F861B98C-7940-4693-A6AE-8688806E569B}" srcOrd="3" destOrd="0" presId="urn:microsoft.com/office/officeart/2005/8/layout/lProcess2"/>
    <dgm:cxn modelId="{E4453712-A1CA-46C7-8D20-F45599ADAD62}" type="presParOf" srcId="{BA2C13FF-E395-4263-B164-2986806B11A8}" destId="{8DF5B3F6-5478-4BB4-8CBB-41F55F6E2C32}" srcOrd="4" destOrd="0" presId="urn:microsoft.com/office/officeart/2005/8/layout/lProcess2"/>
    <dgm:cxn modelId="{9550A464-4A60-4889-802C-4FC357BF01CD}" type="presParOf" srcId="{8DF5B3F6-5478-4BB4-8CBB-41F55F6E2C32}" destId="{49226E3B-ACB5-48D5-AC6D-92027EC60DE3}" srcOrd="0" destOrd="0" presId="urn:microsoft.com/office/officeart/2005/8/layout/lProcess2"/>
    <dgm:cxn modelId="{E7FE288B-5CAD-4F8A-8189-202D301CA1B2}" type="presParOf" srcId="{8DF5B3F6-5478-4BB4-8CBB-41F55F6E2C32}" destId="{F35222F1-A1D4-46D7-9641-F55329D44B84}" srcOrd="1" destOrd="0" presId="urn:microsoft.com/office/officeart/2005/8/layout/lProcess2"/>
    <dgm:cxn modelId="{F73ACF50-B3EE-44D8-B79C-31B1480EDDA5}" type="presParOf" srcId="{8DF5B3F6-5478-4BB4-8CBB-41F55F6E2C32}" destId="{3BA0BB0D-FA2B-4DC2-BE57-FE642204627C}" srcOrd="2" destOrd="0" presId="urn:microsoft.com/office/officeart/2005/8/layout/lProcess2"/>
    <dgm:cxn modelId="{4EBDF07D-7905-4597-912A-0A226B08497E}" type="presParOf" srcId="{3BA0BB0D-FA2B-4DC2-BE57-FE642204627C}" destId="{CE94D590-6267-4051-9A03-7B3A2A542315}" srcOrd="0" destOrd="0" presId="urn:microsoft.com/office/officeart/2005/8/layout/lProcess2"/>
    <dgm:cxn modelId="{6E368B0C-6B72-4469-A80E-0DCB894BBB95}" type="presParOf" srcId="{CE94D590-6267-4051-9A03-7B3A2A542315}" destId="{6B95FAA7-45F0-4530-B981-D8BBFD62C143}" srcOrd="0" destOrd="0" presId="urn:microsoft.com/office/officeart/2005/8/layout/lProcess2"/>
    <dgm:cxn modelId="{B981FDBA-577D-4679-8F7D-5BCBC5F0F0A2}" type="presParOf" srcId="{CE94D590-6267-4051-9A03-7B3A2A542315}" destId="{1DEF808D-041A-4650-941C-7349C72ACCF3}" srcOrd="1" destOrd="0" presId="urn:microsoft.com/office/officeart/2005/8/layout/lProcess2"/>
    <dgm:cxn modelId="{C2D803DA-BD35-4B2C-A260-F93E7964FFE6}" type="presParOf" srcId="{CE94D590-6267-4051-9A03-7B3A2A542315}" destId="{7762B0CD-9D97-4FB4-868B-E9A07CBBDD5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95DB8B-5170-4950-AD79-03BEC889E9E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B814F0E-D25A-4290-BB06-C8F8CD564D06}">
      <dgm:prSet phldrT="[Text]"/>
      <dgm:spPr/>
      <dgm:t>
        <a:bodyPr/>
        <a:lstStyle/>
        <a:p>
          <a:endParaRPr lang="en-US" dirty="0"/>
        </a:p>
      </dgm:t>
    </dgm:pt>
    <dgm:pt modelId="{392EEBFA-FA9B-4D39-9F5E-BABA19921CBE}" type="parTrans" cxnId="{9D6548A5-D3B8-44D6-A464-43C3CF1BAF23}">
      <dgm:prSet/>
      <dgm:spPr/>
      <dgm:t>
        <a:bodyPr/>
        <a:lstStyle/>
        <a:p>
          <a:endParaRPr lang="en-US"/>
        </a:p>
      </dgm:t>
    </dgm:pt>
    <dgm:pt modelId="{0EAAEF87-CF6C-4E52-A7AF-161129A02ACF}" type="sibTrans" cxnId="{9D6548A5-D3B8-44D6-A464-43C3CF1BAF23}">
      <dgm:prSet/>
      <dgm:spPr/>
      <dgm:t>
        <a:bodyPr/>
        <a:lstStyle/>
        <a:p>
          <a:endParaRPr lang="en-US"/>
        </a:p>
      </dgm:t>
    </dgm:pt>
    <dgm:pt modelId="{55B5CEBB-DBD7-4867-8E74-5A10AC41BFE7}">
      <dgm:prSet phldrT="[Text]"/>
      <dgm:spPr/>
      <dgm:t>
        <a:bodyPr/>
        <a:lstStyle/>
        <a:p>
          <a:endParaRPr lang="en-US" dirty="0" smtClean="0"/>
        </a:p>
      </dgm:t>
    </dgm:pt>
    <dgm:pt modelId="{884F6971-0EED-48A7-85C5-EF384F33CA7B}" type="parTrans" cxnId="{3CEC25ED-8516-4093-871D-89CE1C93609D}">
      <dgm:prSet/>
      <dgm:spPr/>
      <dgm:t>
        <a:bodyPr/>
        <a:lstStyle/>
        <a:p>
          <a:endParaRPr lang="en-US"/>
        </a:p>
      </dgm:t>
    </dgm:pt>
    <dgm:pt modelId="{E93F68B0-81F5-4115-BE35-8E144AB10CF6}" type="sibTrans" cxnId="{3CEC25ED-8516-4093-871D-89CE1C93609D}">
      <dgm:prSet/>
      <dgm:spPr/>
      <dgm:t>
        <a:bodyPr/>
        <a:lstStyle/>
        <a:p>
          <a:endParaRPr lang="en-US"/>
        </a:p>
      </dgm:t>
    </dgm:pt>
    <dgm:pt modelId="{C2581AE1-81F5-4903-8B60-57F3DCAC823F}">
      <dgm:prSet custT="1"/>
      <dgm:spPr/>
      <dgm:t>
        <a:bodyPr/>
        <a:lstStyle/>
        <a:p>
          <a:pPr algn="ctr"/>
          <a:r>
            <a:rPr lang="en-US" sz="3200" dirty="0" smtClean="0"/>
            <a:t>Breakfast</a:t>
          </a:r>
          <a:endParaRPr lang="en-US" sz="3200" dirty="0"/>
        </a:p>
      </dgm:t>
    </dgm:pt>
    <dgm:pt modelId="{F915192E-8A9F-4514-BF0F-2B64B8F9C18B}" type="parTrans" cxnId="{47AE963F-687B-47CE-B092-C8DCFDDD193B}">
      <dgm:prSet/>
      <dgm:spPr/>
      <dgm:t>
        <a:bodyPr/>
        <a:lstStyle/>
        <a:p>
          <a:endParaRPr lang="en-US"/>
        </a:p>
      </dgm:t>
    </dgm:pt>
    <dgm:pt modelId="{70E6413F-4CB2-4F46-8D3A-1C3540605D81}" type="sibTrans" cxnId="{47AE963F-687B-47CE-B092-C8DCFDDD193B}">
      <dgm:prSet/>
      <dgm:spPr/>
      <dgm:t>
        <a:bodyPr/>
        <a:lstStyle/>
        <a:p>
          <a:endParaRPr lang="en-US"/>
        </a:p>
      </dgm:t>
    </dgm:pt>
    <dgm:pt modelId="{0D9F0240-C0E2-4C45-B3B3-21CB90CD770E}">
      <dgm:prSet custT="1"/>
      <dgm:spPr/>
      <dgm:t>
        <a:bodyPr/>
        <a:lstStyle/>
        <a:p>
          <a:pPr algn="ctr"/>
          <a:r>
            <a:rPr lang="en-US" sz="3600" dirty="0" smtClean="0"/>
            <a:t>Lunch</a:t>
          </a:r>
          <a:endParaRPr lang="en-US" sz="3600" dirty="0"/>
        </a:p>
      </dgm:t>
    </dgm:pt>
    <dgm:pt modelId="{E681F65A-4491-4652-922C-E8E23B26F051}" type="parTrans" cxnId="{6F8639CF-3578-41DD-BFCC-81D659A63F62}">
      <dgm:prSet/>
      <dgm:spPr/>
      <dgm:t>
        <a:bodyPr/>
        <a:lstStyle/>
        <a:p>
          <a:endParaRPr lang="en-US"/>
        </a:p>
      </dgm:t>
    </dgm:pt>
    <dgm:pt modelId="{61ECCAA9-DE40-497A-8963-C065A65AEAF0}" type="sibTrans" cxnId="{6F8639CF-3578-41DD-BFCC-81D659A63F62}">
      <dgm:prSet/>
      <dgm:spPr/>
      <dgm:t>
        <a:bodyPr/>
        <a:lstStyle/>
        <a:p>
          <a:endParaRPr lang="en-US"/>
        </a:p>
      </dgm:t>
    </dgm:pt>
    <dgm:pt modelId="{AECC2309-CE6B-44EA-9865-1A6F0B057C2F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7377421B-F7E0-468C-A870-B5AFDA2BDC89}" type="sibTrans" cxnId="{D2C6D0C7-3DF0-43AD-948B-F0011B0F1518}">
      <dgm:prSet/>
      <dgm:spPr/>
      <dgm:t>
        <a:bodyPr/>
        <a:lstStyle/>
        <a:p>
          <a:endParaRPr lang="en-US"/>
        </a:p>
      </dgm:t>
    </dgm:pt>
    <dgm:pt modelId="{8F48BD68-58A0-41B1-8BD9-BBD3A9C70DD6}" type="parTrans" cxnId="{D2C6D0C7-3DF0-43AD-948B-F0011B0F1518}">
      <dgm:prSet/>
      <dgm:spPr/>
      <dgm:t>
        <a:bodyPr/>
        <a:lstStyle/>
        <a:p>
          <a:endParaRPr lang="en-US"/>
        </a:p>
      </dgm:t>
    </dgm:pt>
    <dgm:pt modelId="{16A2ACB6-DFB4-4296-8793-ACC6533BB4AA}">
      <dgm:prSet custT="1"/>
      <dgm:spPr/>
      <dgm:t>
        <a:bodyPr/>
        <a:lstStyle/>
        <a:p>
          <a:pPr algn="ctr"/>
          <a:r>
            <a:rPr lang="en-US" sz="2800" dirty="0" smtClean="0"/>
            <a:t>Snack (2 out of 4)</a:t>
          </a:r>
          <a:endParaRPr lang="en-US" sz="2800" dirty="0"/>
        </a:p>
      </dgm:t>
    </dgm:pt>
    <dgm:pt modelId="{FD8E1641-49E7-41EE-8F8C-6A2728A598EE}" type="parTrans" cxnId="{D7340890-1B9B-443A-A97D-ADE31F32A4C1}">
      <dgm:prSet/>
      <dgm:spPr/>
      <dgm:t>
        <a:bodyPr/>
        <a:lstStyle/>
        <a:p>
          <a:endParaRPr lang="en-US"/>
        </a:p>
      </dgm:t>
    </dgm:pt>
    <dgm:pt modelId="{DE5A02DE-F469-4645-91E6-CB066814E5BA}" type="sibTrans" cxnId="{D7340890-1B9B-443A-A97D-ADE31F32A4C1}">
      <dgm:prSet/>
      <dgm:spPr/>
      <dgm:t>
        <a:bodyPr/>
        <a:lstStyle/>
        <a:p>
          <a:endParaRPr lang="en-US"/>
        </a:p>
      </dgm:t>
    </dgm:pt>
    <dgm:pt modelId="{20A38E34-C394-4769-82C2-B1C672EB8035}">
      <dgm:prSet custT="1"/>
      <dgm:spPr/>
      <dgm:t>
        <a:bodyPr/>
        <a:lstStyle/>
        <a:p>
          <a:pPr algn="ctr"/>
          <a:endParaRPr lang="en-US" sz="1800" dirty="0"/>
        </a:p>
      </dgm:t>
    </dgm:pt>
    <dgm:pt modelId="{02A761A2-8F71-4DEA-B7D9-2EC11E4E0328}" type="parTrans" cxnId="{92C60900-B6BE-479B-82BD-ED279BD0E212}">
      <dgm:prSet/>
      <dgm:spPr/>
      <dgm:t>
        <a:bodyPr/>
        <a:lstStyle/>
        <a:p>
          <a:endParaRPr lang="en-US"/>
        </a:p>
      </dgm:t>
    </dgm:pt>
    <dgm:pt modelId="{742F1AA2-C5E0-4B1E-91B1-625DD73A98DD}" type="sibTrans" cxnId="{92C60900-B6BE-479B-82BD-ED279BD0E212}">
      <dgm:prSet/>
      <dgm:spPr/>
      <dgm:t>
        <a:bodyPr/>
        <a:lstStyle/>
        <a:p>
          <a:endParaRPr lang="en-US"/>
        </a:p>
      </dgm:t>
    </dgm:pt>
    <dgm:pt modelId="{D04ACE35-4688-4A81-A262-D69BF247AD36}">
      <dgm:prSet custT="1"/>
      <dgm:spPr/>
      <dgm:t>
        <a:bodyPr/>
        <a:lstStyle/>
        <a:p>
          <a:pPr algn="ctr"/>
          <a:r>
            <a:rPr lang="en-US" sz="3200" dirty="0" smtClean="0"/>
            <a:t>1oz Grain</a:t>
          </a:r>
          <a:endParaRPr lang="en-US" sz="3200" dirty="0"/>
        </a:p>
      </dgm:t>
    </dgm:pt>
    <dgm:pt modelId="{1A9EE956-F2E1-4334-A54E-E199E919DEBE}" type="parTrans" cxnId="{167CB5A8-A24D-4ADE-B986-21BF32606CC7}">
      <dgm:prSet/>
      <dgm:spPr/>
      <dgm:t>
        <a:bodyPr/>
        <a:lstStyle/>
        <a:p>
          <a:endParaRPr lang="en-US"/>
        </a:p>
      </dgm:t>
    </dgm:pt>
    <dgm:pt modelId="{16789927-99F0-4776-BBD7-188BABB1DAC9}" type="sibTrans" cxnId="{167CB5A8-A24D-4ADE-B986-21BF32606CC7}">
      <dgm:prSet/>
      <dgm:spPr/>
      <dgm:t>
        <a:bodyPr/>
        <a:lstStyle/>
        <a:p>
          <a:endParaRPr lang="en-US"/>
        </a:p>
      </dgm:t>
    </dgm:pt>
    <dgm:pt modelId="{99191E14-C82F-4663-AB43-7FD28ACC622E}">
      <dgm:prSet custT="1"/>
      <dgm:spPr/>
      <dgm:t>
        <a:bodyPr/>
        <a:lstStyle/>
        <a:p>
          <a:pPr algn="ctr"/>
          <a:r>
            <a:rPr lang="en-US" sz="3200" dirty="0" smtClean="0"/>
            <a:t>1cup Fruit/Vegetable</a:t>
          </a:r>
          <a:endParaRPr lang="en-US" sz="3200" dirty="0"/>
        </a:p>
      </dgm:t>
    </dgm:pt>
    <dgm:pt modelId="{FC3CD5B4-5D8A-458D-AF61-91401FAD4AC2}" type="parTrans" cxnId="{4A825638-9117-4912-A093-C1D1ABB0D172}">
      <dgm:prSet/>
      <dgm:spPr/>
      <dgm:t>
        <a:bodyPr/>
        <a:lstStyle/>
        <a:p>
          <a:endParaRPr lang="en-US"/>
        </a:p>
      </dgm:t>
    </dgm:pt>
    <dgm:pt modelId="{DE8C8337-A9A5-426E-B1B0-9A16E06098CB}" type="sibTrans" cxnId="{4A825638-9117-4912-A093-C1D1ABB0D172}">
      <dgm:prSet/>
      <dgm:spPr/>
      <dgm:t>
        <a:bodyPr/>
        <a:lstStyle/>
        <a:p>
          <a:endParaRPr lang="en-US"/>
        </a:p>
      </dgm:t>
    </dgm:pt>
    <dgm:pt modelId="{1B6B680D-33C3-4A17-A5EB-D57EE4E0E3D2}">
      <dgm:prSet custT="1"/>
      <dgm:spPr/>
      <dgm:t>
        <a:bodyPr/>
        <a:lstStyle/>
        <a:p>
          <a:pPr algn="ctr"/>
          <a:r>
            <a:rPr lang="en-US" sz="3200" dirty="0" smtClean="0"/>
            <a:t>1 cup Milk</a:t>
          </a:r>
          <a:endParaRPr lang="en-US" sz="3200" dirty="0"/>
        </a:p>
      </dgm:t>
    </dgm:pt>
    <dgm:pt modelId="{D6777674-D638-4E6D-9247-B02F3E082EA7}" type="parTrans" cxnId="{5D0506D4-BA95-49FF-9874-9B7AF649F1DA}">
      <dgm:prSet/>
      <dgm:spPr/>
      <dgm:t>
        <a:bodyPr/>
        <a:lstStyle/>
        <a:p>
          <a:endParaRPr lang="en-US"/>
        </a:p>
      </dgm:t>
    </dgm:pt>
    <dgm:pt modelId="{840F59B7-FB8F-4538-839B-CF8404EF7DAF}" type="sibTrans" cxnId="{5D0506D4-BA95-49FF-9874-9B7AF649F1DA}">
      <dgm:prSet/>
      <dgm:spPr/>
      <dgm:t>
        <a:bodyPr/>
        <a:lstStyle/>
        <a:p>
          <a:endParaRPr lang="en-US"/>
        </a:p>
      </dgm:t>
    </dgm:pt>
    <dgm:pt modelId="{0DDC0FE5-43F0-4BDD-BC9D-E4A4F317550D}">
      <dgm:prSet custT="1"/>
      <dgm:spPr/>
      <dgm:t>
        <a:bodyPr/>
        <a:lstStyle/>
        <a:p>
          <a:pPr algn="ctr"/>
          <a:r>
            <a:rPr lang="en-US" sz="3600" dirty="0" smtClean="0"/>
            <a:t>2oz M/MA</a:t>
          </a:r>
          <a:endParaRPr lang="en-US" sz="3600" dirty="0"/>
        </a:p>
      </dgm:t>
    </dgm:pt>
    <dgm:pt modelId="{58E94211-F4AA-46E8-A6BC-7793F8C49987}" type="parTrans" cxnId="{E2D9BC88-C8C3-4136-8523-0A31F688DFE1}">
      <dgm:prSet/>
      <dgm:spPr/>
      <dgm:t>
        <a:bodyPr/>
        <a:lstStyle/>
        <a:p>
          <a:endParaRPr lang="en-US"/>
        </a:p>
      </dgm:t>
    </dgm:pt>
    <dgm:pt modelId="{6DCA587F-2969-4795-8EAE-101A26E89A08}" type="sibTrans" cxnId="{E2D9BC88-C8C3-4136-8523-0A31F688DFE1}">
      <dgm:prSet/>
      <dgm:spPr/>
      <dgm:t>
        <a:bodyPr/>
        <a:lstStyle/>
        <a:p>
          <a:endParaRPr lang="en-US"/>
        </a:p>
      </dgm:t>
    </dgm:pt>
    <dgm:pt modelId="{7CEB8D2A-A52B-4906-ABAC-E02CBAD771BD}">
      <dgm:prSet custT="1"/>
      <dgm:spPr/>
      <dgm:t>
        <a:bodyPr/>
        <a:lstStyle/>
        <a:p>
          <a:pPr algn="ctr"/>
          <a:r>
            <a:rPr lang="en-US" sz="3600" dirty="0" smtClean="0"/>
            <a:t>2oz Grain</a:t>
          </a:r>
          <a:endParaRPr lang="en-US" sz="3600" dirty="0"/>
        </a:p>
      </dgm:t>
    </dgm:pt>
    <dgm:pt modelId="{F653E0B3-6E5A-4B50-9BCC-178137955D1A}" type="parTrans" cxnId="{BAEAA887-C93C-4AAE-9F55-9ADCFC31B949}">
      <dgm:prSet/>
      <dgm:spPr/>
      <dgm:t>
        <a:bodyPr/>
        <a:lstStyle/>
        <a:p>
          <a:endParaRPr lang="en-US"/>
        </a:p>
      </dgm:t>
    </dgm:pt>
    <dgm:pt modelId="{24ACAA26-CCAB-4CED-B7D5-99FF8EA22B72}" type="sibTrans" cxnId="{BAEAA887-C93C-4AAE-9F55-9ADCFC31B949}">
      <dgm:prSet/>
      <dgm:spPr/>
      <dgm:t>
        <a:bodyPr/>
        <a:lstStyle/>
        <a:p>
          <a:endParaRPr lang="en-US"/>
        </a:p>
      </dgm:t>
    </dgm:pt>
    <dgm:pt modelId="{BCD8A423-961A-4FE2-BB8E-67D5641AC98E}">
      <dgm:prSet custT="1"/>
      <dgm:spPr/>
      <dgm:t>
        <a:bodyPr/>
        <a:lstStyle/>
        <a:p>
          <a:pPr algn="ctr"/>
          <a:r>
            <a:rPr lang="en-US" sz="3600" dirty="0" smtClean="0"/>
            <a:t>1 cup Fruit</a:t>
          </a:r>
          <a:endParaRPr lang="en-US" sz="3600" dirty="0"/>
        </a:p>
      </dgm:t>
    </dgm:pt>
    <dgm:pt modelId="{D35F30F2-07FF-4C00-9D03-C924C87B67D0}" type="parTrans" cxnId="{9B437B57-8F00-4A4F-80B6-5EC9896FFF65}">
      <dgm:prSet/>
      <dgm:spPr/>
      <dgm:t>
        <a:bodyPr/>
        <a:lstStyle/>
        <a:p>
          <a:endParaRPr lang="en-US"/>
        </a:p>
      </dgm:t>
    </dgm:pt>
    <dgm:pt modelId="{555DFB2B-1178-4669-82FC-EDC20993F104}" type="sibTrans" cxnId="{9B437B57-8F00-4A4F-80B6-5EC9896FFF65}">
      <dgm:prSet/>
      <dgm:spPr/>
      <dgm:t>
        <a:bodyPr/>
        <a:lstStyle/>
        <a:p>
          <a:endParaRPr lang="en-US"/>
        </a:p>
      </dgm:t>
    </dgm:pt>
    <dgm:pt modelId="{55243A31-F576-460A-AD72-D48D946DEF5B}">
      <dgm:prSet custT="1"/>
      <dgm:spPr/>
      <dgm:t>
        <a:bodyPr/>
        <a:lstStyle/>
        <a:p>
          <a:pPr algn="ctr"/>
          <a:r>
            <a:rPr lang="en-US" sz="3600" dirty="0" smtClean="0"/>
            <a:t>1 cup Milk</a:t>
          </a:r>
          <a:endParaRPr lang="en-US" sz="3600" dirty="0"/>
        </a:p>
      </dgm:t>
    </dgm:pt>
    <dgm:pt modelId="{1AA04FFA-E1AE-4692-A0ED-587B54319F43}" type="parTrans" cxnId="{1BB66CDD-C7A8-4268-BB3B-B093580AD37F}">
      <dgm:prSet/>
      <dgm:spPr/>
      <dgm:t>
        <a:bodyPr/>
        <a:lstStyle/>
        <a:p>
          <a:endParaRPr lang="en-US"/>
        </a:p>
      </dgm:t>
    </dgm:pt>
    <dgm:pt modelId="{5155E8F0-1A6C-4342-A4B1-1BFA2412E64E}" type="sibTrans" cxnId="{1BB66CDD-C7A8-4268-BB3B-B093580AD37F}">
      <dgm:prSet/>
      <dgm:spPr/>
      <dgm:t>
        <a:bodyPr/>
        <a:lstStyle/>
        <a:p>
          <a:endParaRPr lang="en-US"/>
        </a:p>
      </dgm:t>
    </dgm:pt>
    <dgm:pt modelId="{A87AEEEA-4CFB-4E62-83F2-F5E4D55A69EE}">
      <dgm:prSet custT="1"/>
      <dgm:spPr/>
      <dgm:t>
        <a:bodyPr/>
        <a:lstStyle/>
        <a:p>
          <a:pPr algn="ctr"/>
          <a:endParaRPr lang="en-US" sz="1800" dirty="0"/>
        </a:p>
      </dgm:t>
    </dgm:pt>
    <dgm:pt modelId="{2B842EDA-485B-4344-B630-F143CE53004F}" type="parTrans" cxnId="{F05C866A-1774-4988-8CFB-6A6C77FFEE07}">
      <dgm:prSet/>
      <dgm:spPr/>
      <dgm:t>
        <a:bodyPr/>
        <a:lstStyle/>
        <a:p>
          <a:endParaRPr lang="en-US"/>
        </a:p>
      </dgm:t>
    </dgm:pt>
    <dgm:pt modelId="{E4FF3AB8-3E7A-4BEF-99C3-21DFB81C100E}" type="sibTrans" cxnId="{F05C866A-1774-4988-8CFB-6A6C77FFEE07}">
      <dgm:prSet/>
      <dgm:spPr/>
      <dgm:t>
        <a:bodyPr/>
        <a:lstStyle/>
        <a:p>
          <a:endParaRPr lang="en-US"/>
        </a:p>
      </dgm:t>
    </dgm:pt>
    <dgm:pt modelId="{1EF325B9-A4C2-4D6A-97D2-DEC004B660AE}">
      <dgm:prSet custT="1"/>
      <dgm:spPr/>
      <dgm:t>
        <a:bodyPr/>
        <a:lstStyle/>
        <a:p>
          <a:pPr algn="ctr"/>
          <a:r>
            <a:rPr lang="en-US" sz="2800" dirty="0" smtClean="0"/>
            <a:t>1oz M/MA</a:t>
          </a:r>
          <a:endParaRPr lang="en-US" sz="2800" dirty="0"/>
        </a:p>
      </dgm:t>
    </dgm:pt>
    <dgm:pt modelId="{0755EF97-DC87-4E1E-AAAC-CDD17BE114F0}" type="parTrans" cxnId="{D866BA4C-6AE7-4071-8D32-5147292DE819}">
      <dgm:prSet/>
      <dgm:spPr/>
      <dgm:t>
        <a:bodyPr/>
        <a:lstStyle/>
        <a:p>
          <a:endParaRPr lang="en-US"/>
        </a:p>
      </dgm:t>
    </dgm:pt>
    <dgm:pt modelId="{B5E06781-67C6-4DA7-B4B9-E4774A7BC12F}" type="sibTrans" cxnId="{D866BA4C-6AE7-4071-8D32-5147292DE819}">
      <dgm:prSet/>
      <dgm:spPr/>
      <dgm:t>
        <a:bodyPr/>
        <a:lstStyle/>
        <a:p>
          <a:endParaRPr lang="en-US"/>
        </a:p>
      </dgm:t>
    </dgm:pt>
    <dgm:pt modelId="{64562C67-568F-41CB-833B-BA37AF2189D9}">
      <dgm:prSet custT="1"/>
      <dgm:spPr/>
      <dgm:t>
        <a:bodyPr/>
        <a:lstStyle/>
        <a:p>
          <a:pPr algn="ctr"/>
          <a:r>
            <a:rPr lang="en-US" sz="2800" dirty="0" smtClean="0"/>
            <a:t>2oz Grain</a:t>
          </a:r>
          <a:endParaRPr lang="en-US" sz="2800" dirty="0"/>
        </a:p>
      </dgm:t>
    </dgm:pt>
    <dgm:pt modelId="{2726E44C-38EE-49B3-9118-03C12B6D6DB3}" type="sibTrans" cxnId="{D7A54B32-8010-4360-B034-09A76A8CC00F}">
      <dgm:prSet/>
      <dgm:spPr/>
      <dgm:t>
        <a:bodyPr/>
        <a:lstStyle/>
        <a:p>
          <a:endParaRPr lang="en-US"/>
        </a:p>
      </dgm:t>
    </dgm:pt>
    <dgm:pt modelId="{F1C1861E-5B2D-4E94-922D-83B6979B3898}" type="parTrans" cxnId="{D7A54B32-8010-4360-B034-09A76A8CC00F}">
      <dgm:prSet/>
      <dgm:spPr/>
      <dgm:t>
        <a:bodyPr/>
        <a:lstStyle/>
        <a:p>
          <a:endParaRPr lang="en-US"/>
        </a:p>
      </dgm:t>
    </dgm:pt>
    <dgm:pt modelId="{ED25B714-7388-4AF6-8374-981ADEC0D500}">
      <dgm:prSet custT="1"/>
      <dgm:spPr/>
      <dgm:t>
        <a:bodyPr/>
        <a:lstStyle/>
        <a:p>
          <a:pPr algn="ctr"/>
          <a:r>
            <a:rPr lang="en-US" sz="2800" dirty="0" smtClean="0"/>
            <a:t>½ cup Fruit/Vegetable</a:t>
          </a:r>
          <a:endParaRPr lang="en-US" sz="2800" dirty="0"/>
        </a:p>
      </dgm:t>
    </dgm:pt>
    <dgm:pt modelId="{C7ABF1F4-9E85-40B3-81D3-89D59C9DB94F}" type="sibTrans" cxnId="{04AD2E66-36F7-4E27-8856-6ED1B5796DE8}">
      <dgm:prSet/>
      <dgm:spPr/>
      <dgm:t>
        <a:bodyPr/>
        <a:lstStyle/>
        <a:p>
          <a:endParaRPr lang="en-US"/>
        </a:p>
      </dgm:t>
    </dgm:pt>
    <dgm:pt modelId="{66C3DCAE-CFD4-4DA4-8D49-E96713AB0376}" type="parTrans" cxnId="{04AD2E66-36F7-4E27-8856-6ED1B5796DE8}">
      <dgm:prSet/>
      <dgm:spPr/>
      <dgm:t>
        <a:bodyPr/>
        <a:lstStyle/>
        <a:p>
          <a:endParaRPr lang="en-US"/>
        </a:p>
      </dgm:t>
    </dgm:pt>
    <dgm:pt modelId="{56CF9589-EC34-4A57-A275-4C0E5D2C69AA}">
      <dgm:prSet custT="1"/>
      <dgm:spPr/>
      <dgm:t>
        <a:bodyPr/>
        <a:lstStyle/>
        <a:p>
          <a:pPr algn="ctr"/>
          <a:r>
            <a:rPr lang="en-US" sz="2800" dirty="0" smtClean="0"/>
            <a:t>1 cup Milk</a:t>
          </a:r>
          <a:endParaRPr lang="en-US" sz="2800" dirty="0"/>
        </a:p>
      </dgm:t>
    </dgm:pt>
    <dgm:pt modelId="{2EA4A2E7-0D66-481F-8448-AFEAF10B155C}" type="sibTrans" cxnId="{32940A5B-512F-44DF-9899-BDC88FF73BAA}">
      <dgm:prSet/>
      <dgm:spPr/>
      <dgm:t>
        <a:bodyPr/>
        <a:lstStyle/>
        <a:p>
          <a:endParaRPr lang="en-US"/>
        </a:p>
      </dgm:t>
    </dgm:pt>
    <dgm:pt modelId="{B5CA4806-BAA8-40FA-98CD-FEEB9CDC0088}" type="parTrans" cxnId="{32940A5B-512F-44DF-9899-BDC88FF73BAA}">
      <dgm:prSet/>
      <dgm:spPr/>
      <dgm:t>
        <a:bodyPr/>
        <a:lstStyle/>
        <a:p>
          <a:endParaRPr lang="en-US"/>
        </a:p>
      </dgm:t>
    </dgm:pt>
    <dgm:pt modelId="{4F8A29F1-E323-49DD-A702-2CE9547E61F9}" type="pres">
      <dgm:prSet presAssocID="{B095DB8B-5170-4950-AD79-03BEC889E9EF}" presName="diagram" presStyleCnt="0">
        <dgm:presLayoutVars>
          <dgm:dir/>
          <dgm:animLvl val="lvl"/>
          <dgm:resizeHandles val="exact"/>
        </dgm:presLayoutVars>
      </dgm:prSet>
      <dgm:spPr/>
    </dgm:pt>
    <dgm:pt modelId="{1B03396F-FB16-4C02-B5A6-0C117D8807FE}" type="pres">
      <dgm:prSet presAssocID="{2B814F0E-D25A-4290-BB06-C8F8CD564D06}" presName="compNode" presStyleCnt="0"/>
      <dgm:spPr/>
    </dgm:pt>
    <dgm:pt modelId="{7A9F6A78-AC26-49B0-91D4-020D7F267277}" type="pres">
      <dgm:prSet presAssocID="{2B814F0E-D25A-4290-BB06-C8F8CD564D06}" presName="childRect" presStyleLbl="bgAcc1" presStyleIdx="0" presStyleCnt="3" custScaleX="122798" custScaleY="199178" custLinFactNeighborX="-305" custLinFactNeighborY="-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BAB05-1DDC-41E4-A026-EE599A398750}" type="pres">
      <dgm:prSet presAssocID="{2B814F0E-D25A-4290-BB06-C8F8CD564D0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2A527-DA11-432A-AEDA-7F2FD0CD1856}" type="pres">
      <dgm:prSet presAssocID="{2B814F0E-D25A-4290-BB06-C8F8CD564D06}" presName="parentRect" presStyleLbl="alignNode1" presStyleIdx="0" presStyleCnt="3" custScaleX="123301" custLinFactNeighborY="19966"/>
      <dgm:spPr/>
      <dgm:t>
        <a:bodyPr/>
        <a:lstStyle/>
        <a:p>
          <a:endParaRPr lang="en-US"/>
        </a:p>
      </dgm:t>
    </dgm:pt>
    <dgm:pt modelId="{BF4A1799-6FDC-4427-8AFE-3C0FE449C77F}" type="pres">
      <dgm:prSet presAssocID="{2B814F0E-D25A-4290-BB06-C8F8CD564D06}" presName="adorn" presStyleLbl="fgAccFollowNode1" presStyleIdx="0" presStyleCnt="3" custScaleX="181913" custScaleY="160135" custLinFactX="-20715" custLinFactNeighborX="-100000" custLinFactNeighborY="226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D332AF98-6A5D-40B8-B2EE-7808CF71CDEE}" type="pres">
      <dgm:prSet presAssocID="{0EAAEF87-CF6C-4E52-A7AF-161129A02A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BF1F16-4C64-47A6-9E17-4314306701E5}" type="pres">
      <dgm:prSet presAssocID="{55B5CEBB-DBD7-4867-8E74-5A10AC41BFE7}" presName="compNode" presStyleCnt="0"/>
      <dgm:spPr/>
    </dgm:pt>
    <dgm:pt modelId="{06B86EA9-6B0A-44A3-B7B5-CC9736C9401A}" type="pres">
      <dgm:prSet presAssocID="{55B5CEBB-DBD7-4867-8E74-5A10AC41BFE7}" presName="childRect" presStyleLbl="bgAcc1" presStyleIdx="1" presStyleCnt="3" custScaleX="125745" custScaleY="195423" custLinFactNeighborX="-386" custLinFactNeighborY="-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9C81E-4245-42CB-B13F-41508CE80930}" type="pres">
      <dgm:prSet presAssocID="{55B5CEBB-DBD7-4867-8E74-5A10AC41BFE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CC753-F6C3-4BE9-9932-8A16FDE8B812}" type="pres">
      <dgm:prSet presAssocID="{55B5CEBB-DBD7-4867-8E74-5A10AC41BFE7}" presName="parentRect" presStyleLbl="alignNode1" presStyleIdx="1" presStyleCnt="3" custScaleX="125699" custLinFactNeighborX="-737" custLinFactNeighborY="20874"/>
      <dgm:spPr/>
      <dgm:t>
        <a:bodyPr/>
        <a:lstStyle/>
        <a:p>
          <a:endParaRPr lang="en-US"/>
        </a:p>
      </dgm:t>
    </dgm:pt>
    <dgm:pt modelId="{2AA07027-A734-4B3C-8124-F2E00C56DB72}" type="pres">
      <dgm:prSet presAssocID="{55B5CEBB-DBD7-4867-8E74-5A10AC41BFE7}" presName="adorn" presStyleLbl="fgAccFollowNode1" presStyleIdx="1" presStyleCnt="3" custScaleX="196094" custScaleY="157567" custLinFactX="-9095" custLinFactNeighborX="-100000" custLinFactNeighborY="2550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17E4451-C47C-48D5-B731-4E801DEDAD67}" type="pres">
      <dgm:prSet presAssocID="{E93F68B0-81F5-4115-BE35-8E144AB10C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84E994-530F-4BD8-8B75-7D1B0C869552}" type="pres">
      <dgm:prSet presAssocID="{AECC2309-CE6B-44EA-9865-1A6F0B057C2F}" presName="compNode" presStyleCnt="0"/>
      <dgm:spPr/>
    </dgm:pt>
    <dgm:pt modelId="{024B78B0-7618-4206-B3B1-48970F6B24A5}" type="pres">
      <dgm:prSet presAssocID="{AECC2309-CE6B-44EA-9865-1A6F0B057C2F}" presName="childRect" presStyleLbl="bgAcc1" presStyleIdx="2" presStyleCnt="3" custScaleX="123088" custScaleY="170316" custLinFactNeighborX="36" custLinFactNeighborY="-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5EA44-B106-4188-A7F4-461CBEE85928}" type="pres">
      <dgm:prSet presAssocID="{AECC2309-CE6B-44EA-9865-1A6F0B057C2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A2060-9D26-479B-98DD-0CE9B4CF450B}" type="pres">
      <dgm:prSet presAssocID="{AECC2309-CE6B-44EA-9865-1A6F0B057C2F}" presName="parentRect" presStyleLbl="alignNode1" presStyleIdx="2" presStyleCnt="3" custScaleX="124150" custLinFactNeighborX="583" custLinFactNeighborY="48101"/>
      <dgm:spPr/>
      <dgm:t>
        <a:bodyPr/>
        <a:lstStyle/>
        <a:p>
          <a:endParaRPr lang="en-US"/>
        </a:p>
      </dgm:t>
    </dgm:pt>
    <dgm:pt modelId="{3A0C8BB9-D3B8-48DF-BB4E-CD01E0C8611D}" type="pres">
      <dgm:prSet presAssocID="{AECC2309-CE6B-44EA-9865-1A6F0B057C2F}" presName="adorn" presStyleLbl="fgAccFollowNode1" presStyleIdx="2" presStyleCnt="3" custScaleX="204743" custScaleY="168860" custLinFactX="-6362" custLinFactNeighborX="-100000" custLinFactNeighborY="354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</dgm:ptLst>
  <dgm:cxnLst>
    <dgm:cxn modelId="{C0B9285E-A12A-4A69-8716-BBC08B6C014D}" type="presOf" srcId="{99191E14-C82F-4663-AB43-7FD28ACC622E}" destId="{7A9F6A78-AC26-49B0-91D4-020D7F267277}" srcOrd="0" destOrd="2" presId="urn:microsoft.com/office/officeart/2005/8/layout/bList2"/>
    <dgm:cxn modelId="{47DA90DA-093D-427B-AC20-54A4813D542D}" type="presOf" srcId="{AECC2309-CE6B-44EA-9865-1A6F0B057C2F}" destId="{863A2060-9D26-479B-98DD-0CE9B4CF450B}" srcOrd="1" destOrd="0" presId="urn:microsoft.com/office/officeart/2005/8/layout/bList2"/>
    <dgm:cxn modelId="{D866BA4C-6AE7-4071-8D32-5147292DE819}" srcId="{AECC2309-CE6B-44EA-9865-1A6F0B057C2F}" destId="{1EF325B9-A4C2-4D6A-97D2-DEC004B660AE}" srcOrd="1" destOrd="0" parTransId="{0755EF97-DC87-4E1E-AAAC-CDD17BE114F0}" sibTransId="{B5E06781-67C6-4DA7-B4B9-E4774A7BC12F}"/>
    <dgm:cxn modelId="{F4308695-4891-4962-A859-4698090DD780}" type="presOf" srcId="{0EAAEF87-CF6C-4E52-A7AF-161129A02ACF}" destId="{D332AF98-6A5D-40B8-B2EE-7808CF71CDEE}" srcOrd="0" destOrd="0" presId="urn:microsoft.com/office/officeart/2005/8/layout/bList2"/>
    <dgm:cxn modelId="{32940A5B-512F-44DF-9899-BDC88FF73BAA}" srcId="{AECC2309-CE6B-44EA-9865-1A6F0B057C2F}" destId="{56CF9589-EC34-4A57-A275-4C0E5D2C69AA}" srcOrd="4" destOrd="0" parTransId="{B5CA4806-BAA8-40FA-98CD-FEEB9CDC0088}" sibTransId="{2EA4A2E7-0D66-481F-8448-AFEAF10B155C}"/>
    <dgm:cxn modelId="{4A825638-9117-4912-A093-C1D1ABB0D172}" srcId="{2B814F0E-D25A-4290-BB06-C8F8CD564D06}" destId="{99191E14-C82F-4663-AB43-7FD28ACC622E}" srcOrd="2" destOrd="0" parTransId="{FC3CD5B4-5D8A-458D-AF61-91401FAD4AC2}" sibTransId="{DE8C8337-A9A5-426E-B1B0-9A16E06098CB}"/>
    <dgm:cxn modelId="{0CC3F6AB-47EC-407A-9B97-1032B8BEB72B}" type="presOf" srcId="{20A38E34-C394-4769-82C2-B1C672EB8035}" destId="{7A9F6A78-AC26-49B0-91D4-020D7F267277}" srcOrd="0" destOrd="4" presId="urn:microsoft.com/office/officeart/2005/8/layout/bList2"/>
    <dgm:cxn modelId="{D7A54B32-8010-4360-B034-09A76A8CC00F}" srcId="{AECC2309-CE6B-44EA-9865-1A6F0B057C2F}" destId="{64562C67-568F-41CB-833B-BA37AF2189D9}" srcOrd="2" destOrd="0" parTransId="{F1C1861E-5B2D-4E94-922D-83B6979B3898}" sibTransId="{2726E44C-38EE-49B3-9118-03C12B6D6DB3}"/>
    <dgm:cxn modelId="{F4D6045E-FA7B-47A0-8986-E09C18BCCD4C}" type="presOf" srcId="{55B5CEBB-DBD7-4867-8E74-5A10AC41BFE7}" destId="{8859C81E-4245-42CB-B13F-41508CE80930}" srcOrd="0" destOrd="0" presId="urn:microsoft.com/office/officeart/2005/8/layout/bList2"/>
    <dgm:cxn modelId="{D7340890-1B9B-443A-A97D-ADE31F32A4C1}" srcId="{AECC2309-CE6B-44EA-9865-1A6F0B057C2F}" destId="{16A2ACB6-DFB4-4296-8793-ACC6533BB4AA}" srcOrd="0" destOrd="0" parTransId="{FD8E1641-49E7-41EE-8F8C-6A2728A598EE}" sibTransId="{DE5A02DE-F469-4645-91E6-CB066814E5BA}"/>
    <dgm:cxn modelId="{A569EF53-3284-423C-ABB2-7B7B14CDF85A}" type="presOf" srcId="{55243A31-F576-460A-AD72-D48D946DEF5B}" destId="{06B86EA9-6B0A-44A3-B7B5-CC9736C9401A}" srcOrd="0" destOrd="4" presId="urn:microsoft.com/office/officeart/2005/8/layout/bList2"/>
    <dgm:cxn modelId="{0FC845DD-B8AB-4F27-996D-937CAF122843}" type="presOf" srcId="{D04ACE35-4688-4A81-A262-D69BF247AD36}" destId="{7A9F6A78-AC26-49B0-91D4-020D7F267277}" srcOrd="0" destOrd="1" presId="urn:microsoft.com/office/officeart/2005/8/layout/bList2"/>
    <dgm:cxn modelId="{9D6548A5-D3B8-44D6-A464-43C3CF1BAF23}" srcId="{B095DB8B-5170-4950-AD79-03BEC889E9EF}" destId="{2B814F0E-D25A-4290-BB06-C8F8CD564D06}" srcOrd="0" destOrd="0" parTransId="{392EEBFA-FA9B-4D39-9F5E-BABA19921CBE}" sibTransId="{0EAAEF87-CF6C-4E52-A7AF-161129A02ACF}"/>
    <dgm:cxn modelId="{AC39462C-8790-423C-B759-A05539C6E23C}" type="presOf" srcId="{7CEB8D2A-A52B-4906-ABAC-E02CBAD771BD}" destId="{06B86EA9-6B0A-44A3-B7B5-CC9736C9401A}" srcOrd="0" destOrd="2" presId="urn:microsoft.com/office/officeart/2005/8/layout/bList2"/>
    <dgm:cxn modelId="{92C60900-B6BE-479B-82BD-ED279BD0E212}" srcId="{2B814F0E-D25A-4290-BB06-C8F8CD564D06}" destId="{20A38E34-C394-4769-82C2-B1C672EB8035}" srcOrd="4" destOrd="0" parTransId="{02A761A2-8F71-4DEA-B7D9-2EC11E4E0328}" sibTransId="{742F1AA2-C5E0-4B1E-91B1-625DD73A98DD}"/>
    <dgm:cxn modelId="{6F8639CF-3578-41DD-BFCC-81D659A63F62}" srcId="{55B5CEBB-DBD7-4867-8E74-5A10AC41BFE7}" destId="{0D9F0240-C0E2-4C45-B3B3-21CB90CD770E}" srcOrd="0" destOrd="0" parTransId="{E681F65A-4491-4652-922C-E8E23B26F051}" sibTransId="{61ECCAA9-DE40-497A-8963-C065A65AEAF0}"/>
    <dgm:cxn modelId="{68D04DC5-028A-4CC7-BF8D-05285DD9D315}" type="presOf" srcId="{A87AEEEA-4CFB-4E62-83F2-F5E4D55A69EE}" destId="{024B78B0-7618-4206-B3B1-48970F6B24A5}" srcOrd="0" destOrd="5" presId="urn:microsoft.com/office/officeart/2005/8/layout/bList2"/>
    <dgm:cxn modelId="{F05C866A-1774-4988-8CFB-6A6C77FFEE07}" srcId="{AECC2309-CE6B-44EA-9865-1A6F0B057C2F}" destId="{A87AEEEA-4CFB-4E62-83F2-F5E4D55A69EE}" srcOrd="5" destOrd="0" parTransId="{2B842EDA-485B-4344-B630-F143CE53004F}" sibTransId="{E4FF3AB8-3E7A-4BEF-99C3-21DFB81C100E}"/>
    <dgm:cxn modelId="{E2D9BC88-C8C3-4136-8523-0A31F688DFE1}" srcId="{55B5CEBB-DBD7-4867-8E74-5A10AC41BFE7}" destId="{0DDC0FE5-43F0-4BDD-BC9D-E4A4F317550D}" srcOrd="1" destOrd="0" parTransId="{58E94211-F4AA-46E8-A6BC-7793F8C49987}" sibTransId="{6DCA587F-2969-4795-8EAE-101A26E89A08}"/>
    <dgm:cxn modelId="{9B437B57-8F00-4A4F-80B6-5EC9896FFF65}" srcId="{55B5CEBB-DBD7-4867-8E74-5A10AC41BFE7}" destId="{BCD8A423-961A-4FE2-BB8E-67D5641AC98E}" srcOrd="3" destOrd="0" parTransId="{D35F30F2-07FF-4C00-9D03-C924C87B67D0}" sibTransId="{555DFB2B-1178-4669-82FC-EDC20993F104}"/>
    <dgm:cxn modelId="{97CC1687-D1E9-4C86-A0FF-BF8443A4A1EC}" type="presOf" srcId="{0D9F0240-C0E2-4C45-B3B3-21CB90CD770E}" destId="{06B86EA9-6B0A-44A3-B7B5-CC9736C9401A}" srcOrd="0" destOrd="0" presId="urn:microsoft.com/office/officeart/2005/8/layout/bList2"/>
    <dgm:cxn modelId="{2A5C37C8-BDBC-46FD-B532-099EE1DEFA40}" type="presOf" srcId="{2B814F0E-D25A-4290-BB06-C8F8CD564D06}" destId="{726BAB05-1DDC-41E4-A026-EE599A398750}" srcOrd="0" destOrd="0" presId="urn:microsoft.com/office/officeart/2005/8/layout/bList2"/>
    <dgm:cxn modelId="{1BB66CDD-C7A8-4268-BB3B-B093580AD37F}" srcId="{55B5CEBB-DBD7-4867-8E74-5A10AC41BFE7}" destId="{55243A31-F576-460A-AD72-D48D946DEF5B}" srcOrd="4" destOrd="0" parTransId="{1AA04FFA-E1AE-4692-A0ED-587B54319F43}" sibTransId="{5155E8F0-1A6C-4342-A4B1-1BFA2412E64E}"/>
    <dgm:cxn modelId="{5D0506D4-BA95-49FF-9874-9B7AF649F1DA}" srcId="{2B814F0E-D25A-4290-BB06-C8F8CD564D06}" destId="{1B6B680D-33C3-4A17-A5EB-D57EE4E0E3D2}" srcOrd="3" destOrd="0" parTransId="{D6777674-D638-4E6D-9247-B02F3E082EA7}" sibTransId="{840F59B7-FB8F-4538-839B-CF8404EF7DAF}"/>
    <dgm:cxn modelId="{91325634-F422-4457-82F5-8A9CD31A2A1E}" type="presOf" srcId="{16A2ACB6-DFB4-4296-8793-ACC6533BB4AA}" destId="{024B78B0-7618-4206-B3B1-48970F6B24A5}" srcOrd="0" destOrd="0" presId="urn:microsoft.com/office/officeart/2005/8/layout/bList2"/>
    <dgm:cxn modelId="{40BF9F07-C675-4820-9086-BEC9DCCEB44F}" type="presOf" srcId="{BCD8A423-961A-4FE2-BB8E-67D5641AC98E}" destId="{06B86EA9-6B0A-44A3-B7B5-CC9736C9401A}" srcOrd="0" destOrd="3" presId="urn:microsoft.com/office/officeart/2005/8/layout/bList2"/>
    <dgm:cxn modelId="{87E5A3C9-2C9B-4653-8BC5-244596303E53}" type="presOf" srcId="{ED25B714-7388-4AF6-8374-981ADEC0D500}" destId="{024B78B0-7618-4206-B3B1-48970F6B24A5}" srcOrd="0" destOrd="3" presId="urn:microsoft.com/office/officeart/2005/8/layout/bList2"/>
    <dgm:cxn modelId="{18005458-9303-4101-A87A-7A5FE0AAEE7B}" type="presOf" srcId="{AECC2309-CE6B-44EA-9865-1A6F0B057C2F}" destId="{C0B5EA44-B106-4188-A7F4-461CBEE85928}" srcOrd="0" destOrd="0" presId="urn:microsoft.com/office/officeart/2005/8/layout/bList2"/>
    <dgm:cxn modelId="{5BBC32B6-5A69-4BBD-B642-7B0450CB4F45}" type="presOf" srcId="{E93F68B0-81F5-4115-BE35-8E144AB10CF6}" destId="{A17E4451-C47C-48D5-B731-4E801DEDAD67}" srcOrd="0" destOrd="0" presId="urn:microsoft.com/office/officeart/2005/8/layout/bList2"/>
    <dgm:cxn modelId="{92600786-585D-4F3A-ACBF-5110A7268788}" type="presOf" srcId="{55B5CEBB-DBD7-4867-8E74-5A10AC41BFE7}" destId="{23ACC753-F6C3-4BE9-9932-8A16FDE8B812}" srcOrd="1" destOrd="0" presId="urn:microsoft.com/office/officeart/2005/8/layout/bList2"/>
    <dgm:cxn modelId="{95403901-A3B1-4507-B97F-36E191B9B096}" type="presOf" srcId="{1EF325B9-A4C2-4D6A-97D2-DEC004B660AE}" destId="{024B78B0-7618-4206-B3B1-48970F6B24A5}" srcOrd="0" destOrd="1" presId="urn:microsoft.com/office/officeart/2005/8/layout/bList2"/>
    <dgm:cxn modelId="{0CE7337B-F55E-461A-AA48-A9FD09EDCBD9}" type="presOf" srcId="{64562C67-568F-41CB-833B-BA37AF2189D9}" destId="{024B78B0-7618-4206-B3B1-48970F6B24A5}" srcOrd="0" destOrd="2" presId="urn:microsoft.com/office/officeart/2005/8/layout/bList2"/>
    <dgm:cxn modelId="{04AD2E66-36F7-4E27-8856-6ED1B5796DE8}" srcId="{AECC2309-CE6B-44EA-9865-1A6F0B057C2F}" destId="{ED25B714-7388-4AF6-8374-981ADEC0D500}" srcOrd="3" destOrd="0" parTransId="{66C3DCAE-CFD4-4DA4-8D49-E96713AB0376}" sibTransId="{C7ABF1F4-9E85-40B3-81D3-89D59C9DB94F}"/>
    <dgm:cxn modelId="{ABF07326-DC9C-462D-9DBA-3FDEB78AA168}" type="presOf" srcId="{0DDC0FE5-43F0-4BDD-BC9D-E4A4F317550D}" destId="{06B86EA9-6B0A-44A3-B7B5-CC9736C9401A}" srcOrd="0" destOrd="1" presId="urn:microsoft.com/office/officeart/2005/8/layout/bList2"/>
    <dgm:cxn modelId="{167CB5A8-A24D-4ADE-B986-21BF32606CC7}" srcId="{2B814F0E-D25A-4290-BB06-C8F8CD564D06}" destId="{D04ACE35-4688-4A81-A262-D69BF247AD36}" srcOrd="1" destOrd="0" parTransId="{1A9EE956-F2E1-4334-A54E-E199E919DEBE}" sibTransId="{16789927-99F0-4776-BBD7-188BABB1DAC9}"/>
    <dgm:cxn modelId="{41A0B059-7254-4288-AACA-1D0B78896D10}" type="presOf" srcId="{2B814F0E-D25A-4290-BB06-C8F8CD564D06}" destId="{BF52A527-DA11-432A-AEDA-7F2FD0CD1856}" srcOrd="1" destOrd="0" presId="urn:microsoft.com/office/officeart/2005/8/layout/bList2"/>
    <dgm:cxn modelId="{47AE963F-687B-47CE-B092-C8DCFDDD193B}" srcId="{2B814F0E-D25A-4290-BB06-C8F8CD564D06}" destId="{C2581AE1-81F5-4903-8B60-57F3DCAC823F}" srcOrd="0" destOrd="0" parTransId="{F915192E-8A9F-4514-BF0F-2B64B8F9C18B}" sibTransId="{70E6413F-4CB2-4F46-8D3A-1C3540605D81}"/>
    <dgm:cxn modelId="{82A0FC4A-3D32-4E1F-8FBE-086FCC3BFB2C}" type="presOf" srcId="{C2581AE1-81F5-4903-8B60-57F3DCAC823F}" destId="{7A9F6A78-AC26-49B0-91D4-020D7F267277}" srcOrd="0" destOrd="0" presId="urn:microsoft.com/office/officeart/2005/8/layout/bList2"/>
    <dgm:cxn modelId="{3CEC25ED-8516-4093-871D-89CE1C93609D}" srcId="{B095DB8B-5170-4950-AD79-03BEC889E9EF}" destId="{55B5CEBB-DBD7-4867-8E74-5A10AC41BFE7}" srcOrd="1" destOrd="0" parTransId="{884F6971-0EED-48A7-85C5-EF384F33CA7B}" sibTransId="{E93F68B0-81F5-4115-BE35-8E144AB10CF6}"/>
    <dgm:cxn modelId="{D182775E-DCB0-4B7C-8655-D62A2BD9F966}" type="presOf" srcId="{1B6B680D-33C3-4A17-A5EB-D57EE4E0E3D2}" destId="{7A9F6A78-AC26-49B0-91D4-020D7F267277}" srcOrd="0" destOrd="3" presId="urn:microsoft.com/office/officeart/2005/8/layout/bList2"/>
    <dgm:cxn modelId="{05AA37B9-8909-4EB0-95D3-08386FDBDA22}" type="presOf" srcId="{B095DB8B-5170-4950-AD79-03BEC889E9EF}" destId="{4F8A29F1-E323-49DD-A702-2CE9547E61F9}" srcOrd="0" destOrd="0" presId="urn:microsoft.com/office/officeart/2005/8/layout/bList2"/>
    <dgm:cxn modelId="{D2C6D0C7-3DF0-43AD-948B-F0011B0F1518}" srcId="{B095DB8B-5170-4950-AD79-03BEC889E9EF}" destId="{AECC2309-CE6B-44EA-9865-1A6F0B057C2F}" srcOrd="2" destOrd="0" parTransId="{8F48BD68-58A0-41B1-8BD9-BBD3A9C70DD6}" sibTransId="{7377421B-F7E0-468C-A870-B5AFDA2BDC89}"/>
    <dgm:cxn modelId="{BAEAA887-C93C-4AAE-9F55-9ADCFC31B949}" srcId="{55B5CEBB-DBD7-4867-8E74-5A10AC41BFE7}" destId="{7CEB8D2A-A52B-4906-ABAC-E02CBAD771BD}" srcOrd="2" destOrd="0" parTransId="{F653E0B3-6E5A-4B50-9BCC-178137955D1A}" sibTransId="{24ACAA26-CCAB-4CED-B7D5-99FF8EA22B72}"/>
    <dgm:cxn modelId="{68203374-0F7B-41E4-BAC8-D957BEF7CE9C}" type="presOf" srcId="{56CF9589-EC34-4A57-A275-4C0E5D2C69AA}" destId="{024B78B0-7618-4206-B3B1-48970F6B24A5}" srcOrd="0" destOrd="4" presId="urn:microsoft.com/office/officeart/2005/8/layout/bList2"/>
    <dgm:cxn modelId="{EAD3A54C-73C5-460F-8FF5-43ACEB77C6EC}" type="presParOf" srcId="{4F8A29F1-E323-49DD-A702-2CE9547E61F9}" destId="{1B03396F-FB16-4C02-B5A6-0C117D8807FE}" srcOrd="0" destOrd="0" presId="urn:microsoft.com/office/officeart/2005/8/layout/bList2"/>
    <dgm:cxn modelId="{8119B070-E363-46F4-8A24-3CBA41D4B685}" type="presParOf" srcId="{1B03396F-FB16-4C02-B5A6-0C117D8807FE}" destId="{7A9F6A78-AC26-49B0-91D4-020D7F267277}" srcOrd="0" destOrd="0" presId="urn:microsoft.com/office/officeart/2005/8/layout/bList2"/>
    <dgm:cxn modelId="{B149DBE0-C10C-4D54-987A-A2D128DB025C}" type="presParOf" srcId="{1B03396F-FB16-4C02-B5A6-0C117D8807FE}" destId="{726BAB05-1DDC-41E4-A026-EE599A398750}" srcOrd="1" destOrd="0" presId="urn:microsoft.com/office/officeart/2005/8/layout/bList2"/>
    <dgm:cxn modelId="{4DEB6990-932E-4345-8A38-3BEA61152AFB}" type="presParOf" srcId="{1B03396F-FB16-4C02-B5A6-0C117D8807FE}" destId="{BF52A527-DA11-432A-AEDA-7F2FD0CD1856}" srcOrd="2" destOrd="0" presId="urn:microsoft.com/office/officeart/2005/8/layout/bList2"/>
    <dgm:cxn modelId="{C44282D8-1F16-40BA-9BA7-BAE86EF866CA}" type="presParOf" srcId="{1B03396F-FB16-4C02-B5A6-0C117D8807FE}" destId="{BF4A1799-6FDC-4427-8AFE-3C0FE449C77F}" srcOrd="3" destOrd="0" presId="urn:microsoft.com/office/officeart/2005/8/layout/bList2"/>
    <dgm:cxn modelId="{F69BC0B9-353E-4CA5-939C-E63B109B89D8}" type="presParOf" srcId="{4F8A29F1-E323-49DD-A702-2CE9547E61F9}" destId="{D332AF98-6A5D-40B8-B2EE-7808CF71CDEE}" srcOrd="1" destOrd="0" presId="urn:microsoft.com/office/officeart/2005/8/layout/bList2"/>
    <dgm:cxn modelId="{FE44F53E-306C-4093-A346-76B35B3535F5}" type="presParOf" srcId="{4F8A29F1-E323-49DD-A702-2CE9547E61F9}" destId="{25BF1F16-4C64-47A6-9E17-4314306701E5}" srcOrd="2" destOrd="0" presId="urn:microsoft.com/office/officeart/2005/8/layout/bList2"/>
    <dgm:cxn modelId="{E0E34BF8-D2F2-4BB2-B397-ACFD0D8C9804}" type="presParOf" srcId="{25BF1F16-4C64-47A6-9E17-4314306701E5}" destId="{06B86EA9-6B0A-44A3-B7B5-CC9736C9401A}" srcOrd="0" destOrd="0" presId="urn:microsoft.com/office/officeart/2005/8/layout/bList2"/>
    <dgm:cxn modelId="{A43CB200-FA7E-4B0E-AAF8-500709AD13EC}" type="presParOf" srcId="{25BF1F16-4C64-47A6-9E17-4314306701E5}" destId="{8859C81E-4245-42CB-B13F-41508CE80930}" srcOrd="1" destOrd="0" presId="urn:microsoft.com/office/officeart/2005/8/layout/bList2"/>
    <dgm:cxn modelId="{660899B7-FA1E-41FF-912E-D080E0E11DFA}" type="presParOf" srcId="{25BF1F16-4C64-47A6-9E17-4314306701E5}" destId="{23ACC753-F6C3-4BE9-9932-8A16FDE8B812}" srcOrd="2" destOrd="0" presId="urn:microsoft.com/office/officeart/2005/8/layout/bList2"/>
    <dgm:cxn modelId="{4546653C-AB74-412F-A73E-6F2150520237}" type="presParOf" srcId="{25BF1F16-4C64-47A6-9E17-4314306701E5}" destId="{2AA07027-A734-4B3C-8124-F2E00C56DB72}" srcOrd="3" destOrd="0" presId="urn:microsoft.com/office/officeart/2005/8/layout/bList2"/>
    <dgm:cxn modelId="{77D81386-4100-45B4-8C55-6F885C4B4CAB}" type="presParOf" srcId="{4F8A29F1-E323-49DD-A702-2CE9547E61F9}" destId="{A17E4451-C47C-48D5-B731-4E801DEDAD67}" srcOrd="3" destOrd="0" presId="urn:microsoft.com/office/officeart/2005/8/layout/bList2"/>
    <dgm:cxn modelId="{09D7BAC2-6C27-433F-84CA-D09C6C578C32}" type="presParOf" srcId="{4F8A29F1-E323-49DD-A702-2CE9547E61F9}" destId="{AD84E994-530F-4BD8-8B75-7D1B0C869552}" srcOrd="4" destOrd="0" presId="urn:microsoft.com/office/officeart/2005/8/layout/bList2"/>
    <dgm:cxn modelId="{531F5817-93AF-4D41-8522-8A45787D939E}" type="presParOf" srcId="{AD84E994-530F-4BD8-8B75-7D1B0C869552}" destId="{024B78B0-7618-4206-B3B1-48970F6B24A5}" srcOrd="0" destOrd="0" presId="urn:microsoft.com/office/officeart/2005/8/layout/bList2"/>
    <dgm:cxn modelId="{D3320103-351A-4C3D-A8E7-520F560EBEB5}" type="presParOf" srcId="{AD84E994-530F-4BD8-8B75-7D1B0C869552}" destId="{C0B5EA44-B106-4188-A7F4-461CBEE85928}" srcOrd="1" destOrd="0" presId="urn:microsoft.com/office/officeart/2005/8/layout/bList2"/>
    <dgm:cxn modelId="{3E022544-956A-41A9-B701-3B2A8698FC5F}" type="presParOf" srcId="{AD84E994-530F-4BD8-8B75-7D1B0C869552}" destId="{863A2060-9D26-479B-98DD-0CE9B4CF450B}" srcOrd="2" destOrd="0" presId="urn:microsoft.com/office/officeart/2005/8/layout/bList2"/>
    <dgm:cxn modelId="{1F30B52F-85FC-4D58-8212-57AE4582EAD2}" type="presParOf" srcId="{AD84E994-530F-4BD8-8B75-7D1B0C869552}" destId="{3A0C8BB9-D3B8-48DF-BB4E-CD01E0C8611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F6A78-AC26-49B0-91D4-020D7F267277}">
      <dsp:nvSpPr>
        <dsp:cNvPr id="0" name=""/>
        <dsp:cNvSpPr/>
      </dsp:nvSpPr>
      <dsp:spPr>
        <a:xfrm>
          <a:off x="9269" y="549244"/>
          <a:ext cx="2717781" cy="29792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National Food Lunch Program (NSLP) to provide a FREE summer meal.</a:t>
          </a:r>
          <a:endParaRPr lang="en-US" sz="2800" kern="1200" dirty="0"/>
        </a:p>
      </dsp:txBody>
      <dsp:txXfrm>
        <a:off x="72950" y="612925"/>
        <a:ext cx="2590419" cy="2915582"/>
      </dsp:txXfrm>
    </dsp:sp>
    <dsp:sp modelId="{BF52A527-DA11-432A-AEDA-7F2FD0CD1856}">
      <dsp:nvSpPr>
        <dsp:cNvPr id="0" name=""/>
        <dsp:cNvSpPr/>
      </dsp:nvSpPr>
      <dsp:spPr>
        <a:xfrm>
          <a:off x="4186" y="3353624"/>
          <a:ext cx="2717781" cy="872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186" y="3353624"/>
        <a:ext cx="1913930" cy="872369"/>
      </dsp:txXfrm>
    </dsp:sp>
    <dsp:sp modelId="{BF4A1799-6FDC-4427-8AFE-3C0FE449C77F}">
      <dsp:nvSpPr>
        <dsp:cNvPr id="0" name=""/>
        <dsp:cNvSpPr/>
      </dsp:nvSpPr>
      <dsp:spPr>
        <a:xfrm>
          <a:off x="381405" y="3387561"/>
          <a:ext cx="1730399" cy="15961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86EA9-6B0A-44A3-B7B5-CC9736C9401A}">
      <dsp:nvSpPr>
        <dsp:cNvPr id="0" name=""/>
        <dsp:cNvSpPr/>
      </dsp:nvSpPr>
      <dsp:spPr>
        <a:xfrm>
          <a:off x="3553641" y="497065"/>
          <a:ext cx="2717781" cy="304406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Encourage for SFAs to provide meals during the summer and school breaks.</a:t>
          </a:r>
          <a:endParaRPr lang="en-US" sz="2800" kern="1200" dirty="0"/>
        </a:p>
      </dsp:txBody>
      <dsp:txXfrm>
        <a:off x="3617322" y="560746"/>
        <a:ext cx="2590419" cy="2980381"/>
      </dsp:txXfrm>
    </dsp:sp>
    <dsp:sp modelId="{23ACC753-F6C3-4BE9-9932-8A16FDE8B812}">
      <dsp:nvSpPr>
        <dsp:cNvPr id="0" name=""/>
        <dsp:cNvSpPr/>
      </dsp:nvSpPr>
      <dsp:spPr>
        <a:xfrm>
          <a:off x="3565871" y="3350368"/>
          <a:ext cx="2717781" cy="886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</dsp:txBody>
      <dsp:txXfrm>
        <a:off x="3565871" y="3350368"/>
        <a:ext cx="1913930" cy="886990"/>
      </dsp:txXfrm>
    </dsp:sp>
    <dsp:sp modelId="{2AA07027-A734-4B3C-8124-F2E00C56DB72}">
      <dsp:nvSpPr>
        <dsp:cNvPr id="0" name=""/>
        <dsp:cNvSpPr/>
      </dsp:nvSpPr>
      <dsp:spPr>
        <a:xfrm>
          <a:off x="3961125" y="3305727"/>
          <a:ext cx="1865292" cy="167799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B78B0-7618-4206-B3B1-48970F6B24A5}">
      <dsp:nvSpPr>
        <dsp:cNvPr id="0" name=""/>
        <dsp:cNvSpPr/>
      </dsp:nvSpPr>
      <dsp:spPr>
        <a:xfrm>
          <a:off x="7207178" y="419928"/>
          <a:ext cx="2717781" cy="34211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Feature is a combination of the NSLP, School Breakfast (SBP) and Summer Food.</a:t>
          </a:r>
          <a:endParaRPr lang="en-US" sz="2800" kern="1200" dirty="0"/>
        </a:p>
      </dsp:txBody>
      <dsp:txXfrm>
        <a:off x="7270859" y="483609"/>
        <a:ext cx="2590419" cy="3357427"/>
      </dsp:txXfrm>
    </dsp:sp>
    <dsp:sp modelId="{863A2060-9D26-479B-98DD-0CE9B4CF450B}">
      <dsp:nvSpPr>
        <dsp:cNvPr id="0" name=""/>
        <dsp:cNvSpPr/>
      </dsp:nvSpPr>
      <dsp:spPr>
        <a:xfrm>
          <a:off x="7214624" y="3382192"/>
          <a:ext cx="2717781" cy="8353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7214624" y="3382192"/>
        <a:ext cx="1913930" cy="835311"/>
      </dsp:txXfrm>
    </dsp:sp>
    <dsp:sp modelId="{3A0C8BB9-D3B8-48DF-BB4E-CD01E0C8611D}">
      <dsp:nvSpPr>
        <dsp:cNvPr id="0" name=""/>
        <dsp:cNvSpPr/>
      </dsp:nvSpPr>
      <dsp:spPr>
        <a:xfrm>
          <a:off x="7822765" y="3407822"/>
          <a:ext cx="1777332" cy="15759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30460-85C2-4EF3-9D31-FB3A556F6ECB}">
      <dsp:nvSpPr>
        <dsp:cNvPr id="0" name=""/>
        <dsp:cNvSpPr/>
      </dsp:nvSpPr>
      <dsp:spPr>
        <a:xfrm>
          <a:off x="0" y="544"/>
          <a:ext cx="9509124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1">
                  <a:lumMod val="75000"/>
                </a:schemeClr>
              </a:solidFill>
            </a:rPr>
            <a:t>Tool to determine area eligibility using census data</a:t>
          </a:r>
          <a:r>
            <a:rPr lang="en-US" sz="2800" kern="1200" dirty="0" smtClean="0">
              <a:solidFill>
                <a:schemeClr val="accent1">
                  <a:lumMod val="50000"/>
                </a:schemeClr>
              </a:solidFill>
            </a:rPr>
            <a:t>:</a:t>
          </a:r>
          <a:endParaRPr lang="en-US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606" y="47150"/>
        <a:ext cx="9415912" cy="861508"/>
      </dsp:txXfrm>
    </dsp:sp>
    <dsp:sp modelId="{E725401B-BFD7-4433-8AB4-07E67611B0F2}">
      <dsp:nvSpPr>
        <dsp:cNvPr id="0" name=""/>
        <dsp:cNvSpPr/>
      </dsp:nvSpPr>
      <dsp:spPr>
        <a:xfrm>
          <a:off x="0" y="955264"/>
          <a:ext cx="9509124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smtClean="0">
              <a:hlinkClick xmlns:r="http://schemas.openxmlformats.org/officeDocument/2006/relationships" r:id="rId1"/>
            </a:rPr>
            <a:t>http://www.fns.usda.gov/areaeligibility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0" kern="1200" dirty="0"/>
        </a:p>
      </dsp:txBody>
      <dsp:txXfrm>
        <a:off x="0" y="955264"/>
        <a:ext cx="9509124" cy="1372410"/>
      </dsp:txXfrm>
    </dsp:sp>
    <dsp:sp modelId="{046C0C59-7736-4C26-9A8E-1506162FED79}">
      <dsp:nvSpPr>
        <dsp:cNvPr id="0" name=""/>
        <dsp:cNvSpPr/>
      </dsp:nvSpPr>
      <dsp:spPr>
        <a:xfrm>
          <a:off x="0" y="2297389"/>
          <a:ext cx="9509124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1">
                  <a:lumMod val="75000"/>
                </a:schemeClr>
              </a:solidFill>
            </a:rPr>
            <a:t>Instructions for determining area eligibility</a:t>
          </a:r>
          <a:r>
            <a:rPr lang="en-US" sz="2800" kern="1200" dirty="0" smtClean="0"/>
            <a:t>:</a:t>
          </a:r>
          <a:endParaRPr lang="en-US" sz="2800" kern="1200" dirty="0"/>
        </a:p>
      </dsp:txBody>
      <dsp:txXfrm>
        <a:off x="46606" y="2343995"/>
        <a:ext cx="9415912" cy="861508"/>
      </dsp:txXfrm>
    </dsp:sp>
    <dsp:sp modelId="{F86B86AC-A25F-4FAD-BD44-13D6286DB5AC}">
      <dsp:nvSpPr>
        <dsp:cNvPr id="0" name=""/>
        <dsp:cNvSpPr/>
      </dsp:nvSpPr>
      <dsp:spPr>
        <a:xfrm>
          <a:off x="0" y="3282394"/>
          <a:ext cx="9509124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6670" rIns="149352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 smtClean="0">
              <a:hlinkClick xmlns:r="http://schemas.openxmlformats.org/officeDocument/2006/relationships" r:id="rId2"/>
            </a:rPr>
            <a:t>http://www.fns.usda.gov/sites/default/files/Census%20Instructions%202014</a:t>
          </a:r>
          <a:r>
            <a:rPr lang="en-US" sz="2100" kern="1200" dirty="0" smtClean="0"/>
            <a:t> </a:t>
          </a:r>
          <a:r>
            <a:rPr lang="en-US" sz="2100" u="sng" kern="1200" dirty="0" smtClean="0"/>
            <a:t>0.pdf</a:t>
          </a:r>
          <a:endParaRPr lang="en-US" sz="2100" u="sng" kern="1200" dirty="0"/>
        </a:p>
      </dsp:txBody>
      <dsp:txXfrm>
        <a:off x="0" y="3282394"/>
        <a:ext cx="9509124" cy="844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6D357-054A-4B19-9C29-B20FFC631F8C}">
      <dsp:nvSpPr>
        <dsp:cNvPr id="0" name=""/>
        <dsp:cNvSpPr/>
      </dsp:nvSpPr>
      <dsp:spPr>
        <a:xfrm>
          <a:off x="0" y="130557"/>
          <a:ext cx="2971700" cy="178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Open</a:t>
          </a:r>
          <a:endParaRPr lang="en-US" sz="4900" kern="1200" dirty="0"/>
        </a:p>
      </dsp:txBody>
      <dsp:txXfrm>
        <a:off x="0" y="130557"/>
        <a:ext cx="2971700" cy="1783020"/>
      </dsp:txXfrm>
    </dsp:sp>
    <dsp:sp modelId="{15A7A0BF-DFE1-4E3C-8FFB-50373E7C168C}">
      <dsp:nvSpPr>
        <dsp:cNvPr id="0" name=""/>
        <dsp:cNvSpPr/>
      </dsp:nvSpPr>
      <dsp:spPr>
        <a:xfrm>
          <a:off x="3268870" y="130557"/>
          <a:ext cx="2971700" cy="178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Restricted Open</a:t>
          </a:r>
          <a:endParaRPr lang="en-US" sz="4900" kern="1200" dirty="0"/>
        </a:p>
      </dsp:txBody>
      <dsp:txXfrm>
        <a:off x="3268870" y="130557"/>
        <a:ext cx="2971700" cy="1783020"/>
      </dsp:txXfrm>
    </dsp:sp>
    <dsp:sp modelId="{AB7AB7F1-5616-4ED8-B232-1EC45C3506CC}">
      <dsp:nvSpPr>
        <dsp:cNvPr id="0" name=""/>
        <dsp:cNvSpPr/>
      </dsp:nvSpPr>
      <dsp:spPr>
        <a:xfrm>
          <a:off x="6537741" y="130557"/>
          <a:ext cx="2971700" cy="178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Closed Enrolled</a:t>
          </a:r>
          <a:endParaRPr lang="en-US" sz="4900" kern="1200" dirty="0"/>
        </a:p>
      </dsp:txBody>
      <dsp:txXfrm>
        <a:off x="6537741" y="130557"/>
        <a:ext cx="2971700" cy="1783020"/>
      </dsp:txXfrm>
    </dsp:sp>
    <dsp:sp modelId="{69D22DAF-E6C8-41CA-B42B-B664ACD6CF13}">
      <dsp:nvSpPr>
        <dsp:cNvPr id="0" name=""/>
        <dsp:cNvSpPr/>
      </dsp:nvSpPr>
      <dsp:spPr>
        <a:xfrm>
          <a:off x="1634435" y="2210747"/>
          <a:ext cx="2971700" cy="178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Camps</a:t>
          </a:r>
          <a:endParaRPr lang="en-US" sz="4900" kern="1200" dirty="0"/>
        </a:p>
      </dsp:txBody>
      <dsp:txXfrm>
        <a:off x="1634435" y="2210747"/>
        <a:ext cx="2971700" cy="1783020"/>
      </dsp:txXfrm>
    </dsp:sp>
    <dsp:sp modelId="{15CF2343-EAB1-4AD8-8418-60611A7BD964}">
      <dsp:nvSpPr>
        <dsp:cNvPr id="0" name=""/>
        <dsp:cNvSpPr/>
      </dsp:nvSpPr>
      <dsp:spPr>
        <a:xfrm>
          <a:off x="4903306" y="2210747"/>
          <a:ext cx="2971700" cy="178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Migrant</a:t>
          </a:r>
          <a:endParaRPr lang="en-US" sz="4900" kern="1200" dirty="0"/>
        </a:p>
      </dsp:txBody>
      <dsp:txXfrm>
        <a:off x="4903306" y="2210747"/>
        <a:ext cx="2971700" cy="1783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703C1-C36C-40DC-9B92-074772318D6C}">
      <dsp:nvSpPr>
        <dsp:cNvPr id="0" name=""/>
        <dsp:cNvSpPr/>
      </dsp:nvSpPr>
      <dsp:spPr>
        <a:xfrm>
          <a:off x="0" y="0"/>
          <a:ext cx="3397010" cy="4611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Meal Counting/Claiming</a:t>
          </a:r>
          <a:endParaRPr lang="en-US" sz="4800" kern="1200" dirty="0"/>
        </a:p>
      </dsp:txBody>
      <dsp:txXfrm>
        <a:off x="0" y="1844470"/>
        <a:ext cx="3397010" cy="1844470"/>
      </dsp:txXfrm>
    </dsp:sp>
    <dsp:sp modelId="{D72AC682-30C2-42B6-B3C5-699DEB5069FE}">
      <dsp:nvSpPr>
        <dsp:cNvPr id="0" name=""/>
        <dsp:cNvSpPr/>
      </dsp:nvSpPr>
      <dsp:spPr>
        <a:xfrm>
          <a:off x="942294" y="0"/>
          <a:ext cx="1535521" cy="15355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1EFEA-8C7E-452E-AF4E-7303E4FE867F}">
      <dsp:nvSpPr>
        <dsp:cNvPr id="0" name=""/>
        <dsp:cNvSpPr/>
      </dsp:nvSpPr>
      <dsp:spPr>
        <a:xfrm>
          <a:off x="3501104" y="0"/>
          <a:ext cx="3397010" cy="4611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Meal Pattern &amp; Nutritional Quality</a:t>
          </a:r>
          <a:endParaRPr lang="en-US" sz="4200" kern="1200" dirty="0"/>
        </a:p>
      </dsp:txBody>
      <dsp:txXfrm>
        <a:off x="3501104" y="1844470"/>
        <a:ext cx="3397010" cy="1844470"/>
      </dsp:txXfrm>
    </dsp:sp>
    <dsp:sp modelId="{48541430-0400-4092-812F-8A1DBAAA8DC9}">
      <dsp:nvSpPr>
        <dsp:cNvPr id="0" name=""/>
        <dsp:cNvSpPr/>
      </dsp:nvSpPr>
      <dsp:spPr>
        <a:xfrm>
          <a:off x="4459949" y="0"/>
          <a:ext cx="1535521" cy="153552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F0297-B933-433F-AA57-080D2CC39A24}">
      <dsp:nvSpPr>
        <dsp:cNvPr id="0" name=""/>
        <dsp:cNvSpPr/>
      </dsp:nvSpPr>
      <dsp:spPr>
        <a:xfrm>
          <a:off x="7000025" y="0"/>
          <a:ext cx="3397010" cy="4611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Civils Rights, Food Safety, Portable Water, &amp; On-Site Monitoring</a:t>
          </a:r>
          <a:endParaRPr lang="en-US" sz="3400" kern="1200" dirty="0"/>
        </a:p>
      </dsp:txBody>
      <dsp:txXfrm>
        <a:off x="7000025" y="1844470"/>
        <a:ext cx="3397010" cy="1844470"/>
      </dsp:txXfrm>
    </dsp:sp>
    <dsp:sp modelId="{02D60F10-BC5D-4725-A4D1-CD04F280F6A4}">
      <dsp:nvSpPr>
        <dsp:cNvPr id="0" name=""/>
        <dsp:cNvSpPr/>
      </dsp:nvSpPr>
      <dsp:spPr>
        <a:xfrm>
          <a:off x="7975124" y="0"/>
          <a:ext cx="1559214" cy="153552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ADA76-34C6-4C9B-A15D-236BCFFDE705}">
      <dsp:nvSpPr>
        <dsp:cNvPr id="0" name=""/>
        <dsp:cNvSpPr/>
      </dsp:nvSpPr>
      <dsp:spPr>
        <a:xfrm>
          <a:off x="134977" y="3838570"/>
          <a:ext cx="10071669" cy="6916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E3E6D-EF86-4A0F-B9B2-986C84DA1D3F}">
      <dsp:nvSpPr>
        <dsp:cNvPr id="0" name=""/>
        <dsp:cNvSpPr/>
      </dsp:nvSpPr>
      <dsp:spPr>
        <a:xfrm>
          <a:off x="1356" y="0"/>
          <a:ext cx="3526637" cy="4526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Breakfast</a:t>
          </a:r>
          <a:endParaRPr lang="en-US" sz="6200" kern="1200" dirty="0"/>
        </a:p>
      </dsp:txBody>
      <dsp:txXfrm>
        <a:off x="1356" y="0"/>
        <a:ext cx="3526637" cy="1358057"/>
      </dsp:txXfrm>
    </dsp:sp>
    <dsp:sp modelId="{4FA87715-5899-4C3C-8664-4EA4BC52056C}">
      <dsp:nvSpPr>
        <dsp:cNvPr id="0" name=""/>
        <dsp:cNvSpPr/>
      </dsp:nvSpPr>
      <dsp:spPr>
        <a:xfrm>
          <a:off x="354020" y="1359383"/>
          <a:ext cx="2821310" cy="136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Morning hours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7:00-10:00am</a:t>
          </a:r>
        </a:p>
      </dsp:txBody>
      <dsp:txXfrm>
        <a:off x="393997" y="1399360"/>
        <a:ext cx="2741356" cy="1284955"/>
      </dsp:txXfrm>
    </dsp:sp>
    <dsp:sp modelId="{D6C6B333-19C1-4031-927E-CEFF67C5500F}">
      <dsp:nvSpPr>
        <dsp:cNvPr id="0" name=""/>
        <dsp:cNvSpPr/>
      </dsp:nvSpPr>
      <dsp:spPr>
        <a:xfrm>
          <a:off x="354020" y="2934278"/>
          <a:ext cx="2821310" cy="136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Breakfast---Lunch</a:t>
          </a:r>
          <a:endParaRPr lang="en-US" sz="2600" kern="1200" dirty="0"/>
        </a:p>
      </dsp:txBody>
      <dsp:txXfrm>
        <a:off x="393997" y="2974255"/>
        <a:ext cx="2741356" cy="1284955"/>
      </dsp:txXfrm>
    </dsp:sp>
    <dsp:sp modelId="{0EC76079-37B5-412D-A333-AAB47C4FFA46}">
      <dsp:nvSpPr>
        <dsp:cNvPr id="0" name=""/>
        <dsp:cNvSpPr/>
      </dsp:nvSpPr>
      <dsp:spPr>
        <a:xfrm>
          <a:off x="3792492" y="0"/>
          <a:ext cx="3526637" cy="4526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Lunch</a:t>
          </a:r>
          <a:endParaRPr lang="en-US" sz="6200" kern="1200" dirty="0"/>
        </a:p>
      </dsp:txBody>
      <dsp:txXfrm>
        <a:off x="3792492" y="0"/>
        <a:ext cx="3526637" cy="1358057"/>
      </dsp:txXfrm>
    </dsp:sp>
    <dsp:sp modelId="{4A1701A9-9C48-4E6D-8400-B9392534378C}">
      <dsp:nvSpPr>
        <dsp:cNvPr id="0" name=""/>
        <dsp:cNvSpPr/>
      </dsp:nvSpPr>
      <dsp:spPr>
        <a:xfrm>
          <a:off x="4145155" y="1404206"/>
          <a:ext cx="2821310" cy="136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Between 10:00-2:00pm</a:t>
          </a:r>
          <a:endParaRPr lang="en-US" sz="2800" kern="1200" dirty="0"/>
        </a:p>
      </dsp:txBody>
      <dsp:txXfrm>
        <a:off x="4185132" y="1444183"/>
        <a:ext cx="2741356" cy="1284955"/>
      </dsp:txXfrm>
    </dsp:sp>
    <dsp:sp modelId="{1D0E5302-B1DB-4149-8C45-134B912E338B}">
      <dsp:nvSpPr>
        <dsp:cNvPr id="0" name=""/>
        <dsp:cNvSpPr/>
      </dsp:nvSpPr>
      <dsp:spPr>
        <a:xfrm>
          <a:off x="4136212" y="2907383"/>
          <a:ext cx="2821310" cy="136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Lunch---Snack</a:t>
          </a:r>
          <a:endParaRPr lang="en-US" sz="2800" kern="1200" dirty="0"/>
        </a:p>
      </dsp:txBody>
      <dsp:txXfrm>
        <a:off x="4176189" y="2947360"/>
        <a:ext cx="2741356" cy="1284955"/>
      </dsp:txXfrm>
    </dsp:sp>
    <dsp:sp modelId="{49226E3B-ACB5-48D5-AC6D-92027EC60DE3}">
      <dsp:nvSpPr>
        <dsp:cNvPr id="0" name=""/>
        <dsp:cNvSpPr/>
      </dsp:nvSpPr>
      <dsp:spPr>
        <a:xfrm>
          <a:off x="7583627" y="0"/>
          <a:ext cx="3526637" cy="45268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Snack</a:t>
          </a:r>
          <a:endParaRPr lang="en-US" sz="6200" kern="1200" dirty="0"/>
        </a:p>
      </dsp:txBody>
      <dsp:txXfrm>
        <a:off x="7583627" y="0"/>
        <a:ext cx="3526637" cy="1358057"/>
      </dsp:txXfrm>
    </dsp:sp>
    <dsp:sp modelId="{6B95FAA7-45F0-4530-B981-D8BBFD62C143}">
      <dsp:nvSpPr>
        <dsp:cNvPr id="0" name=""/>
        <dsp:cNvSpPr/>
      </dsp:nvSpPr>
      <dsp:spPr>
        <a:xfrm>
          <a:off x="7936291" y="1359383"/>
          <a:ext cx="2821310" cy="136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Combination of morning / after lunch hours</a:t>
          </a:r>
          <a:endParaRPr lang="en-US" sz="2800" kern="1200" dirty="0"/>
        </a:p>
      </dsp:txBody>
      <dsp:txXfrm>
        <a:off x="7976268" y="1399360"/>
        <a:ext cx="2741356" cy="1284955"/>
      </dsp:txXfrm>
    </dsp:sp>
    <dsp:sp modelId="{7762B0CD-9D97-4FB4-868B-E9A07CBBDD5C}">
      <dsp:nvSpPr>
        <dsp:cNvPr id="0" name=""/>
        <dsp:cNvSpPr/>
      </dsp:nvSpPr>
      <dsp:spPr>
        <a:xfrm>
          <a:off x="7936291" y="2934278"/>
          <a:ext cx="2821310" cy="136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Breakfast---Snack</a:t>
          </a:r>
          <a:endParaRPr lang="en-US" sz="2800" kern="1200" dirty="0"/>
        </a:p>
      </dsp:txBody>
      <dsp:txXfrm>
        <a:off x="7976268" y="2974255"/>
        <a:ext cx="2741356" cy="12849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F6A78-AC26-49B0-91D4-020D7F267277}">
      <dsp:nvSpPr>
        <dsp:cNvPr id="0" name=""/>
        <dsp:cNvSpPr/>
      </dsp:nvSpPr>
      <dsp:spPr>
        <a:xfrm>
          <a:off x="3350" y="310519"/>
          <a:ext cx="3327926" cy="40294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Breakfast</a:t>
          </a:r>
          <a:endParaRPr lang="en-US" sz="3200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1oz Grain</a:t>
          </a:r>
          <a:endParaRPr lang="en-US" sz="3200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1cup Fruit/Vegetable</a:t>
          </a:r>
          <a:endParaRPr lang="en-US" sz="3200" kern="1200" dirty="0"/>
        </a:p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1 cup Milk</a:t>
          </a:r>
          <a:endParaRPr lang="en-US" sz="32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81327" y="388496"/>
        <a:ext cx="3171972" cy="3951432"/>
      </dsp:txXfrm>
    </dsp:sp>
    <dsp:sp modelId="{BF52A527-DA11-432A-AEDA-7F2FD0CD1856}">
      <dsp:nvSpPr>
        <dsp:cNvPr id="0" name=""/>
        <dsp:cNvSpPr/>
      </dsp:nvSpPr>
      <dsp:spPr>
        <a:xfrm>
          <a:off x="4800" y="3511125"/>
          <a:ext cx="3341558" cy="869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800" y="3511125"/>
        <a:ext cx="2353210" cy="869898"/>
      </dsp:txXfrm>
    </dsp:sp>
    <dsp:sp modelId="{BF4A1799-6FDC-4427-8AFE-3C0FE449C77F}">
      <dsp:nvSpPr>
        <dsp:cNvPr id="0" name=""/>
        <dsp:cNvSpPr/>
      </dsp:nvSpPr>
      <dsp:spPr>
        <a:xfrm>
          <a:off x="772210" y="3405212"/>
          <a:ext cx="1725497" cy="15189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86EA9-6B0A-44A3-B7B5-CC9736C9401A}">
      <dsp:nvSpPr>
        <dsp:cNvPr id="0" name=""/>
        <dsp:cNvSpPr/>
      </dsp:nvSpPr>
      <dsp:spPr>
        <a:xfrm>
          <a:off x="3867255" y="323846"/>
          <a:ext cx="3407793" cy="395344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Lunch</a:t>
          </a:r>
          <a:endParaRPr lang="en-US" sz="3600" kern="1200" dirty="0"/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2oz M/MA</a:t>
          </a:r>
          <a:endParaRPr lang="en-US" sz="3600" kern="1200" dirty="0"/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2oz Grain</a:t>
          </a:r>
          <a:endParaRPr lang="en-US" sz="3600" kern="1200" dirty="0"/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1 cup Fruit</a:t>
          </a:r>
          <a:endParaRPr lang="en-US" sz="3600" kern="1200" dirty="0"/>
        </a:p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1 cup Milk</a:t>
          </a:r>
          <a:endParaRPr lang="en-US" sz="3600" kern="1200" dirty="0"/>
        </a:p>
      </dsp:txBody>
      <dsp:txXfrm>
        <a:off x="3947104" y="403695"/>
        <a:ext cx="3248095" cy="3873595"/>
      </dsp:txXfrm>
    </dsp:sp>
    <dsp:sp modelId="{23ACC753-F6C3-4BE9-9932-8A16FDE8B812}">
      <dsp:nvSpPr>
        <dsp:cNvPr id="0" name=""/>
        <dsp:cNvSpPr/>
      </dsp:nvSpPr>
      <dsp:spPr>
        <a:xfrm>
          <a:off x="3858366" y="3506122"/>
          <a:ext cx="3406546" cy="869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</dsp:txBody>
      <dsp:txXfrm>
        <a:off x="3858366" y="3506122"/>
        <a:ext cx="2398976" cy="869898"/>
      </dsp:txXfrm>
    </dsp:sp>
    <dsp:sp modelId="{2AA07027-A734-4B3C-8124-F2E00C56DB72}">
      <dsp:nvSpPr>
        <dsp:cNvPr id="0" name=""/>
        <dsp:cNvSpPr/>
      </dsp:nvSpPr>
      <dsp:spPr>
        <a:xfrm>
          <a:off x="4721207" y="3431617"/>
          <a:ext cx="1860008" cy="149456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B78B0-7618-4206-B3B1-48970F6B24A5}">
      <dsp:nvSpPr>
        <dsp:cNvPr id="0" name=""/>
        <dsp:cNvSpPr/>
      </dsp:nvSpPr>
      <dsp:spPr>
        <a:xfrm>
          <a:off x="7866370" y="425381"/>
          <a:ext cx="3335786" cy="34455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Snack (2 out of 4)</a:t>
          </a:r>
          <a:endParaRPr lang="en-US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1oz M/MA</a:t>
          </a:r>
          <a:endParaRPr lang="en-US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2oz Grain</a:t>
          </a:r>
          <a:endParaRPr lang="en-US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½ cup Fruit/Vegetable</a:t>
          </a:r>
          <a:endParaRPr lang="en-US" sz="2800" kern="1200" dirty="0"/>
        </a:p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1 cup Milk</a:t>
          </a:r>
          <a:endParaRPr lang="en-US" sz="2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7944531" y="503542"/>
        <a:ext cx="3179464" cy="3367364"/>
      </dsp:txXfrm>
    </dsp:sp>
    <dsp:sp modelId="{863A2060-9D26-479B-98DD-0CE9B4CF450B}">
      <dsp:nvSpPr>
        <dsp:cNvPr id="0" name=""/>
        <dsp:cNvSpPr/>
      </dsp:nvSpPr>
      <dsp:spPr>
        <a:xfrm>
          <a:off x="7866804" y="3589210"/>
          <a:ext cx="3364567" cy="8698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7866804" y="3589210"/>
        <a:ext cx="2369413" cy="869898"/>
      </dsp:txXfrm>
    </dsp:sp>
    <dsp:sp modelId="{3A0C8BB9-D3B8-48DF-BB4E-CD01E0C8611D}">
      <dsp:nvSpPr>
        <dsp:cNvPr id="0" name=""/>
        <dsp:cNvSpPr/>
      </dsp:nvSpPr>
      <dsp:spPr>
        <a:xfrm>
          <a:off x="8657786" y="3318612"/>
          <a:ext cx="1942046" cy="16016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/>
              <a:t>9/17/2019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/>
              <a:t>9/17/2019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/>
              <a:t>9/17/2019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/>
              <a:t>9/17/2019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/>
              <a:t>9/17/2019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/>
              <a:t>9/17/2019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/>
              <a:t>9/17/2019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789"/>
            <a:ext cx="12105736" cy="1218207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Seamless Summer Option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510" y="1614049"/>
            <a:ext cx="9601200" cy="3268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Providing free, Nutritious meals to the kids of new Mexico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/>
          <a:stretch/>
        </p:blipFill>
        <p:spPr>
          <a:xfrm>
            <a:off x="2822275" y="2053996"/>
            <a:ext cx="6461185" cy="2883521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50260" y="5050570"/>
            <a:ext cx="72052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Back to School Conference</a:t>
            </a:r>
          </a:p>
          <a:p>
            <a:pPr algn="ctr"/>
            <a:r>
              <a:rPr lang="en-US" sz="3200" dirty="0" smtClean="0"/>
              <a:t>Terence Mirabal</a:t>
            </a:r>
          </a:p>
          <a:p>
            <a:pPr algn="ctr"/>
            <a:r>
              <a:rPr lang="en-US" sz="3200" dirty="0" smtClean="0"/>
              <a:t>9/18/2019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261195"/>
            <a:ext cx="9509760" cy="1071309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Site Participation for SSO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91" y="1400175"/>
            <a:ext cx="7152357" cy="49389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00" y="1972234"/>
            <a:ext cx="3036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each site within your SFAs district make sure to clarify if the site will participate with a YES or NO.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664634" y="1532964"/>
            <a:ext cx="3541059" cy="439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7" name="Straight Connector 6"/>
          <p:cNvCxnSpPr>
            <a:stCxn id="5" idx="6"/>
            <a:endCxn id="4" idx="1"/>
          </p:cNvCxnSpPr>
          <p:nvPr/>
        </p:nvCxnSpPr>
        <p:spPr>
          <a:xfrm>
            <a:off x="5205693" y="1752599"/>
            <a:ext cx="3366807" cy="11891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58225" y="4469377"/>
            <a:ext cx="302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YES need to put site information for which type of site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290608" y="3581460"/>
            <a:ext cx="654423" cy="25549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1" name="Straight Connector 10"/>
          <p:cNvCxnSpPr>
            <a:stCxn id="9" idx="6"/>
          </p:cNvCxnSpPr>
          <p:nvPr/>
        </p:nvCxnSpPr>
        <p:spPr>
          <a:xfrm flipV="1">
            <a:off x="3945031" y="4791075"/>
            <a:ext cx="4713194" cy="678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41120" y="190500"/>
            <a:ext cx="9509760" cy="1205484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Site Participation for SSO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941" y="1837765"/>
            <a:ext cx="38727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Site Information input should have: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Start/End of SSO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days of the week will the site operate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Indicate the number of days of operation in each month that SFAs will participate in SSO 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29" y="1837765"/>
            <a:ext cx="6090608" cy="741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829" y="2838091"/>
            <a:ext cx="6090608" cy="36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325262"/>
              </p:ext>
            </p:extLst>
          </p:nvPr>
        </p:nvGraphicFramePr>
        <p:xfrm>
          <a:off x="457200" y="1562793"/>
          <a:ext cx="11111622" cy="452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3578" y="313390"/>
            <a:ext cx="11080866" cy="102496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Meal Time Periods / Meal Combinations</a:t>
            </a:r>
            <a:endParaRPr lang="en-US" sz="50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2211" y="6129427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2 per site- Unless operating as a camp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03020" y="219710"/>
            <a:ext cx="9509760" cy="107569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Site Participation for SSO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3494" y="1425920"/>
            <a:ext cx="48050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Indicate which meal(s) that will be served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Indicate type of meal service and which menu planning system that will be implemented 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Identify the method each SFA will use for advertisement of 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74" y="1522879"/>
            <a:ext cx="6664920" cy="46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089415"/>
            <a:ext cx="10956175" cy="2540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5824" y="573203"/>
            <a:ext cx="10479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Site Information 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for SSO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" y="4946071"/>
            <a:ext cx="10956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Template will be provided before SSO will begin.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/>
              <a:t>Information for all SSO Sites for SFA’s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55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0" y="567901"/>
            <a:ext cx="6026256" cy="5634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3680" y="441434"/>
            <a:ext cx="51538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Site Information </a:t>
            </a: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for SSO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22" y="2655746"/>
            <a:ext cx="5572664" cy="3546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3680" y="1947860"/>
            <a:ext cx="5467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Template provided will help guide communities for</a:t>
            </a:r>
          </a:p>
          <a:p>
            <a:pPr algn="ctr"/>
            <a:r>
              <a:rPr lang="en-US" sz="2000" dirty="0" smtClean="0"/>
              <a:t> in depth information for SFA’s.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08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59"/>
            <a:ext cx="9509760" cy="15228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Claiming Procedure in Student Nutrition Portal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1412" y="1990164"/>
            <a:ext cx="47064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 Student Nutrition Portal for monthly claim SFAs have to change “Type” from NSLP to SSO and “Create Claim” for the month of claim.</a:t>
            </a:r>
          </a:p>
          <a:p>
            <a:endParaRPr lang="en-US" sz="2600" dirty="0"/>
          </a:p>
          <a:p>
            <a:r>
              <a:rPr lang="en-US" sz="2600" dirty="0" smtClean="0"/>
              <a:t>SFAs must also upload verification of numbers.</a:t>
            </a:r>
          </a:p>
          <a:p>
            <a:endParaRPr lang="en-US" sz="2600" dirty="0" smtClean="0"/>
          </a:p>
          <a:p>
            <a:r>
              <a:rPr lang="en-US" sz="2600" dirty="0" smtClean="0"/>
              <a:t>Claim will not submit until complete 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0" y="1885850"/>
            <a:ext cx="6820885" cy="445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377" y="5118848"/>
            <a:ext cx="4894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June- SSO months to claim: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SSO Months: May- </a:t>
            </a:r>
            <a:r>
              <a:rPr lang="en-US" sz="2400" dirty="0">
                <a:solidFill>
                  <a:schemeClr val="bg1"/>
                </a:solidFill>
              </a:rPr>
              <a:t>June- July- </a:t>
            </a:r>
            <a:r>
              <a:rPr lang="en-US" sz="2400" dirty="0" smtClean="0">
                <a:solidFill>
                  <a:schemeClr val="bg1"/>
                </a:solidFill>
              </a:rPr>
              <a:t>August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Claiming Procedure in Student Nutrition Portal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3" y="1700784"/>
            <a:ext cx="7539038" cy="46333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81013" y="3274504"/>
            <a:ext cx="5597842" cy="7429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noFill/>
            </a:endParaRPr>
          </a:p>
        </p:txBody>
      </p:sp>
      <p:cxnSp>
        <p:nvCxnSpPr>
          <p:cNvPr id="6" name="Straight Connector 5"/>
          <p:cNvCxnSpPr>
            <a:stCxn id="4" idx="6"/>
          </p:cNvCxnSpPr>
          <p:nvPr/>
        </p:nvCxnSpPr>
        <p:spPr>
          <a:xfrm flipV="1">
            <a:off x="6078855" y="3629025"/>
            <a:ext cx="2474595" cy="169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20100" y="2110359"/>
            <a:ext cx="34956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Must download your monthly claim that </a:t>
            </a:r>
            <a:r>
              <a:rPr lang="en-US" sz="3600" dirty="0" smtClean="0"/>
              <a:t>reflects </a:t>
            </a:r>
            <a:r>
              <a:rPr lang="en-US" sz="3600" dirty="0" smtClean="0"/>
              <a:t>reimbursement numbers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(claim summary)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71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Claiming Procedure in Student Nutrition Portal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4" y="1562099"/>
            <a:ext cx="8248651" cy="4791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225" y="2319909"/>
            <a:ext cx="2943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On-Site Monitoring Form will  need to be uploaded with first months claim (July) for each site.</a:t>
            </a:r>
          </a:p>
          <a:p>
            <a:endParaRPr lang="en-US" sz="2800" dirty="0"/>
          </a:p>
          <a:p>
            <a:r>
              <a:rPr lang="en-US" sz="2800" dirty="0" smtClean="0"/>
              <a:t>        (site claim)</a:t>
            </a:r>
          </a:p>
        </p:txBody>
      </p:sp>
      <p:sp>
        <p:nvSpPr>
          <p:cNvPr id="5" name="Oval 4"/>
          <p:cNvSpPr/>
          <p:nvPr/>
        </p:nvSpPr>
        <p:spPr>
          <a:xfrm>
            <a:off x="3424686" y="3838755"/>
            <a:ext cx="5503653" cy="1380226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367" y="78498"/>
            <a:ext cx="9509760" cy="19082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SSO Reimbursement Rates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251084"/>
              </p:ext>
            </p:extLst>
          </p:nvPr>
        </p:nvGraphicFramePr>
        <p:xfrm>
          <a:off x="879896" y="2250139"/>
          <a:ext cx="10325817" cy="424555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441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0551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Meal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Regular Rate +</a:t>
                      </a:r>
                      <a:r>
                        <a:rPr lang="en-US" sz="4400" baseline="0" dirty="0" smtClean="0"/>
                        <a:t> 6 cents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Severe Need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334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Breakfast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$1.81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$2.14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334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Lunch 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$3.39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N/A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334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Snack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$0.91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N/A</a:t>
                      </a:r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8682" y="1350034"/>
            <a:ext cx="525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**Rates are for all states except for Alaska and Hawaii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89462" y="507075"/>
            <a:ext cx="10424160" cy="110559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What is Seamless Summer Option?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910523"/>
              </p:ext>
            </p:extLst>
          </p:nvPr>
        </p:nvGraphicFramePr>
        <p:xfrm>
          <a:off x="748145" y="1363288"/>
          <a:ext cx="10565477" cy="498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07034" y="573148"/>
            <a:ext cx="11680166" cy="123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Meal Pattern/Nutritional Quality</a:t>
            </a:r>
            <a:endParaRPr lang="en-US" sz="6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604270"/>
              </p:ext>
            </p:extLst>
          </p:nvPr>
        </p:nvGraphicFramePr>
        <p:xfrm>
          <a:off x="273692" y="1406107"/>
          <a:ext cx="11613508" cy="5020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35021" y="6488668"/>
            <a:ext cx="342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(Grades 9-12 meal pattern shown)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4354" y="377773"/>
            <a:ext cx="9188822" cy="125380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Meal Pattern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90281" y="1631576"/>
            <a:ext cx="7368990" cy="437477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 smtClean="0"/>
              <a:t>Make every effort to follow age/group and ensure minimum meal patterns are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 smtClean="0"/>
              <a:t>SFAs are feeding wide variety of kids use grade 9-12 meal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 smtClean="0"/>
              <a:t>Production Records are records for meals that are produced and must be kept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 smtClean="0"/>
              <a:t>NSLP and SBP meal patterns can be found:</a:t>
            </a:r>
          </a:p>
          <a:p>
            <a:r>
              <a:rPr lang="en-US" sz="3300" dirty="0" smtClean="0"/>
              <a:t>	7 CFR210.10 &amp; 7 CFR 220.8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34" y="1990165"/>
            <a:ext cx="3065929" cy="30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65" y="0"/>
            <a:ext cx="11121076" cy="148688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On-Site Monitoring Form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565" y="1486886"/>
            <a:ext cx="11058323" cy="489486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Each site must be monitored at least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On-Site form must be completed </a:t>
            </a:r>
          </a:p>
          <a:p>
            <a:r>
              <a:rPr lang="en-US" sz="2800" dirty="0" smtClean="0"/>
              <a:t>     within first 2 weeks of operating SSO </a:t>
            </a:r>
          </a:p>
          <a:p>
            <a:r>
              <a:rPr lang="en-US" sz="2800" dirty="0" smtClean="0"/>
              <a:t>     </a:t>
            </a:r>
            <a:r>
              <a:rPr lang="en-US" sz="1900" dirty="0" smtClean="0"/>
              <a:t>(Attach with monthly claim)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On-Site Monitoring Form will check </a:t>
            </a:r>
          </a:p>
          <a:p>
            <a:r>
              <a:rPr lang="en-US" sz="2800" dirty="0" smtClean="0"/>
              <a:t>    for Compliance</a:t>
            </a:r>
            <a:r>
              <a:rPr lang="en-U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Meal Counting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Claiming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Menu Planning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Food Safety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420" y="1486886"/>
            <a:ext cx="6112238" cy="460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6807" y="638355"/>
            <a:ext cx="11121076" cy="11128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Administrative Review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166" y="2921014"/>
            <a:ext cx="57402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If your SFA received a Administrative Review during the SY, then you will also have a SSO Review.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345" y="1656272"/>
            <a:ext cx="5671608" cy="45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83" y="368808"/>
            <a:ext cx="10690770" cy="143309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Common Mistakes for SSO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079813"/>
            <a:ext cx="11369963" cy="208578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Meals have to be eaten on site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Plan summer school meal times accordantly 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No grab an </a:t>
            </a:r>
            <a:r>
              <a:rPr lang="en-US" sz="4000" dirty="0" smtClean="0"/>
              <a:t>go</a:t>
            </a:r>
          </a:p>
          <a:p>
            <a:pPr lvl="4"/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8000" y="4426565"/>
            <a:ext cx="108921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Civil Rights poster and </a:t>
            </a:r>
            <a:r>
              <a:rPr lang="en-US" sz="4000" dirty="0"/>
              <a:t>nondiscrimination </a:t>
            </a:r>
            <a:r>
              <a:rPr lang="en-US" sz="4000" dirty="0" smtClean="0"/>
              <a:t>statement, meal of day must be visible for public at each meal 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89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090"/>
            <a:ext cx="11067288" cy="1244839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Public Notification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48118"/>
            <a:ext cx="11067288" cy="434178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Press release to local Media </a:t>
            </a:r>
          </a:p>
          <a:p>
            <a:r>
              <a:rPr lang="en-US" sz="3600" dirty="0" smtClean="0"/>
              <a:t>            	Examples: Newspaper, Radio, Social Media, 			Letter to households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School/Backpack Flyers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Door Hangers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Computerized Calls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Emails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42752" y="2335337"/>
            <a:ext cx="4936870" cy="3539414"/>
            <a:chOff x="5777688" y="2102355"/>
            <a:chExt cx="3311826" cy="4247683"/>
          </a:xfrm>
        </p:grpSpPr>
        <p:grpSp>
          <p:nvGrpSpPr>
            <p:cNvPr id="6" name="Group 5"/>
            <p:cNvGrpSpPr/>
            <p:nvPr/>
          </p:nvGrpSpPr>
          <p:grpSpPr>
            <a:xfrm>
              <a:off x="5777688" y="3380120"/>
              <a:ext cx="3311826" cy="2969918"/>
              <a:chOff x="5760746" y="3262261"/>
              <a:chExt cx="3353603" cy="3241816"/>
            </a:xfrm>
          </p:grpSpPr>
          <p:pic>
            <p:nvPicPr>
              <p:cNvPr id="8" name="Picture 2" descr="C:\Users\Michelle.Wright\AppData\Local\Microsoft\Windows\Temporary Internet Files\Content.IE5\ZPOJWXDL\large-Blank-sticky-note-166.6-9095[1].gif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23459">
                <a:off x="5760746" y="3262261"/>
                <a:ext cx="3353603" cy="3241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 rot="20688220">
                <a:off x="6104637" y="3852863"/>
                <a:ext cx="2418417" cy="241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solidFill>
                      <a:srgbClr val="FF00FF"/>
                    </a:solidFill>
                  </a:rPr>
                  <a:t>Please keep outreach materials on file</a:t>
                </a:r>
              </a:p>
              <a:p>
                <a:pPr algn="ctr"/>
                <a:endParaRPr lang="en-US" dirty="0"/>
              </a:p>
            </p:txBody>
          </p:sp>
        </p:grpSp>
        <p:pic>
          <p:nvPicPr>
            <p:cNvPr id="7" name="Picture 4" descr="C:\Users\Michelle.Wright\AppData\Local\Microsoft\Windows\Temporary Internet Files\Content.IE5\DD479TG3\thumbtack-496661_64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2102355"/>
              <a:ext cx="710582" cy="113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4890605" y="6111427"/>
            <a:ext cx="678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USDA Raise Awareness: http</a:t>
            </a:r>
            <a:r>
              <a:rPr lang="en-US" dirty="0">
                <a:solidFill>
                  <a:srgbClr val="FFFF00"/>
                </a:solidFill>
              </a:rPr>
              <a:t>://www.fns.usda.gov/sfsp/raise-awareness</a:t>
            </a:r>
          </a:p>
        </p:txBody>
      </p:sp>
    </p:spTree>
    <p:extLst>
      <p:ext uri="{BB962C8B-B14F-4D97-AF65-F5344CB8AC3E}">
        <p14:creationId xmlns:p14="http://schemas.microsoft.com/office/powerpoint/2010/main" val="11082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894" y="349623"/>
            <a:ext cx="7839994" cy="205291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2019 </a:t>
            </a: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Summer Statistics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670" y="2532377"/>
            <a:ext cx="9641221" cy="372987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Last </a:t>
            </a:r>
            <a:r>
              <a:rPr lang="en-US" sz="4400" dirty="0" smtClean="0"/>
              <a:t>Year </a:t>
            </a:r>
            <a:r>
              <a:rPr lang="en-US" sz="4400" dirty="0" smtClean="0"/>
              <a:t>50</a:t>
            </a:r>
            <a:r>
              <a:rPr lang="en-US" sz="4400" dirty="0" smtClean="0"/>
              <a:t> </a:t>
            </a:r>
            <a:r>
              <a:rPr lang="en-US" sz="4400" dirty="0" smtClean="0"/>
              <a:t>School Districts Participated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4400" dirty="0" smtClean="0"/>
              <a:t>Plus </a:t>
            </a:r>
            <a:r>
              <a:rPr lang="en-US" sz="4400" dirty="0" smtClean="0"/>
              <a:t>5 </a:t>
            </a:r>
            <a:r>
              <a:rPr lang="en-US" sz="4400" dirty="0" smtClean="0"/>
              <a:t>Districts from </a:t>
            </a:r>
            <a:r>
              <a:rPr lang="en-US" sz="4400" dirty="0" smtClean="0"/>
              <a:t>2018</a:t>
            </a:r>
          </a:p>
          <a:p>
            <a:pPr lvl="2"/>
            <a:endParaRPr lang="en-US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Last Year </a:t>
            </a:r>
            <a:r>
              <a:rPr lang="en-US" sz="4400" dirty="0" smtClean="0"/>
              <a:t>307</a:t>
            </a:r>
            <a:r>
              <a:rPr lang="en-US" sz="4400" dirty="0" smtClean="0"/>
              <a:t> </a:t>
            </a:r>
            <a:r>
              <a:rPr lang="en-US" sz="4400" dirty="0"/>
              <a:t>S</a:t>
            </a:r>
            <a:r>
              <a:rPr lang="en-US" sz="4400" dirty="0" smtClean="0"/>
              <a:t>ites Participated</a:t>
            </a:r>
            <a:endParaRPr lang="en-US" sz="44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Plus </a:t>
            </a:r>
            <a:r>
              <a:rPr lang="en-US" sz="4400" dirty="0" smtClean="0"/>
              <a:t>85</a:t>
            </a:r>
            <a:r>
              <a:rPr lang="en-US" sz="4400" dirty="0" smtClean="0"/>
              <a:t> </a:t>
            </a:r>
            <a:r>
              <a:rPr lang="en-US" sz="4400" dirty="0" smtClean="0"/>
              <a:t>Sites from </a:t>
            </a:r>
            <a:r>
              <a:rPr lang="en-US" sz="4400" dirty="0" smtClean="0"/>
              <a:t>2018</a:t>
            </a:r>
            <a:endParaRPr lang="en-US" sz="4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1" y="394446"/>
            <a:ext cx="3164541" cy="200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62" y="3903198"/>
            <a:ext cx="3348038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988" y="224119"/>
            <a:ext cx="11165900" cy="58657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USDA Memo SP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09-2017: </a:t>
            </a:r>
            <a:r>
              <a:rPr lang="en-US" sz="2800" dirty="0" smtClean="0"/>
              <a:t>2017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Edition of Q &amp; A for the NSLP’s </a:t>
            </a:r>
            <a:r>
              <a:rPr lang="en-US" sz="2800" dirty="0" smtClean="0"/>
              <a:t>SSO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USDA Memo SP 07-2016: </a:t>
            </a:r>
            <a:r>
              <a:rPr lang="en-US" sz="2800" dirty="0"/>
              <a:t>Local Foods and Related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Activities </a:t>
            </a:r>
            <a:r>
              <a:rPr lang="en-US" sz="2800" dirty="0"/>
              <a:t>in Summer </a:t>
            </a:r>
            <a:r>
              <a:rPr lang="en-US" sz="2800" dirty="0" smtClean="0"/>
              <a:t>Meal </a:t>
            </a:r>
            <a:r>
              <a:rPr lang="en-US" sz="2800" dirty="0"/>
              <a:t>Programs,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with </a:t>
            </a:r>
            <a:r>
              <a:rPr lang="en-US" sz="2800" dirty="0"/>
              <a:t>Questions and Answers  </a:t>
            </a:r>
            <a:endParaRPr lang="en-US" sz="2800" dirty="0" smtClean="0"/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USDA Memo SP 06-2016: </a:t>
            </a:r>
            <a:r>
              <a:rPr lang="en-US" sz="2800" dirty="0"/>
              <a:t>Promoting Nutrition in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Summer </a:t>
            </a:r>
            <a:r>
              <a:rPr lang="en-US" sz="2800" dirty="0"/>
              <a:t>Meal </a:t>
            </a:r>
            <a:r>
              <a:rPr lang="en-US" sz="2800" dirty="0" smtClean="0"/>
              <a:t>Programs</a:t>
            </a:r>
            <a:r>
              <a:rPr lang="en-US" sz="2800" dirty="0"/>
              <a:t>, with Best Practices </a:t>
            </a:r>
            <a:endParaRPr lang="en-US" sz="2800" dirty="0" smtClean="0"/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USDA Memo SP 05-2016</a:t>
            </a:r>
            <a:r>
              <a:rPr lang="en-US" sz="2800" dirty="0"/>
              <a:t>: Meal Service </a:t>
            </a:r>
            <a:r>
              <a:rPr lang="en-US" sz="2800" dirty="0" smtClean="0"/>
              <a:t>Requirements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/>
              <a:t>in the Summer </a:t>
            </a:r>
            <a:r>
              <a:rPr lang="en-US" sz="2800" dirty="0" smtClean="0"/>
              <a:t>Meal </a:t>
            </a:r>
            <a:r>
              <a:rPr lang="en-US" sz="2800" dirty="0"/>
              <a:t>Programs, with Questions and Answers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760947" y="1515896"/>
            <a:ext cx="3248173" cy="3023782"/>
            <a:chOff x="5864816" y="554688"/>
            <a:chExt cx="3248173" cy="3023782"/>
          </a:xfrm>
        </p:grpSpPr>
        <p:pic>
          <p:nvPicPr>
            <p:cNvPr id="6" name="Picture 2" descr="C:\Users\Michelle.Wright\AppData\Local\Microsoft\Windows\Temporary Internet Files\Content.IE5\ZPOJWXDL\large-Blank-sticky-note-166.6-9095[1]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3459">
              <a:off x="5864816" y="554688"/>
              <a:ext cx="3248173" cy="302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20671430">
              <a:off x="6075461" y="1353010"/>
              <a:ext cx="278427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>
                  <a:solidFill>
                    <a:srgbClr val="FF00FF"/>
                  </a:solidFill>
                </a:rPr>
                <a:t>Additional Resources</a:t>
              </a:r>
              <a:endParaRPr lang="en-US" sz="3200" b="1" i="1" dirty="0">
                <a:solidFill>
                  <a:srgbClr val="FF00FF"/>
                </a:solidFill>
              </a:endParaRP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03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847" y="466165"/>
            <a:ext cx="11130041" cy="5623739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Any Questions? Please Contact me!</a:t>
            </a: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Terence Mirabal</a:t>
            </a:r>
          </a:p>
          <a:p>
            <a:pPr algn="ctr"/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505-827-3574</a:t>
            </a:r>
          </a:p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</a:rPr>
              <a:t>erence.mirabal@state.nm.us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97" y="3197038"/>
            <a:ext cx="4371695" cy="33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278" y="1483744"/>
            <a:ext cx="104825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United front with all agencies: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400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Children, Youth </a:t>
            </a:r>
            <a:r>
              <a:rPr lang="en-US" sz="4000" smtClean="0"/>
              <a:t>&amp; Families </a:t>
            </a:r>
            <a:r>
              <a:rPr lang="en-US" sz="4000" dirty="0" smtClean="0"/>
              <a:t>Department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Child and Adult Care Food Program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Human Services Department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Income Support Division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Public Education Department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9250" y="500330"/>
            <a:ext cx="8124645" cy="1216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Governors Initiative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341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301105"/>
            <a:ext cx="9509760" cy="1233424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Site Eligibility Options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108" y="1961804"/>
            <a:ext cx="10307784" cy="436418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800" dirty="0" smtClean="0"/>
              <a:t>1.	Verify site are in an area where 50% of the 	children are eligible for free/reduced price </a:t>
            </a:r>
          </a:p>
          <a:p>
            <a:endParaRPr lang="en-US" sz="3800" dirty="0"/>
          </a:p>
          <a:p>
            <a:pPr marL="45720" indent="0">
              <a:buNone/>
            </a:pPr>
            <a:r>
              <a:rPr lang="en-US" sz="3800" dirty="0" smtClean="0"/>
              <a:t>2.	Area eligibility of site, use NoKidHungry.org </a:t>
            </a:r>
          </a:p>
          <a:p>
            <a:pPr marL="45720" indent="0">
              <a:buNone/>
            </a:pPr>
            <a:endParaRPr lang="en-US" sz="3800" dirty="0" smtClean="0"/>
          </a:p>
          <a:p>
            <a:pPr marL="45720" indent="0">
              <a:buNone/>
            </a:pPr>
            <a:r>
              <a:rPr lang="en-US" sz="3800" dirty="0" smtClean="0"/>
              <a:t>3.	Census Block Group (CBG), use 	NoKidHungry.org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4093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498" y="362308"/>
            <a:ext cx="9599762" cy="1216326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Governors Initiative 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1026543" y="2035834"/>
            <a:ext cx="10482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CYFD-Increase number of food sites for breaks:</a:t>
            </a:r>
          </a:p>
          <a:p>
            <a:r>
              <a:rPr lang="en-US" sz="3600" dirty="0" smtClean="0"/>
              <a:t>	Thanksgiving, Fall, and Spring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 PED-Increase number of food sites for winter </a:t>
            </a:r>
          </a:p>
          <a:p>
            <a:r>
              <a:rPr lang="en-US" sz="2400" dirty="0" smtClean="0"/>
              <a:t>	(USDA Regulations, PED can provide meals only if &gt;10 days)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3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486" y="1397480"/>
            <a:ext cx="112057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Our bureau, Student Success and Wellness will push SFA’s for more sites to offer </a:t>
            </a:r>
            <a:r>
              <a:rPr lang="en-US" sz="2800" dirty="0" smtClean="0"/>
              <a:t>After </a:t>
            </a:r>
            <a:r>
              <a:rPr lang="en-US" sz="2800" dirty="0"/>
              <a:t>School Snack, SSO, and BAB Programs in SY 19-20 thus increasing the amount of meals and snacks offered to children. </a:t>
            </a:r>
            <a:r>
              <a:rPr lang="en-US" sz="2800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Work with all SFA’s to provide as many extension of SSO in as many sites as possible over the winter break in SY 19-20. </a:t>
            </a:r>
            <a:endParaRPr lang="en-US" sz="2800" dirty="0" smtClean="0"/>
          </a:p>
          <a:p>
            <a:pPr lvl="0"/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We will work with CYFD and push more of our SFA’s to offer the CACFP at Risk Supper program</a:t>
            </a:r>
            <a:r>
              <a:rPr lang="en-US" sz="28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3200" dirty="0"/>
              <a:t> 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31498" y="362308"/>
            <a:ext cx="10669438" cy="1216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 </a:t>
            </a:r>
            <a:endParaRPr lang="en-US" sz="7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1498" y="362308"/>
            <a:ext cx="9599762" cy="12163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9177" y="514708"/>
            <a:ext cx="11421374" cy="121632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Increase After School Snack, </a:t>
            </a: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SSO, </a:t>
            </a:r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BAB and CACFP Programs in SY 19-20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35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Area Eligibility Mapper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graphicFrame>
        <p:nvGraphicFramePr>
          <p:cNvPr id="3" name="Content Placeholder 2" descr="Vertical accent list showing 3 groups arranged one below the other with bullet points for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953128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78429" y="6029325"/>
            <a:ext cx="816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**CEP or Provision 2 Schools are not automatically considered area eligible**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Types of Sites</a:t>
            </a:r>
            <a:endParaRPr lang="en-US" sz="80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8782933"/>
              </p:ext>
            </p:extLst>
          </p:nvPr>
        </p:nvGraphicFramePr>
        <p:xfrm>
          <a:off x="1341120" y="1700784"/>
          <a:ext cx="9509442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89215" y="5825109"/>
            <a:ext cx="10465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USDA recommends to operate as Open Site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66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232" y="242916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Open Site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00784"/>
            <a:ext cx="10791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At least 50% of the children eligible for free or reduced price school meals under the NSLP or SBP.</a:t>
            </a:r>
            <a:r>
              <a:rPr lang="en-US" sz="3600" dirty="0"/>
              <a:t> </a:t>
            </a:r>
            <a:r>
              <a:rPr lang="en-US" sz="3600" dirty="0" smtClean="0"/>
              <a:t>A description </a:t>
            </a:r>
            <a:r>
              <a:rPr lang="en-US" sz="3600" dirty="0"/>
              <a:t>of the source of eligibility information if such information is used to identify individually eligible students. </a:t>
            </a:r>
            <a:endParaRPr lang="en-US" sz="36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2400" dirty="0" smtClean="0"/>
              <a:t>NOTE</a:t>
            </a:r>
            <a:r>
              <a:rPr lang="en-US" sz="2400" dirty="0"/>
              <a:t>: SSO sites that choose to establish eligibility using census data are required to use the most recent data available. The new American Community Survey (ACS) makes updated information available annually.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01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Restricted Open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050" y="1972235"/>
            <a:ext cx="9505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At least 50% of the children eligible for free or reduced school meals under NSLP or SBP.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Restricted open must include information as to why the site is restricted on basis of security, safety or control.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466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9557" y="184727"/>
            <a:ext cx="9509760" cy="1233424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Compliance with SSO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0448218"/>
              </p:ext>
            </p:extLst>
          </p:nvPr>
        </p:nvGraphicFramePr>
        <p:xfrm>
          <a:off x="602675" y="1469567"/>
          <a:ext cx="10399220" cy="461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7405" y="6080742"/>
            <a:ext cx="950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**Compliance is similar to NSLP guidelines. Edit Checks are not required for SSO**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168102"/>
            <a:ext cx="9509760" cy="1233424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accent5">
                    <a:lumMod val="75000"/>
                  </a:schemeClr>
                </a:solidFill>
                <a:latin typeface="Gill Sans Ultra Bold Condensed" panose="020B0A06020104020203" pitchFamily="34" charset="0"/>
              </a:rPr>
              <a:t>Meal Counting/Claiming</a:t>
            </a:r>
            <a:endParaRPr lang="en-US" sz="7200" dirty="0">
              <a:solidFill>
                <a:schemeClr val="accent5">
                  <a:lumMod val="75000"/>
                </a:schemeClr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018" y="1401526"/>
            <a:ext cx="105405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Children Only for all persons 18 years or younger.</a:t>
            </a:r>
          </a:p>
          <a:p>
            <a:r>
              <a:rPr lang="en-US" sz="3600" dirty="0"/>
              <a:t>	</a:t>
            </a:r>
            <a:r>
              <a:rPr lang="en-US" sz="2400" dirty="0" smtClean="0"/>
              <a:t>(individuals over 18 with a state defined mental or physical disability)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End of the Point Service</a:t>
            </a:r>
          </a:p>
          <a:p>
            <a:r>
              <a:rPr lang="en-US" sz="3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Submit Monthly Claim by the 10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of the month (Similar to NSLP)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Adults can buy meal but may not be claimed towards claiming.</a:t>
            </a:r>
          </a:p>
          <a:p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91738" y="6488668"/>
            <a:ext cx="968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**Adult meal price is </a:t>
            </a:r>
            <a:r>
              <a:rPr lang="en-US" dirty="0"/>
              <a:t>c</a:t>
            </a:r>
            <a:r>
              <a:rPr lang="en-US" dirty="0" smtClean="0"/>
              <a:t>ommodity + food to make sure adult meal are covering the expense**</a:t>
            </a: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B406ACAC-00B1-42BF-BB2F-E3D15ABECF6C}" vid="{0B02E048-6427-466F-87B7-97BF0689D5B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B0D886-CB8D-4564-A797-C05BC7D513A8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766</TotalTime>
  <Words>1136</Words>
  <Application>Microsoft Office PowerPoint</Application>
  <PresentationFormat>Widescreen</PresentationFormat>
  <Paragraphs>225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Gill Sans Ultra Bold Condensed</vt:lpstr>
      <vt:lpstr>Wingdings</vt:lpstr>
      <vt:lpstr>Banded Design Teal 16x9</vt:lpstr>
      <vt:lpstr>Seamless Summer Option</vt:lpstr>
      <vt:lpstr>What is Seamless Summer Option?</vt:lpstr>
      <vt:lpstr>Site Eligibility Options</vt:lpstr>
      <vt:lpstr>Area Eligibility Mapper</vt:lpstr>
      <vt:lpstr>Types of Sites</vt:lpstr>
      <vt:lpstr>Open Site</vt:lpstr>
      <vt:lpstr>Restricted Open</vt:lpstr>
      <vt:lpstr>Compliance with SSO</vt:lpstr>
      <vt:lpstr>Meal Counting/Claiming</vt:lpstr>
      <vt:lpstr>Site Participation for SSO</vt:lpstr>
      <vt:lpstr>Site Participation for SSO</vt:lpstr>
      <vt:lpstr>Meal Time Periods / Meal Combinations</vt:lpstr>
      <vt:lpstr>Site Participation for SSO</vt:lpstr>
      <vt:lpstr>PowerPoint Presentation</vt:lpstr>
      <vt:lpstr>PowerPoint Presentation</vt:lpstr>
      <vt:lpstr>Claiming Procedure in Student Nutrition Portal</vt:lpstr>
      <vt:lpstr>Claiming Procedure in Student Nutrition Portal</vt:lpstr>
      <vt:lpstr>Claiming Procedure in Student Nutrition Portal</vt:lpstr>
      <vt:lpstr>SSO Reimbursement Rates</vt:lpstr>
      <vt:lpstr>PowerPoint Presentation</vt:lpstr>
      <vt:lpstr>Meal Pattern</vt:lpstr>
      <vt:lpstr>On-Site Monitoring Form</vt:lpstr>
      <vt:lpstr>PowerPoint Presentation</vt:lpstr>
      <vt:lpstr>Common Mistakes for SSO</vt:lpstr>
      <vt:lpstr>Public Notification</vt:lpstr>
      <vt:lpstr>2019 Summer Statistics</vt:lpstr>
      <vt:lpstr>PowerPoint Presentation</vt:lpstr>
      <vt:lpstr>PowerPoint Presentation</vt:lpstr>
      <vt:lpstr>PowerPoint Presentation</vt:lpstr>
      <vt:lpstr>Governors Initiative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Seamless Summer Option</dc:title>
  <dc:creator>Terence Mirabal</dc:creator>
  <cp:lastModifiedBy>Terence Mirabal</cp:lastModifiedBy>
  <cp:revision>73</cp:revision>
  <dcterms:created xsi:type="dcterms:W3CDTF">2019-02-07T20:29:30Z</dcterms:created>
  <dcterms:modified xsi:type="dcterms:W3CDTF">2019-09-17T15:00:06Z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