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73b4c25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73b4c25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73" name="Google Shape;173;g6573b4c25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89" name="Google Shape;8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d3755a6d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d3755a6df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g6d3755a6df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d3755a6d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d3755a6d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6" name="Google Shape;306;g6d3755a6d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99" name="Google Shape;9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f934f2f6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f934f2f6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6f934f2f6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07" name="Google Shape;10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15" name="Google Shape;11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0978381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7c0978381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31" name="Google Shape;131;g7c0978381a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39" name="Google Shape;1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7200" y="1752600"/>
            <a:ext cx="82296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2"/>
              </a:buClr>
              <a:buSzPts val="3200"/>
              <a:buFont typeface="Noto Sans Symbols"/>
              <a:buChar char="❖"/>
              <a:defRPr>
                <a:solidFill>
                  <a:schemeClr val="lt2"/>
                </a:solidFill>
              </a:defRPr>
            </a:lvl1pPr>
            <a:lvl2pPr marL="914400" lvl="1" indent="-431800" algn="l">
              <a:spcBef>
                <a:spcPts val="640"/>
              </a:spcBef>
              <a:spcAft>
                <a:spcPts val="0"/>
              </a:spcAft>
              <a:buClr>
                <a:schemeClr val="lt2"/>
              </a:buClr>
              <a:buSzPts val="3200"/>
              <a:buFont typeface="Noto Sans Symbols"/>
              <a:buChar char="⮚"/>
              <a:defRPr>
                <a:solidFill>
                  <a:schemeClr val="lt2"/>
                </a:solidFill>
              </a:defRPr>
            </a:lvl2pPr>
            <a:lvl3pPr marL="1371600" lvl="2" indent="-431800" algn="l">
              <a:spcBef>
                <a:spcPts val="640"/>
              </a:spcBef>
              <a:spcAft>
                <a:spcPts val="0"/>
              </a:spcAft>
              <a:buClr>
                <a:schemeClr val="lt2"/>
              </a:buClr>
              <a:buSzPts val="3200"/>
              <a:buChar char="•"/>
              <a:defRPr>
                <a:solidFill>
                  <a:schemeClr val="lt2"/>
                </a:solidFill>
              </a:defRPr>
            </a:lvl3pPr>
            <a:lvl4pPr marL="1828800" lvl="3" indent="-431800" algn="l">
              <a:spcBef>
                <a:spcPts val="640"/>
              </a:spcBef>
              <a:spcAft>
                <a:spcPts val="0"/>
              </a:spcAft>
              <a:buClr>
                <a:schemeClr val="lt2"/>
              </a:buClr>
              <a:buSzPts val="3200"/>
              <a:buChar char="–"/>
              <a:defRPr>
                <a:solidFill>
                  <a:schemeClr val="lt2"/>
                </a:solidFill>
              </a:defRPr>
            </a:lvl4pPr>
            <a:lvl5pPr marL="2286000" lvl="4" indent="-431800" algn="l">
              <a:spcBef>
                <a:spcPts val="640"/>
              </a:spcBef>
              <a:spcAft>
                <a:spcPts val="0"/>
              </a:spcAft>
              <a:buClr>
                <a:schemeClr val="lt2"/>
              </a:buClr>
              <a:buSzPts val="3200"/>
              <a:buChar char="»"/>
              <a:defRPr>
                <a:solidFill>
                  <a:schemeClr val="lt2"/>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dk1"/>
                </a:solidFill>
                <a:latin typeface="Tahoma"/>
                <a:ea typeface="Tahoma"/>
                <a:cs typeface="Tahoma"/>
                <a:sym typeface="Tahoma"/>
              </a:defRPr>
            </a:lvl1pPr>
            <a:lvl2pPr marL="0" lvl="1" indent="0" algn="ctr">
              <a:spcBef>
                <a:spcPts val="0"/>
              </a:spcBef>
              <a:buNone/>
              <a:defRPr sz="1200" b="0" i="0" u="none" strike="noStrike" cap="none">
                <a:solidFill>
                  <a:schemeClr val="dk1"/>
                </a:solidFill>
                <a:latin typeface="Tahoma"/>
                <a:ea typeface="Tahoma"/>
                <a:cs typeface="Tahoma"/>
                <a:sym typeface="Tahoma"/>
              </a:defRPr>
            </a:lvl2pPr>
            <a:lvl3pPr marL="0" lvl="2" indent="0" algn="ctr">
              <a:spcBef>
                <a:spcPts val="0"/>
              </a:spcBef>
              <a:buNone/>
              <a:defRPr sz="1200" b="0" i="0" u="none" strike="noStrike" cap="none">
                <a:solidFill>
                  <a:schemeClr val="dk1"/>
                </a:solidFill>
                <a:latin typeface="Tahoma"/>
                <a:ea typeface="Tahoma"/>
                <a:cs typeface="Tahoma"/>
                <a:sym typeface="Tahoma"/>
              </a:defRPr>
            </a:lvl3pPr>
            <a:lvl4pPr marL="0" lvl="3" indent="0" algn="ctr">
              <a:spcBef>
                <a:spcPts val="0"/>
              </a:spcBef>
              <a:buNone/>
              <a:defRPr sz="1200" b="0" i="0" u="none" strike="noStrike" cap="none">
                <a:solidFill>
                  <a:schemeClr val="dk1"/>
                </a:solidFill>
                <a:latin typeface="Tahoma"/>
                <a:ea typeface="Tahoma"/>
                <a:cs typeface="Tahoma"/>
                <a:sym typeface="Tahoma"/>
              </a:defRPr>
            </a:lvl4pPr>
            <a:lvl5pPr marL="0" lvl="4" indent="0" algn="ctr">
              <a:spcBef>
                <a:spcPts val="0"/>
              </a:spcBef>
              <a:buNone/>
              <a:defRPr sz="1200" b="0" i="0" u="none" strike="noStrike" cap="none">
                <a:solidFill>
                  <a:schemeClr val="dk1"/>
                </a:solidFill>
                <a:latin typeface="Tahoma"/>
                <a:ea typeface="Tahoma"/>
                <a:cs typeface="Tahoma"/>
                <a:sym typeface="Tahoma"/>
              </a:defRPr>
            </a:lvl5pPr>
            <a:lvl6pPr marL="0" lvl="5" indent="0" algn="ctr">
              <a:spcBef>
                <a:spcPts val="0"/>
              </a:spcBef>
              <a:buNone/>
              <a:defRPr sz="1200" b="0" i="0" u="none" strike="noStrike" cap="none">
                <a:solidFill>
                  <a:schemeClr val="dk1"/>
                </a:solidFill>
                <a:latin typeface="Tahoma"/>
                <a:ea typeface="Tahoma"/>
                <a:cs typeface="Tahoma"/>
                <a:sym typeface="Tahoma"/>
              </a:defRPr>
            </a:lvl6pPr>
            <a:lvl7pPr marL="0" lvl="6" indent="0" algn="ctr">
              <a:spcBef>
                <a:spcPts val="0"/>
              </a:spcBef>
              <a:buNone/>
              <a:defRPr sz="1200" b="0" i="0" u="none" strike="noStrike" cap="none">
                <a:solidFill>
                  <a:schemeClr val="dk1"/>
                </a:solidFill>
                <a:latin typeface="Tahoma"/>
                <a:ea typeface="Tahoma"/>
                <a:cs typeface="Tahoma"/>
                <a:sym typeface="Tahoma"/>
              </a:defRPr>
            </a:lvl7pPr>
            <a:lvl8pPr marL="0" lvl="7" indent="0" algn="ctr">
              <a:spcBef>
                <a:spcPts val="0"/>
              </a:spcBef>
              <a:buNone/>
              <a:defRPr sz="1200" b="0" i="0" u="none" strike="noStrike" cap="none">
                <a:solidFill>
                  <a:schemeClr val="dk1"/>
                </a:solidFill>
                <a:latin typeface="Tahoma"/>
                <a:ea typeface="Tahoma"/>
                <a:cs typeface="Tahoma"/>
                <a:sym typeface="Tahoma"/>
              </a:defRPr>
            </a:lvl8pPr>
            <a:lvl9pPr marL="0" lvl="8" indent="0" algn="ctr">
              <a:spcBef>
                <a:spcPts val="0"/>
              </a:spcBef>
              <a:buNone/>
              <a:defRPr sz="12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1"/>
          <p:cNvSpPr txBox="1">
            <a:spLocks noGrp="1"/>
          </p:cNvSpPr>
          <p:nvPr>
            <p:ph type="body" idx="1"/>
          </p:nvPr>
        </p:nvSpPr>
        <p:spPr>
          <a:xfrm rot="5400000">
            <a:off x="2309018" y="-992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2" name="Google Shape;6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7" name="Google Shape;6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76200" y="152400"/>
            <a:ext cx="89154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0" y="152400"/>
            <a:ext cx="9144000"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4"/>
          <p:cNvSpPr txBox="1">
            <a:spLocks noGrp="1"/>
          </p:cNvSpPr>
          <p:nvPr>
            <p:ph type="ftr" idx="11"/>
          </p:nvPr>
        </p:nvSpPr>
        <p:spPr>
          <a:xfrm>
            <a:off x="0" y="5562600"/>
            <a:ext cx="9144000" cy="1295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6" name="Google Shape;76;p14"/>
          <p:cNvSpPr/>
          <p:nvPr/>
        </p:nvSpPr>
        <p:spPr>
          <a:xfrm>
            <a:off x="-13996" y="5867400"/>
            <a:ext cx="9144000" cy="99059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77" name="Google Shape;77;p14"/>
          <p:cNvPicPr preferRelativeResize="0"/>
          <p:nvPr/>
        </p:nvPicPr>
        <p:blipFill rotWithShape="1">
          <a:blip r:embed="rId2">
            <a:alphaModFix/>
          </a:blip>
          <a:srcRect t="12978"/>
          <a:stretch/>
        </p:blipFill>
        <p:spPr>
          <a:xfrm>
            <a:off x="5274906" y="5867400"/>
            <a:ext cx="3886200" cy="99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880"/>
              </a:spcBef>
              <a:spcAft>
                <a:spcPts val="0"/>
              </a:spcAft>
              <a:buClr>
                <a:schemeClr val="lt2"/>
              </a:buClr>
              <a:buSzPts val="4400"/>
              <a:buNone/>
              <a:defRPr sz="4400">
                <a:solidFill>
                  <a:schemeClr val="lt2"/>
                </a:solidFill>
              </a:defRPr>
            </a:lvl1pPr>
            <a:lvl2pPr lvl="1" algn="ctr">
              <a:spcBef>
                <a:spcPts val="640"/>
              </a:spcBef>
              <a:spcAft>
                <a:spcPts val="0"/>
              </a:spcAft>
              <a:buClr>
                <a:schemeClr val="lt1"/>
              </a:buClr>
              <a:buSzPts val="3200"/>
              <a:buNone/>
              <a:defRPr>
                <a:solidFill>
                  <a:schemeClr val="lt1"/>
                </a:solidFill>
              </a:defRPr>
            </a:lvl2pPr>
            <a:lvl3pPr lvl="2" algn="ctr">
              <a:spcBef>
                <a:spcPts val="640"/>
              </a:spcBef>
              <a:spcAft>
                <a:spcPts val="0"/>
              </a:spcAft>
              <a:buClr>
                <a:schemeClr val="lt1"/>
              </a:buClr>
              <a:buSzPts val="3200"/>
              <a:buNone/>
              <a:defRPr>
                <a:solidFill>
                  <a:schemeClr val="lt1"/>
                </a:solidFill>
              </a:defRPr>
            </a:lvl3pPr>
            <a:lvl4pPr lvl="3" algn="ctr">
              <a:spcBef>
                <a:spcPts val="640"/>
              </a:spcBef>
              <a:spcAft>
                <a:spcPts val="0"/>
              </a:spcAft>
              <a:buClr>
                <a:schemeClr val="lt1"/>
              </a:buClr>
              <a:buSzPts val="3200"/>
              <a:buNone/>
              <a:defRPr>
                <a:solidFill>
                  <a:schemeClr val="lt1"/>
                </a:solidFill>
              </a:defRPr>
            </a:lvl4pPr>
            <a:lvl5pPr lvl="4" algn="ctr">
              <a:spcBef>
                <a:spcPts val="640"/>
              </a:spcBef>
              <a:spcAft>
                <a:spcPts val="0"/>
              </a:spcAft>
              <a:buClr>
                <a:schemeClr val="lt1"/>
              </a:buClr>
              <a:buSzPts val="32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000"/>
              <a:buFont typeface="Tahoma"/>
              <a:buNone/>
              <a:defRPr sz="4000" b="1"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2"/>
              </a:buClr>
              <a:buSzPts val="2000"/>
              <a:buNone/>
              <a:defRPr sz="2000">
                <a:solidFill>
                  <a:schemeClr val="lt2"/>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Tahoma"/>
                <a:ea typeface="Tahoma"/>
                <a:cs typeface="Tahoma"/>
                <a:sym typeface="Tahoma"/>
              </a:defRPr>
            </a:lvl1pPr>
            <a:lvl2pPr marL="0" lvl="1" indent="0" algn="r">
              <a:spcBef>
                <a:spcPts val="0"/>
              </a:spcBef>
              <a:buNone/>
              <a:defRPr sz="1200">
                <a:solidFill>
                  <a:schemeClr val="lt2"/>
                </a:solidFill>
                <a:latin typeface="Tahoma"/>
                <a:ea typeface="Tahoma"/>
                <a:cs typeface="Tahoma"/>
                <a:sym typeface="Tahoma"/>
              </a:defRPr>
            </a:lvl2pPr>
            <a:lvl3pPr marL="0" lvl="2" indent="0" algn="r">
              <a:spcBef>
                <a:spcPts val="0"/>
              </a:spcBef>
              <a:buNone/>
              <a:defRPr sz="1200">
                <a:solidFill>
                  <a:schemeClr val="lt2"/>
                </a:solidFill>
                <a:latin typeface="Tahoma"/>
                <a:ea typeface="Tahoma"/>
                <a:cs typeface="Tahoma"/>
                <a:sym typeface="Tahoma"/>
              </a:defRPr>
            </a:lvl3pPr>
            <a:lvl4pPr marL="0" lvl="3" indent="0" algn="r">
              <a:spcBef>
                <a:spcPts val="0"/>
              </a:spcBef>
              <a:buNone/>
              <a:defRPr sz="1200">
                <a:solidFill>
                  <a:schemeClr val="lt2"/>
                </a:solidFill>
                <a:latin typeface="Tahoma"/>
                <a:ea typeface="Tahoma"/>
                <a:cs typeface="Tahoma"/>
                <a:sym typeface="Tahoma"/>
              </a:defRPr>
            </a:lvl4pPr>
            <a:lvl5pPr marL="0" lvl="4" indent="0" algn="r">
              <a:spcBef>
                <a:spcPts val="0"/>
              </a:spcBef>
              <a:buNone/>
              <a:defRPr sz="1200">
                <a:solidFill>
                  <a:schemeClr val="lt2"/>
                </a:solidFill>
                <a:latin typeface="Tahoma"/>
                <a:ea typeface="Tahoma"/>
                <a:cs typeface="Tahoma"/>
                <a:sym typeface="Tahoma"/>
              </a:defRPr>
            </a:lvl5pPr>
            <a:lvl6pPr marL="0" lvl="5" indent="0" algn="r">
              <a:spcBef>
                <a:spcPts val="0"/>
              </a:spcBef>
              <a:buNone/>
              <a:defRPr sz="1200">
                <a:solidFill>
                  <a:schemeClr val="lt2"/>
                </a:solidFill>
                <a:latin typeface="Tahoma"/>
                <a:ea typeface="Tahoma"/>
                <a:cs typeface="Tahoma"/>
                <a:sym typeface="Tahoma"/>
              </a:defRPr>
            </a:lvl6pPr>
            <a:lvl7pPr marL="0" lvl="6" indent="0" algn="r">
              <a:spcBef>
                <a:spcPts val="0"/>
              </a:spcBef>
              <a:buNone/>
              <a:defRPr sz="1200">
                <a:solidFill>
                  <a:schemeClr val="lt2"/>
                </a:solidFill>
                <a:latin typeface="Tahoma"/>
                <a:ea typeface="Tahoma"/>
                <a:cs typeface="Tahoma"/>
                <a:sym typeface="Tahoma"/>
              </a:defRPr>
            </a:lvl7pPr>
            <a:lvl8pPr marL="0" lvl="7" indent="0" algn="r">
              <a:spcBef>
                <a:spcPts val="0"/>
              </a:spcBef>
              <a:buNone/>
              <a:defRPr sz="1200">
                <a:solidFill>
                  <a:schemeClr val="lt2"/>
                </a:solidFill>
                <a:latin typeface="Tahoma"/>
                <a:ea typeface="Tahoma"/>
                <a:cs typeface="Tahoma"/>
                <a:sym typeface="Tahoma"/>
              </a:defRPr>
            </a:lvl8pPr>
            <a:lvl9pPr marL="0" lvl="8" indent="0" algn="r">
              <a:spcBef>
                <a:spcPts val="0"/>
              </a:spcBef>
              <a:buNone/>
              <a:defRPr sz="1200">
                <a:solidFill>
                  <a:schemeClr val="l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533400" y="274638"/>
            <a:ext cx="8153400" cy="14017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2209800"/>
            <a:ext cx="40386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2"/>
              </a:buClr>
              <a:buSzPts val="3200"/>
              <a:buChar char="❖"/>
              <a:defRPr sz="3200">
                <a:solidFill>
                  <a:schemeClr val="lt2"/>
                </a:solidFill>
              </a:defRPr>
            </a:lvl1pPr>
            <a:lvl2pPr marL="914400" lvl="1" indent="-431800" algn="l">
              <a:spcBef>
                <a:spcPts val="640"/>
              </a:spcBef>
              <a:spcAft>
                <a:spcPts val="0"/>
              </a:spcAft>
              <a:buClr>
                <a:schemeClr val="lt2"/>
              </a:buClr>
              <a:buSzPts val="3200"/>
              <a:buChar char="⮚"/>
              <a:defRPr sz="3200">
                <a:solidFill>
                  <a:schemeClr val="lt2"/>
                </a:solidFill>
              </a:defRPr>
            </a:lvl2pPr>
            <a:lvl3pPr marL="1371600" lvl="2" indent="-431800" algn="l">
              <a:spcBef>
                <a:spcPts val="640"/>
              </a:spcBef>
              <a:spcAft>
                <a:spcPts val="0"/>
              </a:spcAft>
              <a:buClr>
                <a:schemeClr val="lt2"/>
              </a:buClr>
              <a:buSzPts val="3200"/>
              <a:buChar char="•"/>
              <a:defRPr sz="3200">
                <a:solidFill>
                  <a:schemeClr val="lt2"/>
                </a:solidFill>
              </a:defRPr>
            </a:lvl3pPr>
            <a:lvl4pPr marL="1828800" lvl="3" indent="-431800" algn="l">
              <a:spcBef>
                <a:spcPts val="640"/>
              </a:spcBef>
              <a:spcAft>
                <a:spcPts val="0"/>
              </a:spcAft>
              <a:buClr>
                <a:schemeClr val="lt2"/>
              </a:buClr>
              <a:buSzPts val="3200"/>
              <a:buChar char="–"/>
              <a:defRPr sz="3200">
                <a:solidFill>
                  <a:schemeClr val="lt2"/>
                </a:solidFill>
              </a:defRPr>
            </a:lvl4pPr>
            <a:lvl5pPr marL="2286000" lvl="4" indent="-431800" algn="l">
              <a:spcBef>
                <a:spcPts val="640"/>
              </a:spcBef>
              <a:spcAft>
                <a:spcPts val="0"/>
              </a:spcAft>
              <a:buClr>
                <a:schemeClr val="lt2"/>
              </a:buClr>
              <a:buSzPts val="3200"/>
              <a:buChar char="»"/>
              <a:defRPr sz="3200">
                <a:solidFill>
                  <a:schemeClr val="lt2"/>
                </a:solidFill>
              </a:defRPr>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2" name="Google Shape;32;p5"/>
          <p:cNvSpPr txBox="1">
            <a:spLocks noGrp="1"/>
          </p:cNvSpPr>
          <p:nvPr>
            <p:ph type="body" idx="2"/>
          </p:nvPr>
        </p:nvSpPr>
        <p:spPr>
          <a:xfrm>
            <a:off x="4724400" y="2133600"/>
            <a:ext cx="40386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2"/>
              </a:buClr>
              <a:buSzPts val="3200"/>
              <a:buChar char="❖"/>
              <a:defRPr sz="3200">
                <a:solidFill>
                  <a:schemeClr val="lt2"/>
                </a:solidFill>
              </a:defRPr>
            </a:lvl1pPr>
            <a:lvl2pPr marL="914400" lvl="1" indent="-431800" algn="l">
              <a:spcBef>
                <a:spcPts val="640"/>
              </a:spcBef>
              <a:spcAft>
                <a:spcPts val="0"/>
              </a:spcAft>
              <a:buClr>
                <a:schemeClr val="lt2"/>
              </a:buClr>
              <a:buSzPts val="3200"/>
              <a:buChar char="⮚"/>
              <a:defRPr sz="3200">
                <a:solidFill>
                  <a:schemeClr val="lt2"/>
                </a:solidFill>
              </a:defRPr>
            </a:lvl2pPr>
            <a:lvl3pPr marL="1371600" lvl="2" indent="-431800" algn="l">
              <a:spcBef>
                <a:spcPts val="640"/>
              </a:spcBef>
              <a:spcAft>
                <a:spcPts val="0"/>
              </a:spcAft>
              <a:buClr>
                <a:schemeClr val="lt2"/>
              </a:buClr>
              <a:buSzPts val="3200"/>
              <a:buChar char="•"/>
              <a:defRPr sz="3200">
                <a:solidFill>
                  <a:schemeClr val="lt2"/>
                </a:solidFill>
              </a:defRPr>
            </a:lvl3pPr>
            <a:lvl4pPr marL="1828800" lvl="3" indent="-431800" algn="l">
              <a:spcBef>
                <a:spcPts val="640"/>
              </a:spcBef>
              <a:spcAft>
                <a:spcPts val="0"/>
              </a:spcAft>
              <a:buClr>
                <a:schemeClr val="lt2"/>
              </a:buClr>
              <a:buSzPts val="3200"/>
              <a:buChar char="–"/>
              <a:defRPr sz="3200">
                <a:solidFill>
                  <a:schemeClr val="lt2"/>
                </a:solidFill>
              </a:defRPr>
            </a:lvl4pPr>
            <a:lvl5pPr marL="2286000" lvl="4" indent="-431800" algn="l">
              <a:spcBef>
                <a:spcPts val="640"/>
              </a:spcBef>
              <a:spcAft>
                <a:spcPts val="0"/>
              </a:spcAft>
              <a:buClr>
                <a:schemeClr val="lt2"/>
              </a:buClr>
              <a:buSzPts val="3200"/>
              <a:buChar char="»"/>
              <a:defRPr sz="3200">
                <a:solidFill>
                  <a:schemeClr val="lt2"/>
                </a:solidFill>
              </a:defRPr>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5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44780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2"/>
              </a:buClr>
              <a:buSzPts val="2400"/>
              <a:buNone/>
              <a:defRPr sz="2400" b="1"/>
            </a:lvl1pPr>
            <a:lvl2pPr marL="914400" lvl="1" indent="-228600" algn="l">
              <a:spcBef>
                <a:spcPts val="400"/>
              </a:spcBef>
              <a:spcAft>
                <a:spcPts val="0"/>
              </a:spcAft>
              <a:buClr>
                <a:schemeClr val="lt2"/>
              </a:buClr>
              <a:buSzPts val="2000"/>
              <a:buNone/>
              <a:defRPr sz="2000" b="1"/>
            </a:lvl2pPr>
            <a:lvl3pPr marL="1371600" lvl="2" indent="-228600" algn="l">
              <a:spcBef>
                <a:spcPts val="360"/>
              </a:spcBef>
              <a:spcAft>
                <a:spcPts val="0"/>
              </a:spcAft>
              <a:buClr>
                <a:schemeClr val="lt2"/>
              </a:buClr>
              <a:buSzPts val="1800"/>
              <a:buNone/>
              <a:defRPr sz="1800" b="1"/>
            </a:lvl3pPr>
            <a:lvl4pPr marL="1828800" lvl="3" indent="-228600" algn="l">
              <a:spcBef>
                <a:spcPts val="320"/>
              </a:spcBef>
              <a:spcAft>
                <a:spcPts val="0"/>
              </a:spcAft>
              <a:buClr>
                <a:schemeClr val="lt2"/>
              </a:buClr>
              <a:buSzPts val="1600"/>
              <a:buNone/>
              <a:defRPr sz="1600" b="1"/>
            </a:lvl4pPr>
            <a:lvl5pPr marL="2286000" lvl="4" indent="-228600" algn="l">
              <a:spcBef>
                <a:spcPts val="320"/>
              </a:spcBef>
              <a:spcAft>
                <a:spcPts val="0"/>
              </a:spcAft>
              <a:buClr>
                <a:schemeClr val="lt2"/>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6" name="Google Shape;36;p6"/>
          <p:cNvSpPr txBox="1">
            <a:spLocks noGrp="1"/>
          </p:cNvSpPr>
          <p:nvPr>
            <p:ph type="body" idx="2"/>
          </p:nvPr>
        </p:nvSpPr>
        <p:spPr>
          <a:xfrm>
            <a:off x="457200" y="2743200"/>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2"/>
              </a:buClr>
              <a:buSzPts val="2400"/>
              <a:buChar char="❖"/>
              <a:defRPr sz="2400"/>
            </a:lvl1pPr>
            <a:lvl2pPr marL="914400" lvl="1" indent="-355600" algn="l">
              <a:spcBef>
                <a:spcPts val="400"/>
              </a:spcBef>
              <a:spcAft>
                <a:spcPts val="0"/>
              </a:spcAft>
              <a:buClr>
                <a:schemeClr val="lt2"/>
              </a:buClr>
              <a:buSzPts val="2000"/>
              <a:buChar char="⮚"/>
              <a:defRPr sz="2000"/>
            </a:lvl2pPr>
            <a:lvl3pPr marL="1371600" lvl="2" indent="-342900" algn="l">
              <a:spcBef>
                <a:spcPts val="360"/>
              </a:spcBef>
              <a:spcAft>
                <a:spcPts val="0"/>
              </a:spcAft>
              <a:buClr>
                <a:schemeClr val="lt2"/>
              </a:buClr>
              <a:buSzPts val="1800"/>
              <a:buChar char="•"/>
              <a:defRPr sz="1800"/>
            </a:lvl3pPr>
            <a:lvl4pPr marL="1828800" lvl="3" indent="-330200" algn="l">
              <a:spcBef>
                <a:spcPts val="320"/>
              </a:spcBef>
              <a:spcAft>
                <a:spcPts val="0"/>
              </a:spcAft>
              <a:buClr>
                <a:schemeClr val="lt2"/>
              </a:buClr>
              <a:buSzPts val="1600"/>
              <a:buChar char="–"/>
              <a:defRPr sz="1600"/>
            </a:lvl4pPr>
            <a:lvl5pPr marL="2286000" lvl="4" indent="-330200" algn="l">
              <a:spcBef>
                <a:spcPts val="320"/>
              </a:spcBef>
              <a:spcAft>
                <a:spcPts val="0"/>
              </a:spcAft>
              <a:buClr>
                <a:schemeClr val="lt2"/>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37" name="Google Shape;37;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2"/>
              </a:buClr>
              <a:buSzPts val="2400"/>
              <a:buNone/>
              <a:defRPr sz="2400" b="1"/>
            </a:lvl1pPr>
            <a:lvl2pPr marL="914400" lvl="1" indent="-228600" algn="l">
              <a:spcBef>
                <a:spcPts val="400"/>
              </a:spcBef>
              <a:spcAft>
                <a:spcPts val="0"/>
              </a:spcAft>
              <a:buClr>
                <a:schemeClr val="lt2"/>
              </a:buClr>
              <a:buSzPts val="2000"/>
              <a:buNone/>
              <a:defRPr sz="2000" b="1"/>
            </a:lvl2pPr>
            <a:lvl3pPr marL="1371600" lvl="2" indent="-228600" algn="l">
              <a:spcBef>
                <a:spcPts val="360"/>
              </a:spcBef>
              <a:spcAft>
                <a:spcPts val="0"/>
              </a:spcAft>
              <a:buClr>
                <a:schemeClr val="lt2"/>
              </a:buClr>
              <a:buSzPts val="1800"/>
              <a:buNone/>
              <a:defRPr sz="1800" b="1"/>
            </a:lvl3pPr>
            <a:lvl4pPr marL="1828800" lvl="3" indent="-228600" algn="l">
              <a:spcBef>
                <a:spcPts val="320"/>
              </a:spcBef>
              <a:spcAft>
                <a:spcPts val="0"/>
              </a:spcAft>
              <a:buClr>
                <a:schemeClr val="lt2"/>
              </a:buClr>
              <a:buSzPts val="1600"/>
              <a:buNone/>
              <a:defRPr sz="1600" b="1"/>
            </a:lvl4pPr>
            <a:lvl5pPr marL="2286000" lvl="4" indent="-228600" algn="l">
              <a:spcBef>
                <a:spcPts val="320"/>
              </a:spcBef>
              <a:spcAft>
                <a:spcPts val="0"/>
              </a:spcAft>
              <a:buClr>
                <a:schemeClr val="lt2"/>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8" name="Google Shape;38;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2"/>
              </a:buClr>
              <a:buSzPts val="2400"/>
              <a:buChar char="❖"/>
              <a:defRPr sz="2400"/>
            </a:lvl1pPr>
            <a:lvl2pPr marL="914400" lvl="1" indent="-355600" algn="l">
              <a:spcBef>
                <a:spcPts val="400"/>
              </a:spcBef>
              <a:spcAft>
                <a:spcPts val="0"/>
              </a:spcAft>
              <a:buClr>
                <a:schemeClr val="lt2"/>
              </a:buClr>
              <a:buSzPts val="2000"/>
              <a:buChar char="⮚"/>
              <a:defRPr sz="2000"/>
            </a:lvl2pPr>
            <a:lvl3pPr marL="1371600" lvl="2" indent="-342900" algn="l">
              <a:spcBef>
                <a:spcPts val="360"/>
              </a:spcBef>
              <a:spcAft>
                <a:spcPts val="0"/>
              </a:spcAft>
              <a:buClr>
                <a:schemeClr val="lt2"/>
              </a:buClr>
              <a:buSzPts val="1800"/>
              <a:buChar char="•"/>
              <a:defRPr sz="1800"/>
            </a:lvl3pPr>
            <a:lvl4pPr marL="1828800" lvl="3" indent="-330200" algn="l">
              <a:spcBef>
                <a:spcPts val="320"/>
              </a:spcBef>
              <a:spcAft>
                <a:spcPts val="0"/>
              </a:spcAft>
              <a:buClr>
                <a:schemeClr val="lt2"/>
              </a:buClr>
              <a:buSzPts val="1600"/>
              <a:buChar char="–"/>
              <a:defRPr sz="1600"/>
            </a:lvl4pPr>
            <a:lvl5pPr marL="2286000" lvl="4" indent="-330200" algn="l">
              <a:spcBef>
                <a:spcPts val="320"/>
              </a:spcBef>
              <a:spcAft>
                <a:spcPts val="0"/>
              </a:spcAft>
              <a:buClr>
                <a:schemeClr val="lt2"/>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553200"/>
            <a:ext cx="1981200" cy="168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81000" y="152400"/>
            <a:ext cx="84582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28600" y="228600"/>
            <a:ext cx="32766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400"/>
              <a:buFont typeface="Tahoma"/>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3575050" y="273050"/>
            <a:ext cx="5264150" cy="6508750"/>
          </a:xfrm>
          <a:prstGeom prst="rect">
            <a:avLst/>
          </a:prstGeom>
          <a:noFill/>
          <a:ln>
            <a:noFill/>
          </a:ln>
        </p:spPr>
        <p:txBody>
          <a:bodyPr spcFirstLastPara="1" wrap="square" lIns="91425" tIns="45700" rIns="91425" bIns="45700" anchor="t" anchorCtr="0">
            <a:noAutofit/>
          </a:bodyPr>
          <a:lstStyle>
            <a:lvl1pPr marL="457200" lvl="0" indent="-508000" algn="l">
              <a:spcBef>
                <a:spcPts val="880"/>
              </a:spcBef>
              <a:spcAft>
                <a:spcPts val="0"/>
              </a:spcAft>
              <a:buClr>
                <a:schemeClr val="lt2"/>
              </a:buClr>
              <a:buSzPts val="4400"/>
              <a:buChar char="❖"/>
              <a:defRPr sz="4400"/>
            </a:lvl1pPr>
            <a:lvl2pPr marL="914400" lvl="1" indent="-431800" algn="l">
              <a:spcBef>
                <a:spcPts val="640"/>
              </a:spcBef>
              <a:spcAft>
                <a:spcPts val="0"/>
              </a:spcAft>
              <a:buClr>
                <a:schemeClr val="lt2"/>
              </a:buClr>
              <a:buSzPts val="3200"/>
              <a:buChar char="⮚"/>
              <a:defRPr sz="3200"/>
            </a:lvl2pPr>
            <a:lvl3pPr marL="1371600" lvl="2" indent="-431800" algn="l">
              <a:spcBef>
                <a:spcPts val="640"/>
              </a:spcBef>
              <a:spcAft>
                <a:spcPts val="0"/>
              </a:spcAft>
              <a:buClr>
                <a:schemeClr val="lt2"/>
              </a:buClr>
              <a:buSzPts val="3200"/>
              <a:buChar char="•"/>
              <a:defRPr sz="3200"/>
            </a:lvl3pPr>
            <a:lvl4pPr marL="1828800" lvl="3" indent="-355600" algn="l">
              <a:spcBef>
                <a:spcPts val="400"/>
              </a:spcBef>
              <a:spcAft>
                <a:spcPts val="0"/>
              </a:spcAft>
              <a:buClr>
                <a:schemeClr val="lt2"/>
              </a:buClr>
              <a:buSzPts val="2000"/>
              <a:buChar char="–"/>
              <a:defRPr sz="2000"/>
            </a:lvl4pPr>
            <a:lvl5pPr marL="2286000" lvl="4" indent="-355600" algn="l">
              <a:spcBef>
                <a:spcPts val="400"/>
              </a:spcBef>
              <a:spcAft>
                <a:spcPts val="0"/>
              </a:spcAft>
              <a:buClr>
                <a:schemeClr val="lt2"/>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52" name="Google Shape;52;p9"/>
          <p:cNvSpPr txBox="1">
            <a:spLocks noGrp="1"/>
          </p:cNvSpPr>
          <p:nvPr>
            <p:ph type="body" idx="2"/>
          </p:nvPr>
        </p:nvSpPr>
        <p:spPr>
          <a:xfrm>
            <a:off x="228600" y="1600200"/>
            <a:ext cx="3276600" cy="518160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lt2"/>
              </a:buClr>
              <a:buSzPts val="3200"/>
              <a:buNone/>
              <a:defRPr sz="3200"/>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1828800"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200"/>
              <a:buFont typeface="Tahoma"/>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a:spLocks noGrp="1"/>
          </p:cNvSpPr>
          <p:nvPr>
            <p:ph type="pic" idx="2"/>
          </p:nvPr>
        </p:nvSpPr>
        <p:spPr>
          <a:xfrm>
            <a:off x="533400" y="304801"/>
            <a:ext cx="8153400" cy="4419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2"/>
              </a:buClr>
              <a:buSzPts val="3200"/>
              <a:buFont typeface="Noto Sans Symbols"/>
              <a:buNone/>
              <a:defRPr sz="3200" b="0" i="0" u="none" strike="noStrike" cap="none">
                <a:solidFill>
                  <a:schemeClr val="lt2"/>
                </a:solidFill>
                <a:latin typeface="Tahoma"/>
                <a:ea typeface="Tahoma"/>
                <a:cs typeface="Tahoma"/>
                <a:sym typeface="Tahoma"/>
              </a:defRPr>
            </a:lvl1pPr>
            <a:lvl2pPr marR="0" lvl="1" algn="l" rtl="0">
              <a:spcBef>
                <a:spcPts val="560"/>
              </a:spcBef>
              <a:spcAft>
                <a:spcPts val="0"/>
              </a:spcAft>
              <a:buClr>
                <a:schemeClr val="lt2"/>
              </a:buClr>
              <a:buSzPts val="2800"/>
              <a:buFont typeface="Noto Sans Symbols"/>
              <a:buNone/>
              <a:defRPr sz="2800" b="0" i="0" u="none" strike="noStrike" cap="none">
                <a:solidFill>
                  <a:schemeClr val="lt2"/>
                </a:solidFill>
                <a:latin typeface="Tahoma"/>
                <a:ea typeface="Tahoma"/>
                <a:cs typeface="Tahoma"/>
                <a:sym typeface="Tahoma"/>
              </a:defRPr>
            </a:lvl2pPr>
            <a:lvl3pPr marR="0" lvl="2" algn="l" rtl="0">
              <a:spcBef>
                <a:spcPts val="480"/>
              </a:spcBef>
              <a:spcAft>
                <a:spcPts val="0"/>
              </a:spcAft>
              <a:buClr>
                <a:schemeClr val="lt2"/>
              </a:buClr>
              <a:buSzPts val="2400"/>
              <a:buFont typeface="Arial"/>
              <a:buNone/>
              <a:defRPr sz="2400" b="0" i="0" u="none" strike="noStrike" cap="none">
                <a:solidFill>
                  <a:schemeClr val="lt2"/>
                </a:solidFill>
                <a:latin typeface="Tahoma"/>
                <a:ea typeface="Tahoma"/>
                <a:cs typeface="Tahoma"/>
                <a:sym typeface="Tahoma"/>
              </a:defRPr>
            </a:lvl3pPr>
            <a:lvl4pPr marR="0" lvl="3" algn="l" rtl="0">
              <a:spcBef>
                <a:spcPts val="400"/>
              </a:spcBef>
              <a:spcAft>
                <a:spcPts val="0"/>
              </a:spcAft>
              <a:buClr>
                <a:schemeClr val="lt2"/>
              </a:buClr>
              <a:buSzPts val="2000"/>
              <a:buFont typeface="Arial"/>
              <a:buNone/>
              <a:defRPr sz="2000" b="0" i="0" u="none" strike="noStrike" cap="none">
                <a:solidFill>
                  <a:schemeClr val="lt2"/>
                </a:solidFill>
                <a:latin typeface="Tahoma"/>
                <a:ea typeface="Tahoma"/>
                <a:cs typeface="Tahoma"/>
                <a:sym typeface="Tahoma"/>
              </a:defRPr>
            </a:lvl4pPr>
            <a:lvl5pPr marR="0" lvl="4" algn="l" rtl="0">
              <a:spcBef>
                <a:spcPts val="400"/>
              </a:spcBef>
              <a:spcAft>
                <a:spcPts val="0"/>
              </a:spcAft>
              <a:buClr>
                <a:schemeClr val="lt2"/>
              </a:buClr>
              <a:buSzPts val="2000"/>
              <a:buFont typeface="Arial"/>
              <a:buNone/>
              <a:defRPr sz="2000" b="0" i="0" u="none" strike="noStrike" cap="none">
                <a:solidFill>
                  <a:schemeClr val="lt2"/>
                </a:solidFill>
                <a:latin typeface="Tahoma"/>
                <a:ea typeface="Tahoma"/>
                <a:cs typeface="Tahoma"/>
                <a:sym typeface="Tahoma"/>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9pPr>
          </a:lstStyle>
          <a:p>
            <a:endParaRPr/>
          </a:p>
        </p:txBody>
      </p:sp>
      <p:sp>
        <p:nvSpPr>
          <p:cNvPr id="56" name="Google Shape;56;p10"/>
          <p:cNvSpPr txBox="1">
            <a:spLocks noGrp="1"/>
          </p:cNvSpPr>
          <p:nvPr>
            <p:ph type="body" idx="1"/>
          </p:nvPr>
        </p:nvSpPr>
        <p:spPr>
          <a:xfrm>
            <a:off x="1828800" y="5562600"/>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2"/>
              </a:buClr>
              <a:buSzPts val="1400"/>
              <a:buNone/>
              <a:defRPr sz="1400"/>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2"/>
              </a:buClr>
              <a:buSzPts val="5400"/>
              <a:buFont typeface="Tahoma"/>
              <a:buNone/>
              <a:defRPr sz="5400" b="0" i="0" u="none" strike="noStrike" cap="none">
                <a:solidFill>
                  <a:schemeClr val="lt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2"/>
              </a:buClr>
              <a:buSzPts val="3200"/>
              <a:buFont typeface="Noto Sans Symbols"/>
              <a:buChar char="❖"/>
              <a:defRPr sz="3200" b="0" i="0" u="none" strike="noStrike" cap="none">
                <a:solidFill>
                  <a:schemeClr val="lt2"/>
                </a:solidFill>
                <a:latin typeface="Tahoma"/>
                <a:ea typeface="Tahoma"/>
                <a:cs typeface="Tahoma"/>
                <a:sym typeface="Tahoma"/>
              </a:defRPr>
            </a:lvl1pPr>
            <a:lvl2pPr marL="914400" marR="0" lvl="1" indent="-431800" algn="l" rtl="0">
              <a:spcBef>
                <a:spcPts val="640"/>
              </a:spcBef>
              <a:spcAft>
                <a:spcPts val="0"/>
              </a:spcAft>
              <a:buClr>
                <a:schemeClr val="lt2"/>
              </a:buClr>
              <a:buSzPts val="3200"/>
              <a:buFont typeface="Noto Sans Symbols"/>
              <a:buChar char="⮚"/>
              <a:defRPr sz="3200" b="0" i="0" u="none" strike="noStrike" cap="none">
                <a:solidFill>
                  <a:schemeClr val="lt2"/>
                </a:solidFill>
                <a:latin typeface="Tahoma"/>
                <a:ea typeface="Tahoma"/>
                <a:cs typeface="Tahoma"/>
                <a:sym typeface="Tahoma"/>
              </a:defRPr>
            </a:lvl2pPr>
            <a:lvl3pPr marL="1371600" marR="0" lvl="2" indent="-431800" algn="l" rtl="0">
              <a:spcBef>
                <a:spcPts val="640"/>
              </a:spcBef>
              <a:spcAft>
                <a:spcPts val="0"/>
              </a:spcAft>
              <a:buClr>
                <a:schemeClr val="lt2"/>
              </a:buClr>
              <a:buSzPts val="3200"/>
              <a:buFont typeface="Arial"/>
              <a:buChar char="•"/>
              <a:defRPr sz="3200" b="0" i="0" u="none" strike="noStrike" cap="none">
                <a:solidFill>
                  <a:schemeClr val="lt2"/>
                </a:solidFill>
                <a:latin typeface="Tahoma"/>
                <a:ea typeface="Tahoma"/>
                <a:cs typeface="Tahoma"/>
                <a:sym typeface="Tahoma"/>
              </a:defRPr>
            </a:lvl3pPr>
            <a:lvl4pPr marL="1828800" marR="0" lvl="3" indent="-431800" algn="l" rtl="0">
              <a:spcBef>
                <a:spcPts val="640"/>
              </a:spcBef>
              <a:spcAft>
                <a:spcPts val="0"/>
              </a:spcAft>
              <a:buClr>
                <a:schemeClr val="lt2"/>
              </a:buClr>
              <a:buSzPts val="3200"/>
              <a:buFont typeface="Arial"/>
              <a:buChar char="–"/>
              <a:defRPr sz="3200" b="0" i="0" u="none" strike="noStrike" cap="none">
                <a:solidFill>
                  <a:schemeClr val="lt2"/>
                </a:solidFill>
                <a:latin typeface="Tahoma"/>
                <a:ea typeface="Tahoma"/>
                <a:cs typeface="Tahoma"/>
                <a:sym typeface="Tahoma"/>
              </a:defRPr>
            </a:lvl4pPr>
            <a:lvl5pPr marL="2286000" marR="0" lvl="4" indent="-431800" algn="l" rtl="0">
              <a:spcBef>
                <a:spcPts val="640"/>
              </a:spcBef>
              <a:spcAft>
                <a:spcPts val="0"/>
              </a:spcAft>
              <a:buClr>
                <a:schemeClr val="lt2"/>
              </a:buClr>
              <a:buSzPts val="3200"/>
              <a:buFont typeface="Arial"/>
              <a:buChar char="»"/>
              <a:defRPr sz="3200" b="0" i="0" u="none" strike="noStrike" cap="none">
                <a:solidFill>
                  <a:schemeClr val="lt2"/>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13" name="Google Shape;13;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Tahoma"/>
                <a:ea typeface="Tahoma"/>
                <a:cs typeface="Tahoma"/>
                <a:sym typeface="Tahoma"/>
              </a:defRPr>
            </a:lvl1pPr>
            <a:lvl2pPr marL="0" marR="0" lvl="1" indent="0" algn="r" rtl="0">
              <a:spcBef>
                <a:spcPts val="0"/>
              </a:spcBef>
              <a:buNone/>
              <a:defRPr sz="1200" b="0" i="0" u="none" strike="noStrike" cap="none">
                <a:solidFill>
                  <a:schemeClr val="lt2"/>
                </a:solidFill>
                <a:latin typeface="Tahoma"/>
                <a:ea typeface="Tahoma"/>
                <a:cs typeface="Tahoma"/>
                <a:sym typeface="Tahoma"/>
              </a:defRPr>
            </a:lvl2pPr>
            <a:lvl3pPr marL="0" marR="0" lvl="2" indent="0" algn="r" rtl="0">
              <a:spcBef>
                <a:spcPts val="0"/>
              </a:spcBef>
              <a:buNone/>
              <a:defRPr sz="1200" b="0" i="0" u="none" strike="noStrike" cap="none">
                <a:solidFill>
                  <a:schemeClr val="lt2"/>
                </a:solidFill>
                <a:latin typeface="Tahoma"/>
                <a:ea typeface="Tahoma"/>
                <a:cs typeface="Tahoma"/>
                <a:sym typeface="Tahoma"/>
              </a:defRPr>
            </a:lvl3pPr>
            <a:lvl4pPr marL="0" marR="0" lvl="3" indent="0" algn="r" rtl="0">
              <a:spcBef>
                <a:spcPts val="0"/>
              </a:spcBef>
              <a:buNone/>
              <a:defRPr sz="1200" b="0" i="0" u="none" strike="noStrike" cap="none">
                <a:solidFill>
                  <a:schemeClr val="lt2"/>
                </a:solidFill>
                <a:latin typeface="Tahoma"/>
                <a:ea typeface="Tahoma"/>
                <a:cs typeface="Tahoma"/>
                <a:sym typeface="Tahoma"/>
              </a:defRPr>
            </a:lvl4pPr>
            <a:lvl5pPr marL="0" marR="0" lvl="4" indent="0" algn="r" rtl="0">
              <a:spcBef>
                <a:spcPts val="0"/>
              </a:spcBef>
              <a:buNone/>
              <a:defRPr sz="1200" b="0" i="0" u="none" strike="noStrike" cap="none">
                <a:solidFill>
                  <a:schemeClr val="lt2"/>
                </a:solidFill>
                <a:latin typeface="Tahoma"/>
                <a:ea typeface="Tahoma"/>
                <a:cs typeface="Tahoma"/>
                <a:sym typeface="Tahoma"/>
              </a:defRPr>
            </a:lvl5pPr>
            <a:lvl6pPr marL="0" marR="0" lvl="5" indent="0" algn="r" rtl="0">
              <a:spcBef>
                <a:spcPts val="0"/>
              </a:spcBef>
              <a:buNone/>
              <a:defRPr sz="1200" b="0" i="0" u="none" strike="noStrike" cap="none">
                <a:solidFill>
                  <a:schemeClr val="lt2"/>
                </a:solidFill>
                <a:latin typeface="Tahoma"/>
                <a:ea typeface="Tahoma"/>
                <a:cs typeface="Tahoma"/>
                <a:sym typeface="Tahoma"/>
              </a:defRPr>
            </a:lvl6pPr>
            <a:lvl7pPr marL="0" marR="0" lvl="6" indent="0" algn="r" rtl="0">
              <a:spcBef>
                <a:spcPts val="0"/>
              </a:spcBef>
              <a:buNone/>
              <a:defRPr sz="1200" b="0" i="0" u="none" strike="noStrike" cap="none">
                <a:solidFill>
                  <a:schemeClr val="lt2"/>
                </a:solidFill>
                <a:latin typeface="Tahoma"/>
                <a:ea typeface="Tahoma"/>
                <a:cs typeface="Tahoma"/>
                <a:sym typeface="Tahoma"/>
              </a:defRPr>
            </a:lvl7pPr>
            <a:lvl8pPr marL="0" marR="0" lvl="7" indent="0" algn="r" rtl="0">
              <a:spcBef>
                <a:spcPts val="0"/>
              </a:spcBef>
              <a:buNone/>
              <a:defRPr sz="1200" b="0" i="0" u="none" strike="noStrike" cap="none">
                <a:solidFill>
                  <a:schemeClr val="lt2"/>
                </a:solidFill>
                <a:latin typeface="Tahoma"/>
                <a:ea typeface="Tahoma"/>
                <a:cs typeface="Tahoma"/>
                <a:sym typeface="Tahoma"/>
              </a:defRPr>
            </a:lvl8pPr>
            <a:lvl9pPr marL="0" marR="0" lvl="8" indent="0" algn="r" rtl="0">
              <a:spcBef>
                <a:spcPts val="0"/>
              </a:spcBef>
              <a:buNone/>
              <a:defRPr sz="1200" b="0" i="0" u="none" strike="noStrike" cap="none">
                <a:solidFill>
                  <a:schemeClr val="lt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p:nvPr/>
        </p:nvSpPr>
        <p:spPr>
          <a:xfrm>
            <a:off x="-13996" y="5867400"/>
            <a:ext cx="9144000" cy="99059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15" name="Google Shape;15;p1"/>
          <p:cNvPicPr preferRelativeResize="0"/>
          <p:nvPr/>
        </p:nvPicPr>
        <p:blipFill rotWithShape="1">
          <a:blip r:embed="rId15">
            <a:alphaModFix/>
          </a:blip>
          <a:srcRect t="12978"/>
          <a:stretch/>
        </p:blipFill>
        <p:spPr>
          <a:xfrm>
            <a:off x="6477000" y="5875051"/>
            <a:ext cx="2609377" cy="9625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debra.marquez@state.nm.u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imb.contact@state.nm.u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imb.contact@state.nm.u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04800" y="2971800"/>
            <a:ext cx="8534400" cy="30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2400">
                <a:latin typeface="Arial"/>
                <a:ea typeface="Arial"/>
                <a:cs typeface="Arial"/>
                <a:sym typeface="Arial"/>
              </a:rPr>
              <a:t>2020 Instructional Material Review</a:t>
            </a:r>
            <a:br>
              <a:rPr lang="en-US" sz="2400">
                <a:latin typeface="Arial"/>
                <a:ea typeface="Arial"/>
                <a:cs typeface="Arial"/>
                <a:sym typeface="Arial"/>
              </a:rPr>
            </a:br>
            <a:r>
              <a:rPr lang="en-US" sz="2400">
                <a:solidFill>
                  <a:srgbClr val="FFFFFF"/>
                </a:solidFill>
                <a:latin typeface="Arial"/>
                <a:ea typeface="Arial"/>
                <a:cs typeface="Arial"/>
                <a:sym typeface="Arial"/>
              </a:rPr>
              <a:t>Grades 9-12 ELA, SLA, WL, ELD</a:t>
            </a:r>
            <a:endParaRPr sz="24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1800">
                <a:solidFill>
                  <a:srgbClr val="FFFF00"/>
                </a:solidFill>
                <a:latin typeface="Arial"/>
                <a:ea typeface="Arial"/>
                <a:cs typeface="Arial"/>
                <a:sym typeface="Arial"/>
              </a:rPr>
              <a:t/>
            </a:r>
            <a:br>
              <a:rPr lang="en-US" sz="1800">
                <a:solidFill>
                  <a:srgbClr val="FFFF00"/>
                </a:solidFill>
                <a:latin typeface="Arial"/>
                <a:ea typeface="Arial"/>
                <a:cs typeface="Arial"/>
                <a:sym typeface="Arial"/>
              </a:rPr>
            </a:br>
            <a:r>
              <a:rPr lang="en-US" sz="1800">
                <a:latin typeface="Arial"/>
                <a:ea typeface="Arial"/>
                <a:cs typeface="Arial"/>
                <a:sym typeface="Arial"/>
              </a:rPr>
              <a:t>FORM F ALIGNMENT AND SCORING RUBRIC</a:t>
            </a:r>
            <a:endParaRPr sz="1800">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1800">
                <a:latin typeface="Arial"/>
                <a:ea typeface="Arial"/>
                <a:cs typeface="Arial"/>
                <a:sym typeface="Arial"/>
              </a:rPr>
              <a:t>INFORMATION WORKSHOP FOR PROVIDERS/PUBLISHERS</a:t>
            </a:r>
            <a:endParaRPr sz="1800">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1800">
                <a:latin typeface="Arial"/>
                <a:ea typeface="Arial"/>
                <a:cs typeface="Arial"/>
                <a:sym typeface="Arial"/>
              </a:rPr>
              <a:t>JANUARY 7, 8, &amp; 9, 2020</a:t>
            </a:r>
            <a:endParaRPr sz="1800">
              <a:latin typeface="Arial"/>
              <a:ea typeface="Arial"/>
              <a:cs typeface="Arial"/>
              <a:sym typeface="Arial"/>
            </a:endParaRPr>
          </a:p>
        </p:txBody>
      </p:sp>
      <p:pic>
        <p:nvPicPr>
          <p:cNvPr id="84" name="Google Shape;84;p15"/>
          <p:cNvPicPr preferRelativeResize="0">
            <a:picLocks noGrp="1"/>
          </p:cNvPicPr>
          <p:nvPr>
            <p:ph type="body" idx="1"/>
          </p:nvPr>
        </p:nvPicPr>
        <p:blipFill rotWithShape="1">
          <a:blip r:embed="rId3">
            <a:alphaModFix/>
          </a:blip>
          <a:srcRect t="10717"/>
          <a:stretch/>
        </p:blipFill>
        <p:spPr>
          <a:xfrm>
            <a:off x="1157131" y="228600"/>
            <a:ext cx="6829737" cy="3048000"/>
          </a:xfrm>
          <a:prstGeom prst="rect">
            <a:avLst/>
          </a:prstGeom>
          <a:noFill/>
          <a:ln w="12700" cap="flat" cmpd="sng">
            <a:solidFill>
              <a:srgbClr val="31859B"/>
            </a:solidFill>
            <a:prstDash val="solid"/>
            <a:round/>
            <a:headEnd type="none" w="sm" len="sm"/>
            <a:tailEnd type="none" w="sm" len="sm"/>
          </a:ln>
        </p:spPr>
      </p:pic>
      <p:sp>
        <p:nvSpPr>
          <p:cNvPr id="85" name="Google Shape;85;p15"/>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81000" y="152400"/>
            <a:ext cx="8382000" cy="804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sz="3600">
                <a:solidFill>
                  <a:srgbClr val="FFFFFF"/>
                </a:solidFill>
                <a:latin typeface="Arial"/>
                <a:ea typeface="Arial"/>
                <a:cs typeface="Arial"/>
                <a:sym typeface="Arial"/>
              </a:rPr>
              <a:t>FORM SUBMISSION DEADLINES</a:t>
            </a:r>
            <a:endParaRPr sz="3600">
              <a:solidFill>
                <a:srgbClr val="FFFFFF"/>
              </a:solidFill>
              <a:latin typeface="Arial"/>
              <a:ea typeface="Arial"/>
              <a:cs typeface="Arial"/>
              <a:sym typeface="Arial"/>
            </a:endParaRPr>
          </a:p>
        </p:txBody>
      </p:sp>
      <p:sp>
        <p:nvSpPr>
          <p:cNvPr id="158" name="Google Shape;158;p24"/>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159" name="Google Shape;159;p24"/>
          <p:cNvPicPr preferRelativeResize="0"/>
          <p:nvPr/>
        </p:nvPicPr>
        <p:blipFill rotWithShape="1">
          <a:blip r:embed="rId3">
            <a:alphaModFix/>
          </a:blip>
          <a:srcRect/>
          <a:stretch/>
        </p:blipFill>
        <p:spPr>
          <a:xfrm>
            <a:off x="457200" y="2061816"/>
            <a:ext cx="8229600" cy="3039300"/>
          </a:xfrm>
          <a:prstGeom prst="rect">
            <a:avLst/>
          </a:prstGeom>
          <a:noFill/>
          <a:ln>
            <a:noFill/>
          </a:ln>
        </p:spPr>
      </p:pic>
      <p:sp>
        <p:nvSpPr>
          <p:cNvPr id="160" name="Google Shape;160;p24"/>
          <p:cNvSpPr/>
          <p:nvPr/>
        </p:nvSpPr>
        <p:spPr>
          <a:xfrm>
            <a:off x="381000" y="4226775"/>
            <a:ext cx="8099100" cy="692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1000"/>
                                        <p:tgtEl>
                                          <p:spTgt spid="15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sz="3600">
                <a:solidFill>
                  <a:srgbClr val="FFFFFF"/>
                </a:solidFill>
                <a:latin typeface="Arial"/>
                <a:ea typeface="Arial"/>
                <a:cs typeface="Arial"/>
                <a:sym typeface="Arial"/>
              </a:rPr>
              <a:t>ADDITION AND WITHDRAWAL DEADLINES</a:t>
            </a:r>
            <a:endParaRPr sz="3600">
              <a:solidFill>
                <a:srgbClr val="FFFFFF"/>
              </a:solidFill>
              <a:latin typeface="Arial"/>
              <a:ea typeface="Arial"/>
              <a:cs typeface="Arial"/>
              <a:sym typeface="Arial"/>
            </a:endParaRPr>
          </a:p>
        </p:txBody>
      </p:sp>
      <p:sp>
        <p:nvSpPr>
          <p:cNvPr id="167" name="Google Shape;167;p25"/>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168" name="Google Shape;168;p25"/>
          <p:cNvPicPr preferRelativeResize="0"/>
          <p:nvPr/>
        </p:nvPicPr>
        <p:blipFill rotWithShape="1">
          <a:blip r:embed="rId3">
            <a:alphaModFix/>
          </a:blip>
          <a:srcRect/>
          <a:stretch/>
        </p:blipFill>
        <p:spPr>
          <a:xfrm>
            <a:off x="457200" y="1981200"/>
            <a:ext cx="8229600" cy="2092800"/>
          </a:xfrm>
          <a:prstGeom prst="rect">
            <a:avLst/>
          </a:prstGeom>
          <a:noFill/>
          <a:ln>
            <a:noFill/>
          </a:ln>
        </p:spPr>
      </p:pic>
      <p:sp>
        <p:nvSpPr>
          <p:cNvPr id="169" name="Google Shape;169;p25"/>
          <p:cNvSpPr/>
          <p:nvPr/>
        </p:nvSpPr>
        <p:spPr>
          <a:xfrm>
            <a:off x="457200" y="3297150"/>
            <a:ext cx="8229600" cy="481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1000"/>
                                        <p:tgtEl>
                                          <p:spTgt spid="16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381000" y="152400"/>
            <a:ext cx="8382000" cy="836700"/>
          </a:xfrm>
          <a:prstGeom prst="rect">
            <a:avLst/>
          </a:prstGeom>
          <a:noFill/>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rgbClr val="FFFFFF"/>
                </a:solidFill>
                <a:latin typeface="Arial"/>
                <a:ea typeface="Arial"/>
                <a:cs typeface="Arial"/>
                <a:sym typeface="Arial"/>
              </a:rPr>
              <a:t>OVERVIEW OF REVIEW PROCESS</a:t>
            </a:r>
            <a:endParaRPr sz="3600">
              <a:solidFill>
                <a:srgbClr val="FFFFFF"/>
              </a:solidFill>
              <a:latin typeface="Arial"/>
              <a:ea typeface="Arial"/>
              <a:cs typeface="Arial"/>
              <a:sym typeface="Arial"/>
            </a:endParaRPr>
          </a:p>
        </p:txBody>
      </p:sp>
      <p:sp>
        <p:nvSpPr>
          <p:cNvPr id="176" name="Google Shape;176;p26"/>
          <p:cNvSpPr txBox="1">
            <a:spLocks noGrp="1"/>
          </p:cNvSpPr>
          <p:nvPr>
            <p:ph type="sldNum" idx="12"/>
          </p:nvPr>
        </p:nvSpPr>
        <p:spPr>
          <a:xfrm>
            <a:off x="3505200" y="6361327"/>
            <a:ext cx="21336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sp>
        <p:nvSpPr>
          <p:cNvPr id="177" name="Google Shape;177;p26"/>
          <p:cNvSpPr txBox="1"/>
          <p:nvPr/>
        </p:nvSpPr>
        <p:spPr>
          <a:xfrm>
            <a:off x="381000" y="867725"/>
            <a:ext cx="8436300" cy="4661100"/>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1000"/>
              </a:spcBef>
              <a:spcAft>
                <a:spcPts val="0"/>
              </a:spcAft>
              <a:buClr>
                <a:srgbClr val="FFFFFF"/>
              </a:buClr>
              <a:buSzPts val="1800"/>
              <a:buChar char="●"/>
            </a:pPr>
            <a:r>
              <a:rPr lang="en-US" sz="1800">
                <a:solidFill>
                  <a:srgbClr val="FFFFFF"/>
                </a:solidFill>
              </a:rPr>
              <a:t>Materials are reviewed by 3 Reviewers: one content leader and two teachers (all licensed Level II and Level III teachers).</a:t>
            </a:r>
            <a:endParaRPr sz="1800">
              <a:solidFill>
                <a:srgbClr val="FFFFFF"/>
              </a:solidFill>
            </a:endParaRPr>
          </a:p>
          <a:p>
            <a:pPr marL="457200" lvl="0" indent="-342900" algn="l" rtl="0">
              <a:lnSpc>
                <a:spcPct val="120000"/>
              </a:lnSpc>
              <a:spcBef>
                <a:spcPts val="0"/>
              </a:spcBef>
              <a:spcAft>
                <a:spcPts val="0"/>
              </a:spcAft>
              <a:buClr>
                <a:srgbClr val="FFFFFF"/>
              </a:buClr>
              <a:buSzPts val="1800"/>
              <a:buChar char="●"/>
            </a:pPr>
            <a:r>
              <a:rPr lang="en-US" sz="1800">
                <a:solidFill>
                  <a:srgbClr val="FFFFFF"/>
                </a:solidFill>
              </a:rPr>
              <a:t>Provider/Publisher submissions are scored against rubrics for alignment with the following: </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adopted New Mexico State Standards for each content area under review; </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content specific high-quality indicators;</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and general high-quality indicators (see page 20 of the RfA for standards).</a:t>
            </a:r>
            <a:endParaRPr sz="1800">
              <a:solidFill>
                <a:srgbClr val="FFFFFF"/>
              </a:solidFill>
            </a:endParaRPr>
          </a:p>
          <a:p>
            <a:pPr marL="457200" lvl="0" indent="-342900" algn="l" rtl="0">
              <a:lnSpc>
                <a:spcPct val="120000"/>
              </a:lnSpc>
              <a:spcBef>
                <a:spcPts val="0"/>
              </a:spcBef>
              <a:spcAft>
                <a:spcPts val="0"/>
              </a:spcAft>
              <a:buClr>
                <a:srgbClr val="FFFFFF"/>
              </a:buClr>
              <a:buSzPts val="1800"/>
              <a:buChar char="●"/>
            </a:pPr>
            <a:r>
              <a:rPr lang="en-US" sz="1800">
                <a:solidFill>
                  <a:srgbClr val="FFFFFF"/>
                </a:solidFill>
              </a:rPr>
              <a:t>Adoption determination:</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90 percent or higher = adopted as Recommended</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80 – 89 percent = adopted as Recommended with Reservations</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79 percent or less = not adopted, not on multiple list</a:t>
            </a:r>
            <a:endParaRPr sz="1800">
              <a:solidFill>
                <a:srgbClr val="FFFFFF"/>
              </a:solidFill>
            </a:endParaRPr>
          </a:p>
          <a:p>
            <a:pPr marL="0" lvl="0" indent="0" algn="l" rtl="0">
              <a:spcBef>
                <a:spcPts val="0"/>
              </a:spcBef>
              <a:spcAft>
                <a:spcPts val="0"/>
              </a:spcAft>
              <a:buNone/>
            </a:pPr>
            <a:endParaRPr sz="180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1000"/>
                                        <p:tgtEl>
                                          <p:spTgt spid="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 calcmode="lin" valueType="num">
                                      <p:cBhvr additive="base">
                                        <p:cTn id="12" dur="1000"/>
                                        <p:tgtEl>
                                          <p:spTgt spid="1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 calcmode="lin" valueType="num">
                                      <p:cBhvr additive="base">
                                        <p:cTn id="17" dur="1000"/>
                                        <p:tgtEl>
                                          <p:spTgt spid="1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 calcmode="lin" valueType="num">
                                      <p:cBhvr additive="base">
                                        <p:cTn id="22" dur="1000"/>
                                        <p:tgtEl>
                                          <p:spTgt spid="17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 calcmode="lin" valueType="num">
                                      <p:cBhvr additive="base">
                                        <p:cTn id="27" dur="1000"/>
                                        <p:tgtEl>
                                          <p:spTgt spid="17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 calcmode="lin" valueType="num">
                                      <p:cBhvr additive="base">
                                        <p:cTn id="32" dur="1000"/>
                                        <p:tgtEl>
                                          <p:spTgt spid="17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7">
                                            <p:txEl>
                                              <p:pRg st="6" end="6"/>
                                            </p:txEl>
                                          </p:spTgt>
                                        </p:tgtEl>
                                        <p:attrNameLst>
                                          <p:attrName>style.visibility</p:attrName>
                                        </p:attrNameLst>
                                      </p:cBhvr>
                                      <p:to>
                                        <p:strVal val="visible"/>
                                      </p:to>
                                    </p:set>
                                    <p:anim calcmode="lin" valueType="num">
                                      <p:cBhvr additive="base">
                                        <p:cTn id="37" dur="1000"/>
                                        <p:tgtEl>
                                          <p:spTgt spid="17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7">
                                            <p:txEl>
                                              <p:pRg st="7" end="7"/>
                                            </p:txEl>
                                          </p:spTgt>
                                        </p:tgtEl>
                                        <p:attrNameLst>
                                          <p:attrName>style.visibility</p:attrName>
                                        </p:attrNameLst>
                                      </p:cBhvr>
                                      <p:to>
                                        <p:strVal val="visible"/>
                                      </p:to>
                                    </p:set>
                                    <p:anim calcmode="lin" valueType="num">
                                      <p:cBhvr additive="base">
                                        <p:cTn id="42" dur="1000"/>
                                        <p:tgtEl>
                                          <p:spTgt spid="17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7">
                                            <p:txEl>
                                              <p:pRg st="8" end="8"/>
                                            </p:txEl>
                                          </p:spTgt>
                                        </p:tgtEl>
                                        <p:attrNameLst>
                                          <p:attrName>style.visibility</p:attrName>
                                        </p:attrNameLst>
                                      </p:cBhvr>
                                      <p:to>
                                        <p:strVal val="visible"/>
                                      </p:to>
                                    </p:set>
                                    <p:anim calcmode="lin" valueType="num">
                                      <p:cBhvr additive="base">
                                        <p:cTn id="47" dur="1000"/>
                                        <p:tgtEl>
                                          <p:spTgt spid="17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7">
                                            <p:txEl>
                                              <p:pRg st="9" end="9"/>
                                            </p:txEl>
                                          </p:spTgt>
                                        </p:tgtEl>
                                        <p:attrNameLst>
                                          <p:attrName>style.visibility</p:attrName>
                                        </p:attrNameLst>
                                      </p:cBhvr>
                                      <p:to>
                                        <p:strVal val="visible"/>
                                      </p:to>
                                    </p:set>
                                    <p:anim calcmode="lin" valueType="num">
                                      <p:cBhvr additive="base">
                                        <p:cTn id="52" dur="1000"/>
                                        <p:tgtEl>
                                          <p:spTgt spid="17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261250" y="1371600"/>
            <a:ext cx="84255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General RfA Information (RfA p.56-57)</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Forms F will be placed in publisher’s Google drive after the Form F webinars are completed.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Each Form F must remain in your assigned Google drive throughout the process; do not download it or transfer it to another format and then transfer it back.</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Initial Form Fs must be completed in the publisher drive by 2/28/20.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You may not use a citation more than once across all sections of the rubric.</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IMB will review initial Form F citations for possible issues. IMB will address any issues using the comment function in the Form Fs.  Comments will appear on the rubric on or before 3/27/20 as to any changes or modifications that need to be made in the citations before submitting final Form Fs.</a:t>
            </a:r>
            <a:endParaRPr sz="1800">
              <a:solidFill>
                <a:srgbClr val="FFFFFF"/>
              </a:solidFill>
              <a:latin typeface="Arial"/>
              <a:ea typeface="Arial"/>
              <a:cs typeface="Arial"/>
              <a:sym typeface="Arial"/>
            </a:endParaRPr>
          </a:p>
          <a:p>
            <a:pPr marL="457200" lvl="0" indent="0" algn="l" rtl="0">
              <a:lnSpc>
                <a:spcPct val="120000"/>
              </a:lnSpc>
              <a:spcBef>
                <a:spcPts val="1000"/>
              </a:spcBef>
              <a:spcAft>
                <a:spcPts val="0"/>
              </a:spcAft>
              <a:buNone/>
            </a:pPr>
            <a:endParaRPr sz="1800">
              <a:solidFill>
                <a:srgbClr val="FFFFFF"/>
              </a:solidFill>
              <a:latin typeface="Arial"/>
              <a:ea typeface="Arial"/>
              <a:cs typeface="Arial"/>
              <a:sym typeface="Arial"/>
            </a:endParaRPr>
          </a:p>
          <a:p>
            <a:pPr marL="342900" lvl="0" indent="0" algn="l" rtl="0">
              <a:spcBef>
                <a:spcPts val="440"/>
              </a:spcBef>
              <a:spcAft>
                <a:spcPts val="0"/>
              </a:spcAft>
              <a:buNone/>
            </a:pPr>
            <a:endParaRPr sz="1800">
              <a:latin typeface="Arial"/>
              <a:ea typeface="Arial"/>
              <a:cs typeface="Arial"/>
              <a:sym typeface="Arial"/>
            </a:endParaRPr>
          </a:p>
          <a:p>
            <a:pPr marL="342900" lvl="0" indent="-203200" algn="l" rtl="0">
              <a:spcBef>
                <a:spcPts val="440"/>
              </a:spcBef>
              <a:spcAft>
                <a:spcPts val="0"/>
              </a:spcAft>
              <a:buClr>
                <a:schemeClr val="lt2"/>
              </a:buClr>
              <a:buSzPts val="2200"/>
              <a:buFont typeface="Noto Sans Symbols"/>
              <a:buNone/>
            </a:pPr>
            <a:endParaRPr sz="1800">
              <a:latin typeface="Arial"/>
              <a:ea typeface="Arial"/>
              <a:cs typeface="Arial"/>
              <a:sym typeface="Arial"/>
            </a:endParaRPr>
          </a:p>
          <a:p>
            <a:pPr marL="742950" lvl="1" indent="-146050" algn="l" rtl="0">
              <a:spcBef>
                <a:spcPts val="440"/>
              </a:spcBef>
              <a:spcAft>
                <a:spcPts val="0"/>
              </a:spcAft>
              <a:buClr>
                <a:schemeClr val="lt2"/>
              </a:buClr>
              <a:buSzPts val="2200"/>
              <a:buNone/>
            </a:pPr>
            <a:endParaRPr sz="1800">
              <a:latin typeface="Arial"/>
              <a:ea typeface="Arial"/>
              <a:cs typeface="Arial"/>
              <a:sym typeface="Arial"/>
            </a:endParaRPr>
          </a:p>
        </p:txBody>
      </p:sp>
      <p:sp>
        <p:nvSpPr>
          <p:cNvPr id="184" name="Google Shape;184;p27"/>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CITATION ALIGNMENT AND SCORING RUBRICS--INITIAL</a:t>
            </a:r>
            <a:endParaRPr sz="3600">
              <a:solidFill>
                <a:srgbClr val="FFFFFF"/>
              </a:solidFill>
              <a:latin typeface="Arial"/>
              <a:ea typeface="Arial"/>
              <a:cs typeface="Arial"/>
              <a:sym typeface="Arial"/>
            </a:endParaRPr>
          </a:p>
        </p:txBody>
      </p:sp>
      <p:sp>
        <p:nvSpPr>
          <p:cNvPr id="185" name="Google Shape;185;p27"/>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 calcmode="lin" valueType="num">
                                      <p:cBhvr additive="base">
                                        <p:cTn id="7" dur="1300"/>
                                        <p:tgtEl>
                                          <p:spTgt spid="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 calcmode="lin" valueType="num">
                                      <p:cBhvr additive="base">
                                        <p:cTn id="12" dur="1300"/>
                                        <p:tgtEl>
                                          <p:spTgt spid="1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 calcmode="lin" valueType="num">
                                      <p:cBhvr additive="base">
                                        <p:cTn id="17" dur="1300"/>
                                        <p:tgtEl>
                                          <p:spTgt spid="1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 calcmode="lin" valueType="num">
                                      <p:cBhvr additive="base">
                                        <p:cTn id="22" dur="1300"/>
                                        <p:tgtEl>
                                          <p:spTgt spid="1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 calcmode="lin" valueType="num">
                                      <p:cBhvr additive="base">
                                        <p:cTn id="27" dur="1300"/>
                                        <p:tgtEl>
                                          <p:spTgt spid="1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 calcmode="lin" valueType="num">
                                      <p:cBhvr additive="base">
                                        <p:cTn id="32" dur="1300"/>
                                        <p:tgtEl>
                                          <p:spTgt spid="1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3">
                                            <p:txEl>
                                              <p:pRg st="6" end="6"/>
                                            </p:txEl>
                                          </p:spTgt>
                                        </p:tgtEl>
                                        <p:attrNameLst>
                                          <p:attrName>style.visibility</p:attrName>
                                        </p:attrNameLst>
                                      </p:cBhvr>
                                      <p:to>
                                        <p:strVal val="visible"/>
                                      </p:to>
                                    </p:set>
                                    <p:anim calcmode="lin" valueType="num">
                                      <p:cBhvr additive="base">
                                        <p:cTn id="37" dur="1300"/>
                                        <p:tgtEl>
                                          <p:spTgt spid="1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3">
                                            <p:txEl>
                                              <p:pRg st="7" end="7"/>
                                            </p:txEl>
                                          </p:spTgt>
                                        </p:tgtEl>
                                        <p:attrNameLst>
                                          <p:attrName>style.visibility</p:attrName>
                                        </p:attrNameLst>
                                      </p:cBhvr>
                                      <p:to>
                                        <p:strVal val="visible"/>
                                      </p:to>
                                    </p:set>
                                    <p:anim calcmode="lin" valueType="num">
                                      <p:cBhvr additive="base">
                                        <p:cTn id="42" dur="1300"/>
                                        <p:tgtEl>
                                          <p:spTgt spid="1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3">
                                            <p:txEl>
                                              <p:pRg st="8" end="8"/>
                                            </p:txEl>
                                          </p:spTgt>
                                        </p:tgtEl>
                                        <p:attrNameLst>
                                          <p:attrName>style.visibility</p:attrName>
                                        </p:attrNameLst>
                                      </p:cBhvr>
                                      <p:to>
                                        <p:strVal val="visible"/>
                                      </p:to>
                                    </p:set>
                                    <p:anim calcmode="lin" valueType="num">
                                      <p:cBhvr additive="base">
                                        <p:cTn id="47" dur="1300"/>
                                        <p:tgtEl>
                                          <p:spTgt spid="18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3">
                                            <p:txEl>
                                              <p:pRg st="9" end="9"/>
                                            </p:txEl>
                                          </p:spTgt>
                                        </p:tgtEl>
                                        <p:attrNameLst>
                                          <p:attrName>style.visibility</p:attrName>
                                        </p:attrNameLst>
                                      </p:cBhvr>
                                      <p:to>
                                        <p:strVal val="visible"/>
                                      </p:to>
                                    </p:set>
                                    <p:anim calcmode="lin" valueType="num">
                                      <p:cBhvr additive="base">
                                        <p:cTn id="52" dur="1300"/>
                                        <p:tgtEl>
                                          <p:spTgt spid="18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body" idx="1"/>
          </p:nvPr>
        </p:nvSpPr>
        <p:spPr>
          <a:xfrm>
            <a:off x="457200" y="1472048"/>
            <a:ext cx="8229600" cy="42849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Final Form Fs must be finished by 5/1/2020. We will remove them from your Google drive for use during the Summer Review Institute on 5/2/20.</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All work on the Form F </a:t>
            </a:r>
            <a:r>
              <a:rPr lang="en-US" sz="1800" b="1" i="1" u="sng">
                <a:solidFill>
                  <a:srgbClr val="FFFFFF"/>
                </a:solidFill>
                <a:latin typeface="Arial"/>
                <a:ea typeface="Arial"/>
                <a:cs typeface="Arial"/>
                <a:sym typeface="Arial"/>
              </a:rPr>
              <a:t>MUST</a:t>
            </a:r>
            <a:r>
              <a:rPr lang="en-US" sz="1800">
                <a:solidFill>
                  <a:srgbClr val="FFFFFF"/>
                </a:solidFill>
                <a:latin typeface="Arial"/>
                <a:ea typeface="Arial"/>
                <a:cs typeface="Arial"/>
                <a:sym typeface="Arial"/>
              </a:rPr>
              <a:t> be completed within the Google drive.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The Form F will be the rubric used to review your submitted material at the Summer Review Institute.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Citations must be included for each standard and criterion.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Do not enter N/A or not applicable as a response.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You may not use a citation more than once across all sections of the rubric.  </a:t>
            </a:r>
            <a:endParaRPr sz="1800">
              <a:solidFill>
                <a:srgbClr val="FFFFFF"/>
              </a:solidFill>
              <a:latin typeface="Arial"/>
              <a:ea typeface="Arial"/>
              <a:cs typeface="Arial"/>
              <a:sym typeface="Arial"/>
            </a:endParaRPr>
          </a:p>
          <a:p>
            <a:pPr marL="342900" lvl="0" indent="0" algn="l" rtl="0">
              <a:spcBef>
                <a:spcPts val="480"/>
              </a:spcBef>
              <a:spcAft>
                <a:spcPts val="0"/>
              </a:spcAft>
              <a:buNone/>
            </a:pPr>
            <a:endParaRPr sz="1800">
              <a:solidFill>
                <a:srgbClr val="FFFFFF"/>
              </a:solidFill>
              <a:latin typeface="Arial"/>
              <a:ea typeface="Arial"/>
              <a:cs typeface="Arial"/>
              <a:sym typeface="Arial"/>
            </a:endParaRPr>
          </a:p>
          <a:p>
            <a:pPr marL="342900" lvl="0" indent="-203200" algn="l" rtl="0">
              <a:spcBef>
                <a:spcPts val="440"/>
              </a:spcBef>
              <a:spcAft>
                <a:spcPts val="0"/>
              </a:spcAft>
              <a:buClr>
                <a:schemeClr val="lt2"/>
              </a:buClr>
              <a:buSzPts val="2200"/>
              <a:buFont typeface="Noto Sans Symbols"/>
              <a:buNone/>
            </a:pPr>
            <a:endParaRPr sz="1800">
              <a:solidFill>
                <a:srgbClr val="FFFFFF"/>
              </a:solidFill>
              <a:latin typeface="Arial"/>
              <a:ea typeface="Arial"/>
              <a:cs typeface="Arial"/>
              <a:sym typeface="Arial"/>
            </a:endParaRPr>
          </a:p>
          <a:p>
            <a:pPr marL="742950" lvl="1" indent="-146050" algn="l" rtl="0">
              <a:spcBef>
                <a:spcPts val="440"/>
              </a:spcBef>
              <a:spcAft>
                <a:spcPts val="0"/>
              </a:spcAft>
              <a:buClr>
                <a:schemeClr val="lt2"/>
              </a:buClr>
              <a:buSzPts val="2200"/>
              <a:buNone/>
            </a:pPr>
            <a:endParaRPr sz="1800">
              <a:solidFill>
                <a:srgbClr val="FFFFFF"/>
              </a:solidFill>
              <a:latin typeface="Arial"/>
              <a:ea typeface="Arial"/>
              <a:cs typeface="Arial"/>
              <a:sym typeface="Arial"/>
            </a:endParaRPr>
          </a:p>
        </p:txBody>
      </p:sp>
      <p:sp>
        <p:nvSpPr>
          <p:cNvPr id="192" name="Google Shape;192;p28"/>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CITATION ALIGNMENT AND SCORING RUBRICS--FINAL</a:t>
            </a:r>
            <a:endParaRPr sz="3600">
              <a:solidFill>
                <a:srgbClr val="FFFFFF"/>
              </a:solidFill>
              <a:latin typeface="Arial"/>
              <a:ea typeface="Arial"/>
              <a:cs typeface="Arial"/>
              <a:sym typeface="Arial"/>
            </a:endParaRPr>
          </a:p>
        </p:txBody>
      </p:sp>
      <p:sp>
        <p:nvSpPr>
          <p:cNvPr id="193" name="Google Shape;193;p28"/>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1400"/>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 calcmode="lin" valueType="num">
                                      <p:cBhvr additive="base">
                                        <p:cTn id="12" dur="1400"/>
                                        <p:tgtEl>
                                          <p:spTgt spid="1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 calcmode="lin" valueType="num">
                                      <p:cBhvr additive="base">
                                        <p:cTn id="17" dur="1400"/>
                                        <p:tgtEl>
                                          <p:spTgt spid="1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 calcmode="lin" valueType="num">
                                      <p:cBhvr additive="base">
                                        <p:cTn id="22" dur="1400"/>
                                        <p:tgtEl>
                                          <p:spTgt spid="1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1">
                                            <p:txEl>
                                              <p:pRg st="4" end="4"/>
                                            </p:txEl>
                                          </p:spTgt>
                                        </p:tgtEl>
                                        <p:attrNameLst>
                                          <p:attrName>style.visibility</p:attrName>
                                        </p:attrNameLst>
                                      </p:cBhvr>
                                      <p:to>
                                        <p:strVal val="visible"/>
                                      </p:to>
                                    </p:set>
                                    <p:anim calcmode="lin" valueType="num">
                                      <p:cBhvr additive="base">
                                        <p:cTn id="27" dur="1400"/>
                                        <p:tgtEl>
                                          <p:spTgt spid="1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1">
                                            <p:txEl>
                                              <p:pRg st="5" end="5"/>
                                            </p:txEl>
                                          </p:spTgt>
                                        </p:tgtEl>
                                        <p:attrNameLst>
                                          <p:attrName>style.visibility</p:attrName>
                                        </p:attrNameLst>
                                      </p:cBhvr>
                                      <p:to>
                                        <p:strVal val="visible"/>
                                      </p:to>
                                    </p:set>
                                    <p:anim calcmode="lin" valueType="num">
                                      <p:cBhvr additive="base">
                                        <p:cTn id="32" dur="1400"/>
                                        <p:tgtEl>
                                          <p:spTgt spid="1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1">
                                            <p:txEl>
                                              <p:pRg st="6" end="6"/>
                                            </p:txEl>
                                          </p:spTgt>
                                        </p:tgtEl>
                                        <p:attrNameLst>
                                          <p:attrName>style.visibility</p:attrName>
                                        </p:attrNameLst>
                                      </p:cBhvr>
                                      <p:to>
                                        <p:strVal val="visible"/>
                                      </p:to>
                                    </p:set>
                                    <p:anim calcmode="lin" valueType="num">
                                      <p:cBhvr additive="base">
                                        <p:cTn id="37" dur="1400"/>
                                        <p:tgtEl>
                                          <p:spTgt spid="1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1">
                                            <p:txEl>
                                              <p:pRg st="7" end="7"/>
                                            </p:txEl>
                                          </p:spTgt>
                                        </p:tgtEl>
                                        <p:attrNameLst>
                                          <p:attrName>style.visibility</p:attrName>
                                        </p:attrNameLst>
                                      </p:cBhvr>
                                      <p:to>
                                        <p:strVal val="visible"/>
                                      </p:to>
                                    </p:set>
                                    <p:anim calcmode="lin" valueType="num">
                                      <p:cBhvr additive="base">
                                        <p:cTn id="42" dur="1400"/>
                                        <p:tgtEl>
                                          <p:spTgt spid="19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1">
                                            <p:txEl>
                                              <p:pRg st="8" end="8"/>
                                            </p:txEl>
                                          </p:spTgt>
                                        </p:tgtEl>
                                        <p:attrNameLst>
                                          <p:attrName>style.visibility</p:attrName>
                                        </p:attrNameLst>
                                      </p:cBhvr>
                                      <p:to>
                                        <p:strVal val="visible"/>
                                      </p:to>
                                    </p:set>
                                    <p:anim calcmode="lin" valueType="num">
                                      <p:cBhvr additive="base">
                                        <p:cTn id="47" dur="1400"/>
                                        <p:tgtEl>
                                          <p:spTgt spid="19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body" idx="1"/>
          </p:nvPr>
        </p:nvSpPr>
        <p:spPr>
          <a:xfrm>
            <a:off x="457200" y="956400"/>
            <a:ext cx="8229600" cy="4191000"/>
          </a:xfrm>
          <a:prstGeom prst="rect">
            <a:avLst/>
          </a:prstGeom>
          <a:noFill/>
          <a:ln>
            <a:noFill/>
          </a:ln>
        </p:spPr>
        <p:txBody>
          <a:bodyPr spcFirstLastPara="1" wrap="square" lIns="91425" tIns="45700" rIns="91425" bIns="45700" anchor="t" anchorCtr="0">
            <a:noAutofit/>
          </a:bodyPr>
          <a:lstStyle/>
          <a:p>
            <a:pPr marL="342900" lvl="0" indent="0" algn="l" rtl="0">
              <a:spcBef>
                <a:spcPts val="480"/>
              </a:spcBef>
              <a:spcAft>
                <a:spcPts val="0"/>
              </a:spcAft>
              <a:buNone/>
            </a:pPr>
            <a:endParaRPr sz="2400"/>
          </a:p>
          <a:p>
            <a:pPr marL="342900" lvl="0" indent="-203200" algn="l" rtl="0">
              <a:spcBef>
                <a:spcPts val="440"/>
              </a:spcBef>
              <a:spcAft>
                <a:spcPts val="0"/>
              </a:spcAft>
              <a:buClr>
                <a:schemeClr val="lt2"/>
              </a:buClr>
              <a:buSzPts val="2200"/>
              <a:buFont typeface="Noto Sans Symbols"/>
              <a:buNone/>
            </a:pPr>
            <a:endParaRPr sz="2200"/>
          </a:p>
          <a:p>
            <a:pPr marL="742950" lvl="1" indent="-146050" algn="l" rtl="0">
              <a:spcBef>
                <a:spcPts val="440"/>
              </a:spcBef>
              <a:spcAft>
                <a:spcPts val="0"/>
              </a:spcAft>
              <a:buClr>
                <a:schemeClr val="lt2"/>
              </a:buClr>
              <a:buSzPts val="2200"/>
              <a:buNone/>
            </a:pPr>
            <a:endParaRPr sz="2200"/>
          </a:p>
        </p:txBody>
      </p:sp>
      <p:sp>
        <p:nvSpPr>
          <p:cNvPr id="200" name="Google Shape;200;p29"/>
          <p:cNvSpPr txBox="1">
            <a:spLocks noGrp="1"/>
          </p:cNvSpPr>
          <p:nvPr>
            <p:ph type="title"/>
          </p:nvPr>
        </p:nvSpPr>
        <p:spPr>
          <a:xfrm>
            <a:off x="381000" y="152400"/>
            <a:ext cx="8382000" cy="1032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latin typeface="Arial"/>
                <a:ea typeface="Arial"/>
                <a:cs typeface="Arial"/>
                <a:sym typeface="Arial"/>
              </a:rPr>
              <a:t>FORM F: COVER PAGE</a:t>
            </a:r>
            <a:endParaRPr sz="3600">
              <a:latin typeface="Arial"/>
              <a:ea typeface="Arial"/>
              <a:cs typeface="Arial"/>
              <a:sym typeface="Arial"/>
            </a:endParaRPr>
          </a:p>
        </p:txBody>
      </p:sp>
      <p:sp>
        <p:nvSpPr>
          <p:cNvPr id="201" name="Google Shape;201;p29"/>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202" name="Google Shape;202;p29"/>
          <p:cNvSpPr txBox="1"/>
          <p:nvPr/>
        </p:nvSpPr>
        <p:spPr>
          <a:xfrm>
            <a:off x="158625" y="4573550"/>
            <a:ext cx="8948100" cy="44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FFFFFF"/>
                </a:solidFill>
              </a:rPr>
              <a:t>Insert material information in the empty cells for the provider/publisher section.</a:t>
            </a:r>
            <a:endParaRPr sz="1800" b="1">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800" b="1">
              <a:solidFill>
                <a:srgbClr val="FFFFFF"/>
              </a:solidFill>
            </a:endParaRPr>
          </a:p>
          <a:p>
            <a:pPr marL="0" lvl="0" indent="0" algn="l" rtl="0">
              <a:spcBef>
                <a:spcPts val="0"/>
              </a:spcBef>
              <a:spcAft>
                <a:spcPts val="0"/>
              </a:spcAft>
              <a:buNone/>
            </a:pPr>
            <a:endParaRPr sz="1800">
              <a:solidFill>
                <a:srgbClr val="FFFFFF"/>
              </a:solidFill>
            </a:endParaRPr>
          </a:p>
        </p:txBody>
      </p:sp>
      <p:pic>
        <p:nvPicPr>
          <p:cNvPr id="203" name="Google Shape;203;p29"/>
          <p:cNvPicPr preferRelativeResize="0"/>
          <p:nvPr/>
        </p:nvPicPr>
        <p:blipFill>
          <a:blip r:embed="rId3">
            <a:alphaModFix/>
          </a:blip>
          <a:stretch>
            <a:fillRect/>
          </a:stretch>
        </p:blipFill>
        <p:spPr>
          <a:xfrm>
            <a:off x="121300" y="1416025"/>
            <a:ext cx="8948051" cy="2929675"/>
          </a:xfrm>
          <a:prstGeom prst="rect">
            <a:avLst/>
          </a:prstGeom>
          <a:noFill/>
          <a:ln>
            <a:noFill/>
          </a:ln>
        </p:spPr>
      </p:pic>
      <p:cxnSp>
        <p:nvCxnSpPr>
          <p:cNvPr id="204" name="Google Shape;204;p29"/>
          <p:cNvCxnSpPr/>
          <p:nvPr/>
        </p:nvCxnSpPr>
        <p:spPr>
          <a:xfrm rot="10800000" flipH="1">
            <a:off x="1866125" y="3597575"/>
            <a:ext cx="933000" cy="9300"/>
          </a:xfrm>
          <a:prstGeom prst="straightConnector1">
            <a:avLst/>
          </a:prstGeom>
          <a:noFill/>
          <a:ln w="38100" cap="flat" cmpd="sng">
            <a:solidFill>
              <a:srgbClr val="6AA84F"/>
            </a:solidFill>
            <a:prstDash val="solid"/>
            <a:round/>
            <a:headEnd type="none" w="med" len="med"/>
            <a:tailEnd type="triangle" w="med" len="med"/>
          </a:ln>
        </p:spPr>
      </p:cxnSp>
      <p:cxnSp>
        <p:nvCxnSpPr>
          <p:cNvPr id="205" name="Google Shape;205;p29"/>
          <p:cNvCxnSpPr/>
          <p:nvPr/>
        </p:nvCxnSpPr>
        <p:spPr>
          <a:xfrm rot="10800000" flipH="1">
            <a:off x="1866125" y="3917925"/>
            <a:ext cx="933000" cy="9300"/>
          </a:xfrm>
          <a:prstGeom prst="straightConnector1">
            <a:avLst/>
          </a:prstGeom>
          <a:noFill/>
          <a:ln w="38100" cap="flat" cmpd="sng">
            <a:solidFill>
              <a:srgbClr val="6AA84F"/>
            </a:solidFill>
            <a:prstDash val="solid"/>
            <a:round/>
            <a:headEnd type="none" w="med" len="med"/>
            <a:tailEnd type="triangle" w="med" len="med"/>
          </a:ln>
        </p:spPr>
      </p:cxnSp>
      <p:cxnSp>
        <p:nvCxnSpPr>
          <p:cNvPr id="206" name="Google Shape;206;p29"/>
          <p:cNvCxnSpPr/>
          <p:nvPr/>
        </p:nvCxnSpPr>
        <p:spPr>
          <a:xfrm rot="10800000" flipH="1">
            <a:off x="1828800" y="4194725"/>
            <a:ext cx="933000" cy="9300"/>
          </a:xfrm>
          <a:prstGeom prst="straightConnector1">
            <a:avLst/>
          </a:prstGeom>
          <a:noFill/>
          <a:ln w="38100" cap="flat" cmpd="sng">
            <a:solidFill>
              <a:srgbClr val="6AA84F"/>
            </a:solidFill>
            <a:prstDash val="solid"/>
            <a:round/>
            <a:headEnd type="none" w="med" len="med"/>
            <a:tailEnd type="triangle" w="med" len="med"/>
          </a:ln>
        </p:spPr>
      </p:cxnSp>
      <p:cxnSp>
        <p:nvCxnSpPr>
          <p:cNvPr id="207" name="Google Shape;207;p29"/>
          <p:cNvCxnSpPr/>
          <p:nvPr/>
        </p:nvCxnSpPr>
        <p:spPr>
          <a:xfrm>
            <a:off x="2093150" y="3200375"/>
            <a:ext cx="724800" cy="14700"/>
          </a:xfrm>
          <a:prstGeom prst="straightConnector1">
            <a:avLst/>
          </a:prstGeom>
          <a:noFill/>
          <a:ln w="38100" cap="flat" cmpd="sng">
            <a:solidFill>
              <a:srgbClr val="6AA84F"/>
            </a:solidFill>
            <a:prstDash val="solid"/>
            <a:round/>
            <a:headEnd type="none" w="med" len="med"/>
            <a:tailEnd type="triangle" w="med" len="med"/>
          </a:ln>
        </p:spPr>
      </p:cxnSp>
      <p:cxnSp>
        <p:nvCxnSpPr>
          <p:cNvPr id="208" name="Google Shape;208;p29"/>
          <p:cNvCxnSpPr/>
          <p:nvPr/>
        </p:nvCxnSpPr>
        <p:spPr>
          <a:xfrm rot="10800000" flipH="1">
            <a:off x="5511275" y="3186888"/>
            <a:ext cx="1757400" cy="13500"/>
          </a:xfrm>
          <a:prstGeom prst="straightConnector1">
            <a:avLst/>
          </a:prstGeom>
          <a:noFill/>
          <a:ln w="38100" cap="flat" cmpd="sng">
            <a:solidFill>
              <a:srgbClr val="6AA84F"/>
            </a:solidFill>
            <a:prstDash val="solid"/>
            <a:round/>
            <a:headEnd type="none" w="med" len="med"/>
            <a:tailEnd type="triangle" w="med" len="med"/>
          </a:ln>
        </p:spPr>
      </p:cxnSp>
      <p:cxnSp>
        <p:nvCxnSpPr>
          <p:cNvPr id="209" name="Google Shape;209;p29"/>
          <p:cNvCxnSpPr/>
          <p:nvPr/>
        </p:nvCxnSpPr>
        <p:spPr>
          <a:xfrm rot="10800000" flipH="1">
            <a:off x="6410125" y="3597575"/>
            <a:ext cx="933000" cy="9300"/>
          </a:xfrm>
          <a:prstGeom prst="straightConnector1">
            <a:avLst/>
          </a:prstGeom>
          <a:noFill/>
          <a:ln w="38100" cap="flat" cmpd="sng">
            <a:solidFill>
              <a:srgbClr val="6AA84F"/>
            </a:solidFill>
            <a:prstDash val="solid"/>
            <a:round/>
            <a:headEnd type="none" w="med" len="med"/>
            <a:tailEnd type="triangle" w="med" len="med"/>
          </a:ln>
        </p:spPr>
      </p:cxnSp>
      <p:cxnSp>
        <p:nvCxnSpPr>
          <p:cNvPr id="210" name="Google Shape;210;p29"/>
          <p:cNvCxnSpPr/>
          <p:nvPr/>
        </p:nvCxnSpPr>
        <p:spPr>
          <a:xfrm rot="10800000" flipH="1">
            <a:off x="6291950" y="3905325"/>
            <a:ext cx="1041900" cy="21900"/>
          </a:xfrm>
          <a:prstGeom prst="straightConnector1">
            <a:avLst/>
          </a:prstGeom>
          <a:noFill/>
          <a:ln w="38100" cap="flat" cmpd="sng">
            <a:solidFill>
              <a:srgbClr val="6AA84F"/>
            </a:solidFill>
            <a:prstDash val="solid"/>
            <a:round/>
            <a:headEnd type="none" w="med" len="med"/>
            <a:tailEnd type="triangle" w="med" len="med"/>
          </a:ln>
        </p:spPr>
      </p:cxnSp>
      <p:cxnSp>
        <p:nvCxnSpPr>
          <p:cNvPr id="211" name="Google Shape;211;p29"/>
          <p:cNvCxnSpPr/>
          <p:nvPr/>
        </p:nvCxnSpPr>
        <p:spPr>
          <a:xfrm rot="10800000" flipH="1">
            <a:off x="6341700" y="4185425"/>
            <a:ext cx="933000" cy="9300"/>
          </a:xfrm>
          <a:prstGeom prst="straightConnector1">
            <a:avLst/>
          </a:prstGeom>
          <a:noFill/>
          <a:ln w="38100" cap="flat" cmpd="sng">
            <a:solidFill>
              <a:srgbClr val="6AA84F"/>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2000"/>
                                        <p:tgtEl>
                                          <p:spTgt spid="2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2000"/>
                                        <p:tgtEl>
                                          <p:spTgt spid="204"/>
                                        </p:tgtEl>
                                      </p:cBhvr>
                                    </p:animEffect>
                                  </p:childTnLst>
                                </p:cTn>
                              </p:par>
                              <p:par>
                                <p:cTn id="13" presetID="10" presetClass="entr" presetSubtype="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1000"/>
                                        <p:tgtEl>
                                          <p:spTgt spid="205"/>
                                        </p:tgtEl>
                                      </p:cBhvr>
                                    </p:animEffect>
                                  </p:childTnLst>
                                </p:cTn>
                              </p:par>
                              <p:par>
                                <p:cTn id="16" presetID="10" presetClass="entr" presetSubtype="0" fill="hold" nodeType="withEffect">
                                  <p:stCondLst>
                                    <p:cond delay="0"/>
                                  </p:stCondLst>
                                  <p:childTnLst>
                                    <p:set>
                                      <p:cBhvr>
                                        <p:cTn id="17" dur="1" fill="hold">
                                          <p:stCondLst>
                                            <p:cond delay="0"/>
                                          </p:stCondLst>
                                        </p:cTn>
                                        <p:tgtEl>
                                          <p:spTgt spid="207"/>
                                        </p:tgtEl>
                                        <p:attrNameLst>
                                          <p:attrName>style.visibility</p:attrName>
                                        </p:attrNameLst>
                                      </p:cBhvr>
                                      <p:to>
                                        <p:strVal val="visible"/>
                                      </p:to>
                                    </p:set>
                                    <p:animEffect transition="in" filter="fade">
                                      <p:cBhvr>
                                        <p:cTn id="18" dur="1000"/>
                                        <p:tgtEl>
                                          <p:spTgt spid="207"/>
                                        </p:tgtEl>
                                      </p:cBhvr>
                                    </p:animEffect>
                                  </p:childTnLst>
                                </p:cTn>
                              </p:par>
                              <p:par>
                                <p:cTn id="19" presetID="10" presetClass="entr" presetSubtype="0" fill="hold" nodeType="with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1000"/>
                                        <p:tgtEl>
                                          <p:spTgt spid="206"/>
                                        </p:tgtEl>
                                      </p:cBhvr>
                                    </p:animEffect>
                                  </p:childTnLst>
                                </p:cTn>
                              </p:par>
                              <p:par>
                                <p:cTn id="22" presetID="10" presetClass="entr" presetSubtype="0" fill="hold" nodeType="with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2000"/>
                                        <p:tgtEl>
                                          <p:spTgt spid="208"/>
                                        </p:tgtEl>
                                      </p:cBhvr>
                                    </p:animEffect>
                                  </p:childTnLst>
                                </p:cTn>
                              </p:par>
                              <p:par>
                                <p:cTn id="25" presetID="10"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2000"/>
                                        <p:tgtEl>
                                          <p:spTgt spid="208"/>
                                        </p:tgtEl>
                                      </p:cBhvr>
                                    </p:animEffect>
                                  </p:childTnLst>
                                </p:cTn>
                              </p:par>
                              <p:par>
                                <p:cTn id="28" presetID="10"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animEffect transition="in" filter="fade">
                                      <p:cBhvr>
                                        <p:cTn id="30" dur="1000"/>
                                        <p:tgtEl>
                                          <p:spTgt spid="208"/>
                                        </p:tgtEl>
                                      </p:cBhvr>
                                    </p:animEffect>
                                  </p:childTnLst>
                                </p:cTn>
                              </p:par>
                              <p:par>
                                <p:cTn id="31" presetID="10" presetClass="entr" presetSubtype="0" fill="hold" nodeType="with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1000"/>
                                        <p:tgtEl>
                                          <p:spTgt spid="209"/>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10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1"/>
                                        </p:tgtEl>
                                        <p:attrNameLst>
                                          <p:attrName>style.visibility</p:attrName>
                                        </p:attrNameLst>
                                      </p:cBhvr>
                                      <p:to>
                                        <p:strVal val="visible"/>
                                      </p:to>
                                    </p:set>
                                    <p:animEffect transition="in" filter="fade">
                                      <p:cBhvr>
                                        <p:cTn id="39" dur="1000"/>
                                        <p:tgtEl>
                                          <p:spTgt spid="211"/>
                                        </p:tgtEl>
                                      </p:cBhvr>
                                    </p:animEffect>
                                  </p:childTnLst>
                                </p:cTn>
                              </p:par>
                              <p:par>
                                <p:cTn id="40" presetID="10" presetClass="entr" presetSubtype="0" fill="hold" nodeType="withEffect">
                                  <p:stCondLst>
                                    <p:cond delay="0"/>
                                  </p:stCondLst>
                                  <p:childTnLst>
                                    <p:set>
                                      <p:cBhvr>
                                        <p:cTn id="41" dur="1" fill="hold">
                                          <p:stCondLst>
                                            <p:cond delay="0"/>
                                          </p:stCondLst>
                                        </p:cTn>
                                        <p:tgtEl>
                                          <p:spTgt spid="202"/>
                                        </p:tgtEl>
                                        <p:attrNameLst>
                                          <p:attrName>style.visibility</p:attrName>
                                        </p:attrNameLst>
                                      </p:cBhvr>
                                      <p:to>
                                        <p:strVal val="visible"/>
                                      </p:to>
                                    </p:set>
                                    <p:animEffect transition="in" filter="fade">
                                      <p:cBhvr>
                                        <p:cTn id="42"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body" idx="1"/>
          </p:nvPr>
        </p:nvSpPr>
        <p:spPr>
          <a:xfrm>
            <a:off x="457200" y="1798635"/>
            <a:ext cx="8229600" cy="446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rgbClr val="FFFFFF"/>
                </a:solidFill>
                <a:latin typeface="Arial"/>
                <a:ea typeface="Arial"/>
                <a:cs typeface="Arial"/>
                <a:sym typeface="Arial"/>
              </a:rPr>
              <a:t>Each rubric section includes instructions for the Providers/Publishers.  </a:t>
            </a:r>
            <a:endParaRPr sz="2000">
              <a:solidFill>
                <a:srgbClr val="FFFFFF"/>
              </a:solidFill>
              <a:latin typeface="Arial"/>
              <a:ea typeface="Arial"/>
              <a:cs typeface="Arial"/>
              <a:sym typeface="Arial"/>
            </a:endParaRPr>
          </a:p>
          <a:p>
            <a:pPr marL="342900" lvl="0" indent="0" algn="l" rtl="0">
              <a:spcBef>
                <a:spcPts val="480"/>
              </a:spcBef>
              <a:spcAft>
                <a:spcPts val="0"/>
              </a:spcAft>
              <a:buNone/>
            </a:pPr>
            <a:endParaRPr/>
          </a:p>
          <a:p>
            <a:pPr marL="342900" lvl="0" indent="-203200" algn="l" rtl="0">
              <a:spcBef>
                <a:spcPts val="440"/>
              </a:spcBef>
              <a:spcAft>
                <a:spcPts val="0"/>
              </a:spcAft>
              <a:buClr>
                <a:schemeClr val="lt2"/>
              </a:buClr>
              <a:buSzPts val="2200"/>
              <a:buFont typeface="Noto Sans Symbols"/>
              <a:buNone/>
            </a:pPr>
            <a:endParaRPr sz="2200"/>
          </a:p>
          <a:p>
            <a:pPr marL="742950" lvl="1" indent="-146050" algn="l" rtl="0">
              <a:spcBef>
                <a:spcPts val="440"/>
              </a:spcBef>
              <a:spcAft>
                <a:spcPts val="0"/>
              </a:spcAft>
              <a:buClr>
                <a:schemeClr val="lt2"/>
              </a:buClr>
              <a:buSzPts val="2200"/>
              <a:buNone/>
            </a:pPr>
            <a:endParaRPr sz="2200"/>
          </a:p>
        </p:txBody>
      </p:sp>
      <p:sp>
        <p:nvSpPr>
          <p:cNvPr id="218" name="Google Shape;218;p30"/>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PROVIDER/PUBLISHER INSTRUCTIONS</a:t>
            </a:r>
            <a:endParaRPr sz="3600">
              <a:solidFill>
                <a:srgbClr val="FFFFFF"/>
              </a:solidFill>
              <a:latin typeface="Arial"/>
              <a:ea typeface="Arial"/>
              <a:cs typeface="Arial"/>
              <a:sym typeface="Arial"/>
            </a:endParaRPr>
          </a:p>
        </p:txBody>
      </p:sp>
      <p:sp>
        <p:nvSpPr>
          <p:cNvPr id="219" name="Google Shape;219;p30"/>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220" name="Google Shape;220;p30"/>
          <p:cNvPicPr preferRelativeResize="0"/>
          <p:nvPr/>
        </p:nvPicPr>
        <p:blipFill>
          <a:blip r:embed="rId3">
            <a:alphaModFix/>
          </a:blip>
          <a:stretch>
            <a:fillRect/>
          </a:stretch>
        </p:blipFill>
        <p:spPr>
          <a:xfrm>
            <a:off x="152400" y="2443147"/>
            <a:ext cx="8839199" cy="1589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400"/>
                                        <p:tgtEl>
                                          <p:spTgt spid="2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14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body" idx="1"/>
          </p:nvPr>
        </p:nvSpPr>
        <p:spPr>
          <a:xfrm>
            <a:off x="457200" y="878447"/>
            <a:ext cx="8229600" cy="44655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1000"/>
              </a:spcBef>
              <a:spcAft>
                <a:spcPts val="0"/>
              </a:spcAft>
              <a:buNone/>
            </a:pPr>
            <a:r>
              <a:rPr lang="en-US" sz="2000">
                <a:solidFill>
                  <a:srgbClr val="FFFFFF"/>
                </a:solidFill>
                <a:latin typeface="Arial"/>
                <a:ea typeface="Arial"/>
                <a:cs typeface="Arial"/>
                <a:sym typeface="Arial"/>
              </a:rPr>
              <a:t>The Standards Review section includes the following:</a:t>
            </a:r>
            <a:endParaRPr sz="2000">
              <a:solidFill>
                <a:srgbClr val="FFFFFF"/>
              </a:solidFill>
              <a:latin typeface="Arial"/>
              <a:ea typeface="Arial"/>
              <a:cs typeface="Arial"/>
              <a:sym typeface="Arial"/>
            </a:endParaRPr>
          </a:p>
          <a:p>
            <a:pPr marL="914400" lvl="1" indent="-330200" algn="l" rtl="0">
              <a:lnSpc>
                <a:spcPct val="120000"/>
              </a:lnSpc>
              <a:spcBef>
                <a:spcPts val="500"/>
              </a:spcBef>
              <a:spcAft>
                <a:spcPts val="0"/>
              </a:spcAft>
              <a:buClr>
                <a:srgbClr val="FFFFFF"/>
              </a:buClr>
              <a:buSzPts val="1600"/>
              <a:buFont typeface="Arial"/>
              <a:buChar char="○"/>
            </a:pPr>
            <a:r>
              <a:rPr lang="en-US" sz="1600">
                <a:solidFill>
                  <a:srgbClr val="FFFFFF"/>
                </a:solidFill>
                <a:latin typeface="Arial"/>
                <a:ea typeface="Arial"/>
                <a:cs typeface="Arial"/>
                <a:sym typeface="Arial"/>
              </a:rPr>
              <a:t>ELA:</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Common Core State Standards for ELA</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New Mexico Content Standards for ELA</a:t>
            </a:r>
            <a:endParaRPr sz="1600">
              <a:solidFill>
                <a:srgbClr val="FFFFFF"/>
              </a:solidFill>
              <a:latin typeface="Arial"/>
              <a:ea typeface="Arial"/>
              <a:cs typeface="Arial"/>
              <a:sym typeface="Arial"/>
            </a:endParaRPr>
          </a:p>
          <a:p>
            <a:pPr marL="914400" lvl="1"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SLA:</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Common Core State Standards for SLA</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New Mexico Content Standards for SLA </a:t>
            </a:r>
            <a:endParaRPr sz="1600">
              <a:solidFill>
                <a:srgbClr val="FFFFFF"/>
              </a:solidFill>
              <a:latin typeface="Arial"/>
              <a:ea typeface="Arial"/>
              <a:cs typeface="Arial"/>
              <a:sym typeface="Arial"/>
            </a:endParaRPr>
          </a:p>
          <a:p>
            <a:pPr marL="914400" lvl="1"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World Languages:</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World Readiness Goal Areas and Accompanying Standards</a:t>
            </a:r>
            <a:endParaRPr sz="1600">
              <a:solidFill>
                <a:srgbClr val="FFFFFF"/>
              </a:solidFill>
              <a:latin typeface="Arial"/>
              <a:ea typeface="Arial"/>
              <a:cs typeface="Arial"/>
              <a:sym typeface="Arial"/>
            </a:endParaRPr>
          </a:p>
          <a:p>
            <a:pPr marL="914400" lvl="1"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ELD:</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English Language Development Standards (WIDA)</a:t>
            </a:r>
            <a:endParaRPr sz="1600">
              <a:solidFill>
                <a:srgbClr val="FFFFFF"/>
              </a:solidFill>
              <a:latin typeface="Arial"/>
              <a:ea typeface="Arial"/>
              <a:cs typeface="Arial"/>
              <a:sym typeface="Arial"/>
            </a:endParaRPr>
          </a:p>
          <a:p>
            <a:pPr marL="914400" lvl="1" indent="-330200" algn="l" rtl="0">
              <a:lnSpc>
                <a:spcPct val="12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ELA/ELD:</a:t>
            </a:r>
            <a:endParaRPr sz="1600">
              <a:solidFill>
                <a:srgbClr val="FFFFFF"/>
              </a:solidFill>
              <a:latin typeface="Arial"/>
              <a:ea typeface="Arial"/>
              <a:cs typeface="Arial"/>
              <a:sym typeface="Arial"/>
            </a:endParaRPr>
          </a:p>
          <a:p>
            <a:pPr marL="1371600" lvl="2" indent="-330200" algn="l" rtl="0">
              <a:lnSpc>
                <a:spcPct val="120000"/>
              </a:lnSpc>
              <a:spcBef>
                <a:spcPts val="0"/>
              </a:spcBef>
              <a:spcAft>
                <a:spcPts val="0"/>
              </a:spcAft>
              <a:buClr>
                <a:schemeClr val="lt1"/>
              </a:buClr>
              <a:buSzPts val="1600"/>
              <a:buChar char="■"/>
            </a:pPr>
            <a:r>
              <a:rPr lang="en-US" sz="1600">
                <a:solidFill>
                  <a:schemeClr val="lt1"/>
                </a:solidFill>
                <a:latin typeface="Arial"/>
                <a:ea typeface="Arial"/>
                <a:cs typeface="Arial"/>
                <a:sym typeface="Arial"/>
              </a:rPr>
              <a:t>Common Core State Standards for ELA</a:t>
            </a:r>
            <a:endParaRPr sz="1600">
              <a:solidFill>
                <a:schemeClr val="lt1"/>
              </a:solidFill>
              <a:latin typeface="Arial"/>
              <a:ea typeface="Arial"/>
              <a:cs typeface="Arial"/>
              <a:sym typeface="Arial"/>
            </a:endParaRPr>
          </a:p>
          <a:p>
            <a:pPr marL="1371600" lvl="2" indent="-330200" algn="l" rtl="0">
              <a:lnSpc>
                <a:spcPct val="120000"/>
              </a:lnSpc>
              <a:spcBef>
                <a:spcPts val="0"/>
              </a:spcBef>
              <a:spcAft>
                <a:spcPts val="0"/>
              </a:spcAft>
              <a:buClr>
                <a:schemeClr val="lt1"/>
              </a:buClr>
              <a:buSzPts val="1600"/>
              <a:buChar char="■"/>
            </a:pPr>
            <a:r>
              <a:rPr lang="en-US" sz="1600">
                <a:solidFill>
                  <a:schemeClr val="lt1"/>
                </a:solidFill>
                <a:latin typeface="Arial"/>
                <a:ea typeface="Arial"/>
                <a:cs typeface="Arial"/>
                <a:sym typeface="Arial"/>
              </a:rPr>
              <a:t>New Mexico Content Standards for ELA</a:t>
            </a:r>
            <a:endParaRPr sz="1600">
              <a:solidFill>
                <a:schemeClr val="lt1"/>
              </a:solidFill>
              <a:latin typeface="Arial"/>
              <a:ea typeface="Arial"/>
              <a:cs typeface="Arial"/>
              <a:sym typeface="Arial"/>
            </a:endParaRPr>
          </a:p>
          <a:p>
            <a:pPr marL="1371600" lvl="2" indent="-330200" algn="l" rtl="0">
              <a:lnSpc>
                <a:spcPct val="120000"/>
              </a:lnSpc>
              <a:spcBef>
                <a:spcPts val="0"/>
              </a:spcBef>
              <a:spcAft>
                <a:spcPts val="0"/>
              </a:spcAft>
              <a:buClr>
                <a:schemeClr val="lt1"/>
              </a:buClr>
              <a:buSzPts val="1600"/>
              <a:buChar char="■"/>
            </a:pPr>
            <a:r>
              <a:rPr lang="en-US" sz="1600">
                <a:solidFill>
                  <a:schemeClr val="lt1"/>
                </a:solidFill>
                <a:latin typeface="Arial"/>
                <a:ea typeface="Arial"/>
                <a:cs typeface="Arial"/>
                <a:sym typeface="Arial"/>
              </a:rPr>
              <a:t>English Language Development Standards (WIDA)</a:t>
            </a:r>
            <a:endParaRPr sz="1600">
              <a:solidFill>
                <a:srgbClr val="FFFFFF"/>
              </a:solidFill>
              <a:latin typeface="Arial"/>
              <a:ea typeface="Arial"/>
              <a:cs typeface="Arial"/>
              <a:sym typeface="Arial"/>
            </a:endParaRPr>
          </a:p>
          <a:p>
            <a:pPr marL="342900" lvl="0" indent="-190500" algn="l" rtl="0">
              <a:spcBef>
                <a:spcPts val="480"/>
              </a:spcBef>
              <a:spcAft>
                <a:spcPts val="0"/>
              </a:spcAft>
              <a:buClr>
                <a:schemeClr val="lt2"/>
              </a:buClr>
              <a:buSzPts val="2400"/>
              <a:buFont typeface="Noto Sans Symbols"/>
              <a:buNone/>
            </a:pPr>
            <a:endParaRPr sz="2400">
              <a:solidFill>
                <a:srgbClr val="FFFFFF"/>
              </a:solidFill>
            </a:endParaRPr>
          </a:p>
          <a:p>
            <a:pPr marL="742950" lvl="1" indent="-133350" algn="l" rtl="0">
              <a:spcBef>
                <a:spcPts val="480"/>
              </a:spcBef>
              <a:spcAft>
                <a:spcPts val="0"/>
              </a:spcAft>
              <a:buClr>
                <a:schemeClr val="lt2"/>
              </a:buClr>
              <a:buSzPts val="2400"/>
              <a:buNone/>
            </a:pPr>
            <a:endParaRPr sz="2400">
              <a:solidFill>
                <a:srgbClr val="FFFFFF"/>
              </a:solidFill>
            </a:endParaRPr>
          </a:p>
        </p:txBody>
      </p:sp>
      <p:sp>
        <p:nvSpPr>
          <p:cNvPr id="227" name="Google Shape;227;p31"/>
          <p:cNvSpPr txBox="1">
            <a:spLocks noGrp="1"/>
          </p:cNvSpPr>
          <p:nvPr>
            <p:ph type="title"/>
          </p:nvPr>
        </p:nvSpPr>
        <p:spPr>
          <a:xfrm>
            <a:off x="457200" y="0"/>
            <a:ext cx="8382000" cy="95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STANDARDS REVIEW</a:t>
            </a:r>
            <a:endParaRPr sz="3600">
              <a:solidFill>
                <a:srgbClr val="FFFFFF"/>
              </a:solidFill>
              <a:latin typeface="Arial"/>
              <a:ea typeface="Arial"/>
              <a:cs typeface="Arial"/>
              <a:sym typeface="Arial"/>
            </a:endParaRPr>
          </a:p>
        </p:txBody>
      </p:sp>
      <p:sp>
        <p:nvSpPr>
          <p:cNvPr id="228" name="Google Shape;228;p31"/>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 calcmode="lin" valueType="num">
                                      <p:cBhvr additive="base">
                                        <p:cTn id="7" dur="1300"/>
                                        <p:tgtEl>
                                          <p:spTgt spid="2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 calcmode="lin" valueType="num">
                                      <p:cBhvr additive="base">
                                        <p:cTn id="12" dur="1300"/>
                                        <p:tgtEl>
                                          <p:spTgt spid="2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 calcmode="lin" valueType="num">
                                      <p:cBhvr additive="base">
                                        <p:cTn id="17" dur="1300"/>
                                        <p:tgtEl>
                                          <p:spTgt spid="2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 calcmode="lin" valueType="num">
                                      <p:cBhvr additive="base">
                                        <p:cTn id="22" dur="1300"/>
                                        <p:tgtEl>
                                          <p:spTgt spid="2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anim calcmode="lin" valueType="num">
                                      <p:cBhvr additive="base">
                                        <p:cTn id="27" dur="1300"/>
                                        <p:tgtEl>
                                          <p:spTgt spid="2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6">
                                            <p:txEl>
                                              <p:pRg st="5" end="5"/>
                                            </p:txEl>
                                          </p:spTgt>
                                        </p:tgtEl>
                                        <p:attrNameLst>
                                          <p:attrName>style.visibility</p:attrName>
                                        </p:attrNameLst>
                                      </p:cBhvr>
                                      <p:to>
                                        <p:strVal val="visible"/>
                                      </p:to>
                                    </p:set>
                                    <p:anim calcmode="lin" valueType="num">
                                      <p:cBhvr additive="base">
                                        <p:cTn id="32" dur="1300"/>
                                        <p:tgtEl>
                                          <p:spTgt spid="2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6">
                                            <p:txEl>
                                              <p:pRg st="6" end="6"/>
                                            </p:txEl>
                                          </p:spTgt>
                                        </p:tgtEl>
                                        <p:attrNameLst>
                                          <p:attrName>style.visibility</p:attrName>
                                        </p:attrNameLst>
                                      </p:cBhvr>
                                      <p:to>
                                        <p:strVal val="visible"/>
                                      </p:to>
                                    </p:set>
                                    <p:anim calcmode="lin" valueType="num">
                                      <p:cBhvr additive="base">
                                        <p:cTn id="37" dur="1300"/>
                                        <p:tgtEl>
                                          <p:spTgt spid="2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6">
                                            <p:txEl>
                                              <p:pRg st="7" end="7"/>
                                            </p:txEl>
                                          </p:spTgt>
                                        </p:tgtEl>
                                        <p:attrNameLst>
                                          <p:attrName>style.visibility</p:attrName>
                                        </p:attrNameLst>
                                      </p:cBhvr>
                                      <p:to>
                                        <p:strVal val="visible"/>
                                      </p:to>
                                    </p:set>
                                    <p:anim calcmode="lin" valueType="num">
                                      <p:cBhvr additive="base">
                                        <p:cTn id="42" dur="1300"/>
                                        <p:tgtEl>
                                          <p:spTgt spid="22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6">
                                            <p:txEl>
                                              <p:pRg st="8" end="8"/>
                                            </p:txEl>
                                          </p:spTgt>
                                        </p:tgtEl>
                                        <p:attrNameLst>
                                          <p:attrName>style.visibility</p:attrName>
                                        </p:attrNameLst>
                                      </p:cBhvr>
                                      <p:to>
                                        <p:strVal val="visible"/>
                                      </p:to>
                                    </p:set>
                                    <p:anim calcmode="lin" valueType="num">
                                      <p:cBhvr additive="base">
                                        <p:cTn id="47" dur="1300"/>
                                        <p:tgtEl>
                                          <p:spTgt spid="22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6">
                                            <p:txEl>
                                              <p:pRg st="9" end="9"/>
                                            </p:txEl>
                                          </p:spTgt>
                                        </p:tgtEl>
                                        <p:attrNameLst>
                                          <p:attrName>style.visibility</p:attrName>
                                        </p:attrNameLst>
                                      </p:cBhvr>
                                      <p:to>
                                        <p:strVal val="visible"/>
                                      </p:to>
                                    </p:set>
                                    <p:anim calcmode="lin" valueType="num">
                                      <p:cBhvr additive="base">
                                        <p:cTn id="52" dur="1300"/>
                                        <p:tgtEl>
                                          <p:spTgt spid="22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26">
                                            <p:txEl>
                                              <p:pRg st="10" end="10"/>
                                            </p:txEl>
                                          </p:spTgt>
                                        </p:tgtEl>
                                        <p:attrNameLst>
                                          <p:attrName>style.visibility</p:attrName>
                                        </p:attrNameLst>
                                      </p:cBhvr>
                                      <p:to>
                                        <p:strVal val="visible"/>
                                      </p:to>
                                    </p:set>
                                    <p:anim calcmode="lin" valueType="num">
                                      <p:cBhvr additive="base">
                                        <p:cTn id="57" dur="1300"/>
                                        <p:tgtEl>
                                          <p:spTgt spid="22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26">
                                            <p:txEl>
                                              <p:pRg st="11" end="11"/>
                                            </p:txEl>
                                          </p:spTgt>
                                        </p:tgtEl>
                                        <p:attrNameLst>
                                          <p:attrName>style.visibility</p:attrName>
                                        </p:attrNameLst>
                                      </p:cBhvr>
                                      <p:to>
                                        <p:strVal val="visible"/>
                                      </p:to>
                                    </p:set>
                                    <p:anim calcmode="lin" valueType="num">
                                      <p:cBhvr additive="base">
                                        <p:cTn id="62" dur="1300"/>
                                        <p:tgtEl>
                                          <p:spTgt spid="22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6">
                                            <p:txEl>
                                              <p:pRg st="12" end="12"/>
                                            </p:txEl>
                                          </p:spTgt>
                                        </p:tgtEl>
                                        <p:attrNameLst>
                                          <p:attrName>style.visibility</p:attrName>
                                        </p:attrNameLst>
                                      </p:cBhvr>
                                      <p:to>
                                        <p:strVal val="visible"/>
                                      </p:to>
                                    </p:set>
                                    <p:anim calcmode="lin" valueType="num">
                                      <p:cBhvr additive="base">
                                        <p:cTn id="67" dur="1300"/>
                                        <p:tgtEl>
                                          <p:spTgt spid="22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26">
                                            <p:txEl>
                                              <p:pRg st="13" end="13"/>
                                            </p:txEl>
                                          </p:spTgt>
                                        </p:tgtEl>
                                        <p:attrNameLst>
                                          <p:attrName>style.visibility</p:attrName>
                                        </p:attrNameLst>
                                      </p:cBhvr>
                                      <p:to>
                                        <p:strVal val="visible"/>
                                      </p:to>
                                    </p:set>
                                    <p:anim calcmode="lin" valueType="num">
                                      <p:cBhvr additive="base">
                                        <p:cTn id="72" dur="1300"/>
                                        <p:tgtEl>
                                          <p:spTgt spid="22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6">
                                            <p:txEl>
                                              <p:pRg st="14" end="14"/>
                                            </p:txEl>
                                          </p:spTgt>
                                        </p:tgtEl>
                                        <p:attrNameLst>
                                          <p:attrName>style.visibility</p:attrName>
                                        </p:attrNameLst>
                                      </p:cBhvr>
                                      <p:to>
                                        <p:strVal val="visible"/>
                                      </p:to>
                                    </p:set>
                                    <p:anim calcmode="lin" valueType="num">
                                      <p:cBhvr additive="base">
                                        <p:cTn id="77" dur="1300"/>
                                        <p:tgtEl>
                                          <p:spTgt spid="22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26">
                                            <p:txEl>
                                              <p:pRg st="15" end="15"/>
                                            </p:txEl>
                                          </p:spTgt>
                                        </p:tgtEl>
                                        <p:attrNameLst>
                                          <p:attrName>style.visibility</p:attrName>
                                        </p:attrNameLst>
                                      </p:cBhvr>
                                      <p:to>
                                        <p:strVal val="visible"/>
                                      </p:to>
                                    </p:set>
                                    <p:anim calcmode="lin" valueType="num">
                                      <p:cBhvr additive="base">
                                        <p:cTn id="82" dur="1300"/>
                                        <p:tgtEl>
                                          <p:spTgt spid="22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26">
                                            <p:txEl>
                                              <p:pRg st="16" end="16"/>
                                            </p:txEl>
                                          </p:spTgt>
                                        </p:tgtEl>
                                        <p:attrNameLst>
                                          <p:attrName>style.visibility</p:attrName>
                                        </p:attrNameLst>
                                      </p:cBhvr>
                                      <p:to>
                                        <p:strVal val="visible"/>
                                      </p:to>
                                    </p:set>
                                    <p:anim calcmode="lin" valueType="num">
                                      <p:cBhvr additive="base">
                                        <p:cTn id="87" dur="1300"/>
                                        <p:tgtEl>
                                          <p:spTgt spid="22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body" idx="1"/>
          </p:nvPr>
        </p:nvSpPr>
        <p:spPr>
          <a:xfrm>
            <a:off x="457200" y="1352298"/>
            <a:ext cx="8229600" cy="43113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Insert </a:t>
            </a:r>
            <a:r>
              <a:rPr lang="en-US" sz="1800" b="1">
                <a:solidFill>
                  <a:srgbClr val="FFFFFF"/>
                </a:solidFill>
                <a:latin typeface="Arial"/>
                <a:ea typeface="Arial"/>
                <a:cs typeface="Arial"/>
                <a:sym typeface="Arial"/>
              </a:rPr>
              <a:t>two</a:t>
            </a:r>
            <a:r>
              <a:rPr lang="en-US" sz="1800">
                <a:solidFill>
                  <a:srgbClr val="FFFFFF"/>
                </a:solidFill>
                <a:latin typeface="Arial"/>
                <a:ea typeface="Arial"/>
                <a:cs typeface="Arial"/>
                <a:sym typeface="Arial"/>
              </a:rPr>
              <a:t> citations for each standard using </a:t>
            </a:r>
            <a:r>
              <a:rPr lang="en-US" sz="1800" b="1" i="1">
                <a:solidFill>
                  <a:srgbClr val="FFFFFF"/>
                </a:solidFill>
                <a:latin typeface="Arial"/>
                <a:ea typeface="Arial"/>
                <a:cs typeface="Arial"/>
                <a:sym typeface="Arial"/>
              </a:rPr>
              <a:t>only the Teacher Edition</a:t>
            </a:r>
            <a:r>
              <a:rPr lang="en-US" sz="1800" b="1">
                <a:solidFill>
                  <a:srgbClr val="FFFFFF"/>
                </a:solidFill>
                <a:latin typeface="Arial"/>
                <a:ea typeface="Arial"/>
                <a:cs typeface="Arial"/>
                <a:sym typeface="Arial"/>
              </a:rPr>
              <a:t> </a:t>
            </a:r>
            <a:r>
              <a:rPr lang="en-US" sz="1800">
                <a:solidFill>
                  <a:srgbClr val="FFFFFF"/>
                </a:solidFill>
                <a:latin typeface="Arial"/>
                <a:ea typeface="Arial"/>
                <a:cs typeface="Arial"/>
                <a:sym typeface="Arial"/>
              </a:rPr>
              <a:t>of the review set.</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will score the materials based on the citation as:</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Meets the standard</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Partially meets the standard</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Does not meet the standard</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then provide evidence from the materials that supports their score.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NOTE: Reviewers will be using the </a:t>
            </a:r>
            <a:r>
              <a:rPr lang="en-US" sz="1800" b="1">
                <a:solidFill>
                  <a:srgbClr val="FFFFFF"/>
                </a:solidFill>
                <a:latin typeface="Arial"/>
                <a:ea typeface="Arial"/>
                <a:cs typeface="Arial"/>
                <a:sym typeface="Arial"/>
              </a:rPr>
              <a:t>student materials</a:t>
            </a:r>
            <a:r>
              <a:rPr lang="en-US" sz="1800">
                <a:solidFill>
                  <a:srgbClr val="FFFFFF"/>
                </a:solidFill>
                <a:latin typeface="Arial"/>
                <a:ea typeface="Arial"/>
                <a:cs typeface="Arial"/>
                <a:sym typeface="Arial"/>
              </a:rPr>
              <a:t> to cite the standard, score it, and provide evidence on the standards section of rubric.</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Remember: You may not use a citation more than once across all sections of the rubric.  </a:t>
            </a:r>
            <a:endParaRPr sz="1800" b="1">
              <a:solidFill>
                <a:srgbClr val="FFFFFF"/>
              </a:solidFill>
              <a:latin typeface="Arial"/>
              <a:ea typeface="Arial"/>
              <a:cs typeface="Arial"/>
              <a:sym typeface="Arial"/>
            </a:endParaRPr>
          </a:p>
          <a:p>
            <a:pPr marL="342900" lvl="0" indent="0" algn="l" rtl="0">
              <a:spcBef>
                <a:spcPts val="0"/>
              </a:spcBef>
              <a:spcAft>
                <a:spcPts val="0"/>
              </a:spcAft>
              <a:buNone/>
            </a:pPr>
            <a:endParaRPr sz="1800">
              <a:solidFill>
                <a:srgbClr val="FFFFFF"/>
              </a:solidFill>
              <a:latin typeface="Arial"/>
              <a:ea typeface="Arial"/>
              <a:cs typeface="Arial"/>
              <a:sym typeface="Arial"/>
            </a:endParaRPr>
          </a:p>
          <a:p>
            <a:pPr marL="342900" lvl="0" indent="-190500" algn="l" rtl="0">
              <a:spcBef>
                <a:spcPts val="480"/>
              </a:spcBef>
              <a:spcAft>
                <a:spcPts val="0"/>
              </a:spcAft>
              <a:buClr>
                <a:schemeClr val="lt2"/>
              </a:buClr>
              <a:buSzPts val="2400"/>
              <a:buFont typeface="Noto Sans Symbols"/>
              <a:buNone/>
            </a:pPr>
            <a:endParaRPr sz="1800">
              <a:solidFill>
                <a:srgbClr val="FFFFFF"/>
              </a:solidFill>
              <a:latin typeface="Arial"/>
              <a:ea typeface="Arial"/>
              <a:cs typeface="Arial"/>
              <a:sym typeface="Arial"/>
            </a:endParaRPr>
          </a:p>
          <a:p>
            <a:pPr marL="742950" lvl="1" indent="-133350" algn="l" rtl="0">
              <a:spcBef>
                <a:spcPts val="480"/>
              </a:spcBef>
              <a:spcAft>
                <a:spcPts val="0"/>
              </a:spcAft>
              <a:buClr>
                <a:schemeClr val="lt2"/>
              </a:buClr>
              <a:buSzPts val="2400"/>
              <a:buNone/>
            </a:pPr>
            <a:endParaRPr sz="1800">
              <a:solidFill>
                <a:srgbClr val="FFFFFF"/>
              </a:solidFill>
              <a:latin typeface="Arial"/>
              <a:ea typeface="Arial"/>
              <a:cs typeface="Arial"/>
              <a:sym typeface="Arial"/>
            </a:endParaRPr>
          </a:p>
        </p:txBody>
      </p:sp>
      <p:sp>
        <p:nvSpPr>
          <p:cNvPr id="235" name="Google Shape;235;p32"/>
          <p:cNvSpPr txBox="1">
            <a:spLocks noGrp="1"/>
          </p:cNvSpPr>
          <p:nvPr>
            <p:ph type="title"/>
          </p:nvPr>
        </p:nvSpPr>
        <p:spPr>
          <a:xfrm>
            <a:off x="381000" y="-955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STANDARDS REVIEW INSTRUCTIONS</a:t>
            </a:r>
            <a:endParaRPr sz="3600">
              <a:solidFill>
                <a:srgbClr val="FFFFFF"/>
              </a:solidFill>
              <a:latin typeface="Arial"/>
              <a:ea typeface="Arial"/>
              <a:cs typeface="Arial"/>
              <a:sym typeface="Arial"/>
            </a:endParaRPr>
          </a:p>
        </p:txBody>
      </p:sp>
      <p:sp>
        <p:nvSpPr>
          <p:cNvPr id="236" name="Google Shape;236;p32"/>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1400"/>
                                        <p:tgtEl>
                                          <p:spTgt spid="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4">
                                            <p:txEl>
                                              <p:pRg st="1" end="1"/>
                                            </p:txEl>
                                          </p:spTgt>
                                        </p:tgtEl>
                                        <p:attrNameLst>
                                          <p:attrName>style.visibility</p:attrName>
                                        </p:attrNameLst>
                                      </p:cBhvr>
                                      <p:to>
                                        <p:strVal val="visible"/>
                                      </p:to>
                                    </p:set>
                                    <p:anim calcmode="lin" valueType="num">
                                      <p:cBhvr additive="base">
                                        <p:cTn id="12" dur="1400"/>
                                        <p:tgtEl>
                                          <p:spTgt spid="2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
                                            <p:txEl>
                                              <p:pRg st="2" end="2"/>
                                            </p:txEl>
                                          </p:spTgt>
                                        </p:tgtEl>
                                        <p:attrNameLst>
                                          <p:attrName>style.visibility</p:attrName>
                                        </p:attrNameLst>
                                      </p:cBhvr>
                                      <p:to>
                                        <p:strVal val="visible"/>
                                      </p:to>
                                    </p:set>
                                    <p:anim calcmode="lin" valueType="num">
                                      <p:cBhvr additive="base">
                                        <p:cTn id="17" dur="1400"/>
                                        <p:tgtEl>
                                          <p:spTgt spid="2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4">
                                            <p:txEl>
                                              <p:pRg st="3" end="3"/>
                                            </p:txEl>
                                          </p:spTgt>
                                        </p:tgtEl>
                                        <p:attrNameLst>
                                          <p:attrName>style.visibility</p:attrName>
                                        </p:attrNameLst>
                                      </p:cBhvr>
                                      <p:to>
                                        <p:strVal val="visible"/>
                                      </p:to>
                                    </p:set>
                                    <p:anim calcmode="lin" valueType="num">
                                      <p:cBhvr additive="base">
                                        <p:cTn id="22" dur="1400"/>
                                        <p:tgtEl>
                                          <p:spTgt spid="2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4">
                                            <p:txEl>
                                              <p:pRg st="4" end="4"/>
                                            </p:txEl>
                                          </p:spTgt>
                                        </p:tgtEl>
                                        <p:attrNameLst>
                                          <p:attrName>style.visibility</p:attrName>
                                        </p:attrNameLst>
                                      </p:cBhvr>
                                      <p:to>
                                        <p:strVal val="visible"/>
                                      </p:to>
                                    </p:set>
                                    <p:anim calcmode="lin" valueType="num">
                                      <p:cBhvr additive="base">
                                        <p:cTn id="27" dur="1400"/>
                                        <p:tgtEl>
                                          <p:spTgt spid="2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4">
                                            <p:txEl>
                                              <p:pRg st="5" end="5"/>
                                            </p:txEl>
                                          </p:spTgt>
                                        </p:tgtEl>
                                        <p:attrNameLst>
                                          <p:attrName>style.visibility</p:attrName>
                                        </p:attrNameLst>
                                      </p:cBhvr>
                                      <p:to>
                                        <p:strVal val="visible"/>
                                      </p:to>
                                    </p:set>
                                    <p:anim calcmode="lin" valueType="num">
                                      <p:cBhvr additive="base">
                                        <p:cTn id="32" dur="1400"/>
                                        <p:tgtEl>
                                          <p:spTgt spid="2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4">
                                            <p:txEl>
                                              <p:pRg st="6" end="6"/>
                                            </p:txEl>
                                          </p:spTgt>
                                        </p:tgtEl>
                                        <p:attrNameLst>
                                          <p:attrName>style.visibility</p:attrName>
                                        </p:attrNameLst>
                                      </p:cBhvr>
                                      <p:to>
                                        <p:strVal val="visible"/>
                                      </p:to>
                                    </p:set>
                                    <p:anim calcmode="lin" valueType="num">
                                      <p:cBhvr additive="base">
                                        <p:cTn id="37" dur="1400"/>
                                        <p:tgtEl>
                                          <p:spTgt spid="23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34">
                                            <p:txEl>
                                              <p:pRg st="7" end="7"/>
                                            </p:txEl>
                                          </p:spTgt>
                                        </p:tgtEl>
                                        <p:attrNameLst>
                                          <p:attrName>style.visibility</p:attrName>
                                        </p:attrNameLst>
                                      </p:cBhvr>
                                      <p:to>
                                        <p:strVal val="visible"/>
                                      </p:to>
                                    </p:set>
                                    <p:anim calcmode="lin" valueType="num">
                                      <p:cBhvr additive="base">
                                        <p:cTn id="42" dur="1400"/>
                                        <p:tgtEl>
                                          <p:spTgt spid="23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4">
                                            <p:txEl>
                                              <p:pRg st="8" end="8"/>
                                            </p:txEl>
                                          </p:spTgt>
                                        </p:tgtEl>
                                        <p:attrNameLst>
                                          <p:attrName>style.visibility</p:attrName>
                                        </p:attrNameLst>
                                      </p:cBhvr>
                                      <p:to>
                                        <p:strVal val="visible"/>
                                      </p:to>
                                    </p:set>
                                    <p:anim calcmode="lin" valueType="num">
                                      <p:cBhvr additive="base">
                                        <p:cTn id="47" dur="1400"/>
                                        <p:tgtEl>
                                          <p:spTgt spid="23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4">
                                            <p:txEl>
                                              <p:pRg st="9" end="9"/>
                                            </p:txEl>
                                          </p:spTgt>
                                        </p:tgtEl>
                                        <p:attrNameLst>
                                          <p:attrName>style.visibility</p:attrName>
                                        </p:attrNameLst>
                                      </p:cBhvr>
                                      <p:to>
                                        <p:strVal val="visible"/>
                                      </p:to>
                                    </p:set>
                                    <p:anim calcmode="lin" valueType="num">
                                      <p:cBhvr additive="base">
                                        <p:cTn id="52" dur="1400"/>
                                        <p:tgtEl>
                                          <p:spTgt spid="23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4">
                                            <p:txEl>
                                              <p:pRg st="10" end="10"/>
                                            </p:txEl>
                                          </p:spTgt>
                                        </p:tgtEl>
                                        <p:attrNameLst>
                                          <p:attrName>style.visibility</p:attrName>
                                        </p:attrNameLst>
                                      </p:cBhvr>
                                      <p:to>
                                        <p:strVal val="visible"/>
                                      </p:to>
                                    </p:set>
                                    <p:anim calcmode="lin" valueType="num">
                                      <p:cBhvr additive="base">
                                        <p:cTn id="57" dur="1400"/>
                                        <p:tgtEl>
                                          <p:spTgt spid="23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STANDARDS REVIEW INSTRUCTIONS</a:t>
            </a:r>
            <a:endParaRPr sz="3600">
              <a:solidFill>
                <a:srgbClr val="FFFFFF"/>
              </a:solidFill>
            </a:endParaRPr>
          </a:p>
        </p:txBody>
      </p:sp>
      <p:sp>
        <p:nvSpPr>
          <p:cNvPr id="243" name="Google Shape;243;p33"/>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244" name="Google Shape;244;p33"/>
          <p:cNvPicPr preferRelativeResize="0"/>
          <p:nvPr/>
        </p:nvPicPr>
        <p:blipFill>
          <a:blip r:embed="rId3">
            <a:alphaModFix/>
          </a:blip>
          <a:stretch>
            <a:fillRect/>
          </a:stretch>
        </p:blipFill>
        <p:spPr>
          <a:xfrm>
            <a:off x="152400" y="2443147"/>
            <a:ext cx="8839199" cy="1589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2000"/>
                                        <p:tgtEl>
                                          <p:spTgt spid="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a:solidFill>
                  <a:srgbClr val="FFFFFF"/>
                </a:solidFill>
                <a:latin typeface="Arial"/>
                <a:ea typeface="Arial"/>
                <a:cs typeface="Arial"/>
                <a:sym typeface="Arial"/>
              </a:rPr>
              <a:t>Instructional Material </a:t>
            </a:r>
            <a:endParaRPr>
              <a:solidFill>
                <a:srgbClr val="FFFFFF"/>
              </a:solidFill>
              <a:latin typeface="Arial"/>
              <a:ea typeface="Arial"/>
              <a:cs typeface="Arial"/>
              <a:sym typeface="Arial"/>
            </a:endParaRPr>
          </a:p>
          <a:p>
            <a:pPr marL="0" lvl="0" indent="0" algn="ctr" rtl="0">
              <a:spcBef>
                <a:spcPts val="0"/>
              </a:spcBef>
              <a:spcAft>
                <a:spcPts val="0"/>
              </a:spcAft>
              <a:buClr>
                <a:schemeClr val="lt2"/>
              </a:buClr>
              <a:buSzPts val="5400"/>
              <a:buFont typeface="Tahoma"/>
              <a:buNone/>
            </a:pPr>
            <a:r>
              <a:rPr lang="en-US">
                <a:solidFill>
                  <a:srgbClr val="FFFFFF"/>
                </a:solidFill>
                <a:latin typeface="Arial"/>
                <a:ea typeface="Arial"/>
                <a:cs typeface="Arial"/>
                <a:sym typeface="Arial"/>
              </a:rPr>
              <a:t>Bureau Staff</a:t>
            </a:r>
            <a:endParaRPr>
              <a:solidFill>
                <a:srgbClr val="FFFFFF"/>
              </a:solidFill>
              <a:latin typeface="Arial"/>
              <a:ea typeface="Arial"/>
              <a:cs typeface="Arial"/>
              <a:sym typeface="Arial"/>
            </a:endParaRPr>
          </a:p>
        </p:txBody>
      </p:sp>
      <p:sp>
        <p:nvSpPr>
          <p:cNvPr id="92" name="Google Shape;92;p16"/>
          <p:cNvSpPr txBox="1">
            <a:spLocks noGrp="1"/>
          </p:cNvSpPr>
          <p:nvPr>
            <p:ph type="body" idx="1"/>
          </p:nvPr>
        </p:nvSpPr>
        <p:spPr>
          <a:xfrm>
            <a:off x="457200" y="17526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FFFF"/>
              </a:buClr>
              <a:buSzPts val="3200"/>
              <a:buFont typeface="Arial"/>
              <a:buChar char="❖"/>
            </a:pPr>
            <a:r>
              <a:rPr lang="en-US">
                <a:solidFill>
                  <a:srgbClr val="FFFFFF"/>
                </a:solidFill>
                <a:latin typeface="Arial"/>
                <a:ea typeface="Arial"/>
                <a:cs typeface="Arial"/>
                <a:sym typeface="Arial"/>
              </a:rPr>
              <a:t>Anthony Burns</a:t>
            </a:r>
            <a:endParaRPr>
              <a:solidFill>
                <a:srgbClr val="FFFFFF"/>
              </a:solidFill>
              <a:latin typeface="Arial"/>
              <a:ea typeface="Arial"/>
              <a:cs typeface="Arial"/>
              <a:sym typeface="Arial"/>
            </a:endParaRPr>
          </a:p>
          <a:p>
            <a:pPr marL="742950" lvl="1" indent="-285750" algn="l" rtl="0">
              <a:spcBef>
                <a:spcPts val="640"/>
              </a:spcBef>
              <a:spcAft>
                <a:spcPts val="0"/>
              </a:spcAft>
              <a:buClr>
                <a:srgbClr val="FFFFFF"/>
              </a:buClr>
              <a:buSzPts val="3200"/>
              <a:buFont typeface="Arial"/>
              <a:buChar char="➢"/>
            </a:pPr>
            <a:r>
              <a:rPr lang="en-US">
                <a:solidFill>
                  <a:srgbClr val="FFFFFF"/>
                </a:solidFill>
                <a:latin typeface="Arial"/>
                <a:ea typeface="Arial"/>
                <a:cs typeface="Arial"/>
                <a:sym typeface="Arial"/>
              </a:rPr>
              <a:t>Bureau Chief</a:t>
            </a:r>
            <a:endParaRPr>
              <a:solidFill>
                <a:srgbClr val="FFFFFF"/>
              </a:solidFill>
              <a:latin typeface="Arial"/>
              <a:ea typeface="Arial"/>
              <a:cs typeface="Arial"/>
              <a:sym typeface="Arial"/>
            </a:endParaRPr>
          </a:p>
          <a:p>
            <a:pPr marL="342900" lvl="0" indent="-342900" algn="l" rtl="0">
              <a:spcBef>
                <a:spcPts val="640"/>
              </a:spcBef>
              <a:spcAft>
                <a:spcPts val="0"/>
              </a:spcAft>
              <a:buClr>
                <a:srgbClr val="FFFFFF"/>
              </a:buClr>
              <a:buSzPts val="3200"/>
              <a:buFont typeface="Arial"/>
              <a:buChar char="❖"/>
            </a:pPr>
            <a:r>
              <a:rPr lang="en-US">
                <a:solidFill>
                  <a:srgbClr val="FFFFFF"/>
                </a:solidFill>
                <a:latin typeface="Arial"/>
                <a:ea typeface="Arial"/>
                <a:cs typeface="Arial"/>
                <a:sym typeface="Arial"/>
              </a:rPr>
              <a:t>Charlotte McLeod</a:t>
            </a:r>
            <a:endParaRPr>
              <a:solidFill>
                <a:srgbClr val="FFFFFF"/>
              </a:solidFill>
              <a:latin typeface="Arial"/>
              <a:ea typeface="Arial"/>
              <a:cs typeface="Arial"/>
              <a:sym typeface="Arial"/>
            </a:endParaRPr>
          </a:p>
          <a:p>
            <a:pPr marL="742950" lvl="1" indent="-285750" algn="l" rtl="0">
              <a:spcBef>
                <a:spcPts val="640"/>
              </a:spcBef>
              <a:spcAft>
                <a:spcPts val="0"/>
              </a:spcAft>
              <a:buClr>
                <a:srgbClr val="FFFFFF"/>
              </a:buClr>
              <a:buSzPts val="3200"/>
              <a:buFont typeface="Arial"/>
              <a:buChar char="➢"/>
            </a:pPr>
            <a:r>
              <a:rPr lang="en-US">
                <a:solidFill>
                  <a:srgbClr val="FFFFFF"/>
                </a:solidFill>
                <a:latin typeface="Arial"/>
                <a:ea typeface="Arial"/>
                <a:cs typeface="Arial"/>
                <a:sym typeface="Arial"/>
              </a:rPr>
              <a:t>Education Administrator</a:t>
            </a:r>
            <a:endParaRPr>
              <a:solidFill>
                <a:srgbClr val="FFFFFF"/>
              </a:solidFill>
              <a:latin typeface="Arial"/>
              <a:ea typeface="Arial"/>
              <a:cs typeface="Arial"/>
              <a:sym typeface="Arial"/>
            </a:endParaRPr>
          </a:p>
          <a:p>
            <a:pPr marL="342900" lvl="0" indent="-342900" algn="l" rtl="0">
              <a:spcBef>
                <a:spcPts val="640"/>
              </a:spcBef>
              <a:spcAft>
                <a:spcPts val="0"/>
              </a:spcAft>
              <a:buClr>
                <a:srgbClr val="FFFFFF"/>
              </a:buClr>
              <a:buSzPts val="3200"/>
              <a:buFont typeface="Arial"/>
              <a:buChar char="❖"/>
            </a:pPr>
            <a:r>
              <a:rPr lang="en-US">
                <a:solidFill>
                  <a:srgbClr val="FFFFFF"/>
                </a:solidFill>
                <a:latin typeface="Arial"/>
                <a:ea typeface="Arial"/>
                <a:cs typeface="Arial"/>
                <a:sym typeface="Arial"/>
              </a:rPr>
              <a:t>Deb Marquez</a:t>
            </a:r>
            <a:endParaRPr>
              <a:solidFill>
                <a:srgbClr val="FFFFFF"/>
              </a:solidFill>
              <a:latin typeface="Arial"/>
              <a:ea typeface="Arial"/>
              <a:cs typeface="Arial"/>
              <a:sym typeface="Arial"/>
            </a:endParaRPr>
          </a:p>
          <a:p>
            <a:pPr marL="742950" lvl="1" indent="-285750" algn="l" rtl="0">
              <a:spcBef>
                <a:spcPts val="640"/>
              </a:spcBef>
              <a:spcAft>
                <a:spcPts val="0"/>
              </a:spcAft>
              <a:buClr>
                <a:srgbClr val="FFFFFF"/>
              </a:buClr>
              <a:buSzPts val="3200"/>
              <a:buFont typeface="Arial"/>
              <a:buChar char="➢"/>
            </a:pPr>
            <a:r>
              <a:rPr lang="en-US">
                <a:solidFill>
                  <a:srgbClr val="FFFFFF"/>
                </a:solidFill>
                <a:latin typeface="Arial"/>
                <a:ea typeface="Arial"/>
                <a:cs typeface="Arial"/>
                <a:sym typeface="Arial"/>
              </a:rPr>
              <a:t>Education Administrator</a:t>
            </a:r>
            <a:endParaRPr>
              <a:solidFill>
                <a:srgbClr val="FFFFFF"/>
              </a:solidFill>
              <a:latin typeface="Arial"/>
              <a:ea typeface="Arial"/>
              <a:cs typeface="Arial"/>
              <a:sym typeface="Arial"/>
            </a:endParaRPr>
          </a:p>
        </p:txBody>
      </p:sp>
      <p:sp>
        <p:nvSpPr>
          <p:cNvPr id="93" name="Google Shape;93;p16"/>
          <p:cNvSpPr/>
          <p:nvPr/>
        </p:nvSpPr>
        <p:spPr>
          <a:xfrm>
            <a:off x="-13996" y="5867400"/>
            <a:ext cx="9144000" cy="99059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94" name="Google Shape;94;p16"/>
          <p:cNvPicPr preferRelativeResize="0"/>
          <p:nvPr/>
        </p:nvPicPr>
        <p:blipFill rotWithShape="1">
          <a:blip r:embed="rId3">
            <a:alphaModFix/>
          </a:blip>
          <a:srcRect t="12978"/>
          <a:stretch/>
        </p:blipFill>
        <p:spPr>
          <a:xfrm>
            <a:off x="5274906" y="5867400"/>
            <a:ext cx="3886200" cy="990600"/>
          </a:xfrm>
          <a:prstGeom prst="rect">
            <a:avLst/>
          </a:prstGeom>
          <a:noFill/>
          <a:ln>
            <a:noFill/>
          </a:ln>
        </p:spPr>
      </p:pic>
      <p:sp>
        <p:nvSpPr>
          <p:cNvPr id="95" name="Google Shape;95;p16"/>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1500"/>
                                        <p:tgtEl>
                                          <p:spTgt spid="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 calcmode="lin" valueType="num">
                                      <p:cBhvr additive="base">
                                        <p:cTn id="12" dur="1500"/>
                                        <p:tgtEl>
                                          <p:spTgt spid="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 calcmode="lin" valueType="num">
                                      <p:cBhvr additive="base">
                                        <p:cTn id="17" dur="1500"/>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 calcmode="lin" valueType="num">
                                      <p:cBhvr additive="base">
                                        <p:cTn id="22" dur="1500"/>
                                        <p:tgtEl>
                                          <p:spTgt spid="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 calcmode="lin" valueType="num">
                                      <p:cBhvr additive="base">
                                        <p:cTn id="27" dur="1500"/>
                                        <p:tgtEl>
                                          <p:spTgt spid="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2">
                                            <p:txEl>
                                              <p:pRg st="5" end="5"/>
                                            </p:txEl>
                                          </p:spTgt>
                                        </p:tgtEl>
                                        <p:attrNameLst>
                                          <p:attrName>style.visibility</p:attrName>
                                        </p:attrNameLst>
                                      </p:cBhvr>
                                      <p:to>
                                        <p:strVal val="visible"/>
                                      </p:to>
                                    </p:set>
                                    <p:anim calcmode="lin" valueType="num">
                                      <p:cBhvr additive="base">
                                        <p:cTn id="32" dur="1500"/>
                                        <p:tgtEl>
                                          <p:spTgt spid="9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body" idx="1"/>
          </p:nvPr>
        </p:nvSpPr>
        <p:spPr>
          <a:xfrm>
            <a:off x="457200" y="1510950"/>
            <a:ext cx="8518800" cy="41019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Insert </a:t>
            </a:r>
            <a:r>
              <a:rPr lang="en-US" sz="1800" b="1">
                <a:solidFill>
                  <a:srgbClr val="FFFFFF"/>
                </a:solidFill>
                <a:latin typeface="Arial"/>
                <a:ea typeface="Arial"/>
                <a:cs typeface="Arial"/>
                <a:sym typeface="Arial"/>
              </a:rPr>
              <a:t>one</a:t>
            </a:r>
            <a:r>
              <a:rPr lang="en-US" sz="1800">
                <a:solidFill>
                  <a:srgbClr val="FFFFFF"/>
                </a:solidFill>
                <a:latin typeface="Arial"/>
                <a:ea typeface="Arial"/>
                <a:cs typeface="Arial"/>
                <a:sym typeface="Arial"/>
              </a:rPr>
              <a:t> citation for each criterion using the Student Edition, Teacher Edition, or Student Workbook, unless noted specifically within the criterion.</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will score the materials based on the citation as:</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Meets expectations of the criterion</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Partially meets expectations of the criterion</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Does not meet expectations of the criterion</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then provide evidence from the materials that supports their score.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Remember: You may not use a citation more than once across all sections of the rubric.  </a:t>
            </a:r>
            <a:endParaRPr sz="1800" b="1">
              <a:solidFill>
                <a:srgbClr val="FFFFFF"/>
              </a:solidFill>
              <a:latin typeface="Arial"/>
              <a:ea typeface="Arial"/>
              <a:cs typeface="Arial"/>
              <a:sym typeface="Arial"/>
            </a:endParaRPr>
          </a:p>
          <a:p>
            <a:pPr marL="0" lvl="0" indent="0" algn="l" rtl="0">
              <a:lnSpc>
                <a:spcPct val="120000"/>
              </a:lnSpc>
              <a:spcBef>
                <a:spcPts val="1000"/>
              </a:spcBef>
              <a:spcAft>
                <a:spcPts val="0"/>
              </a:spcAft>
              <a:buClr>
                <a:schemeClr val="dk1"/>
              </a:buClr>
              <a:buSzPts val="1100"/>
              <a:buFont typeface="Arial"/>
              <a:buNone/>
            </a:pPr>
            <a:endParaRPr sz="1800" b="1">
              <a:solidFill>
                <a:srgbClr val="FFFFFF"/>
              </a:solidFill>
              <a:latin typeface="Arial"/>
              <a:ea typeface="Arial"/>
              <a:cs typeface="Arial"/>
              <a:sym typeface="Arial"/>
            </a:endParaRPr>
          </a:p>
        </p:txBody>
      </p:sp>
      <p:sp>
        <p:nvSpPr>
          <p:cNvPr id="251" name="Google Shape;251;p34"/>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CONTENT SPECIFIC REVIEW INSTRUCTIONS</a:t>
            </a:r>
            <a:endParaRPr sz="3600">
              <a:solidFill>
                <a:srgbClr val="FFFFFF"/>
              </a:solidFill>
              <a:latin typeface="Arial"/>
              <a:ea typeface="Arial"/>
              <a:cs typeface="Arial"/>
              <a:sym typeface="Arial"/>
            </a:endParaRPr>
          </a:p>
        </p:txBody>
      </p:sp>
      <p:sp>
        <p:nvSpPr>
          <p:cNvPr id="252" name="Google Shape;252;p34"/>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800">
                <a:latin typeface="Arial"/>
                <a:ea typeface="Arial"/>
                <a:cs typeface="Arial"/>
                <a:sym typeface="Arial"/>
              </a:rPr>
              <a:t>20</a:t>
            </a:fld>
            <a:endParaRPr sz="18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 calcmode="lin" valueType="num">
                                      <p:cBhvr additive="base">
                                        <p:cTn id="7" dur="2000"/>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 calcmode="lin" valueType="num">
                                      <p:cBhvr additive="base">
                                        <p:cTn id="12" dur="2000"/>
                                        <p:tgtEl>
                                          <p:spTgt spid="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 calcmode="lin" valueType="num">
                                      <p:cBhvr additive="base">
                                        <p:cTn id="17" dur="2000"/>
                                        <p:tgtEl>
                                          <p:spTgt spid="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 calcmode="lin" valueType="num">
                                      <p:cBhvr additive="base">
                                        <p:cTn id="22" dur="2000"/>
                                        <p:tgtEl>
                                          <p:spTgt spid="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 calcmode="lin" valueType="num">
                                      <p:cBhvr additive="base">
                                        <p:cTn id="27" dur="2000"/>
                                        <p:tgtEl>
                                          <p:spTgt spid="2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0">
                                            <p:txEl>
                                              <p:pRg st="5" end="5"/>
                                            </p:txEl>
                                          </p:spTgt>
                                        </p:tgtEl>
                                        <p:attrNameLst>
                                          <p:attrName>style.visibility</p:attrName>
                                        </p:attrNameLst>
                                      </p:cBhvr>
                                      <p:to>
                                        <p:strVal val="visible"/>
                                      </p:to>
                                    </p:set>
                                    <p:anim calcmode="lin" valueType="num">
                                      <p:cBhvr additive="base">
                                        <p:cTn id="32" dur="2000"/>
                                        <p:tgtEl>
                                          <p:spTgt spid="2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0">
                                            <p:txEl>
                                              <p:pRg st="6" end="6"/>
                                            </p:txEl>
                                          </p:spTgt>
                                        </p:tgtEl>
                                        <p:attrNameLst>
                                          <p:attrName>style.visibility</p:attrName>
                                        </p:attrNameLst>
                                      </p:cBhvr>
                                      <p:to>
                                        <p:strVal val="visible"/>
                                      </p:to>
                                    </p:set>
                                    <p:anim calcmode="lin" valueType="num">
                                      <p:cBhvr additive="base">
                                        <p:cTn id="37" dur="2000"/>
                                        <p:tgtEl>
                                          <p:spTgt spid="2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0">
                                            <p:txEl>
                                              <p:pRg st="7" end="7"/>
                                            </p:txEl>
                                          </p:spTgt>
                                        </p:tgtEl>
                                        <p:attrNameLst>
                                          <p:attrName>style.visibility</p:attrName>
                                        </p:attrNameLst>
                                      </p:cBhvr>
                                      <p:to>
                                        <p:strVal val="visible"/>
                                      </p:to>
                                    </p:set>
                                    <p:anim calcmode="lin" valueType="num">
                                      <p:cBhvr additive="base">
                                        <p:cTn id="42" dur="2000"/>
                                        <p:tgtEl>
                                          <p:spTgt spid="25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CONTENT SPECIFIC REVIEW INSTRUCTIONS</a:t>
            </a:r>
            <a:endParaRPr sz="3600">
              <a:solidFill>
                <a:srgbClr val="FFFFFF"/>
              </a:solidFill>
            </a:endParaRPr>
          </a:p>
        </p:txBody>
      </p:sp>
      <p:sp>
        <p:nvSpPr>
          <p:cNvPr id="259" name="Google Shape;259;p35"/>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pic>
        <p:nvPicPr>
          <p:cNvPr id="260" name="Google Shape;260;p35"/>
          <p:cNvPicPr preferRelativeResize="0"/>
          <p:nvPr/>
        </p:nvPicPr>
        <p:blipFill>
          <a:blip r:embed="rId3">
            <a:alphaModFix/>
          </a:blip>
          <a:stretch>
            <a:fillRect/>
          </a:stretch>
        </p:blipFill>
        <p:spPr>
          <a:xfrm>
            <a:off x="152400" y="2028900"/>
            <a:ext cx="8839200" cy="1590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1000"/>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ALL CONTENT REVIEW</a:t>
            </a:r>
            <a:endParaRPr sz="3600">
              <a:solidFill>
                <a:srgbClr val="FFFFFF"/>
              </a:solidFill>
              <a:latin typeface="Arial"/>
              <a:ea typeface="Arial"/>
              <a:cs typeface="Arial"/>
              <a:sym typeface="Arial"/>
            </a:endParaRPr>
          </a:p>
        </p:txBody>
      </p:sp>
      <p:sp>
        <p:nvSpPr>
          <p:cNvPr id="267" name="Google Shape;267;p36"/>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268" name="Google Shape;268;p36"/>
          <p:cNvSpPr txBox="1"/>
          <p:nvPr/>
        </p:nvSpPr>
        <p:spPr>
          <a:xfrm>
            <a:off x="793100" y="1455575"/>
            <a:ext cx="7753800" cy="3723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000"/>
              </a:spcBef>
              <a:spcAft>
                <a:spcPts val="0"/>
              </a:spcAft>
              <a:buNone/>
            </a:pPr>
            <a:r>
              <a:rPr lang="en-US" sz="1800">
                <a:solidFill>
                  <a:srgbClr val="FFFFFF"/>
                </a:solidFill>
              </a:rPr>
              <a:t>The All Content Review section includes high quality indicators such as:</a:t>
            </a:r>
            <a:endParaRPr sz="1800">
              <a:solidFill>
                <a:srgbClr val="FFFFFF"/>
              </a:solidFill>
            </a:endParaRPr>
          </a:p>
          <a:p>
            <a:pPr marL="914400" lvl="1" indent="-342900" algn="l" rtl="0">
              <a:lnSpc>
                <a:spcPct val="120000"/>
              </a:lnSpc>
              <a:spcBef>
                <a:spcPts val="500"/>
              </a:spcBef>
              <a:spcAft>
                <a:spcPts val="0"/>
              </a:spcAft>
              <a:buClr>
                <a:srgbClr val="FFFFFF"/>
              </a:buClr>
              <a:buSzPts val="1800"/>
              <a:buChar char="○"/>
            </a:pPr>
            <a:r>
              <a:rPr lang="en-US" sz="1800">
                <a:solidFill>
                  <a:srgbClr val="FFFFFF"/>
                </a:solidFill>
              </a:rPr>
              <a:t>Progression in the standards</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Coherence at grade level and across grade levels</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Lesson structure and pacing</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Teacher planning/student learning</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Assessment</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Technology</a:t>
            </a:r>
            <a:endParaRPr sz="1800">
              <a:solidFill>
                <a:srgbClr val="FFFFFF"/>
              </a:solidFill>
            </a:endParaRPr>
          </a:p>
          <a:p>
            <a:pPr marL="914400" lvl="1" indent="-342900" algn="l" rtl="0">
              <a:lnSpc>
                <a:spcPct val="120000"/>
              </a:lnSpc>
              <a:spcBef>
                <a:spcPts val="0"/>
              </a:spcBef>
              <a:spcAft>
                <a:spcPts val="0"/>
              </a:spcAft>
              <a:buClr>
                <a:srgbClr val="FFFFFF"/>
              </a:buClr>
              <a:buSzPts val="1800"/>
              <a:buChar char="○"/>
            </a:pPr>
            <a:r>
              <a:rPr lang="en-US" sz="1800">
                <a:solidFill>
                  <a:srgbClr val="FFFFFF"/>
                </a:solidFill>
              </a:rPr>
              <a:t>Cultural relevance and responsiveness</a:t>
            </a:r>
            <a:endParaRPr sz="1800">
              <a:solidFill>
                <a:srgbClr val="FFFFFF"/>
              </a:solidFill>
            </a:endParaRPr>
          </a:p>
          <a:p>
            <a:pPr marL="0" lvl="0" indent="0" algn="l" rtl="0">
              <a:lnSpc>
                <a:spcPct val="120000"/>
              </a:lnSpc>
              <a:spcBef>
                <a:spcPts val="500"/>
              </a:spcBef>
              <a:spcAft>
                <a:spcPts val="0"/>
              </a:spcAft>
              <a:buClr>
                <a:schemeClr val="dk1"/>
              </a:buClr>
              <a:buSzPts val="1100"/>
              <a:buFont typeface="Arial"/>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1300"/>
                                        <p:tgtEl>
                                          <p:spTgt spid="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 calcmode="lin" valueType="num">
                                      <p:cBhvr additive="base">
                                        <p:cTn id="12" dur="1300"/>
                                        <p:tgtEl>
                                          <p:spTgt spid="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 calcmode="lin" valueType="num">
                                      <p:cBhvr additive="base">
                                        <p:cTn id="17" dur="1300"/>
                                        <p:tgtEl>
                                          <p:spTgt spid="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 calcmode="lin" valueType="num">
                                      <p:cBhvr additive="base">
                                        <p:cTn id="22" dur="1300"/>
                                        <p:tgtEl>
                                          <p:spTgt spid="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 calcmode="lin" valueType="num">
                                      <p:cBhvr additive="base">
                                        <p:cTn id="27" dur="1300"/>
                                        <p:tgtEl>
                                          <p:spTgt spid="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 calcmode="lin" valueType="num">
                                      <p:cBhvr additive="base">
                                        <p:cTn id="32" dur="1300"/>
                                        <p:tgtEl>
                                          <p:spTgt spid="2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 calcmode="lin" valueType="num">
                                      <p:cBhvr additive="base">
                                        <p:cTn id="37" dur="1300"/>
                                        <p:tgtEl>
                                          <p:spTgt spid="2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8">
                                            <p:txEl>
                                              <p:pRg st="7" end="7"/>
                                            </p:txEl>
                                          </p:spTgt>
                                        </p:tgtEl>
                                        <p:attrNameLst>
                                          <p:attrName>style.visibility</p:attrName>
                                        </p:attrNameLst>
                                      </p:cBhvr>
                                      <p:to>
                                        <p:strVal val="visible"/>
                                      </p:to>
                                    </p:set>
                                    <p:anim calcmode="lin" valueType="num">
                                      <p:cBhvr additive="base">
                                        <p:cTn id="42" dur="1300"/>
                                        <p:tgtEl>
                                          <p:spTgt spid="2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68">
                                            <p:txEl>
                                              <p:pRg st="8" end="8"/>
                                            </p:txEl>
                                          </p:spTgt>
                                        </p:tgtEl>
                                        <p:attrNameLst>
                                          <p:attrName>style.visibility</p:attrName>
                                        </p:attrNameLst>
                                      </p:cBhvr>
                                      <p:to>
                                        <p:strVal val="visible"/>
                                      </p:to>
                                    </p:set>
                                    <p:anim calcmode="lin" valueType="num">
                                      <p:cBhvr additive="base">
                                        <p:cTn id="47" dur="1300"/>
                                        <p:tgtEl>
                                          <p:spTgt spid="26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68">
                                            <p:txEl>
                                              <p:pRg st="9" end="9"/>
                                            </p:txEl>
                                          </p:spTgt>
                                        </p:tgtEl>
                                        <p:attrNameLst>
                                          <p:attrName>style.visibility</p:attrName>
                                        </p:attrNameLst>
                                      </p:cBhvr>
                                      <p:to>
                                        <p:strVal val="visible"/>
                                      </p:to>
                                    </p:set>
                                    <p:anim calcmode="lin" valueType="num">
                                      <p:cBhvr additive="base">
                                        <p:cTn id="52" dur="1300"/>
                                        <p:tgtEl>
                                          <p:spTgt spid="26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body" idx="1"/>
          </p:nvPr>
        </p:nvSpPr>
        <p:spPr>
          <a:xfrm>
            <a:off x="457200" y="1600200"/>
            <a:ext cx="8229600" cy="39624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Insert </a:t>
            </a:r>
            <a:r>
              <a:rPr lang="en-US" sz="1800" b="1">
                <a:solidFill>
                  <a:srgbClr val="FFFFFF"/>
                </a:solidFill>
                <a:latin typeface="Arial"/>
                <a:ea typeface="Arial"/>
                <a:cs typeface="Arial"/>
                <a:sym typeface="Arial"/>
              </a:rPr>
              <a:t>one</a:t>
            </a:r>
            <a:r>
              <a:rPr lang="en-US" sz="1800">
                <a:solidFill>
                  <a:srgbClr val="FFFFFF"/>
                </a:solidFill>
                <a:latin typeface="Arial"/>
                <a:ea typeface="Arial"/>
                <a:cs typeface="Arial"/>
                <a:sym typeface="Arial"/>
              </a:rPr>
              <a:t> citation for each criterion using the Student Edition, Student Workbook, or Teacher Edition.</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will score the materials based on the citation as:</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Meets expectations of the criterion</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Partially meets expectations of the criterion</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Does not meet expectations of the criterion</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Reviewers then provide evidence from the materials that supports their score.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Remember: You may not use a citation more than once across all sections of the rubric.  </a:t>
            </a:r>
            <a:endParaRPr sz="1800" b="1">
              <a:solidFill>
                <a:srgbClr val="FFFFFF"/>
              </a:solidFill>
              <a:latin typeface="Arial"/>
              <a:ea typeface="Arial"/>
              <a:cs typeface="Arial"/>
              <a:sym typeface="Arial"/>
            </a:endParaRPr>
          </a:p>
          <a:p>
            <a:pPr marL="342900" lvl="0" indent="0" algn="l" rtl="0">
              <a:spcBef>
                <a:spcPts val="480"/>
              </a:spcBef>
              <a:spcAft>
                <a:spcPts val="0"/>
              </a:spcAft>
              <a:buNone/>
            </a:pPr>
            <a:endParaRPr sz="1800">
              <a:latin typeface="Arial"/>
              <a:ea typeface="Arial"/>
              <a:cs typeface="Arial"/>
              <a:sym typeface="Arial"/>
            </a:endParaRPr>
          </a:p>
          <a:p>
            <a:pPr marL="342900" lvl="0" indent="-203200" algn="l" rtl="0">
              <a:spcBef>
                <a:spcPts val="440"/>
              </a:spcBef>
              <a:spcAft>
                <a:spcPts val="0"/>
              </a:spcAft>
              <a:buClr>
                <a:schemeClr val="lt2"/>
              </a:buClr>
              <a:buSzPts val="2200"/>
              <a:buFont typeface="Noto Sans Symbols"/>
              <a:buNone/>
            </a:pPr>
            <a:endParaRPr sz="1800">
              <a:latin typeface="Arial"/>
              <a:ea typeface="Arial"/>
              <a:cs typeface="Arial"/>
              <a:sym typeface="Arial"/>
            </a:endParaRPr>
          </a:p>
          <a:p>
            <a:pPr marL="742950" lvl="1" indent="-146050" algn="l" rtl="0">
              <a:spcBef>
                <a:spcPts val="440"/>
              </a:spcBef>
              <a:spcAft>
                <a:spcPts val="0"/>
              </a:spcAft>
              <a:buClr>
                <a:schemeClr val="lt2"/>
              </a:buClr>
              <a:buSzPts val="2200"/>
              <a:buNone/>
            </a:pPr>
            <a:endParaRPr sz="1800">
              <a:latin typeface="Arial"/>
              <a:ea typeface="Arial"/>
              <a:cs typeface="Arial"/>
              <a:sym typeface="Arial"/>
            </a:endParaRPr>
          </a:p>
        </p:txBody>
      </p:sp>
      <p:sp>
        <p:nvSpPr>
          <p:cNvPr id="275" name="Google Shape;275;p37"/>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ALL CONTENT REVIEW INSTRUCTIONS</a:t>
            </a:r>
            <a:endParaRPr sz="3600">
              <a:solidFill>
                <a:srgbClr val="FFFFFF"/>
              </a:solidFill>
              <a:latin typeface="Arial"/>
              <a:ea typeface="Arial"/>
              <a:cs typeface="Arial"/>
              <a:sym typeface="Arial"/>
            </a:endParaRPr>
          </a:p>
        </p:txBody>
      </p:sp>
      <p:sp>
        <p:nvSpPr>
          <p:cNvPr id="276" name="Google Shape;276;p37"/>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14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14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14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14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14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14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14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xEl>
                                              <p:pRg st="7" end="7"/>
                                            </p:txEl>
                                          </p:spTgt>
                                        </p:tgtEl>
                                        <p:attrNameLst>
                                          <p:attrName>style.visibility</p:attrName>
                                        </p:attrNameLst>
                                      </p:cBhvr>
                                      <p:to>
                                        <p:strVal val="visible"/>
                                      </p:to>
                                    </p:set>
                                    <p:anim calcmode="lin" valueType="num">
                                      <p:cBhvr additive="base">
                                        <p:cTn id="42" dur="1400"/>
                                        <p:tgtEl>
                                          <p:spTgt spid="2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4">
                                            <p:txEl>
                                              <p:pRg st="8" end="8"/>
                                            </p:txEl>
                                          </p:spTgt>
                                        </p:tgtEl>
                                        <p:attrNameLst>
                                          <p:attrName>style.visibility</p:attrName>
                                        </p:attrNameLst>
                                      </p:cBhvr>
                                      <p:to>
                                        <p:strVal val="visible"/>
                                      </p:to>
                                    </p:set>
                                    <p:anim calcmode="lin" valueType="num">
                                      <p:cBhvr additive="base">
                                        <p:cTn id="47" dur="1400"/>
                                        <p:tgtEl>
                                          <p:spTgt spid="27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4">
                                            <p:txEl>
                                              <p:pRg st="9" end="9"/>
                                            </p:txEl>
                                          </p:spTgt>
                                        </p:tgtEl>
                                        <p:attrNameLst>
                                          <p:attrName>style.visibility</p:attrName>
                                        </p:attrNameLst>
                                      </p:cBhvr>
                                      <p:to>
                                        <p:strVal val="visible"/>
                                      </p:to>
                                    </p:set>
                                    <p:anim calcmode="lin" valueType="num">
                                      <p:cBhvr additive="base">
                                        <p:cTn id="52" dur="1400"/>
                                        <p:tgtEl>
                                          <p:spTgt spid="27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ALL CONTENT REVIEW INSTRUCTIONS</a:t>
            </a:r>
            <a:endParaRPr sz="3600">
              <a:solidFill>
                <a:srgbClr val="FFFFFF"/>
              </a:solidFill>
            </a:endParaRPr>
          </a:p>
        </p:txBody>
      </p:sp>
      <p:sp>
        <p:nvSpPr>
          <p:cNvPr id="283" name="Google Shape;283;p38"/>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pic>
        <p:nvPicPr>
          <p:cNvPr id="284" name="Google Shape;284;p38"/>
          <p:cNvPicPr preferRelativeResize="0"/>
          <p:nvPr/>
        </p:nvPicPr>
        <p:blipFill>
          <a:blip r:embed="rId3">
            <a:alphaModFix/>
          </a:blip>
          <a:stretch>
            <a:fillRect/>
          </a:stretch>
        </p:blipFill>
        <p:spPr>
          <a:xfrm>
            <a:off x="161925" y="1910500"/>
            <a:ext cx="8820150" cy="1581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1400"/>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381000" y="1150775"/>
            <a:ext cx="8382000" cy="14478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600" b="1" u="sng" dirty="0">
                <a:solidFill>
                  <a:schemeClr val="bg1"/>
                </a:solidFill>
                <a:latin typeface="Arial"/>
                <a:ea typeface="Arial"/>
                <a:cs typeface="Arial"/>
                <a:sym typeface="Arial"/>
              </a:rPr>
              <a:t>Sample Publisher Rubric</a:t>
            </a:r>
            <a:endParaRPr sz="3600" dirty="0">
              <a:solidFill>
                <a:schemeClr val="bg1"/>
              </a:solidFill>
            </a:endParaRPr>
          </a:p>
        </p:txBody>
      </p:sp>
      <p:sp>
        <p:nvSpPr>
          <p:cNvPr id="291" name="Google Shape;291;p39"/>
          <p:cNvSpPr txBox="1">
            <a:spLocks noGrp="1"/>
          </p:cNvSpPr>
          <p:nvPr>
            <p:ph type="sldNum" idx="12"/>
          </p:nvPr>
        </p:nvSpPr>
        <p:spPr>
          <a:xfrm>
            <a:off x="3505200" y="6361327"/>
            <a:ext cx="21336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25</a:t>
            </a:fld>
            <a:endParaRPr/>
          </a:p>
        </p:txBody>
      </p:sp>
      <p:sp>
        <p:nvSpPr>
          <p:cNvPr id="292" name="Google Shape;292;p39"/>
          <p:cNvSpPr txBox="1"/>
          <p:nvPr/>
        </p:nvSpPr>
        <p:spPr>
          <a:xfrm>
            <a:off x="1335450" y="2598575"/>
            <a:ext cx="6473100" cy="6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rgbClr val="FFFFFF"/>
                </a:solidFill>
              </a:rPr>
              <a:t>The </a:t>
            </a:r>
            <a:r>
              <a:rPr lang="en-US" dirty="0">
                <a:solidFill>
                  <a:srgbClr val="FFFFFF"/>
                </a:solidFill>
              </a:rPr>
              <a:t>sample rubric with guidance comments </a:t>
            </a:r>
            <a:r>
              <a:rPr lang="en-US" dirty="0" smtClean="0">
                <a:solidFill>
                  <a:srgbClr val="FFFFFF"/>
                </a:solidFill>
              </a:rPr>
              <a:t>has been </a:t>
            </a:r>
            <a:r>
              <a:rPr lang="en-US" dirty="0">
                <a:solidFill>
                  <a:srgbClr val="FFFFFF"/>
                </a:solidFill>
              </a:rPr>
              <a:t>placed in the Forms F folder of your publisher </a:t>
            </a:r>
            <a:r>
              <a:rPr lang="en-US" dirty="0" smtClean="0">
                <a:solidFill>
                  <a:srgbClr val="FFFFFF"/>
                </a:solidFill>
              </a:rPr>
              <a:t>Google drive.  </a:t>
            </a:r>
            <a:endParaRPr dirty="0">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body" idx="1"/>
          </p:nvPr>
        </p:nvSpPr>
        <p:spPr>
          <a:xfrm>
            <a:off x="475850" y="1539550"/>
            <a:ext cx="4096200" cy="41334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Do:</a:t>
            </a:r>
            <a:r>
              <a:rPr lang="en-US" sz="1800">
                <a:solidFill>
                  <a:srgbClr val="FFFFFF"/>
                </a:solidFill>
                <a:latin typeface="Arial"/>
                <a:ea typeface="Arial"/>
                <a:cs typeface="Arial"/>
                <a:sym typeface="Arial"/>
              </a:rPr>
              <a:t> Build your Forms F within your publisher Google drive.</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Do: </a:t>
            </a:r>
            <a:r>
              <a:rPr lang="en-US" sz="1800">
                <a:solidFill>
                  <a:srgbClr val="FFFFFF"/>
                </a:solidFill>
                <a:latin typeface="Arial"/>
                <a:ea typeface="Arial"/>
                <a:cs typeface="Arial"/>
                <a:sym typeface="Arial"/>
              </a:rPr>
              <a:t>Provide citations that are targeted.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Do: </a:t>
            </a:r>
            <a:r>
              <a:rPr lang="en-US" sz="1800">
                <a:solidFill>
                  <a:srgbClr val="FFFFFF"/>
                </a:solidFill>
                <a:latin typeface="Arial"/>
                <a:ea typeface="Arial"/>
                <a:cs typeface="Arial"/>
                <a:sym typeface="Arial"/>
              </a:rPr>
              <a:t>Enter short, concise citations.</a:t>
            </a:r>
            <a:endParaRPr sz="1800" b="1">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Do: </a:t>
            </a:r>
            <a:r>
              <a:rPr lang="en-US" sz="1800">
                <a:solidFill>
                  <a:srgbClr val="FFFFFF"/>
                </a:solidFill>
                <a:latin typeface="Arial"/>
                <a:ea typeface="Arial"/>
                <a:cs typeface="Arial"/>
                <a:sym typeface="Arial"/>
              </a:rPr>
              <a:t>Provide citations that give broad exposure to the text/material.</a:t>
            </a:r>
            <a:endParaRPr sz="1800" b="1">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b="1">
                <a:solidFill>
                  <a:srgbClr val="FFFFFF"/>
                </a:solidFill>
                <a:latin typeface="Arial"/>
                <a:ea typeface="Arial"/>
                <a:cs typeface="Arial"/>
                <a:sym typeface="Arial"/>
              </a:rPr>
              <a:t>Do: </a:t>
            </a:r>
            <a:r>
              <a:rPr lang="en-US" sz="1800">
                <a:solidFill>
                  <a:srgbClr val="FFFFFF"/>
                </a:solidFill>
                <a:latin typeface="Arial"/>
                <a:ea typeface="Arial"/>
                <a:cs typeface="Arial"/>
                <a:sym typeface="Arial"/>
              </a:rPr>
              <a:t>Enter the best citation that addresses each standard or criterion.</a:t>
            </a:r>
            <a:endParaRPr sz="1800">
              <a:solidFill>
                <a:srgbClr val="FFFFFF"/>
              </a:solidFill>
              <a:latin typeface="Arial"/>
              <a:ea typeface="Arial"/>
              <a:cs typeface="Arial"/>
              <a:sym typeface="Arial"/>
            </a:endParaRPr>
          </a:p>
        </p:txBody>
      </p:sp>
      <p:sp>
        <p:nvSpPr>
          <p:cNvPr id="299" name="Google Shape;299;p40"/>
          <p:cNvSpPr txBox="1">
            <a:spLocks noGrp="1"/>
          </p:cNvSpPr>
          <p:nvPr>
            <p:ph type="title"/>
          </p:nvPr>
        </p:nvSpPr>
        <p:spPr>
          <a:xfrm>
            <a:off x="380950" y="134325"/>
            <a:ext cx="8382000" cy="100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FORM F: DOs AND DON’Ts</a:t>
            </a:r>
            <a:endParaRPr sz="3600">
              <a:solidFill>
                <a:srgbClr val="FFFFFF"/>
              </a:solidFill>
              <a:latin typeface="Arial"/>
              <a:ea typeface="Arial"/>
              <a:cs typeface="Arial"/>
              <a:sym typeface="Arial"/>
            </a:endParaRPr>
          </a:p>
        </p:txBody>
      </p:sp>
      <p:sp>
        <p:nvSpPr>
          <p:cNvPr id="300" name="Google Shape;300;p40"/>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301" name="Google Shape;301;p40"/>
          <p:cNvSpPr txBox="1"/>
          <p:nvPr/>
        </p:nvSpPr>
        <p:spPr>
          <a:xfrm>
            <a:off x="4572050" y="1604425"/>
            <a:ext cx="4096200" cy="3201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US" sz="1800" b="1">
                <a:solidFill>
                  <a:srgbClr val="FFFFFF"/>
                </a:solidFill>
              </a:rPr>
              <a:t>Do not: </a:t>
            </a:r>
            <a:r>
              <a:rPr lang="en-US" sz="1800">
                <a:solidFill>
                  <a:srgbClr val="FFFFFF"/>
                </a:solidFill>
              </a:rPr>
              <a:t>Remove Forms F from your publisher drive.</a:t>
            </a:r>
            <a:endParaRPr sz="1800">
              <a:solidFill>
                <a:srgbClr val="FFFFFF"/>
              </a:solidFill>
            </a:endParaRPr>
          </a:p>
          <a:p>
            <a:pPr marL="457200" lvl="0" indent="-342900" algn="l" rtl="0">
              <a:spcBef>
                <a:spcPts val="0"/>
              </a:spcBef>
              <a:spcAft>
                <a:spcPts val="0"/>
              </a:spcAft>
              <a:buClr>
                <a:srgbClr val="FFFFFF"/>
              </a:buClr>
              <a:buSzPts val="1800"/>
              <a:buChar char="●"/>
            </a:pPr>
            <a:r>
              <a:rPr lang="en-US" sz="1800" b="1">
                <a:solidFill>
                  <a:srgbClr val="FFFFFF"/>
                </a:solidFill>
              </a:rPr>
              <a:t>Do not: </a:t>
            </a:r>
            <a:r>
              <a:rPr lang="en-US" sz="1800">
                <a:solidFill>
                  <a:srgbClr val="FFFFFF"/>
                </a:solidFill>
              </a:rPr>
              <a:t>Convert Forms F from Google Sheets to Excel or any other format.</a:t>
            </a:r>
            <a:endParaRPr sz="1800">
              <a:solidFill>
                <a:srgbClr val="FFFFFF"/>
              </a:solidFill>
            </a:endParaRPr>
          </a:p>
          <a:p>
            <a:pPr marL="457200" lvl="0" indent="-342900" algn="l" rtl="0">
              <a:lnSpc>
                <a:spcPct val="120000"/>
              </a:lnSpc>
              <a:spcBef>
                <a:spcPts val="0"/>
              </a:spcBef>
              <a:spcAft>
                <a:spcPts val="0"/>
              </a:spcAft>
              <a:buClr>
                <a:srgbClr val="FFFFFF"/>
              </a:buClr>
              <a:buSzPts val="1800"/>
              <a:buChar char="●"/>
            </a:pPr>
            <a:r>
              <a:rPr lang="en-US" sz="1800" b="1">
                <a:solidFill>
                  <a:srgbClr val="FFFFFF"/>
                </a:solidFill>
              </a:rPr>
              <a:t>Do not: </a:t>
            </a:r>
            <a:r>
              <a:rPr lang="en-US" sz="1800">
                <a:solidFill>
                  <a:srgbClr val="FFFFFF"/>
                </a:solidFill>
              </a:rPr>
              <a:t>Cite an entire chapter or multiple pages.</a:t>
            </a:r>
            <a:endParaRPr sz="1800">
              <a:solidFill>
                <a:srgbClr val="FFFFFF"/>
              </a:solidFill>
            </a:endParaRPr>
          </a:p>
          <a:p>
            <a:pPr marL="457200" lvl="0" indent="-342900" algn="l" rtl="0">
              <a:lnSpc>
                <a:spcPct val="120000"/>
              </a:lnSpc>
              <a:spcBef>
                <a:spcPts val="0"/>
              </a:spcBef>
              <a:spcAft>
                <a:spcPts val="0"/>
              </a:spcAft>
              <a:buClr>
                <a:srgbClr val="FFFFFF"/>
              </a:buClr>
              <a:buSzPts val="1800"/>
              <a:buChar char="●"/>
            </a:pPr>
            <a:r>
              <a:rPr lang="en-US" sz="1800" b="1">
                <a:solidFill>
                  <a:srgbClr val="FFFFFF"/>
                </a:solidFill>
              </a:rPr>
              <a:t>Do not: </a:t>
            </a:r>
            <a:r>
              <a:rPr lang="en-US" sz="1800">
                <a:solidFill>
                  <a:srgbClr val="FFFFFF"/>
                </a:solidFill>
              </a:rPr>
              <a:t>Attempt to unlock cells.</a:t>
            </a:r>
            <a:endParaRPr sz="1800">
              <a:solidFill>
                <a:srgbClr val="FFFFFF"/>
              </a:solidFill>
            </a:endParaRPr>
          </a:p>
          <a:p>
            <a:pPr marL="457200" lvl="0" indent="-342900" algn="l" rtl="0">
              <a:lnSpc>
                <a:spcPct val="120000"/>
              </a:lnSpc>
              <a:spcBef>
                <a:spcPts val="0"/>
              </a:spcBef>
              <a:spcAft>
                <a:spcPts val="0"/>
              </a:spcAft>
              <a:buClr>
                <a:srgbClr val="FFFFFF"/>
              </a:buClr>
              <a:buSzPts val="1800"/>
              <a:buChar char="●"/>
            </a:pPr>
            <a:r>
              <a:rPr lang="en-US" sz="1800" b="1">
                <a:solidFill>
                  <a:srgbClr val="FFFFFF"/>
                </a:solidFill>
              </a:rPr>
              <a:t>Do not: </a:t>
            </a:r>
            <a:r>
              <a:rPr lang="en-US" sz="1800">
                <a:solidFill>
                  <a:srgbClr val="FFFFFF"/>
                </a:solidFill>
              </a:rPr>
              <a:t>Change the Form F formatting in any way.</a:t>
            </a:r>
            <a:endParaRPr sz="1800">
              <a:solidFill>
                <a:srgbClr val="FFFFFF"/>
              </a:solidFill>
            </a:endParaRPr>
          </a:p>
        </p:txBody>
      </p:sp>
      <p:sp>
        <p:nvSpPr>
          <p:cNvPr id="302" name="Google Shape;302;p40"/>
          <p:cNvSpPr txBox="1"/>
          <p:nvPr/>
        </p:nvSpPr>
        <p:spPr>
          <a:xfrm>
            <a:off x="42000" y="882325"/>
            <a:ext cx="9060000" cy="5037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1000"/>
              </a:spcBef>
              <a:spcAft>
                <a:spcPts val="0"/>
              </a:spcAft>
              <a:buNone/>
            </a:pPr>
            <a:r>
              <a:rPr lang="en-US" sz="1600" b="1">
                <a:solidFill>
                  <a:srgbClr val="FFFFFF"/>
                </a:solidFill>
              </a:rPr>
              <a:t>Remember: You may not use a citation more than once across all sections of the rubric.</a:t>
            </a:r>
            <a:endParaRPr sz="1600">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1400"/>
                                        <p:tgtEl>
                                          <p:spTgt spid="3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8">
                                            <p:txEl>
                                              <p:pRg st="0" end="0"/>
                                            </p:txEl>
                                          </p:spTgt>
                                        </p:tgtEl>
                                        <p:attrNameLst>
                                          <p:attrName>style.visibility</p:attrName>
                                        </p:attrNameLst>
                                      </p:cBhvr>
                                      <p:to>
                                        <p:strVal val="visible"/>
                                      </p:to>
                                    </p:set>
                                    <p:anim calcmode="lin" valueType="num">
                                      <p:cBhvr additive="base">
                                        <p:cTn id="12" dur="1400"/>
                                        <p:tgtEl>
                                          <p:spTgt spid="2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8">
                                            <p:txEl>
                                              <p:pRg st="1" end="1"/>
                                            </p:txEl>
                                          </p:spTgt>
                                        </p:tgtEl>
                                        <p:attrNameLst>
                                          <p:attrName>style.visibility</p:attrName>
                                        </p:attrNameLst>
                                      </p:cBhvr>
                                      <p:to>
                                        <p:strVal val="visible"/>
                                      </p:to>
                                    </p:set>
                                    <p:anim calcmode="lin" valueType="num">
                                      <p:cBhvr additive="base">
                                        <p:cTn id="17" dur="1400"/>
                                        <p:tgtEl>
                                          <p:spTgt spid="2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8">
                                            <p:txEl>
                                              <p:pRg st="2" end="2"/>
                                            </p:txEl>
                                          </p:spTgt>
                                        </p:tgtEl>
                                        <p:attrNameLst>
                                          <p:attrName>style.visibility</p:attrName>
                                        </p:attrNameLst>
                                      </p:cBhvr>
                                      <p:to>
                                        <p:strVal val="visible"/>
                                      </p:to>
                                    </p:set>
                                    <p:anim calcmode="lin" valueType="num">
                                      <p:cBhvr additive="base">
                                        <p:cTn id="22" dur="1400"/>
                                        <p:tgtEl>
                                          <p:spTgt spid="2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8">
                                            <p:txEl>
                                              <p:pRg st="3" end="3"/>
                                            </p:txEl>
                                          </p:spTgt>
                                        </p:tgtEl>
                                        <p:attrNameLst>
                                          <p:attrName>style.visibility</p:attrName>
                                        </p:attrNameLst>
                                      </p:cBhvr>
                                      <p:to>
                                        <p:strVal val="visible"/>
                                      </p:to>
                                    </p:set>
                                    <p:anim calcmode="lin" valueType="num">
                                      <p:cBhvr additive="base">
                                        <p:cTn id="27" dur="1400"/>
                                        <p:tgtEl>
                                          <p:spTgt spid="2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8">
                                            <p:txEl>
                                              <p:pRg st="4" end="4"/>
                                            </p:txEl>
                                          </p:spTgt>
                                        </p:tgtEl>
                                        <p:attrNameLst>
                                          <p:attrName>style.visibility</p:attrName>
                                        </p:attrNameLst>
                                      </p:cBhvr>
                                      <p:to>
                                        <p:strVal val="visible"/>
                                      </p:to>
                                    </p:set>
                                    <p:anim calcmode="lin" valueType="num">
                                      <p:cBhvr additive="base">
                                        <p:cTn id="32" dur="1400"/>
                                        <p:tgtEl>
                                          <p:spTgt spid="2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1">
                                            <p:txEl>
                                              <p:pRg st="0" end="0"/>
                                            </p:txEl>
                                          </p:spTgt>
                                        </p:tgtEl>
                                        <p:attrNameLst>
                                          <p:attrName>style.visibility</p:attrName>
                                        </p:attrNameLst>
                                      </p:cBhvr>
                                      <p:to>
                                        <p:strVal val="visible"/>
                                      </p:to>
                                    </p:set>
                                    <p:anim calcmode="lin" valueType="num">
                                      <p:cBhvr additive="base">
                                        <p:cTn id="37" dur="1400"/>
                                        <p:tgtEl>
                                          <p:spTgt spid="3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1">
                                            <p:txEl>
                                              <p:pRg st="1" end="1"/>
                                            </p:txEl>
                                          </p:spTgt>
                                        </p:tgtEl>
                                        <p:attrNameLst>
                                          <p:attrName>style.visibility</p:attrName>
                                        </p:attrNameLst>
                                      </p:cBhvr>
                                      <p:to>
                                        <p:strVal val="visible"/>
                                      </p:to>
                                    </p:set>
                                    <p:anim calcmode="lin" valueType="num">
                                      <p:cBhvr additive="base">
                                        <p:cTn id="42" dur="1400"/>
                                        <p:tgtEl>
                                          <p:spTgt spid="3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1">
                                            <p:txEl>
                                              <p:pRg st="2" end="2"/>
                                            </p:txEl>
                                          </p:spTgt>
                                        </p:tgtEl>
                                        <p:attrNameLst>
                                          <p:attrName>style.visibility</p:attrName>
                                        </p:attrNameLst>
                                      </p:cBhvr>
                                      <p:to>
                                        <p:strVal val="visible"/>
                                      </p:to>
                                    </p:set>
                                    <p:anim calcmode="lin" valueType="num">
                                      <p:cBhvr additive="base">
                                        <p:cTn id="47" dur="1400"/>
                                        <p:tgtEl>
                                          <p:spTgt spid="3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01">
                                            <p:txEl>
                                              <p:pRg st="3" end="3"/>
                                            </p:txEl>
                                          </p:spTgt>
                                        </p:tgtEl>
                                        <p:attrNameLst>
                                          <p:attrName>style.visibility</p:attrName>
                                        </p:attrNameLst>
                                      </p:cBhvr>
                                      <p:to>
                                        <p:strVal val="visible"/>
                                      </p:to>
                                    </p:set>
                                    <p:anim calcmode="lin" valueType="num">
                                      <p:cBhvr additive="base">
                                        <p:cTn id="52" dur="1400"/>
                                        <p:tgtEl>
                                          <p:spTgt spid="3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1">
                                            <p:txEl>
                                              <p:pRg st="4" end="4"/>
                                            </p:txEl>
                                          </p:spTgt>
                                        </p:tgtEl>
                                        <p:attrNameLst>
                                          <p:attrName>style.visibility</p:attrName>
                                        </p:attrNameLst>
                                      </p:cBhvr>
                                      <p:to>
                                        <p:strVal val="visible"/>
                                      </p:to>
                                    </p:set>
                                    <p:anim calcmode="lin" valueType="num">
                                      <p:cBhvr additive="base">
                                        <p:cTn id="57" dur="1400"/>
                                        <p:tgtEl>
                                          <p:spTgt spid="30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381000" y="152400"/>
            <a:ext cx="8382000" cy="1447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rgbClr val="FFFFFF"/>
                </a:solidFill>
                <a:latin typeface="Arial"/>
                <a:ea typeface="Arial"/>
                <a:cs typeface="Arial"/>
                <a:sym typeface="Arial"/>
              </a:rPr>
              <a:t>Form F Publisher/IMB Conferences</a:t>
            </a:r>
            <a:endParaRPr sz="3600">
              <a:solidFill>
                <a:srgbClr val="FFFFFF"/>
              </a:solidFill>
              <a:latin typeface="Arial"/>
              <a:ea typeface="Arial"/>
              <a:cs typeface="Arial"/>
              <a:sym typeface="Arial"/>
            </a:endParaRPr>
          </a:p>
        </p:txBody>
      </p:sp>
      <p:sp>
        <p:nvSpPr>
          <p:cNvPr id="309" name="Google Shape;309;p41"/>
          <p:cNvSpPr txBox="1">
            <a:spLocks noGrp="1"/>
          </p:cNvSpPr>
          <p:nvPr>
            <p:ph type="body" idx="1"/>
          </p:nvPr>
        </p:nvSpPr>
        <p:spPr>
          <a:xfrm>
            <a:off x="457200" y="1447800"/>
            <a:ext cx="8229600" cy="45261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Char char="●"/>
            </a:pPr>
            <a:r>
              <a:rPr lang="en-US" sz="2400"/>
              <a:t>Please begin citations for each tab on the Form Fs you will be submitting.</a:t>
            </a:r>
            <a:endParaRPr sz="2400"/>
          </a:p>
          <a:p>
            <a:pPr marL="457200" lvl="0" indent="-381000" algn="l" rtl="0">
              <a:spcBef>
                <a:spcPts val="0"/>
              </a:spcBef>
              <a:spcAft>
                <a:spcPts val="0"/>
              </a:spcAft>
              <a:buSzPts val="2400"/>
              <a:buChar char="●"/>
            </a:pPr>
            <a:r>
              <a:rPr lang="en-US" sz="2400"/>
              <a:t>Take note of questions you have about the rubric or how your materials are cited.</a:t>
            </a:r>
            <a:endParaRPr sz="2400"/>
          </a:p>
          <a:p>
            <a:pPr marL="457200" lvl="0" indent="-381000" algn="l" rtl="0">
              <a:spcBef>
                <a:spcPts val="0"/>
              </a:spcBef>
              <a:spcAft>
                <a:spcPts val="0"/>
              </a:spcAft>
              <a:buSzPts val="2400"/>
              <a:buChar char="●"/>
            </a:pPr>
            <a:r>
              <a:rPr lang="en-US" sz="2400"/>
              <a:t>Email Deb Marquez at </a:t>
            </a:r>
            <a:r>
              <a:rPr lang="en-US" sz="2400" u="sng">
                <a:solidFill>
                  <a:srgbClr val="FFFFFF"/>
                </a:solidFill>
                <a:hlinkClick r:id="rId3"/>
              </a:rPr>
              <a:t>debra.marquez@state.nm.us</a:t>
            </a:r>
            <a:r>
              <a:rPr lang="en-US" sz="2400"/>
              <a:t> when you are ready to set up a video conference.</a:t>
            </a:r>
            <a:endParaRPr sz="2400"/>
          </a:p>
          <a:p>
            <a:pPr marL="457200" lvl="0" indent="-381000" algn="l" rtl="0">
              <a:spcBef>
                <a:spcPts val="0"/>
              </a:spcBef>
              <a:spcAft>
                <a:spcPts val="0"/>
              </a:spcAft>
              <a:buSzPts val="2400"/>
              <a:buChar char="●"/>
            </a:pPr>
            <a:r>
              <a:rPr lang="en-US" sz="2400"/>
              <a:t>Deb will send a calendar invite to the contact person and they will forward it to all necessary participants.</a:t>
            </a:r>
            <a:endParaRPr sz="2400"/>
          </a:p>
          <a:p>
            <a:pPr marL="457200" lvl="0" indent="-381000" algn="l" rtl="0">
              <a:spcBef>
                <a:spcPts val="0"/>
              </a:spcBef>
              <a:spcAft>
                <a:spcPts val="0"/>
              </a:spcAft>
              <a:buSzPts val="2400"/>
              <a:buChar char="●"/>
            </a:pPr>
            <a:r>
              <a:rPr lang="en-US" sz="2400"/>
              <a:t>All video conferences will be held in Google Meet.</a:t>
            </a:r>
            <a:endParaRPr sz="2400"/>
          </a:p>
        </p:txBody>
      </p:sp>
      <p:sp>
        <p:nvSpPr>
          <p:cNvPr id="310" name="Google Shape;310;p41"/>
          <p:cNvSpPr txBox="1">
            <a:spLocks noGrp="1"/>
          </p:cNvSpPr>
          <p:nvPr>
            <p:ph type="sldNum" idx="12"/>
          </p:nvPr>
        </p:nvSpPr>
        <p:spPr>
          <a:xfrm>
            <a:off x="3505200" y="6361327"/>
            <a:ext cx="21336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 calcmode="lin" valueType="num">
                                      <p:cBhvr additive="base">
                                        <p:cTn id="7" dur="1500"/>
                                        <p:tgtEl>
                                          <p:spTgt spid="3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 calcmode="lin" valueType="num">
                                      <p:cBhvr additive="base">
                                        <p:cTn id="12" dur="1500"/>
                                        <p:tgtEl>
                                          <p:spTgt spid="3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 calcmode="lin" valueType="num">
                                      <p:cBhvr additive="base">
                                        <p:cTn id="17" dur="1500"/>
                                        <p:tgtEl>
                                          <p:spTgt spid="3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 calcmode="lin" valueType="num">
                                      <p:cBhvr additive="base">
                                        <p:cTn id="22" dur="1500"/>
                                        <p:tgtEl>
                                          <p:spTgt spid="3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 calcmode="lin" valueType="num">
                                      <p:cBhvr additive="base">
                                        <p:cTn id="27" dur="1500"/>
                                        <p:tgtEl>
                                          <p:spTgt spid="30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body" idx="1"/>
          </p:nvPr>
        </p:nvSpPr>
        <p:spPr>
          <a:xfrm>
            <a:off x="317400" y="1071875"/>
            <a:ext cx="8509200" cy="49179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Provider/Publishers submitting Core material are required to create a short video presentation (no more than 20 minutes) for each Core review set submitted. The video must include:</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an explanation of the structure of the material;</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detailed explanation of the citation strategies used in completing the </a:t>
            </a:r>
            <a:r>
              <a:rPr lang="en-US" sz="1800" b="1">
                <a:solidFill>
                  <a:srgbClr val="FFFFFF"/>
                </a:solidFill>
                <a:latin typeface="Arial"/>
                <a:ea typeface="Arial"/>
                <a:cs typeface="Arial"/>
                <a:sym typeface="Arial"/>
              </a:rPr>
              <a:t>Form F </a:t>
            </a:r>
            <a:r>
              <a:rPr lang="en-US" sz="1800" b="1" i="1">
                <a:solidFill>
                  <a:srgbClr val="FFFFFF"/>
                </a:solidFill>
                <a:latin typeface="Arial"/>
                <a:ea typeface="Arial"/>
                <a:cs typeface="Arial"/>
                <a:sym typeface="Arial"/>
              </a:rPr>
              <a:t>Citation Alignment and Scoring Rubric (</a:t>
            </a:r>
            <a:r>
              <a:rPr lang="en-US" sz="1800">
                <a:solidFill>
                  <a:srgbClr val="FFFFFF"/>
                </a:solidFill>
                <a:latin typeface="Arial"/>
                <a:ea typeface="Arial"/>
                <a:cs typeface="Arial"/>
                <a:sym typeface="Arial"/>
              </a:rPr>
              <a:t>Provider/Publisher’s notations, acronyms, abbreviations, headings, and features);</a:t>
            </a:r>
            <a:endParaRPr sz="1800">
              <a:solidFill>
                <a:srgbClr val="FFFFFF"/>
              </a:solidFill>
              <a:latin typeface="Arial"/>
              <a:ea typeface="Arial"/>
              <a:cs typeface="Arial"/>
              <a:sym typeface="Arial"/>
            </a:endParaRPr>
          </a:p>
          <a:p>
            <a:pPr marL="914400" lvl="1"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and instructions on how to access online or digital material necessary for the review.</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The video may not include any sales or contact information.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 link to each video will be due by February 28, 2020, to </a:t>
            </a:r>
            <a:r>
              <a:rPr lang="en-US" sz="1800" u="sng">
                <a:solidFill>
                  <a:srgbClr val="FFFFFF"/>
                </a:solidFill>
                <a:latin typeface="Arial"/>
                <a:ea typeface="Arial"/>
                <a:cs typeface="Arial"/>
                <a:sym typeface="Arial"/>
                <a:hlinkClick r:id="rId3"/>
              </a:rPr>
              <a:t>imb.contact@state.nm.us</a:t>
            </a:r>
            <a:r>
              <a:rPr lang="en-US" sz="1800">
                <a:solidFill>
                  <a:srgbClr val="FFFFFF"/>
                </a:solidFill>
                <a:latin typeface="Arial"/>
                <a:ea typeface="Arial"/>
                <a:cs typeface="Arial"/>
                <a:sym typeface="Arial"/>
              </a:rPr>
              <a:t> along with any access information needed to review the video.</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See page 23 of the RfA for complete instructions and guidelines.</a:t>
            </a:r>
            <a:endParaRPr sz="1800">
              <a:solidFill>
                <a:srgbClr val="FFFFFF"/>
              </a:solidFill>
              <a:latin typeface="Arial"/>
              <a:ea typeface="Arial"/>
              <a:cs typeface="Arial"/>
              <a:sym typeface="Arial"/>
            </a:endParaRPr>
          </a:p>
          <a:p>
            <a:pPr marL="0" lvl="0" indent="0" algn="l" rtl="0">
              <a:lnSpc>
                <a:spcPct val="120000"/>
              </a:lnSpc>
              <a:spcBef>
                <a:spcPts val="1000"/>
              </a:spcBef>
              <a:spcAft>
                <a:spcPts val="0"/>
              </a:spcAft>
              <a:buNone/>
            </a:pPr>
            <a:endParaRPr sz="1800">
              <a:solidFill>
                <a:srgbClr val="FFFFFF"/>
              </a:solidFill>
              <a:latin typeface="Arial"/>
              <a:ea typeface="Arial"/>
              <a:cs typeface="Arial"/>
              <a:sym typeface="Arial"/>
            </a:endParaRPr>
          </a:p>
        </p:txBody>
      </p:sp>
      <p:sp>
        <p:nvSpPr>
          <p:cNvPr id="317" name="Google Shape;317;p42"/>
          <p:cNvSpPr txBox="1">
            <a:spLocks noGrp="1"/>
          </p:cNvSpPr>
          <p:nvPr>
            <p:ph type="title"/>
          </p:nvPr>
        </p:nvSpPr>
        <p:spPr>
          <a:xfrm>
            <a:off x="55975" y="68425"/>
            <a:ext cx="9003900" cy="118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endParaRPr sz="18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MATERIAL AND FORM F </a:t>
            </a:r>
            <a:endParaRPr sz="36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CITATION VIDEO</a:t>
            </a:r>
            <a:endParaRPr sz="36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endParaRPr sz="1800">
              <a:solidFill>
                <a:srgbClr val="FFFFFF"/>
              </a:solidFill>
              <a:latin typeface="Arial"/>
              <a:ea typeface="Arial"/>
              <a:cs typeface="Arial"/>
              <a:sym typeface="Arial"/>
            </a:endParaRPr>
          </a:p>
        </p:txBody>
      </p:sp>
      <p:sp>
        <p:nvSpPr>
          <p:cNvPr id="318" name="Google Shape;318;p42"/>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800">
                <a:solidFill>
                  <a:srgbClr val="FFFFFF"/>
                </a:solidFill>
                <a:latin typeface="Arial"/>
                <a:ea typeface="Arial"/>
                <a:cs typeface="Arial"/>
                <a:sym typeface="Arial"/>
              </a:rPr>
              <a:t>28</a:t>
            </a:fld>
            <a:endParaRPr sz="18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 calcmode="lin" valueType="num">
                                      <p:cBhvr additive="base">
                                        <p:cTn id="7" dur="1600"/>
                                        <p:tgtEl>
                                          <p:spTgt spid="3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6">
                                            <p:txEl>
                                              <p:pRg st="1" end="1"/>
                                            </p:txEl>
                                          </p:spTgt>
                                        </p:tgtEl>
                                        <p:attrNameLst>
                                          <p:attrName>style.visibility</p:attrName>
                                        </p:attrNameLst>
                                      </p:cBhvr>
                                      <p:to>
                                        <p:strVal val="visible"/>
                                      </p:to>
                                    </p:set>
                                    <p:anim calcmode="lin" valueType="num">
                                      <p:cBhvr additive="base">
                                        <p:cTn id="12" dur="1600"/>
                                        <p:tgtEl>
                                          <p:spTgt spid="3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6">
                                            <p:txEl>
                                              <p:pRg st="2" end="2"/>
                                            </p:txEl>
                                          </p:spTgt>
                                        </p:tgtEl>
                                        <p:attrNameLst>
                                          <p:attrName>style.visibility</p:attrName>
                                        </p:attrNameLst>
                                      </p:cBhvr>
                                      <p:to>
                                        <p:strVal val="visible"/>
                                      </p:to>
                                    </p:set>
                                    <p:anim calcmode="lin" valueType="num">
                                      <p:cBhvr additive="base">
                                        <p:cTn id="17" dur="1600"/>
                                        <p:tgtEl>
                                          <p:spTgt spid="3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6">
                                            <p:txEl>
                                              <p:pRg st="3" end="3"/>
                                            </p:txEl>
                                          </p:spTgt>
                                        </p:tgtEl>
                                        <p:attrNameLst>
                                          <p:attrName>style.visibility</p:attrName>
                                        </p:attrNameLst>
                                      </p:cBhvr>
                                      <p:to>
                                        <p:strVal val="visible"/>
                                      </p:to>
                                    </p:set>
                                    <p:anim calcmode="lin" valueType="num">
                                      <p:cBhvr additive="base">
                                        <p:cTn id="22" dur="1600"/>
                                        <p:tgtEl>
                                          <p:spTgt spid="3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6">
                                            <p:txEl>
                                              <p:pRg st="4" end="4"/>
                                            </p:txEl>
                                          </p:spTgt>
                                        </p:tgtEl>
                                        <p:attrNameLst>
                                          <p:attrName>style.visibility</p:attrName>
                                        </p:attrNameLst>
                                      </p:cBhvr>
                                      <p:to>
                                        <p:strVal val="visible"/>
                                      </p:to>
                                    </p:set>
                                    <p:anim calcmode="lin" valueType="num">
                                      <p:cBhvr additive="base">
                                        <p:cTn id="27" dur="1600"/>
                                        <p:tgtEl>
                                          <p:spTgt spid="3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6">
                                            <p:txEl>
                                              <p:pRg st="5" end="5"/>
                                            </p:txEl>
                                          </p:spTgt>
                                        </p:tgtEl>
                                        <p:attrNameLst>
                                          <p:attrName>style.visibility</p:attrName>
                                        </p:attrNameLst>
                                      </p:cBhvr>
                                      <p:to>
                                        <p:strVal val="visible"/>
                                      </p:to>
                                    </p:set>
                                    <p:anim calcmode="lin" valueType="num">
                                      <p:cBhvr additive="base">
                                        <p:cTn id="32" dur="1600"/>
                                        <p:tgtEl>
                                          <p:spTgt spid="3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6">
                                            <p:txEl>
                                              <p:pRg st="6" end="6"/>
                                            </p:txEl>
                                          </p:spTgt>
                                        </p:tgtEl>
                                        <p:attrNameLst>
                                          <p:attrName>style.visibility</p:attrName>
                                        </p:attrNameLst>
                                      </p:cBhvr>
                                      <p:to>
                                        <p:strVal val="visible"/>
                                      </p:to>
                                    </p:set>
                                    <p:anim calcmode="lin" valueType="num">
                                      <p:cBhvr additive="base">
                                        <p:cTn id="37" dur="1600"/>
                                        <p:tgtEl>
                                          <p:spTgt spid="3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6">
                                            <p:txEl>
                                              <p:pRg st="7" end="7"/>
                                            </p:txEl>
                                          </p:spTgt>
                                        </p:tgtEl>
                                        <p:attrNameLst>
                                          <p:attrName>style.visibility</p:attrName>
                                        </p:attrNameLst>
                                      </p:cBhvr>
                                      <p:to>
                                        <p:strVal val="visible"/>
                                      </p:to>
                                    </p:set>
                                    <p:anim calcmode="lin" valueType="num">
                                      <p:cBhvr additive="base">
                                        <p:cTn id="42" dur="1600"/>
                                        <p:tgtEl>
                                          <p:spTgt spid="3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457200" y="1558200"/>
            <a:ext cx="8229600" cy="3928200"/>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1000"/>
              </a:spcBef>
              <a:spcAft>
                <a:spcPts val="0"/>
              </a:spcAft>
              <a:buClr>
                <a:srgbClr val="FFFFFF"/>
              </a:buClr>
              <a:buSzPts val="2400"/>
              <a:buFont typeface="Arial"/>
              <a:buChar char="●"/>
            </a:pPr>
            <a:r>
              <a:rPr lang="en-US" sz="2400">
                <a:solidFill>
                  <a:srgbClr val="FFFFFF"/>
                </a:solidFill>
                <a:latin typeface="Arial"/>
                <a:ea typeface="Arial"/>
                <a:cs typeface="Arial"/>
                <a:sym typeface="Arial"/>
              </a:rPr>
              <a:t>Subsequent to the review, results will be presented to Secretary of Education:</a:t>
            </a:r>
            <a:endParaRPr sz="2400">
              <a:solidFill>
                <a:srgbClr val="FFFFFF"/>
              </a:solidFill>
              <a:latin typeface="Arial"/>
              <a:ea typeface="Arial"/>
              <a:cs typeface="Arial"/>
              <a:sym typeface="Arial"/>
            </a:endParaRPr>
          </a:p>
          <a:p>
            <a:pPr marL="914400" lvl="1" indent="-381000" algn="l" rtl="0">
              <a:lnSpc>
                <a:spcPct val="120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core materials that are designated as recommended;</a:t>
            </a:r>
            <a:endParaRPr sz="2400">
              <a:solidFill>
                <a:srgbClr val="FFFFFF"/>
              </a:solidFill>
              <a:latin typeface="Arial"/>
              <a:ea typeface="Arial"/>
              <a:cs typeface="Arial"/>
              <a:sym typeface="Arial"/>
            </a:endParaRPr>
          </a:p>
          <a:p>
            <a:pPr marL="914400" lvl="1" indent="-381000" algn="l" rtl="0">
              <a:lnSpc>
                <a:spcPct val="120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core materials recommended with reservations; and</a:t>
            </a:r>
            <a:endParaRPr sz="2400">
              <a:solidFill>
                <a:srgbClr val="FFFFFF"/>
              </a:solidFill>
              <a:latin typeface="Arial"/>
              <a:ea typeface="Arial"/>
              <a:cs typeface="Arial"/>
              <a:sym typeface="Arial"/>
            </a:endParaRPr>
          </a:p>
          <a:p>
            <a:pPr marL="914400" lvl="1" indent="-381000" algn="l" rtl="0">
              <a:lnSpc>
                <a:spcPct val="120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supplementary materials.</a:t>
            </a:r>
            <a:endParaRPr sz="2400">
              <a:solidFill>
                <a:srgbClr val="FFFFFF"/>
              </a:solidFill>
              <a:latin typeface="Arial"/>
              <a:ea typeface="Arial"/>
              <a:cs typeface="Arial"/>
              <a:sym typeface="Arial"/>
            </a:endParaRPr>
          </a:p>
          <a:p>
            <a:pPr marL="457200" lvl="0" indent="-381000" algn="l" rtl="0">
              <a:lnSpc>
                <a:spcPct val="120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Once items are adopted on the multiple list, agreements will be sent to Providers/Publishers for signatures.</a:t>
            </a:r>
            <a:endParaRPr sz="2400">
              <a:solidFill>
                <a:srgbClr val="FFFFFF"/>
              </a:solidFill>
              <a:latin typeface="Arial"/>
              <a:ea typeface="Arial"/>
              <a:cs typeface="Arial"/>
              <a:sym typeface="Arial"/>
            </a:endParaRPr>
          </a:p>
        </p:txBody>
      </p:sp>
      <p:sp>
        <p:nvSpPr>
          <p:cNvPr id="325" name="Google Shape;325;p43"/>
          <p:cNvSpPr txBox="1">
            <a:spLocks noGrp="1"/>
          </p:cNvSpPr>
          <p:nvPr>
            <p:ph type="title"/>
          </p:nvPr>
        </p:nvSpPr>
        <p:spPr>
          <a:xfrm>
            <a:off x="381000" y="376325"/>
            <a:ext cx="8382000" cy="1028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endParaRPr sz="36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AFTER THE SUMMER REVIEW INSTITUTE</a:t>
            </a:r>
            <a:endParaRPr sz="3600">
              <a:solidFill>
                <a:srgbClr val="FFFFFF"/>
              </a:solidFill>
              <a:latin typeface="Arial"/>
              <a:ea typeface="Arial"/>
              <a:cs typeface="Arial"/>
              <a:sym typeface="Arial"/>
            </a:endParaRPr>
          </a:p>
          <a:p>
            <a:pPr marL="0" lvl="0" indent="0" algn="ctr" rtl="0">
              <a:spcBef>
                <a:spcPts val="0"/>
              </a:spcBef>
              <a:spcAft>
                <a:spcPts val="0"/>
              </a:spcAft>
              <a:buClr>
                <a:schemeClr val="lt2"/>
              </a:buClr>
              <a:buSzPts val="3600"/>
              <a:buFont typeface="Tahoma"/>
              <a:buNone/>
            </a:pPr>
            <a:endParaRPr sz="3600">
              <a:solidFill>
                <a:srgbClr val="FFFFFF"/>
              </a:solidFill>
              <a:latin typeface="Arial"/>
              <a:ea typeface="Arial"/>
              <a:cs typeface="Arial"/>
              <a:sym typeface="Arial"/>
            </a:endParaRPr>
          </a:p>
        </p:txBody>
      </p:sp>
      <p:sp>
        <p:nvSpPr>
          <p:cNvPr id="326" name="Google Shape;326;p43"/>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 calcmode="lin" valueType="num">
                                      <p:cBhvr additive="base">
                                        <p:cTn id="7" dur="1700"/>
                                        <p:tgtEl>
                                          <p:spTgt spid="3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 calcmode="lin" valueType="num">
                                      <p:cBhvr additive="base">
                                        <p:cTn id="12" dur="1700"/>
                                        <p:tgtEl>
                                          <p:spTgt spid="3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4">
                                            <p:txEl>
                                              <p:pRg st="2" end="2"/>
                                            </p:txEl>
                                          </p:spTgt>
                                        </p:tgtEl>
                                        <p:attrNameLst>
                                          <p:attrName>style.visibility</p:attrName>
                                        </p:attrNameLst>
                                      </p:cBhvr>
                                      <p:to>
                                        <p:strVal val="visible"/>
                                      </p:to>
                                    </p:set>
                                    <p:anim calcmode="lin" valueType="num">
                                      <p:cBhvr additive="base">
                                        <p:cTn id="17" dur="1700"/>
                                        <p:tgtEl>
                                          <p:spTgt spid="3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4">
                                            <p:txEl>
                                              <p:pRg st="3" end="3"/>
                                            </p:txEl>
                                          </p:spTgt>
                                        </p:tgtEl>
                                        <p:attrNameLst>
                                          <p:attrName>style.visibility</p:attrName>
                                        </p:attrNameLst>
                                      </p:cBhvr>
                                      <p:to>
                                        <p:strVal val="visible"/>
                                      </p:to>
                                    </p:set>
                                    <p:anim calcmode="lin" valueType="num">
                                      <p:cBhvr additive="base">
                                        <p:cTn id="22" dur="1700"/>
                                        <p:tgtEl>
                                          <p:spTgt spid="3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4">
                                            <p:txEl>
                                              <p:pRg st="4" end="4"/>
                                            </p:txEl>
                                          </p:spTgt>
                                        </p:tgtEl>
                                        <p:attrNameLst>
                                          <p:attrName>style.visibility</p:attrName>
                                        </p:attrNameLst>
                                      </p:cBhvr>
                                      <p:to>
                                        <p:strVal val="visible"/>
                                      </p:to>
                                    </p:set>
                                    <p:anim calcmode="lin" valueType="num">
                                      <p:cBhvr additive="base">
                                        <p:cTn id="27" dur="1700"/>
                                        <p:tgtEl>
                                          <p:spTgt spid="3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sz="3600">
                <a:solidFill>
                  <a:srgbClr val="FFFFFF"/>
                </a:solidFill>
                <a:latin typeface="Arial"/>
                <a:ea typeface="Arial"/>
                <a:cs typeface="Arial"/>
                <a:sym typeface="Arial"/>
              </a:rPr>
              <a:t>Agenda</a:t>
            </a:r>
            <a:endParaRPr sz="3600">
              <a:solidFill>
                <a:srgbClr val="FFFFFF"/>
              </a:solidFill>
              <a:latin typeface="Arial"/>
              <a:ea typeface="Arial"/>
              <a:cs typeface="Arial"/>
              <a:sym typeface="Arial"/>
            </a:endParaRPr>
          </a:p>
        </p:txBody>
      </p:sp>
      <p:sp>
        <p:nvSpPr>
          <p:cNvPr id="102" name="Google Shape;102;p17"/>
          <p:cNvSpPr txBox="1">
            <a:spLocks noGrp="1"/>
          </p:cNvSpPr>
          <p:nvPr>
            <p:ph type="body" idx="1"/>
          </p:nvPr>
        </p:nvSpPr>
        <p:spPr>
          <a:xfrm>
            <a:off x="102625" y="1127450"/>
            <a:ext cx="8882700" cy="4623900"/>
          </a:xfrm>
          <a:prstGeom prst="rect">
            <a:avLst/>
          </a:prstGeom>
          <a:noFill/>
          <a:ln>
            <a:noFill/>
          </a:ln>
        </p:spPr>
        <p:txBody>
          <a:bodyPr spcFirstLastPara="1" wrap="square" lIns="91425" tIns="45700" rIns="91425" bIns="45700" anchor="t" anchorCtr="0">
            <a:noAutofit/>
          </a:bodyPr>
          <a:lstStyle/>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Instructional Material Review/Definitions</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a:t>
            </a:r>
            <a:r>
              <a:rPr lang="en-US" sz="2400" b="1">
                <a:solidFill>
                  <a:srgbClr val="FFFFFF"/>
                </a:solidFill>
                <a:latin typeface="Arial"/>
                <a:ea typeface="Arial"/>
                <a:cs typeface="Arial"/>
                <a:sym typeface="Arial"/>
              </a:rPr>
              <a:t>Form D</a:t>
            </a:r>
            <a:r>
              <a:rPr lang="en-US" sz="2400">
                <a:solidFill>
                  <a:srgbClr val="FFFFFF"/>
                </a:solidFill>
                <a:latin typeface="Arial"/>
                <a:ea typeface="Arial"/>
                <a:cs typeface="Arial"/>
                <a:sym typeface="Arial"/>
              </a:rPr>
              <a:t>: Research-based Effectiveness</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Form Submission Deadlines</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Overview of Review Process</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a:t>
            </a:r>
            <a:r>
              <a:rPr lang="en-US" sz="2400" b="1">
                <a:solidFill>
                  <a:srgbClr val="FFFFFF"/>
                </a:solidFill>
                <a:latin typeface="Arial"/>
                <a:ea typeface="Arial"/>
                <a:cs typeface="Arial"/>
                <a:sym typeface="Arial"/>
              </a:rPr>
              <a:t>Form F: Citation Alignment and Scoring Rubric -     </a:t>
            </a:r>
            <a:r>
              <a:rPr lang="en-US" sz="2400">
                <a:solidFill>
                  <a:srgbClr val="FFFFFF"/>
                </a:solidFill>
                <a:latin typeface="Arial"/>
                <a:ea typeface="Arial"/>
                <a:cs typeface="Arial"/>
                <a:sym typeface="Arial"/>
              </a:rPr>
              <a:t>Overview</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a:t>
            </a:r>
            <a:r>
              <a:rPr lang="en-US" sz="2400" b="1">
                <a:solidFill>
                  <a:srgbClr val="FFFFFF"/>
                </a:solidFill>
                <a:latin typeface="Arial"/>
                <a:ea typeface="Arial"/>
                <a:cs typeface="Arial"/>
                <a:sym typeface="Arial"/>
              </a:rPr>
              <a:t>Form F</a:t>
            </a:r>
            <a:r>
              <a:rPr lang="en-US" sz="2400">
                <a:solidFill>
                  <a:srgbClr val="FFFFFF"/>
                </a:solidFill>
                <a:latin typeface="Arial"/>
                <a:ea typeface="Arial"/>
                <a:cs typeface="Arial"/>
                <a:sym typeface="Arial"/>
              </a:rPr>
              <a:t>—Fill in the Blanks</a:t>
            </a:r>
            <a:endParaRPr sz="2400">
              <a:solidFill>
                <a:srgbClr val="FFFFFF"/>
              </a:solidFill>
              <a:latin typeface="Arial"/>
              <a:ea typeface="Arial"/>
              <a:cs typeface="Arial"/>
              <a:sym typeface="Arial"/>
            </a:endParaRPr>
          </a:p>
          <a:p>
            <a:pPr marL="342900" lvl="0" indent="0" algn="l" rtl="0">
              <a:lnSpc>
                <a:spcPct val="120000"/>
              </a:lnSpc>
              <a:spcBef>
                <a:spcPts val="1000"/>
              </a:spcBef>
              <a:spcAft>
                <a:spcPts val="0"/>
              </a:spcAft>
              <a:buNone/>
            </a:pPr>
            <a:r>
              <a:rPr lang="en-US" sz="2400">
                <a:solidFill>
                  <a:srgbClr val="FFFFFF"/>
                </a:solidFill>
                <a:latin typeface="Arial"/>
                <a:ea typeface="Arial"/>
                <a:cs typeface="Arial"/>
                <a:sym typeface="Arial"/>
              </a:rPr>
              <a:t>• Material and Form F Citation Video</a:t>
            </a:r>
            <a:endParaRPr sz="2400">
              <a:solidFill>
                <a:srgbClr val="FFFFFF"/>
              </a:solidFill>
              <a:latin typeface="Arial"/>
              <a:ea typeface="Arial"/>
              <a:cs typeface="Arial"/>
              <a:sym typeface="Arial"/>
            </a:endParaRPr>
          </a:p>
          <a:p>
            <a:pPr marL="342900" lvl="0" indent="0" algn="l" rtl="0">
              <a:spcBef>
                <a:spcPts val="560"/>
              </a:spcBef>
              <a:spcAft>
                <a:spcPts val="0"/>
              </a:spcAft>
              <a:buNone/>
            </a:pPr>
            <a:endParaRPr sz="2800"/>
          </a:p>
        </p:txBody>
      </p:sp>
      <p:sp>
        <p:nvSpPr>
          <p:cNvPr id="103" name="Google Shape;103;p17"/>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1000"/>
                                        <p:tgtEl>
                                          <p:spTgt spid="1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 calcmode="lin" valueType="num">
                                      <p:cBhvr additive="base">
                                        <p:cTn id="12" dur="1000"/>
                                        <p:tgtEl>
                                          <p:spTgt spid="1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additive="base">
                                        <p:cTn id="17" dur="1000"/>
                                        <p:tgtEl>
                                          <p:spTgt spid="1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 calcmode="lin" valueType="num">
                                      <p:cBhvr additive="base">
                                        <p:cTn id="22" dur="1000"/>
                                        <p:tgtEl>
                                          <p:spTgt spid="1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 calcmode="lin" valueType="num">
                                      <p:cBhvr additive="base">
                                        <p:cTn id="27" dur="1000"/>
                                        <p:tgtEl>
                                          <p:spTgt spid="1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
                                            <p:txEl>
                                              <p:pRg st="5" end="5"/>
                                            </p:txEl>
                                          </p:spTgt>
                                        </p:tgtEl>
                                        <p:attrNameLst>
                                          <p:attrName>style.visibility</p:attrName>
                                        </p:attrNameLst>
                                      </p:cBhvr>
                                      <p:to>
                                        <p:strVal val="visible"/>
                                      </p:to>
                                    </p:set>
                                    <p:anim calcmode="lin" valueType="num">
                                      <p:cBhvr additive="base">
                                        <p:cTn id="32" dur="1000"/>
                                        <p:tgtEl>
                                          <p:spTgt spid="1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
                                            <p:txEl>
                                              <p:pRg st="6" end="6"/>
                                            </p:txEl>
                                          </p:spTgt>
                                        </p:tgtEl>
                                        <p:attrNameLst>
                                          <p:attrName>style.visibility</p:attrName>
                                        </p:attrNameLst>
                                      </p:cBhvr>
                                      <p:to>
                                        <p:strVal val="visible"/>
                                      </p:to>
                                    </p:set>
                                    <p:anim calcmode="lin" valueType="num">
                                      <p:cBhvr additive="base">
                                        <p:cTn id="37" dur="1000"/>
                                        <p:tgtEl>
                                          <p:spTgt spid="10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
                                            <p:txEl>
                                              <p:pRg st="7" end="7"/>
                                            </p:txEl>
                                          </p:spTgt>
                                        </p:tgtEl>
                                        <p:attrNameLst>
                                          <p:attrName>style.visibility</p:attrName>
                                        </p:attrNameLst>
                                      </p:cBhvr>
                                      <p:to>
                                        <p:strVal val="visible"/>
                                      </p:to>
                                    </p:set>
                                    <p:anim calcmode="lin" valueType="num">
                                      <p:cBhvr additive="base">
                                        <p:cTn id="42" dur="1000"/>
                                        <p:tgtEl>
                                          <p:spTgt spid="1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a:spLocks noGrp="1"/>
          </p:cNvSpPr>
          <p:nvPr>
            <p:ph type="title"/>
          </p:nvPr>
        </p:nvSpPr>
        <p:spPr>
          <a:xfrm>
            <a:off x="381000" y="152400"/>
            <a:ext cx="8382000" cy="1447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latin typeface="Arial"/>
                <a:ea typeface="Arial"/>
                <a:cs typeface="Arial"/>
                <a:sym typeface="Arial"/>
              </a:rPr>
              <a:t>Thank you</a:t>
            </a:r>
            <a:endParaRPr>
              <a:solidFill>
                <a:srgbClr val="FFFFFF"/>
              </a:solidFill>
              <a:latin typeface="Arial"/>
              <a:ea typeface="Arial"/>
              <a:cs typeface="Arial"/>
              <a:sym typeface="Arial"/>
            </a:endParaRPr>
          </a:p>
        </p:txBody>
      </p:sp>
      <p:sp>
        <p:nvSpPr>
          <p:cNvPr id="333" name="Google Shape;333;p44"/>
          <p:cNvSpPr txBox="1">
            <a:spLocks noGrp="1"/>
          </p:cNvSpPr>
          <p:nvPr>
            <p:ph type="body" idx="1"/>
          </p:nvPr>
        </p:nvSpPr>
        <p:spPr>
          <a:xfrm>
            <a:off x="457200" y="1752600"/>
            <a:ext cx="8229600" cy="37152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Clr>
                <a:srgbClr val="FFFFFF"/>
              </a:buClr>
              <a:buSzPts val="3200"/>
              <a:buFont typeface="Arial"/>
              <a:buChar char="●"/>
            </a:pPr>
            <a:r>
              <a:rPr lang="en-US" dirty="0">
                <a:solidFill>
                  <a:srgbClr val="FFFFFF"/>
                </a:solidFill>
                <a:latin typeface="Arial"/>
                <a:ea typeface="Arial"/>
                <a:cs typeface="Arial"/>
                <a:sym typeface="Arial"/>
              </a:rPr>
              <a:t>Thank you for attending today’s webinar.</a:t>
            </a:r>
            <a:endParaRPr dirty="0">
              <a:solidFill>
                <a:srgbClr val="FFFFFF"/>
              </a:solidFill>
              <a:latin typeface="Arial"/>
              <a:ea typeface="Arial"/>
              <a:cs typeface="Arial"/>
              <a:sym typeface="Arial"/>
            </a:endParaRPr>
          </a:p>
          <a:p>
            <a:pPr marL="457200" lvl="0" indent="-431800" algn="l" rtl="0">
              <a:spcBef>
                <a:spcPts val="0"/>
              </a:spcBef>
              <a:spcAft>
                <a:spcPts val="0"/>
              </a:spcAft>
              <a:buClr>
                <a:srgbClr val="FFFFFF"/>
              </a:buClr>
              <a:buSzPts val="3200"/>
              <a:buFont typeface="Arial"/>
              <a:buChar char="●"/>
            </a:pPr>
            <a:r>
              <a:rPr lang="en-US" dirty="0">
                <a:solidFill>
                  <a:srgbClr val="FFFFFF"/>
                </a:solidFill>
                <a:latin typeface="Arial"/>
                <a:ea typeface="Arial"/>
                <a:cs typeface="Arial"/>
                <a:sym typeface="Arial"/>
              </a:rPr>
              <a:t>Please submit in writing any further questions you have to: </a:t>
            </a:r>
            <a:r>
              <a:rPr lang="en-US" u="sng" dirty="0">
                <a:solidFill>
                  <a:schemeClr val="bg1"/>
                </a:solidFill>
                <a:latin typeface="Arial"/>
                <a:ea typeface="Arial"/>
                <a:cs typeface="Arial"/>
                <a:sym typeface="Arial"/>
                <a:hlinkClick r:id="rId3"/>
              </a:rPr>
              <a:t>imb.contact@state.nm.us</a:t>
            </a:r>
            <a:r>
              <a:rPr lang="en-US" dirty="0">
                <a:solidFill>
                  <a:srgbClr val="FFFFFF"/>
                </a:solidFill>
                <a:latin typeface="Arial"/>
                <a:ea typeface="Arial"/>
                <a:cs typeface="Arial"/>
                <a:sym typeface="Arial"/>
              </a:rPr>
              <a:t>.  </a:t>
            </a:r>
            <a:endParaRPr dirty="0">
              <a:solidFill>
                <a:srgbClr val="FFFFFF"/>
              </a:solidFill>
              <a:latin typeface="Arial"/>
              <a:ea typeface="Arial"/>
              <a:cs typeface="Arial"/>
              <a:sym typeface="Arial"/>
            </a:endParaRPr>
          </a:p>
        </p:txBody>
      </p:sp>
      <p:sp>
        <p:nvSpPr>
          <p:cNvPr id="334" name="Google Shape;334;p44"/>
          <p:cNvSpPr txBox="1">
            <a:spLocks noGrp="1"/>
          </p:cNvSpPr>
          <p:nvPr>
            <p:ph type="sldNum" idx="12"/>
          </p:nvPr>
        </p:nvSpPr>
        <p:spPr>
          <a:xfrm>
            <a:off x="3505200" y="6361327"/>
            <a:ext cx="21336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1500"/>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Tahoma"/>
              <a:buNone/>
            </a:pPr>
            <a:r>
              <a:rPr lang="en-US" sz="3600">
                <a:solidFill>
                  <a:srgbClr val="FFFFFF"/>
                </a:solidFill>
                <a:latin typeface="Arial"/>
                <a:ea typeface="Arial"/>
                <a:cs typeface="Arial"/>
                <a:sym typeface="Arial"/>
              </a:rPr>
              <a:t>INSTRUCTIONAL MATERIAL DEFINITION</a:t>
            </a:r>
            <a:endParaRPr sz="4000">
              <a:solidFill>
                <a:srgbClr val="FFFFFF"/>
              </a:solidFill>
            </a:endParaRPr>
          </a:p>
        </p:txBody>
      </p:sp>
      <p:sp>
        <p:nvSpPr>
          <p:cNvPr id="110" name="Google Shape;110;p18"/>
          <p:cNvSpPr txBox="1">
            <a:spLocks noGrp="1"/>
          </p:cNvSpPr>
          <p:nvPr>
            <p:ph type="body" idx="1"/>
          </p:nvPr>
        </p:nvSpPr>
        <p:spPr>
          <a:xfrm>
            <a:off x="457200" y="1524001"/>
            <a:ext cx="8229600" cy="3810000"/>
          </a:xfrm>
          <a:prstGeom prst="rect">
            <a:avLst/>
          </a:prstGeom>
          <a:noFill/>
          <a:ln>
            <a:noFill/>
          </a:ln>
        </p:spPr>
        <p:txBody>
          <a:bodyPr spcFirstLastPara="1" wrap="square" lIns="91425" tIns="45700" rIns="91425" bIns="45700" anchor="t" anchorCtr="0">
            <a:noAutofit/>
          </a:bodyPr>
          <a:lstStyle/>
          <a:p>
            <a:pPr marL="342900" lvl="0" indent="0" algn="l" rtl="0">
              <a:lnSpc>
                <a:spcPct val="90000"/>
              </a:lnSpc>
              <a:spcBef>
                <a:spcPts val="0"/>
              </a:spcBef>
              <a:spcAft>
                <a:spcPts val="0"/>
              </a:spcAft>
              <a:buNone/>
            </a:pPr>
            <a:endParaRPr sz="30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rgbClr val="FFFFFF"/>
              </a:buClr>
              <a:buSzPts val="2400"/>
              <a:buFont typeface="Arial"/>
              <a:buChar char="●"/>
            </a:pPr>
            <a:r>
              <a:rPr lang="en-US" sz="2400" b="1" u="sng">
                <a:solidFill>
                  <a:srgbClr val="FFFFFF"/>
                </a:solidFill>
                <a:latin typeface="Arial"/>
                <a:ea typeface="Arial"/>
                <a:cs typeface="Arial"/>
                <a:sym typeface="Arial"/>
              </a:rPr>
              <a:t>Instructional Material</a:t>
            </a:r>
            <a:r>
              <a:rPr lang="en-US" sz="2400">
                <a:solidFill>
                  <a:srgbClr val="FFFFFF"/>
                </a:solidFill>
                <a:latin typeface="Arial"/>
                <a:ea typeface="Arial"/>
                <a:cs typeface="Arial"/>
                <a:sym typeface="Arial"/>
              </a:rPr>
              <a:t>—school textbooks and other educational media that are used as the basis for instruction, including combinations of textbooks, learning kits, supplementary material and electronic media (not to include computers, laptops, handheld computers, or other devices).</a:t>
            </a:r>
            <a:endParaRPr sz="2400">
              <a:solidFill>
                <a:srgbClr val="FFFFFF"/>
              </a:solidFill>
              <a:latin typeface="Arial"/>
              <a:ea typeface="Arial"/>
              <a:cs typeface="Arial"/>
              <a:sym typeface="Arial"/>
            </a:endParaRPr>
          </a:p>
          <a:p>
            <a:pPr marL="342900" lvl="0" indent="0" algn="l" rtl="0">
              <a:lnSpc>
                <a:spcPct val="90000"/>
              </a:lnSpc>
              <a:spcBef>
                <a:spcPts val="560"/>
              </a:spcBef>
              <a:spcAft>
                <a:spcPts val="0"/>
              </a:spcAft>
              <a:buNone/>
            </a:pPr>
            <a:endParaRPr sz="2800"/>
          </a:p>
          <a:p>
            <a:pPr marL="742950" lvl="1" indent="-107950" algn="l" rtl="0">
              <a:lnSpc>
                <a:spcPct val="90000"/>
              </a:lnSpc>
              <a:spcBef>
                <a:spcPts val="560"/>
              </a:spcBef>
              <a:spcAft>
                <a:spcPts val="0"/>
              </a:spcAft>
              <a:buClr>
                <a:schemeClr val="lt2"/>
              </a:buClr>
              <a:buSzPts val="2800"/>
              <a:buNone/>
            </a:pPr>
            <a:endParaRPr sz="2800"/>
          </a:p>
        </p:txBody>
      </p:sp>
      <p:sp>
        <p:nvSpPr>
          <p:cNvPr id="111" name="Google Shape;111;p18"/>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1000"/>
                                        <p:tgtEl>
                                          <p:spTgt spid="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 calcmode="lin" valueType="num">
                                      <p:cBhvr additive="base">
                                        <p:cTn id="12" dur="1000"/>
                                        <p:tgtEl>
                                          <p:spTgt spid="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 calcmode="lin" valueType="num">
                                      <p:cBhvr additive="base">
                                        <p:cTn id="17" dur="1000"/>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 calcmode="lin" valueType="num">
                                      <p:cBhvr additive="base">
                                        <p:cTn id="22" dur="1000"/>
                                        <p:tgtEl>
                                          <p:spTgt spid="1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533400" y="1800797"/>
            <a:ext cx="8229600" cy="3334800"/>
          </a:xfrm>
          <a:prstGeom prst="rect">
            <a:avLst/>
          </a:prstGeom>
          <a:noFill/>
          <a:ln>
            <a:noFill/>
          </a:ln>
        </p:spPr>
        <p:txBody>
          <a:bodyPr spcFirstLastPara="1" wrap="square" lIns="91425" tIns="45700" rIns="91425" bIns="45700" anchor="t" anchorCtr="0">
            <a:noAutofit/>
          </a:bodyPr>
          <a:lstStyle/>
          <a:p>
            <a:pPr marL="457200" lvl="0" indent="-355600" algn="l" rtl="0">
              <a:lnSpc>
                <a:spcPct val="120000"/>
              </a:lnSpc>
              <a:spcBef>
                <a:spcPts val="1000"/>
              </a:spcBef>
              <a:spcAft>
                <a:spcPts val="0"/>
              </a:spcAft>
              <a:buClr>
                <a:srgbClr val="FFFFFF"/>
              </a:buClr>
              <a:buSzPts val="2000"/>
              <a:buFont typeface="Arial"/>
              <a:buChar char="●"/>
            </a:pPr>
            <a:r>
              <a:rPr lang="en-US" sz="2000" b="1" u="sng">
                <a:solidFill>
                  <a:srgbClr val="FFFFFF"/>
                </a:solidFill>
                <a:latin typeface="Arial"/>
                <a:ea typeface="Arial"/>
                <a:cs typeface="Arial"/>
                <a:sym typeface="Arial"/>
              </a:rPr>
              <a:t>Core Instructional Material</a:t>
            </a:r>
            <a:r>
              <a:rPr lang="en-US" sz="2000">
                <a:solidFill>
                  <a:srgbClr val="FFFFFF"/>
                </a:solidFill>
                <a:latin typeface="Arial"/>
                <a:ea typeface="Arial"/>
                <a:cs typeface="Arial"/>
                <a:sym typeface="Arial"/>
              </a:rPr>
              <a:t>—the comprehensive print or digital educational material, including basal material, which constitutes the necessary instructional components of a full academic course of study in those subjects for which the department has adopted content standards and benchmarks.</a:t>
            </a:r>
            <a:endParaRPr sz="2000">
              <a:solidFill>
                <a:srgbClr val="FFFFFF"/>
              </a:solidFill>
              <a:latin typeface="Arial"/>
              <a:ea typeface="Arial"/>
              <a:cs typeface="Arial"/>
              <a:sym typeface="Arial"/>
            </a:endParaRPr>
          </a:p>
          <a:p>
            <a:pPr marL="457200" lvl="0" indent="-355600" algn="l" rtl="0">
              <a:lnSpc>
                <a:spcPct val="120000"/>
              </a:lnSpc>
              <a:spcBef>
                <a:spcPts val="0"/>
              </a:spcBef>
              <a:spcAft>
                <a:spcPts val="0"/>
              </a:spcAft>
              <a:buClr>
                <a:srgbClr val="FFFFFF"/>
              </a:buClr>
              <a:buSzPts val="2000"/>
              <a:buFont typeface="Arial"/>
              <a:buChar char="●"/>
            </a:pPr>
            <a:r>
              <a:rPr lang="en-US" sz="2000" b="1" u="sng">
                <a:solidFill>
                  <a:srgbClr val="FFFFFF"/>
                </a:solidFill>
                <a:latin typeface="Arial"/>
                <a:ea typeface="Arial"/>
                <a:cs typeface="Arial"/>
                <a:sym typeface="Arial"/>
              </a:rPr>
              <a:t>Supplementary Materials</a:t>
            </a:r>
            <a:r>
              <a:rPr lang="en-US" sz="2000">
                <a:solidFill>
                  <a:srgbClr val="FFFFFF"/>
                </a:solidFill>
                <a:latin typeface="Arial"/>
                <a:ea typeface="Arial"/>
                <a:cs typeface="Arial"/>
                <a:sym typeface="Arial"/>
              </a:rPr>
              <a:t>—supporting instructional material used to reinforce, enrich, or enhance instruction driven by core instructional material.  Pursuant to Section 22-15-8 NMSA 1978, the department may choose not to review supplementary materials.</a:t>
            </a:r>
            <a:endParaRPr sz="2000">
              <a:solidFill>
                <a:srgbClr val="FFFFFF"/>
              </a:solidFill>
              <a:latin typeface="Arial"/>
              <a:ea typeface="Arial"/>
              <a:cs typeface="Arial"/>
              <a:sym typeface="Arial"/>
            </a:endParaRPr>
          </a:p>
          <a:p>
            <a:pPr marL="0" lvl="0" indent="0" algn="ctr" rtl="0">
              <a:spcBef>
                <a:spcPts val="640"/>
              </a:spcBef>
              <a:spcAft>
                <a:spcPts val="0"/>
              </a:spcAft>
              <a:buClr>
                <a:schemeClr val="lt2"/>
              </a:buClr>
              <a:buSzPts val="3200"/>
              <a:buNone/>
            </a:pPr>
            <a:endParaRPr/>
          </a:p>
        </p:txBody>
      </p:sp>
      <p:sp>
        <p:nvSpPr>
          <p:cNvPr id="118" name="Google Shape;118;p19"/>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19" name="Google Shape;119;p19"/>
          <p:cNvSpPr txBox="1"/>
          <p:nvPr/>
        </p:nvSpPr>
        <p:spPr>
          <a:xfrm>
            <a:off x="533300" y="447875"/>
            <a:ext cx="8229600" cy="111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4000"/>
              <a:buFont typeface="Tahoma"/>
              <a:buNone/>
            </a:pPr>
            <a:r>
              <a:rPr lang="en-US" sz="3600">
                <a:solidFill>
                  <a:srgbClr val="FFFFFF"/>
                </a:solidFill>
              </a:rPr>
              <a:t>INSTRUCTIONAL MATERIAL DEFINITION</a:t>
            </a:r>
            <a:endParaRPr>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1000"/>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 calcmode="lin" valueType="num">
                                      <p:cBhvr additive="base">
                                        <p:cTn id="12" dur="1000"/>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 calcmode="lin" valueType="num">
                                      <p:cBhvr additive="base">
                                        <p:cTn id="17" dur="1000"/>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body" idx="1"/>
          </p:nvPr>
        </p:nvSpPr>
        <p:spPr>
          <a:xfrm>
            <a:off x="457200" y="1434723"/>
            <a:ext cx="8229600" cy="41730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Research-based effectiveness is the demonstrated  effectiveness of instructional material in supporting students to meet or exceed grade-level goals according to New Mexico content standards, and as demonstrated by the best available evidence for curricula in the relevant grade and subject.  For core instructional material, evidence shall include an independently conducted experimental or quasi-experimental research study or review by nationally-recognized, independent experts in curricula review.  LEA-created core instructional materials may also demonstrate effectiveness using correlational evidence that students using the core instructional material meet or exceed grade-level proficiency as measured by the state assessment. </a:t>
            </a:r>
            <a:endParaRPr sz="1800">
              <a:solidFill>
                <a:srgbClr val="FFFFFF"/>
              </a:solidFill>
              <a:latin typeface="Arial"/>
              <a:ea typeface="Arial"/>
              <a:cs typeface="Arial"/>
              <a:sym typeface="Arial"/>
            </a:endParaRPr>
          </a:p>
          <a:p>
            <a:pPr marL="342900" lvl="0" indent="0" algn="l" rtl="0">
              <a:spcBef>
                <a:spcPts val="440"/>
              </a:spcBef>
              <a:spcAft>
                <a:spcPts val="0"/>
              </a:spcAft>
              <a:buNone/>
            </a:pPr>
            <a:endParaRPr/>
          </a:p>
          <a:p>
            <a:pPr marL="742950" lvl="1" indent="-146050" algn="l" rtl="0">
              <a:spcBef>
                <a:spcPts val="440"/>
              </a:spcBef>
              <a:spcAft>
                <a:spcPts val="0"/>
              </a:spcAft>
              <a:buClr>
                <a:schemeClr val="lt2"/>
              </a:buClr>
              <a:buSzPts val="2200"/>
              <a:buNone/>
            </a:pPr>
            <a:endParaRPr sz="2200"/>
          </a:p>
        </p:txBody>
      </p:sp>
      <p:sp>
        <p:nvSpPr>
          <p:cNvPr id="126" name="Google Shape;126;p20"/>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Tahoma"/>
              <a:buNone/>
            </a:pPr>
            <a:r>
              <a:rPr lang="en-US" sz="3600">
                <a:solidFill>
                  <a:srgbClr val="FFFFFF"/>
                </a:solidFill>
                <a:latin typeface="Arial"/>
                <a:ea typeface="Arial"/>
                <a:cs typeface="Arial"/>
                <a:sym typeface="Arial"/>
              </a:rPr>
              <a:t>RESEARCH-BASED EFFECTIVENESS (DEFINITION)</a:t>
            </a:r>
            <a:endParaRPr sz="3600">
              <a:solidFill>
                <a:srgbClr val="FFFFFF"/>
              </a:solidFill>
            </a:endParaRPr>
          </a:p>
        </p:txBody>
      </p:sp>
      <p:sp>
        <p:nvSpPr>
          <p:cNvPr id="127" name="Google Shape;127;p20"/>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p:nvPr/>
        </p:nvSpPr>
        <p:spPr>
          <a:xfrm>
            <a:off x="5867400" y="1437144"/>
            <a:ext cx="3048000" cy="267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chemeClr val="lt1"/>
                </a:solidFill>
                <a:latin typeface="Tahoma"/>
                <a:ea typeface="Tahoma"/>
                <a:cs typeface="Tahoma"/>
                <a:sym typeface="Tahoma"/>
              </a:rPr>
              <a:t>Adoption Process </a:t>
            </a:r>
            <a:endParaRPr/>
          </a:p>
          <a:p>
            <a:pPr marL="0" marR="0" lvl="0" indent="0" algn="ctr" rtl="0">
              <a:spcBef>
                <a:spcPts val="0"/>
              </a:spcBef>
              <a:spcAft>
                <a:spcPts val="0"/>
              </a:spcAft>
              <a:buNone/>
            </a:pPr>
            <a:r>
              <a:rPr lang="en-US" sz="4200">
                <a:solidFill>
                  <a:schemeClr val="lt1"/>
                </a:solidFill>
                <a:latin typeface="Tahoma"/>
                <a:ea typeface="Tahoma"/>
                <a:cs typeface="Tahoma"/>
                <a:sym typeface="Tahoma"/>
              </a:rPr>
              <a:t>and Designation</a:t>
            </a:r>
            <a:endParaRPr sz="4200">
              <a:solidFill>
                <a:schemeClr val="lt1"/>
              </a:solidFill>
              <a:latin typeface="Tahoma"/>
              <a:ea typeface="Tahoma"/>
              <a:cs typeface="Tahoma"/>
              <a:sym typeface="Tahoma"/>
            </a:endParaRPr>
          </a:p>
        </p:txBody>
      </p:sp>
      <p:sp>
        <p:nvSpPr>
          <p:cNvPr id="134" name="Google Shape;134;p21"/>
          <p:cNvSpPr txBox="1">
            <a:spLocks noGrp="1"/>
          </p:cNvSpPr>
          <p:nvPr>
            <p:ph type="sldNum" idx="12"/>
          </p:nvPr>
        </p:nvSpPr>
        <p:spPr>
          <a:xfrm>
            <a:off x="3505200" y="6361327"/>
            <a:ext cx="21336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pic>
        <p:nvPicPr>
          <p:cNvPr id="135" name="Google Shape;135;p21"/>
          <p:cNvPicPr preferRelativeResize="0"/>
          <p:nvPr/>
        </p:nvPicPr>
        <p:blipFill>
          <a:blip r:embed="rId3">
            <a:alphaModFix/>
          </a:blip>
          <a:stretch>
            <a:fillRect/>
          </a:stretch>
        </p:blipFill>
        <p:spPr>
          <a:xfrm>
            <a:off x="7" y="0"/>
            <a:ext cx="5714999" cy="63532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81000" y="152400"/>
            <a:ext cx="83820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sz="3600">
                <a:solidFill>
                  <a:srgbClr val="FFFFFF"/>
                </a:solidFill>
                <a:latin typeface="Arial"/>
                <a:ea typeface="Arial"/>
                <a:cs typeface="Arial"/>
                <a:sym typeface="Arial"/>
              </a:rPr>
              <a:t>RESEARCH-BASED EFFECTIVENESS DETERMINATION FOR CORE</a:t>
            </a:r>
            <a:endParaRPr sz="3600">
              <a:solidFill>
                <a:srgbClr val="FFFFFF"/>
              </a:solidFill>
              <a:latin typeface="Arial"/>
              <a:ea typeface="Arial"/>
              <a:cs typeface="Arial"/>
              <a:sym typeface="Arial"/>
            </a:endParaRPr>
          </a:p>
        </p:txBody>
      </p:sp>
      <p:sp>
        <p:nvSpPr>
          <p:cNvPr id="142" name="Google Shape;142;p22"/>
          <p:cNvSpPr txBox="1">
            <a:spLocks noGrp="1"/>
          </p:cNvSpPr>
          <p:nvPr>
            <p:ph type="body" idx="1"/>
          </p:nvPr>
        </p:nvSpPr>
        <p:spPr>
          <a:xfrm>
            <a:off x="457200" y="1403637"/>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000"/>
              </a:spcBef>
              <a:spcAft>
                <a:spcPts val="0"/>
              </a:spcAft>
              <a:buClr>
                <a:srgbClr val="FFFFFF"/>
              </a:buClr>
              <a:buSzPts val="1800"/>
              <a:buFont typeface="Arial"/>
              <a:buChar char="●"/>
            </a:pPr>
            <a:r>
              <a:rPr lang="en-US" sz="1800">
                <a:solidFill>
                  <a:srgbClr val="FFFFFF"/>
                </a:solidFill>
                <a:latin typeface="Arial"/>
                <a:ea typeface="Arial"/>
                <a:cs typeface="Arial"/>
                <a:sym typeface="Arial"/>
              </a:rPr>
              <a:t>Instructional materials that have been submitted on Form E: List of Instructional Materials, certified on Form B:  Certification of Instructional Materials, and verified by the department to be Core, will be evaluated based upon the criteria established for Form D: Research-Based Effectiveness Determination. </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Core instructional materials that do not meet the research-based effectiveness criteria within Form D: Research Based Effectiveness Determination will not be reviewed and will not be adopted.</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Providers/Publishers will be informed by January 27, 2020, of their status concerning research-based effectiveness determination.</a:t>
            </a:r>
            <a:endParaRPr sz="1800">
              <a:solidFill>
                <a:srgbClr val="FFFFFF"/>
              </a:solidFill>
              <a:latin typeface="Arial"/>
              <a:ea typeface="Arial"/>
              <a:cs typeface="Arial"/>
              <a:sym typeface="Arial"/>
            </a:endParaRPr>
          </a:p>
          <a:p>
            <a:pPr marL="457200" lvl="0" indent="-342900" algn="l" rtl="0">
              <a:lnSpc>
                <a:spcPct val="12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If you are submitting material for core consideration, please begin the process of filling out the appropriate Form F: Alignment and Scoring Rubrics.</a:t>
            </a:r>
            <a:endParaRPr sz="1800">
              <a:solidFill>
                <a:srgbClr val="FFFFFF"/>
              </a:solidFill>
              <a:latin typeface="Arial"/>
              <a:ea typeface="Arial"/>
              <a:cs typeface="Arial"/>
              <a:sym typeface="Arial"/>
            </a:endParaRPr>
          </a:p>
          <a:p>
            <a:pPr marL="342900" lvl="0" indent="0" algn="l" rtl="0">
              <a:spcBef>
                <a:spcPts val="0"/>
              </a:spcBef>
              <a:spcAft>
                <a:spcPts val="0"/>
              </a:spcAft>
              <a:buNone/>
            </a:pPr>
            <a:endParaRPr u="sng"/>
          </a:p>
        </p:txBody>
      </p:sp>
      <p:sp>
        <p:nvSpPr>
          <p:cNvPr id="143" name="Google Shape;143;p22"/>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base">
                                        <p:cTn id="7" dur="1000"/>
                                        <p:tgtEl>
                                          <p:spTgt spid="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 calcmode="lin" valueType="num">
                                      <p:cBhvr additive="base">
                                        <p:cTn id="12" dur="1000"/>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 calcmode="lin" valueType="num">
                                      <p:cBhvr additive="base">
                                        <p:cTn id="17" dur="1000"/>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 calcmode="lin" valueType="num">
                                      <p:cBhvr additive="base">
                                        <p:cTn id="22" dur="1000"/>
                                        <p:tgtEl>
                                          <p:spTgt spid="1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 calcmode="lin" valueType="num">
                                      <p:cBhvr additive="base">
                                        <p:cTn id="27" dur="1000"/>
                                        <p:tgtEl>
                                          <p:spTgt spid="1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81000" y="40450"/>
            <a:ext cx="8382000" cy="957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5400"/>
              <a:buFont typeface="Tahoma"/>
              <a:buNone/>
            </a:pPr>
            <a:r>
              <a:rPr lang="en-US" sz="3600">
                <a:solidFill>
                  <a:srgbClr val="FFFFFF"/>
                </a:solidFill>
                <a:latin typeface="Arial"/>
                <a:ea typeface="Arial"/>
                <a:cs typeface="Arial"/>
                <a:sym typeface="Arial"/>
              </a:rPr>
              <a:t>SUBMISSIONS</a:t>
            </a:r>
            <a:endParaRPr sz="3600">
              <a:solidFill>
                <a:srgbClr val="FFFFFF"/>
              </a:solidFill>
              <a:latin typeface="Arial"/>
              <a:ea typeface="Arial"/>
              <a:cs typeface="Arial"/>
              <a:sym typeface="Arial"/>
            </a:endParaRPr>
          </a:p>
        </p:txBody>
      </p:sp>
      <p:sp>
        <p:nvSpPr>
          <p:cNvPr id="150" name="Google Shape;150;p23"/>
          <p:cNvSpPr txBox="1">
            <a:spLocks noGrp="1"/>
          </p:cNvSpPr>
          <p:nvPr>
            <p:ph type="body" idx="1"/>
          </p:nvPr>
        </p:nvSpPr>
        <p:spPr>
          <a:xfrm>
            <a:off x="457200" y="945500"/>
            <a:ext cx="8229600" cy="4526100"/>
          </a:xfrm>
          <a:prstGeom prst="rect">
            <a:avLst/>
          </a:prstGeom>
          <a:noFill/>
          <a:ln>
            <a:noFill/>
          </a:ln>
        </p:spPr>
        <p:txBody>
          <a:bodyPr spcFirstLastPara="1" wrap="square" lIns="91425" tIns="45700" rIns="91425" bIns="45700" anchor="t" anchorCtr="0">
            <a:noAutofit/>
          </a:bodyPr>
          <a:lstStyle/>
          <a:p>
            <a:pPr marL="457200" lvl="0" indent="-317500" algn="l" rtl="0">
              <a:lnSpc>
                <a:spcPct val="120000"/>
              </a:lnSpc>
              <a:spcBef>
                <a:spcPts val="500"/>
              </a:spcBef>
              <a:spcAft>
                <a:spcPts val="0"/>
              </a:spcAft>
              <a:buClr>
                <a:srgbClr val="FFFFFF"/>
              </a:buClr>
              <a:buSzPts val="1400"/>
              <a:buFont typeface="Arial"/>
              <a:buChar char="●"/>
            </a:pPr>
            <a:r>
              <a:rPr lang="en-US" sz="1400">
                <a:solidFill>
                  <a:srgbClr val="FFFFFF"/>
                </a:solidFill>
                <a:latin typeface="Arial"/>
                <a:ea typeface="Arial"/>
                <a:cs typeface="Arial"/>
                <a:sym typeface="Arial"/>
              </a:rPr>
              <a:t>Grades 9-12 ELA, SLA, WL, ELD</a:t>
            </a:r>
            <a:endParaRPr sz="1400">
              <a:solidFill>
                <a:srgbClr val="FFFFFF"/>
              </a:solidFill>
              <a:latin typeface="Arial"/>
              <a:ea typeface="Arial"/>
              <a:cs typeface="Arial"/>
              <a:sym typeface="Arial"/>
            </a:endParaRPr>
          </a:p>
          <a:p>
            <a:pPr marL="457200" lvl="0"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Titles submitted for consideration for adoption as </a:t>
            </a:r>
            <a:r>
              <a:rPr lang="en-US" sz="1400" b="1">
                <a:solidFill>
                  <a:srgbClr val="FFFFFF"/>
                </a:solidFill>
                <a:latin typeface="Arial"/>
                <a:ea typeface="Arial"/>
                <a:cs typeface="Arial"/>
                <a:sym typeface="Arial"/>
              </a:rPr>
              <a:t>core</a:t>
            </a:r>
            <a:r>
              <a:rPr lang="en-US" sz="1400">
                <a:solidFill>
                  <a:srgbClr val="FFFFFF"/>
                </a:solidFill>
                <a:latin typeface="Arial"/>
                <a:ea typeface="Arial"/>
                <a:cs typeface="Arial"/>
                <a:sym typeface="Arial"/>
              </a:rPr>
              <a:t> and that have been determined to be research-based are</a:t>
            </a:r>
            <a:r>
              <a:rPr lang="en-US" sz="1400" b="1">
                <a:solidFill>
                  <a:srgbClr val="FFFFFF"/>
                </a:solidFill>
                <a:latin typeface="Arial"/>
                <a:ea typeface="Arial"/>
                <a:cs typeface="Arial"/>
                <a:sym typeface="Arial"/>
              </a:rPr>
              <a:t> reviewed at the Review Institute in June</a:t>
            </a:r>
            <a:r>
              <a:rPr lang="en-US" sz="1400">
                <a:solidFill>
                  <a:srgbClr val="FFFFFF"/>
                </a:solidFill>
                <a:latin typeface="Arial"/>
                <a:ea typeface="Arial"/>
                <a:cs typeface="Arial"/>
                <a:sym typeface="Arial"/>
              </a:rPr>
              <a:t>.</a:t>
            </a:r>
            <a:endParaRPr sz="1400">
              <a:solidFill>
                <a:srgbClr val="FFFFFF"/>
              </a:solidFill>
              <a:latin typeface="Arial"/>
              <a:ea typeface="Arial"/>
              <a:cs typeface="Arial"/>
              <a:sym typeface="Arial"/>
            </a:endParaRPr>
          </a:p>
          <a:p>
            <a:pPr marL="457200" lvl="0"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Materials submitted to the Review Institute must be in review sets. Each review set should be bound together as a package and should contain ONLY the following:</a:t>
            </a:r>
            <a:endParaRPr sz="1400">
              <a:solidFill>
                <a:srgbClr val="FFFFFF"/>
              </a:solidFill>
              <a:latin typeface="Arial"/>
              <a:ea typeface="Arial"/>
              <a:cs typeface="Arial"/>
              <a:sym typeface="Arial"/>
            </a:endParaRPr>
          </a:p>
          <a:p>
            <a:pPr marL="914400" lvl="1"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1 teacher edition</a:t>
            </a:r>
            <a:endParaRPr sz="1400">
              <a:solidFill>
                <a:srgbClr val="FFFFFF"/>
              </a:solidFill>
              <a:latin typeface="Arial"/>
              <a:ea typeface="Arial"/>
              <a:cs typeface="Arial"/>
              <a:sym typeface="Arial"/>
            </a:endParaRPr>
          </a:p>
          <a:p>
            <a:pPr marL="914400" lvl="1"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1 student edition</a:t>
            </a:r>
            <a:endParaRPr sz="1400">
              <a:solidFill>
                <a:srgbClr val="FFFFFF"/>
              </a:solidFill>
              <a:latin typeface="Arial"/>
              <a:ea typeface="Arial"/>
              <a:cs typeface="Arial"/>
              <a:sym typeface="Arial"/>
            </a:endParaRPr>
          </a:p>
          <a:p>
            <a:pPr marL="914400" lvl="1"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1 student workbook, if applicable</a:t>
            </a:r>
            <a:endParaRPr sz="1400">
              <a:solidFill>
                <a:srgbClr val="FFFFFF"/>
              </a:solidFill>
              <a:latin typeface="Arial"/>
              <a:ea typeface="Arial"/>
              <a:cs typeface="Arial"/>
              <a:sym typeface="Arial"/>
            </a:endParaRPr>
          </a:p>
          <a:p>
            <a:pPr marL="914400" lvl="1"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1 Form C Official Sample Label, attached to the backside of the package and covering any ISBN printed on the book/material.</a:t>
            </a:r>
            <a:endParaRPr sz="1400">
              <a:solidFill>
                <a:srgbClr val="FFFFFF"/>
              </a:solidFill>
              <a:latin typeface="Arial"/>
              <a:ea typeface="Arial"/>
              <a:cs typeface="Arial"/>
              <a:sym typeface="Arial"/>
            </a:endParaRPr>
          </a:p>
          <a:p>
            <a:pPr marL="457200" lvl="0" indent="-317500" algn="l" rtl="0">
              <a:lnSpc>
                <a:spcPct val="120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There should be a total of (6) separate review set packages for each title submitted for the Review Institute. </a:t>
            </a:r>
            <a:endParaRPr sz="1400">
              <a:solidFill>
                <a:srgbClr val="FFFFFF"/>
              </a:solidFill>
              <a:latin typeface="Arial"/>
              <a:ea typeface="Arial"/>
              <a:cs typeface="Arial"/>
              <a:sym typeface="Arial"/>
            </a:endParaRPr>
          </a:p>
          <a:p>
            <a:pPr marL="457200" lvl="0" indent="-317500" algn="l" rtl="0">
              <a:lnSpc>
                <a:spcPct val="120000"/>
              </a:lnSpc>
              <a:spcBef>
                <a:spcPts val="0"/>
              </a:spcBef>
              <a:spcAft>
                <a:spcPts val="0"/>
              </a:spcAft>
              <a:buClr>
                <a:srgbClr val="FFFFFF"/>
              </a:buClr>
              <a:buSzPts val="1400"/>
              <a:buFont typeface="Arial"/>
              <a:buChar char="●"/>
            </a:pPr>
            <a:r>
              <a:rPr lang="en-US" sz="1400" b="1">
                <a:solidFill>
                  <a:srgbClr val="FFFFFF"/>
                </a:solidFill>
                <a:latin typeface="Arial"/>
                <a:ea typeface="Arial"/>
                <a:cs typeface="Arial"/>
                <a:sym typeface="Arial"/>
              </a:rPr>
              <a:t>Titles submitted as supplementary will not be reviewed and will not be accepted at the Review Institute. </a:t>
            </a:r>
            <a:endParaRPr sz="1400" b="1">
              <a:solidFill>
                <a:srgbClr val="FFFFFF"/>
              </a:solidFill>
              <a:latin typeface="Arial"/>
              <a:ea typeface="Arial"/>
              <a:cs typeface="Arial"/>
              <a:sym typeface="Arial"/>
            </a:endParaRPr>
          </a:p>
          <a:p>
            <a:pPr marL="342900" lvl="0" indent="0" algn="l" rtl="0">
              <a:spcBef>
                <a:spcPts val="0"/>
              </a:spcBef>
              <a:spcAft>
                <a:spcPts val="0"/>
              </a:spcAft>
              <a:buNone/>
            </a:pPr>
            <a:endParaRPr sz="1400">
              <a:solidFill>
                <a:srgbClr val="FFFFFF"/>
              </a:solidFill>
              <a:latin typeface="Arial"/>
              <a:ea typeface="Arial"/>
              <a:cs typeface="Arial"/>
              <a:sym typeface="Arial"/>
            </a:endParaRPr>
          </a:p>
        </p:txBody>
      </p:sp>
      <p:sp>
        <p:nvSpPr>
          <p:cNvPr id="151" name="Google Shape;151;p23"/>
          <p:cNvSpPr txBox="1">
            <a:spLocks noGrp="1"/>
          </p:cNvSpPr>
          <p:nvPr>
            <p:ph type="sldNum" idx="12"/>
          </p:nvPr>
        </p:nvSpPr>
        <p:spPr>
          <a:xfrm>
            <a:off x="3505200" y="6361327"/>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10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 calcmode="lin" valueType="num">
                                      <p:cBhvr additive="base">
                                        <p:cTn id="12" dur="1000"/>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 calcmode="lin" valueType="num">
                                      <p:cBhvr additive="base">
                                        <p:cTn id="17" dur="1000"/>
                                        <p:tgtEl>
                                          <p:spTgt spid="1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 calcmode="lin" valueType="num">
                                      <p:cBhvr additive="base">
                                        <p:cTn id="22" dur="1000"/>
                                        <p:tgtEl>
                                          <p:spTgt spid="1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 calcmode="lin" valueType="num">
                                      <p:cBhvr additive="base">
                                        <p:cTn id="27" dur="1000"/>
                                        <p:tgtEl>
                                          <p:spTgt spid="1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0">
                                            <p:txEl>
                                              <p:pRg st="5" end="5"/>
                                            </p:txEl>
                                          </p:spTgt>
                                        </p:tgtEl>
                                        <p:attrNameLst>
                                          <p:attrName>style.visibility</p:attrName>
                                        </p:attrNameLst>
                                      </p:cBhvr>
                                      <p:to>
                                        <p:strVal val="visible"/>
                                      </p:to>
                                    </p:set>
                                    <p:anim calcmode="lin" valueType="num">
                                      <p:cBhvr additive="base">
                                        <p:cTn id="32" dur="1000"/>
                                        <p:tgtEl>
                                          <p:spTgt spid="1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0">
                                            <p:txEl>
                                              <p:pRg st="6" end="6"/>
                                            </p:txEl>
                                          </p:spTgt>
                                        </p:tgtEl>
                                        <p:attrNameLst>
                                          <p:attrName>style.visibility</p:attrName>
                                        </p:attrNameLst>
                                      </p:cBhvr>
                                      <p:to>
                                        <p:strVal val="visible"/>
                                      </p:to>
                                    </p:set>
                                    <p:anim calcmode="lin" valueType="num">
                                      <p:cBhvr additive="base">
                                        <p:cTn id="37" dur="1000"/>
                                        <p:tgtEl>
                                          <p:spTgt spid="1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0">
                                            <p:txEl>
                                              <p:pRg st="7" end="7"/>
                                            </p:txEl>
                                          </p:spTgt>
                                        </p:tgtEl>
                                        <p:attrNameLst>
                                          <p:attrName>style.visibility</p:attrName>
                                        </p:attrNameLst>
                                      </p:cBhvr>
                                      <p:to>
                                        <p:strVal val="visible"/>
                                      </p:to>
                                    </p:set>
                                    <p:anim calcmode="lin" valueType="num">
                                      <p:cBhvr additive="base">
                                        <p:cTn id="42" dur="1000"/>
                                        <p:tgtEl>
                                          <p:spTgt spid="1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0">
                                            <p:txEl>
                                              <p:pRg st="8" end="8"/>
                                            </p:txEl>
                                          </p:spTgt>
                                        </p:tgtEl>
                                        <p:attrNameLst>
                                          <p:attrName>style.visibility</p:attrName>
                                        </p:attrNameLst>
                                      </p:cBhvr>
                                      <p:to>
                                        <p:strVal val="visible"/>
                                      </p:to>
                                    </p:set>
                                    <p:anim calcmode="lin" valueType="num">
                                      <p:cBhvr additive="base">
                                        <p:cTn id="47" dur="1000"/>
                                        <p:tgtEl>
                                          <p:spTgt spid="1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0">
                                            <p:txEl>
                                              <p:pRg st="9" end="9"/>
                                            </p:txEl>
                                          </p:spTgt>
                                        </p:tgtEl>
                                        <p:attrNameLst>
                                          <p:attrName>style.visibility</p:attrName>
                                        </p:attrNameLst>
                                      </p:cBhvr>
                                      <p:to>
                                        <p:strVal val="visible"/>
                                      </p:to>
                                    </p:set>
                                    <p:anim calcmode="lin" valueType="num">
                                      <p:cBhvr additive="base">
                                        <p:cTn id="52" dur="1000"/>
                                        <p:tgtEl>
                                          <p:spTgt spid="15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D master1">
  <a:themeElements>
    <a:clrScheme name="Custom 4">
      <a:dk1>
        <a:srgbClr val="000000"/>
      </a:dk1>
      <a:lt1>
        <a:srgbClr val="FFFFFF"/>
      </a:lt1>
      <a:dk2>
        <a:srgbClr val="1F497D"/>
      </a:dk2>
      <a:lt2>
        <a:srgbClr val="EEECE1"/>
      </a:lt2>
      <a:accent1>
        <a:srgbClr val="FBD5B5"/>
      </a:accent1>
      <a:accent2>
        <a:srgbClr val="C0504D"/>
      </a:accent2>
      <a:accent3>
        <a:srgbClr val="9BBB59"/>
      </a:accent3>
      <a:accent4>
        <a:srgbClr val="8064A2"/>
      </a:accent4>
      <a:accent5>
        <a:srgbClr val="4BACC6"/>
      </a:accent5>
      <a:accent6>
        <a:srgbClr val="FBD5B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1897</Words>
  <Application>Microsoft Office PowerPoint</Application>
  <PresentationFormat>On-screen Show (4:3)</PresentationFormat>
  <Paragraphs>235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Tahoma</vt:lpstr>
      <vt:lpstr>Noto Sans Symbols</vt:lpstr>
      <vt:lpstr>PED master1</vt:lpstr>
      <vt:lpstr>2020 Instructional Material Review Grades 9-12 ELA, SLA, WL, ELD  FORM F ALIGNMENT AND SCORING RUBRIC INFORMATION WORKSHOP FOR PROVIDERS/PUBLISHERS JANUARY 7, 8, &amp; 9, 2020</vt:lpstr>
      <vt:lpstr>Instructional Material  Bureau Staff</vt:lpstr>
      <vt:lpstr>Agenda</vt:lpstr>
      <vt:lpstr>INSTRUCTIONAL MATERIAL DEFINITION</vt:lpstr>
      <vt:lpstr>PowerPoint Presentation</vt:lpstr>
      <vt:lpstr>RESEARCH-BASED EFFECTIVENESS (DEFINITION)</vt:lpstr>
      <vt:lpstr>PowerPoint Presentation</vt:lpstr>
      <vt:lpstr>RESEARCH-BASED EFFECTIVENESS DETERMINATION FOR CORE</vt:lpstr>
      <vt:lpstr>SUBMISSIONS</vt:lpstr>
      <vt:lpstr>FORM SUBMISSION DEADLINES</vt:lpstr>
      <vt:lpstr>ADDITION AND WITHDRAWAL DEADLINES</vt:lpstr>
      <vt:lpstr>OVERVIEW OF REVIEW PROCESS</vt:lpstr>
      <vt:lpstr>FORM F: CITATION ALIGNMENT AND SCORING RUBRICS--INITIAL</vt:lpstr>
      <vt:lpstr>FORM F: CITATION ALIGNMENT AND SCORING RUBRICS--FINAL</vt:lpstr>
      <vt:lpstr>FORM F: COVER PAGE</vt:lpstr>
      <vt:lpstr>PROVIDER/PUBLISHER INSTRUCTIONS</vt:lpstr>
      <vt:lpstr>FORM F: STANDARDS REVIEW</vt:lpstr>
      <vt:lpstr>FORM F: STANDARDS REVIEW INSTRUCTIONS</vt:lpstr>
      <vt:lpstr>FORM F: STANDARDS REVIEW INSTRUCTIONS</vt:lpstr>
      <vt:lpstr>FORM F: CONTENT SPECIFIC REVIEW INSTRUCTIONS</vt:lpstr>
      <vt:lpstr>FORM F: CONTENT SPECIFIC REVIEW INSTRUCTIONS</vt:lpstr>
      <vt:lpstr>FORM F: ALL CONTENT REVIEW</vt:lpstr>
      <vt:lpstr>FORM F: ALL CONTENT REVIEW INSTRUCTIONS</vt:lpstr>
      <vt:lpstr>FORM F: ALL CONTENT REVIEW INSTRUCTIONS</vt:lpstr>
      <vt:lpstr>Sample Publisher Rubric</vt:lpstr>
      <vt:lpstr>FORM F: DOs AND DON’Ts</vt:lpstr>
      <vt:lpstr>Form F Publisher/IMB Conferences</vt:lpstr>
      <vt:lpstr> MATERIAL AND FORM F  CITATION VIDEO </vt:lpstr>
      <vt:lpstr> AFTER THE SUMMER REVIEW INSTITUTE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Instructional Material Review Grades 9-12 ELA, SLA, WL, ELD  FORM F ALIGNMENT AND SCORING RUBRIC INFORMATION WORKSHOP FOR PROVIDERS/PUBLISHERS JANUARY 7, 8, &amp; 9, 2020</dc:title>
  <cp:lastModifiedBy>Charlotte McLeod</cp:lastModifiedBy>
  <cp:revision>1</cp:revision>
  <dcterms:modified xsi:type="dcterms:W3CDTF">2020-01-13T17:46:19Z</dcterms:modified>
</cp:coreProperties>
</file>