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57" r:id="rId12"/>
    <p:sldId id="268" r:id="rId13"/>
    <p:sldId id="274" r:id="rId14"/>
    <p:sldId id="277" r:id="rId15"/>
    <p:sldId id="269" r:id="rId16"/>
    <p:sldId id="278" r:id="rId17"/>
    <p:sldId id="276" r:id="rId18"/>
    <p:sldId id="281" r:id="rId19"/>
    <p:sldId id="282" r:id="rId20"/>
    <p:sldId id="283" r:id="rId21"/>
    <p:sldId id="284" r:id="rId22"/>
    <p:sldId id="279" r:id="rId23"/>
    <p:sldId id="280" r:id="rId24"/>
    <p:sldId id="271"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13CDC-55D8-413C-ACEE-6905B4EC7919}" v="357" dt="2022-06-06T20:12:15.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okoff, Mark, PED" userId="700f28be-83d4-4f6f-bb7e-32a32a91789c" providerId="ADAL" clId="{06213CDC-55D8-413C-ACEE-6905B4EC7919}"/>
    <pc:docChg chg="undo custSel addSld delSld modSld sldOrd modMainMaster">
      <pc:chgData name="Kolokoff, Mark, PED" userId="700f28be-83d4-4f6f-bb7e-32a32a91789c" providerId="ADAL" clId="{06213CDC-55D8-413C-ACEE-6905B4EC7919}" dt="2022-06-30T14:11:36.562" v="4869" actId="313"/>
      <pc:docMkLst>
        <pc:docMk/>
      </pc:docMkLst>
      <pc:sldChg chg="del">
        <pc:chgData name="Kolokoff, Mark, PED" userId="700f28be-83d4-4f6f-bb7e-32a32a91789c" providerId="ADAL" clId="{06213CDC-55D8-413C-ACEE-6905B4EC7919}" dt="2022-04-29T19:55:19.829" v="456" actId="2696"/>
        <pc:sldMkLst>
          <pc:docMk/>
          <pc:sldMk cId="1346311607" sldId="256"/>
        </pc:sldMkLst>
      </pc:sldChg>
      <pc:sldChg chg="addSp delSp modSp mod modTransition">
        <pc:chgData name="Kolokoff, Mark, PED" userId="700f28be-83d4-4f6f-bb7e-32a32a91789c" providerId="ADAL" clId="{06213CDC-55D8-413C-ACEE-6905B4EC7919}" dt="2022-04-29T22:40:00.173" v="1085"/>
        <pc:sldMkLst>
          <pc:docMk/>
          <pc:sldMk cId="2304735291" sldId="257"/>
        </pc:sldMkLst>
        <pc:spChg chg="add del mod">
          <ac:chgData name="Kolokoff, Mark, PED" userId="700f28be-83d4-4f6f-bb7e-32a32a91789c" providerId="ADAL" clId="{06213CDC-55D8-413C-ACEE-6905B4EC7919}" dt="2022-04-29T18:55:19.108" v="68" actId="478"/>
          <ac:spMkLst>
            <pc:docMk/>
            <pc:sldMk cId="2304735291" sldId="257"/>
            <ac:spMk id="4" creationId="{489DE5B8-9EE5-4196-A60F-05804A34E855}"/>
          </ac:spMkLst>
        </pc:spChg>
        <pc:spChg chg="add mod">
          <ac:chgData name="Kolokoff, Mark, PED" userId="700f28be-83d4-4f6f-bb7e-32a32a91789c" providerId="ADAL" clId="{06213CDC-55D8-413C-ACEE-6905B4EC7919}" dt="2022-04-29T19:48:24.176" v="354" actId="14100"/>
          <ac:spMkLst>
            <pc:docMk/>
            <pc:sldMk cId="2304735291" sldId="257"/>
            <ac:spMk id="4" creationId="{C6AECD31-FABD-4DF7-8FEC-4A9365EF31C7}"/>
          </ac:spMkLst>
        </pc:spChg>
        <pc:spChg chg="add mod">
          <ac:chgData name="Kolokoff, Mark, PED" userId="700f28be-83d4-4f6f-bb7e-32a32a91789c" providerId="ADAL" clId="{06213CDC-55D8-413C-ACEE-6905B4EC7919}" dt="2022-04-29T18:54:49.700" v="46" actId="207"/>
          <ac:spMkLst>
            <pc:docMk/>
            <pc:sldMk cId="2304735291" sldId="257"/>
            <ac:spMk id="5" creationId="{A27771C8-ACA9-44D6-9732-A265A37A846A}"/>
          </ac:spMkLst>
        </pc:spChg>
        <pc:spChg chg="add mod">
          <ac:chgData name="Kolokoff, Mark, PED" userId="700f28be-83d4-4f6f-bb7e-32a32a91789c" providerId="ADAL" clId="{06213CDC-55D8-413C-ACEE-6905B4EC7919}" dt="2022-04-29T19:50:28.174" v="397" actId="20577"/>
          <ac:spMkLst>
            <pc:docMk/>
            <pc:sldMk cId="2304735291" sldId="257"/>
            <ac:spMk id="6" creationId="{FD8AD420-7C50-4785-8FF4-C95859DF2E32}"/>
          </ac:spMkLst>
        </pc:spChg>
        <pc:spChg chg="mod">
          <ac:chgData name="Kolokoff, Mark, PED" userId="700f28be-83d4-4f6f-bb7e-32a32a91789c" providerId="ADAL" clId="{06213CDC-55D8-413C-ACEE-6905B4EC7919}" dt="2022-04-29T19:45:24.352" v="276" actId="255"/>
          <ac:spMkLst>
            <pc:docMk/>
            <pc:sldMk cId="2304735291" sldId="257"/>
            <ac:spMk id="18" creationId="{526E52E4-C88D-4E93-88E9-5441B56128AB}"/>
          </ac:spMkLst>
        </pc:spChg>
        <pc:spChg chg="mod">
          <ac:chgData name="Kolokoff, Mark, PED" userId="700f28be-83d4-4f6f-bb7e-32a32a91789c" providerId="ADAL" clId="{06213CDC-55D8-413C-ACEE-6905B4EC7919}" dt="2022-04-29T18:52:28.450" v="23" actId="207"/>
          <ac:spMkLst>
            <pc:docMk/>
            <pc:sldMk cId="2304735291" sldId="257"/>
            <ac:spMk id="20" creationId="{317D5249-9FD7-4A3C-856D-EE6EF4884413}"/>
          </ac:spMkLst>
        </pc:spChg>
        <pc:spChg chg="mod">
          <ac:chgData name="Kolokoff, Mark, PED" userId="700f28be-83d4-4f6f-bb7e-32a32a91789c" providerId="ADAL" clId="{06213CDC-55D8-413C-ACEE-6905B4EC7919}" dt="2022-04-29T18:52:52.234" v="26" actId="207"/>
          <ac:spMkLst>
            <pc:docMk/>
            <pc:sldMk cId="2304735291" sldId="257"/>
            <ac:spMk id="21" creationId="{3326FE09-56E8-42BA-BC61-5E9F671E7369}"/>
          </ac:spMkLst>
        </pc:spChg>
        <pc:spChg chg="mod">
          <ac:chgData name="Kolokoff, Mark, PED" userId="700f28be-83d4-4f6f-bb7e-32a32a91789c" providerId="ADAL" clId="{06213CDC-55D8-413C-ACEE-6905B4EC7919}" dt="2022-04-29T19:38:49.646" v="192" actId="14100"/>
          <ac:spMkLst>
            <pc:docMk/>
            <pc:sldMk cId="2304735291" sldId="257"/>
            <ac:spMk id="31" creationId="{A3152D7A-6C44-4AC0-86D9-F07FE8156A61}"/>
          </ac:spMkLst>
        </pc:spChg>
        <pc:spChg chg="mod">
          <ac:chgData name="Kolokoff, Mark, PED" userId="700f28be-83d4-4f6f-bb7e-32a32a91789c" providerId="ADAL" clId="{06213CDC-55D8-413C-ACEE-6905B4EC7919}" dt="2022-04-29T19:00:40.669" v="169" actId="5793"/>
          <ac:spMkLst>
            <pc:docMk/>
            <pc:sldMk cId="2304735291" sldId="257"/>
            <ac:spMk id="37" creationId="{F0F3091D-9563-45B7-8893-FB4A8CB024DB}"/>
          </ac:spMkLst>
        </pc:spChg>
        <pc:spChg chg="add del mod">
          <ac:chgData name="Kolokoff, Mark, PED" userId="700f28be-83d4-4f6f-bb7e-32a32a91789c" providerId="ADAL" clId="{06213CDC-55D8-413C-ACEE-6905B4EC7919}" dt="2022-04-29T18:55:16.152" v="65" actId="478"/>
          <ac:spMkLst>
            <pc:docMk/>
            <pc:sldMk cId="2304735291" sldId="257"/>
            <ac:spMk id="40" creationId="{CD5EEF89-5334-4A7C-9FCF-CA11560807B2}"/>
          </ac:spMkLst>
        </pc:spChg>
        <pc:spChg chg="add del mod">
          <ac:chgData name="Kolokoff, Mark, PED" userId="700f28be-83d4-4f6f-bb7e-32a32a91789c" providerId="ADAL" clId="{06213CDC-55D8-413C-ACEE-6905B4EC7919}" dt="2022-04-29T18:55:16.856" v="66" actId="478"/>
          <ac:spMkLst>
            <pc:docMk/>
            <pc:sldMk cId="2304735291" sldId="257"/>
            <ac:spMk id="41" creationId="{4B0B3426-E9BC-4303-A4D8-BDA63094A27E}"/>
          </ac:spMkLst>
        </pc:spChg>
        <pc:spChg chg="add del mod">
          <ac:chgData name="Kolokoff, Mark, PED" userId="700f28be-83d4-4f6f-bb7e-32a32a91789c" providerId="ADAL" clId="{06213CDC-55D8-413C-ACEE-6905B4EC7919}" dt="2022-04-29T18:55:18.441" v="67" actId="478"/>
          <ac:spMkLst>
            <pc:docMk/>
            <pc:sldMk cId="2304735291" sldId="257"/>
            <ac:spMk id="42" creationId="{0BF332F4-B7F2-4EC6-B2E5-495E632F2B31}"/>
          </ac:spMkLst>
        </pc:spChg>
        <pc:spChg chg="add del mod">
          <ac:chgData name="Kolokoff, Mark, PED" userId="700f28be-83d4-4f6f-bb7e-32a32a91789c" providerId="ADAL" clId="{06213CDC-55D8-413C-ACEE-6905B4EC7919}" dt="2022-04-29T18:55:15.130" v="64" actId="478"/>
          <ac:spMkLst>
            <pc:docMk/>
            <pc:sldMk cId="2304735291" sldId="257"/>
            <ac:spMk id="43" creationId="{DA068A34-99C9-42D1-A603-4496E67CF30B}"/>
          </ac:spMkLst>
        </pc:spChg>
        <pc:spChg chg="add mod">
          <ac:chgData name="Kolokoff, Mark, PED" userId="700f28be-83d4-4f6f-bb7e-32a32a91789c" providerId="ADAL" clId="{06213CDC-55D8-413C-ACEE-6905B4EC7919}" dt="2022-04-29T18:57:45.348" v="125" actId="20577"/>
          <ac:spMkLst>
            <pc:docMk/>
            <pc:sldMk cId="2304735291" sldId="257"/>
            <ac:spMk id="46" creationId="{29A9E4D0-FEF1-45F2-A54B-53AE2B910B2A}"/>
          </ac:spMkLst>
        </pc:spChg>
        <pc:spChg chg="add mod">
          <ac:chgData name="Kolokoff, Mark, PED" userId="700f28be-83d4-4f6f-bb7e-32a32a91789c" providerId="ADAL" clId="{06213CDC-55D8-413C-ACEE-6905B4EC7919}" dt="2022-04-29T18:57:23.378" v="116" actId="20577"/>
          <ac:spMkLst>
            <pc:docMk/>
            <pc:sldMk cId="2304735291" sldId="257"/>
            <ac:spMk id="47" creationId="{815B2CFC-4C74-43A5-9031-1638F043187A}"/>
          </ac:spMkLst>
        </pc:spChg>
        <pc:spChg chg="mod">
          <ac:chgData name="Kolokoff, Mark, PED" userId="700f28be-83d4-4f6f-bb7e-32a32a91789c" providerId="ADAL" clId="{06213CDC-55D8-413C-ACEE-6905B4EC7919}" dt="2022-04-29T19:38:35.311" v="189" actId="1076"/>
          <ac:spMkLst>
            <pc:docMk/>
            <pc:sldMk cId="2304735291" sldId="257"/>
            <ac:spMk id="48" creationId="{5C354BFD-A809-4DA7-85D0-A07FB2CA7561}"/>
          </ac:spMkLst>
        </pc:spChg>
        <pc:spChg chg="mod">
          <ac:chgData name="Kolokoff, Mark, PED" userId="700f28be-83d4-4f6f-bb7e-32a32a91789c" providerId="ADAL" clId="{06213CDC-55D8-413C-ACEE-6905B4EC7919}" dt="2022-04-29T18:52:17.625" v="21" actId="207"/>
          <ac:spMkLst>
            <pc:docMk/>
            <pc:sldMk cId="2304735291" sldId="257"/>
            <ac:spMk id="49" creationId="{B0E4026B-08DA-4E81-A0B3-050A14C80FE5}"/>
          </ac:spMkLst>
        </pc:spChg>
        <pc:spChg chg="mod">
          <ac:chgData name="Kolokoff, Mark, PED" userId="700f28be-83d4-4f6f-bb7e-32a32a91789c" providerId="ADAL" clId="{06213CDC-55D8-413C-ACEE-6905B4EC7919}" dt="2022-04-29T19:38:26.133" v="187" actId="1076"/>
          <ac:spMkLst>
            <pc:docMk/>
            <pc:sldMk cId="2304735291" sldId="257"/>
            <ac:spMk id="50" creationId="{637681BD-A67E-4981-8462-E884C30B3E19}"/>
          </ac:spMkLst>
        </pc:spChg>
        <pc:spChg chg="add mod">
          <ac:chgData name="Kolokoff, Mark, PED" userId="700f28be-83d4-4f6f-bb7e-32a32a91789c" providerId="ADAL" clId="{06213CDC-55D8-413C-ACEE-6905B4EC7919}" dt="2022-04-29T18:58:14.059" v="149" actId="20577"/>
          <ac:spMkLst>
            <pc:docMk/>
            <pc:sldMk cId="2304735291" sldId="257"/>
            <ac:spMk id="51" creationId="{8B60FDE8-4E90-405C-B7E0-BA11420CD242}"/>
          </ac:spMkLst>
        </pc:spChg>
        <pc:spChg chg="add del mod">
          <ac:chgData name="Kolokoff, Mark, PED" userId="700f28be-83d4-4f6f-bb7e-32a32a91789c" providerId="ADAL" clId="{06213CDC-55D8-413C-ACEE-6905B4EC7919}" dt="2022-04-29T19:37:28.153" v="173" actId="478"/>
          <ac:spMkLst>
            <pc:docMk/>
            <pc:sldMk cId="2304735291" sldId="257"/>
            <ac:spMk id="52" creationId="{FD8AD420-7C50-4785-8FF4-C95859DF2E32}"/>
          </ac:spMkLst>
        </pc:spChg>
        <pc:spChg chg="mod">
          <ac:chgData name="Kolokoff, Mark, PED" userId="700f28be-83d4-4f6f-bb7e-32a32a91789c" providerId="ADAL" clId="{06213CDC-55D8-413C-ACEE-6905B4EC7919}" dt="2022-04-29T19:38:17.289" v="185" actId="1076"/>
          <ac:spMkLst>
            <pc:docMk/>
            <pc:sldMk cId="2304735291" sldId="257"/>
            <ac:spMk id="53" creationId="{B9F38EBC-5384-4175-B877-648253366C87}"/>
          </ac:spMkLst>
        </pc:spChg>
        <pc:spChg chg="add del mod">
          <ac:chgData name="Kolokoff, Mark, PED" userId="700f28be-83d4-4f6f-bb7e-32a32a91789c" providerId="ADAL" clId="{06213CDC-55D8-413C-ACEE-6905B4EC7919}" dt="2022-04-29T19:39:52.464" v="213" actId="478"/>
          <ac:spMkLst>
            <pc:docMk/>
            <pc:sldMk cId="2304735291" sldId="257"/>
            <ac:spMk id="54" creationId="{97331C26-1B3F-4837-B75A-D93E06DB05FA}"/>
          </ac:spMkLst>
        </pc:spChg>
        <pc:spChg chg="add del mod">
          <ac:chgData name="Kolokoff, Mark, PED" userId="700f28be-83d4-4f6f-bb7e-32a32a91789c" providerId="ADAL" clId="{06213CDC-55D8-413C-ACEE-6905B4EC7919}" dt="2022-04-29T19:39:53.631" v="214" actId="478"/>
          <ac:spMkLst>
            <pc:docMk/>
            <pc:sldMk cId="2304735291" sldId="257"/>
            <ac:spMk id="56" creationId="{7D97C56D-1F52-42A5-9D65-5FACAC920A23}"/>
          </ac:spMkLst>
        </pc:spChg>
        <pc:spChg chg="add del mod">
          <ac:chgData name="Kolokoff, Mark, PED" userId="700f28be-83d4-4f6f-bb7e-32a32a91789c" providerId="ADAL" clId="{06213CDC-55D8-413C-ACEE-6905B4EC7919}" dt="2022-04-29T19:40:09.650" v="219" actId="478"/>
          <ac:spMkLst>
            <pc:docMk/>
            <pc:sldMk cId="2304735291" sldId="257"/>
            <ac:spMk id="58" creationId="{389E7273-E6BA-4E1E-9D6C-05CDC50C132D}"/>
          </ac:spMkLst>
        </pc:spChg>
        <pc:spChg chg="add del mod">
          <ac:chgData name="Kolokoff, Mark, PED" userId="700f28be-83d4-4f6f-bb7e-32a32a91789c" providerId="ADAL" clId="{06213CDC-55D8-413C-ACEE-6905B4EC7919}" dt="2022-04-29T19:40:14.866" v="222" actId="478"/>
          <ac:spMkLst>
            <pc:docMk/>
            <pc:sldMk cId="2304735291" sldId="257"/>
            <ac:spMk id="60" creationId="{682E846B-B8F1-494D-B10F-0EA8F4C2C6D5}"/>
          </ac:spMkLst>
        </pc:spChg>
        <pc:spChg chg="add del mod">
          <ac:chgData name="Kolokoff, Mark, PED" userId="700f28be-83d4-4f6f-bb7e-32a32a91789c" providerId="ADAL" clId="{06213CDC-55D8-413C-ACEE-6905B4EC7919}" dt="2022-04-29T19:40:29.030" v="226" actId="478"/>
          <ac:spMkLst>
            <pc:docMk/>
            <pc:sldMk cId="2304735291" sldId="257"/>
            <ac:spMk id="62" creationId="{A70AE43F-0514-4D49-8ADC-7A25ACF00CB9}"/>
          </ac:spMkLst>
        </pc:spChg>
        <pc:spChg chg="add mod">
          <ac:chgData name="Kolokoff, Mark, PED" userId="700f28be-83d4-4f6f-bb7e-32a32a91789c" providerId="ADAL" clId="{06213CDC-55D8-413C-ACEE-6905B4EC7919}" dt="2022-04-29T19:49:08.256" v="379" actId="255"/>
          <ac:spMkLst>
            <pc:docMk/>
            <pc:sldMk cId="2304735291" sldId="257"/>
            <ac:spMk id="63" creationId="{F2A8A72F-3D40-46E7-89CD-B4FA10762198}"/>
          </ac:spMkLst>
        </pc:spChg>
        <pc:spChg chg="add mod">
          <ac:chgData name="Kolokoff, Mark, PED" userId="700f28be-83d4-4f6f-bb7e-32a32a91789c" providerId="ADAL" clId="{06213CDC-55D8-413C-ACEE-6905B4EC7919}" dt="2022-04-29T19:48:55.725" v="378" actId="20577"/>
          <ac:spMkLst>
            <pc:docMk/>
            <pc:sldMk cId="2304735291" sldId="257"/>
            <ac:spMk id="64" creationId="{CDD41FD2-3723-4ED3-9132-4B87EF68A4C5}"/>
          </ac:spMkLst>
        </pc:spChg>
        <pc:spChg chg="mod">
          <ac:chgData name="Kolokoff, Mark, PED" userId="700f28be-83d4-4f6f-bb7e-32a32a91789c" providerId="ADAL" clId="{06213CDC-55D8-413C-ACEE-6905B4EC7919}" dt="2022-04-29T18:52:22.427" v="22" actId="207"/>
          <ac:spMkLst>
            <pc:docMk/>
            <pc:sldMk cId="2304735291" sldId="257"/>
            <ac:spMk id="65" creationId="{F555DFA1-E1F3-44C1-94CF-7FD322F2594E}"/>
          </ac:spMkLst>
        </pc:spChg>
        <pc:spChg chg="mod">
          <ac:chgData name="Kolokoff, Mark, PED" userId="700f28be-83d4-4f6f-bb7e-32a32a91789c" providerId="ADAL" clId="{06213CDC-55D8-413C-ACEE-6905B4EC7919}" dt="2022-04-29T18:52:33.068" v="24" actId="207"/>
          <ac:spMkLst>
            <pc:docMk/>
            <pc:sldMk cId="2304735291" sldId="257"/>
            <ac:spMk id="66" creationId="{F5A5F73A-7A79-4FB6-9A5B-67B7D60CE263}"/>
          </ac:spMkLst>
        </pc:spChg>
        <pc:spChg chg="mod">
          <ac:chgData name="Kolokoff, Mark, PED" userId="700f28be-83d4-4f6f-bb7e-32a32a91789c" providerId="ADAL" clId="{06213CDC-55D8-413C-ACEE-6905B4EC7919}" dt="2022-04-29T19:38:29.547" v="188" actId="1076"/>
          <ac:spMkLst>
            <pc:docMk/>
            <pc:sldMk cId="2304735291" sldId="257"/>
            <ac:spMk id="67" creationId="{303A2A0D-DDE3-43F1-82F3-B0412D839A9E}"/>
          </ac:spMkLst>
        </pc:spChg>
        <pc:spChg chg="add mod">
          <ac:chgData name="Kolokoff, Mark, PED" userId="700f28be-83d4-4f6f-bb7e-32a32a91789c" providerId="ADAL" clId="{06213CDC-55D8-413C-ACEE-6905B4EC7919}" dt="2022-04-29T19:47:21.742" v="328" actId="255"/>
          <ac:spMkLst>
            <pc:docMk/>
            <pc:sldMk cId="2304735291" sldId="257"/>
            <ac:spMk id="70" creationId="{F6FEE637-F633-4B98-A091-9938E4600472}"/>
          </ac:spMkLst>
        </pc:spChg>
        <pc:spChg chg="add mod">
          <ac:chgData name="Kolokoff, Mark, PED" userId="700f28be-83d4-4f6f-bb7e-32a32a91789c" providerId="ADAL" clId="{06213CDC-55D8-413C-ACEE-6905B4EC7919}" dt="2022-04-29T19:46:13.157" v="299" actId="255"/>
          <ac:spMkLst>
            <pc:docMk/>
            <pc:sldMk cId="2304735291" sldId="257"/>
            <ac:spMk id="72" creationId="{2E5B6C38-CC55-41B3-874C-B7689808BE6E}"/>
          </ac:spMkLst>
        </pc:spChg>
        <pc:spChg chg="add mod">
          <ac:chgData name="Kolokoff, Mark, PED" userId="700f28be-83d4-4f6f-bb7e-32a32a91789c" providerId="ADAL" clId="{06213CDC-55D8-413C-ACEE-6905B4EC7919}" dt="2022-04-29T19:46:42.998" v="314" actId="255"/>
          <ac:spMkLst>
            <pc:docMk/>
            <pc:sldMk cId="2304735291" sldId="257"/>
            <ac:spMk id="74" creationId="{AF4C65BC-B157-4AF2-8A88-C257E53205F1}"/>
          </ac:spMkLst>
        </pc:spChg>
        <pc:spChg chg="del mod">
          <ac:chgData name="Kolokoff, Mark, PED" userId="700f28be-83d4-4f6f-bb7e-32a32a91789c" providerId="ADAL" clId="{06213CDC-55D8-413C-ACEE-6905B4EC7919}" dt="2022-04-29T18:56:09.562" v="80" actId="478"/>
          <ac:spMkLst>
            <pc:docMk/>
            <pc:sldMk cId="2304735291" sldId="257"/>
            <ac:spMk id="84" creationId="{845B1EF0-ADF1-4FD6-8C78-D9334DD184C0}"/>
          </ac:spMkLst>
        </pc:spChg>
        <pc:spChg chg="mod">
          <ac:chgData name="Kolokoff, Mark, PED" userId="700f28be-83d4-4f6f-bb7e-32a32a91789c" providerId="ADAL" clId="{06213CDC-55D8-413C-ACEE-6905B4EC7919}" dt="2022-04-29T18:56:46.130" v="94" actId="14100"/>
          <ac:spMkLst>
            <pc:docMk/>
            <pc:sldMk cId="2304735291" sldId="257"/>
            <ac:spMk id="85" creationId="{F5605955-6AD1-49CE-9641-6EDCBC622623}"/>
          </ac:spMkLst>
        </pc:spChg>
        <pc:spChg chg="add mod">
          <ac:chgData name="Kolokoff, Mark, PED" userId="700f28be-83d4-4f6f-bb7e-32a32a91789c" providerId="ADAL" clId="{06213CDC-55D8-413C-ACEE-6905B4EC7919}" dt="2022-04-29T19:51:54.191" v="455" actId="255"/>
          <ac:spMkLst>
            <pc:docMk/>
            <pc:sldMk cId="2304735291" sldId="257"/>
            <ac:spMk id="97" creationId="{F8C4794E-EF5F-4D57-B8EA-93C3064336BA}"/>
          </ac:spMkLst>
        </pc:spChg>
        <pc:cxnChg chg="add mod">
          <ac:chgData name="Kolokoff, Mark, PED" userId="700f28be-83d4-4f6f-bb7e-32a32a91789c" providerId="ADAL" clId="{06213CDC-55D8-413C-ACEE-6905B4EC7919}" dt="2022-04-29T18:59:59.252" v="166" actId="14100"/>
          <ac:cxnSpMkLst>
            <pc:docMk/>
            <pc:sldMk cId="2304735291" sldId="257"/>
            <ac:cxnSpMk id="8" creationId="{69524522-A490-4839-B61F-795A6C5ECF4D}"/>
          </ac:cxnSpMkLst>
        </pc:cxnChg>
        <pc:cxnChg chg="add mod">
          <ac:chgData name="Kolokoff, Mark, PED" userId="700f28be-83d4-4f6f-bb7e-32a32a91789c" providerId="ADAL" clId="{06213CDC-55D8-413C-ACEE-6905B4EC7919}" dt="2022-04-29T18:58:54.063" v="154" actId="14100"/>
          <ac:cxnSpMkLst>
            <pc:docMk/>
            <pc:sldMk cId="2304735291" sldId="257"/>
            <ac:cxnSpMk id="11" creationId="{CD19A044-D416-4546-90FA-4CC2D31CBA83}"/>
          </ac:cxnSpMkLst>
        </pc:cxnChg>
        <pc:cxnChg chg="add mod">
          <ac:chgData name="Kolokoff, Mark, PED" userId="700f28be-83d4-4f6f-bb7e-32a32a91789c" providerId="ADAL" clId="{06213CDC-55D8-413C-ACEE-6905B4EC7919}" dt="2022-04-29T19:44:42.330" v="262" actId="14100"/>
          <ac:cxnSpMkLst>
            <pc:docMk/>
            <pc:sldMk cId="2304735291" sldId="257"/>
            <ac:cxnSpMk id="13" creationId="{FA2821A8-B4F6-452B-9E08-D05E8A820F1F}"/>
          </ac:cxnSpMkLst>
        </pc:cxnChg>
        <pc:cxnChg chg="add mod">
          <ac:chgData name="Kolokoff, Mark, PED" userId="700f28be-83d4-4f6f-bb7e-32a32a91789c" providerId="ADAL" clId="{06213CDC-55D8-413C-ACEE-6905B4EC7919}" dt="2022-04-29T19:48:24.176" v="354" actId="14100"/>
          <ac:cxnSpMkLst>
            <pc:docMk/>
            <pc:sldMk cId="2304735291" sldId="257"/>
            <ac:cxnSpMk id="15" creationId="{9A7A4DE5-5735-4173-A7ED-4BCC85FEA618}"/>
          </ac:cxnSpMkLst>
        </pc:cxnChg>
        <pc:cxnChg chg="add del">
          <ac:chgData name="Kolokoff, Mark, PED" userId="700f28be-83d4-4f6f-bb7e-32a32a91789c" providerId="ADAL" clId="{06213CDC-55D8-413C-ACEE-6905B4EC7919}" dt="2022-04-29T19:43:44.192" v="253" actId="478"/>
          <ac:cxnSpMkLst>
            <pc:docMk/>
            <pc:sldMk cId="2304735291" sldId="257"/>
            <ac:cxnSpMk id="17" creationId="{45382CEA-67D5-4E1B-BC84-8CB332E724AD}"/>
          </ac:cxnSpMkLst>
        </pc:cxnChg>
        <pc:cxnChg chg="del mod">
          <ac:chgData name="Kolokoff, Mark, PED" userId="700f28be-83d4-4f6f-bb7e-32a32a91789c" providerId="ADAL" clId="{06213CDC-55D8-413C-ACEE-6905B4EC7919}" dt="2022-04-29T19:49:17.585" v="380" actId="478"/>
          <ac:cxnSpMkLst>
            <pc:docMk/>
            <pc:sldMk cId="2304735291" sldId="257"/>
            <ac:cxnSpMk id="23" creationId="{BCD64EB1-17A2-48FB-A5D0-8C801064099D}"/>
          </ac:cxnSpMkLst>
        </pc:cxnChg>
        <pc:cxnChg chg="add del">
          <ac:chgData name="Kolokoff, Mark, PED" userId="700f28be-83d4-4f6f-bb7e-32a32a91789c" providerId="ADAL" clId="{06213CDC-55D8-413C-ACEE-6905B4EC7919}" dt="2022-04-29T19:43:23.025" v="250" actId="478"/>
          <ac:cxnSpMkLst>
            <pc:docMk/>
            <pc:sldMk cId="2304735291" sldId="257"/>
            <ac:cxnSpMk id="24" creationId="{257B8004-1AAB-4704-95A9-1C51DE29D321}"/>
          </ac:cxnSpMkLst>
        </pc:cxnChg>
        <pc:cxnChg chg="add mod">
          <ac:chgData name="Kolokoff, Mark, PED" userId="700f28be-83d4-4f6f-bb7e-32a32a91789c" providerId="ADAL" clId="{06213CDC-55D8-413C-ACEE-6905B4EC7919}" dt="2022-04-29T19:44:42.330" v="262" actId="14100"/>
          <ac:cxnSpMkLst>
            <pc:docMk/>
            <pc:sldMk cId="2304735291" sldId="257"/>
            <ac:cxnSpMk id="27" creationId="{7D58DE37-0B7A-4A27-AD16-2D8282C5FB35}"/>
          </ac:cxnSpMkLst>
        </pc:cxnChg>
        <pc:cxnChg chg="add del mod">
          <ac:chgData name="Kolokoff, Mark, PED" userId="700f28be-83d4-4f6f-bb7e-32a32a91789c" providerId="ADAL" clId="{06213CDC-55D8-413C-ACEE-6905B4EC7919}" dt="2022-04-29T19:44:15.806" v="259" actId="478"/>
          <ac:cxnSpMkLst>
            <pc:docMk/>
            <pc:sldMk cId="2304735291" sldId="257"/>
            <ac:cxnSpMk id="30" creationId="{F26C55FF-B17B-4442-BAB4-E2FBEA37FB60}"/>
          </ac:cxnSpMkLst>
        </pc:cxnChg>
        <pc:cxnChg chg="mod">
          <ac:chgData name="Kolokoff, Mark, PED" userId="700f28be-83d4-4f6f-bb7e-32a32a91789c" providerId="ADAL" clId="{06213CDC-55D8-413C-ACEE-6905B4EC7919}" dt="2022-04-29T19:49:52.971" v="386" actId="14100"/>
          <ac:cxnSpMkLst>
            <pc:docMk/>
            <pc:sldMk cId="2304735291" sldId="257"/>
            <ac:cxnSpMk id="33" creationId="{3F3770F5-33A6-4589-A31A-7A7634BB920D}"/>
          </ac:cxnSpMkLst>
        </pc:cxnChg>
        <pc:cxnChg chg="add">
          <ac:chgData name="Kolokoff, Mark, PED" userId="700f28be-83d4-4f6f-bb7e-32a32a91789c" providerId="ADAL" clId="{06213CDC-55D8-413C-ACEE-6905B4EC7919}" dt="2022-04-29T19:00:10.279" v="167" actId="11529"/>
          <ac:cxnSpMkLst>
            <pc:docMk/>
            <pc:sldMk cId="2304735291" sldId="257"/>
            <ac:cxnSpMk id="34" creationId="{15ACDF34-8E04-4B13-B631-3E3294A58EF4}"/>
          </ac:cxnSpMkLst>
        </pc:cxnChg>
        <pc:cxnChg chg="add">
          <ac:chgData name="Kolokoff, Mark, PED" userId="700f28be-83d4-4f6f-bb7e-32a32a91789c" providerId="ADAL" clId="{06213CDC-55D8-413C-ACEE-6905B4EC7919}" dt="2022-04-29T19:00:24.463" v="168" actId="11529"/>
          <ac:cxnSpMkLst>
            <pc:docMk/>
            <pc:sldMk cId="2304735291" sldId="257"/>
            <ac:cxnSpMk id="36" creationId="{AD9696F3-7C46-40C9-B25B-2772F206ADA5}"/>
          </ac:cxnSpMkLst>
        </pc:cxnChg>
        <pc:cxnChg chg="add del mod">
          <ac:chgData name="Kolokoff, Mark, PED" userId="700f28be-83d4-4f6f-bb7e-32a32a91789c" providerId="ADAL" clId="{06213CDC-55D8-413C-ACEE-6905B4EC7919}" dt="2022-04-29T19:44:31.255" v="261" actId="478"/>
          <ac:cxnSpMkLst>
            <pc:docMk/>
            <pc:sldMk cId="2304735291" sldId="257"/>
            <ac:cxnSpMk id="39" creationId="{707D7955-E879-4232-9489-F0F8B6CFFED2}"/>
          </ac:cxnSpMkLst>
        </pc:cxnChg>
        <pc:cxnChg chg="add mod">
          <ac:chgData name="Kolokoff, Mark, PED" userId="700f28be-83d4-4f6f-bb7e-32a32a91789c" providerId="ADAL" clId="{06213CDC-55D8-413C-ACEE-6905B4EC7919}" dt="2022-04-29T19:44:42.330" v="262" actId="14100"/>
          <ac:cxnSpMkLst>
            <pc:docMk/>
            <pc:sldMk cId="2304735291" sldId="257"/>
            <ac:cxnSpMk id="41" creationId="{AC5AECA8-DD89-4A61-8B31-9CD7D0D0E3AF}"/>
          </ac:cxnSpMkLst>
        </pc:cxnChg>
        <pc:cxnChg chg="mod">
          <ac:chgData name="Kolokoff, Mark, PED" userId="700f28be-83d4-4f6f-bb7e-32a32a91789c" providerId="ADAL" clId="{06213CDC-55D8-413C-ACEE-6905B4EC7919}" dt="2022-04-29T19:38:26.133" v="187" actId="1076"/>
          <ac:cxnSpMkLst>
            <pc:docMk/>
            <pc:sldMk cId="2304735291" sldId="257"/>
            <ac:cxnSpMk id="57" creationId="{F19D29D6-0F89-4DA7-B560-01B1DA2550D6}"/>
          </ac:cxnSpMkLst>
        </pc:cxnChg>
        <pc:cxnChg chg="mod">
          <ac:chgData name="Kolokoff, Mark, PED" userId="700f28be-83d4-4f6f-bb7e-32a32a91789c" providerId="ADAL" clId="{06213CDC-55D8-413C-ACEE-6905B4EC7919}" dt="2022-04-29T19:38:41.578" v="190" actId="14100"/>
          <ac:cxnSpMkLst>
            <pc:docMk/>
            <pc:sldMk cId="2304735291" sldId="257"/>
            <ac:cxnSpMk id="59" creationId="{8162E4FC-CAF5-43FB-9624-23C4928E5744}"/>
          </ac:cxnSpMkLst>
        </pc:cxnChg>
        <pc:cxnChg chg="mod">
          <ac:chgData name="Kolokoff, Mark, PED" userId="700f28be-83d4-4f6f-bb7e-32a32a91789c" providerId="ADAL" clId="{06213CDC-55D8-413C-ACEE-6905B4EC7919}" dt="2022-04-29T19:38:17.289" v="185" actId="1076"/>
          <ac:cxnSpMkLst>
            <pc:docMk/>
            <pc:sldMk cId="2304735291" sldId="257"/>
            <ac:cxnSpMk id="61" creationId="{151A41DF-A3D2-4985-9240-6337261DF379}"/>
          </ac:cxnSpMkLst>
        </pc:cxnChg>
        <pc:cxnChg chg="add">
          <ac:chgData name="Kolokoff, Mark, PED" userId="700f28be-83d4-4f6f-bb7e-32a32a91789c" providerId="ADAL" clId="{06213CDC-55D8-413C-ACEE-6905B4EC7919}" dt="2022-04-29T19:44:50.569" v="263" actId="11529"/>
          <ac:cxnSpMkLst>
            <pc:docMk/>
            <pc:sldMk cId="2304735291" sldId="257"/>
            <ac:cxnSpMk id="80" creationId="{BCA02C0A-A199-4912-AFB7-F12D418D3900}"/>
          </ac:cxnSpMkLst>
        </pc:cxnChg>
        <pc:cxnChg chg="add del mod">
          <ac:chgData name="Kolokoff, Mark, PED" userId="700f28be-83d4-4f6f-bb7e-32a32a91789c" providerId="ADAL" clId="{06213CDC-55D8-413C-ACEE-6905B4EC7919}" dt="2022-04-29T19:49:27.408" v="383" actId="478"/>
          <ac:cxnSpMkLst>
            <pc:docMk/>
            <pc:sldMk cId="2304735291" sldId="257"/>
            <ac:cxnSpMk id="86" creationId="{AC0BB5D5-4E40-4F1D-A7A1-585C4866CA0E}"/>
          </ac:cxnSpMkLst>
        </pc:cxnChg>
        <pc:cxnChg chg="add">
          <ac:chgData name="Kolokoff, Mark, PED" userId="700f28be-83d4-4f6f-bb7e-32a32a91789c" providerId="ADAL" clId="{06213CDC-55D8-413C-ACEE-6905B4EC7919}" dt="2022-04-29T19:49:38.692" v="384" actId="11529"/>
          <ac:cxnSpMkLst>
            <pc:docMk/>
            <pc:sldMk cId="2304735291" sldId="257"/>
            <ac:cxnSpMk id="94" creationId="{8C36D1E3-3C1D-4E14-9428-2A1F9CBA942C}"/>
          </ac:cxnSpMkLst>
        </pc:cxnChg>
      </pc:sldChg>
      <pc:sldChg chg="addSp delSp modSp new mod ord modTransition setBg setFolMasterObjs setClrOvrMap">
        <pc:chgData name="Kolokoff, Mark, PED" userId="700f28be-83d4-4f6f-bb7e-32a32a91789c" providerId="ADAL" clId="{06213CDC-55D8-413C-ACEE-6905B4EC7919}" dt="2022-04-29T22:40:00.173" v="1085"/>
        <pc:sldMkLst>
          <pc:docMk/>
          <pc:sldMk cId="1087512387" sldId="258"/>
        </pc:sldMkLst>
        <pc:spChg chg="add mod ord">
          <ac:chgData name="Kolokoff, Mark, PED" userId="700f28be-83d4-4f6f-bb7e-32a32a91789c" providerId="ADAL" clId="{06213CDC-55D8-413C-ACEE-6905B4EC7919}" dt="2022-04-29T20:14:57.720" v="728" actId="20577"/>
          <ac:spMkLst>
            <pc:docMk/>
            <pc:sldMk cId="1087512387" sldId="258"/>
            <ac:spMk id="2" creationId="{B48E8E61-BE6D-46E9-82D2-48CFBBE34FDA}"/>
          </ac:spMkLst>
        </pc:spChg>
        <pc:spChg chg="add del mod">
          <ac:chgData name="Kolokoff, Mark, PED" userId="700f28be-83d4-4f6f-bb7e-32a32a91789c" providerId="ADAL" clId="{06213CDC-55D8-413C-ACEE-6905B4EC7919}" dt="2022-04-29T19:58:40.334" v="545" actId="478"/>
          <ac:spMkLst>
            <pc:docMk/>
            <pc:sldMk cId="1087512387" sldId="258"/>
            <ac:spMk id="5" creationId="{2393D149-C17E-40F9-80F6-A8C2B29BC43D}"/>
          </ac:spMkLst>
        </pc:spChg>
        <pc:spChg chg="add del mod">
          <ac:chgData name="Kolokoff, Mark, PED" userId="700f28be-83d4-4f6f-bb7e-32a32a91789c" providerId="ADAL" clId="{06213CDC-55D8-413C-ACEE-6905B4EC7919}" dt="2022-04-29T20:00:45.891" v="635" actId="478"/>
          <ac:spMkLst>
            <pc:docMk/>
            <pc:sldMk cId="1087512387" sldId="258"/>
            <ac:spMk id="8" creationId="{B92D31E1-5206-47AC-888D-309062CE44E6}"/>
          </ac:spMkLst>
        </pc:spChg>
        <pc:spChg chg="add del">
          <ac:chgData name="Kolokoff, Mark, PED" userId="700f28be-83d4-4f6f-bb7e-32a32a91789c" providerId="ADAL" clId="{06213CDC-55D8-413C-ACEE-6905B4EC7919}" dt="2022-04-29T20:13:50.179" v="718" actId="26606"/>
          <ac:spMkLst>
            <pc:docMk/>
            <pc:sldMk cId="1087512387" sldId="258"/>
            <ac:spMk id="14" creationId="{71B2258F-86CA-4D4D-8270-BC05FCDEBFB3}"/>
          </ac:spMkLst>
        </pc:spChg>
        <pc:spChg chg="add">
          <ac:chgData name="Kolokoff, Mark, PED" userId="700f28be-83d4-4f6f-bb7e-32a32a91789c" providerId="ADAL" clId="{06213CDC-55D8-413C-ACEE-6905B4EC7919}" dt="2022-04-29T20:13:50.179" v="718" actId="26606"/>
          <ac:spMkLst>
            <pc:docMk/>
            <pc:sldMk cId="1087512387" sldId="258"/>
            <ac:spMk id="19" creationId="{5A59F003-E00A-43F9-91DC-CC54E3B87466}"/>
          </ac:spMkLst>
        </pc:spChg>
        <pc:spChg chg="add">
          <ac:chgData name="Kolokoff, Mark, PED" userId="700f28be-83d4-4f6f-bb7e-32a32a91789c" providerId="ADAL" clId="{06213CDC-55D8-413C-ACEE-6905B4EC7919}" dt="2022-04-29T20:13:50.179" v="718" actId="26606"/>
          <ac:spMkLst>
            <pc:docMk/>
            <pc:sldMk cId="1087512387" sldId="258"/>
            <ac:spMk id="21" creationId="{D74A4382-E3AD-430A-9A1F-DFA3E0E77A7D}"/>
          </ac:spMkLst>
        </pc:spChg>
        <pc:spChg chg="add">
          <ac:chgData name="Kolokoff, Mark, PED" userId="700f28be-83d4-4f6f-bb7e-32a32a91789c" providerId="ADAL" clId="{06213CDC-55D8-413C-ACEE-6905B4EC7919}" dt="2022-04-29T20:13:50.179" v="718" actId="26606"/>
          <ac:spMkLst>
            <pc:docMk/>
            <pc:sldMk cId="1087512387" sldId="258"/>
            <ac:spMk id="23" creationId="{79F40191-0F44-4FD1-82CC-ACB507C14BE6}"/>
          </ac:spMkLst>
        </pc:spChg>
        <pc:picChg chg="add del mod">
          <ac:chgData name="Kolokoff, Mark, PED" userId="700f28be-83d4-4f6f-bb7e-32a32a91789c" providerId="ADAL" clId="{06213CDC-55D8-413C-ACEE-6905B4EC7919}" dt="2022-04-29T19:58:40.334" v="545" actId="478"/>
          <ac:picMkLst>
            <pc:docMk/>
            <pc:sldMk cId="1087512387" sldId="258"/>
            <ac:picMk id="4" creationId="{F520FCC9-9C23-4127-A8BA-E115E6F4A594}"/>
          </ac:picMkLst>
        </pc:picChg>
        <pc:picChg chg="add mod">
          <ac:chgData name="Kolokoff, Mark, PED" userId="700f28be-83d4-4f6f-bb7e-32a32a91789c" providerId="ADAL" clId="{06213CDC-55D8-413C-ACEE-6905B4EC7919}" dt="2022-04-29T20:14:59.743" v="729" actId="1076"/>
          <ac:picMkLst>
            <pc:docMk/>
            <pc:sldMk cId="1087512387" sldId="258"/>
            <ac:picMk id="7" creationId="{7EF65644-93AF-4875-A320-33C84F5B9CFD}"/>
          </ac:picMkLst>
        </pc:picChg>
        <pc:inkChg chg="add mod">
          <ac:chgData name="Kolokoff, Mark, PED" userId="700f28be-83d4-4f6f-bb7e-32a32a91789c" providerId="ADAL" clId="{06213CDC-55D8-413C-ACEE-6905B4EC7919}" dt="2022-04-29T20:06:19.139" v="643" actId="26606"/>
          <ac:inkMkLst>
            <pc:docMk/>
            <pc:sldMk cId="1087512387" sldId="258"/>
            <ac:inkMk id="9" creationId="{9DC02338-A043-4F7A-9358-763B1B58F1BC}"/>
          </ac:inkMkLst>
        </pc:inkChg>
        <pc:inkChg chg="add del">
          <ac:chgData name="Kolokoff, Mark, PED" userId="700f28be-83d4-4f6f-bb7e-32a32a91789c" providerId="ADAL" clId="{06213CDC-55D8-413C-ACEE-6905B4EC7919}" dt="2022-04-29T20:04:56.490" v="640" actId="9405"/>
          <ac:inkMkLst>
            <pc:docMk/>
            <pc:sldMk cId="1087512387" sldId="258"/>
            <ac:inkMk id="10" creationId="{BC122F34-6CC5-4C2F-A18D-8EDF956C561E}"/>
          </ac:inkMkLst>
        </pc:inkChg>
        <pc:inkChg chg="add del">
          <ac:chgData name="Kolokoff, Mark, PED" userId="700f28be-83d4-4f6f-bb7e-32a32a91789c" providerId="ADAL" clId="{06213CDC-55D8-413C-ACEE-6905B4EC7919}" dt="2022-04-29T20:04:56.163" v="639" actId="9405"/>
          <ac:inkMkLst>
            <pc:docMk/>
            <pc:sldMk cId="1087512387" sldId="258"/>
            <ac:inkMk id="11" creationId="{73F4C182-4D1C-4710-AFB7-687822C15A02}"/>
          </ac:inkMkLst>
        </pc:inkChg>
        <pc:inkChg chg="add del">
          <ac:chgData name="Kolokoff, Mark, PED" userId="700f28be-83d4-4f6f-bb7e-32a32a91789c" providerId="ADAL" clId="{06213CDC-55D8-413C-ACEE-6905B4EC7919}" dt="2022-04-29T20:05:18.921" v="642" actId="9405"/>
          <ac:inkMkLst>
            <pc:docMk/>
            <pc:sldMk cId="1087512387" sldId="258"/>
            <ac:inkMk id="12" creationId="{1AA08A51-CD94-4FE1-ADE4-3C192A8DD984}"/>
          </ac:inkMkLst>
        </pc:inkChg>
      </pc:sldChg>
      <pc:sldChg chg="addSp modSp new mod modTransition setBg">
        <pc:chgData name="Kolokoff, Mark, PED" userId="700f28be-83d4-4f6f-bb7e-32a32a91789c" providerId="ADAL" clId="{06213CDC-55D8-413C-ACEE-6905B4EC7919}" dt="2022-04-29T22:40:00.173" v="1085"/>
        <pc:sldMkLst>
          <pc:docMk/>
          <pc:sldMk cId="1714971081" sldId="259"/>
        </pc:sldMkLst>
        <pc:spChg chg="add mod">
          <ac:chgData name="Kolokoff, Mark, PED" userId="700f28be-83d4-4f6f-bb7e-32a32a91789c" providerId="ADAL" clId="{06213CDC-55D8-413C-ACEE-6905B4EC7919}" dt="2022-04-29T22:38:54.826" v="1071" actId="255"/>
          <ac:spMkLst>
            <pc:docMk/>
            <pc:sldMk cId="1714971081" sldId="259"/>
            <ac:spMk id="3" creationId="{2E1EEA1D-F880-430A-A7A4-C59EF83671AF}"/>
          </ac:spMkLst>
        </pc:spChg>
      </pc:sldChg>
      <pc:sldChg chg="addSp modSp new mod modTransition">
        <pc:chgData name="Kolokoff, Mark, PED" userId="700f28be-83d4-4f6f-bb7e-32a32a91789c" providerId="ADAL" clId="{06213CDC-55D8-413C-ACEE-6905B4EC7919}" dt="2022-04-29T22:40:00.173" v="1085"/>
        <pc:sldMkLst>
          <pc:docMk/>
          <pc:sldMk cId="3837651644" sldId="260"/>
        </pc:sldMkLst>
        <pc:spChg chg="add mod">
          <ac:chgData name="Kolokoff, Mark, PED" userId="700f28be-83d4-4f6f-bb7e-32a32a91789c" providerId="ADAL" clId="{06213CDC-55D8-413C-ACEE-6905B4EC7919}" dt="2022-04-29T20:23:39.604" v="756" actId="255"/>
          <ac:spMkLst>
            <pc:docMk/>
            <pc:sldMk cId="3837651644" sldId="260"/>
            <ac:spMk id="3" creationId="{7DAA89DB-72A6-4479-B4BA-0423A5FB63AD}"/>
          </ac:spMkLst>
        </pc:spChg>
      </pc:sldChg>
      <pc:sldChg chg="addSp modSp new mod modTransition">
        <pc:chgData name="Kolokoff, Mark, PED" userId="700f28be-83d4-4f6f-bb7e-32a32a91789c" providerId="ADAL" clId="{06213CDC-55D8-413C-ACEE-6905B4EC7919}" dt="2022-04-29T22:40:00.173" v="1085"/>
        <pc:sldMkLst>
          <pc:docMk/>
          <pc:sldMk cId="3550904613" sldId="261"/>
        </pc:sldMkLst>
        <pc:spChg chg="add mod">
          <ac:chgData name="Kolokoff, Mark, PED" userId="700f28be-83d4-4f6f-bb7e-32a32a91789c" providerId="ADAL" clId="{06213CDC-55D8-413C-ACEE-6905B4EC7919}" dt="2022-04-29T20:26:45.995" v="838" actId="20577"/>
          <ac:spMkLst>
            <pc:docMk/>
            <pc:sldMk cId="3550904613" sldId="261"/>
            <ac:spMk id="3" creationId="{2E325ADA-2199-480E-9970-1304479EE84D}"/>
          </ac:spMkLst>
        </pc:spChg>
      </pc:sldChg>
      <pc:sldChg chg="addSp modSp new mod modTransition">
        <pc:chgData name="Kolokoff, Mark, PED" userId="700f28be-83d4-4f6f-bb7e-32a32a91789c" providerId="ADAL" clId="{06213CDC-55D8-413C-ACEE-6905B4EC7919}" dt="2022-04-29T22:40:00.173" v="1085"/>
        <pc:sldMkLst>
          <pc:docMk/>
          <pc:sldMk cId="1709393750" sldId="262"/>
        </pc:sldMkLst>
        <pc:spChg chg="add mod">
          <ac:chgData name="Kolokoff, Mark, PED" userId="700f28be-83d4-4f6f-bb7e-32a32a91789c" providerId="ADAL" clId="{06213CDC-55D8-413C-ACEE-6905B4EC7919}" dt="2022-04-29T20:30:01.156" v="866" actId="20577"/>
          <ac:spMkLst>
            <pc:docMk/>
            <pc:sldMk cId="1709393750" sldId="262"/>
            <ac:spMk id="3" creationId="{6D6CE5C7-2B08-40B7-9B2A-1367647AF7B6}"/>
          </ac:spMkLst>
        </pc:spChg>
      </pc:sldChg>
      <pc:sldChg chg="addSp delSp modSp new mod modTransition">
        <pc:chgData name="Kolokoff, Mark, PED" userId="700f28be-83d4-4f6f-bb7e-32a32a91789c" providerId="ADAL" clId="{06213CDC-55D8-413C-ACEE-6905B4EC7919}" dt="2022-04-29T22:40:00.173" v="1085"/>
        <pc:sldMkLst>
          <pc:docMk/>
          <pc:sldMk cId="365791309" sldId="263"/>
        </pc:sldMkLst>
        <pc:spChg chg="add mod">
          <ac:chgData name="Kolokoff, Mark, PED" userId="700f28be-83d4-4f6f-bb7e-32a32a91789c" providerId="ADAL" clId="{06213CDC-55D8-413C-ACEE-6905B4EC7919}" dt="2022-04-29T21:04:22.072" v="880" actId="14100"/>
          <ac:spMkLst>
            <pc:docMk/>
            <pc:sldMk cId="365791309" sldId="263"/>
            <ac:spMk id="3" creationId="{256E3955-B8FB-45C7-9CA4-994600DB73F3}"/>
          </ac:spMkLst>
        </pc:spChg>
        <pc:spChg chg="add del mod">
          <ac:chgData name="Kolokoff, Mark, PED" userId="700f28be-83d4-4f6f-bb7e-32a32a91789c" providerId="ADAL" clId="{06213CDC-55D8-413C-ACEE-6905B4EC7919}" dt="2022-04-29T21:06:03.257" v="884"/>
          <ac:spMkLst>
            <pc:docMk/>
            <pc:sldMk cId="365791309" sldId="263"/>
            <ac:spMk id="5" creationId="{EC871AD4-FB5A-4170-A367-FB2CF0CDE3DB}"/>
          </ac:spMkLst>
        </pc:spChg>
        <pc:spChg chg="add mod">
          <ac:chgData name="Kolokoff, Mark, PED" userId="700f28be-83d4-4f6f-bb7e-32a32a91789c" providerId="ADAL" clId="{06213CDC-55D8-413C-ACEE-6905B4EC7919}" dt="2022-04-29T21:19:22.959" v="898" actId="20577"/>
          <ac:spMkLst>
            <pc:docMk/>
            <pc:sldMk cId="365791309" sldId="263"/>
            <ac:spMk id="7" creationId="{FBD4E71D-F0FE-476C-AED0-7AC4C233ADB2}"/>
          </ac:spMkLst>
        </pc:spChg>
      </pc:sldChg>
      <pc:sldChg chg="delSp add del setBg delDesignElem">
        <pc:chgData name="Kolokoff, Mark, PED" userId="700f28be-83d4-4f6f-bb7e-32a32a91789c" providerId="ADAL" clId="{06213CDC-55D8-413C-ACEE-6905B4EC7919}" dt="2022-04-29T20:13:08.817" v="717" actId="2696"/>
        <pc:sldMkLst>
          <pc:docMk/>
          <pc:sldMk cId="2572929194" sldId="263"/>
        </pc:sldMkLst>
        <pc:spChg chg="del">
          <ac:chgData name="Kolokoff, Mark, PED" userId="700f28be-83d4-4f6f-bb7e-32a32a91789c" providerId="ADAL" clId="{06213CDC-55D8-413C-ACEE-6905B4EC7919}" dt="2022-04-29T20:12:56.363" v="716"/>
          <ac:spMkLst>
            <pc:docMk/>
            <pc:sldMk cId="2572929194" sldId="263"/>
            <ac:spMk id="14" creationId="{71B2258F-86CA-4D4D-8270-BC05FCDEBFB3}"/>
          </ac:spMkLst>
        </pc:spChg>
      </pc:sldChg>
      <pc:sldChg chg="addSp modSp new mod modTransition">
        <pc:chgData name="Kolokoff, Mark, PED" userId="700f28be-83d4-4f6f-bb7e-32a32a91789c" providerId="ADAL" clId="{06213CDC-55D8-413C-ACEE-6905B4EC7919}" dt="2022-04-29T22:40:00.173" v="1085"/>
        <pc:sldMkLst>
          <pc:docMk/>
          <pc:sldMk cId="2535679588" sldId="264"/>
        </pc:sldMkLst>
        <pc:spChg chg="add mod">
          <ac:chgData name="Kolokoff, Mark, PED" userId="700f28be-83d4-4f6f-bb7e-32a32a91789c" providerId="ADAL" clId="{06213CDC-55D8-413C-ACEE-6905B4EC7919}" dt="2022-04-29T21:25:22.831" v="968" actId="207"/>
          <ac:spMkLst>
            <pc:docMk/>
            <pc:sldMk cId="2535679588" sldId="264"/>
            <ac:spMk id="3" creationId="{92C0B00B-2C78-410D-9EC9-B65CB2B78D66}"/>
          </ac:spMkLst>
        </pc:spChg>
      </pc:sldChg>
      <pc:sldChg chg="addSp modSp new mod modTransition">
        <pc:chgData name="Kolokoff, Mark, PED" userId="700f28be-83d4-4f6f-bb7e-32a32a91789c" providerId="ADAL" clId="{06213CDC-55D8-413C-ACEE-6905B4EC7919}" dt="2022-04-29T22:40:00.173" v="1085"/>
        <pc:sldMkLst>
          <pc:docMk/>
          <pc:sldMk cId="1746580711" sldId="265"/>
        </pc:sldMkLst>
        <pc:spChg chg="add mod">
          <ac:chgData name="Kolokoff, Mark, PED" userId="700f28be-83d4-4f6f-bb7e-32a32a91789c" providerId="ADAL" clId="{06213CDC-55D8-413C-ACEE-6905B4EC7919}" dt="2022-04-29T21:25:16.036" v="967" actId="207"/>
          <ac:spMkLst>
            <pc:docMk/>
            <pc:sldMk cId="1746580711" sldId="265"/>
            <ac:spMk id="3" creationId="{A8965236-8CB8-4ED0-877E-79F062D67B97}"/>
          </ac:spMkLst>
        </pc:spChg>
      </pc:sldChg>
      <pc:sldChg chg="addSp modSp new mod modTransition">
        <pc:chgData name="Kolokoff, Mark, PED" userId="700f28be-83d4-4f6f-bb7e-32a32a91789c" providerId="ADAL" clId="{06213CDC-55D8-413C-ACEE-6905B4EC7919}" dt="2022-04-29T22:40:00.173" v="1085"/>
        <pc:sldMkLst>
          <pc:docMk/>
          <pc:sldMk cId="1150566834" sldId="266"/>
        </pc:sldMkLst>
        <pc:spChg chg="add mod">
          <ac:chgData name="Kolokoff, Mark, PED" userId="700f28be-83d4-4f6f-bb7e-32a32a91789c" providerId="ADAL" clId="{06213CDC-55D8-413C-ACEE-6905B4EC7919}" dt="2022-04-29T21:28:41.834" v="986" actId="14861"/>
          <ac:spMkLst>
            <pc:docMk/>
            <pc:sldMk cId="1150566834" sldId="266"/>
            <ac:spMk id="3" creationId="{14764D82-AE31-4946-80C2-0F94E3DB9263}"/>
          </ac:spMkLst>
        </pc:spChg>
      </pc:sldChg>
      <pc:sldChg chg="addSp modSp new mod modTransition">
        <pc:chgData name="Kolokoff, Mark, PED" userId="700f28be-83d4-4f6f-bb7e-32a32a91789c" providerId="ADAL" clId="{06213CDC-55D8-413C-ACEE-6905B4EC7919}" dt="2022-04-29T22:40:00.173" v="1085"/>
        <pc:sldMkLst>
          <pc:docMk/>
          <pc:sldMk cId="1594252874" sldId="267"/>
        </pc:sldMkLst>
        <pc:spChg chg="add mod">
          <ac:chgData name="Kolokoff, Mark, PED" userId="700f28be-83d4-4f6f-bb7e-32a32a91789c" providerId="ADAL" clId="{06213CDC-55D8-413C-ACEE-6905B4EC7919}" dt="2022-04-29T21:30:17.373" v="1056" actId="122"/>
          <ac:spMkLst>
            <pc:docMk/>
            <pc:sldMk cId="1594252874" sldId="267"/>
            <ac:spMk id="2" creationId="{99FF9A4C-6ED6-400D-B6B6-8BF341C23016}"/>
          </ac:spMkLst>
        </pc:spChg>
      </pc:sldChg>
      <pc:sldChg chg="addSp delSp modSp new mod ord modTransition setBg">
        <pc:chgData name="Kolokoff, Mark, PED" userId="700f28be-83d4-4f6f-bb7e-32a32a91789c" providerId="ADAL" clId="{06213CDC-55D8-413C-ACEE-6905B4EC7919}" dt="2022-05-06T16:16:32.678" v="2542" actId="14100"/>
        <pc:sldMkLst>
          <pc:docMk/>
          <pc:sldMk cId="4177764216" sldId="268"/>
        </pc:sldMkLst>
        <pc:spChg chg="add del">
          <ac:chgData name="Kolokoff, Mark, PED" userId="700f28be-83d4-4f6f-bb7e-32a32a91789c" providerId="ADAL" clId="{06213CDC-55D8-413C-ACEE-6905B4EC7919}" dt="2022-05-02T16:45:45.031" v="1658" actId="11529"/>
          <ac:spMkLst>
            <pc:docMk/>
            <pc:sldMk cId="4177764216" sldId="268"/>
            <ac:spMk id="2" creationId="{19695A8C-AA6D-466A-95E5-4E6C9FAB9817}"/>
          </ac:spMkLst>
        </pc:spChg>
        <pc:spChg chg="add del mod">
          <ac:chgData name="Kolokoff, Mark, PED" userId="700f28be-83d4-4f6f-bb7e-32a32a91789c" providerId="ADAL" clId="{06213CDC-55D8-413C-ACEE-6905B4EC7919}" dt="2022-05-03T14:08:25.158" v="1690" actId="478"/>
          <ac:spMkLst>
            <pc:docMk/>
            <pc:sldMk cId="4177764216" sldId="268"/>
            <ac:spMk id="2" creationId="{62D0C5F4-10C9-E8D8-01EF-14FE40726385}"/>
          </ac:spMkLst>
        </pc:spChg>
        <pc:spChg chg="add mod">
          <ac:chgData name="Kolokoff, Mark, PED" userId="700f28be-83d4-4f6f-bb7e-32a32a91789c" providerId="ADAL" clId="{06213CDC-55D8-413C-ACEE-6905B4EC7919}" dt="2022-05-05T19:23:55.528" v="2347" actId="1076"/>
          <ac:spMkLst>
            <pc:docMk/>
            <pc:sldMk cId="4177764216" sldId="268"/>
            <ac:spMk id="2" creationId="{AF939E49-70D9-2741-3B67-5F3567D567F3}"/>
          </ac:spMkLst>
        </pc:spChg>
        <pc:spChg chg="add del ord">
          <ac:chgData name="Kolokoff, Mark, PED" userId="700f28be-83d4-4f6f-bb7e-32a32a91789c" providerId="ADAL" clId="{06213CDC-55D8-413C-ACEE-6905B4EC7919}" dt="2022-05-03T14:23:17.409" v="1733" actId="478"/>
          <ac:spMkLst>
            <pc:docMk/>
            <pc:sldMk cId="4177764216" sldId="268"/>
            <ac:spMk id="3" creationId="{0A0EC8B1-182C-B6D3-97A8-A54222E25207}"/>
          </ac:spMkLst>
        </pc:spChg>
        <pc:spChg chg="add mod">
          <ac:chgData name="Kolokoff, Mark, PED" userId="700f28be-83d4-4f6f-bb7e-32a32a91789c" providerId="ADAL" clId="{06213CDC-55D8-413C-ACEE-6905B4EC7919}" dt="2022-05-05T19:11:09.724" v="2279" actId="208"/>
          <ac:spMkLst>
            <pc:docMk/>
            <pc:sldMk cId="4177764216" sldId="268"/>
            <ac:spMk id="3" creationId="{4EFC7A99-778E-79AB-D9CA-845BA3326512}"/>
          </ac:spMkLst>
        </pc:spChg>
        <pc:spChg chg="add del mod">
          <ac:chgData name="Kolokoff, Mark, PED" userId="700f28be-83d4-4f6f-bb7e-32a32a91789c" providerId="ADAL" clId="{06213CDC-55D8-413C-ACEE-6905B4EC7919}" dt="2022-05-03T14:08:21.265" v="1689" actId="478"/>
          <ac:spMkLst>
            <pc:docMk/>
            <pc:sldMk cId="4177764216" sldId="268"/>
            <ac:spMk id="3" creationId="{6833B19C-2610-96F1-8E7E-B6D3B8D5980D}"/>
          </ac:spMkLst>
        </pc:spChg>
        <pc:spChg chg="add del mod">
          <ac:chgData name="Kolokoff, Mark, PED" userId="700f28be-83d4-4f6f-bb7e-32a32a91789c" providerId="ADAL" clId="{06213CDC-55D8-413C-ACEE-6905B4EC7919}" dt="2022-05-02T16:48:27.940" v="1662" actId="11529"/>
          <ac:spMkLst>
            <pc:docMk/>
            <pc:sldMk cId="4177764216" sldId="268"/>
            <ac:spMk id="3" creationId="{794FCC58-8D4F-D6F0-989A-07A8BFC48BA0}"/>
          </ac:spMkLst>
        </pc:spChg>
        <pc:spChg chg="add mod">
          <ac:chgData name="Kolokoff, Mark, PED" userId="700f28be-83d4-4f6f-bb7e-32a32a91789c" providerId="ADAL" clId="{06213CDC-55D8-413C-ACEE-6905B4EC7919}" dt="2022-05-05T19:17:55.001" v="2337" actId="1076"/>
          <ac:spMkLst>
            <pc:docMk/>
            <pc:sldMk cId="4177764216" sldId="268"/>
            <ac:spMk id="4" creationId="{03C0DCCC-DCF0-CBCC-8D46-5463021AACA6}"/>
          </ac:spMkLst>
        </pc:spChg>
        <pc:spChg chg="add del mod">
          <ac:chgData name="Kolokoff, Mark, PED" userId="700f28be-83d4-4f6f-bb7e-32a32a91789c" providerId="ADAL" clId="{06213CDC-55D8-413C-ACEE-6905B4EC7919}" dt="2022-05-02T17:11:49.109" v="1683" actId="11529"/>
          <ac:spMkLst>
            <pc:docMk/>
            <pc:sldMk cId="4177764216" sldId="268"/>
            <ac:spMk id="4" creationId="{721AF1DC-1CDE-29EB-CD81-1597C1EA9AFA}"/>
          </ac:spMkLst>
        </pc:spChg>
        <pc:spChg chg="add del mod">
          <ac:chgData name="Kolokoff, Mark, PED" userId="700f28be-83d4-4f6f-bb7e-32a32a91789c" providerId="ADAL" clId="{06213CDC-55D8-413C-ACEE-6905B4EC7919}" dt="2022-05-03T14:20:16.368" v="1697" actId="478"/>
          <ac:spMkLst>
            <pc:docMk/>
            <pc:sldMk cId="4177764216" sldId="268"/>
            <ac:spMk id="4" creationId="{EC1BBC59-CBC1-DF44-0BDE-856E19441ED3}"/>
          </ac:spMkLst>
        </pc:spChg>
        <pc:spChg chg="add del mod">
          <ac:chgData name="Kolokoff, Mark, PED" userId="700f28be-83d4-4f6f-bb7e-32a32a91789c" providerId="ADAL" clId="{06213CDC-55D8-413C-ACEE-6905B4EC7919}" dt="2022-05-03T14:20:36.869" v="1699" actId="478"/>
          <ac:spMkLst>
            <pc:docMk/>
            <pc:sldMk cId="4177764216" sldId="268"/>
            <ac:spMk id="5" creationId="{8253EE84-2876-27FD-8827-9C06904E750C}"/>
          </ac:spMkLst>
        </pc:spChg>
        <pc:spChg chg="add mod">
          <ac:chgData name="Kolokoff, Mark, PED" userId="700f28be-83d4-4f6f-bb7e-32a32a91789c" providerId="ADAL" clId="{06213CDC-55D8-413C-ACEE-6905B4EC7919}" dt="2022-05-05T19:11:19.094" v="2281" actId="208"/>
          <ac:spMkLst>
            <pc:docMk/>
            <pc:sldMk cId="4177764216" sldId="268"/>
            <ac:spMk id="5" creationId="{B33230E7-6AAC-37F4-356B-79E50B490C36}"/>
          </ac:spMkLst>
        </pc:spChg>
        <pc:spChg chg="add del ord">
          <ac:chgData name="Kolokoff, Mark, PED" userId="700f28be-83d4-4f6f-bb7e-32a32a91789c" providerId="ADAL" clId="{06213CDC-55D8-413C-ACEE-6905B4EC7919}" dt="2022-05-03T14:23:18.250" v="1734" actId="478"/>
          <ac:spMkLst>
            <pc:docMk/>
            <pc:sldMk cId="4177764216" sldId="268"/>
            <ac:spMk id="6" creationId="{6125610F-4B38-40F4-BCE8-D094F58D55C1}"/>
          </ac:spMkLst>
        </pc:spChg>
        <pc:spChg chg="add del mod ord">
          <ac:chgData name="Kolokoff, Mark, PED" userId="700f28be-83d4-4f6f-bb7e-32a32a91789c" providerId="ADAL" clId="{06213CDC-55D8-413C-ACEE-6905B4EC7919}" dt="2022-05-03T14:23:18.923" v="1735" actId="478"/>
          <ac:spMkLst>
            <pc:docMk/>
            <pc:sldMk cId="4177764216" sldId="268"/>
            <ac:spMk id="7" creationId="{08EC2A33-FC70-0D14-AB95-81F9477BFCCE}"/>
          </ac:spMkLst>
        </pc:spChg>
        <pc:spChg chg="add mod">
          <ac:chgData name="Kolokoff, Mark, PED" userId="700f28be-83d4-4f6f-bb7e-32a32a91789c" providerId="ADAL" clId="{06213CDC-55D8-413C-ACEE-6905B4EC7919}" dt="2022-05-05T19:11:24.665" v="2283" actId="208"/>
          <ac:spMkLst>
            <pc:docMk/>
            <pc:sldMk cId="4177764216" sldId="268"/>
            <ac:spMk id="7" creationId="{8292A7F0-BAC5-AFE2-DAA2-6851D59540B2}"/>
          </ac:spMkLst>
        </pc:spChg>
        <pc:spChg chg="add del ord">
          <ac:chgData name="Kolokoff, Mark, PED" userId="700f28be-83d4-4f6f-bb7e-32a32a91789c" providerId="ADAL" clId="{06213CDC-55D8-413C-ACEE-6905B4EC7919}" dt="2022-05-03T14:32:23.442" v="1771" actId="478"/>
          <ac:spMkLst>
            <pc:docMk/>
            <pc:sldMk cId="4177764216" sldId="268"/>
            <ac:spMk id="8" creationId="{F77D0B5E-E75F-C7F8-5648-A80BDBA40B06}"/>
          </ac:spMkLst>
        </pc:spChg>
        <pc:spChg chg="add del">
          <ac:chgData name="Kolokoff, Mark, PED" userId="700f28be-83d4-4f6f-bb7e-32a32a91789c" providerId="ADAL" clId="{06213CDC-55D8-413C-ACEE-6905B4EC7919}" dt="2022-05-03T14:21:17.976" v="1705" actId="478"/>
          <ac:spMkLst>
            <pc:docMk/>
            <pc:sldMk cId="4177764216" sldId="268"/>
            <ac:spMk id="9" creationId="{E018925F-BA80-66F7-CD11-84BBAC714C51}"/>
          </ac:spMkLst>
        </pc:spChg>
        <pc:spChg chg="add del ord">
          <ac:chgData name="Kolokoff, Mark, PED" userId="700f28be-83d4-4f6f-bb7e-32a32a91789c" providerId="ADAL" clId="{06213CDC-55D8-413C-ACEE-6905B4EC7919}" dt="2022-05-03T14:23:19.516" v="1736" actId="478"/>
          <ac:spMkLst>
            <pc:docMk/>
            <pc:sldMk cId="4177764216" sldId="268"/>
            <ac:spMk id="10" creationId="{C1DB9A68-16B1-50DA-12ED-B9AC0ADF1C31}"/>
          </ac:spMkLst>
        </pc:spChg>
        <pc:spChg chg="add del mod">
          <ac:chgData name="Kolokoff, Mark, PED" userId="700f28be-83d4-4f6f-bb7e-32a32a91789c" providerId="ADAL" clId="{06213CDC-55D8-413C-ACEE-6905B4EC7919}" dt="2022-05-03T14:31:59.233" v="1761" actId="11529"/>
          <ac:spMkLst>
            <pc:docMk/>
            <pc:sldMk cId="4177764216" sldId="268"/>
            <ac:spMk id="12" creationId="{9ABE983E-7D7C-8816-E845-84706C4B4460}"/>
          </ac:spMkLst>
        </pc:spChg>
        <pc:spChg chg="add del mod">
          <ac:chgData name="Kolokoff, Mark, PED" userId="700f28be-83d4-4f6f-bb7e-32a32a91789c" providerId="ADAL" clId="{06213CDC-55D8-413C-ACEE-6905B4EC7919}" dt="2022-05-03T14:35:50.484" v="1804" actId="478"/>
          <ac:spMkLst>
            <pc:docMk/>
            <pc:sldMk cId="4177764216" sldId="268"/>
            <ac:spMk id="16" creationId="{2E9F58EB-AC53-AC3B-02BD-5BE077C7C34B}"/>
          </ac:spMkLst>
        </pc:spChg>
        <pc:spChg chg="add del mod">
          <ac:chgData name="Kolokoff, Mark, PED" userId="700f28be-83d4-4f6f-bb7e-32a32a91789c" providerId="ADAL" clId="{06213CDC-55D8-413C-ACEE-6905B4EC7919}" dt="2022-05-03T14:36:17.526" v="1807" actId="478"/>
          <ac:spMkLst>
            <pc:docMk/>
            <pc:sldMk cId="4177764216" sldId="268"/>
            <ac:spMk id="18" creationId="{A8B6C639-2076-B5D7-0187-A612A34721B6}"/>
          </ac:spMkLst>
        </pc:spChg>
        <pc:spChg chg="add mod">
          <ac:chgData name="Kolokoff, Mark, PED" userId="700f28be-83d4-4f6f-bb7e-32a32a91789c" providerId="ADAL" clId="{06213CDC-55D8-413C-ACEE-6905B4EC7919}" dt="2022-05-03T14:37:06.824" v="1844" actId="20577"/>
          <ac:spMkLst>
            <pc:docMk/>
            <pc:sldMk cId="4177764216" sldId="268"/>
            <ac:spMk id="19" creationId="{B2261098-F8A2-EBB6-B461-6BC46929885A}"/>
          </ac:spMkLst>
        </pc:spChg>
        <pc:spChg chg="add mod">
          <ac:chgData name="Kolokoff, Mark, PED" userId="700f28be-83d4-4f6f-bb7e-32a32a91789c" providerId="ADAL" clId="{06213CDC-55D8-413C-ACEE-6905B4EC7919}" dt="2022-05-03T17:04:58.513" v="2109" actId="20577"/>
          <ac:spMkLst>
            <pc:docMk/>
            <pc:sldMk cId="4177764216" sldId="268"/>
            <ac:spMk id="20" creationId="{480373CC-FD35-6649-136E-C22EC8EB3D9B}"/>
          </ac:spMkLst>
        </pc:spChg>
        <pc:spChg chg="add mod ord">
          <ac:chgData name="Kolokoff, Mark, PED" userId="700f28be-83d4-4f6f-bb7e-32a32a91789c" providerId="ADAL" clId="{06213CDC-55D8-413C-ACEE-6905B4EC7919}" dt="2022-05-03T14:52:08.666" v="1972" actId="1076"/>
          <ac:spMkLst>
            <pc:docMk/>
            <pc:sldMk cId="4177764216" sldId="268"/>
            <ac:spMk id="21" creationId="{5D0C658A-FA67-6220-0BDF-EAF40F699956}"/>
          </ac:spMkLst>
        </pc:spChg>
        <pc:spChg chg="add del mod">
          <ac:chgData name="Kolokoff, Mark, PED" userId="700f28be-83d4-4f6f-bb7e-32a32a91789c" providerId="ADAL" clId="{06213CDC-55D8-413C-ACEE-6905B4EC7919}" dt="2022-05-03T14:40:08.277" v="1872"/>
          <ac:spMkLst>
            <pc:docMk/>
            <pc:sldMk cId="4177764216" sldId="268"/>
            <ac:spMk id="22" creationId="{0A61C771-269F-3F3A-CB7C-A7F71426449D}"/>
          </ac:spMkLst>
        </pc:spChg>
        <pc:spChg chg="add del mod">
          <ac:chgData name="Kolokoff, Mark, PED" userId="700f28be-83d4-4f6f-bb7e-32a32a91789c" providerId="ADAL" clId="{06213CDC-55D8-413C-ACEE-6905B4EC7919}" dt="2022-05-03T14:40:55.646" v="1893"/>
          <ac:spMkLst>
            <pc:docMk/>
            <pc:sldMk cId="4177764216" sldId="268"/>
            <ac:spMk id="23" creationId="{37D1D051-F12C-EE0F-D8B9-1FE17F1E8CCA}"/>
          </ac:spMkLst>
        </pc:spChg>
        <pc:spChg chg="add mod">
          <ac:chgData name="Kolokoff, Mark, PED" userId="700f28be-83d4-4f6f-bb7e-32a32a91789c" providerId="ADAL" clId="{06213CDC-55D8-413C-ACEE-6905B4EC7919}" dt="2022-05-03T17:02:45.358" v="2087" actId="207"/>
          <ac:spMkLst>
            <pc:docMk/>
            <pc:sldMk cId="4177764216" sldId="268"/>
            <ac:spMk id="24" creationId="{AE332DCA-ED23-8F18-4B5C-EC911956C02F}"/>
          </ac:spMkLst>
        </pc:spChg>
        <pc:spChg chg="add mod">
          <ac:chgData name="Kolokoff, Mark, PED" userId="700f28be-83d4-4f6f-bb7e-32a32a91789c" providerId="ADAL" clId="{06213CDC-55D8-413C-ACEE-6905B4EC7919}" dt="2022-05-03T17:04:14.200" v="2096" actId="255"/>
          <ac:spMkLst>
            <pc:docMk/>
            <pc:sldMk cId="4177764216" sldId="268"/>
            <ac:spMk id="25" creationId="{1113E488-28E1-E327-7804-937837D29068}"/>
          </ac:spMkLst>
        </pc:spChg>
        <pc:spChg chg="add mod">
          <ac:chgData name="Kolokoff, Mark, PED" userId="700f28be-83d4-4f6f-bb7e-32a32a91789c" providerId="ADAL" clId="{06213CDC-55D8-413C-ACEE-6905B4EC7919}" dt="2022-05-03T17:03:43.864" v="2092" actId="207"/>
          <ac:spMkLst>
            <pc:docMk/>
            <pc:sldMk cId="4177764216" sldId="268"/>
            <ac:spMk id="26" creationId="{D7F6B6F4-1B84-F985-11CF-1D11B5146200}"/>
          </ac:spMkLst>
        </pc:spChg>
        <pc:spChg chg="add mod">
          <ac:chgData name="Kolokoff, Mark, PED" userId="700f28be-83d4-4f6f-bb7e-32a32a91789c" providerId="ADAL" clId="{06213CDC-55D8-413C-ACEE-6905B4EC7919}" dt="2022-05-03T17:03:57.440" v="2094" actId="207"/>
          <ac:spMkLst>
            <pc:docMk/>
            <pc:sldMk cId="4177764216" sldId="268"/>
            <ac:spMk id="27" creationId="{A622C027-9B3E-8FEE-EBE2-FC3150724FC1}"/>
          </ac:spMkLst>
        </pc:spChg>
        <pc:spChg chg="add mod">
          <ac:chgData name="Kolokoff, Mark, PED" userId="700f28be-83d4-4f6f-bb7e-32a32a91789c" providerId="ADAL" clId="{06213CDC-55D8-413C-ACEE-6905B4EC7919}" dt="2022-05-03T17:04:05.662" v="2095" actId="207"/>
          <ac:spMkLst>
            <pc:docMk/>
            <pc:sldMk cId="4177764216" sldId="268"/>
            <ac:spMk id="28" creationId="{72232954-5F37-225B-8DC0-73BB36590C24}"/>
          </ac:spMkLst>
        </pc:spChg>
        <pc:spChg chg="add del mod">
          <ac:chgData name="Kolokoff, Mark, PED" userId="700f28be-83d4-4f6f-bb7e-32a32a91789c" providerId="ADAL" clId="{06213CDC-55D8-413C-ACEE-6905B4EC7919}" dt="2022-05-03T15:01:55.683" v="1981" actId="478"/>
          <ac:spMkLst>
            <pc:docMk/>
            <pc:sldMk cId="4177764216" sldId="268"/>
            <ac:spMk id="29" creationId="{8C35CE9B-05AE-A78B-FD21-0B213637A434}"/>
          </ac:spMkLst>
        </pc:spChg>
        <pc:spChg chg="add del">
          <ac:chgData name="Kolokoff, Mark, PED" userId="700f28be-83d4-4f6f-bb7e-32a32a91789c" providerId="ADAL" clId="{06213CDC-55D8-413C-ACEE-6905B4EC7919}" dt="2022-05-05T19:07:28.915" v="2249" actId="22"/>
          <ac:spMkLst>
            <pc:docMk/>
            <pc:sldMk cId="4177764216" sldId="268"/>
            <ac:spMk id="29" creationId="{DF93F76D-E270-9B51-9B35-40C3608C89B9}"/>
          </ac:spMkLst>
        </pc:spChg>
        <pc:spChg chg="add del mod">
          <ac:chgData name="Kolokoff, Mark, PED" userId="700f28be-83d4-4f6f-bb7e-32a32a91789c" providerId="ADAL" clId="{06213CDC-55D8-413C-ACEE-6905B4EC7919}" dt="2022-05-03T15:02:39.415" v="1986" actId="478"/>
          <ac:spMkLst>
            <pc:docMk/>
            <pc:sldMk cId="4177764216" sldId="268"/>
            <ac:spMk id="30" creationId="{24EF6A0E-F50B-8EDB-D459-E5675C000256}"/>
          </ac:spMkLst>
        </pc:spChg>
        <pc:spChg chg="add del mod">
          <ac:chgData name="Kolokoff, Mark, PED" userId="700f28be-83d4-4f6f-bb7e-32a32a91789c" providerId="ADAL" clId="{06213CDC-55D8-413C-ACEE-6905B4EC7919}" dt="2022-05-03T15:03:19.655" v="1992" actId="11529"/>
          <ac:spMkLst>
            <pc:docMk/>
            <pc:sldMk cId="4177764216" sldId="268"/>
            <ac:spMk id="31" creationId="{AAD504F0-EE80-A54C-703C-A67EF081109C}"/>
          </ac:spMkLst>
        </pc:spChg>
        <pc:spChg chg="add mod">
          <ac:chgData name="Kolokoff, Mark, PED" userId="700f28be-83d4-4f6f-bb7e-32a32a91789c" providerId="ADAL" clId="{06213CDC-55D8-413C-ACEE-6905B4EC7919}" dt="2022-05-03T15:08:04.913" v="2002" actId="14100"/>
          <ac:spMkLst>
            <pc:docMk/>
            <pc:sldMk cId="4177764216" sldId="268"/>
            <ac:spMk id="32" creationId="{C7F11B9E-1CBA-E6FE-8F9B-BB8BF84BEE47}"/>
          </ac:spMkLst>
        </pc:spChg>
        <pc:spChg chg="add del mod">
          <ac:chgData name="Kolokoff, Mark, PED" userId="700f28be-83d4-4f6f-bb7e-32a32a91789c" providerId="ADAL" clId="{06213CDC-55D8-413C-ACEE-6905B4EC7919}" dt="2022-05-03T15:08:23.896" v="2004" actId="478"/>
          <ac:spMkLst>
            <pc:docMk/>
            <pc:sldMk cId="4177764216" sldId="268"/>
            <ac:spMk id="33" creationId="{DB33BE43-AF9E-BD4E-FF11-24AE960A977E}"/>
          </ac:spMkLst>
        </pc:spChg>
        <pc:spChg chg="add">
          <ac:chgData name="Kolokoff, Mark, PED" userId="700f28be-83d4-4f6f-bb7e-32a32a91789c" providerId="ADAL" clId="{06213CDC-55D8-413C-ACEE-6905B4EC7919}" dt="2022-05-03T15:08:37.205" v="2005" actId="11529"/>
          <ac:spMkLst>
            <pc:docMk/>
            <pc:sldMk cId="4177764216" sldId="268"/>
            <ac:spMk id="34" creationId="{5000EB00-2A20-920C-38FA-E2EB2A6DAD9F}"/>
          </ac:spMkLst>
        </pc:spChg>
        <pc:spChg chg="add mod">
          <ac:chgData name="Kolokoff, Mark, PED" userId="700f28be-83d4-4f6f-bb7e-32a32a91789c" providerId="ADAL" clId="{06213CDC-55D8-413C-ACEE-6905B4EC7919}" dt="2022-05-03T15:09:57.915" v="2018" actId="14100"/>
          <ac:spMkLst>
            <pc:docMk/>
            <pc:sldMk cId="4177764216" sldId="268"/>
            <ac:spMk id="35" creationId="{6B201807-A419-A4B2-6975-0139DB8594F8}"/>
          </ac:spMkLst>
        </pc:spChg>
        <pc:spChg chg="add del">
          <ac:chgData name="Kolokoff, Mark, PED" userId="700f28be-83d4-4f6f-bb7e-32a32a91789c" providerId="ADAL" clId="{06213CDC-55D8-413C-ACEE-6905B4EC7919}" dt="2022-05-03T15:10:09.999" v="2020" actId="478"/>
          <ac:spMkLst>
            <pc:docMk/>
            <pc:sldMk cId="4177764216" sldId="268"/>
            <ac:spMk id="36" creationId="{31381DEC-C5A7-6211-3217-8EAD41C0278B}"/>
          </ac:spMkLst>
        </pc:spChg>
        <pc:spChg chg="add mod">
          <ac:chgData name="Kolokoff, Mark, PED" userId="700f28be-83d4-4f6f-bb7e-32a32a91789c" providerId="ADAL" clId="{06213CDC-55D8-413C-ACEE-6905B4EC7919}" dt="2022-05-03T15:13:01.164" v="2036"/>
          <ac:spMkLst>
            <pc:docMk/>
            <pc:sldMk cId="4177764216" sldId="268"/>
            <ac:spMk id="45" creationId="{BD9331DA-515F-0C41-5CAB-FE20674E8F56}"/>
          </ac:spMkLst>
        </pc:spChg>
        <pc:spChg chg="add del">
          <ac:chgData name="Kolokoff, Mark, PED" userId="700f28be-83d4-4f6f-bb7e-32a32a91789c" providerId="ADAL" clId="{06213CDC-55D8-413C-ACEE-6905B4EC7919}" dt="2022-05-03T15:13:03.345" v="2038" actId="478"/>
          <ac:spMkLst>
            <pc:docMk/>
            <pc:sldMk cId="4177764216" sldId="268"/>
            <ac:spMk id="46" creationId="{8C46BC63-3E47-D112-D622-9DFB1812E209}"/>
          </ac:spMkLst>
        </pc:spChg>
        <pc:spChg chg="add mod">
          <ac:chgData name="Kolokoff, Mark, PED" userId="700f28be-83d4-4f6f-bb7e-32a32a91789c" providerId="ADAL" clId="{06213CDC-55D8-413C-ACEE-6905B4EC7919}" dt="2022-05-05T19:01:20.200" v="2164" actId="20577"/>
          <ac:spMkLst>
            <pc:docMk/>
            <pc:sldMk cId="4177764216" sldId="268"/>
            <ac:spMk id="61" creationId="{16FF865E-5549-4388-A66C-1CA408F1E1F5}"/>
          </ac:spMkLst>
        </pc:spChg>
        <pc:graphicFrameChg chg="add del mod">
          <ac:chgData name="Kolokoff, Mark, PED" userId="700f28be-83d4-4f6f-bb7e-32a32a91789c" providerId="ADAL" clId="{06213CDC-55D8-413C-ACEE-6905B4EC7919}" dt="2022-05-03T14:23:14.802" v="1732" actId="478"/>
          <ac:graphicFrameMkLst>
            <pc:docMk/>
            <pc:sldMk cId="4177764216" sldId="268"/>
            <ac:graphicFrameMk id="2" creationId="{0FF359E2-D790-A71C-6C63-DB5A928DDAD3}"/>
          </ac:graphicFrameMkLst>
        </pc:graphicFrameChg>
        <pc:graphicFrameChg chg="add mod modGraphic">
          <ac:chgData name="Kolokoff, Mark, PED" userId="700f28be-83d4-4f6f-bb7e-32a32a91789c" providerId="ADAL" clId="{06213CDC-55D8-413C-ACEE-6905B4EC7919}" dt="2022-05-03T14:31:59.855" v="1762"/>
          <ac:graphicFrameMkLst>
            <pc:docMk/>
            <pc:sldMk cId="4177764216" sldId="268"/>
            <ac:graphicFrameMk id="11" creationId="{7230E3B2-A4ED-F652-531E-89413992D490}"/>
          </ac:graphicFrameMkLst>
        </pc:graphicFrameChg>
        <pc:graphicFrameChg chg="add mod">
          <ac:chgData name="Kolokoff, Mark, PED" userId="700f28be-83d4-4f6f-bb7e-32a32a91789c" providerId="ADAL" clId="{06213CDC-55D8-413C-ACEE-6905B4EC7919}" dt="2022-05-03T14:32:21.379" v="1769"/>
          <ac:graphicFrameMkLst>
            <pc:docMk/>
            <pc:sldMk cId="4177764216" sldId="268"/>
            <ac:graphicFrameMk id="13" creationId="{1F8DB9BB-AA10-C546-679B-DF5229C99D0B}"/>
          </ac:graphicFrameMkLst>
        </pc:graphicFrameChg>
        <pc:graphicFrameChg chg="add mod">
          <ac:chgData name="Kolokoff, Mark, PED" userId="700f28be-83d4-4f6f-bb7e-32a32a91789c" providerId="ADAL" clId="{06213CDC-55D8-413C-ACEE-6905B4EC7919}" dt="2022-05-03T14:33:15.889" v="1780"/>
          <ac:graphicFrameMkLst>
            <pc:docMk/>
            <pc:sldMk cId="4177764216" sldId="268"/>
            <ac:graphicFrameMk id="14" creationId="{E04C86A9-2559-FA82-E49D-9AC9DC7CA78C}"/>
          </ac:graphicFrameMkLst>
        </pc:graphicFrameChg>
        <pc:graphicFrameChg chg="add mod">
          <ac:chgData name="Kolokoff, Mark, PED" userId="700f28be-83d4-4f6f-bb7e-32a32a91789c" providerId="ADAL" clId="{06213CDC-55D8-413C-ACEE-6905B4EC7919}" dt="2022-05-05T19:18:43.631" v="2343"/>
          <ac:graphicFrameMkLst>
            <pc:docMk/>
            <pc:sldMk cId="4177764216" sldId="268"/>
            <ac:graphicFrameMk id="15" creationId="{2C80813C-0032-4FE2-5BD3-D012B0746780}"/>
          </ac:graphicFrameMkLst>
        </pc:graphicFrameChg>
        <pc:graphicFrameChg chg="add mod">
          <ac:chgData name="Kolokoff, Mark, PED" userId="700f28be-83d4-4f6f-bb7e-32a32a91789c" providerId="ADAL" clId="{06213CDC-55D8-413C-ACEE-6905B4EC7919}" dt="2022-05-03T14:35:33.894" v="1799"/>
          <ac:graphicFrameMkLst>
            <pc:docMk/>
            <pc:sldMk cId="4177764216" sldId="268"/>
            <ac:graphicFrameMk id="17" creationId="{96E37303-C79B-C5AB-0FA0-A149E1FDFEAB}"/>
          </ac:graphicFrameMkLst>
        </pc:graphicFrameChg>
        <pc:inkChg chg="add del">
          <ac:chgData name="Kolokoff, Mark, PED" userId="700f28be-83d4-4f6f-bb7e-32a32a91789c" providerId="ADAL" clId="{06213CDC-55D8-413C-ACEE-6905B4EC7919}" dt="2022-05-03T15:12:33.987" v="2032" actId="9405"/>
          <ac:inkMkLst>
            <pc:docMk/>
            <pc:sldMk cId="4177764216" sldId="268"/>
            <ac:inkMk id="42" creationId="{BC214D42-C0F3-1BDA-067E-0103464FFAC1}"/>
          </ac:inkMkLst>
        </pc:inkChg>
        <pc:inkChg chg="add del">
          <ac:chgData name="Kolokoff, Mark, PED" userId="700f28be-83d4-4f6f-bb7e-32a32a91789c" providerId="ADAL" clId="{06213CDC-55D8-413C-ACEE-6905B4EC7919}" dt="2022-05-03T15:12:33.688" v="2031" actId="9405"/>
          <ac:inkMkLst>
            <pc:docMk/>
            <pc:sldMk cId="4177764216" sldId="268"/>
            <ac:inkMk id="43" creationId="{11EC05BC-753E-5F37-5480-EF96C53A564F}"/>
          </ac:inkMkLst>
        </pc:inkChg>
        <pc:inkChg chg="add del">
          <ac:chgData name="Kolokoff, Mark, PED" userId="700f28be-83d4-4f6f-bb7e-32a32a91789c" providerId="ADAL" clId="{06213CDC-55D8-413C-ACEE-6905B4EC7919}" dt="2022-05-03T15:12:49.026" v="2034" actId="9405"/>
          <ac:inkMkLst>
            <pc:docMk/>
            <pc:sldMk cId="4177764216" sldId="268"/>
            <ac:inkMk id="44" creationId="{EF3E1B34-291B-3318-C33B-44B1E866DE15}"/>
          </ac:inkMkLst>
        </pc:inkChg>
        <pc:cxnChg chg="add del mod">
          <ac:chgData name="Kolokoff, Mark, PED" userId="700f28be-83d4-4f6f-bb7e-32a32a91789c" providerId="ADAL" clId="{06213CDC-55D8-413C-ACEE-6905B4EC7919}" dt="2022-05-05T19:11:59.807" v="2287" actId="478"/>
          <ac:cxnSpMkLst>
            <pc:docMk/>
            <pc:sldMk cId="4177764216" sldId="268"/>
            <ac:cxnSpMk id="9" creationId="{0793FF03-32CA-647A-6CC9-92CEA6ABA55F}"/>
          </ac:cxnSpMkLst>
        </pc:cxnChg>
        <pc:cxnChg chg="add mod">
          <ac:chgData name="Kolokoff, Mark, PED" userId="700f28be-83d4-4f6f-bb7e-32a32a91789c" providerId="ADAL" clId="{06213CDC-55D8-413C-ACEE-6905B4EC7919}" dt="2022-05-05T19:13:10.961" v="2294" actId="14100"/>
          <ac:cxnSpMkLst>
            <pc:docMk/>
            <pc:sldMk cId="4177764216" sldId="268"/>
            <ac:cxnSpMk id="12" creationId="{69805094-419A-9A9A-1ABB-AE4B521BB05B}"/>
          </ac:cxnSpMkLst>
        </pc:cxnChg>
        <pc:cxnChg chg="add mod">
          <ac:chgData name="Kolokoff, Mark, PED" userId="700f28be-83d4-4f6f-bb7e-32a32a91789c" providerId="ADAL" clId="{06213CDC-55D8-413C-ACEE-6905B4EC7919}" dt="2022-05-05T19:24:49.035" v="2356" actId="14100"/>
          <ac:cxnSpMkLst>
            <pc:docMk/>
            <pc:sldMk cId="4177764216" sldId="268"/>
            <ac:cxnSpMk id="18" creationId="{42B642BE-B53F-E876-64E0-41D430DA7953}"/>
          </ac:cxnSpMkLst>
        </pc:cxnChg>
        <pc:cxnChg chg="add mod">
          <ac:chgData name="Kolokoff, Mark, PED" userId="700f28be-83d4-4f6f-bb7e-32a32a91789c" providerId="ADAL" clId="{06213CDC-55D8-413C-ACEE-6905B4EC7919}" dt="2022-05-03T16:59:00.729" v="2069" actId="692"/>
          <ac:cxnSpMkLst>
            <pc:docMk/>
            <pc:sldMk cId="4177764216" sldId="268"/>
            <ac:cxnSpMk id="38" creationId="{F98CDE11-209D-8260-19C1-449FD975B6C2}"/>
          </ac:cxnSpMkLst>
        </pc:cxnChg>
        <pc:cxnChg chg="add mod">
          <ac:chgData name="Kolokoff, Mark, PED" userId="700f28be-83d4-4f6f-bb7e-32a32a91789c" providerId="ADAL" clId="{06213CDC-55D8-413C-ACEE-6905B4EC7919}" dt="2022-05-03T16:58:43.809" v="2059" actId="692"/>
          <ac:cxnSpMkLst>
            <pc:docMk/>
            <pc:sldMk cId="4177764216" sldId="268"/>
            <ac:cxnSpMk id="41" creationId="{F21AC8B2-7F14-D1B0-8C77-D944DE1BA7D8}"/>
          </ac:cxnSpMkLst>
        </pc:cxnChg>
        <pc:cxnChg chg="add mod">
          <ac:chgData name="Kolokoff, Mark, PED" userId="700f28be-83d4-4f6f-bb7e-32a32a91789c" providerId="ADAL" clId="{06213CDC-55D8-413C-ACEE-6905B4EC7919}" dt="2022-05-05T19:15:36.650" v="2318" actId="14100"/>
          <ac:cxnSpMkLst>
            <pc:docMk/>
            <pc:sldMk cId="4177764216" sldId="268"/>
            <ac:cxnSpMk id="42" creationId="{9604DD57-F729-8E60-FD8D-7F1F3AFDEB44}"/>
          </ac:cxnSpMkLst>
        </pc:cxnChg>
        <pc:cxnChg chg="add">
          <ac:chgData name="Kolokoff, Mark, PED" userId="700f28be-83d4-4f6f-bb7e-32a32a91789c" providerId="ADAL" clId="{06213CDC-55D8-413C-ACEE-6905B4EC7919}" dt="2022-05-03T16:59:36.013" v="2070" actId="11529"/>
          <ac:cxnSpMkLst>
            <pc:docMk/>
            <pc:sldMk cId="4177764216" sldId="268"/>
            <ac:cxnSpMk id="48" creationId="{589D9494-8AA2-070C-2389-4AB3E2B4BD69}"/>
          </ac:cxnSpMkLst>
        </pc:cxnChg>
        <pc:cxnChg chg="add mod">
          <ac:chgData name="Kolokoff, Mark, PED" userId="700f28be-83d4-4f6f-bb7e-32a32a91789c" providerId="ADAL" clId="{06213CDC-55D8-413C-ACEE-6905B4EC7919}" dt="2022-05-03T17:00:43.163" v="2076" actId="14100"/>
          <ac:cxnSpMkLst>
            <pc:docMk/>
            <pc:sldMk cId="4177764216" sldId="268"/>
            <ac:cxnSpMk id="50" creationId="{5B83C84B-ABB9-4DBD-6D71-E35392C9BB94}"/>
          </ac:cxnSpMkLst>
        </pc:cxnChg>
        <pc:cxnChg chg="add mod">
          <ac:chgData name="Kolokoff, Mark, PED" userId="700f28be-83d4-4f6f-bb7e-32a32a91789c" providerId="ADAL" clId="{06213CDC-55D8-413C-ACEE-6905B4EC7919}" dt="2022-05-06T16:16:32.678" v="2542" actId="14100"/>
          <ac:cxnSpMkLst>
            <pc:docMk/>
            <pc:sldMk cId="4177764216" sldId="268"/>
            <ac:cxnSpMk id="51" creationId="{B2DC6649-068D-8004-82B2-4FB3BB6DCC1F}"/>
          </ac:cxnSpMkLst>
        </pc:cxnChg>
        <pc:cxnChg chg="add mod">
          <ac:chgData name="Kolokoff, Mark, PED" userId="700f28be-83d4-4f6f-bb7e-32a32a91789c" providerId="ADAL" clId="{06213CDC-55D8-413C-ACEE-6905B4EC7919}" dt="2022-05-03T17:00:11.778" v="2073" actId="14100"/>
          <ac:cxnSpMkLst>
            <pc:docMk/>
            <pc:sldMk cId="4177764216" sldId="268"/>
            <ac:cxnSpMk id="52" creationId="{A1BE560B-A271-B30A-7DD7-314D7A1310B8}"/>
          </ac:cxnSpMkLst>
        </pc:cxnChg>
        <pc:cxnChg chg="add mod">
          <ac:chgData name="Kolokoff, Mark, PED" userId="700f28be-83d4-4f6f-bb7e-32a32a91789c" providerId="ADAL" clId="{06213CDC-55D8-413C-ACEE-6905B4EC7919}" dt="2022-05-06T16:15:42.036" v="2534" actId="1076"/>
          <ac:cxnSpMkLst>
            <pc:docMk/>
            <pc:sldMk cId="4177764216" sldId="268"/>
            <ac:cxnSpMk id="54" creationId="{C81FCC40-5723-7862-2846-32B40314D7A3}"/>
          </ac:cxnSpMkLst>
        </pc:cxnChg>
        <pc:cxnChg chg="add mod">
          <ac:chgData name="Kolokoff, Mark, PED" userId="700f28be-83d4-4f6f-bb7e-32a32a91789c" providerId="ADAL" clId="{06213CDC-55D8-413C-ACEE-6905B4EC7919}" dt="2022-05-03T17:05:22.237" v="2110" actId="14100"/>
          <ac:cxnSpMkLst>
            <pc:docMk/>
            <pc:sldMk cId="4177764216" sldId="268"/>
            <ac:cxnSpMk id="55" creationId="{92CD4944-F621-A010-6218-B383CA6EEE68}"/>
          </ac:cxnSpMkLst>
        </pc:cxnChg>
        <pc:cxnChg chg="add">
          <ac:chgData name="Kolokoff, Mark, PED" userId="700f28be-83d4-4f6f-bb7e-32a32a91789c" providerId="ADAL" clId="{06213CDC-55D8-413C-ACEE-6905B4EC7919}" dt="2022-05-03T17:00:32.247" v="2075" actId="11529"/>
          <ac:cxnSpMkLst>
            <pc:docMk/>
            <pc:sldMk cId="4177764216" sldId="268"/>
            <ac:cxnSpMk id="57" creationId="{94E7FF15-892B-17B7-5174-3E0FC7160D58}"/>
          </ac:cxnSpMkLst>
        </pc:cxnChg>
      </pc:sldChg>
      <pc:sldChg chg="addSp delSp modSp new mod setBg setClrOvrMap">
        <pc:chgData name="Kolokoff, Mark, PED" userId="700f28be-83d4-4f6f-bb7e-32a32a91789c" providerId="ADAL" clId="{06213CDC-55D8-413C-ACEE-6905B4EC7919}" dt="2022-05-31T22:22:26.995" v="4030"/>
        <pc:sldMkLst>
          <pc:docMk/>
          <pc:sldMk cId="188054711" sldId="269"/>
        </pc:sldMkLst>
        <pc:spChg chg="add mod">
          <ac:chgData name="Kolokoff, Mark, PED" userId="700f28be-83d4-4f6f-bb7e-32a32a91789c" providerId="ADAL" clId="{06213CDC-55D8-413C-ACEE-6905B4EC7919}" dt="2022-05-31T21:40:23.826" v="3892" actId="20577"/>
          <ac:spMkLst>
            <pc:docMk/>
            <pc:sldMk cId="188054711" sldId="269"/>
            <ac:spMk id="2" creationId="{9D570BDF-B161-F015-1ADE-A7EBCD5A9752}"/>
          </ac:spMkLst>
        </pc:spChg>
        <pc:spChg chg="add del mod ord">
          <ac:chgData name="Kolokoff, Mark, PED" userId="700f28be-83d4-4f6f-bb7e-32a32a91789c" providerId="ADAL" clId="{06213CDC-55D8-413C-ACEE-6905B4EC7919}" dt="2022-05-02T16:10:05.172" v="1360"/>
          <ac:spMkLst>
            <pc:docMk/>
            <pc:sldMk cId="188054711" sldId="269"/>
            <ac:spMk id="4" creationId="{ED3D4A94-4BE2-5F22-BC44-D0805E4A3B26}"/>
          </ac:spMkLst>
        </pc:spChg>
        <pc:spChg chg="add mod">
          <ac:chgData name="Kolokoff, Mark, PED" userId="700f28be-83d4-4f6f-bb7e-32a32a91789c" providerId="ADAL" clId="{06213CDC-55D8-413C-ACEE-6905B4EC7919}" dt="2022-05-11T17:19:57.937" v="2551" actId="20577"/>
          <ac:spMkLst>
            <pc:docMk/>
            <pc:sldMk cId="188054711" sldId="269"/>
            <ac:spMk id="5" creationId="{7D9E1AD6-826A-F28A-47E5-17DC743F84E2}"/>
          </ac:spMkLst>
        </pc:spChg>
        <pc:spChg chg="add">
          <ac:chgData name="Kolokoff, Mark, PED" userId="700f28be-83d4-4f6f-bb7e-32a32a91789c" providerId="ADAL" clId="{06213CDC-55D8-413C-ACEE-6905B4EC7919}" dt="2022-05-02T16:09:44.642" v="1357" actId="26606"/>
          <ac:spMkLst>
            <pc:docMk/>
            <pc:sldMk cId="188054711" sldId="269"/>
            <ac:spMk id="10" creationId="{5A59F003-E00A-43F9-91DC-CC54E3B87466}"/>
          </ac:spMkLst>
        </pc:spChg>
        <pc:spChg chg="add">
          <ac:chgData name="Kolokoff, Mark, PED" userId="700f28be-83d4-4f6f-bb7e-32a32a91789c" providerId="ADAL" clId="{06213CDC-55D8-413C-ACEE-6905B4EC7919}" dt="2022-05-02T16:09:44.642" v="1357" actId="26606"/>
          <ac:spMkLst>
            <pc:docMk/>
            <pc:sldMk cId="188054711" sldId="269"/>
            <ac:spMk id="12" creationId="{D74A4382-E3AD-430A-9A1F-DFA3E0E77A7D}"/>
          </ac:spMkLst>
        </pc:spChg>
        <pc:spChg chg="add">
          <ac:chgData name="Kolokoff, Mark, PED" userId="700f28be-83d4-4f6f-bb7e-32a32a91789c" providerId="ADAL" clId="{06213CDC-55D8-413C-ACEE-6905B4EC7919}" dt="2022-05-02T16:09:44.642" v="1357" actId="26606"/>
          <ac:spMkLst>
            <pc:docMk/>
            <pc:sldMk cId="188054711" sldId="269"/>
            <ac:spMk id="14" creationId="{79F40191-0F44-4FD1-82CC-ACB507C14BE6}"/>
          </ac:spMkLst>
        </pc:spChg>
        <pc:picChg chg="add del mod">
          <ac:chgData name="Kolokoff, Mark, PED" userId="700f28be-83d4-4f6f-bb7e-32a32a91789c" providerId="ADAL" clId="{06213CDC-55D8-413C-ACEE-6905B4EC7919}" dt="2022-05-31T22:22:24.005" v="4029" actId="21"/>
          <ac:picMkLst>
            <pc:docMk/>
            <pc:sldMk cId="188054711" sldId="269"/>
            <ac:picMk id="3" creationId="{0D6C8D35-CD16-D752-1ED4-27AD5AA4B34E}"/>
          </ac:picMkLst>
        </pc:picChg>
        <pc:picChg chg="add del mod">
          <ac:chgData name="Kolokoff, Mark, PED" userId="700f28be-83d4-4f6f-bb7e-32a32a91789c" providerId="ADAL" clId="{06213CDC-55D8-413C-ACEE-6905B4EC7919}" dt="2022-05-31T22:22:05.382" v="4026"/>
          <ac:picMkLst>
            <pc:docMk/>
            <pc:sldMk cId="188054711" sldId="269"/>
            <ac:picMk id="2050" creationId="{4020A1A6-E0E7-E138-86E3-73DA80B915E1}"/>
          </ac:picMkLst>
        </pc:picChg>
        <pc:picChg chg="add del mod">
          <ac:chgData name="Kolokoff, Mark, PED" userId="700f28be-83d4-4f6f-bb7e-32a32a91789c" providerId="ADAL" clId="{06213CDC-55D8-413C-ACEE-6905B4EC7919}" dt="2022-05-31T22:20:06.662" v="3982"/>
          <ac:picMkLst>
            <pc:docMk/>
            <pc:sldMk cId="188054711" sldId="269"/>
            <ac:picMk id="2052" creationId="{732EA953-47F3-FF90-96F8-32899135BABF}"/>
          </ac:picMkLst>
        </pc:picChg>
        <pc:picChg chg="add del mod">
          <ac:chgData name="Kolokoff, Mark, PED" userId="700f28be-83d4-4f6f-bb7e-32a32a91789c" providerId="ADAL" clId="{06213CDC-55D8-413C-ACEE-6905B4EC7919}" dt="2022-05-31T22:20:59.653" v="3996"/>
          <ac:picMkLst>
            <pc:docMk/>
            <pc:sldMk cId="188054711" sldId="269"/>
            <ac:picMk id="2054" creationId="{30BB2F28-8CE2-66A7-1903-11B5865BE3A0}"/>
          </ac:picMkLst>
        </pc:picChg>
        <pc:picChg chg="add del">
          <ac:chgData name="Kolokoff, Mark, PED" userId="700f28be-83d4-4f6f-bb7e-32a32a91789c" providerId="ADAL" clId="{06213CDC-55D8-413C-ACEE-6905B4EC7919}" dt="2022-05-31T22:22:26.995" v="4030"/>
          <ac:picMkLst>
            <pc:docMk/>
            <pc:sldMk cId="188054711" sldId="269"/>
            <ac:picMk id="2056" creationId="{4D5FACF6-8DB8-97BD-1B94-F211C43D309F}"/>
          </ac:picMkLst>
        </pc:picChg>
      </pc:sldChg>
      <pc:sldChg chg="addSp delSp modSp new del mod">
        <pc:chgData name="Kolokoff, Mark, PED" userId="700f28be-83d4-4f6f-bb7e-32a32a91789c" providerId="ADAL" clId="{06213CDC-55D8-413C-ACEE-6905B4EC7919}" dt="2022-05-02T16:00:39.165" v="1278" actId="2696"/>
        <pc:sldMkLst>
          <pc:docMk/>
          <pc:sldMk cId="2440251419" sldId="269"/>
        </pc:sldMkLst>
        <pc:spChg chg="add del mod">
          <ac:chgData name="Kolokoff, Mark, PED" userId="700f28be-83d4-4f6f-bb7e-32a32a91789c" providerId="ADAL" clId="{06213CDC-55D8-413C-ACEE-6905B4EC7919}" dt="2022-05-02T15:53:48.919" v="1190"/>
          <ac:spMkLst>
            <pc:docMk/>
            <pc:sldMk cId="2440251419" sldId="269"/>
            <ac:spMk id="2" creationId="{740215E2-7083-4113-8F47-ADAB21FE3665}"/>
          </ac:spMkLst>
        </pc:spChg>
        <pc:spChg chg="add del mod">
          <ac:chgData name="Kolokoff, Mark, PED" userId="700f28be-83d4-4f6f-bb7e-32a32a91789c" providerId="ADAL" clId="{06213CDC-55D8-413C-ACEE-6905B4EC7919}" dt="2022-05-02T15:46:15.044" v="1172" actId="478"/>
          <ac:spMkLst>
            <pc:docMk/>
            <pc:sldMk cId="2440251419" sldId="269"/>
            <ac:spMk id="7" creationId="{77DDB16D-A396-3B88-FB1B-731FF97C52FA}"/>
          </ac:spMkLst>
        </pc:spChg>
        <pc:spChg chg="add del mod">
          <ac:chgData name="Kolokoff, Mark, PED" userId="700f28be-83d4-4f6f-bb7e-32a32a91789c" providerId="ADAL" clId="{06213CDC-55D8-413C-ACEE-6905B4EC7919}" dt="2022-05-02T15:47:16.609" v="1176" actId="478"/>
          <ac:spMkLst>
            <pc:docMk/>
            <pc:sldMk cId="2440251419" sldId="269"/>
            <ac:spMk id="10" creationId="{EA8D5127-DC96-FE6A-2BF0-30B63475AA2B}"/>
          </ac:spMkLst>
        </pc:spChg>
        <pc:spChg chg="add del mod">
          <ac:chgData name="Kolokoff, Mark, PED" userId="700f28be-83d4-4f6f-bb7e-32a32a91789c" providerId="ADAL" clId="{06213CDC-55D8-413C-ACEE-6905B4EC7919}" dt="2022-05-02T15:58:20.643" v="1268" actId="478"/>
          <ac:spMkLst>
            <pc:docMk/>
            <pc:sldMk cId="2440251419" sldId="269"/>
            <ac:spMk id="13" creationId="{D50E1E89-7BDD-F5F4-8C7C-059904758C05}"/>
          </ac:spMkLst>
        </pc:spChg>
        <pc:spChg chg="add mod">
          <ac:chgData name="Kolokoff, Mark, PED" userId="700f28be-83d4-4f6f-bb7e-32a32a91789c" providerId="ADAL" clId="{06213CDC-55D8-413C-ACEE-6905B4EC7919}" dt="2022-05-02T15:58:49.518" v="1277" actId="20577"/>
          <ac:spMkLst>
            <pc:docMk/>
            <pc:sldMk cId="2440251419" sldId="269"/>
            <ac:spMk id="14" creationId="{AB86B641-C64C-53E0-6B45-613574E50A57}"/>
          </ac:spMkLst>
        </pc:spChg>
        <pc:picChg chg="add del mod">
          <ac:chgData name="Kolokoff, Mark, PED" userId="700f28be-83d4-4f6f-bb7e-32a32a91789c" providerId="ADAL" clId="{06213CDC-55D8-413C-ACEE-6905B4EC7919}" dt="2022-05-02T15:44:47.257" v="1165" actId="478"/>
          <ac:picMkLst>
            <pc:docMk/>
            <pc:sldMk cId="2440251419" sldId="269"/>
            <ac:picMk id="4" creationId="{F172E984-8323-B430-0188-34A5EC7FDEF7}"/>
          </ac:picMkLst>
        </pc:picChg>
        <pc:picChg chg="add del mod">
          <ac:chgData name="Kolokoff, Mark, PED" userId="700f28be-83d4-4f6f-bb7e-32a32a91789c" providerId="ADAL" clId="{06213CDC-55D8-413C-ACEE-6905B4EC7919}" dt="2022-05-02T15:46:15.044" v="1172" actId="478"/>
          <ac:picMkLst>
            <pc:docMk/>
            <pc:sldMk cId="2440251419" sldId="269"/>
            <ac:picMk id="6" creationId="{D3D61693-26B3-82AE-814C-2D60DEC9AEBB}"/>
          </ac:picMkLst>
        </pc:picChg>
        <pc:picChg chg="add del mod">
          <ac:chgData name="Kolokoff, Mark, PED" userId="700f28be-83d4-4f6f-bb7e-32a32a91789c" providerId="ADAL" clId="{06213CDC-55D8-413C-ACEE-6905B4EC7919}" dt="2022-05-02T15:47:16.609" v="1176" actId="478"/>
          <ac:picMkLst>
            <pc:docMk/>
            <pc:sldMk cId="2440251419" sldId="269"/>
            <ac:picMk id="9" creationId="{6CDB0EFF-BC02-5F8A-528F-FE5F5AEB68E5}"/>
          </ac:picMkLst>
        </pc:picChg>
        <pc:picChg chg="add mod ord">
          <ac:chgData name="Kolokoff, Mark, PED" userId="700f28be-83d4-4f6f-bb7e-32a32a91789c" providerId="ADAL" clId="{06213CDC-55D8-413C-ACEE-6905B4EC7919}" dt="2022-05-02T15:55:58.249" v="1259" actId="1076"/>
          <ac:picMkLst>
            <pc:docMk/>
            <pc:sldMk cId="2440251419" sldId="269"/>
            <ac:picMk id="12" creationId="{05CC5ABA-882F-A398-7C75-57D47E6BD2A3}"/>
          </ac:picMkLst>
        </pc:picChg>
      </pc:sldChg>
      <pc:sldChg chg="addSp modSp new del mod">
        <pc:chgData name="Kolokoff, Mark, PED" userId="700f28be-83d4-4f6f-bb7e-32a32a91789c" providerId="ADAL" clId="{06213CDC-55D8-413C-ACEE-6905B4EC7919}" dt="2022-05-02T16:05:28.092" v="1297" actId="2696"/>
        <pc:sldMkLst>
          <pc:docMk/>
          <pc:sldMk cId="3148576109" sldId="269"/>
        </pc:sldMkLst>
        <pc:spChg chg="add mod">
          <ac:chgData name="Kolokoff, Mark, PED" userId="700f28be-83d4-4f6f-bb7e-32a32a91789c" providerId="ADAL" clId="{06213CDC-55D8-413C-ACEE-6905B4EC7919}" dt="2022-05-02T16:02:19.609" v="1286" actId="688"/>
          <ac:spMkLst>
            <pc:docMk/>
            <pc:sldMk cId="3148576109" sldId="269"/>
            <ac:spMk id="4" creationId="{AAA8E911-AEC1-7B08-C93C-32FC1A423F2A}"/>
          </ac:spMkLst>
        </pc:spChg>
        <pc:spChg chg="add mod">
          <ac:chgData name="Kolokoff, Mark, PED" userId="700f28be-83d4-4f6f-bb7e-32a32a91789c" providerId="ADAL" clId="{06213CDC-55D8-413C-ACEE-6905B4EC7919}" dt="2022-05-02T16:04:03.449" v="1293" actId="688"/>
          <ac:spMkLst>
            <pc:docMk/>
            <pc:sldMk cId="3148576109" sldId="269"/>
            <ac:spMk id="7" creationId="{740B972F-48CD-7DCA-84F9-39E9AE9CA718}"/>
          </ac:spMkLst>
        </pc:spChg>
        <pc:picChg chg="add mod">
          <ac:chgData name="Kolokoff, Mark, PED" userId="700f28be-83d4-4f6f-bb7e-32a32a91789c" providerId="ADAL" clId="{06213CDC-55D8-413C-ACEE-6905B4EC7919}" dt="2022-05-02T16:02:32.093" v="1289" actId="14100"/>
          <ac:picMkLst>
            <pc:docMk/>
            <pc:sldMk cId="3148576109" sldId="269"/>
            <ac:picMk id="3" creationId="{57CF2049-88D8-D34A-B8A0-871FD4029858}"/>
          </ac:picMkLst>
        </pc:picChg>
        <pc:picChg chg="add mod">
          <ac:chgData name="Kolokoff, Mark, PED" userId="700f28be-83d4-4f6f-bb7e-32a32a91789c" providerId="ADAL" clId="{06213CDC-55D8-413C-ACEE-6905B4EC7919}" dt="2022-05-02T16:04:59.971" v="1296" actId="29295"/>
          <ac:picMkLst>
            <pc:docMk/>
            <pc:sldMk cId="3148576109" sldId="269"/>
            <ac:picMk id="6" creationId="{3CD6197C-B3AD-CDC2-D223-B63F57ADA95F}"/>
          </ac:picMkLst>
        </pc:picChg>
      </pc:sldChg>
      <pc:sldChg chg="addSp modSp new del mod">
        <pc:chgData name="Kolokoff, Mark, PED" userId="700f28be-83d4-4f6f-bb7e-32a32a91789c" providerId="ADAL" clId="{06213CDC-55D8-413C-ACEE-6905B4EC7919}" dt="2022-05-11T17:21:17.874" v="2591" actId="2696"/>
        <pc:sldMkLst>
          <pc:docMk/>
          <pc:sldMk cId="3493902209" sldId="270"/>
        </pc:sldMkLst>
        <pc:spChg chg="add mod">
          <ac:chgData name="Kolokoff, Mark, PED" userId="700f28be-83d4-4f6f-bb7e-32a32a91789c" providerId="ADAL" clId="{06213CDC-55D8-413C-ACEE-6905B4EC7919}" dt="2022-05-02T20:55:43.169" v="1684" actId="20577"/>
          <ac:spMkLst>
            <pc:docMk/>
            <pc:sldMk cId="3493902209" sldId="270"/>
            <ac:spMk id="3" creationId="{FC44868A-D3EE-A6D9-0D37-1C25B342ACDF}"/>
          </ac:spMkLst>
        </pc:spChg>
      </pc:sldChg>
      <pc:sldChg chg="addSp modSp new mod">
        <pc:chgData name="Kolokoff, Mark, PED" userId="700f28be-83d4-4f6f-bb7e-32a32a91789c" providerId="ADAL" clId="{06213CDC-55D8-413C-ACEE-6905B4EC7919}" dt="2022-06-30T14:11:36.562" v="4869" actId="313"/>
        <pc:sldMkLst>
          <pc:docMk/>
          <pc:sldMk cId="1911840778" sldId="271"/>
        </pc:sldMkLst>
        <pc:spChg chg="add mod">
          <ac:chgData name="Kolokoff, Mark, PED" userId="700f28be-83d4-4f6f-bb7e-32a32a91789c" providerId="ADAL" clId="{06213CDC-55D8-413C-ACEE-6905B4EC7919}" dt="2022-06-30T14:11:36.562" v="4869" actId="313"/>
          <ac:spMkLst>
            <pc:docMk/>
            <pc:sldMk cId="1911840778" sldId="271"/>
            <ac:spMk id="3" creationId="{B36087D2-CBA1-CFCC-A1A2-7FC85B8AE859}"/>
          </ac:spMkLst>
        </pc:spChg>
        <pc:picChg chg="add mod">
          <ac:chgData name="Kolokoff, Mark, PED" userId="700f28be-83d4-4f6f-bb7e-32a32a91789c" providerId="ADAL" clId="{06213CDC-55D8-413C-ACEE-6905B4EC7919}" dt="2022-05-31T22:19:02.455" v="3964" actId="1076"/>
          <ac:picMkLst>
            <pc:docMk/>
            <pc:sldMk cId="1911840778" sldId="271"/>
            <ac:picMk id="1026" creationId="{3DDD520C-A02D-CDDA-6423-1F555C567604}"/>
          </ac:picMkLst>
        </pc:picChg>
      </pc:sldChg>
      <pc:sldChg chg="addSp modSp new del mod">
        <pc:chgData name="Kolokoff, Mark, PED" userId="700f28be-83d4-4f6f-bb7e-32a32a91789c" providerId="ADAL" clId="{06213CDC-55D8-413C-ACEE-6905B4EC7919}" dt="2022-05-11T17:21:28.840" v="2592" actId="2696"/>
        <pc:sldMkLst>
          <pc:docMk/>
          <pc:sldMk cId="1822189711" sldId="272"/>
        </pc:sldMkLst>
        <pc:spChg chg="add mod">
          <ac:chgData name="Kolokoff, Mark, PED" userId="700f28be-83d4-4f6f-bb7e-32a32a91789c" providerId="ADAL" clId="{06213CDC-55D8-413C-ACEE-6905B4EC7919}" dt="2022-05-02T16:20:16.084" v="1545" actId="255"/>
          <ac:spMkLst>
            <pc:docMk/>
            <pc:sldMk cId="1822189711" sldId="272"/>
            <ac:spMk id="3" creationId="{8010D966-D76D-E64F-B37D-3CC21C41A1C9}"/>
          </ac:spMkLst>
        </pc:spChg>
      </pc:sldChg>
      <pc:sldChg chg="addSp modSp new del mod">
        <pc:chgData name="Kolokoff, Mark, PED" userId="700f28be-83d4-4f6f-bb7e-32a32a91789c" providerId="ADAL" clId="{06213CDC-55D8-413C-ACEE-6905B4EC7919}" dt="2022-05-11T17:21:34.857" v="2593" actId="2696"/>
        <pc:sldMkLst>
          <pc:docMk/>
          <pc:sldMk cId="2864572069" sldId="273"/>
        </pc:sldMkLst>
        <pc:spChg chg="add mod">
          <ac:chgData name="Kolokoff, Mark, PED" userId="700f28be-83d4-4f6f-bb7e-32a32a91789c" providerId="ADAL" clId="{06213CDC-55D8-413C-ACEE-6905B4EC7919}" dt="2022-05-09T17:48:39.555" v="2544" actId="20577"/>
          <ac:spMkLst>
            <pc:docMk/>
            <pc:sldMk cId="2864572069" sldId="273"/>
            <ac:spMk id="3" creationId="{292968E2-72F3-2C70-63B7-D57EC206D464}"/>
          </ac:spMkLst>
        </pc:spChg>
      </pc:sldChg>
      <pc:sldChg chg="addSp modSp new mod ord">
        <pc:chgData name="Kolokoff, Mark, PED" userId="700f28be-83d4-4f6f-bb7e-32a32a91789c" providerId="ADAL" clId="{06213CDC-55D8-413C-ACEE-6905B4EC7919}" dt="2022-06-02T15:55:08.283" v="4119"/>
        <pc:sldMkLst>
          <pc:docMk/>
          <pc:sldMk cId="3802033187" sldId="274"/>
        </pc:sldMkLst>
        <pc:spChg chg="add mod">
          <ac:chgData name="Kolokoff, Mark, PED" userId="700f28be-83d4-4f6f-bb7e-32a32a91789c" providerId="ADAL" clId="{06213CDC-55D8-413C-ACEE-6905B4EC7919}" dt="2022-05-31T21:38:38.367" v="3865" actId="20577"/>
          <ac:spMkLst>
            <pc:docMk/>
            <pc:sldMk cId="3802033187" sldId="274"/>
            <ac:spMk id="3" creationId="{96AEE68C-BE0A-FAA1-DA61-04DEB3598CED}"/>
          </ac:spMkLst>
        </pc:spChg>
      </pc:sldChg>
      <pc:sldChg chg="addSp modSp new mod">
        <pc:chgData name="Kolokoff, Mark, PED" userId="700f28be-83d4-4f6f-bb7e-32a32a91789c" providerId="ADAL" clId="{06213CDC-55D8-413C-ACEE-6905B4EC7919}" dt="2022-05-27T19:48:15.504" v="3860" actId="20577"/>
        <pc:sldMkLst>
          <pc:docMk/>
          <pc:sldMk cId="3471823101" sldId="275"/>
        </pc:sldMkLst>
        <pc:spChg chg="add mod">
          <ac:chgData name="Kolokoff, Mark, PED" userId="700f28be-83d4-4f6f-bb7e-32a32a91789c" providerId="ADAL" clId="{06213CDC-55D8-413C-ACEE-6905B4EC7919}" dt="2022-05-27T19:48:15.504" v="3860" actId="20577"/>
          <ac:spMkLst>
            <pc:docMk/>
            <pc:sldMk cId="3471823101" sldId="275"/>
            <ac:spMk id="2" creationId="{7DA79CCA-79A2-3AC0-CD35-6D381FD1A7EB}"/>
          </ac:spMkLst>
        </pc:spChg>
      </pc:sldChg>
      <pc:sldChg chg="addSp modSp new mod ord">
        <pc:chgData name="Kolokoff, Mark, PED" userId="700f28be-83d4-4f6f-bb7e-32a32a91789c" providerId="ADAL" clId="{06213CDC-55D8-413C-ACEE-6905B4EC7919}" dt="2022-05-20T16:24:54.827" v="3791" actId="115"/>
        <pc:sldMkLst>
          <pc:docMk/>
          <pc:sldMk cId="3316671732" sldId="276"/>
        </pc:sldMkLst>
        <pc:spChg chg="add mod">
          <ac:chgData name="Kolokoff, Mark, PED" userId="700f28be-83d4-4f6f-bb7e-32a32a91789c" providerId="ADAL" clId="{06213CDC-55D8-413C-ACEE-6905B4EC7919}" dt="2022-05-20T16:24:54.827" v="3791" actId="115"/>
          <ac:spMkLst>
            <pc:docMk/>
            <pc:sldMk cId="3316671732" sldId="276"/>
            <ac:spMk id="3" creationId="{C516784F-0665-4ECB-0405-2BEE999D80B4}"/>
          </ac:spMkLst>
        </pc:spChg>
      </pc:sldChg>
      <pc:sldChg chg="addSp modSp new mod">
        <pc:chgData name="Kolokoff, Mark, PED" userId="700f28be-83d4-4f6f-bb7e-32a32a91789c" providerId="ADAL" clId="{06213CDC-55D8-413C-ACEE-6905B4EC7919}" dt="2022-05-11T18:55:33.874" v="3129" actId="20577"/>
        <pc:sldMkLst>
          <pc:docMk/>
          <pc:sldMk cId="642537960" sldId="277"/>
        </pc:sldMkLst>
        <pc:spChg chg="add mod">
          <ac:chgData name="Kolokoff, Mark, PED" userId="700f28be-83d4-4f6f-bb7e-32a32a91789c" providerId="ADAL" clId="{06213CDC-55D8-413C-ACEE-6905B4EC7919}" dt="2022-05-11T18:55:33.874" v="3129" actId="20577"/>
          <ac:spMkLst>
            <pc:docMk/>
            <pc:sldMk cId="642537960" sldId="277"/>
            <ac:spMk id="2" creationId="{85C99DD4-400A-4A6A-9096-2FF29360E862}"/>
          </ac:spMkLst>
        </pc:spChg>
      </pc:sldChg>
      <pc:sldChg chg="addSp delSp modSp new mod ord">
        <pc:chgData name="Kolokoff, Mark, PED" userId="700f28be-83d4-4f6f-bb7e-32a32a91789c" providerId="ADAL" clId="{06213CDC-55D8-413C-ACEE-6905B4EC7919}" dt="2022-06-01T19:08:26.736" v="4116"/>
        <pc:sldMkLst>
          <pc:docMk/>
          <pc:sldMk cId="3311821962" sldId="278"/>
        </pc:sldMkLst>
        <pc:spChg chg="add del mod">
          <ac:chgData name="Kolokoff, Mark, PED" userId="700f28be-83d4-4f6f-bb7e-32a32a91789c" providerId="ADAL" clId="{06213CDC-55D8-413C-ACEE-6905B4EC7919}" dt="2022-05-11T17:36:12.035" v="2673"/>
          <ac:spMkLst>
            <pc:docMk/>
            <pc:sldMk cId="3311821962" sldId="278"/>
            <ac:spMk id="3" creationId="{A42F80AE-7D06-ED4D-45F9-45F76C023FA1}"/>
          </ac:spMkLst>
        </pc:spChg>
        <pc:picChg chg="add mod">
          <ac:chgData name="Kolokoff, Mark, PED" userId="700f28be-83d4-4f6f-bb7e-32a32a91789c" providerId="ADAL" clId="{06213CDC-55D8-413C-ACEE-6905B4EC7919}" dt="2022-05-11T19:09:50.498" v="3140" actId="14100"/>
          <ac:picMkLst>
            <pc:docMk/>
            <pc:sldMk cId="3311821962" sldId="278"/>
            <ac:picMk id="1026" creationId="{91ABB0AE-1561-A258-F93D-EF0EC518B0C8}"/>
          </ac:picMkLst>
        </pc:picChg>
      </pc:sldChg>
      <pc:sldChg chg="addSp delSp modSp new mod ord">
        <pc:chgData name="Kolokoff, Mark, PED" userId="700f28be-83d4-4f6f-bb7e-32a32a91789c" providerId="ADAL" clId="{06213CDC-55D8-413C-ACEE-6905B4EC7919}" dt="2022-05-31T21:54:12.043" v="3937" actId="1076"/>
        <pc:sldMkLst>
          <pc:docMk/>
          <pc:sldMk cId="2078144613" sldId="279"/>
        </pc:sldMkLst>
        <pc:spChg chg="add mod">
          <ac:chgData name="Kolokoff, Mark, PED" userId="700f28be-83d4-4f6f-bb7e-32a32a91789c" providerId="ADAL" clId="{06213CDC-55D8-413C-ACEE-6905B4EC7919}" dt="2022-05-31T21:53:21.125" v="3932" actId="1076"/>
          <ac:spMkLst>
            <pc:docMk/>
            <pc:sldMk cId="2078144613" sldId="279"/>
            <ac:spMk id="3" creationId="{4CA95D0A-0C39-FE3D-ACC1-F74D324EE3FC}"/>
          </ac:spMkLst>
        </pc:spChg>
        <pc:spChg chg="add del mod">
          <ac:chgData name="Kolokoff, Mark, PED" userId="700f28be-83d4-4f6f-bb7e-32a32a91789c" providerId="ADAL" clId="{06213CDC-55D8-413C-ACEE-6905B4EC7919}" dt="2022-05-11T17:37:20.058" v="2693"/>
          <ac:spMkLst>
            <pc:docMk/>
            <pc:sldMk cId="2078144613" sldId="279"/>
            <ac:spMk id="3" creationId="{F008D4F8-559F-50C9-3402-050A0410E900}"/>
          </ac:spMkLst>
        </pc:spChg>
        <pc:picChg chg="add del mod">
          <ac:chgData name="Kolokoff, Mark, PED" userId="700f28be-83d4-4f6f-bb7e-32a32a91789c" providerId="ADAL" clId="{06213CDC-55D8-413C-ACEE-6905B4EC7919}" dt="2022-05-31T21:52:06.914" v="3922"/>
          <ac:picMkLst>
            <pc:docMk/>
            <pc:sldMk cId="2078144613" sldId="279"/>
            <ac:picMk id="1026" creationId="{83E94073-A4D5-895E-AF70-22227DC8F202}"/>
          </ac:picMkLst>
        </pc:picChg>
        <pc:picChg chg="add del mod">
          <ac:chgData name="Kolokoff, Mark, PED" userId="700f28be-83d4-4f6f-bb7e-32a32a91789c" providerId="ADAL" clId="{06213CDC-55D8-413C-ACEE-6905B4EC7919}" dt="2022-05-31T21:52:41.710" v="3928"/>
          <ac:picMkLst>
            <pc:docMk/>
            <pc:sldMk cId="2078144613" sldId="279"/>
            <ac:picMk id="1028" creationId="{8CEAAA02-1070-86DB-AECC-16EC4425C565}"/>
          </ac:picMkLst>
        </pc:picChg>
        <pc:picChg chg="add mod">
          <ac:chgData name="Kolokoff, Mark, PED" userId="700f28be-83d4-4f6f-bb7e-32a32a91789c" providerId="ADAL" clId="{06213CDC-55D8-413C-ACEE-6905B4EC7919}" dt="2022-05-31T21:54:12.043" v="3937" actId="1076"/>
          <ac:picMkLst>
            <pc:docMk/>
            <pc:sldMk cId="2078144613" sldId="279"/>
            <ac:picMk id="1030" creationId="{BF306B62-DBA5-98F0-0376-51BA8D0E9E38}"/>
          </ac:picMkLst>
        </pc:picChg>
      </pc:sldChg>
      <pc:sldChg chg="addSp delSp modSp new mod">
        <pc:chgData name="Kolokoff, Mark, PED" userId="700f28be-83d4-4f6f-bb7e-32a32a91789c" providerId="ADAL" clId="{06213CDC-55D8-413C-ACEE-6905B4EC7919}" dt="2022-05-31T21:55:21.579" v="3949" actId="1076"/>
        <pc:sldMkLst>
          <pc:docMk/>
          <pc:sldMk cId="2820524155" sldId="280"/>
        </pc:sldMkLst>
        <pc:spChg chg="add del mod">
          <ac:chgData name="Kolokoff, Mark, PED" userId="700f28be-83d4-4f6f-bb7e-32a32a91789c" providerId="ADAL" clId="{06213CDC-55D8-413C-ACEE-6905B4EC7919}" dt="2022-05-11T18:47:30.190" v="2982"/>
          <ac:spMkLst>
            <pc:docMk/>
            <pc:sldMk cId="2820524155" sldId="280"/>
            <ac:spMk id="3" creationId="{08B6FF47-D973-D35E-0146-FE11BC2DD216}"/>
          </ac:spMkLst>
        </pc:spChg>
        <pc:spChg chg="add mod">
          <ac:chgData name="Kolokoff, Mark, PED" userId="700f28be-83d4-4f6f-bb7e-32a32a91789c" providerId="ADAL" clId="{06213CDC-55D8-413C-ACEE-6905B4EC7919}" dt="2022-05-31T21:54:58.101" v="3946" actId="14100"/>
          <ac:spMkLst>
            <pc:docMk/>
            <pc:sldMk cId="2820524155" sldId="280"/>
            <ac:spMk id="3" creationId="{3A95296E-4138-6248-1FD4-F0611B7E297A}"/>
          </ac:spMkLst>
        </pc:spChg>
        <pc:picChg chg="add mod">
          <ac:chgData name="Kolokoff, Mark, PED" userId="700f28be-83d4-4f6f-bb7e-32a32a91789c" providerId="ADAL" clId="{06213CDC-55D8-413C-ACEE-6905B4EC7919}" dt="2022-05-31T21:55:21.579" v="3949" actId="1076"/>
          <ac:picMkLst>
            <pc:docMk/>
            <pc:sldMk cId="2820524155" sldId="280"/>
            <ac:picMk id="2050" creationId="{843C298A-C7FE-5295-A452-7C55A148AB06}"/>
          </ac:picMkLst>
        </pc:picChg>
      </pc:sldChg>
      <pc:sldChg chg="addSp delSp modSp new mod">
        <pc:chgData name="Kolokoff, Mark, PED" userId="700f28be-83d4-4f6f-bb7e-32a32a91789c" providerId="ADAL" clId="{06213CDC-55D8-413C-ACEE-6905B4EC7919}" dt="2022-06-01T17:32:34.696" v="4110" actId="14100"/>
        <pc:sldMkLst>
          <pc:docMk/>
          <pc:sldMk cId="1449851879" sldId="281"/>
        </pc:sldMkLst>
        <pc:spChg chg="add mod">
          <ac:chgData name="Kolokoff, Mark, PED" userId="700f28be-83d4-4f6f-bb7e-32a32a91789c" providerId="ADAL" clId="{06213CDC-55D8-413C-ACEE-6905B4EC7919}" dt="2022-06-01T17:08:17.301" v="4098" actId="255"/>
          <ac:spMkLst>
            <pc:docMk/>
            <pc:sldMk cId="1449851879" sldId="281"/>
            <ac:spMk id="4" creationId="{DC58122B-94AB-9DD9-DDDF-048E68350485}"/>
          </ac:spMkLst>
        </pc:spChg>
        <pc:spChg chg="add mod">
          <ac:chgData name="Kolokoff, Mark, PED" userId="700f28be-83d4-4f6f-bb7e-32a32a91789c" providerId="ADAL" clId="{06213CDC-55D8-413C-ACEE-6905B4EC7919}" dt="2022-06-01T17:07:17.309" v="4092" actId="255"/>
          <ac:spMkLst>
            <pc:docMk/>
            <pc:sldMk cId="1449851879" sldId="281"/>
            <ac:spMk id="6" creationId="{E012F6DB-7BFF-758B-88EA-AD1FFA913E77}"/>
          </ac:spMkLst>
        </pc:spChg>
        <pc:spChg chg="add del mod">
          <ac:chgData name="Kolokoff, Mark, PED" userId="700f28be-83d4-4f6f-bb7e-32a32a91789c" providerId="ADAL" clId="{06213CDC-55D8-413C-ACEE-6905B4EC7919}" dt="2022-06-01T17:28:58.947" v="4102"/>
          <ac:spMkLst>
            <pc:docMk/>
            <pc:sldMk cId="1449851879" sldId="281"/>
            <ac:spMk id="7" creationId="{83A451CE-7104-303F-2A86-C5BFAF5DF124}"/>
          </ac:spMkLst>
        </pc:spChg>
        <pc:picChg chg="add mod">
          <ac:chgData name="Kolokoff, Mark, PED" userId="700f28be-83d4-4f6f-bb7e-32a32a91789c" providerId="ADAL" clId="{06213CDC-55D8-413C-ACEE-6905B4EC7919}" dt="2022-06-01T17:32:34.696" v="4110" actId="14100"/>
          <ac:picMkLst>
            <pc:docMk/>
            <pc:sldMk cId="1449851879" sldId="281"/>
            <ac:picMk id="3" creationId="{31E5F12C-D736-3DDD-52DF-B121CD09B321}"/>
          </ac:picMkLst>
        </pc:picChg>
        <pc:picChg chg="add del">
          <ac:chgData name="Kolokoff, Mark, PED" userId="700f28be-83d4-4f6f-bb7e-32a32a91789c" providerId="ADAL" clId="{06213CDC-55D8-413C-ACEE-6905B4EC7919}" dt="2022-06-01T15:09:54.471" v="4071" actId="478"/>
          <ac:picMkLst>
            <pc:docMk/>
            <pc:sldMk cId="1449851879" sldId="281"/>
            <ac:picMk id="1026" creationId="{EE161B26-EE6E-3B09-0A37-FFF0423CDA0D}"/>
          </ac:picMkLst>
        </pc:picChg>
      </pc:sldChg>
      <pc:sldChg chg="addSp modSp new del mod">
        <pc:chgData name="Kolokoff, Mark, PED" userId="700f28be-83d4-4f6f-bb7e-32a32a91789c" providerId="ADAL" clId="{06213CDC-55D8-413C-ACEE-6905B4EC7919}" dt="2022-05-20T16:23:46.672" v="3780" actId="2696"/>
        <pc:sldMkLst>
          <pc:docMk/>
          <pc:sldMk cId="1527245666" sldId="281"/>
        </pc:sldMkLst>
        <pc:spChg chg="add mod">
          <ac:chgData name="Kolokoff, Mark, PED" userId="700f28be-83d4-4f6f-bb7e-32a32a91789c" providerId="ADAL" clId="{06213CDC-55D8-413C-ACEE-6905B4EC7919}" dt="2022-05-19T13:26:49.781" v="3779" actId="255"/>
          <ac:spMkLst>
            <pc:docMk/>
            <pc:sldMk cId="1527245666" sldId="281"/>
            <ac:spMk id="3" creationId="{E2CA8590-D3AA-EA3C-EA9E-A1E7F661A773}"/>
          </ac:spMkLst>
        </pc:spChg>
      </pc:sldChg>
      <pc:sldChg chg="addSp modSp new mod">
        <pc:chgData name="Kolokoff, Mark, PED" userId="700f28be-83d4-4f6f-bb7e-32a32a91789c" providerId="ADAL" clId="{06213CDC-55D8-413C-ACEE-6905B4EC7919}" dt="2022-06-02T15:54:32.225" v="4117" actId="207"/>
        <pc:sldMkLst>
          <pc:docMk/>
          <pc:sldMk cId="2058836700" sldId="282"/>
        </pc:sldMkLst>
        <pc:spChg chg="add mod">
          <ac:chgData name="Kolokoff, Mark, PED" userId="700f28be-83d4-4f6f-bb7e-32a32a91789c" providerId="ADAL" clId="{06213CDC-55D8-413C-ACEE-6905B4EC7919}" dt="2022-06-02T15:54:32.225" v="4117" actId="207"/>
          <ac:spMkLst>
            <pc:docMk/>
            <pc:sldMk cId="2058836700" sldId="282"/>
            <ac:spMk id="3" creationId="{CFFCA4FA-ABB3-A514-1455-CC536560A613}"/>
          </ac:spMkLst>
        </pc:spChg>
      </pc:sldChg>
      <pc:sldChg chg="addSp modSp new">
        <pc:chgData name="Kolokoff, Mark, PED" userId="700f28be-83d4-4f6f-bb7e-32a32a91789c" providerId="ADAL" clId="{06213CDC-55D8-413C-ACEE-6905B4EC7919}" dt="2022-06-01T17:35:10.455" v="4114" actId="14100"/>
        <pc:sldMkLst>
          <pc:docMk/>
          <pc:sldMk cId="1522044611" sldId="283"/>
        </pc:sldMkLst>
        <pc:picChg chg="add mod">
          <ac:chgData name="Kolokoff, Mark, PED" userId="700f28be-83d4-4f6f-bb7e-32a32a91789c" providerId="ADAL" clId="{06213CDC-55D8-413C-ACEE-6905B4EC7919}" dt="2022-06-01T17:35:10.455" v="4114" actId="14100"/>
          <ac:picMkLst>
            <pc:docMk/>
            <pc:sldMk cId="1522044611" sldId="283"/>
            <ac:picMk id="2050" creationId="{BEA8B837-DF66-FF8F-85DB-3E0B3EA2612B}"/>
          </ac:picMkLst>
        </pc:picChg>
      </pc:sldChg>
      <pc:sldChg chg="addSp modSp new mod">
        <pc:chgData name="Kolokoff, Mark, PED" userId="700f28be-83d4-4f6f-bb7e-32a32a91789c" providerId="ADAL" clId="{06213CDC-55D8-413C-ACEE-6905B4EC7919}" dt="2022-06-06T21:23:10.654" v="4838" actId="20577"/>
        <pc:sldMkLst>
          <pc:docMk/>
          <pc:sldMk cId="2101529261" sldId="284"/>
        </pc:sldMkLst>
        <pc:spChg chg="add mod">
          <ac:chgData name="Kolokoff, Mark, PED" userId="700f28be-83d4-4f6f-bb7e-32a32a91789c" providerId="ADAL" clId="{06213CDC-55D8-413C-ACEE-6905B4EC7919}" dt="2022-06-06T20:20:26.596" v="4830" actId="255"/>
          <ac:spMkLst>
            <pc:docMk/>
            <pc:sldMk cId="2101529261" sldId="284"/>
            <ac:spMk id="3" creationId="{E2D005FE-FC36-04AC-6859-0867D32BEDBF}"/>
          </ac:spMkLst>
        </pc:spChg>
        <pc:spChg chg="add mod">
          <ac:chgData name="Kolokoff, Mark, PED" userId="700f28be-83d4-4f6f-bb7e-32a32a91789c" providerId="ADAL" clId="{06213CDC-55D8-413C-ACEE-6905B4EC7919}" dt="2022-06-06T21:23:10.654" v="4838" actId="20577"/>
          <ac:spMkLst>
            <pc:docMk/>
            <pc:sldMk cId="2101529261" sldId="284"/>
            <ac:spMk id="4" creationId="{84444051-CEFB-A820-9ABB-F3A12C118B44}"/>
          </ac:spMkLst>
        </pc:spChg>
      </pc:sldChg>
      <pc:sldMasterChg chg="modTransition setBg modSldLayout">
        <pc:chgData name="Kolokoff, Mark, PED" userId="700f28be-83d4-4f6f-bb7e-32a32a91789c" providerId="ADAL" clId="{06213CDC-55D8-413C-ACEE-6905B4EC7919}" dt="2022-04-29T22:40:00.173" v="1085"/>
        <pc:sldMasterMkLst>
          <pc:docMk/>
          <pc:sldMasterMk cId="785335523" sldId="2147483648"/>
        </pc:sldMasterMkLst>
        <pc:sldLayoutChg chg="modTransition setBg">
          <pc:chgData name="Kolokoff, Mark, PED" userId="700f28be-83d4-4f6f-bb7e-32a32a91789c" providerId="ADAL" clId="{06213CDC-55D8-413C-ACEE-6905B4EC7919}" dt="2022-04-29T22:40:00.173" v="1085"/>
          <pc:sldLayoutMkLst>
            <pc:docMk/>
            <pc:sldMasterMk cId="785335523" sldId="2147483648"/>
            <pc:sldLayoutMk cId="3431102127" sldId="2147483649"/>
          </pc:sldLayoutMkLst>
        </pc:sldLayoutChg>
        <pc:sldLayoutChg chg="modTransition setBg">
          <pc:chgData name="Kolokoff, Mark, PED" userId="700f28be-83d4-4f6f-bb7e-32a32a91789c" providerId="ADAL" clId="{06213CDC-55D8-413C-ACEE-6905B4EC7919}" dt="2022-04-29T22:40:00.173" v="1085"/>
          <pc:sldLayoutMkLst>
            <pc:docMk/>
            <pc:sldMasterMk cId="785335523" sldId="2147483648"/>
            <pc:sldLayoutMk cId="1384809501" sldId="2147483650"/>
          </pc:sldLayoutMkLst>
        </pc:sldLayoutChg>
        <pc:sldLayoutChg chg="modTransition setBg">
          <pc:chgData name="Kolokoff, Mark, PED" userId="700f28be-83d4-4f6f-bb7e-32a32a91789c" providerId="ADAL" clId="{06213CDC-55D8-413C-ACEE-6905B4EC7919}" dt="2022-04-29T22:40:00.173" v="1085"/>
          <pc:sldLayoutMkLst>
            <pc:docMk/>
            <pc:sldMasterMk cId="785335523" sldId="2147483648"/>
            <pc:sldLayoutMk cId="3220460996" sldId="2147483651"/>
          </pc:sldLayoutMkLst>
        </pc:sldLayoutChg>
        <pc:sldLayoutChg chg="modTransition setBg">
          <pc:chgData name="Kolokoff, Mark, PED" userId="700f28be-83d4-4f6f-bb7e-32a32a91789c" providerId="ADAL" clId="{06213CDC-55D8-413C-ACEE-6905B4EC7919}" dt="2022-04-29T22:40:00.173" v="1085"/>
          <pc:sldLayoutMkLst>
            <pc:docMk/>
            <pc:sldMasterMk cId="785335523" sldId="2147483648"/>
            <pc:sldLayoutMk cId="183243329" sldId="2147483652"/>
          </pc:sldLayoutMkLst>
        </pc:sldLayoutChg>
        <pc:sldLayoutChg chg="modTransition setBg">
          <pc:chgData name="Kolokoff, Mark, PED" userId="700f28be-83d4-4f6f-bb7e-32a32a91789c" providerId="ADAL" clId="{06213CDC-55D8-413C-ACEE-6905B4EC7919}" dt="2022-04-29T22:40:00.173" v="1085"/>
          <pc:sldLayoutMkLst>
            <pc:docMk/>
            <pc:sldMasterMk cId="785335523" sldId="2147483648"/>
            <pc:sldLayoutMk cId="2935409215" sldId="2147483653"/>
          </pc:sldLayoutMkLst>
        </pc:sldLayoutChg>
        <pc:sldLayoutChg chg="modTransition setBg">
          <pc:chgData name="Kolokoff, Mark, PED" userId="700f28be-83d4-4f6f-bb7e-32a32a91789c" providerId="ADAL" clId="{06213CDC-55D8-413C-ACEE-6905B4EC7919}" dt="2022-04-29T22:40:00.173" v="1085"/>
          <pc:sldLayoutMkLst>
            <pc:docMk/>
            <pc:sldMasterMk cId="785335523" sldId="2147483648"/>
            <pc:sldLayoutMk cId="3076144877" sldId="2147483654"/>
          </pc:sldLayoutMkLst>
        </pc:sldLayoutChg>
        <pc:sldLayoutChg chg="modTransition setBg">
          <pc:chgData name="Kolokoff, Mark, PED" userId="700f28be-83d4-4f6f-bb7e-32a32a91789c" providerId="ADAL" clId="{06213CDC-55D8-413C-ACEE-6905B4EC7919}" dt="2022-04-29T22:40:00.173" v="1085"/>
          <pc:sldLayoutMkLst>
            <pc:docMk/>
            <pc:sldMasterMk cId="785335523" sldId="2147483648"/>
            <pc:sldLayoutMk cId="1443017706" sldId="2147483655"/>
          </pc:sldLayoutMkLst>
        </pc:sldLayoutChg>
        <pc:sldLayoutChg chg="modTransition setBg">
          <pc:chgData name="Kolokoff, Mark, PED" userId="700f28be-83d4-4f6f-bb7e-32a32a91789c" providerId="ADAL" clId="{06213CDC-55D8-413C-ACEE-6905B4EC7919}" dt="2022-04-29T22:40:00.173" v="1085"/>
          <pc:sldLayoutMkLst>
            <pc:docMk/>
            <pc:sldMasterMk cId="785335523" sldId="2147483648"/>
            <pc:sldLayoutMk cId="688492569" sldId="2147483656"/>
          </pc:sldLayoutMkLst>
        </pc:sldLayoutChg>
        <pc:sldLayoutChg chg="modTransition setBg">
          <pc:chgData name="Kolokoff, Mark, PED" userId="700f28be-83d4-4f6f-bb7e-32a32a91789c" providerId="ADAL" clId="{06213CDC-55D8-413C-ACEE-6905B4EC7919}" dt="2022-04-29T22:40:00.173" v="1085"/>
          <pc:sldLayoutMkLst>
            <pc:docMk/>
            <pc:sldMasterMk cId="785335523" sldId="2147483648"/>
            <pc:sldLayoutMk cId="2908799736" sldId="2147483657"/>
          </pc:sldLayoutMkLst>
        </pc:sldLayoutChg>
        <pc:sldLayoutChg chg="modTransition setBg">
          <pc:chgData name="Kolokoff, Mark, PED" userId="700f28be-83d4-4f6f-bb7e-32a32a91789c" providerId="ADAL" clId="{06213CDC-55D8-413C-ACEE-6905B4EC7919}" dt="2022-04-29T22:40:00.173" v="1085"/>
          <pc:sldLayoutMkLst>
            <pc:docMk/>
            <pc:sldMasterMk cId="785335523" sldId="2147483648"/>
            <pc:sldLayoutMk cId="3454344914" sldId="2147483658"/>
          </pc:sldLayoutMkLst>
        </pc:sldLayoutChg>
        <pc:sldLayoutChg chg="modTransition setBg">
          <pc:chgData name="Kolokoff, Mark, PED" userId="700f28be-83d4-4f6f-bb7e-32a32a91789c" providerId="ADAL" clId="{06213CDC-55D8-413C-ACEE-6905B4EC7919}" dt="2022-04-29T22:40:00.173" v="1085"/>
          <pc:sldLayoutMkLst>
            <pc:docMk/>
            <pc:sldMasterMk cId="785335523" sldId="2147483648"/>
            <pc:sldLayoutMk cId="1586233077"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B0809-BD8A-4F0E-8759-4FB035368FF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DF27C3A-83F7-4FB8-BCE3-46E3F2C82BFE}">
      <dgm:prSet phldrT="[Text]" custT="1"/>
      <dgm:spPr/>
      <dgm:t>
        <a:bodyPr/>
        <a:lstStyle/>
        <a:p>
          <a:r>
            <a:rPr lang="en-US" sz="1800" dirty="0"/>
            <a:t>Youth</a:t>
          </a:r>
        </a:p>
        <a:p>
          <a:r>
            <a:rPr lang="en-US" sz="1800" dirty="0"/>
            <a:t>Organizations</a:t>
          </a:r>
        </a:p>
      </dgm:t>
    </dgm:pt>
    <dgm:pt modelId="{0CFE45EF-3256-49E0-A76D-7578DC17F392}" type="parTrans" cxnId="{A1F2CEC1-A5F1-4CD4-A698-537E67671F5B}">
      <dgm:prSet/>
      <dgm:spPr/>
      <dgm:t>
        <a:bodyPr/>
        <a:lstStyle/>
        <a:p>
          <a:endParaRPr lang="en-US"/>
        </a:p>
      </dgm:t>
    </dgm:pt>
    <dgm:pt modelId="{E4214B64-6935-4169-9D14-0DC2C152C1A1}" type="sibTrans" cxnId="{A1F2CEC1-A5F1-4CD4-A698-537E67671F5B}">
      <dgm:prSet/>
      <dgm:spPr/>
      <dgm:t>
        <a:bodyPr/>
        <a:lstStyle/>
        <a:p>
          <a:endParaRPr lang="en-US"/>
        </a:p>
      </dgm:t>
    </dgm:pt>
    <dgm:pt modelId="{7734DE83-53CC-48AB-8A8D-E3F6FFDEB34B}">
      <dgm:prSet phldrT="[Text]" custT="1"/>
      <dgm:spPr/>
      <dgm:t>
        <a:bodyPr/>
        <a:lstStyle/>
        <a:p>
          <a:r>
            <a:rPr lang="en-US" sz="2400" dirty="0"/>
            <a:t>Schools</a:t>
          </a:r>
        </a:p>
      </dgm:t>
    </dgm:pt>
    <dgm:pt modelId="{538C4F70-2056-4DEF-A167-F00E23180D49}" type="parTrans" cxnId="{C7E7A60D-7366-4D30-B8F0-A5AE3AA26C09}">
      <dgm:prSet/>
      <dgm:spPr/>
      <dgm:t>
        <a:bodyPr/>
        <a:lstStyle/>
        <a:p>
          <a:endParaRPr lang="en-US"/>
        </a:p>
      </dgm:t>
    </dgm:pt>
    <dgm:pt modelId="{3C93DCB7-70E8-41A4-B9F3-A711FC92C299}" type="sibTrans" cxnId="{C7E7A60D-7366-4D30-B8F0-A5AE3AA26C09}">
      <dgm:prSet/>
      <dgm:spPr/>
      <dgm:t>
        <a:bodyPr/>
        <a:lstStyle/>
        <a:p>
          <a:endParaRPr lang="en-US"/>
        </a:p>
      </dgm:t>
    </dgm:pt>
    <dgm:pt modelId="{1EC6277E-0FEB-4B61-B317-A17D45CBC28D}">
      <dgm:prSet phldrT="[Text]" custT="1"/>
      <dgm:spPr/>
      <dgm:t>
        <a:bodyPr/>
        <a:lstStyle/>
        <a:p>
          <a:r>
            <a:rPr lang="en-US" sz="2800" dirty="0"/>
            <a:t>PED</a:t>
          </a:r>
        </a:p>
      </dgm:t>
    </dgm:pt>
    <dgm:pt modelId="{25E6AFE8-4CCD-4943-98AF-3493A31FAA16}" type="parTrans" cxnId="{94693112-E6AC-4B8C-B7A2-77C937225296}">
      <dgm:prSet/>
      <dgm:spPr/>
      <dgm:t>
        <a:bodyPr/>
        <a:lstStyle/>
        <a:p>
          <a:endParaRPr lang="en-US"/>
        </a:p>
      </dgm:t>
    </dgm:pt>
    <dgm:pt modelId="{03921913-3B92-4701-BA9D-6F3FA4C77903}" type="sibTrans" cxnId="{94693112-E6AC-4B8C-B7A2-77C937225296}">
      <dgm:prSet/>
      <dgm:spPr/>
      <dgm:t>
        <a:bodyPr/>
        <a:lstStyle/>
        <a:p>
          <a:endParaRPr lang="en-US"/>
        </a:p>
      </dgm:t>
    </dgm:pt>
    <dgm:pt modelId="{D2309BF0-1A43-475D-B165-54A108DF5F3A}">
      <dgm:prSet phldrT="[Text]" custT="1"/>
      <dgm:spPr/>
      <dgm:t>
        <a:bodyPr/>
        <a:lstStyle/>
        <a:p>
          <a:r>
            <a:rPr lang="en-US" sz="2400" dirty="0"/>
            <a:t>Civic Leaders</a:t>
          </a:r>
        </a:p>
      </dgm:t>
    </dgm:pt>
    <dgm:pt modelId="{35BD129C-E00D-4CEC-B143-18B1E289B952}" type="parTrans" cxnId="{CAFD9B51-CC7A-4B7E-8D3B-3093F645C491}">
      <dgm:prSet/>
      <dgm:spPr/>
      <dgm:t>
        <a:bodyPr/>
        <a:lstStyle/>
        <a:p>
          <a:endParaRPr lang="en-US"/>
        </a:p>
      </dgm:t>
    </dgm:pt>
    <dgm:pt modelId="{CBAD2B39-112B-4917-BE6D-3FA9D46DEA69}" type="sibTrans" cxnId="{CAFD9B51-CC7A-4B7E-8D3B-3093F645C491}">
      <dgm:prSet/>
      <dgm:spPr/>
      <dgm:t>
        <a:bodyPr/>
        <a:lstStyle/>
        <a:p>
          <a:endParaRPr lang="en-US"/>
        </a:p>
      </dgm:t>
    </dgm:pt>
    <dgm:pt modelId="{53BE2C30-6D3C-4BFF-8E2E-83B5D980C69B}">
      <dgm:prSet phldrT="[Text]" custT="1"/>
      <dgm:spPr/>
      <dgm:t>
        <a:bodyPr/>
        <a:lstStyle/>
        <a:p>
          <a:r>
            <a:rPr lang="en-US" sz="2000" dirty="0"/>
            <a:t>Adults/</a:t>
          </a:r>
        </a:p>
        <a:p>
          <a:r>
            <a:rPr lang="en-US" sz="2000" dirty="0"/>
            <a:t>Families</a:t>
          </a:r>
        </a:p>
      </dgm:t>
    </dgm:pt>
    <dgm:pt modelId="{570C660F-0288-4459-9DC7-C5ECFF2A05F5}" type="parTrans" cxnId="{22A94089-6AE4-439A-8261-88861DDFECEE}">
      <dgm:prSet/>
      <dgm:spPr/>
      <dgm:t>
        <a:bodyPr/>
        <a:lstStyle/>
        <a:p>
          <a:endParaRPr lang="en-US"/>
        </a:p>
      </dgm:t>
    </dgm:pt>
    <dgm:pt modelId="{DB0F362C-94A8-4F51-8E61-D0980BFC1CDB}" type="sibTrans" cxnId="{22A94089-6AE4-439A-8261-88861DDFECEE}">
      <dgm:prSet/>
      <dgm:spPr/>
      <dgm:t>
        <a:bodyPr/>
        <a:lstStyle/>
        <a:p>
          <a:endParaRPr lang="en-US"/>
        </a:p>
      </dgm:t>
    </dgm:pt>
    <dgm:pt modelId="{CDE44780-4C8A-4C5B-BFC7-28288C356E24}" type="pres">
      <dgm:prSet presAssocID="{416B0809-BD8A-4F0E-8759-4FB035368FF0}" presName="cycle" presStyleCnt="0">
        <dgm:presLayoutVars>
          <dgm:dir/>
          <dgm:resizeHandles val="exact"/>
        </dgm:presLayoutVars>
      </dgm:prSet>
      <dgm:spPr/>
    </dgm:pt>
    <dgm:pt modelId="{EE9331EA-D5B8-46B1-A581-29ADA9DB85C7}" type="pres">
      <dgm:prSet presAssocID="{7DF27C3A-83F7-4FB8-BCE3-46E3F2C82BFE}" presName="dummy" presStyleCnt="0"/>
      <dgm:spPr/>
    </dgm:pt>
    <dgm:pt modelId="{640EE585-9505-4DAD-919A-BCEFD8F549B0}" type="pres">
      <dgm:prSet presAssocID="{7DF27C3A-83F7-4FB8-BCE3-46E3F2C82BFE}" presName="node" presStyleLbl="revTx" presStyleIdx="0" presStyleCnt="5">
        <dgm:presLayoutVars>
          <dgm:bulletEnabled val="1"/>
        </dgm:presLayoutVars>
      </dgm:prSet>
      <dgm:spPr/>
    </dgm:pt>
    <dgm:pt modelId="{C0ABAD4B-8C19-440F-9A8A-C45A81222B18}" type="pres">
      <dgm:prSet presAssocID="{E4214B64-6935-4169-9D14-0DC2C152C1A1}" presName="sibTrans" presStyleLbl="node1" presStyleIdx="0" presStyleCnt="5"/>
      <dgm:spPr/>
    </dgm:pt>
    <dgm:pt modelId="{C097D6ED-AA5F-4074-81EF-A0B66153BB17}" type="pres">
      <dgm:prSet presAssocID="{7734DE83-53CC-48AB-8A8D-E3F6FFDEB34B}" presName="dummy" presStyleCnt="0"/>
      <dgm:spPr/>
    </dgm:pt>
    <dgm:pt modelId="{F1DFB5DE-B3BB-4090-B481-32BA374586F6}" type="pres">
      <dgm:prSet presAssocID="{7734DE83-53CC-48AB-8A8D-E3F6FFDEB34B}" presName="node" presStyleLbl="revTx" presStyleIdx="1" presStyleCnt="5" custScaleX="76114">
        <dgm:presLayoutVars>
          <dgm:bulletEnabled val="1"/>
        </dgm:presLayoutVars>
      </dgm:prSet>
      <dgm:spPr/>
    </dgm:pt>
    <dgm:pt modelId="{CB8139C3-1C6E-4470-BA48-1159E31E8FCD}" type="pres">
      <dgm:prSet presAssocID="{3C93DCB7-70E8-41A4-B9F3-A711FC92C299}" presName="sibTrans" presStyleLbl="node1" presStyleIdx="1" presStyleCnt="5"/>
      <dgm:spPr/>
    </dgm:pt>
    <dgm:pt modelId="{C2650026-C14E-461F-A37B-A2547547DD44}" type="pres">
      <dgm:prSet presAssocID="{1EC6277E-0FEB-4B61-B317-A17D45CBC28D}" presName="dummy" presStyleCnt="0"/>
      <dgm:spPr/>
    </dgm:pt>
    <dgm:pt modelId="{521A578F-B47A-479A-ABE2-F398DCDF7966}" type="pres">
      <dgm:prSet presAssocID="{1EC6277E-0FEB-4B61-B317-A17D45CBC28D}" presName="node" presStyleLbl="revTx" presStyleIdx="2" presStyleCnt="5">
        <dgm:presLayoutVars>
          <dgm:bulletEnabled val="1"/>
        </dgm:presLayoutVars>
      </dgm:prSet>
      <dgm:spPr/>
    </dgm:pt>
    <dgm:pt modelId="{8B50D06D-822E-4F57-9D11-0CCF0B25E2C2}" type="pres">
      <dgm:prSet presAssocID="{03921913-3B92-4701-BA9D-6F3FA4C77903}" presName="sibTrans" presStyleLbl="node1" presStyleIdx="2" presStyleCnt="5" custLinFactNeighborX="-33" custLinFactNeighborY="441"/>
      <dgm:spPr/>
    </dgm:pt>
    <dgm:pt modelId="{989EF89B-8968-4F0E-8579-ABE352F45901}" type="pres">
      <dgm:prSet presAssocID="{D2309BF0-1A43-475D-B165-54A108DF5F3A}" presName="dummy" presStyleCnt="0"/>
      <dgm:spPr/>
    </dgm:pt>
    <dgm:pt modelId="{C271AED4-2FA4-4453-AA26-14D0234AD654}" type="pres">
      <dgm:prSet presAssocID="{D2309BF0-1A43-475D-B165-54A108DF5F3A}" presName="node" presStyleLbl="revTx" presStyleIdx="3" presStyleCnt="5" custScaleX="104674" custScaleY="84704">
        <dgm:presLayoutVars>
          <dgm:bulletEnabled val="1"/>
        </dgm:presLayoutVars>
      </dgm:prSet>
      <dgm:spPr/>
    </dgm:pt>
    <dgm:pt modelId="{35C1684C-EB5E-47C4-B7BA-AD40D415BBEB}" type="pres">
      <dgm:prSet presAssocID="{CBAD2B39-112B-4917-BE6D-3FA9D46DEA69}" presName="sibTrans" presStyleLbl="node1" presStyleIdx="3" presStyleCnt="5"/>
      <dgm:spPr/>
    </dgm:pt>
    <dgm:pt modelId="{3061C193-660F-4ED8-84D2-AED2AB94CD23}" type="pres">
      <dgm:prSet presAssocID="{53BE2C30-6D3C-4BFF-8E2E-83B5D980C69B}" presName="dummy" presStyleCnt="0"/>
      <dgm:spPr/>
    </dgm:pt>
    <dgm:pt modelId="{182E12F9-BFC5-4EF2-AEFE-4057B98C9FFF}" type="pres">
      <dgm:prSet presAssocID="{53BE2C30-6D3C-4BFF-8E2E-83B5D980C69B}" presName="node" presStyleLbl="revTx" presStyleIdx="4" presStyleCnt="5">
        <dgm:presLayoutVars>
          <dgm:bulletEnabled val="1"/>
        </dgm:presLayoutVars>
      </dgm:prSet>
      <dgm:spPr/>
    </dgm:pt>
    <dgm:pt modelId="{2CB8805D-6C7F-447D-8E6C-4B9CAC894467}" type="pres">
      <dgm:prSet presAssocID="{DB0F362C-94A8-4F51-8E61-D0980BFC1CDB}" presName="sibTrans" presStyleLbl="node1" presStyleIdx="4" presStyleCnt="5"/>
      <dgm:spPr/>
    </dgm:pt>
  </dgm:ptLst>
  <dgm:cxnLst>
    <dgm:cxn modelId="{A1B4D00A-3585-4BFE-A948-5104B37BB657}" type="presOf" srcId="{7DF27C3A-83F7-4FB8-BCE3-46E3F2C82BFE}" destId="{640EE585-9505-4DAD-919A-BCEFD8F549B0}" srcOrd="0" destOrd="0" presId="urn:microsoft.com/office/officeart/2005/8/layout/cycle1"/>
    <dgm:cxn modelId="{C7E7A60D-7366-4D30-B8F0-A5AE3AA26C09}" srcId="{416B0809-BD8A-4F0E-8759-4FB035368FF0}" destId="{7734DE83-53CC-48AB-8A8D-E3F6FFDEB34B}" srcOrd="1" destOrd="0" parTransId="{538C4F70-2056-4DEF-A167-F00E23180D49}" sibTransId="{3C93DCB7-70E8-41A4-B9F3-A711FC92C299}"/>
    <dgm:cxn modelId="{94693112-E6AC-4B8C-B7A2-77C937225296}" srcId="{416B0809-BD8A-4F0E-8759-4FB035368FF0}" destId="{1EC6277E-0FEB-4B61-B317-A17D45CBC28D}" srcOrd="2" destOrd="0" parTransId="{25E6AFE8-4CCD-4943-98AF-3493A31FAA16}" sibTransId="{03921913-3B92-4701-BA9D-6F3FA4C77903}"/>
    <dgm:cxn modelId="{14B81A28-51E3-4DB4-8EA9-7DB6F39F3CC6}" type="presOf" srcId="{53BE2C30-6D3C-4BFF-8E2E-83B5D980C69B}" destId="{182E12F9-BFC5-4EF2-AEFE-4057B98C9FFF}" srcOrd="0" destOrd="0" presId="urn:microsoft.com/office/officeart/2005/8/layout/cycle1"/>
    <dgm:cxn modelId="{735A5F6A-815A-49AF-A45F-CCF9A2F3DC2D}" type="presOf" srcId="{D2309BF0-1A43-475D-B165-54A108DF5F3A}" destId="{C271AED4-2FA4-4453-AA26-14D0234AD654}" srcOrd="0" destOrd="0" presId="urn:microsoft.com/office/officeart/2005/8/layout/cycle1"/>
    <dgm:cxn modelId="{A2861E4E-B9E5-4B5D-837A-A73C4B8643D7}" type="presOf" srcId="{1EC6277E-0FEB-4B61-B317-A17D45CBC28D}" destId="{521A578F-B47A-479A-ABE2-F398DCDF7966}" srcOrd="0" destOrd="0" presId="urn:microsoft.com/office/officeart/2005/8/layout/cycle1"/>
    <dgm:cxn modelId="{CAFD9B51-CC7A-4B7E-8D3B-3093F645C491}" srcId="{416B0809-BD8A-4F0E-8759-4FB035368FF0}" destId="{D2309BF0-1A43-475D-B165-54A108DF5F3A}" srcOrd="3" destOrd="0" parTransId="{35BD129C-E00D-4CEC-B143-18B1E289B952}" sibTransId="{CBAD2B39-112B-4917-BE6D-3FA9D46DEA69}"/>
    <dgm:cxn modelId="{DB69CC88-4052-48EB-8277-10B1361B8360}" type="presOf" srcId="{3C93DCB7-70E8-41A4-B9F3-A711FC92C299}" destId="{CB8139C3-1C6E-4470-BA48-1159E31E8FCD}" srcOrd="0" destOrd="0" presId="urn:microsoft.com/office/officeart/2005/8/layout/cycle1"/>
    <dgm:cxn modelId="{22A94089-6AE4-439A-8261-88861DDFECEE}" srcId="{416B0809-BD8A-4F0E-8759-4FB035368FF0}" destId="{53BE2C30-6D3C-4BFF-8E2E-83B5D980C69B}" srcOrd="4" destOrd="0" parTransId="{570C660F-0288-4459-9DC7-C5ECFF2A05F5}" sibTransId="{DB0F362C-94A8-4F51-8E61-D0980BFC1CDB}"/>
    <dgm:cxn modelId="{38524CB2-56EB-4280-A93F-E1AE79CD3D0A}" type="presOf" srcId="{DB0F362C-94A8-4F51-8E61-D0980BFC1CDB}" destId="{2CB8805D-6C7F-447D-8E6C-4B9CAC894467}" srcOrd="0" destOrd="0" presId="urn:microsoft.com/office/officeart/2005/8/layout/cycle1"/>
    <dgm:cxn modelId="{E9D8F0B7-D550-4D1D-8A54-F358AAED2298}" type="presOf" srcId="{7734DE83-53CC-48AB-8A8D-E3F6FFDEB34B}" destId="{F1DFB5DE-B3BB-4090-B481-32BA374586F6}" srcOrd="0" destOrd="0" presId="urn:microsoft.com/office/officeart/2005/8/layout/cycle1"/>
    <dgm:cxn modelId="{A9A286BE-FDE3-4E6D-8876-9CE0A7A8E323}" type="presOf" srcId="{416B0809-BD8A-4F0E-8759-4FB035368FF0}" destId="{CDE44780-4C8A-4C5B-BFC7-28288C356E24}" srcOrd="0" destOrd="0" presId="urn:microsoft.com/office/officeart/2005/8/layout/cycle1"/>
    <dgm:cxn modelId="{A1F2CEC1-A5F1-4CD4-A698-537E67671F5B}" srcId="{416B0809-BD8A-4F0E-8759-4FB035368FF0}" destId="{7DF27C3A-83F7-4FB8-BCE3-46E3F2C82BFE}" srcOrd="0" destOrd="0" parTransId="{0CFE45EF-3256-49E0-A76D-7578DC17F392}" sibTransId="{E4214B64-6935-4169-9D14-0DC2C152C1A1}"/>
    <dgm:cxn modelId="{34C5BDD2-083B-42F8-A9A3-734404A0B986}" type="presOf" srcId="{CBAD2B39-112B-4917-BE6D-3FA9D46DEA69}" destId="{35C1684C-EB5E-47C4-B7BA-AD40D415BBEB}" srcOrd="0" destOrd="0" presId="urn:microsoft.com/office/officeart/2005/8/layout/cycle1"/>
    <dgm:cxn modelId="{275131D8-CA38-4C43-AF0A-D5C11E0720F1}" type="presOf" srcId="{03921913-3B92-4701-BA9D-6F3FA4C77903}" destId="{8B50D06D-822E-4F57-9D11-0CCF0B25E2C2}" srcOrd="0" destOrd="0" presId="urn:microsoft.com/office/officeart/2005/8/layout/cycle1"/>
    <dgm:cxn modelId="{658213EE-0328-4155-9AD8-274496B99818}" type="presOf" srcId="{E4214B64-6935-4169-9D14-0DC2C152C1A1}" destId="{C0ABAD4B-8C19-440F-9A8A-C45A81222B18}" srcOrd="0" destOrd="0" presId="urn:microsoft.com/office/officeart/2005/8/layout/cycle1"/>
    <dgm:cxn modelId="{CD08D439-2526-45BF-92E1-038F91968237}" type="presParOf" srcId="{CDE44780-4C8A-4C5B-BFC7-28288C356E24}" destId="{EE9331EA-D5B8-46B1-A581-29ADA9DB85C7}" srcOrd="0" destOrd="0" presId="urn:microsoft.com/office/officeart/2005/8/layout/cycle1"/>
    <dgm:cxn modelId="{F6DD9960-BD5E-42A3-8090-7948B24A85FE}" type="presParOf" srcId="{CDE44780-4C8A-4C5B-BFC7-28288C356E24}" destId="{640EE585-9505-4DAD-919A-BCEFD8F549B0}" srcOrd="1" destOrd="0" presId="urn:microsoft.com/office/officeart/2005/8/layout/cycle1"/>
    <dgm:cxn modelId="{B2409ECD-6EB7-4CAE-98B4-DB85B34EEBFC}" type="presParOf" srcId="{CDE44780-4C8A-4C5B-BFC7-28288C356E24}" destId="{C0ABAD4B-8C19-440F-9A8A-C45A81222B18}" srcOrd="2" destOrd="0" presId="urn:microsoft.com/office/officeart/2005/8/layout/cycle1"/>
    <dgm:cxn modelId="{3F14FA9A-AB99-4D2B-9149-6B66EF96A2B6}" type="presParOf" srcId="{CDE44780-4C8A-4C5B-BFC7-28288C356E24}" destId="{C097D6ED-AA5F-4074-81EF-A0B66153BB17}" srcOrd="3" destOrd="0" presId="urn:microsoft.com/office/officeart/2005/8/layout/cycle1"/>
    <dgm:cxn modelId="{FA7466F8-E6E5-40C7-8A12-15C4FB40B848}" type="presParOf" srcId="{CDE44780-4C8A-4C5B-BFC7-28288C356E24}" destId="{F1DFB5DE-B3BB-4090-B481-32BA374586F6}" srcOrd="4" destOrd="0" presId="urn:microsoft.com/office/officeart/2005/8/layout/cycle1"/>
    <dgm:cxn modelId="{74427F2F-6730-47DD-AC1B-78404DB85EE5}" type="presParOf" srcId="{CDE44780-4C8A-4C5B-BFC7-28288C356E24}" destId="{CB8139C3-1C6E-4470-BA48-1159E31E8FCD}" srcOrd="5" destOrd="0" presId="urn:microsoft.com/office/officeart/2005/8/layout/cycle1"/>
    <dgm:cxn modelId="{1A408445-D9EF-408F-98D1-A6583E294E70}" type="presParOf" srcId="{CDE44780-4C8A-4C5B-BFC7-28288C356E24}" destId="{C2650026-C14E-461F-A37B-A2547547DD44}" srcOrd="6" destOrd="0" presId="urn:microsoft.com/office/officeart/2005/8/layout/cycle1"/>
    <dgm:cxn modelId="{D863462B-C7C3-46E7-9524-AC48C7510727}" type="presParOf" srcId="{CDE44780-4C8A-4C5B-BFC7-28288C356E24}" destId="{521A578F-B47A-479A-ABE2-F398DCDF7966}" srcOrd="7" destOrd="0" presId="urn:microsoft.com/office/officeart/2005/8/layout/cycle1"/>
    <dgm:cxn modelId="{A1795BFC-FD70-45D6-B414-CB827226D03B}" type="presParOf" srcId="{CDE44780-4C8A-4C5B-BFC7-28288C356E24}" destId="{8B50D06D-822E-4F57-9D11-0CCF0B25E2C2}" srcOrd="8" destOrd="0" presId="urn:microsoft.com/office/officeart/2005/8/layout/cycle1"/>
    <dgm:cxn modelId="{8DF288D3-14EC-4667-B027-04EB2C6B4824}" type="presParOf" srcId="{CDE44780-4C8A-4C5B-BFC7-28288C356E24}" destId="{989EF89B-8968-4F0E-8579-ABE352F45901}" srcOrd="9" destOrd="0" presId="urn:microsoft.com/office/officeart/2005/8/layout/cycle1"/>
    <dgm:cxn modelId="{340475E5-4336-4A2C-9E0E-89942B2D488D}" type="presParOf" srcId="{CDE44780-4C8A-4C5B-BFC7-28288C356E24}" destId="{C271AED4-2FA4-4453-AA26-14D0234AD654}" srcOrd="10" destOrd="0" presId="urn:microsoft.com/office/officeart/2005/8/layout/cycle1"/>
    <dgm:cxn modelId="{F3D0B76F-417F-49ED-B8D3-089765BED417}" type="presParOf" srcId="{CDE44780-4C8A-4C5B-BFC7-28288C356E24}" destId="{35C1684C-EB5E-47C4-B7BA-AD40D415BBEB}" srcOrd="11" destOrd="0" presId="urn:microsoft.com/office/officeart/2005/8/layout/cycle1"/>
    <dgm:cxn modelId="{DEB83B49-CB63-4085-BAAC-170C3704AD06}" type="presParOf" srcId="{CDE44780-4C8A-4C5B-BFC7-28288C356E24}" destId="{3061C193-660F-4ED8-84D2-AED2AB94CD23}" srcOrd="12" destOrd="0" presId="urn:microsoft.com/office/officeart/2005/8/layout/cycle1"/>
    <dgm:cxn modelId="{0A797F80-1ACF-4F41-A841-E680E67CE598}" type="presParOf" srcId="{CDE44780-4C8A-4C5B-BFC7-28288C356E24}" destId="{182E12F9-BFC5-4EF2-AEFE-4057B98C9FFF}" srcOrd="13" destOrd="0" presId="urn:microsoft.com/office/officeart/2005/8/layout/cycle1"/>
    <dgm:cxn modelId="{BE6451C6-6374-47F6-8787-538A53892DD5}" type="presParOf" srcId="{CDE44780-4C8A-4C5B-BFC7-28288C356E24}" destId="{2CB8805D-6C7F-447D-8E6C-4B9CAC894467}"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EE585-9505-4DAD-919A-BCEFD8F549B0}">
      <dsp:nvSpPr>
        <dsp:cNvPr id="0" name=""/>
        <dsp:cNvSpPr/>
      </dsp:nvSpPr>
      <dsp:spPr>
        <a:xfrm>
          <a:off x="4771408" y="38423"/>
          <a:ext cx="1350047" cy="135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Youth</a:t>
          </a:r>
        </a:p>
        <a:p>
          <a:pPr marL="0" lvl="0" indent="0" algn="ctr" defTabSz="800100">
            <a:lnSpc>
              <a:spcPct val="90000"/>
            </a:lnSpc>
            <a:spcBef>
              <a:spcPct val="0"/>
            </a:spcBef>
            <a:spcAft>
              <a:spcPct val="35000"/>
            </a:spcAft>
            <a:buNone/>
          </a:pPr>
          <a:r>
            <a:rPr lang="en-US" sz="1800" kern="1200" dirty="0"/>
            <a:t>Organizations</a:t>
          </a:r>
        </a:p>
      </dsp:txBody>
      <dsp:txXfrm>
        <a:off x="4771408" y="38423"/>
        <a:ext cx="1350047" cy="1350047"/>
      </dsp:txXfrm>
    </dsp:sp>
    <dsp:sp modelId="{C0ABAD4B-8C19-440F-9A8A-C45A81222B18}">
      <dsp:nvSpPr>
        <dsp:cNvPr id="0" name=""/>
        <dsp:cNvSpPr/>
      </dsp:nvSpPr>
      <dsp:spPr>
        <a:xfrm>
          <a:off x="1596661" y="-506"/>
          <a:ext cx="5060389" cy="5060389"/>
        </a:xfrm>
        <a:prstGeom prst="circularArrow">
          <a:avLst>
            <a:gd name="adj1" fmla="val 5202"/>
            <a:gd name="adj2" fmla="val 336073"/>
            <a:gd name="adj3" fmla="val 21292591"/>
            <a:gd name="adj4" fmla="val 19766809"/>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FB5DE-B3BB-4090-B481-32BA374586F6}">
      <dsp:nvSpPr>
        <dsp:cNvPr id="0" name=""/>
        <dsp:cNvSpPr/>
      </dsp:nvSpPr>
      <dsp:spPr>
        <a:xfrm>
          <a:off x="5748187" y="2548406"/>
          <a:ext cx="1027575" cy="135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Schools</a:t>
          </a:r>
        </a:p>
      </dsp:txBody>
      <dsp:txXfrm>
        <a:off x="5748187" y="2548406"/>
        <a:ext cx="1027575" cy="1350047"/>
      </dsp:txXfrm>
    </dsp:sp>
    <dsp:sp modelId="{CB8139C3-1C6E-4470-BA48-1159E31E8FCD}">
      <dsp:nvSpPr>
        <dsp:cNvPr id="0" name=""/>
        <dsp:cNvSpPr/>
      </dsp:nvSpPr>
      <dsp:spPr>
        <a:xfrm>
          <a:off x="1596661" y="-506"/>
          <a:ext cx="5060389" cy="5060389"/>
        </a:xfrm>
        <a:prstGeom prst="circularArrow">
          <a:avLst>
            <a:gd name="adj1" fmla="val 5202"/>
            <a:gd name="adj2" fmla="val 336073"/>
            <a:gd name="adj3" fmla="val 4014023"/>
            <a:gd name="adj4" fmla="val 2254052"/>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A578F-B47A-479A-ABE2-F398DCDF7966}">
      <dsp:nvSpPr>
        <dsp:cNvPr id="0" name=""/>
        <dsp:cNvSpPr/>
      </dsp:nvSpPr>
      <dsp:spPr>
        <a:xfrm>
          <a:off x="3451832" y="4099661"/>
          <a:ext cx="1350047" cy="135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PED</a:t>
          </a:r>
        </a:p>
      </dsp:txBody>
      <dsp:txXfrm>
        <a:off x="3451832" y="4099661"/>
        <a:ext cx="1350047" cy="1350047"/>
      </dsp:txXfrm>
    </dsp:sp>
    <dsp:sp modelId="{8B50D06D-822E-4F57-9D11-0CCF0B25E2C2}">
      <dsp:nvSpPr>
        <dsp:cNvPr id="0" name=""/>
        <dsp:cNvSpPr/>
      </dsp:nvSpPr>
      <dsp:spPr>
        <a:xfrm>
          <a:off x="1594991" y="21809"/>
          <a:ext cx="5060389" cy="5060389"/>
        </a:xfrm>
        <a:prstGeom prst="circularArrow">
          <a:avLst>
            <a:gd name="adj1" fmla="val 5202"/>
            <a:gd name="adj2" fmla="val 336073"/>
            <a:gd name="adj3" fmla="val 8405186"/>
            <a:gd name="adj4" fmla="val 6449904"/>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1AED4-2FA4-4453-AA26-14D0234AD654}">
      <dsp:nvSpPr>
        <dsp:cNvPr id="0" name=""/>
        <dsp:cNvSpPr/>
      </dsp:nvSpPr>
      <dsp:spPr>
        <a:xfrm>
          <a:off x="1285162" y="2651658"/>
          <a:ext cx="1413148" cy="114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Civic Leaders</a:t>
          </a:r>
        </a:p>
      </dsp:txBody>
      <dsp:txXfrm>
        <a:off x="1285162" y="2651658"/>
        <a:ext cx="1413148" cy="1143544"/>
      </dsp:txXfrm>
    </dsp:sp>
    <dsp:sp modelId="{35C1684C-EB5E-47C4-B7BA-AD40D415BBEB}">
      <dsp:nvSpPr>
        <dsp:cNvPr id="0" name=""/>
        <dsp:cNvSpPr/>
      </dsp:nvSpPr>
      <dsp:spPr>
        <a:xfrm>
          <a:off x="1596661" y="-506"/>
          <a:ext cx="5060389" cy="5060389"/>
        </a:xfrm>
        <a:prstGeom prst="circularArrow">
          <a:avLst>
            <a:gd name="adj1" fmla="val 5202"/>
            <a:gd name="adj2" fmla="val 336073"/>
            <a:gd name="adj3" fmla="val 12297118"/>
            <a:gd name="adj4" fmla="val 10613136"/>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E12F9-BFC5-4EF2-AEFE-4057B98C9FFF}">
      <dsp:nvSpPr>
        <dsp:cNvPr id="0" name=""/>
        <dsp:cNvSpPr/>
      </dsp:nvSpPr>
      <dsp:spPr>
        <a:xfrm>
          <a:off x="2132255" y="38423"/>
          <a:ext cx="1350047" cy="135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Adults/</a:t>
          </a:r>
        </a:p>
        <a:p>
          <a:pPr marL="0" lvl="0" indent="0" algn="ctr" defTabSz="889000">
            <a:lnSpc>
              <a:spcPct val="90000"/>
            </a:lnSpc>
            <a:spcBef>
              <a:spcPct val="0"/>
            </a:spcBef>
            <a:spcAft>
              <a:spcPct val="35000"/>
            </a:spcAft>
            <a:buNone/>
          </a:pPr>
          <a:r>
            <a:rPr lang="en-US" sz="2000" kern="1200" dirty="0"/>
            <a:t>Families</a:t>
          </a:r>
        </a:p>
      </dsp:txBody>
      <dsp:txXfrm>
        <a:off x="2132255" y="38423"/>
        <a:ext cx="1350047" cy="1350047"/>
      </dsp:txXfrm>
    </dsp:sp>
    <dsp:sp modelId="{2CB8805D-6C7F-447D-8E6C-4B9CAC894467}">
      <dsp:nvSpPr>
        <dsp:cNvPr id="0" name=""/>
        <dsp:cNvSpPr/>
      </dsp:nvSpPr>
      <dsp:spPr>
        <a:xfrm>
          <a:off x="1596661" y="-506"/>
          <a:ext cx="5060389" cy="5060389"/>
        </a:xfrm>
        <a:prstGeom prst="circularArrow">
          <a:avLst>
            <a:gd name="adj1" fmla="val 5202"/>
            <a:gd name="adj2" fmla="val 336073"/>
            <a:gd name="adj3" fmla="val 16865014"/>
            <a:gd name="adj4" fmla="val 15198913"/>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9T20:00:58.859"/>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2BEB-8933-41E1-B805-FE1A1EA09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B8A55C-9C66-4000-838D-160BEC46C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780508-8316-408B-9DDF-23C1D2911D38}"/>
              </a:ext>
            </a:extLst>
          </p:cNvPr>
          <p:cNvSpPr>
            <a:spLocks noGrp="1"/>
          </p:cNvSpPr>
          <p:nvPr>
            <p:ph type="dt" sz="half" idx="10"/>
          </p:nvPr>
        </p:nvSpPr>
        <p:spPr/>
        <p:txBody>
          <a:bodyPr/>
          <a:lstStyle/>
          <a:p>
            <a:fld id="{45C5E99B-8E62-4821-8B35-A1B50E7C717C}" type="datetimeFigureOut">
              <a:rPr lang="en-US" smtClean="0"/>
              <a:t>6/30/2022</a:t>
            </a:fld>
            <a:endParaRPr lang="en-US"/>
          </a:p>
        </p:txBody>
      </p:sp>
      <p:sp>
        <p:nvSpPr>
          <p:cNvPr id="5" name="Footer Placeholder 4">
            <a:extLst>
              <a:ext uri="{FF2B5EF4-FFF2-40B4-BE49-F238E27FC236}">
                <a16:creationId xmlns:a16="http://schemas.microsoft.com/office/drawing/2014/main" id="{C584E828-E3D1-426A-9AD7-0D5AC30AB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7C862-870B-4B67-9D65-5BC8B88C0390}"/>
              </a:ext>
            </a:extLst>
          </p:cNvPr>
          <p:cNvSpPr>
            <a:spLocks noGrp="1"/>
          </p:cNvSpPr>
          <p:nvPr>
            <p:ph type="sldNum" sz="quarter" idx="12"/>
          </p:nvPr>
        </p:nvSpPr>
        <p:spPr/>
        <p:txBody>
          <a:bodyPr/>
          <a:lstStyle/>
          <a:p>
            <a:fld id="{6131751C-7010-4226-92EC-4EBBFF542BB7}" type="slidenum">
              <a:rPr lang="en-US" smtClean="0"/>
              <a:t>‹#›</a:t>
            </a:fld>
            <a:endParaRPr lang="en-US"/>
          </a:p>
        </p:txBody>
      </p:sp>
    </p:spTree>
    <p:extLst>
      <p:ext uri="{BB962C8B-B14F-4D97-AF65-F5344CB8AC3E}">
        <p14:creationId xmlns:p14="http://schemas.microsoft.com/office/powerpoint/2010/main" val="3431102127"/>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41C8-6D12-4EF9-9047-89989D1BB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CB1DCF-D0ED-4E40-9B9A-C007AABFE6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B5E95-EC34-42C6-88F9-FE28898A26F9}"/>
              </a:ext>
            </a:extLst>
          </p:cNvPr>
          <p:cNvSpPr>
            <a:spLocks noGrp="1"/>
          </p:cNvSpPr>
          <p:nvPr>
            <p:ph type="dt" sz="half" idx="10"/>
          </p:nvPr>
        </p:nvSpPr>
        <p:spPr/>
        <p:txBody>
          <a:bodyPr/>
          <a:lstStyle/>
          <a:p>
            <a:fld id="{45C5E99B-8E62-4821-8B35-A1B50E7C717C}" type="datetimeFigureOut">
              <a:rPr lang="en-US" smtClean="0"/>
              <a:t>6/30/2022</a:t>
            </a:fld>
            <a:endParaRPr lang="en-US"/>
          </a:p>
        </p:txBody>
      </p:sp>
      <p:sp>
        <p:nvSpPr>
          <p:cNvPr id="5" name="Footer Placeholder 4">
            <a:extLst>
              <a:ext uri="{FF2B5EF4-FFF2-40B4-BE49-F238E27FC236}">
                <a16:creationId xmlns:a16="http://schemas.microsoft.com/office/drawing/2014/main" id="{810E2FEF-ADEE-4602-8732-431455A2E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0DFB4-1394-4A2E-BF58-398BA976851D}"/>
              </a:ext>
            </a:extLst>
          </p:cNvPr>
          <p:cNvSpPr>
            <a:spLocks noGrp="1"/>
          </p:cNvSpPr>
          <p:nvPr>
            <p:ph type="sldNum" sz="quarter" idx="12"/>
          </p:nvPr>
        </p:nvSpPr>
        <p:spPr/>
        <p:txBody>
          <a:bodyPr/>
          <a:lstStyle/>
          <a:p>
            <a:fld id="{6131751C-7010-4226-92EC-4EBBFF542BB7}" type="slidenum">
              <a:rPr lang="en-US" smtClean="0"/>
              <a:t>‹#›</a:t>
            </a:fld>
            <a:endParaRPr lang="en-US"/>
          </a:p>
        </p:txBody>
      </p:sp>
    </p:spTree>
    <p:extLst>
      <p:ext uri="{BB962C8B-B14F-4D97-AF65-F5344CB8AC3E}">
        <p14:creationId xmlns:p14="http://schemas.microsoft.com/office/powerpoint/2010/main" val="3454344914"/>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DBB4E-A573-47DC-B174-99157D6F2D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722752-84F4-4DE4-8E34-1F49E2C0BA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E75F4-A702-4AEC-AE62-A104C8717912}"/>
              </a:ext>
            </a:extLst>
          </p:cNvPr>
          <p:cNvSpPr>
            <a:spLocks noGrp="1"/>
          </p:cNvSpPr>
          <p:nvPr>
            <p:ph type="dt" sz="half" idx="10"/>
          </p:nvPr>
        </p:nvSpPr>
        <p:spPr/>
        <p:txBody>
          <a:bodyPr/>
          <a:lstStyle/>
          <a:p>
            <a:fld id="{45C5E99B-8E62-4821-8B35-A1B50E7C717C}" type="datetimeFigureOut">
              <a:rPr lang="en-US" smtClean="0"/>
              <a:t>6/30/2022</a:t>
            </a:fld>
            <a:endParaRPr lang="en-US"/>
          </a:p>
        </p:txBody>
      </p:sp>
      <p:sp>
        <p:nvSpPr>
          <p:cNvPr id="5" name="Footer Placeholder 4">
            <a:extLst>
              <a:ext uri="{FF2B5EF4-FFF2-40B4-BE49-F238E27FC236}">
                <a16:creationId xmlns:a16="http://schemas.microsoft.com/office/drawing/2014/main" id="{65AC71A7-E86F-4D40-A8ED-2F6A994EA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2C1C7-8A7B-42CA-8E6C-CF45D96D7C95}"/>
              </a:ext>
            </a:extLst>
          </p:cNvPr>
          <p:cNvSpPr>
            <a:spLocks noGrp="1"/>
          </p:cNvSpPr>
          <p:nvPr>
            <p:ph type="sldNum" sz="quarter" idx="12"/>
          </p:nvPr>
        </p:nvSpPr>
        <p:spPr/>
        <p:txBody>
          <a:bodyPr/>
          <a:lstStyle/>
          <a:p>
            <a:fld id="{6131751C-7010-4226-92EC-4EBBFF542BB7}" type="slidenum">
              <a:rPr lang="en-US" smtClean="0"/>
              <a:t>‹#›</a:t>
            </a:fld>
            <a:endParaRPr lang="en-US"/>
          </a:p>
        </p:txBody>
      </p:sp>
    </p:spTree>
    <p:extLst>
      <p:ext uri="{BB962C8B-B14F-4D97-AF65-F5344CB8AC3E}">
        <p14:creationId xmlns:p14="http://schemas.microsoft.com/office/powerpoint/2010/main" val="1586233077"/>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BAFB-6EBB-47DF-A4E7-E5BE46FE5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6E25B-4963-4783-9E23-7CC7A73FF8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7DC5D-1078-428E-913F-1ED6A54BE583}"/>
              </a:ext>
            </a:extLst>
          </p:cNvPr>
          <p:cNvSpPr>
            <a:spLocks noGrp="1"/>
          </p:cNvSpPr>
          <p:nvPr>
            <p:ph type="dt" sz="half" idx="10"/>
          </p:nvPr>
        </p:nvSpPr>
        <p:spPr/>
        <p:txBody>
          <a:bodyPr/>
          <a:lstStyle/>
          <a:p>
            <a:fld id="{45C5E99B-8E62-4821-8B35-A1B50E7C717C}" type="datetimeFigureOut">
              <a:rPr lang="en-US" smtClean="0"/>
              <a:t>6/30/2022</a:t>
            </a:fld>
            <a:endParaRPr lang="en-US"/>
          </a:p>
        </p:txBody>
      </p:sp>
      <p:sp>
        <p:nvSpPr>
          <p:cNvPr id="5" name="Footer Placeholder 4">
            <a:extLst>
              <a:ext uri="{FF2B5EF4-FFF2-40B4-BE49-F238E27FC236}">
                <a16:creationId xmlns:a16="http://schemas.microsoft.com/office/drawing/2014/main" id="{3BCF526E-B623-4DB1-83B3-9CA96B470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35562-4225-420A-8226-B349642059C2}"/>
              </a:ext>
            </a:extLst>
          </p:cNvPr>
          <p:cNvSpPr>
            <a:spLocks noGrp="1"/>
          </p:cNvSpPr>
          <p:nvPr>
            <p:ph type="sldNum" sz="quarter" idx="12"/>
          </p:nvPr>
        </p:nvSpPr>
        <p:spPr/>
        <p:txBody>
          <a:bodyPr/>
          <a:lstStyle/>
          <a:p>
            <a:fld id="{6131751C-7010-4226-92EC-4EBBFF542BB7}" type="slidenum">
              <a:rPr lang="en-US" smtClean="0"/>
              <a:t>‹#›</a:t>
            </a:fld>
            <a:endParaRPr lang="en-US"/>
          </a:p>
        </p:txBody>
      </p:sp>
    </p:spTree>
    <p:extLst>
      <p:ext uri="{BB962C8B-B14F-4D97-AF65-F5344CB8AC3E}">
        <p14:creationId xmlns:p14="http://schemas.microsoft.com/office/powerpoint/2010/main" val="1384809501"/>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B380-6BF2-4470-B8F2-3EA153229A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782D4D-3964-40E1-9CE0-CB6B6B26AF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D401BA-52C1-462E-89D8-02FAF08F066D}"/>
              </a:ext>
            </a:extLst>
          </p:cNvPr>
          <p:cNvSpPr>
            <a:spLocks noGrp="1"/>
          </p:cNvSpPr>
          <p:nvPr>
            <p:ph type="dt" sz="half" idx="10"/>
          </p:nvPr>
        </p:nvSpPr>
        <p:spPr/>
        <p:txBody>
          <a:bodyPr/>
          <a:lstStyle/>
          <a:p>
            <a:fld id="{45C5E99B-8E62-4821-8B35-A1B50E7C717C}" type="datetimeFigureOut">
              <a:rPr lang="en-US" smtClean="0"/>
              <a:t>6/30/2022</a:t>
            </a:fld>
            <a:endParaRPr lang="en-US"/>
          </a:p>
        </p:txBody>
      </p:sp>
      <p:sp>
        <p:nvSpPr>
          <p:cNvPr id="5" name="Footer Placeholder 4">
            <a:extLst>
              <a:ext uri="{FF2B5EF4-FFF2-40B4-BE49-F238E27FC236}">
                <a16:creationId xmlns:a16="http://schemas.microsoft.com/office/drawing/2014/main" id="{B8EC6129-2151-41DF-BAA2-32486F737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D14E2-3399-45F4-9C81-A2E77004F0E6}"/>
              </a:ext>
            </a:extLst>
          </p:cNvPr>
          <p:cNvSpPr>
            <a:spLocks noGrp="1"/>
          </p:cNvSpPr>
          <p:nvPr>
            <p:ph type="sldNum" sz="quarter" idx="12"/>
          </p:nvPr>
        </p:nvSpPr>
        <p:spPr/>
        <p:txBody>
          <a:bodyPr/>
          <a:lstStyle/>
          <a:p>
            <a:fld id="{6131751C-7010-4226-92EC-4EBBFF542BB7}" type="slidenum">
              <a:rPr lang="en-US" smtClean="0"/>
              <a:t>‹#›</a:t>
            </a:fld>
            <a:endParaRPr lang="en-US"/>
          </a:p>
        </p:txBody>
      </p:sp>
    </p:spTree>
    <p:extLst>
      <p:ext uri="{BB962C8B-B14F-4D97-AF65-F5344CB8AC3E}">
        <p14:creationId xmlns:p14="http://schemas.microsoft.com/office/powerpoint/2010/main" val="3220460996"/>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5897-0DF2-4996-8C93-9A87F4BD9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46F2F-7388-4F56-B742-5F9CB648E2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A5B289-945A-4B57-84BD-4B70DFAD97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F21783-9938-466A-8643-6AFE986ED95A}"/>
              </a:ext>
            </a:extLst>
          </p:cNvPr>
          <p:cNvSpPr>
            <a:spLocks noGrp="1"/>
          </p:cNvSpPr>
          <p:nvPr>
            <p:ph type="dt" sz="half" idx="10"/>
          </p:nvPr>
        </p:nvSpPr>
        <p:spPr/>
        <p:txBody>
          <a:bodyPr/>
          <a:lstStyle/>
          <a:p>
            <a:fld id="{45C5E99B-8E62-4821-8B35-A1B50E7C717C}" type="datetimeFigureOut">
              <a:rPr lang="en-US" smtClean="0"/>
              <a:t>6/30/2022</a:t>
            </a:fld>
            <a:endParaRPr lang="en-US"/>
          </a:p>
        </p:txBody>
      </p:sp>
      <p:sp>
        <p:nvSpPr>
          <p:cNvPr id="6" name="Footer Placeholder 5">
            <a:extLst>
              <a:ext uri="{FF2B5EF4-FFF2-40B4-BE49-F238E27FC236}">
                <a16:creationId xmlns:a16="http://schemas.microsoft.com/office/drawing/2014/main" id="{BF4FE42C-E4F0-4F9A-A794-9F49B48E2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C93FF-4F1A-455D-8D97-0E7DB7F64759}"/>
              </a:ext>
            </a:extLst>
          </p:cNvPr>
          <p:cNvSpPr>
            <a:spLocks noGrp="1"/>
          </p:cNvSpPr>
          <p:nvPr>
            <p:ph type="sldNum" sz="quarter" idx="12"/>
          </p:nvPr>
        </p:nvSpPr>
        <p:spPr/>
        <p:txBody>
          <a:bodyPr/>
          <a:lstStyle/>
          <a:p>
            <a:fld id="{6131751C-7010-4226-92EC-4EBBFF542BB7}" type="slidenum">
              <a:rPr lang="en-US" smtClean="0"/>
              <a:t>‹#›</a:t>
            </a:fld>
            <a:endParaRPr lang="en-US"/>
          </a:p>
        </p:txBody>
      </p:sp>
    </p:spTree>
    <p:extLst>
      <p:ext uri="{BB962C8B-B14F-4D97-AF65-F5344CB8AC3E}">
        <p14:creationId xmlns:p14="http://schemas.microsoft.com/office/powerpoint/2010/main" val="183243329"/>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82A8-2FD9-46A1-BE5F-178A927611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216215-2C2F-4DC1-A0A4-2D965405D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F9EA77-57C7-45B6-90A9-697AE87786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B05B1B-C162-4A85-987A-A8EF9521C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78BE75-8B24-4A28-8A39-86C9AAA47F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5A8038-F865-4B97-8F9C-0C08C616559D}"/>
              </a:ext>
            </a:extLst>
          </p:cNvPr>
          <p:cNvSpPr>
            <a:spLocks noGrp="1"/>
          </p:cNvSpPr>
          <p:nvPr>
            <p:ph type="dt" sz="half" idx="10"/>
          </p:nvPr>
        </p:nvSpPr>
        <p:spPr/>
        <p:txBody>
          <a:bodyPr/>
          <a:lstStyle/>
          <a:p>
            <a:fld id="{45C5E99B-8E62-4821-8B35-A1B50E7C717C}" type="datetimeFigureOut">
              <a:rPr lang="en-US" smtClean="0"/>
              <a:t>6/30/2022</a:t>
            </a:fld>
            <a:endParaRPr lang="en-US"/>
          </a:p>
        </p:txBody>
      </p:sp>
      <p:sp>
        <p:nvSpPr>
          <p:cNvPr id="8" name="Footer Placeholder 7">
            <a:extLst>
              <a:ext uri="{FF2B5EF4-FFF2-40B4-BE49-F238E27FC236}">
                <a16:creationId xmlns:a16="http://schemas.microsoft.com/office/drawing/2014/main" id="{E3D091CC-4AF5-49AD-A9CF-45F360E5E5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435EA2-6701-46AA-A937-F1591B9758C2}"/>
              </a:ext>
            </a:extLst>
          </p:cNvPr>
          <p:cNvSpPr>
            <a:spLocks noGrp="1"/>
          </p:cNvSpPr>
          <p:nvPr>
            <p:ph type="sldNum" sz="quarter" idx="12"/>
          </p:nvPr>
        </p:nvSpPr>
        <p:spPr/>
        <p:txBody>
          <a:bodyPr/>
          <a:lstStyle/>
          <a:p>
            <a:fld id="{6131751C-7010-4226-92EC-4EBBFF542BB7}" type="slidenum">
              <a:rPr lang="en-US" smtClean="0"/>
              <a:t>‹#›</a:t>
            </a:fld>
            <a:endParaRPr lang="en-US"/>
          </a:p>
        </p:txBody>
      </p:sp>
    </p:spTree>
    <p:extLst>
      <p:ext uri="{BB962C8B-B14F-4D97-AF65-F5344CB8AC3E}">
        <p14:creationId xmlns:p14="http://schemas.microsoft.com/office/powerpoint/2010/main" val="2935409215"/>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F196-F983-4859-B988-6D19204052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69B85-057F-4328-904F-A9F16F5AFE44}"/>
              </a:ext>
            </a:extLst>
          </p:cNvPr>
          <p:cNvSpPr>
            <a:spLocks noGrp="1"/>
          </p:cNvSpPr>
          <p:nvPr>
            <p:ph type="dt" sz="half" idx="10"/>
          </p:nvPr>
        </p:nvSpPr>
        <p:spPr/>
        <p:txBody>
          <a:bodyPr/>
          <a:lstStyle/>
          <a:p>
            <a:fld id="{45C5E99B-8E62-4821-8B35-A1B50E7C717C}" type="datetimeFigureOut">
              <a:rPr lang="en-US" smtClean="0"/>
              <a:t>6/30/2022</a:t>
            </a:fld>
            <a:endParaRPr lang="en-US"/>
          </a:p>
        </p:txBody>
      </p:sp>
      <p:sp>
        <p:nvSpPr>
          <p:cNvPr id="4" name="Footer Placeholder 3">
            <a:extLst>
              <a:ext uri="{FF2B5EF4-FFF2-40B4-BE49-F238E27FC236}">
                <a16:creationId xmlns:a16="http://schemas.microsoft.com/office/drawing/2014/main" id="{A88EB18D-6FB6-4991-A0EE-76CC6D5D6E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6E0878-2C07-4229-9C85-BEB13353B762}"/>
              </a:ext>
            </a:extLst>
          </p:cNvPr>
          <p:cNvSpPr>
            <a:spLocks noGrp="1"/>
          </p:cNvSpPr>
          <p:nvPr>
            <p:ph type="sldNum" sz="quarter" idx="12"/>
          </p:nvPr>
        </p:nvSpPr>
        <p:spPr/>
        <p:txBody>
          <a:bodyPr/>
          <a:lstStyle/>
          <a:p>
            <a:fld id="{6131751C-7010-4226-92EC-4EBBFF542BB7}" type="slidenum">
              <a:rPr lang="en-US" smtClean="0"/>
              <a:t>‹#›</a:t>
            </a:fld>
            <a:endParaRPr lang="en-US"/>
          </a:p>
        </p:txBody>
      </p:sp>
    </p:spTree>
    <p:extLst>
      <p:ext uri="{BB962C8B-B14F-4D97-AF65-F5344CB8AC3E}">
        <p14:creationId xmlns:p14="http://schemas.microsoft.com/office/powerpoint/2010/main" val="3076144877"/>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1F395-7208-4BF3-ADD1-2ADEC1D51B0F}"/>
              </a:ext>
            </a:extLst>
          </p:cNvPr>
          <p:cNvSpPr>
            <a:spLocks noGrp="1"/>
          </p:cNvSpPr>
          <p:nvPr>
            <p:ph type="dt" sz="half" idx="10"/>
          </p:nvPr>
        </p:nvSpPr>
        <p:spPr/>
        <p:txBody>
          <a:bodyPr/>
          <a:lstStyle/>
          <a:p>
            <a:fld id="{45C5E99B-8E62-4821-8B35-A1B50E7C717C}" type="datetimeFigureOut">
              <a:rPr lang="en-US" smtClean="0"/>
              <a:t>6/30/2022</a:t>
            </a:fld>
            <a:endParaRPr lang="en-US"/>
          </a:p>
        </p:txBody>
      </p:sp>
      <p:sp>
        <p:nvSpPr>
          <p:cNvPr id="3" name="Footer Placeholder 2">
            <a:extLst>
              <a:ext uri="{FF2B5EF4-FFF2-40B4-BE49-F238E27FC236}">
                <a16:creationId xmlns:a16="http://schemas.microsoft.com/office/drawing/2014/main" id="{FC1C3454-ADA6-461C-AE73-19F5B71C8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9E84B2-AABB-4DB4-B7C9-0E28E97ECCEE}"/>
              </a:ext>
            </a:extLst>
          </p:cNvPr>
          <p:cNvSpPr>
            <a:spLocks noGrp="1"/>
          </p:cNvSpPr>
          <p:nvPr>
            <p:ph type="sldNum" sz="quarter" idx="12"/>
          </p:nvPr>
        </p:nvSpPr>
        <p:spPr/>
        <p:txBody>
          <a:bodyPr/>
          <a:lstStyle/>
          <a:p>
            <a:fld id="{6131751C-7010-4226-92EC-4EBBFF542BB7}" type="slidenum">
              <a:rPr lang="en-US" smtClean="0"/>
              <a:t>‹#›</a:t>
            </a:fld>
            <a:endParaRPr lang="en-US"/>
          </a:p>
        </p:txBody>
      </p:sp>
    </p:spTree>
    <p:extLst>
      <p:ext uri="{BB962C8B-B14F-4D97-AF65-F5344CB8AC3E}">
        <p14:creationId xmlns:p14="http://schemas.microsoft.com/office/powerpoint/2010/main" val="1443017706"/>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EC89-741F-43FC-903F-7D4845B18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431203-03B3-4F24-A2BD-C7FBB18974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46631C-72C9-46E1-B8EB-5126EEFB2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79718-B670-4F19-A2AC-894FBFD4ADAE}"/>
              </a:ext>
            </a:extLst>
          </p:cNvPr>
          <p:cNvSpPr>
            <a:spLocks noGrp="1"/>
          </p:cNvSpPr>
          <p:nvPr>
            <p:ph type="dt" sz="half" idx="10"/>
          </p:nvPr>
        </p:nvSpPr>
        <p:spPr/>
        <p:txBody>
          <a:bodyPr/>
          <a:lstStyle/>
          <a:p>
            <a:fld id="{45C5E99B-8E62-4821-8B35-A1B50E7C717C}" type="datetimeFigureOut">
              <a:rPr lang="en-US" smtClean="0"/>
              <a:t>6/30/2022</a:t>
            </a:fld>
            <a:endParaRPr lang="en-US"/>
          </a:p>
        </p:txBody>
      </p:sp>
      <p:sp>
        <p:nvSpPr>
          <p:cNvPr id="6" name="Footer Placeholder 5">
            <a:extLst>
              <a:ext uri="{FF2B5EF4-FFF2-40B4-BE49-F238E27FC236}">
                <a16:creationId xmlns:a16="http://schemas.microsoft.com/office/drawing/2014/main" id="{BE838107-8F47-4B81-B1E5-B6385A54A8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BECED-4B9C-4D15-9593-61F7CD0A7B9D}"/>
              </a:ext>
            </a:extLst>
          </p:cNvPr>
          <p:cNvSpPr>
            <a:spLocks noGrp="1"/>
          </p:cNvSpPr>
          <p:nvPr>
            <p:ph type="sldNum" sz="quarter" idx="12"/>
          </p:nvPr>
        </p:nvSpPr>
        <p:spPr/>
        <p:txBody>
          <a:bodyPr/>
          <a:lstStyle/>
          <a:p>
            <a:fld id="{6131751C-7010-4226-92EC-4EBBFF542BB7}" type="slidenum">
              <a:rPr lang="en-US" smtClean="0"/>
              <a:t>‹#›</a:t>
            </a:fld>
            <a:endParaRPr lang="en-US"/>
          </a:p>
        </p:txBody>
      </p:sp>
    </p:spTree>
    <p:extLst>
      <p:ext uri="{BB962C8B-B14F-4D97-AF65-F5344CB8AC3E}">
        <p14:creationId xmlns:p14="http://schemas.microsoft.com/office/powerpoint/2010/main" val="688492569"/>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0162-5BCD-4E03-B06B-87FF0A675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20936D-00EB-4673-B238-D8BEE1665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0E06B5-FD68-42A7-8C0F-51A3E561E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ACA1A-E803-4CB8-8AE6-544555E123D8}"/>
              </a:ext>
            </a:extLst>
          </p:cNvPr>
          <p:cNvSpPr>
            <a:spLocks noGrp="1"/>
          </p:cNvSpPr>
          <p:nvPr>
            <p:ph type="dt" sz="half" idx="10"/>
          </p:nvPr>
        </p:nvSpPr>
        <p:spPr/>
        <p:txBody>
          <a:bodyPr/>
          <a:lstStyle/>
          <a:p>
            <a:fld id="{45C5E99B-8E62-4821-8B35-A1B50E7C717C}" type="datetimeFigureOut">
              <a:rPr lang="en-US" smtClean="0"/>
              <a:t>6/30/2022</a:t>
            </a:fld>
            <a:endParaRPr lang="en-US"/>
          </a:p>
        </p:txBody>
      </p:sp>
      <p:sp>
        <p:nvSpPr>
          <p:cNvPr id="6" name="Footer Placeholder 5">
            <a:extLst>
              <a:ext uri="{FF2B5EF4-FFF2-40B4-BE49-F238E27FC236}">
                <a16:creationId xmlns:a16="http://schemas.microsoft.com/office/drawing/2014/main" id="{C7DE3A67-F776-4BBE-91B1-DB7205520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37629-4707-4AFB-9093-EEEF765850F4}"/>
              </a:ext>
            </a:extLst>
          </p:cNvPr>
          <p:cNvSpPr>
            <a:spLocks noGrp="1"/>
          </p:cNvSpPr>
          <p:nvPr>
            <p:ph type="sldNum" sz="quarter" idx="12"/>
          </p:nvPr>
        </p:nvSpPr>
        <p:spPr/>
        <p:txBody>
          <a:bodyPr/>
          <a:lstStyle/>
          <a:p>
            <a:fld id="{6131751C-7010-4226-92EC-4EBBFF542BB7}" type="slidenum">
              <a:rPr lang="en-US" smtClean="0"/>
              <a:t>‹#›</a:t>
            </a:fld>
            <a:endParaRPr lang="en-US"/>
          </a:p>
        </p:txBody>
      </p:sp>
    </p:spTree>
    <p:extLst>
      <p:ext uri="{BB962C8B-B14F-4D97-AF65-F5344CB8AC3E}">
        <p14:creationId xmlns:p14="http://schemas.microsoft.com/office/powerpoint/2010/main" val="2908799736"/>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663AA0-5052-4FA5-94D3-9D669E5B7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898521-D9BD-4CDE-9CB2-845EC7284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5822A-8D19-4938-B8BA-E56C6009B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5E99B-8E62-4821-8B35-A1B50E7C717C}" type="datetimeFigureOut">
              <a:rPr lang="en-US" smtClean="0"/>
              <a:t>6/30/2022</a:t>
            </a:fld>
            <a:endParaRPr lang="en-US"/>
          </a:p>
        </p:txBody>
      </p:sp>
      <p:sp>
        <p:nvSpPr>
          <p:cNvPr id="5" name="Footer Placeholder 4">
            <a:extLst>
              <a:ext uri="{FF2B5EF4-FFF2-40B4-BE49-F238E27FC236}">
                <a16:creationId xmlns:a16="http://schemas.microsoft.com/office/drawing/2014/main" id="{6504B013-1564-4CC1-9137-DF0C44B7CC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742B27-283F-4C81-836C-0551D7B32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1751C-7010-4226-92EC-4EBBFF542BB7}" type="slidenum">
              <a:rPr lang="en-US" smtClean="0"/>
              <a:t>‹#›</a:t>
            </a:fld>
            <a:endParaRPr lang="en-US"/>
          </a:p>
        </p:txBody>
      </p:sp>
    </p:spTree>
    <p:extLst>
      <p:ext uri="{BB962C8B-B14F-4D97-AF65-F5344CB8AC3E}">
        <p14:creationId xmlns:p14="http://schemas.microsoft.com/office/powerpoint/2010/main" val="785335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people-silhouette-during-sunset-853168/"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kist.com/free-photo-sxofs"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pewsocialtrends.org/2019/02/20/most-u-s-teens-see-anxiety-and-depression-as-a-major-problem-among-their-peers/" TargetMode="External"/><Relationship Id="rId2" Type="http://schemas.openxmlformats.org/officeDocument/2006/relationships/hyperlink" Target="https://www.nami.org/Your-Journey/Kids-Teens-and-Young-Adults/What-You-Need-to-Know-About-Youth-Suicide"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hpower.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nmgov-my.sharepoint.com/personal/mark_kolokoff_state_nm_us/Documents/Desktop/Links%20and%20work%20docs/Notes-SAC.doc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actforyouth.net/youth_development/engagemen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10;">
            <a:extLst>
              <a:ext uri="{FF2B5EF4-FFF2-40B4-BE49-F238E27FC236}">
                <a16:creationId xmlns:a16="http://schemas.microsoft.com/office/drawing/2014/main" id="{7EF65644-93AF-4875-A320-33C84F5B9CF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72" t="22521" r="7119"/>
          <a:stretch/>
        </p:blipFill>
        <p:spPr>
          <a:xfrm>
            <a:off x="20" y="0"/>
            <a:ext cx="12191980" cy="6857999"/>
          </a:xfrm>
          <a:prstGeom prst="rect">
            <a:avLst/>
          </a:prstGeom>
        </p:spPr>
      </p:pic>
      <p:sp>
        <p:nvSpPr>
          <p:cNvPr id="21" name="Rectangle 2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48E8E61-BE6D-46E9-82D2-48CFBBE34FDA}"/>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dirty="0">
                <a:latin typeface="+mj-lt"/>
                <a:ea typeface="+mj-ea"/>
                <a:cs typeface="+mj-cs"/>
              </a:rPr>
              <a:t>New Mexico Public Education Department (PED) </a:t>
            </a:r>
          </a:p>
          <a:p>
            <a:pPr>
              <a:lnSpc>
                <a:spcPct val="90000"/>
              </a:lnSpc>
              <a:spcBef>
                <a:spcPct val="0"/>
              </a:spcBef>
              <a:spcAft>
                <a:spcPts val="600"/>
              </a:spcAft>
            </a:pPr>
            <a:r>
              <a:rPr lang="en-US" sz="3600" dirty="0">
                <a:latin typeface="+mj-lt"/>
                <a:ea typeface="+mj-ea"/>
                <a:cs typeface="+mj-cs"/>
              </a:rPr>
              <a:t>Youth Engagement Program</a:t>
            </a:r>
          </a:p>
        </p:txBody>
      </p:sp>
      <p:sp>
        <p:nvSpPr>
          <p:cNvPr id="23" name="Rectangle: Rounded Corners 2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9DC02338-A043-4F7A-9358-763B1B58F1BC}"/>
                  </a:ext>
                </a:extLst>
              </p14:cNvPr>
              <p14:cNvContentPartPr/>
              <p14:nvPr/>
            </p14:nvContentPartPr>
            <p14:xfrm>
              <a:off x="1079456" y="7003386"/>
              <a:ext cx="360" cy="360"/>
            </p14:xfrm>
          </p:contentPart>
        </mc:Choice>
        <mc:Fallback xmlns="">
          <p:pic>
            <p:nvPicPr>
              <p:cNvPr id="9" name="Ink 8">
                <a:extLst>
                  <a:ext uri="{FF2B5EF4-FFF2-40B4-BE49-F238E27FC236}">
                    <a16:creationId xmlns:a16="http://schemas.microsoft.com/office/drawing/2014/main" id="{9DC02338-A043-4F7A-9358-763B1B58F1BC}"/>
                  </a:ext>
                </a:extLst>
              </p:cNvPr>
              <p:cNvPicPr/>
              <p:nvPr/>
            </p:nvPicPr>
            <p:blipFill>
              <a:blip r:embed="rId5"/>
              <a:stretch>
                <a:fillRect/>
              </a:stretch>
            </p:blipFill>
            <p:spPr>
              <a:xfrm>
                <a:off x="1025456" y="6895386"/>
                <a:ext cx="108000" cy="216000"/>
              </a:xfrm>
              <a:prstGeom prst="rect">
                <a:avLst/>
              </a:prstGeom>
            </p:spPr>
          </p:pic>
        </mc:Fallback>
      </mc:AlternateContent>
    </p:spTree>
    <p:extLst>
      <p:ext uri="{BB962C8B-B14F-4D97-AF65-F5344CB8AC3E}">
        <p14:creationId xmlns:p14="http://schemas.microsoft.com/office/powerpoint/2010/main" val="10875123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FF9A4C-6ED6-400D-B6B6-8BF341C23016}"/>
              </a:ext>
            </a:extLst>
          </p:cNvPr>
          <p:cNvSpPr/>
          <p:nvPr/>
        </p:nvSpPr>
        <p:spPr>
          <a:xfrm>
            <a:off x="1358283" y="2967335"/>
            <a:ext cx="9747682" cy="830997"/>
          </a:xfrm>
          <a:prstGeom prst="rect">
            <a:avLst/>
          </a:prstGeom>
          <a:noFill/>
        </p:spPr>
        <p:txBody>
          <a:bodyPr wrap="squar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Youth Engagement  Program Structure</a:t>
            </a:r>
          </a:p>
        </p:txBody>
      </p:sp>
    </p:spTree>
    <p:extLst>
      <p:ext uri="{BB962C8B-B14F-4D97-AF65-F5344CB8AC3E}">
        <p14:creationId xmlns:p14="http://schemas.microsoft.com/office/powerpoint/2010/main" val="1594252874"/>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5D3F49A-5C17-4F55-9C6C-B3395961BF01}"/>
              </a:ext>
            </a:extLst>
          </p:cNvPr>
          <p:cNvSpPr/>
          <p:nvPr/>
        </p:nvSpPr>
        <p:spPr>
          <a:xfrm>
            <a:off x="3325259" y="2922973"/>
            <a:ext cx="1586144" cy="1300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a:t>
            </a:r>
          </a:p>
          <a:p>
            <a:pPr algn="ctr"/>
            <a:r>
              <a:rPr lang="en-US" dirty="0"/>
              <a:t>Advisory Council </a:t>
            </a:r>
          </a:p>
          <a:p>
            <a:pPr algn="ctr"/>
            <a:r>
              <a:rPr lang="en-US" dirty="0"/>
              <a:t>PED</a:t>
            </a:r>
          </a:p>
        </p:txBody>
      </p:sp>
      <p:sp>
        <p:nvSpPr>
          <p:cNvPr id="3" name="Oval 2">
            <a:extLst>
              <a:ext uri="{FF2B5EF4-FFF2-40B4-BE49-F238E27FC236}">
                <a16:creationId xmlns:a16="http://schemas.microsoft.com/office/drawing/2014/main" id="{2966FCD4-8367-496D-8649-39B65E225BEE}"/>
              </a:ext>
            </a:extLst>
          </p:cNvPr>
          <p:cNvSpPr/>
          <p:nvPr/>
        </p:nvSpPr>
        <p:spPr>
          <a:xfrm>
            <a:off x="6078038" y="2849731"/>
            <a:ext cx="1626304" cy="1398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Mexico’s Youth </a:t>
            </a:r>
          </a:p>
        </p:txBody>
      </p:sp>
      <p:cxnSp>
        <p:nvCxnSpPr>
          <p:cNvPr id="9" name="Straight Connector 8">
            <a:extLst>
              <a:ext uri="{FF2B5EF4-FFF2-40B4-BE49-F238E27FC236}">
                <a16:creationId xmlns:a16="http://schemas.microsoft.com/office/drawing/2014/main" id="{0714BC9F-9057-4CD2-B95E-FD11DEB1DE4E}"/>
              </a:ext>
            </a:extLst>
          </p:cNvPr>
          <p:cNvCxnSpPr>
            <a:stCxn id="2" idx="4"/>
            <a:endCxn id="2" idx="4"/>
          </p:cNvCxnSpPr>
          <p:nvPr/>
        </p:nvCxnSpPr>
        <p:spPr>
          <a:xfrm>
            <a:off x="4118331" y="422355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26E52E4-C88D-4E93-88E9-5441B56128AB}"/>
              </a:ext>
            </a:extLst>
          </p:cNvPr>
          <p:cNvSpPr/>
          <p:nvPr/>
        </p:nvSpPr>
        <p:spPr>
          <a:xfrm>
            <a:off x="8957569" y="2805345"/>
            <a:ext cx="1782208" cy="153583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PED</a:t>
            </a:r>
          </a:p>
          <a:p>
            <a:pPr algn="ctr"/>
            <a:r>
              <a:rPr lang="en-US" sz="1600" dirty="0">
                <a:solidFill>
                  <a:schemeClr val="tx1"/>
                </a:solidFill>
              </a:rPr>
              <a:t>Vision and Framework</a:t>
            </a:r>
          </a:p>
          <a:p>
            <a:pPr algn="ctr"/>
            <a:r>
              <a:rPr lang="en-US" sz="1600" dirty="0">
                <a:solidFill>
                  <a:schemeClr val="tx1"/>
                </a:solidFill>
              </a:rPr>
              <a:t>Core Values </a:t>
            </a:r>
          </a:p>
        </p:txBody>
      </p:sp>
      <p:sp>
        <p:nvSpPr>
          <p:cNvPr id="19" name="Oval 18">
            <a:extLst>
              <a:ext uri="{FF2B5EF4-FFF2-40B4-BE49-F238E27FC236}">
                <a16:creationId xmlns:a16="http://schemas.microsoft.com/office/drawing/2014/main" id="{318D255F-C825-4701-831B-2BCA8230ED3D}"/>
              </a:ext>
            </a:extLst>
          </p:cNvPr>
          <p:cNvSpPr/>
          <p:nvPr/>
        </p:nvSpPr>
        <p:spPr>
          <a:xfrm>
            <a:off x="4279177" y="5200148"/>
            <a:ext cx="2158707" cy="1602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NM Youth </a:t>
            </a:r>
          </a:p>
          <a:p>
            <a:pPr algn="ctr"/>
            <a:r>
              <a:rPr lang="en-US" dirty="0"/>
              <a:t>Organizations </a:t>
            </a:r>
          </a:p>
        </p:txBody>
      </p:sp>
      <p:sp>
        <p:nvSpPr>
          <p:cNvPr id="20" name="Oval 19">
            <a:extLst>
              <a:ext uri="{FF2B5EF4-FFF2-40B4-BE49-F238E27FC236}">
                <a16:creationId xmlns:a16="http://schemas.microsoft.com/office/drawing/2014/main" id="{317D5249-9FD7-4A3C-856D-EE6EF4884413}"/>
              </a:ext>
            </a:extLst>
          </p:cNvPr>
          <p:cNvSpPr/>
          <p:nvPr/>
        </p:nvSpPr>
        <p:spPr>
          <a:xfrm>
            <a:off x="502510" y="2805345"/>
            <a:ext cx="1818679" cy="14470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Communities/</a:t>
            </a:r>
          </a:p>
          <a:p>
            <a:pPr algn="ctr"/>
            <a:r>
              <a:rPr lang="en-US" sz="1400" dirty="0"/>
              <a:t>Adults</a:t>
            </a:r>
          </a:p>
        </p:txBody>
      </p:sp>
      <p:sp>
        <p:nvSpPr>
          <p:cNvPr id="21" name="Oval 20">
            <a:extLst>
              <a:ext uri="{FF2B5EF4-FFF2-40B4-BE49-F238E27FC236}">
                <a16:creationId xmlns:a16="http://schemas.microsoft.com/office/drawing/2014/main" id="{3326FE09-56E8-42BA-BC61-5E9F671E7369}"/>
              </a:ext>
            </a:extLst>
          </p:cNvPr>
          <p:cNvSpPr/>
          <p:nvPr/>
        </p:nvSpPr>
        <p:spPr>
          <a:xfrm>
            <a:off x="9121804" y="5113538"/>
            <a:ext cx="1744463" cy="153583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a:t>
            </a:r>
          </a:p>
          <a:p>
            <a:pPr algn="ctr"/>
            <a:r>
              <a:rPr lang="en-US" dirty="0"/>
              <a:t>Agencies/</a:t>
            </a:r>
          </a:p>
          <a:p>
            <a:pPr algn="ctr"/>
            <a:r>
              <a:rPr lang="en-US" dirty="0"/>
              <a:t>Legislation</a:t>
            </a:r>
          </a:p>
        </p:txBody>
      </p:sp>
      <p:sp>
        <p:nvSpPr>
          <p:cNvPr id="31" name="Rectangle 30">
            <a:extLst>
              <a:ext uri="{FF2B5EF4-FFF2-40B4-BE49-F238E27FC236}">
                <a16:creationId xmlns:a16="http://schemas.microsoft.com/office/drawing/2014/main" id="{A3152D7A-6C44-4AC0-86D9-F07FE8156A61}"/>
              </a:ext>
            </a:extLst>
          </p:cNvPr>
          <p:cNvSpPr/>
          <p:nvPr/>
        </p:nvSpPr>
        <p:spPr>
          <a:xfrm>
            <a:off x="8214615" y="124287"/>
            <a:ext cx="3787995" cy="16513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b="1" u="sng" kern="1200" dirty="0">
                <a:solidFill>
                  <a:srgbClr val="3A3D4B"/>
                </a:solidFill>
                <a:effectLst/>
                <a:latin typeface="Calibri" panose="020F0502020204030204" pitchFamily="34" charset="0"/>
                <a:ea typeface="+mn-ea"/>
                <a:cs typeface="Calibri" panose="020F0502020204030204" pitchFamily="34" charset="0"/>
              </a:rPr>
              <a:t>Vision and Framework E=engagement/G=goal)</a:t>
            </a:r>
          </a:p>
          <a:p>
            <a:pPr marL="0" marR="0">
              <a:lnSpc>
                <a:spcPct val="107000"/>
              </a:lnSpc>
              <a:spcBef>
                <a:spcPts val="0"/>
              </a:spcBef>
              <a:spcAft>
                <a:spcPts val="800"/>
              </a:spcAft>
            </a:pPr>
            <a:r>
              <a:rPr lang="en-US" sz="900" kern="1200" dirty="0">
                <a:solidFill>
                  <a:srgbClr val="3A3D4B"/>
                </a:solidFill>
                <a:effectLst/>
                <a:latin typeface="Calibri" panose="020F0502020204030204" pitchFamily="34" charset="0"/>
                <a:ea typeface="+mn-ea"/>
                <a:cs typeface="Calibri" panose="020F0502020204030204" pitchFamily="34" charset="0"/>
              </a:rPr>
              <a:t>Participate in the dialogue (E)</a:t>
            </a:r>
            <a:r>
              <a:rPr lang="en-US" sz="900" dirty="0">
                <a:latin typeface="Calibri" panose="020F0502020204030204" pitchFamily="34" charset="0"/>
                <a:cs typeface="Times New Roman" panose="02020603050405020304" pitchFamily="18" charset="0"/>
              </a:rPr>
              <a:t>	</a:t>
            </a:r>
            <a:r>
              <a:rPr lang="en-US" sz="900" kern="1200" dirty="0">
                <a:solidFill>
                  <a:srgbClr val="3A3D4B"/>
                </a:solidFill>
                <a:effectLst/>
                <a:latin typeface="Calibri" panose="020F0502020204030204" pitchFamily="34" charset="0"/>
                <a:ea typeface="+mn-ea"/>
                <a:cs typeface="Calibri" panose="020F0502020204030204" pitchFamily="34" charset="0"/>
              </a:rPr>
              <a:t>Establishing a shared language (E)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200" dirty="0">
                <a:solidFill>
                  <a:srgbClr val="3A3D4B"/>
                </a:solidFill>
                <a:effectLst/>
                <a:latin typeface="Calibri" panose="020F0502020204030204" pitchFamily="34" charset="0"/>
                <a:ea typeface="+mn-ea"/>
                <a:cs typeface="Calibri" panose="020F0502020204030204" pitchFamily="34" charset="0"/>
              </a:rPr>
              <a:t>Alignment to strategic priorities (G)	Welcoming all families (G)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200" dirty="0">
                <a:solidFill>
                  <a:srgbClr val="3A3D4B"/>
                </a:solidFill>
                <a:effectLst/>
                <a:latin typeface="Calibri" panose="020F0502020204030204" pitchFamily="34" charset="0"/>
                <a:ea typeface="+mn-ea"/>
                <a:cs typeface="Calibri" panose="020F0502020204030204" pitchFamily="34" charset="0"/>
              </a:rPr>
              <a:t>Communicating effectively (E)</a:t>
            </a:r>
            <a:r>
              <a:rPr lang="en-US" sz="900" dirty="0">
                <a:latin typeface="Calibri" panose="020F0502020204030204" pitchFamily="34" charset="0"/>
                <a:cs typeface="Times New Roman" panose="02020603050405020304" pitchFamily="18" charset="0"/>
              </a:rPr>
              <a:t>	</a:t>
            </a:r>
            <a:r>
              <a:rPr lang="en-US" sz="900" kern="1200" dirty="0">
                <a:solidFill>
                  <a:srgbClr val="3A3D4B"/>
                </a:solidFill>
                <a:effectLst/>
                <a:latin typeface="Calibri" panose="020F0502020204030204" pitchFamily="34" charset="0"/>
                <a:ea typeface="+mn-ea"/>
                <a:cs typeface="Calibri" panose="020F0502020204030204" pitchFamily="34" charset="0"/>
              </a:rPr>
              <a:t>Supporting student success (G)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200" dirty="0">
                <a:solidFill>
                  <a:srgbClr val="3A3D4B"/>
                </a:solidFill>
                <a:effectLst/>
                <a:latin typeface="Calibri" panose="020F0502020204030204" pitchFamily="34" charset="0"/>
                <a:ea typeface="+mn-ea"/>
                <a:cs typeface="Calibri" panose="020F0502020204030204" pitchFamily="34" charset="0"/>
              </a:rPr>
              <a:t>Speaking up for every child (G)</a:t>
            </a:r>
            <a:r>
              <a:rPr lang="en-US" sz="900" dirty="0">
                <a:latin typeface="Calibri" panose="020F0502020204030204" pitchFamily="34" charset="0"/>
                <a:cs typeface="Times New Roman" panose="02020603050405020304" pitchFamily="18" charset="0"/>
              </a:rPr>
              <a:t>	</a:t>
            </a:r>
            <a:r>
              <a:rPr lang="en-US" sz="900" kern="1200" dirty="0">
                <a:solidFill>
                  <a:srgbClr val="3A3D4B"/>
                </a:solidFill>
                <a:effectLst/>
                <a:latin typeface="Calibri" panose="020F0502020204030204" pitchFamily="34" charset="0"/>
                <a:ea typeface="+mn-ea"/>
                <a:cs typeface="Calibri" panose="020F0502020204030204" pitchFamily="34" charset="0"/>
              </a:rPr>
              <a:t>Sharing leadership (E)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200" dirty="0">
                <a:solidFill>
                  <a:srgbClr val="3A3D4B"/>
                </a:solidFill>
                <a:effectLst/>
                <a:latin typeface="Calibri" panose="020F0502020204030204" pitchFamily="34" charset="0"/>
                <a:ea typeface="+mn-ea"/>
                <a:cs typeface="Calibri" panose="020F0502020204030204" pitchFamily="34" charset="0"/>
              </a:rPr>
              <a:t>Collaborating with communities (E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3F3770F5-33A6-4589-A31A-7A7634BB920D}"/>
              </a:ext>
            </a:extLst>
          </p:cNvPr>
          <p:cNvCxnSpPr>
            <a:cxnSpLocks/>
          </p:cNvCxnSpPr>
          <p:nvPr/>
        </p:nvCxnSpPr>
        <p:spPr>
          <a:xfrm>
            <a:off x="9911917" y="1775588"/>
            <a:ext cx="31136" cy="1007613"/>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0F3091D-9563-45B7-8893-FB4A8CB024DB}"/>
              </a:ext>
            </a:extLst>
          </p:cNvPr>
          <p:cNvSpPr/>
          <p:nvPr/>
        </p:nvSpPr>
        <p:spPr>
          <a:xfrm>
            <a:off x="3746377" y="124287"/>
            <a:ext cx="3870663" cy="16294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fontAlgn="base">
              <a:lnSpc>
                <a:spcPct val="107000"/>
              </a:lnSpc>
              <a:spcBef>
                <a:spcPts val="0"/>
              </a:spcBef>
              <a:spcAft>
                <a:spcPts val="0"/>
              </a:spcAft>
            </a:pPr>
            <a:r>
              <a:rPr lang="en-US" sz="1200" b="1" u="sng"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Youth </a:t>
            </a:r>
            <a:r>
              <a:rPr lang="en-US" sz="1200" b="1" u="sng" dirty="0">
                <a:solidFill>
                  <a:srgbClr val="212121"/>
                </a:solidFill>
                <a:latin typeface="Calibri" panose="020F0502020204030204" pitchFamily="34" charset="0"/>
                <a:ea typeface="Times New Roman" panose="02020603050405020304" pitchFamily="18" charset="0"/>
                <a:cs typeface="Calibri" panose="020F0502020204030204" pitchFamily="34" charset="0"/>
              </a:rPr>
              <a:t>Issues (partial list)</a:t>
            </a:r>
            <a:endParaRPr lang="en-US" sz="1200" b="1" u="sng"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7000"/>
              </a:lnSpc>
              <a:spcBef>
                <a:spcPts val="0"/>
              </a:spcBef>
              <a:spcAft>
                <a:spcPts val="0"/>
              </a:spcAft>
              <a:buFont typeface="Wingdings" panose="05000000000000000000" pitchFamily="2" charset="2"/>
              <a:buChar char=""/>
            </a:pPr>
            <a:r>
              <a:rPr lang="en-US" sz="1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Depression/Mental Health</a:t>
            </a:r>
            <a:r>
              <a:rPr lang="en-US"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263126"/>
                </a:solidFill>
                <a:effectLst/>
                <a:latin typeface="Calibri" panose="020F0502020204030204" pitchFamily="34" charset="0"/>
                <a:ea typeface="Times New Roman" panose="02020603050405020304" pitchFamily="18" charset="0"/>
                <a:cs typeface="Calibri" panose="020F0502020204030204" pitchFamily="34" charset="0"/>
              </a:rPr>
              <a:t>Violence in Schools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
            </a:pPr>
            <a:r>
              <a:rPr lang="en-US" sz="1000" dirty="0">
                <a:solidFill>
                  <a:srgbClr val="263126"/>
                </a:solidFill>
                <a:effectLst/>
                <a:latin typeface="Calibri" panose="020F0502020204030204" pitchFamily="34" charset="0"/>
                <a:ea typeface="Times New Roman" panose="02020603050405020304" pitchFamily="18" charset="0"/>
                <a:cs typeface="Calibri" panose="020F0502020204030204" pitchFamily="34" charset="0"/>
              </a:rPr>
              <a:t>Stress 	 </a:t>
            </a:r>
            <a:r>
              <a:rPr lang="en-US"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263126"/>
                </a:solidFill>
                <a:effectLst/>
                <a:latin typeface="Calibri" panose="020F0502020204030204" pitchFamily="34" charset="0"/>
                <a:ea typeface="Times New Roman" panose="02020603050405020304" pitchFamily="18" charset="0"/>
                <a:cs typeface="Calibri" panose="020F0502020204030204" pitchFamily="34" charset="0"/>
              </a:rPr>
              <a:t>Education Inequality/Equity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
            </a:pPr>
            <a:r>
              <a:rPr lang="en-US" sz="1000" dirty="0">
                <a:solidFill>
                  <a:srgbClr val="263126"/>
                </a:solidFill>
                <a:effectLst/>
                <a:latin typeface="Calibri" panose="020F0502020204030204" pitchFamily="34" charset="0"/>
                <a:ea typeface="Times New Roman" panose="02020603050405020304" pitchFamily="18" charset="0"/>
                <a:cs typeface="Calibri" panose="020F0502020204030204" pitchFamily="34" charset="0"/>
              </a:rPr>
              <a:t>Academic Pressures</a:t>
            </a:r>
            <a:r>
              <a:rPr lang="en-US"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Bullying</a:t>
            </a:r>
          </a:p>
          <a:p>
            <a:pPr marL="342900" marR="0" lvl="0" indent="-342900" fontAlgn="base">
              <a:lnSpc>
                <a:spcPct val="107000"/>
              </a:lnSpc>
              <a:spcBef>
                <a:spcPts val="0"/>
              </a:spcBef>
              <a:spcAft>
                <a:spcPts val="0"/>
              </a:spcAft>
              <a:buFont typeface="Wingdings" panose="05000000000000000000" pitchFamily="2" charset="2"/>
              <a:buChar char=""/>
            </a:pPr>
            <a:r>
              <a:rPr lang="en-US" sz="1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Sexual Activity</a:t>
            </a:r>
            <a:r>
              <a:rPr lang="en-US"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Academic Problems/Success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
            </a:pPr>
            <a:r>
              <a:rPr lang="en-US" sz="1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Peer Pressure</a:t>
            </a:r>
            <a:r>
              <a:rPr lang="en-US"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Social Media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
            </a:pPr>
            <a:r>
              <a:rPr lang="en-US" sz="1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Identity 	</a:t>
            </a:r>
            <a:r>
              <a:rPr lang="en-US"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Racism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
            </a:pPr>
            <a:r>
              <a:rPr lang="en-US" sz="1000" dirty="0">
                <a:solidFill>
                  <a:srgbClr val="263126"/>
                </a:solidFill>
                <a:effectLst/>
                <a:latin typeface="Calibri" panose="020F0502020204030204" pitchFamily="34" charset="0"/>
                <a:ea typeface="Times New Roman" panose="02020603050405020304" pitchFamily="18" charset="0"/>
                <a:cs typeface="Calibri" panose="020F0502020204030204" pitchFamily="34" charset="0"/>
              </a:rPr>
              <a:t>The New Normal</a:t>
            </a:r>
            <a:r>
              <a:rPr lang="en-US"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263126"/>
                </a:solidFill>
                <a:effectLst/>
                <a:latin typeface="Calibri" panose="020F0502020204030204" pitchFamily="34" charset="0"/>
                <a:ea typeface="Times New Roman" panose="02020603050405020304" pitchFamily="18" charset="0"/>
                <a:cs typeface="Calibri" panose="020F0502020204030204" pitchFamily="34" charset="0"/>
              </a:rPr>
              <a:t>Growing Up Too Fast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000" dirty="0">
                <a:solidFill>
                  <a:srgbClr val="263126"/>
                </a:solidFill>
                <a:effectLst/>
                <a:latin typeface="Calibri" panose="020F0502020204030204" pitchFamily="34" charset="0"/>
                <a:ea typeface="Times New Roman" panose="02020603050405020304" pitchFamily="18" charset="0"/>
                <a:cs typeface="Calibri" panose="020F0502020204030204" pitchFamily="34" charset="0"/>
              </a:rPr>
              <a:t>Drug/Alcohol Abuse</a:t>
            </a:r>
            <a:r>
              <a:rPr lang="en-US"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263126"/>
                </a:solidFill>
                <a:effectLst/>
                <a:latin typeface="Calibri" panose="020F0502020204030204" pitchFamily="34" charset="0"/>
                <a:ea typeface="Times New Roman" panose="02020603050405020304" pitchFamily="18" charset="0"/>
                <a:cs typeface="Calibri" panose="020F0502020204030204" pitchFamily="34" charset="0"/>
              </a:rPr>
              <a:t>Indigenous people’s Issues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000" dirty="0">
                <a:solidFill>
                  <a:srgbClr val="263126"/>
                </a:solidFill>
                <a:effectLst/>
                <a:latin typeface="Calibri" panose="020F0502020204030204" pitchFamily="34" charset="0"/>
                <a:ea typeface="Times New Roman" panose="02020603050405020304" pitchFamily="18" charset="0"/>
                <a:cs typeface="Calibri" panose="020F0502020204030204" pitchFamily="34" charset="0"/>
              </a:rPr>
              <a:t>Poverty 		Time Management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Oval 47">
            <a:extLst>
              <a:ext uri="{FF2B5EF4-FFF2-40B4-BE49-F238E27FC236}">
                <a16:creationId xmlns:a16="http://schemas.microsoft.com/office/drawing/2014/main" id="{5C354BFD-A809-4DA7-85D0-A07FB2CA7561}"/>
              </a:ext>
            </a:extLst>
          </p:cNvPr>
          <p:cNvSpPr/>
          <p:nvPr/>
        </p:nvSpPr>
        <p:spPr>
          <a:xfrm>
            <a:off x="11132922" y="4991470"/>
            <a:ext cx="913755" cy="85225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Practices</a:t>
            </a:r>
          </a:p>
        </p:txBody>
      </p:sp>
      <p:sp>
        <p:nvSpPr>
          <p:cNvPr id="49" name="Oval 48">
            <a:extLst>
              <a:ext uri="{FF2B5EF4-FFF2-40B4-BE49-F238E27FC236}">
                <a16:creationId xmlns:a16="http://schemas.microsoft.com/office/drawing/2014/main" id="{B0E4026B-08DA-4E81-A0B3-050A14C80FE5}"/>
              </a:ext>
            </a:extLst>
          </p:cNvPr>
          <p:cNvSpPr/>
          <p:nvPr/>
        </p:nvSpPr>
        <p:spPr>
          <a:xfrm>
            <a:off x="1741911" y="1073463"/>
            <a:ext cx="1210402" cy="9928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Business</a:t>
            </a:r>
          </a:p>
          <a:p>
            <a:pPr algn="ctr"/>
            <a:r>
              <a:rPr lang="en-US" sz="1100" dirty="0"/>
              <a:t>Community</a:t>
            </a:r>
          </a:p>
        </p:txBody>
      </p:sp>
      <p:sp>
        <p:nvSpPr>
          <p:cNvPr id="50" name="Oval 49">
            <a:extLst>
              <a:ext uri="{FF2B5EF4-FFF2-40B4-BE49-F238E27FC236}">
                <a16:creationId xmlns:a16="http://schemas.microsoft.com/office/drawing/2014/main" id="{637681BD-A67E-4981-8462-E884C30B3E19}"/>
              </a:ext>
            </a:extLst>
          </p:cNvPr>
          <p:cNvSpPr/>
          <p:nvPr/>
        </p:nvSpPr>
        <p:spPr>
          <a:xfrm>
            <a:off x="8093477" y="5952476"/>
            <a:ext cx="978160" cy="87001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Policies &amp;</a:t>
            </a:r>
          </a:p>
          <a:p>
            <a:pPr algn="ctr"/>
            <a:r>
              <a:rPr lang="en-US" sz="1000" dirty="0"/>
              <a:t>Initiatives</a:t>
            </a:r>
          </a:p>
        </p:txBody>
      </p:sp>
      <p:sp>
        <p:nvSpPr>
          <p:cNvPr id="53" name="Oval 52">
            <a:extLst>
              <a:ext uri="{FF2B5EF4-FFF2-40B4-BE49-F238E27FC236}">
                <a16:creationId xmlns:a16="http://schemas.microsoft.com/office/drawing/2014/main" id="{B9F38EBC-5384-4175-B877-648253366C87}"/>
              </a:ext>
            </a:extLst>
          </p:cNvPr>
          <p:cNvSpPr/>
          <p:nvPr/>
        </p:nvSpPr>
        <p:spPr>
          <a:xfrm>
            <a:off x="11038896" y="5989578"/>
            <a:ext cx="978160" cy="85225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Programs</a:t>
            </a:r>
          </a:p>
        </p:txBody>
      </p:sp>
      <p:cxnSp>
        <p:nvCxnSpPr>
          <p:cNvPr id="55" name="Straight Connector 54">
            <a:extLst>
              <a:ext uri="{FF2B5EF4-FFF2-40B4-BE49-F238E27FC236}">
                <a16:creationId xmlns:a16="http://schemas.microsoft.com/office/drawing/2014/main" id="{7E9BC3F4-D4EC-47DD-A1E0-E4BD0CCCE51A}"/>
              </a:ext>
            </a:extLst>
          </p:cNvPr>
          <p:cNvCxnSpPr/>
          <p:nvPr/>
        </p:nvCxnSpPr>
        <p:spPr>
          <a:xfrm>
            <a:off x="8819964" y="5379868"/>
            <a:ext cx="412813" cy="159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19D29D6-0F89-4DA7-B560-01B1DA2550D6}"/>
              </a:ext>
            </a:extLst>
          </p:cNvPr>
          <p:cNvCxnSpPr>
            <a:stCxn id="50" idx="6"/>
          </p:cNvCxnSpPr>
          <p:nvPr/>
        </p:nvCxnSpPr>
        <p:spPr>
          <a:xfrm flipV="1">
            <a:off x="9071637" y="6232123"/>
            <a:ext cx="230820" cy="155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162E4FC-CAF5-43FB-9624-23C4928E5744}"/>
              </a:ext>
            </a:extLst>
          </p:cNvPr>
          <p:cNvCxnSpPr>
            <a:cxnSpLocks/>
            <a:stCxn id="48" idx="2"/>
          </p:cNvCxnSpPr>
          <p:nvPr/>
        </p:nvCxnSpPr>
        <p:spPr>
          <a:xfrm flipH="1">
            <a:off x="10795247" y="5417598"/>
            <a:ext cx="337675" cy="12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51A41DF-A3D2-4985-9240-6337261DF379}"/>
              </a:ext>
            </a:extLst>
          </p:cNvPr>
          <p:cNvCxnSpPr>
            <a:cxnSpLocks/>
            <a:endCxn id="53" idx="2"/>
          </p:cNvCxnSpPr>
          <p:nvPr/>
        </p:nvCxnSpPr>
        <p:spPr>
          <a:xfrm>
            <a:off x="10808076" y="6260346"/>
            <a:ext cx="230820" cy="155360"/>
          </a:xfrm>
          <a:prstGeom prst="line">
            <a:avLst/>
          </a:prstGeom>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F555DFA1-E1F3-44C1-94CF-7FD322F2594E}"/>
              </a:ext>
            </a:extLst>
          </p:cNvPr>
          <p:cNvSpPr/>
          <p:nvPr/>
        </p:nvSpPr>
        <p:spPr>
          <a:xfrm>
            <a:off x="156084" y="1051272"/>
            <a:ext cx="1152297" cy="9839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Families</a:t>
            </a:r>
          </a:p>
        </p:txBody>
      </p:sp>
      <p:sp>
        <p:nvSpPr>
          <p:cNvPr id="66" name="Oval 65">
            <a:extLst>
              <a:ext uri="{FF2B5EF4-FFF2-40B4-BE49-F238E27FC236}">
                <a16:creationId xmlns:a16="http://schemas.microsoft.com/office/drawing/2014/main" id="{F5A5F73A-7A79-4FB6-9A5B-67B7D60CE263}"/>
              </a:ext>
            </a:extLst>
          </p:cNvPr>
          <p:cNvSpPr/>
          <p:nvPr/>
        </p:nvSpPr>
        <p:spPr>
          <a:xfrm>
            <a:off x="535067" y="4991470"/>
            <a:ext cx="1546628" cy="12983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Civic </a:t>
            </a:r>
          </a:p>
          <a:p>
            <a:pPr algn="ctr"/>
            <a:r>
              <a:rPr lang="en-US" sz="1200" dirty="0"/>
              <a:t>Organizations</a:t>
            </a:r>
          </a:p>
        </p:txBody>
      </p:sp>
      <p:sp>
        <p:nvSpPr>
          <p:cNvPr id="67" name="Oval 66">
            <a:extLst>
              <a:ext uri="{FF2B5EF4-FFF2-40B4-BE49-F238E27FC236}">
                <a16:creationId xmlns:a16="http://schemas.microsoft.com/office/drawing/2014/main" id="{303A2A0D-DDE3-43F1-82F3-B0412D839A9E}"/>
              </a:ext>
            </a:extLst>
          </p:cNvPr>
          <p:cNvSpPr/>
          <p:nvPr/>
        </p:nvSpPr>
        <p:spPr>
          <a:xfrm>
            <a:off x="8049842" y="4959230"/>
            <a:ext cx="905523" cy="85225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Laws</a:t>
            </a:r>
          </a:p>
        </p:txBody>
      </p:sp>
      <p:sp>
        <p:nvSpPr>
          <p:cNvPr id="68" name="Arrow: Left 67">
            <a:extLst>
              <a:ext uri="{FF2B5EF4-FFF2-40B4-BE49-F238E27FC236}">
                <a16:creationId xmlns:a16="http://schemas.microsoft.com/office/drawing/2014/main" id="{88891227-D501-49ED-BFC0-1E7A907EEE59}"/>
              </a:ext>
            </a:extLst>
          </p:cNvPr>
          <p:cNvSpPr/>
          <p:nvPr/>
        </p:nvSpPr>
        <p:spPr>
          <a:xfrm>
            <a:off x="2321189" y="3437879"/>
            <a:ext cx="993052" cy="2086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Arrow: Right 68">
            <a:extLst>
              <a:ext uri="{FF2B5EF4-FFF2-40B4-BE49-F238E27FC236}">
                <a16:creationId xmlns:a16="http://schemas.microsoft.com/office/drawing/2014/main" id="{7AB883AA-12BE-4401-BF91-E2F3292A5462}"/>
              </a:ext>
            </a:extLst>
          </p:cNvPr>
          <p:cNvSpPr/>
          <p:nvPr/>
        </p:nvSpPr>
        <p:spPr>
          <a:xfrm>
            <a:off x="7723573" y="3429000"/>
            <a:ext cx="1209566" cy="217504"/>
          </a:xfrm>
          <a:prstGeom prst="rightArrow">
            <a:avLst>
              <a:gd name="adj1" fmla="val 50000"/>
              <a:gd name="adj2" fmla="val 5404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Down 70">
            <a:extLst>
              <a:ext uri="{FF2B5EF4-FFF2-40B4-BE49-F238E27FC236}">
                <a16:creationId xmlns:a16="http://schemas.microsoft.com/office/drawing/2014/main" id="{8327460D-33D0-460B-9D13-525EE274E072}"/>
              </a:ext>
            </a:extLst>
          </p:cNvPr>
          <p:cNvSpPr/>
          <p:nvPr/>
        </p:nvSpPr>
        <p:spPr>
          <a:xfrm>
            <a:off x="5303311" y="3932860"/>
            <a:ext cx="205597" cy="11851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0E5F91A4-12B8-4CC2-A319-B1244D3358DA}"/>
              </a:ext>
            </a:extLst>
          </p:cNvPr>
          <p:cNvCxnSpPr>
            <a:stCxn id="65" idx="4"/>
          </p:cNvCxnSpPr>
          <p:nvPr/>
        </p:nvCxnSpPr>
        <p:spPr>
          <a:xfrm>
            <a:off x="732233" y="2035213"/>
            <a:ext cx="386353" cy="770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99B2260-7EFF-4B45-A6B7-10DA483C4993}"/>
              </a:ext>
            </a:extLst>
          </p:cNvPr>
          <p:cNvCxnSpPr>
            <a:stCxn id="49" idx="4"/>
          </p:cNvCxnSpPr>
          <p:nvPr/>
        </p:nvCxnSpPr>
        <p:spPr>
          <a:xfrm flipH="1">
            <a:off x="1828800" y="2066282"/>
            <a:ext cx="518312" cy="783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D4567B0-A383-4170-9269-A5728FC32EDE}"/>
              </a:ext>
            </a:extLst>
          </p:cNvPr>
          <p:cNvCxnSpPr>
            <a:cxnSpLocks/>
          </p:cNvCxnSpPr>
          <p:nvPr/>
        </p:nvCxnSpPr>
        <p:spPr>
          <a:xfrm>
            <a:off x="1222264" y="4247968"/>
            <a:ext cx="0" cy="832276"/>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0D70C45-43E3-4FF0-ACF1-C0B81F43610C}"/>
              </a:ext>
            </a:extLst>
          </p:cNvPr>
          <p:cNvSpPr txBox="1"/>
          <p:nvPr/>
        </p:nvSpPr>
        <p:spPr>
          <a:xfrm>
            <a:off x="7119891" y="3062796"/>
            <a:ext cx="1500326" cy="923330"/>
          </a:xfrm>
          <a:prstGeom prst="rect">
            <a:avLst/>
          </a:prstGeom>
          <a:noFill/>
        </p:spPr>
        <p:txBody>
          <a:bodyPr wrap="square" rtlCol="0">
            <a:spAutoFit/>
          </a:bodyPr>
          <a:lstStyle/>
          <a:p>
            <a:r>
              <a:rPr lang="en-US" dirty="0"/>
              <a:t>         YOUTH </a:t>
            </a:r>
          </a:p>
          <a:p>
            <a:endParaRPr lang="en-US" dirty="0"/>
          </a:p>
          <a:p>
            <a:r>
              <a:rPr lang="en-US" dirty="0"/>
              <a:t>          VOICE</a:t>
            </a:r>
          </a:p>
        </p:txBody>
      </p:sp>
      <p:sp>
        <p:nvSpPr>
          <p:cNvPr id="83" name="TextBox 82">
            <a:extLst>
              <a:ext uri="{FF2B5EF4-FFF2-40B4-BE49-F238E27FC236}">
                <a16:creationId xmlns:a16="http://schemas.microsoft.com/office/drawing/2014/main" id="{FCE37E1E-FE6B-4618-B7F4-85CC0E80554D}"/>
              </a:ext>
            </a:extLst>
          </p:cNvPr>
          <p:cNvSpPr txBox="1"/>
          <p:nvPr/>
        </p:nvSpPr>
        <p:spPr>
          <a:xfrm>
            <a:off x="2503502" y="3160450"/>
            <a:ext cx="937745" cy="923330"/>
          </a:xfrm>
          <a:prstGeom prst="rect">
            <a:avLst/>
          </a:prstGeom>
          <a:noFill/>
        </p:spPr>
        <p:txBody>
          <a:bodyPr wrap="square" rtlCol="0">
            <a:spAutoFit/>
          </a:bodyPr>
          <a:lstStyle/>
          <a:p>
            <a:r>
              <a:rPr lang="en-US" dirty="0"/>
              <a:t>YOUTH</a:t>
            </a:r>
          </a:p>
          <a:p>
            <a:endParaRPr lang="en-US" dirty="0"/>
          </a:p>
          <a:p>
            <a:r>
              <a:rPr lang="en-US" dirty="0"/>
              <a:t> VOICE</a:t>
            </a:r>
          </a:p>
        </p:txBody>
      </p:sp>
      <p:sp>
        <p:nvSpPr>
          <p:cNvPr id="85" name="TextBox 84">
            <a:extLst>
              <a:ext uri="{FF2B5EF4-FFF2-40B4-BE49-F238E27FC236}">
                <a16:creationId xmlns:a16="http://schemas.microsoft.com/office/drawing/2014/main" id="{F5605955-6AD1-49CE-9641-6EDCBC622623}"/>
              </a:ext>
            </a:extLst>
          </p:cNvPr>
          <p:cNvSpPr txBox="1"/>
          <p:nvPr/>
        </p:nvSpPr>
        <p:spPr>
          <a:xfrm>
            <a:off x="5516492" y="4509402"/>
            <a:ext cx="1264951" cy="646331"/>
          </a:xfrm>
          <a:prstGeom prst="rect">
            <a:avLst/>
          </a:prstGeom>
          <a:noFill/>
        </p:spPr>
        <p:txBody>
          <a:bodyPr wrap="square" rtlCol="0">
            <a:spAutoFit/>
          </a:bodyPr>
          <a:lstStyle/>
          <a:p>
            <a:r>
              <a:rPr lang="en-US" dirty="0"/>
              <a:t>YOUTH    VOICE</a:t>
            </a:r>
          </a:p>
        </p:txBody>
      </p:sp>
      <p:sp>
        <p:nvSpPr>
          <p:cNvPr id="88" name="Arrow: Right 87">
            <a:extLst>
              <a:ext uri="{FF2B5EF4-FFF2-40B4-BE49-F238E27FC236}">
                <a16:creationId xmlns:a16="http://schemas.microsoft.com/office/drawing/2014/main" id="{D63AEAFD-48C9-4D1A-BE65-B409A72B319F}"/>
              </a:ext>
            </a:extLst>
          </p:cNvPr>
          <p:cNvSpPr/>
          <p:nvPr/>
        </p:nvSpPr>
        <p:spPr>
          <a:xfrm>
            <a:off x="4911403" y="3633586"/>
            <a:ext cx="1140712" cy="2171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Left 89">
            <a:extLst>
              <a:ext uri="{FF2B5EF4-FFF2-40B4-BE49-F238E27FC236}">
                <a16:creationId xmlns:a16="http://schemas.microsoft.com/office/drawing/2014/main" id="{D59841E2-C4BF-4DC9-89B1-FC7E3CCF8668}"/>
              </a:ext>
            </a:extLst>
          </p:cNvPr>
          <p:cNvSpPr/>
          <p:nvPr/>
        </p:nvSpPr>
        <p:spPr>
          <a:xfrm>
            <a:off x="4911403" y="3176444"/>
            <a:ext cx="1205312" cy="1886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E3111D8A-B61B-43FA-9967-9D2734DF1195}"/>
              </a:ext>
            </a:extLst>
          </p:cNvPr>
          <p:cNvSpPr txBox="1"/>
          <p:nvPr/>
        </p:nvSpPr>
        <p:spPr>
          <a:xfrm>
            <a:off x="4911403" y="2938510"/>
            <a:ext cx="1253226" cy="230832"/>
          </a:xfrm>
          <a:prstGeom prst="rect">
            <a:avLst/>
          </a:prstGeom>
          <a:noFill/>
        </p:spPr>
        <p:txBody>
          <a:bodyPr wrap="square" rtlCol="0">
            <a:spAutoFit/>
          </a:bodyPr>
          <a:lstStyle/>
          <a:p>
            <a:r>
              <a:rPr lang="en-US" sz="900" dirty="0">
                <a:solidFill>
                  <a:srgbClr val="7030A0"/>
                </a:solidFill>
              </a:rPr>
              <a:t>Youth and Community</a:t>
            </a:r>
          </a:p>
        </p:txBody>
      </p:sp>
      <p:sp>
        <p:nvSpPr>
          <p:cNvPr id="92" name="TextBox 91">
            <a:extLst>
              <a:ext uri="{FF2B5EF4-FFF2-40B4-BE49-F238E27FC236}">
                <a16:creationId xmlns:a16="http://schemas.microsoft.com/office/drawing/2014/main" id="{6104E41B-26EA-4334-9C6B-0ED29FF4EC39}"/>
              </a:ext>
            </a:extLst>
          </p:cNvPr>
          <p:cNvSpPr txBox="1"/>
          <p:nvPr/>
        </p:nvSpPr>
        <p:spPr>
          <a:xfrm>
            <a:off x="5060272" y="3437879"/>
            <a:ext cx="892984" cy="230832"/>
          </a:xfrm>
          <a:prstGeom prst="rect">
            <a:avLst/>
          </a:prstGeom>
          <a:noFill/>
        </p:spPr>
        <p:txBody>
          <a:bodyPr wrap="square" rtlCol="0">
            <a:spAutoFit/>
          </a:bodyPr>
          <a:lstStyle/>
          <a:p>
            <a:r>
              <a:rPr lang="en-US" sz="900" dirty="0"/>
              <a:t>     </a:t>
            </a:r>
            <a:r>
              <a:rPr lang="en-US" sz="900" dirty="0">
                <a:solidFill>
                  <a:srgbClr val="7030A0"/>
                </a:solidFill>
              </a:rPr>
              <a:t>Liaison</a:t>
            </a:r>
          </a:p>
        </p:txBody>
      </p:sp>
      <p:sp>
        <p:nvSpPr>
          <p:cNvPr id="93" name="TextBox 92">
            <a:extLst>
              <a:ext uri="{FF2B5EF4-FFF2-40B4-BE49-F238E27FC236}">
                <a16:creationId xmlns:a16="http://schemas.microsoft.com/office/drawing/2014/main" id="{48540320-1CBC-4D46-9E24-9FC96CDD71EE}"/>
              </a:ext>
            </a:extLst>
          </p:cNvPr>
          <p:cNvSpPr txBox="1"/>
          <p:nvPr/>
        </p:nvSpPr>
        <p:spPr>
          <a:xfrm>
            <a:off x="5157926" y="2636668"/>
            <a:ext cx="611923" cy="230832"/>
          </a:xfrm>
          <a:prstGeom prst="rect">
            <a:avLst/>
          </a:prstGeom>
          <a:noFill/>
        </p:spPr>
        <p:txBody>
          <a:bodyPr wrap="square" rtlCol="0">
            <a:spAutoFit/>
          </a:bodyPr>
          <a:lstStyle/>
          <a:p>
            <a:r>
              <a:rPr lang="en-US" sz="900" dirty="0">
                <a:solidFill>
                  <a:srgbClr val="7030A0"/>
                </a:solidFill>
              </a:rPr>
              <a:t>    PED</a:t>
            </a:r>
          </a:p>
        </p:txBody>
      </p:sp>
      <p:sp>
        <p:nvSpPr>
          <p:cNvPr id="5" name="Arrow: Up 4">
            <a:extLst>
              <a:ext uri="{FF2B5EF4-FFF2-40B4-BE49-F238E27FC236}">
                <a16:creationId xmlns:a16="http://schemas.microsoft.com/office/drawing/2014/main" id="{A27771C8-ACA9-44D6-9732-A265A37A846A}"/>
              </a:ext>
            </a:extLst>
          </p:cNvPr>
          <p:cNvSpPr/>
          <p:nvPr/>
        </p:nvSpPr>
        <p:spPr>
          <a:xfrm>
            <a:off x="5351185" y="1832431"/>
            <a:ext cx="198529" cy="7971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Rounded Corners 5">
            <a:extLst>
              <a:ext uri="{FF2B5EF4-FFF2-40B4-BE49-F238E27FC236}">
                <a16:creationId xmlns:a16="http://schemas.microsoft.com/office/drawing/2014/main" id="{FD8AD420-7C50-4785-8FF4-C95859DF2E32}"/>
              </a:ext>
            </a:extLst>
          </p:cNvPr>
          <p:cNvSpPr/>
          <p:nvPr/>
        </p:nvSpPr>
        <p:spPr>
          <a:xfrm>
            <a:off x="2583308" y="2250538"/>
            <a:ext cx="1072582" cy="53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Leadership/</a:t>
            </a:r>
          </a:p>
          <a:p>
            <a:pPr algn="ctr"/>
            <a:r>
              <a:rPr lang="en-US" sz="1200" dirty="0"/>
              <a:t>Voice</a:t>
            </a:r>
          </a:p>
        </p:txBody>
      </p:sp>
      <p:sp>
        <p:nvSpPr>
          <p:cNvPr id="46" name="Rectangle: Rounded Corners 45">
            <a:extLst>
              <a:ext uri="{FF2B5EF4-FFF2-40B4-BE49-F238E27FC236}">
                <a16:creationId xmlns:a16="http://schemas.microsoft.com/office/drawing/2014/main" id="{29A9E4D0-FEF1-45F2-A54B-53AE2B910B2A}"/>
              </a:ext>
            </a:extLst>
          </p:cNvPr>
          <p:cNvSpPr/>
          <p:nvPr/>
        </p:nvSpPr>
        <p:spPr>
          <a:xfrm>
            <a:off x="4144460" y="2241328"/>
            <a:ext cx="1072582" cy="53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Training</a:t>
            </a:r>
          </a:p>
        </p:txBody>
      </p:sp>
      <p:sp>
        <p:nvSpPr>
          <p:cNvPr id="47" name="Rectangle: Rounded Corners 46">
            <a:extLst>
              <a:ext uri="{FF2B5EF4-FFF2-40B4-BE49-F238E27FC236}">
                <a16:creationId xmlns:a16="http://schemas.microsoft.com/office/drawing/2014/main" id="{815B2CFC-4C74-43A5-9031-1638F043187A}"/>
              </a:ext>
            </a:extLst>
          </p:cNvPr>
          <p:cNvSpPr/>
          <p:nvPr/>
        </p:nvSpPr>
        <p:spPr>
          <a:xfrm>
            <a:off x="2349358" y="4354009"/>
            <a:ext cx="1072582" cy="53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Advocacy</a:t>
            </a:r>
          </a:p>
        </p:txBody>
      </p:sp>
      <p:sp>
        <p:nvSpPr>
          <p:cNvPr id="51" name="Rectangle: Rounded Corners 50">
            <a:extLst>
              <a:ext uri="{FF2B5EF4-FFF2-40B4-BE49-F238E27FC236}">
                <a16:creationId xmlns:a16="http://schemas.microsoft.com/office/drawing/2014/main" id="{8B60FDE8-4E90-405C-B7E0-BA11420CD242}"/>
              </a:ext>
            </a:extLst>
          </p:cNvPr>
          <p:cNvSpPr/>
          <p:nvPr/>
        </p:nvSpPr>
        <p:spPr>
          <a:xfrm>
            <a:off x="3921956" y="4338964"/>
            <a:ext cx="1072582" cy="53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Change </a:t>
            </a:r>
          </a:p>
          <a:p>
            <a:pPr algn="ctr"/>
            <a:r>
              <a:rPr lang="en-US" sz="1200" dirty="0"/>
              <a:t>Agent</a:t>
            </a:r>
          </a:p>
        </p:txBody>
      </p:sp>
      <p:cxnSp>
        <p:nvCxnSpPr>
          <p:cNvPr id="8" name="Straight Connector 7">
            <a:extLst>
              <a:ext uri="{FF2B5EF4-FFF2-40B4-BE49-F238E27FC236}">
                <a16:creationId xmlns:a16="http://schemas.microsoft.com/office/drawing/2014/main" id="{69524522-A490-4839-B61F-795A6C5ECF4D}"/>
              </a:ext>
            </a:extLst>
          </p:cNvPr>
          <p:cNvCxnSpPr>
            <a:cxnSpLocks/>
          </p:cNvCxnSpPr>
          <p:nvPr/>
        </p:nvCxnSpPr>
        <p:spPr>
          <a:xfrm>
            <a:off x="3586579" y="2773991"/>
            <a:ext cx="159798" cy="28880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D19A044-D416-4546-90FA-4CC2D31CBA83}"/>
              </a:ext>
            </a:extLst>
          </p:cNvPr>
          <p:cNvCxnSpPr>
            <a:cxnSpLocks/>
            <a:stCxn id="46" idx="2"/>
          </p:cNvCxnSpPr>
          <p:nvPr/>
        </p:nvCxnSpPr>
        <p:spPr>
          <a:xfrm flipH="1">
            <a:off x="4527612" y="2773991"/>
            <a:ext cx="153139" cy="288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ACDF34-8E04-4B13-B631-3E3294A58EF4}"/>
              </a:ext>
            </a:extLst>
          </p:cNvPr>
          <p:cNvCxnSpPr>
            <a:stCxn id="2" idx="3"/>
          </p:cNvCxnSpPr>
          <p:nvPr/>
        </p:nvCxnSpPr>
        <p:spPr>
          <a:xfrm flipH="1">
            <a:off x="3421940" y="4033087"/>
            <a:ext cx="135604" cy="305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9696F3-7C46-40C9-B25B-2772F206ADA5}"/>
              </a:ext>
            </a:extLst>
          </p:cNvPr>
          <p:cNvCxnSpPr/>
          <p:nvPr/>
        </p:nvCxnSpPr>
        <p:spPr>
          <a:xfrm>
            <a:off x="3921956" y="4223552"/>
            <a:ext cx="72995" cy="130457"/>
          </a:xfrm>
          <a:prstGeom prst="line">
            <a:avLst/>
          </a:prstGeom>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C6AECD31-FABD-4DF7-8FEC-4A9365EF31C7}"/>
              </a:ext>
            </a:extLst>
          </p:cNvPr>
          <p:cNvSpPr/>
          <p:nvPr/>
        </p:nvSpPr>
        <p:spPr>
          <a:xfrm>
            <a:off x="10789565" y="1992033"/>
            <a:ext cx="1257112" cy="66128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1"/>
                </a:solidFill>
              </a:rPr>
              <a:t>Transformative</a:t>
            </a:r>
          </a:p>
        </p:txBody>
      </p:sp>
      <p:sp>
        <p:nvSpPr>
          <p:cNvPr id="63" name="Oval 62">
            <a:extLst>
              <a:ext uri="{FF2B5EF4-FFF2-40B4-BE49-F238E27FC236}">
                <a16:creationId xmlns:a16="http://schemas.microsoft.com/office/drawing/2014/main" id="{F2A8A72F-3D40-46E7-89CD-B4FA10762198}"/>
              </a:ext>
            </a:extLst>
          </p:cNvPr>
          <p:cNvSpPr/>
          <p:nvPr/>
        </p:nvSpPr>
        <p:spPr>
          <a:xfrm>
            <a:off x="11052698" y="2907593"/>
            <a:ext cx="1106561" cy="66128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Innovative</a:t>
            </a:r>
          </a:p>
        </p:txBody>
      </p:sp>
      <p:sp>
        <p:nvSpPr>
          <p:cNvPr id="64" name="Oval 63">
            <a:extLst>
              <a:ext uri="{FF2B5EF4-FFF2-40B4-BE49-F238E27FC236}">
                <a16:creationId xmlns:a16="http://schemas.microsoft.com/office/drawing/2014/main" id="{CDD41FD2-3723-4ED3-9132-4B87EF68A4C5}"/>
              </a:ext>
            </a:extLst>
          </p:cNvPr>
          <p:cNvSpPr/>
          <p:nvPr/>
        </p:nvSpPr>
        <p:spPr>
          <a:xfrm>
            <a:off x="10950281" y="3999879"/>
            <a:ext cx="1207363" cy="66128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Reflective</a:t>
            </a:r>
          </a:p>
        </p:txBody>
      </p:sp>
      <p:sp>
        <p:nvSpPr>
          <p:cNvPr id="70" name="Oval 69">
            <a:extLst>
              <a:ext uri="{FF2B5EF4-FFF2-40B4-BE49-F238E27FC236}">
                <a16:creationId xmlns:a16="http://schemas.microsoft.com/office/drawing/2014/main" id="{F6FEE637-F633-4B98-A091-9938E4600472}"/>
              </a:ext>
            </a:extLst>
          </p:cNvPr>
          <p:cNvSpPr/>
          <p:nvPr/>
        </p:nvSpPr>
        <p:spPr>
          <a:xfrm>
            <a:off x="9308235" y="1936192"/>
            <a:ext cx="1207363" cy="66128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Responsive</a:t>
            </a:r>
          </a:p>
        </p:txBody>
      </p:sp>
      <p:sp>
        <p:nvSpPr>
          <p:cNvPr id="72" name="Oval 71">
            <a:extLst>
              <a:ext uri="{FF2B5EF4-FFF2-40B4-BE49-F238E27FC236}">
                <a16:creationId xmlns:a16="http://schemas.microsoft.com/office/drawing/2014/main" id="{2E5B6C38-CC55-41B3-874C-B7689808BE6E}"/>
              </a:ext>
            </a:extLst>
          </p:cNvPr>
          <p:cNvSpPr/>
          <p:nvPr/>
        </p:nvSpPr>
        <p:spPr>
          <a:xfrm>
            <a:off x="7964322" y="2234845"/>
            <a:ext cx="1207363" cy="66128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Student  Centered</a:t>
            </a:r>
          </a:p>
        </p:txBody>
      </p:sp>
      <p:sp>
        <p:nvSpPr>
          <p:cNvPr id="74" name="Oval 73">
            <a:extLst>
              <a:ext uri="{FF2B5EF4-FFF2-40B4-BE49-F238E27FC236}">
                <a16:creationId xmlns:a16="http://schemas.microsoft.com/office/drawing/2014/main" id="{AF4C65BC-B157-4AF2-8A88-C257E53205F1}"/>
              </a:ext>
            </a:extLst>
          </p:cNvPr>
          <p:cNvSpPr/>
          <p:nvPr/>
        </p:nvSpPr>
        <p:spPr>
          <a:xfrm>
            <a:off x="7846170" y="4129890"/>
            <a:ext cx="1269810" cy="66128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Collaborative</a:t>
            </a:r>
          </a:p>
        </p:txBody>
      </p:sp>
      <p:cxnSp>
        <p:nvCxnSpPr>
          <p:cNvPr id="13" name="Straight Connector 12">
            <a:extLst>
              <a:ext uri="{FF2B5EF4-FFF2-40B4-BE49-F238E27FC236}">
                <a16:creationId xmlns:a16="http://schemas.microsoft.com/office/drawing/2014/main" id="{FA2821A8-B4F6-452B-9E08-D05E8A820F1F}"/>
              </a:ext>
            </a:extLst>
          </p:cNvPr>
          <p:cNvCxnSpPr>
            <a:cxnSpLocks/>
            <a:stCxn id="72" idx="5"/>
            <a:endCxn id="18" idx="1"/>
          </p:cNvCxnSpPr>
          <p:nvPr/>
        </p:nvCxnSpPr>
        <p:spPr>
          <a:xfrm>
            <a:off x="8994871" y="2799284"/>
            <a:ext cx="223696" cy="230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A7A4DE5-5735-4173-A7ED-4BCC85FEA618}"/>
              </a:ext>
            </a:extLst>
          </p:cNvPr>
          <p:cNvCxnSpPr>
            <a:cxnSpLocks/>
            <a:stCxn id="4" idx="3"/>
            <a:endCxn id="18" idx="7"/>
          </p:cNvCxnSpPr>
          <p:nvPr/>
        </p:nvCxnSpPr>
        <p:spPr>
          <a:xfrm flipH="1">
            <a:off x="10478779" y="2556472"/>
            <a:ext cx="494886" cy="473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58DE37-0B7A-4A27-AD16-2D8282C5FB35}"/>
              </a:ext>
            </a:extLst>
          </p:cNvPr>
          <p:cNvCxnSpPr>
            <a:cxnSpLocks/>
            <a:stCxn id="74" idx="7"/>
            <a:endCxn id="18" idx="3"/>
          </p:cNvCxnSpPr>
          <p:nvPr/>
        </p:nvCxnSpPr>
        <p:spPr>
          <a:xfrm flipV="1">
            <a:off x="8930021" y="4116263"/>
            <a:ext cx="288546" cy="110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C5AECA8-DD89-4A61-8B31-9CD7D0D0E3AF}"/>
              </a:ext>
            </a:extLst>
          </p:cNvPr>
          <p:cNvCxnSpPr>
            <a:cxnSpLocks/>
            <a:stCxn id="18" idx="5"/>
            <a:endCxn id="64" idx="2"/>
          </p:cNvCxnSpPr>
          <p:nvPr/>
        </p:nvCxnSpPr>
        <p:spPr>
          <a:xfrm>
            <a:off x="10478779" y="4116263"/>
            <a:ext cx="471502" cy="214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CA02C0A-A199-4912-AFB7-F12D418D3900}"/>
              </a:ext>
            </a:extLst>
          </p:cNvPr>
          <p:cNvCxnSpPr>
            <a:stCxn id="18" idx="6"/>
            <a:endCxn id="63" idx="3"/>
          </p:cNvCxnSpPr>
          <p:nvPr/>
        </p:nvCxnSpPr>
        <p:spPr>
          <a:xfrm flipV="1">
            <a:off x="10739777" y="3472032"/>
            <a:ext cx="474973" cy="101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C36D1E3-3C1D-4E14-9428-2A1F9CBA942C}"/>
              </a:ext>
            </a:extLst>
          </p:cNvPr>
          <p:cNvCxnSpPr>
            <a:stCxn id="18" idx="4"/>
          </p:cNvCxnSpPr>
          <p:nvPr/>
        </p:nvCxnSpPr>
        <p:spPr>
          <a:xfrm>
            <a:off x="9848673" y="4341181"/>
            <a:ext cx="0" cy="814552"/>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8C4794E-EF5F-4D57-B8EA-93C3064336BA}"/>
              </a:ext>
            </a:extLst>
          </p:cNvPr>
          <p:cNvSpPr txBox="1"/>
          <p:nvPr/>
        </p:nvSpPr>
        <p:spPr>
          <a:xfrm>
            <a:off x="0" y="207722"/>
            <a:ext cx="3349345" cy="369332"/>
          </a:xfrm>
          <a:prstGeom prst="rect">
            <a:avLst/>
          </a:prstGeom>
          <a:noFill/>
        </p:spPr>
        <p:txBody>
          <a:bodyPr wrap="square" rtlCol="0">
            <a:spAutoFit/>
          </a:bodyPr>
          <a:lstStyle/>
          <a:p>
            <a:r>
              <a:rPr lang="en-US" b="1" u="sng" dirty="0"/>
              <a:t>PED Youth Engagement Structure </a:t>
            </a:r>
          </a:p>
        </p:txBody>
      </p:sp>
    </p:spTree>
    <p:extLst>
      <p:ext uri="{BB962C8B-B14F-4D97-AF65-F5344CB8AC3E}">
        <p14:creationId xmlns:p14="http://schemas.microsoft.com/office/powerpoint/2010/main" val="2304735291"/>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2C80813C-0032-4FE2-5BD3-D012B0746780}"/>
              </a:ext>
            </a:extLst>
          </p:cNvPr>
          <p:cNvGraphicFramePr/>
          <p:nvPr>
            <p:extLst>
              <p:ext uri="{D42A27DB-BD31-4B8C-83A1-F6EECF244321}">
                <p14:modId xmlns:p14="http://schemas.microsoft.com/office/powerpoint/2010/main" val="1340415044"/>
              </p:ext>
            </p:extLst>
          </p:nvPr>
        </p:nvGraphicFramePr>
        <p:xfrm>
          <a:off x="2166150" y="1065320"/>
          <a:ext cx="8060925" cy="5450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18">
            <a:extLst>
              <a:ext uri="{FF2B5EF4-FFF2-40B4-BE49-F238E27FC236}">
                <a16:creationId xmlns:a16="http://schemas.microsoft.com/office/drawing/2014/main" id="{B2261098-F8A2-EBB6-B461-6BC46929885A}"/>
              </a:ext>
            </a:extLst>
          </p:cNvPr>
          <p:cNvSpPr/>
          <p:nvPr/>
        </p:nvSpPr>
        <p:spPr>
          <a:xfrm>
            <a:off x="5119036" y="2967335"/>
            <a:ext cx="1953932" cy="1754326"/>
          </a:xfrm>
          <a:prstGeom prst="rect">
            <a:avLst/>
          </a:prstGeom>
          <a:noFill/>
        </p:spPr>
        <p:txBody>
          <a:bodyPr wrap="squar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1" name="Oval 20">
            <a:extLst>
              <a:ext uri="{FF2B5EF4-FFF2-40B4-BE49-F238E27FC236}">
                <a16:creationId xmlns:a16="http://schemas.microsoft.com/office/drawing/2014/main" id="{5D0C658A-FA67-6220-0BDF-EAF40F699956}"/>
              </a:ext>
            </a:extLst>
          </p:cNvPr>
          <p:cNvSpPr/>
          <p:nvPr/>
        </p:nvSpPr>
        <p:spPr>
          <a:xfrm>
            <a:off x="5119036" y="2555510"/>
            <a:ext cx="2183906" cy="2166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80373CC-FD35-6649-136E-C22EC8EB3D9B}"/>
              </a:ext>
            </a:extLst>
          </p:cNvPr>
          <p:cNvSpPr txBox="1"/>
          <p:nvPr/>
        </p:nvSpPr>
        <p:spPr>
          <a:xfrm>
            <a:off x="5725253" y="2867487"/>
            <a:ext cx="1953932" cy="1569660"/>
          </a:xfrm>
          <a:prstGeom prst="rect">
            <a:avLst/>
          </a:prstGeom>
          <a:noFill/>
        </p:spPr>
        <p:txBody>
          <a:bodyPr wrap="square" rtlCol="0">
            <a:spAutoFit/>
          </a:bodyPr>
          <a:lstStyle/>
          <a:p>
            <a:r>
              <a:rPr lang="en-US" sz="3200" dirty="0"/>
              <a:t>Youth </a:t>
            </a:r>
          </a:p>
          <a:p>
            <a:r>
              <a:rPr lang="en-US" sz="3200" dirty="0"/>
              <a:t>Voice</a:t>
            </a:r>
          </a:p>
          <a:p>
            <a:r>
              <a:rPr lang="en-US" sz="3200" dirty="0"/>
              <a:t>S.A.C.</a:t>
            </a:r>
          </a:p>
        </p:txBody>
      </p:sp>
      <p:sp>
        <p:nvSpPr>
          <p:cNvPr id="24" name="TextBox 23">
            <a:extLst>
              <a:ext uri="{FF2B5EF4-FFF2-40B4-BE49-F238E27FC236}">
                <a16:creationId xmlns:a16="http://schemas.microsoft.com/office/drawing/2014/main" id="{AE332DCA-ED23-8F18-4B5C-EC911956C02F}"/>
              </a:ext>
            </a:extLst>
          </p:cNvPr>
          <p:cNvSpPr txBox="1"/>
          <p:nvPr/>
        </p:nvSpPr>
        <p:spPr>
          <a:xfrm>
            <a:off x="5119037" y="124288"/>
            <a:ext cx="2151776" cy="523220"/>
          </a:xfrm>
          <a:prstGeom prst="rect">
            <a:avLst/>
          </a:prstGeom>
          <a:noFill/>
        </p:spPr>
        <p:txBody>
          <a:bodyPr wrap="square" rtlCol="0">
            <a:spAutoFit/>
          </a:bodyPr>
          <a:lstStyle/>
          <a:p>
            <a:r>
              <a:rPr lang="en-US" sz="2800" dirty="0">
                <a:solidFill>
                  <a:schemeClr val="accent4">
                    <a:lumMod val="60000"/>
                    <a:lumOff val="40000"/>
                  </a:schemeClr>
                </a:solidFill>
              </a:rPr>
              <a:t>Share/Listen</a:t>
            </a:r>
          </a:p>
        </p:txBody>
      </p:sp>
      <p:sp>
        <p:nvSpPr>
          <p:cNvPr id="25" name="TextBox 24">
            <a:extLst>
              <a:ext uri="{FF2B5EF4-FFF2-40B4-BE49-F238E27FC236}">
                <a16:creationId xmlns:a16="http://schemas.microsoft.com/office/drawing/2014/main" id="{1113E488-28E1-E327-7804-937837D29068}"/>
              </a:ext>
            </a:extLst>
          </p:cNvPr>
          <p:cNvSpPr txBox="1"/>
          <p:nvPr/>
        </p:nvSpPr>
        <p:spPr>
          <a:xfrm>
            <a:off x="8905150" y="2045660"/>
            <a:ext cx="1680834" cy="523220"/>
          </a:xfrm>
          <a:prstGeom prst="rect">
            <a:avLst/>
          </a:prstGeom>
          <a:noFill/>
        </p:spPr>
        <p:txBody>
          <a:bodyPr wrap="square" rtlCol="0">
            <a:spAutoFit/>
          </a:bodyPr>
          <a:lstStyle/>
          <a:p>
            <a:r>
              <a:rPr lang="en-US" sz="2800" dirty="0">
                <a:solidFill>
                  <a:schemeClr val="accent4">
                    <a:lumMod val="60000"/>
                    <a:lumOff val="40000"/>
                  </a:schemeClr>
                </a:solidFill>
              </a:rPr>
              <a:t>Validate</a:t>
            </a:r>
          </a:p>
        </p:txBody>
      </p:sp>
      <p:sp>
        <p:nvSpPr>
          <p:cNvPr id="26" name="TextBox 25">
            <a:extLst>
              <a:ext uri="{FF2B5EF4-FFF2-40B4-BE49-F238E27FC236}">
                <a16:creationId xmlns:a16="http://schemas.microsoft.com/office/drawing/2014/main" id="{D7F6B6F4-1B84-F985-11CF-1D11B5146200}"/>
              </a:ext>
            </a:extLst>
          </p:cNvPr>
          <p:cNvSpPr txBox="1"/>
          <p:nvPr/>
        </p:nvSpPr>
        <p:spPr>
          <a:xfrm>
            <a:off x="8859915" y="5885894"/>
            <a:ext cx="1367160" cy="523220"/>
          </a:xfrm>
          <a:prstGeom prst="rect">
            <a:avLst/>
          </a:prstGeom>
          <a:noFill/>
        </p:spPr>
        <p:txBody>
          <a:bodyPr wrap="square" rtlCol="0">
            <a:spAutoFit/>
          </a:bodyPr>
          <a:lstStyle/>
          <a:p>
            <a:r>
              <a:rPr lang="en-US" sz="2800" dirty="0">
                <a:solidFill>
                  <a:schemeClr val="accent4">
                    <a:lumMod val="60000"/>
                    <a:lumOff val="40000"/>
                  </a:schemeClr>
                </a:solidFill>
              </a:rPr>
              <a:t>Reflect</a:t>
            </a:r>
          </a:p>
        </p:txBody>
      </p:sp>
      <p:sp>
        <p:nvSpPr>
          <p:cNvPr id="27" name="TextBox 26">
            <a:extLst>
              <a:ext uri="{FF2B5EF4-FFF2-40B4-BE49-F238E27FC236}">
                <a16:creationId xmlns:a16="http://schemas.microsoft.com/office/drawing/2014/main" id="{A622C027-9B3E-8FEE-EBE2-FC3150724FC1}"/>
              </a:ext>
            </a:extLst>
          </p:cNvPr>
          <p:cNvSpPr txBox="1"/>
          <p:nvPr/>
        </p:nvSpPr>
        <p:spPr>
          <a:xfrm>
            <a:off x="2312632" y="5778378"/>
            <a:ext cx="1251754" cy="584775"/>
          </a:xfrm>
          <a:prstGeom prst="rect">
            <a:avLst/>
          </a:prstGeom>
          <a:noFill/>
        </p:spPr>
        <p:txBody>
          <a:bodyPr wrap="square" rtlCol="0">
            <a:spAutoFit/>
          </a:bodyPr>
          <a:lstStyle/>
          <a:p>
            <a:r>
              <a:rPr lang="en-US" sz="3200" dirty="0">
                <a:solidFill>
                  <a:schemeClr val="accent4">
                    <a:lumMod val="60000"/>
                    <a:lumOff val="40000"/>
                  </a:schemeClr>
                </a:solidFill>
              </a:rPr>
              <a:t>Act</a:t>
            </a:r>
          </a:p>
        </p:txBody>
      </p:sp>
      <p:sp>
        <p:nvSpPr>
          <p:cNvPr id="28" name="TextBox 27">
            <a:extLst>
              <a:ext uri="{FF2B5EF4-FFF2-40B4-BE49-F238E27FC236}">
                <a16:creationId xmlns:a16="http://schemas.microsoft.com/office/drawing/2014/main" id="{72232954-5F37-225B-8DC0-73BB36590C24}"/>
              </a:ext>
            </a:extLst>
          </p:cNvPr>
          <p:cNvSpPr txBox="1"/>
          <p:nvPr/>
        </p:nvSpPr>
        <p:spPr>
          <a:xfrm>
            <a:off x="1964925" y="2077377"/>
            <a:ext cx="1479611" cy="523220"/>
          </a:xfrm>
          <a:prstGeom prst="rect">
            <a:avLst/>
          </a:prstGeom>
          <a:noFill/>
        </p:spPr>
        <p:txBody>
          <a:bodyPr wrap="square" rtlCol="0">
            <a:spAutoFit/>
          </a:bodyPr>
          <a:lstStyle/>
          <a:p>
            <a:r>
              <a:rPr lang="en-US" sz="2800" dirty="0">
                <a:solidFill>
                  <a:schemeClr val="accent4">
                    <a:lumMod val="60000"/>
                    <a:lumOff val="40000"/>
                  </a:schemeClr>
                </a:solidFill>
              </a:rPr>
              <a:t>Reflect</a:t>
            </a:r>
          </a:p>
        </p:txBody>
      </p:sp>
      <p:sp>
        <p:nvSpPr>
          <p:cNvPr id="32" name="Arrow: Up-Down 31">
            <a:extLst>
              <a:ext uri="{FF2B5EF4-FFF2-40B4-BE49-F238E27FC236}">
                <a16:creationId xmlns:a16="http://schemas.microsoft.com/office/drawing/2014/main" id="{C7F11B9E-1CBA-E6FE-8F9B-BB8BF84BEE47}"/>
              </a:ext>
            </a:extLst>
          </p:cNvPr>
          <p:cNvSpPr/>
          <p:nvPr/>
        </p:nvSpPr>
        <p:spPr>
          <a:xfrm>
            <a:off x="2621035" y="2600598"/>
            <a:ext cx="113288" cy="31777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Left-Right 33">
            <a:extLst>
              <a:ext uri="{FF2B5EF4-FFF2-40B4-BE49-F238E27FC236}">
                <a16:creationId xmlns:a16="http://schemas.microsoft.com/office/drawing/2014/main" id="{5000EB00-2A20-920C-38FA-E2EB2A6DAD9F}"/>
              </a:ext>
            </a:extLst>
          </p:cNvPr>
          <p:cNvSpPr/>
          <p:nvPr/>
        </p:nvSpPr>
        <p:spPr>
          <a:xfrm>
            <a:off x="3222594" y="6134470"/>
            <a:ext cx="5637321" cy="773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Down 34">
            <a:extLst>
              <a:ext uri="{FF2B5EF4-FFF2-40B4-BE49-F238E27FC236}">
                <a16:creationId xmlns:a16="http://schemas.microsoft.com/office/drawing/2014/main" id="{6B201807-A419-A4B2-6975-0139DB8594F8}"/>
              </a:ext>
            </a:extLst>
          </p:cNvPr>
          <p:cNvSpPr/>
          <p:nvPr/>
        </p:nvSpPr>
        <p:spPr>
          <a:xfrm flipH="1">
            <a:off x="9570966" y="2539042"/>
            <a:ext cx="116690" cy="33468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F98CDE11-209D-8260-19C1-449FD975B6C2}"/>
              </a:ext>
            </a:extLst>
          </p:cNvPr>
          <p:cNvCxnSpPr>
            <a:cxnSpLocks/>
          </p:cNvCxnSpPr>
          <p:nvPr/>
        </p:nvCxnSpPr>
        <p:spPr>
          <a:xfrm>
            <a:off x="7172313" y="611995"/>
            <a:ext cx="1953932" cy="1385481"/>
          </a:xfrm>
          <a:prstGeom prst="straightConnector1">
            <a:avLst/>
          </a:prstGeom>
          <a:ln w="44450">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41" name="Straight Arrow Connector 40">
            <a:extLst>
              <a:ext uri="{FF2B5EF4-FFF2-40B4-BE49-F238E27FC236}">
                <a16:creationId xmlns:a16="http://schemas.microsoft.com/office/drawing/2014/main" id="{F21AC8B2-7F14-D1B0-8C77-D944DE1BA7D8}"/>
              </a:ext>
            </a:extLst>
          </p:cNvPr>
          <p:cNvCxnSpPr/>
          <p:nvPr/>
        </p:nvCxnSpPr>
        <p:spPr>
          <a:xfrm flipH="1">
            <a:off x="2938509" y="604844"/>
            <a:ext cx="2032986" cy="1465382"/>
          </a:xfrm>
          <a:prstGeom prst="straightConnector1">
            <a:avLst/>
          </a:prstGeom>
          <a:ln w="44450">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48" name="Straight Arrow Connector 47">
            <a:extLst>
              <a:ext uri="{FF2B5EF4-FFF2-40B4-BE49-F238E27FC236}">
                <a16:creationId xmlns:a16="http://schemas.microsoft.com/office/drawing/2014/main" id="{589D9494-8AA2-070C-2389-4AB3E2B4BD69}"/>
              </a:ext>
            </a:extLst>
          </p:cNvPr>
          <p:cNvCxnSpPr/>
          <p:nvPr/>
        </p:nvCxnSpPr>
        <p:spPr>
          <a:xfrm flipH="1">
            <a:off x="4492101" y="4048217"/>
            <a:ext cx="626935" cy="1642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B83C84B-ABB9-4DBD-6D71-E35392C9BB94}"/>
              </a:ext>
            </a:extLst>
          </p:cNvPr>
          <p:cNvCxnSpPr>
            <a:cxnSpLocks/>
          </p:cNvCxnSpPr>
          <p:nvPr/>
        </p:nvCxnSpPr>
        <p:spPr>
          <a:xfrm flipH="1" flipV="1">
            <a:off x="5172932" y="2137698"/>
            <a:ext cx="437755" cy="4628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1BE560B-A271-B30A-7DD7-314D7A1310B8}"/>
              </a:ext>
            </a:extLst>
          </p:cNvPr>
          <p:cNvCxnSpPr>
            <a:cxnSpLocks/>
          </p:cNvCxnSpPr>
          <p:nvPr/>
        </p:nvCxnSpPr>
        <p:spPr>
          <a:xfrm flipV="1">
            <a:off x="6791417" y="2097324"/>
            <a:ext cx="380896" cy="4581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2CD4944-F621-A010-6218-B383CA6EEE68}"/>
              </a:ext>
            </a:extLst>
          </p:cNvPr>
          <p:cNvCxnSpPr>
            <a:cxnSpLocks/>
          </p:cNvCxnSpPr>
          <p:nvPr/>
        </p:nvCxnSpPr>
        <p:spPr>
          <a:xfrm>
            <a:off x="7302942" y="3986073"/>
            <a:ext cx="577468" cy="2263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4E7FF15-892B-17B7-5174-3E0FC7160D58}"/>
              </a:ext>
            </a:extLst>
          </p:cNvPr>
          <p:cNvCxnSpPr/>
          <p:nvPr/>
        </p:nvCxnSpPr>
        <p:spPr>
          <a:xfrm>
            <a:off x="6210989" y="4860525"/>
            <a:ext cx="0" cy="7311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16FF865E-5549-4388-A66C-1CA408F1E1F5}"/>
              </a:ext>
            </a:extLst>
          </p:cNvPr>
          <p:cNvSpPr txBox="1"/>
          <p:nvPr/>
        </p:nvSpPr>
        <p:spPr>
          <a:xfrm>
            <a:off x="346229" y="213064"/>
            <a:ext cx="3551068" cy="1200329"/>
          </a:xfrm>
          <a:prstGeom prst="rect">
            <a:avLst/>
          </a:prstGeom>
          <a:noFill/>
        </p:spPr>
        <p:txBody>
          <a:bodyPr wrap="square" rtlCol="0">
            <a:spAutoFit/>
          </a:bodyPr>
          <a:lstStyle/>
          <a:p>
            <a:r>
              <a:rPr lang="en-US" sz="3600" dirty="0"/>
              <a:t>Communication</a:t>
            </a:r>
          </a:p>
          <a:p>
            <a:r>
              <a:rPr lang="en-US" sz="3600" dirty="0"/>
              <a:t>Process</a:t>
            </a:r>
          </a:p>
        </p:txBody>
      </p:sp>
      <p:sp>
        <p:nvSpPr>
          <p:cNvPr id="2" name="Right Triangle 1">
            <a:extLst>
              <a:ext uri="{FF2B5EF4-FFF2-40B4-BE49-F238E27FC236}">
                <a16:creationId xmlns:a16="http://schemas.microsoft.com/office/drawing/2014/main" id="{AF939E49-70D9-2741-3B67-5F3567D567F3}"/>
              </a:ext>
            </a:extLst>
          </p:cNvPr>
          <p:cNvSpPr/>
          <p:nvPr/>
        </p:nvSpPr>
        <p:spPr>
          <a:xfrm rot="18830401">
            <a:off x="3892006" y="3493941"/>
            <a:ext cx="354228" cy="357561"/>
          </a:xfrm>
          <a:prstGeom prst="r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4EFC7A99-778E-79AB-D9CA-845BA3326512}"/>
              </a:ext>
            </a:extLst>
          </p:cNvPr>
          <p:cNvSpPr/>
          <p:nvPr/>
        </p:nvSpPr>
        <p:spPr>
          <a:xfrm rot="15343954">
            <a:off x="5285300" y="1334868"/>
            <a:ext cx="479354" cy="329791"/>
          </a:xfrm>
          <a:prstGeom prst="triangle">
            <a:avLst>
              <a:gd name="adj" fmla="val 52115"/>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03C0DCCC-DCF0-CBCC-8D46-5463021AACA6}"/>
              </a:ext>
            </a:extLst>
          </p:cNvPr>
          <p:cNvSpPr/>
          <p:nvPr/>
        </p:nvSpPr>
        <p:spPr>
          <a:xfrm rot="19821897">
            <a:off x="7874488" y="2266414"/>
            <a:ext cx="557153" cy="210180"/>
          </a:xfrm>
          <a:prstGeom prst="triangle">
            <a:avLst>
              <a:gd name="adj" fmla="val 5804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B33230E7-6AAC-37F4-356B-79E50B490C36}"/>
              </a:ext>
            </a:extLst>
          </p:cNvPr>
          <p:cNvSpPr/>
          <p:nvPr/>
        </p:nvSpPr>
        <p:spPr>
          <a:xfrm rot="2105378">
            <a:off x="7812977" y="4696882"/>
            <a:ext cx="623283" cy="297802"/>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8292A7F0-BAC5-AFE2-DAA2-6851D59540B2}"/>
              </a:ext>
            </a:extLst>
          </p:cNvPr>
          <p:cNvSpPr/>
          <p:nvPr/>
        </p:nvSpPr>
        <p:spPr>
          <a:xfrm rot="6558111">
            <a:off x="5414366" y="5621260"/>
            <a:ext cx="577048" cy="314236"/>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9805094-419A-9A9A-1ABB-AE4B521BB05B}"/>
              </a:ext>
            </a:extLst>
          </p:cNvPr>
          <p:cNvCxnSpPr>
            <a:cxnSpLocks/>
          </p:cNvCxnSpPr>
          <p:nvPr/>
        </p:nvCxnSpPr>
        <p:spPr>
          <a:xfrm>
            <a:off x="4109254" y="2568880"/>
            <a:ext cx="349246" cy="1974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B642BE-B53F-E876-64E0-41D430DA7953}"/>
              </a:ext>
            </a:extLst>
          </p:cNvPr>
          <p:cNvCxnSpPr>
            <a:cxnSpLocks/>
          </p:cNvCxnSpPr>
          <p:nvPr/>
        </p:nvCxnSpPr>
        <p:spPr>
          <a:xfrm flipH="1">
            <a:off x="6675585" y="1161731"/>
            <a:ext cx="115831" cy="3927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604DD57-F729-8E60-FD8D-7F1F3AFDEB44}"/>
              </a:ext>
            </a:extLst>
          </p:cNvPr>
          <p:cNvCxnSpPr>
            <a:cxnSpLocks/>
          </p:cNvCxnSpPr>
          <p:nvPr/>
        </p:nvCxnSpPr>
        <p:spPr>
          <a:xfrm>
            <a:off x="8327610" y="3391283"/>
            <a:ext cx="310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2DC6649-068D-8004-82B2-4FB3BB6DCC1F}"/>
              </a:ext>
            </a:extLst>
          </p:cNvPr>
          <p:cNvCxnSpPr>
            <a:cxnSpLocks/>
          </p:cNvCxnSpPr>
          <p:nvPr/>
        </p:nvCxnSpPr>
        <p:spPr>
          <a:xfrm>
            <a:off x="7076683" y="5397283"/>
            <a:ext cx="194130" cy="5399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1FCC40-5723-7862-2846-32B40314D7A3}"/>
              </a:ext>
            </a:extLst>
          </p:cNvPr>
          <p:cNvCxnSpPr>
            <a:cxnSpLocks/>
          </p:cNvCxnSpPr>
          <p:nvPr/>
        </p:nvCxnSpPr>
        <p:spPr>
          <a:xfrm flipV="1">
            <a:off x="4339613" y="4885592"/>
            <a:ext cx="465955" cy="3145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764216"/>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AEE68C-BE0A-FAA1-DA61-04DEB3598CED}"/>
              </a:ext>
            </a:extLst>
          </p:cNvPr>
          <p:cNvSpPr txBox="1"/>
          <p:nvPr/>
        </p:nvSpPr>
        <p:spPr>
          <a:xfrm>
            <a:off x="1740023" y="363984"/>
            <a:ext cx="7528263" cy="5847755"/>
          </a:xfrm>
          <a:prstGeom prst="rect">
            <a:avLst/>
          </a:prstGeom>
          <a:noFill/>
        </p:spPr>
        <p:txBody>
          <a:bodyPr wrap="square">
            <a:spAutoFit/>
          </a:bodyPr>
          <a:lstStyle/>
          <a:p>
            <a:pPr marL="0" marR="0" algn="ctr">
              <a:spcBef>
                <a:spcPts val="0"/>
              </a:spcBef>
              <a:spcAft>
                <a:spcPts val="750"/>
              </a:spcAft>
            </a:pPr>
            <a:r>
              <a:rPr lang="en-US" sz="2400" b="1" i="0" u="sng" dirty="0">
                <a:solidFill>
                  <a:srgbClr val="000000"/>
                </a:solidFill>
                <a:effectLst/>
                <a:latin typeface="Lato" panose="020F0502020204030203" pitchFamily="34" charset="0"/>
                <a:ea typeface="Times New Roman" panose="02020603050405020304" pitchFamily="18" charset="0"/>
              </a:rPr>
              <a:t>Student Advisory Committee member’s duties</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Symbol" panose="05050102010706020507" pitchFamily="18" charset="2"/>
              <a:buChar char=""/>
            </a:pPr>
            <a:r>
              <a:rPr lang="en-US" i="0" dirty="0">
                <a:solidFill>
                  <a:srgbClr val="000000"/>
                </a:solidFill>
                <a:effectLst/>
                <a:latin typeface="Lato" panose="020F0502020204030203" pitchFamily="34" charset="0"/>
                <a:ea typeface="Times New Roman" panose="02020603050405020304" pitchFamily="18" charset="0"/>
              </a:rPr>
              <a:t>Attend all monthly and quarterly virtual meetings with PED liaison </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Symbol" panose="05050102010706020507" pitchFamily="18" charset="2"/>
              <a:buChar char=""/>
            </a:pPr>
            <a:r>
              <a:rPr lang="en-US" i="0" dirty="0">
                <a:solidFill>
                  <a:srgbClr val="000000"/>
                </a:solidFill>
                <a:effectLst/>
                <a:latin typeface="Lato" panose="020F0502020204030203" pitchFamily="34" charset="0"/>
                <a:ea typeface="Times New Roman" panose="02020603050405020304" pitchFamily="18" charset="0"/>
              </a:rPr>
              <a:t>Compile and prioritize youth issues</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Symbol" panose="05050102010706020507" pitchFamily="18" charset="2"/>
              <a:buChar char=""/>
            </a:pPr>
            <a:r>
              <a:rPr lang="en-US" i="0" dirty="0">
                <a:solidFill>
                  <a:srgbClr val="000000"/>
                </a:solidFill>
                <a:effectLst/>
                <a:latin typeface="Lato" panose="020F0502020204030203" pitchFamily="34" charset="0"/>
                <a:ea typeface="Times New Roman" panose="02020603050405020304" pitchFamily="18" charset="0"/>
              </a:rPr>
              <a:t>Act as liaison for one of the five regions (this will be done in teams of 2or 3)</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Symbol" panose="05050102010706020507" pitchFamily="18" charset="2"/>
              <a:buChar char=""/>
            </a:pPr>
            <a:r>
              <a:rPr lang="en-US" i="0" dirty="0">
                <a:solidFill>
                  <a:srgbClr val="000000"/>
                </a:solidFill>
                <a:effectLst/>
                <a:latin typeface="Lato" panose="020F0502020204030203" pitchFamily="34" charset="0"/>
                <a:ea typeface="Times New Roman" panose="02020603050405020304" pitchFamily="18" charset="0"/>
              </a:rPr>
              <a:t>Attend virtual regional meetings to discuss relevant issues (Fall/Winter, 2021-22)</a:t>
            </a:r>
            <a:endParaRPr lang="en-US" dirty="0">
              <a:effectLst/>
              <a:latin typeface="Times New Roman" panose="02020603050405020304" pitchFamily="18" charset="0"/>
              <a:ea typeface="Times New Roman" panose="02020603050405020304" pitchFamily="18" charset="0"/>
            </a:endParaRPr>
          </a:p>
          <a:p>
            <a:pPr marR="0" lvl="0" algn="ctr">
              <a:spcBef>
                <a:spcPts val="0"/>
              </a:spcBef>
              <a:spcAft>
                <a:spcPts val="750"/>
              </a:spcAft>
            </a:pPr>
            <a:r>
              <a:rPr lang="en-US" i="0" dirty="0">
                <a:solidFill>
                  <a:srgbClr val="000000"/>
                </a:solidFill>
                <a:effectLst/>
                <a:latin typeface="Lato" panose="020F0502020204030203" pitchFamily="34" charset="0"/>
                <a:ea typeface="Times New Roman" panose="02020603050405020304" pitchFamily="18" charset="0"/>
              </a:rPr>
              <a:t> </a:t>
            </a:r>
          </a:p>
          <a:p>
            <a:pPr marL="342900" marR="0" lvl="0" indent="-342900">
              <a:spcBef>
                <a:spcPts val="0"/>
              </a:spcBef>
              <a:spcAft>
                <a:spcPts val="750"/>
              </a:spcAft>
              <a:buFont typeface="Symbol" panose="05050102010706020507" pitchFamily="18" charset="2"/>
              <a:buChar char=""/>
            </a:pPr>
            <a:r>
              <a:rPr lang="en-US" dirty="0">
                <a:solidFill>
                  <a:srgbClr val="000000"/>
                </a:solidFill>
                <a:latin typeface="Lato" panose="020F0502020204030203" pitchFamily="34" charset="0"/>
                <a:ea typeface="Times New Roman" panose="02020603050405020304" pitchFamily="18" charset="0"/>
              </a:rPr>
              <a:t>Take part in Inspire 2022 student panel</a:t>
            </a:r>
          </a:p>
          <a:p>
            <a:pPr marL="342900" marR="0" lvl="0" indent="-342900">
              <a:spcBef>
                <a:spcPts val="0"/>
              </a:spcBef>
              <a:spcAft>
                <a:spcPts val="750"/>
              </a:spcAft>
              <a:buFont typeface="Symbol" panose="05050102010706020507" pitchFamily="18" charset="2"/>
              <a:buChar char=""/>
            </a:pPr>
            <a:r>
              <a:rPr lang="en-US" dirty="0">
                <a:solidFill>
                  <a:srgbClr val="000000"/>
                </a:solidFill>
                <a:latin typeface="Lato" panose="020F0502020204030203" pitchFamily="34" charset="0"/>
                <a:ea typeface="Times New Roman" panose="02020603050405020304" pitchFamily="18" charset="0"/>
              </a:rPr>
              <a:t>P</a:t>
            </a:r>
            <a:r>
              <a:rPr lang="en-US" i="0" dirty="0">
                <a:solidFill>
                  <a:srgbClr val="000000"/>
                </a:solidFill>
                <a:effectLst/>
                <a:latin typeface="Lato" panose="020F0502020204030203" pitchFamily="34" charset="0"/>
                <a:ea typeface="Times New Roman" panose="02020603050405020304" pitchFamily="18" charset="0"/>
              </a:rPr>
              <a:t>lan for break-out session during Secretary’s Community Advisory Conference</a:t>
            </a:r>
          </a:p>
          <a:p>
            <a:pPr marL="342900" marR="0" lvl="0" indent="-342900">
              <a:spcBef>
                <a:spcPts val="0"/>
              </a:spcBef>
              <a:spcAft>
                <a:spcPts val="750"/>
              </a:spcAft>
              <a:buFont typeface="Symbol" panose="05050102010706020507" pitchFamily="18" charset="2"/>
              <a:buChar char=""/>
            </a:pPr>
            <a:r>
              <a:rPr lang="en-US" dirty="0">
                <a:solidFill>
                  <a:srgbClr val="000000"/>
                </a:solidFill>
                <a:latin typeface="Lato" panose="020F0502020204030203" pitchFamily="34" charset="0"/>
                <a:ea typeface="Times New Roman" panose="02020603050405020304" pitchFamily="18" charset="0"/>
              </a:rPr>
              <a:t>Or</a:t>
            </a:r>
          </a:p>
          <a:p>
            <a:pPr marL="342900" marR="0" lvl="0" indent="-342900">
              <a:spcBef>
                <a:spcPts val="0"/>
              </a:spcBef>
              <a:spcAft>
                <a:spcPts val="750"/>
              </a:spcAft>
              <a:buFont typeface="Symbol" panose="05050102010706020507" pitchFamily="18" charset="2"/>
              <a:buChar char=""/>
            </a:pPr>
            <a:r>
              <a:rPr lang="en-US" dirty="0">
                <a:solidFill>
                  <a:srgbClr val="000000"/>
                </a:solidFill>
                <a:effectLst/>
                <a:latin typeface="Lato" panose="020F0502020204030203" pitchFamily="34" charset="0"/>
                <a:ea typeface="Times New Roman" panose="02020603050405020304" pitchFamily="18" charset="0"/>
              </a:rPr>
              <a:t>Attend Youth Summit 2022, if offered</a:t>
            </a:r>
          </a:p>
          <a:p>
            <a:pPr marL="342900" marR="0" lvl="0" indent="-342900">
              <a:spcBef>
                <a:spcPts val="0"/>
              </a:spcBef>
              <a:spcAft>
                <a:spcPts val="750"/>
              </a:spcAft>
              <a:buFont typeface="Symbol" panose="05050102010706020507" pitchFamily="18" charset="2"/>
              <a:buChar char=""/>
            </a:pPr>
            <a:r>
              <a:rPr lang="en-US" dirty="0">
                <a:solidFill>
                  <a:srgbClr val="000000"/>
                </a:solidFill>
                <a:latin typeface="Lato" panose="020F0502020204030203" pitchFamily="34" charset="0"/>
                <a:ea typeface="Times New Roman" panose="02020603050405020304" pitchFamily="18" charset="0"/>
              </a:rPr>
              <a:t>Or</a:t>
            </a:r>
          </a:p>
          <a:p>
            <a:pPr marL="342900" marR="0" lvl="0" indent="-342900">
              <a:spcBef>
                <a:spcPts val="0"/>
              </a:spcBef>
              <a:spcAft>
                <a:spcPts val="750"/>
              </a:spcAft>
              <a:buFont typeface="Symbol" panose="05050102010706020507" pitchFamily="18" charset="2"/>
              <a:buChar char=""/>
            </a:pPr>
            <a:r>
              <a:rPr lang="en-US" dirty="0">
                <a:solidFill>
                  <a:srgbClr val="000000"/>
                </a:solidFill>
                <a:effectLst/>
                <a:latin typeface="Lato" panose="020F0502020204030203" pitchFamily="34" charset="0"/>
                <a:ea typeface="Times New Roman" panose="02020603050405020304" pitchFamily="18" charset="0"/>
              </a:rPr>
              <a:t>Plan on implementin</a:t>
            </a:r>
            <a:r>
              <a:rPr lang="en-US" dirty="0">
                <a:solidFill>
                  <a:srgbClr val="000000"/>
                </a:solidFill>
                <a:latin typeface="Lato" panose="020F0502020204030203" pitchFamily="34" charset="0"/>
                <a:ea typeface="Times New Roman" panose="02020603050405020304" pitchFamily="18" charset="0"/>
              </a:rPr>
              <a:t>g pilot School-Based Peer2Peer Support Program</a:t>
            </a:r>
            <a:endParaRPr lang="en-US" dirty="0">
              <a:effectLst/>
              <a:latin typeface="Times New Roman" panose="02020603050405020304" pitchFamily="18" charset="0"/>
              <a:ea typeface="Times New Roman" panose="02020603050405020304" pitchFamily="18" charset="0"/>
            </a:endParaRPr>
          </a:p>
          <a:p>
            <a:pPr marL="457200" marR="0">
              <a:spcBef>
                <a:spcPts val="0"/>
              </a:spcBef>
              <a:spcAft>
                <a:spcPts val="750"/>
              </a:spcAft>
            </a:pPr>
            <a:r>
              <a:rPr lang="en-US" sz="1800" i="0" dirty="0">
                <a:effectLst/>
                <a:latin typeface="Lato" panose="020F050202020403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2033187"/>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99DD4-400A-4A6A-9096-2FF29360E862}"/>
              </a:ext>
            </a:extLst>
          </p:cNvPr>
          <p:cNvSpPr txBox="1"/>
          <p:nvPr/>
        </p:nvSpPr>
        <p:spPr>
          <a:xfrm>
            <a:off x="221943" y="346229"/>
            <a:ext cx="11594236" cy="4708981"/>
          </a:xfrm>
          <a:prstGeom prst="rect">
            <a:avLst/>
          </a:prstGeom>
          <a:noFill/>
        </p:spPr>
        <p:txBody>
          <a:bodyPr wrap="square" rtlCol="0">
            <a:spAutoFit/>
          </a:bodyPr>
          <a:lstStyle/>
          <a:p>
            <a:pPr algn="ctr"/>
            <a:r>
              <a:rPr lang="en-US" sz="6000" dirty="0"/>
              <a:t>Alignment with PED’s Strategic Plan</a:t>
            </a:r>
          </a:p>
          <a:p>
            <a:pPr algn="ctr"/>
            <a:endParaRPr lang="en-US" sz="6000" dirty="0"/>
          </a:p>
          <a:p>
            <a:pPr algn="ctr"/>
            <a:r>
              <a:rPr lang="en-US" sz="6000" dirty="0"/>
              <a:t>Youth Support, </a:t>
            </a:r>
          </a:p>
          <a:p>
            <a:pPr algn="ctr"/>
            <a:endParaRPr lang="en-US" sz="6000" dirty="0"/>
          </a:p>
          <a:p>
            <a:pPr algn="ctr"/>
            <a:r>
              <a:rPr lang="en-US" sz="6000" dirty="0"/>
              <a:t>Possible Actions/Programs</a:t>
            </a:r>
          </a:p>
        </p:txBody>
      </p:sp>
    </p:spTree>
    <p:extLst>
      <p:ext uri="{BB962C8B-B14F-4D97-AF65-F5344CB8AC3E}">
        <p14:creationId xmlns:p14="http://schemas.microsoft.com/office/powerpoint/2010/main" val="642537960"/>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raising their hands&#10;&#10;Description automatically generated with medium confidence">
            <a:extLst>
              <a:ext uri="{FF2B5EF4-FFF2-40B4-BE49-F238E27FC236}">
                <a16:creationId xmlns:a16="http://schemas.microsoft.com/office/drawing/2014/main" id="{0D6C8D35-CD16-D752-1ED4-27AD5AA4B34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6" t="22521" r="4095"/>
          <a:stretch/>
        </p:blipFill>
        <p:spPr>
          <a:xfrm>
            <a:off x="0" y="754"/>
            <a:ext cx="12192000" cy="6857246"/>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D9E1AD6-826A-F28A-47E5-17DC743F84E2}"/>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6600" dirty="0">
              <a:latin typeface="+mj-lt"/>
              <a:ea typeface="+mj-ea"/>
              <a:cs typeface="+mj-cs"/>
            </a:endParaRP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D570BDF-B161-F015-1ADE-A7EBCD5A9752}"/>
              </a:ext>
            </a:extLst>
          </p:cNvPr>
          <p:cNvSpPr txBox="1"/>
          <p:nvPr/>
        </p:nvSpPr>
        <p:spPr>
          <a:xfrm>
            <a:off x="0" y="4625266"/>
            <a:ext cx="10404629" cy="769441"/>
          </a:xfrm>
          <a:prstGeom prst="rect">
            <a:avLst/>
          </a:prstGeom>
          <a:noFill/>
        </p:spPr>
        <p:txBody>
          <a:bodyPr wrap="square" rtlCol="0">
            <a:spAutoFit/>
          </a:bodyPr>
          <a:lstStyle/>
          <a:p>
            <a:r>
              <a:rPr lang="en-US" sz="4400" dirty="0"/>
              <a:t>School-Based Peer2Peer Support Groups</a:t>
            </a:r>
          </a:p>
        </p:txBody>
      </p:sp>
    </p:spTree>
    <p:extLst>
      <p:ext uri="{BB962C8B-B14F-4D97-AF65-F5344CB8AC3E}">
        <p14:creationId xmlns:p14="http://schemas.microsoft.com/office/powerpoint/2010/main" val="188054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the CASEL Framework? - CASEL">
            <a:extLst>
              <a:ext uri="{FF2B5EF4-FFF2-40B4-BE49-F238E27FC236}">
                <a16:creationId xmlns:a16="http://schemas.microsoft.com/office/drawing/2014/main" id="{91ABB0AE-1561-A258-F93D-EF0EC518B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6" y="238126"/>
            <a:ext cx="7572374" cy="652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821962"/>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16784F-0665-4ECB-0405-2BEE999D80B4}"/>
              </a:ext>
            </a:extLst>
          </p:cNvPr>
          <p:cNvSpPr txBox="1"/>
          <p:nvPr/>
        </p:nvSpPr>
        <p:spPr>
          <a:xfrm>
            <a:off x="168676" y="381740"/>
            <a:ext cx="11825056" cy="6659644"/>
          </a:xfrm>
          <a:prstGeom prst="rect">
            <a:avLst/>
          </a:prstGeom>
          <a:noFill/>
        </p:spPr>
        <p:txBody>
          <a:bodyPr wrap="square">
            <a:spAutoFit/>
          </a:bodyPr>
          <a:lstStyle/>
          <a:p>
            <a:pPr algn="ctr">
              <a:lnSpc>
                <a:spcPct val="107000"/>
              </a:lnSpc>
            </a:pPr>
            <a:r>
              <a:rPr lang="en-US" sz="1600" b="1" u="sng" dirty="0">
                <a:solidFill>
                  <a:srgbClr val="FFFF00"/>
                </a:solidFill>
                <a:ea typeface="Calibri" panose="020F0502020204030204" pitchFamily="34" charset="0"/>
                <a:cs typeface="Gill Sans MT" panose="020B0502020104020203" pitchFamily="34" charset="0"/>
              </a:rPr>
              <a:t>New Mexico’s Public Education Department’s </a:t>
            </a:r>
            <a:r>
              <a:rPr lang="en-US" sz="1600" b="1" u="sng" dirty="0">
                <a:solidFill>
                  <a:srgbClr val="FFFF00"/>
                </a:solidFill>
                <a:effectLst/>
                <a:ea typeface="Calibri" panose="020F0502020204030204" pitchFamily="34" charset="0"/>
                <a:cs typeface="Gill Sans MT" panose="020B0502020104020203" pitchFamily="34" charset="0"/>
              </a:rPr>
              <a:t>Strategic Plan includes the following language related to </a:t>
            </a:r>
            <a:r>
              <a:rPr lang="en-US" sz="1600" b="1" u="sng" dirty="0">
                <a:solidFill>
                  <a:srgbClr val="FFFF00"/>
                </a:solidFill>
                <a:ea typeface="Calibri" panose="020F0502020204030204" pitchFamily="34" charset="0"/>
                <a:cs typeface="Gill Sans MT" panose="020B0502020104020203" pitchFamily="34" charset="0"/>
              </a:rPr>
              <a:t>social-emotional learning (SEL)</a:t>
            </a:r>
            <a:endParaRPr lang="en-US" sz="1600" b="1" u="sng" dirty="0">
              <a:solidFill>
                <a:srgbClr val="FFFF00"/>
              </a:solidFill>
              <a:effectLst/>
              <a:ea typeface="Calibri" panose="020F0502020204030204" pitchFamily="34" charset="0"/>
              <a:cs typeface="Gill Sans MT" panose="020B0502020104020203" pitchFamily="34" charset="0"/>
            </a:endParaRPr>
          </a:p>
          <a:p>
            <a:pPr>
              <a:lnSpc>
                <a:spcPct val="107000"/>
              </a:lnSpc>
            </a:pPr>
            <a:endParaRPr lang="en-US" sz="1200" u="sng" dirty="0">
              <a:solidFill>
                <a:srgbClr val="231F20"/>
              </a:solidFill>
              <a:ea typeface="Calibri" panose="020F0502020204030204" pitchFamily="34" charset="0"/>
              <a:cs typeface="Gill Sans MT" panose="020B0502020104020203" pitchFamily="34" charset="0"/>
            </a:endParaRPr>
          </a:p>
          <a:p>
            <a:pPr marL="285750" indent="-285750">
              <a:lnSpc>
                <a:spcPct val="107000"/>
              </a:lnSpc>
              <a:buFont typeface="Wingdings" panose="05000000000000000000" pitchFamily="2" charset="2"/>
              <a:buChar char="§"/>
            </a:pPr>
            <a:r>
              <a:rPr lang="en-US" sz="1600" b="1" u="sng" dirty="0">
                <a:solidFill>
                  <a:srgbClr val="231F20"/>
                </a:solidFill>
                <a:effectLst/>
                <a:ea typeface="Calibri" panose="020F0502020204030204" pitchFamily="34" charset="0"/>
                <a:cs typeface="Gill Sans MT" panose="020B0502020104020203" pitchFamily="34" charset="0"/>
              </a:rPr>
              <a:t>“Ensure that every school provides consistent opportunities</a:t>
            </a:r>
            <a:r>
              <a:rPr lang="en-US" sz="1600" b="1" u="sng" spc="-30" dirty="0">
                <a:solidFill>
                  <a:srgbClr val="231F20"/>
                </a:solidFill>
                <a:effectLst/>
                <a:ea typeface="Calibri" panose="020F0502020204030204" pitchFamily="34" charset="0"/>
                <a:cs typeface="Gill Sans MT" panose="020B0502020104020203" pitchFamily="34" charset="0"/>
              </a:rPr>
              <a:t> </a:t>
            </a:r>
            <a:r>
              <a:rPr lang="en-US" sz="1600" b="1" u="sng" dirty="0">
                <a:solidFill>
                  <a:srgbClr val="231F20"/>
                </a:solidFill>
                <a:effectLst/>
                <a:ea typeface="Calibri" panose="020F0502020204030204" pitchFamily="34" charset="0"/>
                <a:cs typeface="Gill Sans MT" panose="020B0502020104020203" pitchFamily="34" charset="0"/>
              </a:rPr>
              <a:t>for students</a:t>
            </a:r>
            <a:r>
              <a:rPr lang="en-US" sz="1600" b="1" u="sng" spc="-30" dirty="0">
                <a:solidFill>
                  <a:srgbClr val="231F20"/>
                </a:solidFill>
                <a:effectLst/>
                <a:ea typeface="Calibri" panose="020F0502020204030204" pitchFamily="34" charset="0"/>
                <a:cs typeface="Gill Sans MT" panose="020B0502020104020203" pitchFamily="34" charset="0"/>
              </a:rPr>
              <a:t> </a:t>
            </a:r>
            <a:r>
              <a:rPr lang="en-US" sz="1600" b="1" u="sng" dirty="0">
                <a:solidFill>
                  <a:srgbClr val="231F20"/>
                </a:solidFill>
                <a:effectLst/>
                <a:ea typeface="Calibri" panose="020F0502020204030204" pitchFamily="34" charset="0"/>
                <a:cs typeface="Gill Sans MT" panose="020B0502020104020203" pitchFamily="34" charset="0"/>
              </a:rPr>
              <a:t>to</a:t>
            </a:r>
            <a:r>
              <a:rPr lang="en-US" sz="1600" b="1" u="sng" spc="-25" dirty="0">
                <a:solidFill>
                  <a:srgbClr val="231F20"/>
                </a:solidFill>
                <a:effectLst/>
                <a:ea typeface="Calibri" panose="020F0502020204030204" pitchFamily="34" charset="0"/>
                <a:cs typeface="Gill Sans MT" panose="020B0502020104020203" pitchFamily="34" charset="0"/>
              </a:rPr>
              <a:t> </a:t>
            </a:r>
            <a:r>
              <a:rPr lang="en-US" sz="1600" b="1" u="sng" dirty="0">
                <a:solidFill>
                  <a:srgbClr val="231F20"/>
                </a:solidFill>
                <a:effectLst/>
                <a:ea typeface="Calibri" panose="020F0502020204030204" pitchFamily="34" charset="0"/>
                <a:cs typeface="Gill Sans MT" panose="020B0502020104020203" pitchFamily="34" charset="0"/>
              </a:rPr>
              <a:t>cultivate, practice, and reflect social and emotional competencies (self- awareness, self-management, social awareness, </a:t>
            </a:r>
            <a:r>
              <a:rPr lang="en-US" sz="1600" b="1" u="sng" spc="-10" dirty="0">
                <a:solidFill>
                  <a:srgbClr val="231F20"/>
                </a:solidFill>
                <a:effectLst/>
                <a:ea typeface="Calibri" panose="020F0502020204030204" pitchFamily="34" charset="0"/>
                <a:cs typeface="Gill Sans MT" panose="020B0502020104020203" pitchFamily="34" charset="0"/>
              </a:rPr>
              <a:t>relationship</a:t>
            </a:r>
            <a:r>
              <a:rPr lang="en-US" sz="1600" b="1" u="sng" spc="-55" dirty="0">
                <a:solidFill>
                  <a:srgbClr val="231F20"/>
                </a:solidFill>
                <a:effectLst/>
                <a:ea typeface="Calibri" panose="020F0502020204030204" pitchFamily="34" charset="0"/>
                <a:cs typeface="Gill Sans MT" panose="020B0502020104020203" pitchFamily="34" charset="0"/>
              </a:rPr>
              <a:t> </a:t>
            </a:r>
            <a:r>
              <a:rPr lang="en-US" sz="1600" b="1" u="sng" spc="-10" dirty="0">
                <a:solidFill>
                  <a:srgbClr val="231F20"/>
                </a:solidFill>
                <a:effectLst/>
                <a:ea typeface="Calibri" panose="020F0502020204030204" pitchFamily="34" charset="0"/>
                <a:cs typeface="Gill Sans MT" panose="020B0502020104020203" pitchFamily="34" charset="0"/>
              </a:rPr>
              <a:t>skills,</a:t>
            </a:r>
            <a:r>
              <a:rPr lang="en-US" sz="1600" b="1" u="sng" spc="-60" dirty="0">
                <a:solidFill>
                  <a:srgbClr val="231F20"/>
                </a:solidFill>
                <a:effectLst/>
                <a:ea typeface="Calibri" panose="020F0502020204030204" pitchFamily="34" charset="0"/>
                <a:cs typeface="Gill Sans MT" panose="020B0502020104020203" pitchFamily="34" charset="0"/>
              </a:rPr>
              <a:t> </a:t>
            </a:r>
            <a:r>
              <a:rPr lang="en-US" sz="1600" b="1" u="sng" spc="-10" dirty="0">
                <a:solidFill>
                  <a:srgbClr val="231F20"/>
                </a:solidFill>
                <a:effectLst/>
                <a:ea typeface="Calibri" panose="020F0502020204030204" pitchFamily="34" charset="0"/>
                <a:cs typeface="Gill Sans MT" panose="020B0502020104020203" pitchFamily="34" charset="0"/>
              </a:rPr>
              <a:t>and</a:t>
            </a:r>
            <a:r>
              <a:rPr lang="en-US" sz="1600" b="1" u="sng" spc="-60" dirty="0">
                <a:solidFill>
                  <a:srgbClr val="231F20"/>
                </a:solidFill>
                <a:effectLst/>
                <a:ea typeface="Calibri" panose="020F0502020204030204" pitchFamily="34" charset="0"/>
                <a:cs typeface="Gill Sans MT" panose="020B0502020104020203" pitchFamily="34" charset="0"/>
              </a:rPr>
              <a:t> </a:t>
            </a:r>
            <a:r>
              <a:rPr lang="en-US" sz="1600" b="1" u="sng" spc="-10" dirty="0">
                <a:solidFill>
                  <a:srgbClr val="231F20"/>
                </a:solidFill>
                <a:effectLst/>
                <a:ea typeface="Calibri" panose="020F0502020204030204" pitchFamily="34" charset="0"/>
                <a:cs typeface="Gill Sans MT" panose="020B0502020104020203" pitchFamily="34" charset="0"/>
              </a:rPr>
              <a:t>responsible</a:t>
            </a:r>
            <a:r>
              <a:rPr lang="en-US" sz="1600" b="1" u="sng" spc="-55" dirty="0">
                <a:solidFill>
                  <a:srgbClr val="231F20"/>
                </a:solidFill>
                <a:effectLst/>
                <a:ea typeface="Calibri" panose="020F0502020204030204" pitchFamily="34" charset="0"/>
                <a:cs typeface="Gill Sans MT" panose="020B0502020104020203" pitchFamily="34" charset="0"/>
              </a:rPr>
              <a:t> </a:t>
            </a:r>
            <a:r>
              <a:rPr lang="en-US" sz="1600" b="1" u="sng" spc="-10" dirty="0">
                <a:solidFill>
                  <a:srgbClr val="231F20"/>
                </a:solidFill>
                <a:effectLst/>
                <a:ea typeface="Calibri" panose="020F0502020204030204" pitchFamily="34" charset="0"/>
                <a:cs typeface="Gill Sans MT" panose="020B0502020104020203" pitchFamily="34" charset="0"/>
              </a:rPr>
              <a:t>decision-making)“</a:t>
            </a:r>
          </a:p>
          <a:p>
            <a:pPr marL="285750" indent="-285750">
              <a:lnSpc>
                <a:spcPct val="107000"/>
              </a:lnSpc>
              <a:buFont typeface="Wingdings" panose="05000000000000000000" pitchFamily="2" charset="2"/>
              <a:buChar char="§"/>
            </a:pPr>
            <a:endParaRPr lang="en-US" sz="1600" b="1" u="sng" spc="-10" dirty="0">
              <a:solidFill>
                <a:srgbClr val="231F20"/>
              </a:solidFill>
              <a:ea typeface="Calibri" panose="020F0502020204030204" pitchFamily="34" charset="0"/>
              <a:cs typeface="MontserratRoman-Medium"/>
            </a:endParaRPr>
          </a:p>
          <a:p>
            <a:pPr marL="285750" indent="-285750">
              <a:lnSpc>
                <a:spcPct val="107000"/>
              </a:lnSpc>
              <a:buFont typeface="Wingdings" panose="05000000000000000000" pitchFamily="2" charset="2"/>
              <a:buChar char="§"/>
            </a:pPr>
            <a:r>
              <a:rPr lang="en-US" sz="1600" b="1" u="sng" dirty="0">
                <a:solidFill>
                  <a:srgbClr val="231F20"/>
                </a:solidFill>
                <a:effectLst/>
                <a:ea typeface="Calibri" panose="020F0502020204030204" pitchFamily="34" charset="0"/>
                <a:cs typeface="MontserratRoman-Medium"/>
              </a:rPr>
              <a:t>“A whole child and culturally responsive</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education includes the development and integration of social and emotional learning (SEL) into academic</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learning. Social-emotional skills (e.g., self-regulation,</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collaboration, problem-solving, conflict resolution,</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perseverance, resilience) are also essential in 21</a:t>
            </a:r>
            <a:r>
              <a:rPr lang="en-US" sz="1600" b="1" u="sng" baseline="30000" dirty="0">
                <a:solidFill>
                  <a:srgbClr val="231F20"/>
                </a:solidFill>
                <a:effectLst/>
                <a:ea typeface="Calibri" panose="020F0502020204030204" pitchFamily="34" charset="0"/>
                <a:cs typeface="MontserratRoman-Medium"/>
              </a:rPr>
              <a:t>st</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century”</a:t>
            </a:r>
          </a:p>
          <a:p>
            <a:pPr marL="285750" indent="-285750">
              <a:lnSpc>
                <a:spcPct val="107000"/>
              </a:lnSpc>
              <a:buFont typeface="Wingdings" panose="05000000000000000000" pitchFamily="2" charset="2"/>
              <a:buChar char="§"/>
            </a:pPr>
            <a:endParaRPr lang="en-US" sz="1600" b="1" u="sng" dirty="0">
              <a:solidFill>
                <a:srgbClr val="231F20"/>
              </a:solidFill>
              <a:ea typeface="Calibri" panose="020F0502020204030204" pitchFamily="34" charset="0"/>
              <a:cs typeface="MontserratRoman-Medium"/>
            </a:endParaRPr>
          </a:p>
          <a:p>
            <a:pPr marL="285750" indent="-285750">
              <a:lnSpc>
                <a:spcPct val="107000"/>
              </a:lnSpc>
              <a:buFont typeface="Wingdings" panose="05000000000000000000" pitchFamily="2" charset="2"/>
              <a:buChar char="§"/>
            </a:pPr>
            <a:r>
              <a:rPr lang="en-US" sz="1600" b="1" u="sng" dirty="0">
                <a:solidFill>
                  <a:srgbClr val="231F20"/>
                </a:solidFill>
                <a:effectLst/>
                <a:ea typeface="Calibri" panose="020F0502020204030204" pitchFamily="34" charset="0"/>
                <a:cs typeface="MontserratRoman-Medium"/>
              </a:rPr>
              <a:t>“Culturally responsive SEL also provides a</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means for building skills for critical examination of</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existing biases and inequities and promotes more</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equitable outcomes”</a:t>
            </a:r>
          </a:p>
          <a:p>
            <a:pPr marL="285750" indent="-285750">
              <a:lnSpc>
                <a:spcPct val="107000"/>
              </a:lnSpc>
              <a:buFont typeface="Wingdings" panose="05000000000000000000" pitchFamily="2" charset="2"/>
              <a:buChar char="§"/>
            </a:pPr>
            <a:endParaRPr lang="en-US" sz="1600" b="1" u="sng" dirty="0">
              <a:solidFill>
                <a:srgbClr val="231F20"/>
              </a:solidFill>
              <a:effectLst/>
              <a:ea typeface="Calibri" panose="020F0502020204030204" pitchFamily="34" charset="0"/>
              <a:cs typeface="MontserratRoman-Medium"/>
            </a:endParaRPr>
          </a:p>
          <a:p>
            <a:pPr marL="285750" indent="-285750">
              <a:lnSpc>
                <a:spcPct val="107000"/>
              </a:lnSpc>
              <a:buFont typeface="Wingdings" panose="05000000000000000000" pitchFamily="2" charset="2"/>
              <a:buChar char="§"/>
            </a:pPr>
            <a:r>
              <a:rPr lang="en-US" sz="1600" b="1" u="sng" dirty="0">
                <a:solidFill>
                  <a:srgbClr val="231F20"/>
                </a:solidFill>
                <a:effectLst/>
                <a:ea typeface="Calibri" panose="020F0502020204030204" pitchFamily="34" charset="0"/>
                <a:cs typeface="MontserratRoman-Medium"/>
              </a:rPr>
              <a:t>“A growing body of research in the</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learning sciences demonstrates that all children</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learn when they feel safe and supported. Each child,</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regardless of background, needs both supportive</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environments and well-developed abilities to</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manage stress and conflict”</a:t>
            </a:r>
          </a:p>
          <a:p>
            <a:pPr marL="285750" indent="-285750">
              <a:lnSpc>
                <a:spcPct val="107000"/>
              </a:lnSpc>
              <a:buFont typeface="Wingdings" panose="05000000000000000000" pitchFamily="2" charset="2"/>
              <a:buChar char="§"/>
            </a:pPr>
            <a:endParaRPr lang="en-US" sz="1600" b="1" u="sng" dirty="0">
              <a:solidFill>
                <a:srgbClr val="231F20"/>
              </a:solidFill>
              <a:effectLst/>
              <a:ea typeface="Calibri" panose="020F0502020204030204" pitchFamily="34" charset="0"/>
              <a:cs typeface="MontserratRoman-Medium"/>
            </a:endParaRPr>
          </a:p>
          <a:p>
            <a:pPr marL="285750" indent="-285750">
              <a:lnSpc>
                <a:spcPct val="107000"/>
              </a:lnSpc>
              <a:buFont typeface="Wingdings" panose="05000000000000000000" pitchFamily="2" charset="2"/>
              <a:buChar char="§"/>
            </a:pPr>
            <a:r>
              <a:rPr lang="en-US" sz="1600" b="1" u="sng" dirty="0">
                <a:solidFill>
                  <a:srgbClr val="231F20"/>
                </a:solidFill>
                <a:effectLst/>
                <a:ea typeface="Calibri" panose="020F0502020204030204" pitchFamily="34" charset="0"/>
                <a:cs typeface="MontserratRoman-Medium"/>
              </a:rPr>
              <a:t>“Another review</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of 327 school climate studies found that support for</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student psychological needs and academic</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accomplishment is reflected in higher grades, higher</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test scores, and increased motivation to learn and is</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associated with strong interpersonal relationships,</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communication, cohesiveness, and belongingness</a:t>
            </a:r>
            <a:r>
              <a:rPr lang="en-US" sz="1600" b="1" u="sng" dirty="0">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MontserratRoman-Medium"/>
              </a:rPr>
              <a:t>between students and teachers”</a:t>
            </a:r>
          </a:p>
          <a:p>
            <a:pPr marL="285750" indent="-285750">
              <a:lnSpc>
                <a:spcPct val="107000"/>
              </a:lnSpc>
              <a:buFont typeface="Wingdings" panose="05000000000000000000" pitchFamily="2" charset="2"/>
              <a:buChar char="§"/>
            </a:pPr>
            <a:endParaRPr lang="en-US" sz="1600" b="1" u="sng" spc="-10" dirty="0">
              <a:solidFill>
                <a:srgbClr val="231F20"/>
              </a:solidFill>
              <a:ea typeface="Calibri" panose="020F0502020204030204" pitchFamily="34" charset="0"/>
              <a:cs typeface="Gill Sans MT" panose="020B0502020104020203" pitchFamily="34" charset="0"/>
            </a:endParaRPr>
          </a:p>
          <a:p>
            <a:pPr marL="285750" indent="-285750">
              <a:lnSpc>
                <a:spcPct val="107000"/>
              </a:lnSpc>
              <a:buFont typeface="Wingdings" panose="05000000000000000000" pitchFamily="2" charset="2"/>
              <a:buChar char="§"/>
            </a:pPr>
            <a:r>
              <a:rPr lang="en-US" sz="1600" b="1" u="sng" spc="-10" dirty="0">
                <a:solidFill>
                  <a:srgbClr val="231F20"/>
                </a:solidFill>
                <a:effectLst/>
                <a:ea typeface="Calibri" panose="020F0502020204030204" pitchFamily="34" charset="0"/>
                <a:cs typeface="Gill Sans MT" panose="020B0502020104020203" pitchFamily="34" charset="0"/>
              </a:rPr>
              <a:t>“Effective</a:t>
            </a:r>
            <a:r>
              <a:rPr lang="en-US" sz="1600" b="1" u="sng" spc="-60" dirty="0">
                <a:solidFill>
                  <a:srgbClr val="231F20"/>
                </a:solidFill>
                <a:effectLst/>
                <a:ea typeface="Calibri" panose="020F0502020204030204" pitchFamily="34" charset="0"/>
                <a:cs typeface="Gill Sans MT" panose="020B0502020104020203" pitchFamily="34" charset="0"/>
              </a:rPr>
              <a:t> </a:t>
            </a:r>
            <a:r>
              <a:rPr lang="en-US" sz="1600" b="1" u="sng" spc="-10" dirty="0">
                <a:solidFill>
                  <a:srgbClr val="231F20"/>
                </a:solidFill>
                <a:effectLst/>
                <a:ea typeface="Calibri" panose="020F0502020204030204" pitchFamily="34" charset="0"/>
                <a:cs typeface="Gill Sans MT" panose="020B0502020104020203" pitchFamily="34" charset="0"/>
              </a:rPr>
              <a:t>practices</a:t>
            </a:r>
            <a:r>
              <a:rPr lang="en-US" sz="1600" b="1" u="sng" spc="-55" dirty="0">
                <a:solidFill>
                  <a:srgbClr val="231F20"/>
                </a:solidFill>
                <a:effectLst/>
                <a:ea typeface="Calibri" panose="020F0502020204030204" pitchFamily="34" charset="0"/>
                <a:cs typeface="Gill Sans MT" panose="020B0502020104020203" pitchFamily="34" charset="0"/>
              </a:rPr>
              <a:t> </a:t>
            </a:r>
            <a:r>
              <a:rPr lang="en-US" sz="1600" b="1" u="sng" spc="-10" dirty="0">
                <a:solidFill>
                  <a:srgbClr val="231F20"/>
                </a:solidFill>
                <a:effectLst/>
                <a:ea typeface="Calibri" panose="020F0502020204030204" pitchFamily="34" charset="0"/>
                <a:cs typeface="Gill Sans MT" panose="020B0502020104020203" pitchFamily="34" charset="0"/>
              </a:rPr>
              <a:t>implemented</a:t>
            </a:r>
            <a:r>
              <a:rPr lang="en-US" sz="1600" b="1" u="sng" spc="-55" dirty="0">
                <a:solidFill>
                  <a:srgbClr val="231F20"/>
                </a:solidFill>
                <a:effectLst/>
                <a:ea typeface="Calibri" panose="020F0502020204030204" pitchFamily="34" charset="0"/>
                <a:cs typeface="Gill Sans MT" panose="020B0502020104020203" pitchFamily="34" charset="0"/>
              </a:rPr>
              <a:t> </a:t>
            </a:r>
            <a:r>
              <a:rPr lang="en-US" sz="1600" b="1" u="sng" spc="-10" dirty="0">
                <a:solidFill>
                  <a:srgbClr val="231F20"/>
                </a:solidFill>
                <a:effectLst/>
                <a:ea typeface="Calibri" panose="020F0502020204030204" pitchFamily="34" charset="0"/>
                <a:cs typeface="Gill Sans MT" panose="020B0502020104020203" pitchFamily="34" charset="0"/>
              </a:rPr>
              <a:t>as</a:t>
            </a:r>
            <a:r>
              <a:rPr lang="en-US" sz="1600" b="1" u="sng" spc="-55" dirty="0">
                <a:solidFill>
                  <a:srgbClr val="231F20"/>
                </a:solidFill>
                <a:effectLst/>
                <a:ea typeface="Calibri" panose="020F0502020204030204" pitchFamily="34" charset="0"/>
                <a:cs typeface="Gill Sans MT" panose="020B0502020104020203" pitchFamily="34" charset="0"/>
              </a:rPr>
              <a:t> </a:t>
            </a:r>
            <a:r>
              <a:rPr lang="en-US" sz="1600" b="1" u="sng" spc="-10" dirty="0">
                <a:solidFill>
                  <a:srgbClr val="231F20"/>
                </a:solidFill>
                <a:effectLst/>
                <a:ea typeface="Calibri" panose="020F0502020204030204" pitchFamily="34" charset="0"/>
                <a:cs typeface="Gill Sans MT" panose="020B0502020104020203" pitchFamily="34" charset="0"/>
              </a:rPr>
              <a:t>a</a:t>
            </a:r>
            <a:r>
              <a:rPr lang="en-US" sz="1600" b="1" u="sng" spc="-55" dirty="0">
                <a:solidFill>
                  <a:srgbClr val="231F20"/>
                </a:solidFill>
                <a:effectLst/>
                <a:ea typeface="Calibri" panose="020F0502020204030204" pitchFamily="34" charset="0"/>
                <a:cs typeface="Gill Sans MT" panose="020B0502020104020203" pitchFamily="34" charset="0"/>
              </a:rPr>
              <a:t> </a:t>
            </a:r>
            <a:r>
              <a:rPr lang="en-US" sz="1600" b="1" u="sng" spc="-10" dirty="0">
                <a:solidFill>
                  <a:srgbClr val="231F20"/>
                </a:solidFill>
                <a:effectLst/>
                <a:ea typeface="Calibri" panose="020F0502020204030204" pitchFamily="34" charset="0"/>
                <a:cs typeface="Gill Sans MT" panose="020B0502020104020203" pitchFamily="34" charset="0"/>
              </a:rPr>
              <a:t>result</a:t>
            </a:r>
            <a:r>
              <a:rPr lang="en-US" sz="1600" b="1" u="sng" spc="-60" dirty="0">
                <a:solidFill>
                  <a:srgbClr val="231F20"/>
                </a:solidFill>
                <a:effectLst/>
                <a:ea typeface="Calibri" panose="020F0502020204030204" pitchFamily="34" charset="0"/>
                <a:cs typeface="Gill Sans MT" panose="020B0502020104020203" pitchFamily="34" charset="0"/>
              </a:rPr>
              <a:t> </a:t>
            </a:r>
            <a:r>
              <a:rPr lang="en-US" sz="1600" b="1" u="sng" spc="-10" dirty="0">
                <a:solidFill>
                  <a:srgbClr val="231F20"/>
                </a:solidFill>
                <a:effectLst/>
                <a:ea typeface="Calibri" panose="020F0502020204030204" pitchFamily="34" charset="0"/>
                <a:cs typeface="Gill Sans MT" panose="020B0502020104020203" pitchFamily="34" charset="0"/>
              </a:rPr>
              <a:t>of</a:t>
            </a:r>
            <a:r>
              <a:rPr lang="en-US" sz="1600" b="1" u="sng" spc="-55" dirty="0">
                <a:solidFill>
                  <a:srgbClr val="231F20"/>
                </a:solidFill>
                <a:effectLst/>
                <a:ea typeface="Calibri" panose="020F0502020204030204" pitchFamily="34" charset="0"/>
                <a:cs typeface="Gill Sans MT" panose="020B0502020104020203" pitchFamily="34" charset="0"/>
              </a:rPr>
              <a:t> </a:t>
            </a:r>
            <a:r>
              <a:rPr lang="en-US" sz="1600" b="1" u="sng" spc="-10" dirty="0">
                <a:solidFill>
                  <a:srgbClr val="231F20"/>
                </a:solidFill>
                <a:effectLst/>
                <a:ea typeface="Calibri" panose="020F0502020204030204" pitchFamily="34" charset="0"/>
                <a:cs typeface="Gill Sans MT" panose="020B0502020104020203" pitchFamily="34" charset="0"/>
              </a:rPr>
              <a:t>the </a:t>
            </a:r>
            <a:r>
              <a:rPr lang="en-US" sz="1600" b="1" u="sng" dirty="0">
                <a:solidFill>
                  <a:srgbClr val="231F20"/>
                </a:solidFill>
                <a:effectLst/>
                <a:ea typeface="Calibri" panose="020F0502020204030204" pitchFamily="34" charset="0"/>
                <a:cs typeface="Gill Sans MT" panose="020B0502020104020203" pitchFamily="34" charset="0"/>
              </a:rPr>
              <a:t>social and emotional learning framework </a:t>
            </a:r>
            <a:r>
              <a:rPr lang="en-US" sz="1600" b="1" u="sng" dirty="0">
                <a:ea typeface="Calibri" panose="020F0502020204030204" pitchFamily="34" charset="0"/>
                <a:cs typeface="Gill Sans MT" panose="020B0502020104020203" pitchFamily="34" charset="0"/>
              </a:rPr>
              <a:t>indicates that </a:t>
            </a:r>
            <a:r>
              <a:rPr lang="en-US" sz="1600" b="1" u="sng" dirty="0">
                <a:solidFill>
                  <a:srgbClr val="231F20"/>
                </a:solidFill>
                <a:ea typeface="Calibri" panose="020F0502020204030204" pitchFamily="34" charset="0"/>
                <a:cs typeface="Times New Roman" panose="02020603050405020304" pitchFamily="18" charset="0"/>
              </a:rPr>
              <a:t>s</a:t>
            </a:r>
            <a:r>
              <a:rPr lang="en-US" sz="1600" b="1" u="sng" dirty="0">
                <a:solidFill>
                  <a:srgbClr val="231F20"/>
                </a:solidFill>
                <a:effectLst/>
                <a:ea typeface="Calibri" panose="020F0502020204030204" pitchFamily="34" charset="0"/>
                <a:cs typeface="Times New Roman" panose="02020603050405020304" pitchFamily="18" charset="0"/>
              </a:rPr>
              <a:t>tudents</a:t>
            </a:r>
            <a:r>
              <a:rPr lang="en-US" sz="1600" b="1" u="sng" spc="-70" dirty="0">
                <a:solidFill>
                  <a:srgbClr val="231F20"/>
                </a:solidFill>
                <a:effectLst/>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Times New Roman" panose="02020603050405020304" pitchFamily="18" charset="0"/>
              </a:rPr>
              <a:t>gain</a:t>
            </a:r>
            <a:r>
              <a:rPr lang="en-US" sz="1600" b="1" u="sng" spc="-65" dirty="0">
                <a:solidFill>
                  <a:srgbClr val="231F20"/>
                </a:solidFill>
                <a:effectLst/>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Times New Roman" panose="02020603050405020304" pitchFamily="18" charset="0"/>
              </a:rPr>
              <a:t>increased</a:t>
            </a:r>
            <a:r>
              <a:rPr lang="en-US" sz="1600" b="1" u="sng" spc="-55" dirty="0">
                <a:solidFill>
                  <a:srgbClr val="231F20"/>
                </a:solidFill>
                <a:effectLst/>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Times New Roman" panose="02020603050405020304" pitchFamily="18" charset="0"/>
              </a:rPr>
              <a:t>social</a:t>
            </a:r>
            <a:r>
              <a:rPr lang="en-US" sz="1600" b="1" u="sng" spc="-60" dirty="0">
                <a:solidFill>
                  <a:srgbClr val="231F20"/>
                </a:solidFill>
                <a:effectLst/>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Times New Roman" panose="02020603050405020304" pitchFamily="18" charset="0"/>
              </a:rPr>
              <a:t>and</a:t>
            </a:r>
            <a:r>
              <a:rPr lang="en-US" sz="1600" b="1" u="sng" spc="-70" dirty="0">
                <a:solidFill>
                  <a:srgbClr val="231F20"/>
                </a:solidFill>
                <a:effectLst/>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Times New Roman" panose="02020603050405020304" pitchFamily="18" charset="0"/>
              </a:rPr>
              <a:t>emotional</a:t>
            </a:r>
            <a:r>
              <a:rPr lang="en-US" sz="1600" b="1" u="sng" spc="-50" dirty="0">
                <a:solidFill>
                  <a:srgbClr val="231F20"/>
                </a:solidFill>
                <a:effectLst/>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Times New Roman" panose="02020603050405020304" pitchFamily="18" charset="0"/>
              </a:rPr>
              <a:t>learning competencies, including self-awareness, self- </a:t>
            </a:r>
            <a:r>
              <a:rPr lang="en-US" sz="1600" b="1" u="sng" spc="-10" dirty="0">
                <a:solidFill>
                  <a:srgbClr val="231F20"/>
                </a:solidFill>
                <a:effectLst/>
                <a:ea typeface="Calibri" panose="020F0502020204030204" pitchFamily="34" charset="0"/>
                <a:cs typeface="Times New Roman" panose="02020603050405020304" pitchFamily="18" charset="0"/>
              </a:rPr>
              <a:t>management,</a:t>
            </a:r>
            <a:r>
              <a:rPr lang="en-US" sz="1600" b="1" u="sng" spc="-30" dirty="0">
                <a:solidFill>
                  <a:srgbClr val="231F20"/>
                </a:solidFill>
                <a:effectLst/>
                <a:ea typeface="Calibri" panose="020F0502020204030204" pitchFamily="34" charset="0"/>
                <a:cs typeface="Times New Roman" panose="02020603050405020304" pitchFamily="18" charset="0"/>
              </a:rPr>
              <a:t> </a:t>
            </a:r>
            <a:r>
              <a:rPr lang="en-US" sz="1600" b="1" u="sng" spc="-10" dirty="0">
                <a:solidFill>
                  <a:srgbClr val="231F20"/>
                </a:solidFill>
                <a:effectLst/>
                <a:ea typeface="Calibri" panose="020F0502020204030204" pitchFamily="34" charset="0"/>
                <a:cs typeface="Times New Roman" panose="02020603050405020304" pitchFamily="18" charset="0"/>
              </a:rPr>
              <a:t>social-awareness,</a:t>
            </a:r>
            <a:r>
              <a:rPr lang="en-US" sz="1600" b="1" u="sng" spc="-30" dirty="0">
                <a:solidFill>
                  <a:srgbClr val="231F20"/>
                </a:solidFill>
                <a:effectLst/>
                <a:ea typeface="Calibri" panose="020F0502020204030204" pitchFamily="34" charset="0"/>
                <a:cs typeface="Times New Roman" panose="02020603050405020304" pitchFamily="18" charset="0"/>
              </a:rPr>
              <a:t> </a:t>
            </a:r>
            <a:r>
              <a:rPr lang="en-US" sz="1600" b="1" u="sng" spc="-10" dirty="0">
                <a:solidFill>
                  <a:srgbClr val="231F20"/>
                </a:solidFill>
                <a:effectLst/>
                <a:ea typeface="Calibri" panose="020F0502020204030204" pitchFamily="34" charset="0"/>
                <a:cs typeface="Times New Roman" panose="02020603050405020304" pitchFamily="18" charset="0"/>
              </a:rPr>
              <a:t>relationship</a:t>
            </a:r>
            <a:r>
              <a:rPr lang="en-US" sz="1600" b="1" u="sng" spc="-25" dirty="0">
                <a:solidFill>
                  <a:srgbClr val="231F20"/>
                </a:solidFill>
                <a:effectLst/>
                <a:ea typeface="Calibri" panose="020F0502020204030204" pitchFamily="34" charset="0"/>
                <a:cs typeface="Times New Roman" panose="02020603050405020304" pitchFamily="18" charset="0"/>
              </a:rPr>
              <a:t> </a:t>
            </a:r>
            <a:r>
              <a:rPr lang="en-US" sz="1600" b="1" u="sng" spc="-10" dirty="0">
                <a:solidFill>
                  <a:srgbClr val="231F20"/>
                </a:solidFill>
                <a:effectLst/>
                <a:ea typeface="Calibri" panose="020F0502020204030204" pitchFamily="34" charset="0"/>
                <a:cs typeface="Times New Roman" panose="02020603050405020304" pitchFamily="18" charset="0"/>
              </a:rPr>
              <a:t>skills,</a:t>
            </a:r>
            <a:r>
              <a:rPr lang="en-US" sz="1600" b="1" u="sng" spc="-30" dirty="0">
                <a:solidFill>
                  <a:srgbClr val="231F20"/>
                </a:solidFill>
                <a:effectLst/>
                <a:ea typeface="Calibri" panose="020F0502020204030204" pitchFamily="34" charset="0"/>
                <a:cs typeface="Times New Roman" panose="02020603050405020304" pitchFamily="18" charset="0"/>
              </a:rPr>
              <a:t> </a:t>
            </a:r>
            <a:r>
              <a:rPr lang="en-US" sz="1600" b="1" u="sng" spc="-10" dirty="0">
                <a:solidFill>
                  <a:srgbClr val="231F20"/>
                </a:solidFill>
                <a:effectLst/>
                <a:ea typeface="Calibri" panose="020F0502020204030204" pitchFamily="34" charset="0"/>
                <a:cs typeface="Times New Roman" panose="02020603050405020304" pitchFamily="18" charset="0"/>
              </a:rPr>
              <a:t>and </a:t>
            </a:r>
            <a:r>
              <a:rPr lang="en-US" sz="1600" b="1" u="sng" dirty="0">
                <a:solidFill>
                  <a:srgbClr val="231F20"/>
                </a:solidFill>
                <a:effectLst/>
                <a:ea typeface="Calibri" panose="020F0502020204030204" pitchFamily="34" charset="0"/>
                <a:cs typeface="Times New Roman" panose="02020603050405020304" pitchFamily="18" charset="0"/>
              </a:rPr>
              <a:t>responsible</a:t>
            </a:r>
            <a:r>
              <a:rPr lang="en-US" sz="1600" b="1" u="sng" spc="-70" dirty="0">
                <a:solidFill>
                  <a:srgbClr val="231F20"/>
                </a:solidFill>
                <a:effectLst/>
                <a:ea typeface="Calibri" panose="020F0502020204030204" pitchFamily="34" charset="0"/>
                <a:cs typeface="Times New Roman" panose="02020603050405020304" pitchFamily="18" charset="0"/>
              </a:rPr>
              <a:t> </a:t>
            </a:r>
            <a:r>
              <a:rPr lang="en-US" sz="1600" b="1" u="sng" dirty="0">
                <a:solidFill>
                  <a:srgbClr val="231F20"/>
                </a:solidFill>
                <a:effectLst/>
                <a:ea typeface="Calibri" panose="020F0502020204030204" pitchFamily="34" charset="0"/>
                <a:cs typeface="Times New Roman" panose="02020603050405020304" pitchFamily="18" charset="0"/>
              </a:rPr>
              <a:t>decision-making”</a:t>
            </a:r>
            <a:endParaRPr lang="en-US" sz="1600" b="1" u="sng" dirty="0"/>
          </a:p>
          <a:p>
            <a:pPr marL="0" marR="0">
              <a:lnSpc>
                <a:spcPct val="107000"/>
              </a:lnSpc>
              <a:spcBef>
                <a:spcPts val="0"/>
              </a:spcBef>
              <a:spcAft>
                <a:spcPts val="0"/>
              </a:spcAft>
            </a:pPr>
            <a:endParaRPr lang="en-US" sz="1600" dirty="0">
              <a:solidFill>
                <a:srgbClr val="231F20"/>
              </a:solidFill>
              <a:effectLst/>
              <a:latin typeface="MontserratRoman-Medium"/>
              <a:ea typeface="Calibri" panose="020F0502020204030204" pitchFamily="34" charset="0"/>
              <a:cs typeface="MontserratRoman-Medium"/>
            </a:endParaRPr>
          </a:p>
          <a:p>
            <a:pPr marL="0" marR="0">
              <a:lnSpc>
                <a:spcPct val="107000"/>
              </a:lnSpc>
              <a:spcBef>
                <a:spcPts val="0"/>
              </a:spcBef>
              <a:spcAft>
                <a:spcPts val="0"/>
              </a:spcAft>
            </a:pPr>
            <a:endParaRPr lang="en-US" sz="1800" dirty="0">
              <a:solidFill>
                <a:srgbClr val="231F20"/>
              </a:solidFill>
              <a:effectLst/>
              <a:latin typeface="MontserratRoman-Medium"/>
              <a:ea typeface="Calibri" panose="020F0502020204030204" pitchFamily="34" charset="0"/>
              <a:cs typeface="MontserratRoman-Medium"/>
            </a:endParaRPr>
          </a:p>
          <a:p>
            <a:endParaRPr lang="en-US" dirty="0"/>
          </a:p>
        </p:txBody>
      </p:sp>
    </p:spTree>
    <p:extLst>
      <p:ext uri="{BB962C8B-B14F-4D97-AF65-F5344CB8AC3E}">
        <p14:creationId xmlns:p14="http://schemas.microsoft.com/office/powerpoint/2010/main" val="3316671732"/>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58122B-94AB-9DD9-DDDF-048E68350485}"/>
              </a:ext>
            </a:extLst>
          </p:cNvPr>
          <p:cNvSpPr txBox="1"/>
          <p:nvPr/>
        </p:nvSpPr>
        <p:spPr>
          <a:xfrm>
            <a:off x="843379" y="408374"/>
            <a:ext cx="10733103" cy="1200329"/>
          </a:xfrm>
          <a:prstGeom prst="rect">
            <a:avLst/>
          </a:prstGeom>
          <a:noFill/>
        </p:spPr>
        <p:txBody>
          <a:bodyPr wrap="square">
            <a:spAutoFit/>
          </a:bodyPr>
          <a:lstStyle/>
          <a:p>
            <a:r>
              <a:rPr lang="en-US" sz="2400" b="0" i="0" dirty="0">
                <a:solidFill>
                  <a:srgbClr val="333333"/>
                </a:solidFill>
                <a:effectLst/>
                <a:latin typeface="trade-gothic-next"/>
              </a:rPr>
              <a:t>Suicide is the second-leading cause of death among people aged 15 to 24 in the U.S. Nearly 20% of high school students report serious thoughts of suicide and 9% have made an attempt to take their lives, according to the </a:t>
            </a:r>
            <a:r>
              <a:rPr lang="en-US" sz="1000" b="0" i="0" u="none" strike="noStrike" dirty="0">
                <a:solidFill>
                  <a:srgbClr val="337AB7"/>
                </a:solidFill>
                <a:effectLst/>
                <a:latin typeface="trade-gothic-next"/>
                <a:hlinkClick r:id="rId2"/>
              </a:rPr>
              <a:t>National Alliance on Mental Illness</a:t>
            </a:r>
            <a:r>
              <a:rPr lang="en-US" sz="1000" b="0" i="0" dirty="0">
                <a:solidFill>
                  <a:srgbClr val="333333"/>
                </a:solidFill>
                <a:effectLst/>
                <a:latin typeface="trade-gothic-next"/>
              </a:rPr>
              <a:t>.</a:t>
            </a:r>
            <a:endParaRPr lang="en-US" sz="1000" dirty="0"/>
          </a:p>
        </p:txBody>
      </p:sp>
      <p:sp>
        <p:nvSpPr>
          <p:cNvPr id="6" name="TextBox 5">
            <a:extLst>
              <a:ext uri="{FF2B5EF4-FFF2-40B4-BE49-F238E27FC236}">
                <a16:creationId xmlns:a16="http://schemas.microsoft.com/office/drawing/2014/main" id="{E012F6DB-7BFF-758B-88EA-AD1FFA913E77}"/>
              </a:ext>
            </a:extLst>
          </p:cNvPr>
          <p:cNvSpPr txBox="1"/>
          <p:nvPr/>
        </p:nvSpPr>
        <p:spPr>
          <a:xfrm>
            <a:off x="781236" y="5301761"/>
            <a:ext cx="10369119" cy="830997"/>
          </a:xfrm>
          <a:prstGeom prst="rect">
            <a:avLst/>
          </a:prstGeom>
          <a:noFill/>
        </p:spPr>
        <p:txBody>
          <a:bodyPr wrap="square">
            <a:spAutoFit/>
          </a:bodyPr>
          <a:lstStyle/>
          <a:p>
            <a:r>
              <a:rPr lang="en-US" sz="2400" b="0" i="0" dirty="0">
                <a:solidFill>
                  <a:srgbClr val="000000"/>
                </a:solidFill>
                <a:effectLst/>
                <a:latin typeface="ivyjournal"/>
              </a:rPr>
              <a:t>In February, a Pew survey found that </a:t>
            </a:r>
            <a:r>
              <a:rPr lang="en-US" sz="2400" b="0" i="0" strike="noStrike" dirty="0">
                <a:effectLst/>
                <a:latin typeface="ivyjournal"/>
                <a:hlinkClick r:id="rId3">
                  <a:extLst>
                    <a:ext uri="{A12FA001-AC4F-418D-AE19-62706E023703}">
                      <ahyp:hlinkClr xmlns:ahyp="http://schemas.microsoft.com/office/drawing/2018/hyperlinkcolor" val="tx"/>
                    </a:ext>
                  </a:extLst>
                </a:hlinkClick>
              </a:rPr>
              <a:t>70 percent of teens say anxiety and depression is a "major problem" among their peers</a:t>
            </a:r>
            <a:endParaRPr lang="en-US" sz="2400" dirty="0"/>
          </a:p>
        </p:txBody>
      </p:sp>
      <p:pic>
        <p:nvPicPr>
          <p:cNvPr id="3" name="Picture 2">
            <a:extLst>
              <a:ext uri="{FF2B5EF4-FFF2-40B4-BE49-F238E27FC236}">
                <a16:creationId xmlns:a16="http://schemas.microsoft.com/office/drawing/2014/main" id="{31E5F12C-D736-3DDD-52DF-B121CD09B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710" y="1770354"/>
            <a:ext cx="6897949" cy="344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51879"/>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FCA4FA-ABB3-A514-1455-CC536560A613}"/>
              </a:ext>
            </a:extLst>
          </p:cNvPr>
          <p:cNvSpPr txBox="1"/>
          <p:nvPr/>
        </p:nvSpPr>
        <p:spPr>
          <a:xfrm>
            <a:off x="727968" y="630316"/>
            <a:ext cx="10733103" cy="6186309"/>
          </a:xfrm>
          <a:prstGeom prst="rect">
            <a:avLst/>
          </a:prstGeom>
          <a:noFill/>
        </p:spPr>
        <p:txBody>
          <a:bodyPr wrap="square">
            <a:spAutoFit/>
          </a:bodyPr>
          <a:lstStyle/>
          <a:p>
            <a:pPr marL="0" marR="0">
              <a:spcBef>
                <a:spcPts val="0"/>
              </a:spcBef>
              <a:spcAft>
                <a:spcPts val="0"/>
              </a:spcAft>
            </a:pPr>
            <a:r>
              <a:rPr lang="en-US" sz="3600" u="sng" dirty="0">
                <a:solidFill>
                  <a:srgbClr val="FFFF00"/>
                </a:solidFill>
                <a:effectLst/>
                <a:latin typeface="Georgia" panose="02040502050405020303" pitchFamily="18" charset="0"/>
                <a:ea typeface="Times New Roman" panose="02020603050405020304" pitchFamily="18" charset="0"/>
              </a:rPr>
              <a:t>According to statistics from the New Mexico Department of Health website, New Mexico has the </a:t>
            </a:r>
            <a:r>
              <a:rPr lang="en-US" sz="3600" u="sng" dirty="0">
                <a:solidFill>
                  <a:srgbClr val="FFFF00"/>
                </a:solidFill>
                <a:latin typeface="Georgia" panose="02040502050405020303" pitchFamily="18" charset="0"/>
              </a:rPr>
              <a:t>second-highest</a:t>
            </a:r>
            <a:r>
              <a:rPr lang="en-US" sz="3600" u="sng" dirty="0">
                <a:solidFill>
                  <a:srgbClr val="FFFF00"/>
                </a:solidFill>
                <a:effectLst/>
                <a:latin typeface="Georgia" panose="02040502050405020303" pitchFamily="18" charset="0"/>
                <a:ea typeface="Times New Roman" panose="02020603050405020304" pitchFamily="18" charset="0"/>
              </a:rPr>
              <a:t> rate of suicide in the nation, with a rate that is consistently 50% higher than the national average. Suicide is the eighth leading cause of death in our state for all ages but is the leading cause of death in 15- to 17-year-olds (this rate also includes unintentional injuries). It is the second-highest cause of death in age ranges from 5 to 14 and 18 to 35.</a:t>
            </a:r>
            <a:br>
              <a:rPr lang="en-US" sz="3600" u="sng" dirty="0">
                <a:solidFill>
                  <a:srgbClr val="FFFF00"/>
                </a:solidFill>
                <a:effectLst/>
                <a:latin typeface="Calibri" panose="020F0502020204030204" pitchFamily="34" charset="0"/>
                <a:ea typeface="Times New Roman" panose="02020603050405020304" pitchFamily="18" charset="0"/>
              </a:rPr>
            </a:br>
            <a:endParaRPr lang="en-US" sz="3600" u="sng" dirty="0">
              <a:solidFill>
                <a:srgbClr val="FFFF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58836700"/>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1EEA1D-F880-430A-A7A4-C59EF83671AF}"/>
              </a:ext>
            </a:extLst>
          </p:cNvPr>
          <p:cNvSpPr txBox="1"/>
          <p:nvPr/>
        </p:nvSpPr>
        <p:spPr>
          <a:xfrm>
            <a:off x="896646" y="603682"/>
            <a:ext cx="10484528" cy="5488682"/>
          </a:xfrm>
          <a:prstGeom prst="rect">
            <a:avLst/>
          </a:prstGeom>
          <a:noFill/>
        </p:spPr>
        <p:txBody>
          <a:bodyPr wrap="square">
            <a:spAutoFit/>
          </a:bodyPr>
          <a:lstStyle/>
          <a:p>
            <a:pPr marL="0" marR="0" algn="ctr">
              <a:spcBef>
                <a:spcPts val="0"/>
              </a:spcBef>
              <a:spcAft>
                <a:spcPts val="750"/>
              </a:spcAft>
            </a:pPr>
            <a:r>
              <a:rPr lang="en-US" sz="3200" b="1" u="sng" dirty="0">
                <a:solidFill>
                  <a:srgbClr val="333333"/>
                </a:solidFill>
                <a:effectLst/>
                <a:latin typeface="Calibri" panose="020F0502020204030204" pitchFamily="34" charset="0"/>
                <a:ea typeface="Times New Roman" panose="02020603050405020304" pitchFamily="18" charset="0"/>
              </a:rPr>
              <a:t>A Shared Philosophical Understanding</a:t>
            </a:r>
            <a:br>
              <a:rPr lang="en-US" sz="1400" b="1" i="1" dirty="0">
                <a:solidFill>
                  <a:srgbClr val="333333"/>
                </a:solidFill>
                <a:effectLst/>
                <a:latin typeface="Calibri" panose="020F0502020204030204" pitchFamily="34" charset="0"/>
                <a:ea typeface="Times New Roman" panose="02020603050405020304" pitchFamily="18" charset="0"/>
              </a:rPr>
            </a:b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3600" i="1" dirty="0">
                <a:solidFill>
                  <a:srgbClr val="333333"/>
                </a:solidFill>
                <a:effectLst/>
                <a:latin typeface="Calibri" panose="020F0502020204030204" pitchFamily="34" charset="0"/>
                <a:ea typeface="Times New Roman" panose="02020603050405020304" pitchFamily="18" charset="0"/>
              </a:rPr>
              <a:t>Meaningful youth engagement is an inclusive, intentional, mutually respectful partnership between youth and adults whereby, respective contributions are valued, and young people's ideas, priorities, needs, perspectives, skills, and strengths are integrated into the design and delivery of meaningful programs, strategies, policies, and funding mechanisms that directly impact them and their communities. </a:t>
            </a:r>
            <a:r>
              <a:rPr lang="en-US" sz="1000" i="1" dirty="0">
                <a:solidFill>
                  <a:srgbClr val="333333"/>
                </a:solidFill>
                <a:effectLst/>
                <a:latin typeface="Calibri" panose="020F0502020204030204" pitchFamily="34" charset="0"/>
                <a:ea typeface="Times New Roman" panose="02020603050405020304" pitchFamily="18" charset="0"/>
              </a:rPr>
              <a:t>With impetus from (</a:t>
            </a:r>
            <a:r>
              <a:rPr lang="en-US" sz="1000" u="sng" dirty="0">
                <a:solidFill>
                  <a:srgbClr val="000000"/>
                </a:solidFill>
                <a:effectLst/>
                <a:latin typeface="Calibri" panose="020F0502020204030204" pitchFamily="34" charset="0"/>
                <a:ea typeface="Times New Roman" panose="02020603050405020304" pitchFamily="18" charset="0"/>
                <a:hlinkClick r:id="rId2"/>
              </a:rPr>
              <a:t>www.youthpower.org</a:t>
            </a:r>
            <a:r>
              <a:rPr lang="en-US" sz="1000" i="1" dirty="0">
                <a:solidFill>
                  <a:srgbClr val="333333"/>
                </a:solidFill>
                <a:effectLst/>
                <a:latin typeface="Calibri" panose="020F0502020204030204" pitchFamily="34"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4971081"/>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tional Poll: Pandemic Negatively Impacted Teens' Mental Health">
            <a:extLst>
              <a:ext uri="{FF2B5EF4-FFF2-40B4-BE49-F238E27FC236}">
                <a16:creationId xmlns:a16="http://schemas.microsoft.com/office/drawing/2014/main" id="{BEA8B837-DF66-FF8F-85DB-3E0B3EA26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654378"/>
            <a:ext cx="10286283" cy="578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44611"/>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D005FE-FC36-04AC-6859-0867D32BEDBF}"/>
              </a:ext>
            </a:extLst>
          </p:cNvPr>
          <p:cNvSpPr txBox="1"/>
          <p:nvPr/>
        </p:nvSpPr>
        <p:spPr>
          <a:xfrm>
            <a:off x="0" y="5912528"/>
            <a:ext cx="10591060" cy="592213"/>
          </a:xfrm>
          <a:prstGeom prst="rect">
            <a:avLst/>
          </a:prstGeom>
          <a:noFill/>
        </p:spPr>
        <p:txBody>
          <a:bodyPr wrap="square">
            <a:spAutoFit/>
          </a:bodyPr>
          <a:lstStyle/>
          <a:p>
            <a:pPr marL="228600" marR="0" indent="-228600" algn="ctr">
              <a:lnSpc>
                <a:spcPct val="106000"/>
              </a:lnSpc>
              <a:spcBef>
                <a:spcPts val="0"/>
              </a:spcBef>
              <a:spcAft>
                <a:spcPts val="0"/>
              </a:spcAft>
            </a:pPr>
            <a:r>
              <a:rPr lang="en-US" sz="3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Student Advisory Council Discussion notes-Mental Health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4444051-CEFB-A820-9ABB-F3A12C118B44}"/>
              </a:ext>
            </a:extLst>
          </p:cNvPr>
          <p:cNvSpPr txBox="1"/>
          <p:nvPr/>
        </p:nvSpPr>
        <p:spPr>
          <a:xfrm>
            <a:off x="239697" y="292963"/>
            <a:ext cx="11185864" cy="5078313"/>
          </a:xfrm>
          <a:prstGeom prst="rect">
            <a:avLst/>
          </a:prstGeom>
          <a:noFill/>
        </p:spPr>
        <p:txBody>
          <a:bodyPr wrap="square" rtlCol="0">
            <a:spAutoFit/>
          </a:bodyPr>
          <a:lstStyle/>
          <a:p>
            <a:r>
              <a:rPr lang="en-US" sz="3600" dirty="0"/>
              <a:t>The following notes reflect the discussion that took place on May 1, 2022</a:t>
            </a:r>
            <a:r>
              <a:rPr lang="en-US" sz="3600"/>
              <a:t>, between NMPED’s </a:t>
            </a:r>
            <a:r>
              <a:rPr lang="en-US" sz="3600" dirty="0"/>
              <a:t>Student Advisory Council and Mark Kolokoff</a:t>
            </a:r>
            <a:r>
              <a:rPr lang="en-US" sz="3600"/>
              <a:t>, NMPED’s </a:t>
            </a:r>
            <a:r>
              <a:rPr lang="en-US" sz="3600" dirty="0"/>
              <a:t>Youth and </a:t>
            </a:r>
            <a:r>
              <a:rPr lang="en-US" sz="3600"/>
              <a:t>Community Liaison, </a:t>
            </a:r>
            <a:r>
              <a:rPr lang="en-US" sz="3600" dirty="0"/>
              <a:t>regarding the mental </a:t>
            </a:r>
            <a:r>
              <a:rPr lang="en-US" sz="3600"/>
              <a:t>health issues </a:t>
            </a:r>
            <a:r>
              <a:rPr lang="en-US" sz="3600" dirty="0"/>
              <a:t>that are dramatically impacting students in New Mexico and  the nation.  This topic was generated by the students.</a:t>
            </a:r>
          </a:p>
          <a:p>
            <a:endParaRPr lang="en-US" sz="3600" dirty="0"/>
          </a:p>
          <a:p>
            <a:r>
              <a:rPr lang="en-US" sz="3600" dirty="0"/>
              <a:t>Please activate the link below to access the narrative of this discussion</a:t>
            </a:r>
            <a:r>
              <a:rPr lang="en-US" dirty="0"/>
              <a:t>.</a:t>
            </a:r>
          </a:p>
        </p:txBody>
      </p:sp>
    </p:spTree>
    <p:extLst>
      <p:ext uri="{BB962C8B-B14F-4D97-AF65-F5344CB8AC3E}">
        <p14:creationId xmlns:p14="http://schemas.microsoft.com/office/powerpoint/2010/main" val="2101529261"/>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95D0A-0C39-FE3D-ACC1-F74D324EE3FC}"/>
              </a:ext>
            </a:extLst>
          </p:cNvPr>
          <p:cNvSpPr txBox="1"/>
          <p:nvPr/>
        </p:nvSpPr>
        <p:spPr>
          <a:xfrm>
            <a:off x="119663" y="240622"/>
            <a:ext cx="11110311" cy="5974713"/>
          </a:xfrm>
          <a:prstGeom prst="rect">
            <a:avLst/>
          </a:prstGeom>
          <a:noFill/>
        </p:spPr>
        <p:txBody>
          <a:bodyPr wrap="square">
            <a:spAutoFit/>
          </a:bodyPr>
          <a:lstStyle/>
          <a:p>
            <a:pPr marL="0" marR="0" algn="ctr">
              <a:lnSpc>
                <a:spcPts val="2250"/>
              </a:lnSpc>
              <a:spcBef>
                <a:spcPts val="0"/>
              </a:spcBef>
              <a:spcAft>
                <a:spcPts val="750"/>
              </a:spcAft>
            </a:pPr>
            <a:r>
              <a:rPr lang="en-US" sz="2800" u="sng" cap="all" spc="150" dirty="0">
                <a:solidFill>
                  <a:srgbClr val="252525"/>
                </a:solidFill>
                <a:effectLst/>
                <a:latin typeface="proxima_nova_cn_rgbold"/>
                <a:ea typeface="Times New Roman" panose="02020603050405020304" pitchFamily="18" charset="0"/>
                <a:cs typeface="Times New Roman" panose="02020603050405020304" pitchFamily="18" charset="0"/>
              </a:rPr>
              <a:t>WHAT ARE School-Based PEER2Peer SUPPORT GROUPS?</a:t>
            </a:r>
          </a:p>
          <a:p>
            <a:pPr marL="0" marR="0">
              <a:lnSpc>
                <a:spcPts val="2250"/>
              </a:lnSpc>
              <a:spcBef>
                <a:spcPts val="0"/>
              </a:spcBef>
              <a:spcAft>
                <a:spcPts val="750"/>
              </a:spcAft>
            </a:pP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2000" dirty="0">
                <a:solidFill>
                  <a:srgbClr val="191919"/>
                </a:solidFill>
                <a:effectLst/>
                <a:latin typeface="proxima_nova_rgregular"/>
                <a:ea typeface="Times New Roman" panose="02020603050405020304" pitchFamily="18" charset="0"/>
                <a:cs typeface="Times New Roman" panose="02020603050405020304" pitchFamily="18" charset="0"/>
              </a:rPr>
              <a:t>School-Based Peer2Peer Support groups - - are groups of Students who gather to share common concerns or personal issues and experiences associated with a particular problem, condition, illness, or personal circumstance.  In a support group, students can talk with other students who are like themselves – young people who can truly identify with what others are  going through and can share the type of practical insights that can only come from firsthand experience.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2000" u="sng" dirty="0">
                <a:solidFill>
                  <a:srgbClr val="191919"/>
                </a:solidFill>
                <a:effectLst/>
                <a:latin typeface="proxima_nova_rgregular"/>
                <a:ea typeface="Times New Roman" panose="02020603050405020304" pitchFamily="18" charset="0"/>
                <a:cs typeface="Times New Roman" panose="02020603050405020304" pitchFamily="18" charset="0"/>
              </a:rPr>
              <a:t>Some of the common characteristics of support groups include:</a:t>
            </a: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191919"/>
                </a:solidFill>
                <a:effectLst/>
                <a:latin typeface="proxima_nova_rgregular"/>
                <a:ea typeface="Times New Roman" panose="02020603050405020304" pitchFamily="18" charset="0"/>
                <a:cs typeface="Times New Roman" panose="02020603050405020304" pitchFamily="18" charset="0"/>
              </a:rPr>
              <a:t>Students who are all directly affected by a particular issue, illness, or circumstance and need help</a:t>
            </a:r>
            <a:endParaRPr lang="en-US" sz="2000" dirty="0">
              <a:solidFill>
                <a:srgbClr val="191919"/>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191919"/>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2000" dirty="0">
                <a:solidFill>
                  <a:srgbClr val="191919"/>
                </a:solidFill>
                <a:effectLst/>
                <a:latin typeface="proxima_nova_rgregular"/>
                <a:ea typeface="Times New Roman" panose="02020603050405020304" pitchFamily="18" charset="0"/>
                <a:cs typeface="Times New Roman" panose="02020603050405020304" pitchFamily="18" charset="0"/>
              </a:rPr>
              <a:t> </a:t>
            </a:r>
            <a:r>
              <a:rPr lang="en-US" sz="2000" u="sng" dirty="0">
                <a:solidFill>
                  <a:srgbClr val="191919"/>
                </a:solidFill>
                <a:effectLst/>
                <a:latin typeface="proxima_nova_rgregular"/>
                <a:ea typeface="Times New Roman" panose="02020603050405020304" pitchFamily="18" charset="0"/>
                <a:cs typeface="Times New Roman" panose="02020603050405020304" pitchFamily="18" charset="0"/>
              </a:rPr>
              <a:t>licensed professional </a:t>
            </a:r>
            <a:r>
              <a:rPr lang="en-US" sz="2000" dirty="0">
                <a:solidFill>
                  <a:srgbClr val="191919"/>
                </a:solidFill>
                <a:effectLst/>
                <a:latin typeface="proxima_nova_rgregular"/>
                <a:ea typeface="Times New Roman" panose="02020603050405020304" pitchFamily="18" charset="0"/>
                <a:cs typeface="Times New Roman" panose="02020603050405020304" pitchFamily="18" charset="0"/>
              </a:rPr>
              <a:t>in attendance for every meeting</a:t>
            </a:r>
            <a:endParaRPr lang="en-US" sz="2000"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191919"/>
                </a:solidFill>
                <a:effectLst/>
                <a:latin typeface="proxima_nova_rgregular"/>
                <a:ea typeface="Times New Roman" panose="02020603050405020304" pitchFamily="18" charset="0"/>
                <a:cs typeface="Times New Roman" panose="02020603050405020304" pitchFamily="18" charset="0"/>
              </a:rPr>
              <a:t>Small sizes, to better allow all students to be heard and share</a:t>
            </a:r>
            <a:endParaRPr lang="en-US" sz="2000"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191919"/>
                </a:solidFill>
                <a:effectLst/>
                <a:latin typeface="proxima_nova_rgregular"/>
                <a:ea typeface="Times New Roman" panose="02020603050405020304" pitchFamily="18" charset="0"/>
                <a:cs typeface="Times New Roman" panose="02020603050405020304" pitchFamily="18" charset="0"/>
              </a:rPr>
              <a:t>A commitment to attend the meeting on a regular basis</a:t>
            </a:r>
            <a:endParaRPr lang="en-US" sz="2000"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191919"/>
                </a:solidFill>
                <a:effectLst/>
                <a:latin typeface="proxima_nova_rgregular"/>
                <a:ea typeface="Times New Roman" panose="02020603050405020304" pitchFamily="18" charset="0"/>
                <a:cs typeface="Times New Roman" panose="02020603050405020304" pitchFamily="18" charset="0"/>
              </a:rPr>
              <a:t>Peer leaders that are trained to facilitate and lead the group discussions</a:t>
            </a:r>
            <a:endParaRPr lang="en-US" sz="2000"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191919"/>
                </a:solidFill>
                <a:effectLst/>
                <a:latin typeface="proxima_nova_rgregular"/>
                <a:ea typeface="Times New Roman" panose="02020603050405020304" pitchFamily="18" charset="0"/>
                <a:cs typeface="Times New Roman" panose="02020603050405020304" pitchFamily="18" charset="0"/>
              </a:rPr>
              <a:t>Meetings that take place at a prescribed time, weekly, during the school day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191919"/>
                </a:solidFill>
                <a:latin typeface="proxima_nova_rgregular"/>
                <a:ea typeface="Calibri" panose="020F0502020204030204" pitchFamily="34" charset="0"/>
                <a:cs typeface="Times New Roman" panose="02020603050405020304" pitchFamily="18" charset="0"/>
              </a:rPr>
              <a:t>Resources for services that students may seek for further help</a:t>
            </a:r>
            <a:endParaRPr lang="en-US" sz="2000"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Join one of our highly structured Procovery Circles!">
            <a:extLst>
              <a:ext uri="{FF2B5EF4-FFF2-40B4-BE49-F238E27FC236}">
                <a16:creationId xmlns:a16="http://schemas.microsoft.com/office/drawing/2014/main" id="{BF306B62-DBA5-98F0-0376-51BA8D0E9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404" y="4220293"/>
            <a:ext cx="2889596" cy="263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44613"/>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5296E-4138-6248-1FD4-F0611B7E297A}"/>
              </a:ext>
            </a:extLst>
          </p:cNvPr>
          <p:cNvSpPr txBox="1"/>
          <p:nvPr/>
        </p:nvSpPr>
        <p:spPr>
          <a:xfrm>
            <a:off x="284084" y="179168"/>
            <a:ext cx="11319030" cy="4655505"/>
          </a:xfrm>
          <a:prstGeom prst="rect">
            <a:avLst/>
          </a:prstGeom>
          <a:noFill/>
        </p:spPr>
        <p:txBody>
          <a:bodyPr wrap="square">
            <a:spAutoFit/>
          </a:bodyPr>
          <a:lstStyle/>
          <a:p>
            <a:pPr marL="0" marR="0">
              <a:lnSpc>
                <a:spcPct val="107000"/>
              </a:lnSpc>
              <a:spcBef>
                <a:spcPts val="0"/>
              </a:spcBef>
              <a:spcAft>
                <a:spcPts val="0"/>
              </a:spcAft>
            </a:pPr>
            <a:r>
              <a:rPr lang="en-US" sz="3200" b="1" u="sng" dirty="0">
                <a:solidFill>
                  <a:srgbClr val="212121"/>
                </a:solidFill>
                <a:effectLst/>
                <a:latin typeface="Georgia" panose="02040502050405020303" pitchFamily="18" charset="0"/>
                <a:ea typeface="Times New Roman" panose="02020603050405020304" pitchFamily="18" charset="0"/>
                <a:cs typeface="Times New Roman" panose="02020603050405020304" pitchFamily="18" charset="0"/>
              </a:rPr>
              <a:t>The Rationale</a:t>
            </a:r>
          </a:p>
          <a:p>
            <a:pPr marL="0" marR="0">
              <a:lnSpc>
                <a:spcPct val="107000"/>
              </a:lnSpc>
              <a:spcBef>
                <a:spcPts val="0"/>
              </a:spcBef>
              <a:spcAft>
                <a:spcPts val="0"/>
              </a:spcAft>
            </a:pP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212121"/>
                </a:solidFill>
                <a:effectLst/>
                <a:latin typeface="Roboto" panose="02000000000000000000" pitchFamily="2" charset="0"/>
                <a:ea typeface="Times New Roman" panose="02020603050405020304" pitchFamily="18" charset="0"/>
                <a:cs typeface="Times New Roman" panose="02020603050405020304" pitchFamily="18" charset="0"/>
              </a:rPr>
              <a:t>Peer2Peer support programs can be defined as peer-to-peer interaction in which individuals who are of approximately the same age take on a helping role, assisting students who may share related values, experiences and lifestyles.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212121"/>
                </a:solidFill>
                <a:effectLst/>
                <a:latin typeface="Roboto" panose="02000000000000000000" pitchFamily="2" charset="0"/>
                <a:ea typeface="Times New Roman" panose="02020603050405020304" pitchFamily="18" charset="0"/>
                <a:cs typeface="Times New Roman" panose="02020603050405020304" pitchFamily="18" charset="0"/>
              </a:rPr>
              <a:t> </a:t>
            </a:r>
            <a:br>
              <a:rPr lang="en-US" sz="2000" dirty="0">
                <a:solidFill>
                  <a:srgbClr val="212121"/>
                </a:solidFill>
                <a:effectLst/>
                <a:latin typeface="Roboto" panose="02000000000000000000" pitchFamily="2" charset="0"/>
                <a:ea typeface="Times New Roman" panose="02020603050405020304" pitchFamily="18" charset="0"/>
                <a:cs typeface="Times New Roman" panose="02020603050405020304" pitchFamily="18" charset="0"/>
              </a:rPr>
            </a:br>
            <a:r>
              <a:rPr lang="en-US" sz="2000" dirty="0">
                <a:solidFill>
                  <a:srgbClr val="212121"/>
                </a:solidFill>
                <a:effectLst/>
                <a:latin typeface="Roboto" panose="02000000000000000000" pitchFamily="2" charset="0"/>
                <a:ea typeface="Times New Roman" panose="02020603050405020304" pitchFamily="18" charset="0"/>
                <a:cs typeface="Times New Roman" panose="02020603050405020304" pitchFamily="18" charset="0"/>
              </a:rPr>
              <a:t>Peer2Peer  support programs can enhance the effectiveness of school counseling programs by increasing outreach and raising student awareness of services. Through proper selection, training and supervision, peer support can be a positive influence within the school  and community. Research indicates peer support programs are helpful when focused on assisting students with social/emotional or academic problems, who are often marginalized  and those with disabilities. Peer support programs can also help create a positive school culture and connectedness to the school community for all involved</a:t>
            </a:r>
          </a:p>
        </p:txBody>
      </p:sp>
      <p:pic>
        <p:nvPicPr>
          <p:cNvPr id="2050" name="Picture 2" descr="Join one of our highly structured Procovery Circles!">
            <a:extLst>
              <a:ext uri="{FF2B5EF4-FFF2-40B4-BE49-F238E27FC236}">
                <a16:creationId xmlns:a16="http://schemas.microsoft.com/office/drawing/2014/main" id="{843C298A-C7FE-5295-A452-7C55A148A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9435" y="4460097"/>
            <a:ext cx="2302565" cy="239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524155"/>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6087D2-CBA1-CFCC-A1A2-7FC85B8AE859}"/>
              </a:ext>
            </a:extLst>
          </p:cNvPr>
          <p:cNvSpPr txBox="1"/>
          <p:nvPr/>
        </p:nvSpPr>
        <p:spPr>
          <a:xfrm>
            <a:off x="0" y="239309"/>
            <a:ext cx="11541529" cy="5816977"/>
          </a:xfrm>
          <a:prstGeom prst="rect">
            <a:avLst/>
          </a:prstGeom>
          <a:noFill/>
        </p:spPr>
        <p:txBody>
          <a:bodyPr wrap="square">
            <a:spAutoFit/>
          </a:bodyPr>
          <a:lstStyle/>
          <a:p>
            <a:pPr marL="0" marR="0" algn="ctr">
              <a:spcBef>
                <a:spcPts val="0"/>
              </a:spcBef>
              <a:spcAft>
                <a:spcPts val="750"/>
              </a:spcAft>
            </a:pPr>
            <a:r>
              <a:rPr lang="en-US" sz="2000" b="1" i="0" u="sng" dirty="0">
                <a:effectLst/>
                <a:latin typeface="Calibri" panose="020F0502020204030204" pitchFamily="34" charset="0"/>
                <a:ea typeface="Times New Roman" panose="02020603050405020304" pitchFamily="18" charset="0"/>
              </a:rPr>
              <a:t>The issues </a:t>
            </a:r>
            <a:r>
              <a:rPr lang="en-US" sz="2000" b="1" u="sng" dirty="0">
                <a:latin typeface="Calibri" panose="020F0502020204030204" pitchFamily="34" charset="0"/>
                <a:ea typeface="Times New Roman" panose="02020603050405020304" pitchFamily="18" charset="0"/>
              </a:rPr>
              <a:t>may be</a:t>
            </a:r>
            <a:r>
              <a:rPr lang="en-US" sz="2000" b="1" i="0" u="sng" dirty="0">
                <a:effectLst/>
                <a:latin typeface="Calibri" panose="020F0502020204030204" pitchFamily="34" charset="0"/>
                <a:ea typeface="Times New Roman" panose="02020603050405020304" pitchFamily="18" charset="0"/>
              </a:rPr>
              <a:t> discussed in the School-Based Peer2Peer Support Groups</a:t>
            </a:r>
            <a:r>
              <a:rPr lang="en-US" sz="2000" i="0" u="sng" dirty="0">
                <a:effectLst/>
                <a:latin typeface="Calibri" panose="020F0502020204030204" pitchFamily="34" charset="0"/>
                <a:ea typeface="Times New Roman" panose="02020603050405020304" pitchFamily="18" charset="0"/>
              </a:rPr>
              <a:t> </a:t>
            </a:r>
            <a:r>
              <a:rPr lang="en-US" sz="2000" b="1" i="0" u="sng" dirty="0">
                <a:effectLst/>
                <a:latin typeface="Calibri" panose="020F0502020204030204" pitchFamily="34" charset="0"/>
                <a:ea typeface="Times New Roman" panose="02020603050405020304" pitchFamily="18" charset="0"/>
              </a:rPr>
              <a:t>include, but are not limited to:</a:t>
            </a:r>
          </a:p>
          <a:p>
            <a:pPr marL="0" marR="0" algn="ctr">
              <a:spcBef>
                <a:spcPts val="0"/>
              </a:spcBef>
              <a:spcAft>
                <a:spcPts val="750"/>
              </a:spcAft>
            </a:pPr>
            <a:endParaRPr lang="en-US" sz="2000" u="sng"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
            </a:pPr>
            <a:r>
              <a:rPr lang="en-US" sz="2300" dirty="0">
                <a:effectLst/>
                <a:latin typeface="Helvetica" panose="020B0604020202020204" pitchFamily="34" charset="0"/>
                <a:ea typeface="Times New Roman" panose="02020603050405020304" pitchFamily="18" charset="0"/>
                <a:cs typeface="Times New Roman" panose="02020603050405020304" pitchFamily="18" charset="0"/>
              </a:rPr>
              <a:t>Depression/Mental Health</a:t>
            </a:r>
            <a:r>
              <a:rPr lang="en-US" sz="2300" dirty="0">
                <a:latin typeface="Calibri" panose="020F0502020204030204" pitchFamily="34" charset="0"/>
                <a:ea typeface="Times New Roman" panose="02020603050405020304" pitchFamily="18" charset="0"/>
                <a:cs typeface="Times New Roman" panose="02020603050405020304" pitchFamily="18" charset="0"/>
              </a:rPr>
              <a:t>	</a:t>
            </a:r>
            <a:r>
              <a:rPr lang="en-US" sz="2300" dirty="0">
                <a:effectLst/>
                <a:latin typeface="Arial" panose="020B0604020202020204" pitchFamily="34" charset="0"/>
                <a:ea typeface="Times New Roman" panose="02020603050405020304" pitchFamily="18" charset="0"/>
                <a:cs typeface="Times New Roman" panose="02020603050405020304" pitchFamily="18" charset="0"/>
              </a:rPr>
              <a:t>Violence in Schools</a:t>
            </a:r>
            <a:r>
              <a:rPr lang="en-US" sz="2300" dirty="0">
                <a:latin typeface="Calibri" panose="020F0502020204030204" pitchFamily="34" charset="0"/>
                <a:ea typeface="Times New Roman" panose="02020603050405020304" pitchFamily="18" charset="0"/>
                <a:cs typeface="Times New Roman" panose="02020603050405020304" pitchFamily="18" charset="0"/>
              </a:rPr>
              <a:t>		</a:t>
            </a:r>
            <a:r>
              <a:rPr lang="en-US" sz="2300" dirty="0">
                <a:effectLst/>
                <a:latin typeface="Arial" panose="020B0604020202020204" pitchFamily="34" charset="0"/>
                <a:ea typeface="Times New Roman" panose="02020603050405020304" pitchFamily="18" charset="0"/>
                <a:cs typeface="Times New Roman" panose="02020603050405020304" pitchFamily="18" charset="0"/>
              </a:rPr>
              <a:t>Stress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
            </a:pPr>
            <a:endParaRPr lang="en-US" sz="23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
            </a:pPr>
            <a:r>
              <a:rPr lang="en-US" sz="2300" dirty="0">
                <a:effectLst/>
                <a:latin typeface="Arial" panose="020B0604020202020204" pitchFamily="34" charset="0"/>
                <a:ea typeface="Times New Roman" panose="02020603050405020304" pitchFamily="18" charset="0"/>
                <a:cs typeface="Times New Roman" panose="02020603050405020304" pitchFamily="18" charset="0"/>
              </a:rPr>
              <a:t>Education Inequality</a:t>
            </a:r>
            <a:r>
              <a:rPr lang="en-US" sz="2300" dirty="0">
                <a:latin typeface="Calibri" panose="020F0502020204030204" pitchFamily="34" charset="0"/>
                <a:ea typeface="Times New Roman" panose="02020603050405020304" pitchFamily="18" charset="0"/>
                <a:cs typeface="Times New Roman" panose="02020603050405020304" pitchFamily="18" charset="0"/>
              </a:rPr>
              <a:t>		</a:t>
            </a:r>
            <a:r>
              <a:rPr lang="en-US" sz="2300" dirty="0">
                <a:effectLst/>
                <a:latin typeface="Arial" panose="020B0604020202020204" pitchFamily="34" charset="0"/>
                <a:ea typeface="Times New Roman" panose="02020603050405020304" pitchFamily="18" charset="0"/>
                <a:cs typeface="Times New Roman" panose="02020603050405020304" pitchFamily="18" charset="0"/>
              </a:rPr>
              <a:t>Academic Pressure		</a:t>
            </a:r>
            <a:r>
              <a:rPr lang="en-US" sz="2300" dirty="0">
                <a:effectLst/>
                <a:latin typeface="Helvetica" panose="020B0604020202020204" pitchFamily="34" charset="0"/>
                <a:ea typeface="Times New Roman" panose="02020603050405020304" pitchFamily="18" charset="0"/>
                <a:cs typeface="Times New Roman" panose="02020603050405020304" pitchFamily="18" charset="0"/>
              </a:rPr>
              <a:t>Bullying</a:t>
            </a:r>
          </a:p>
          <a:p>
            <a:pPr marL="342900" marR="0" lvl="0" indent="-342900" fontAlgn="base">
              <a:lnSpc>
                <a:spcPct val="107000"/>
              </a:lnSpc>
              <a:spcBef>
                <a:spcPts val="0"/>
              </a:spcBef>
              <a:spcAft>
                <a:spcPts val="0"/>
              </a:spcAft>
              <a:buFont typeface="Wingdings" panose="05000000000000000000" pitchFamily="2" charset="2"/>
              <a:buChar char=""/>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
            </a:pPr>
            <a:r>
              <a:rPr lang="en-US" sz="2300" dirty="0">
                <a:effectLst/>
                <a:latin typeface="Helvetica" panose="020B0604020202020204" pitchFamily="34" charset="0"/>
                <a:ea typeface="Times New Roman" panose="02020603050405020304" pitchFamily="18" charset="0"/>
                <a:cs typeface="Times New Roman" panose="02020603050405020304" pitchFamily="18" charset="0"/>
              </a:rPr>
              <a:t>Sexual Activity</a:t>
            </a:r>
            <a:r>
              <a:rPr lang="en-US" sz="2300" dirty="0">
                <a:latin typeface="Calibri" panose="020F0502020204030204" pitchFamily="34" charset="0"/>
                <a:ea typeface="Times New Roman" panose="02020603050405020304" pitchFamily="18" charset="0"/>
                <a:cs typeface="Times New Roman" panose="02020603050405020304" pitchFamily="18" charset="0"/>
              </a:rPr>
              <a:t>			</a:t>
            </a:r>
            <a:r>
              <a:rPr lang="en-US" sz="2300" dirty="0">
                <a:effectLst/>
                <a:latin typeface="Helvetica" panose="020B0604020202020204" pitchFamily="34" charset="0"/>
                <a:ea typeface="Times New Roman" panose="02020603050405020304" pitchFamily="18" charset="0"/>
                <a:cs typeface="Times New Roman" panose="02020603050405020304" pitchFamily="18" charset="0"/>
              </a:rPr>
              <a:t>Academic Equality</a:t>
            </a:r>
            <a:r>
              <a:rPr lang="en-US" sz="2300" dirty="0">
                <a:latin typeface="Calibri" panose="020F0502020204030204" pitchFamily="34" charset="0"/>
                <a:ea typeface="Times New Roman" panose="02020603050405020304" pitchFamily="18" charset="0"/>
                <a:cs typeface="Times New Roman" panose="02020603050405020304" pitchFamily="18" charset="0"/>
              </a:rPr>
              <a:t>		</a:t>
            </a:r>
            <a:r>
              <a:rPr lang="en-US" sz="2300" dirty="0">
                <a:effectLst/>
                <a:latin typeface="Helvetica" panose="020B0604020202020204" pitchFamily="34" charset="0"/>
                <a:ea typeface="Times New Roman" panose="02020603050405020304" pitchFamily="18" charset="0"/>
                <a:cs typeface="Times New Roman" panose="02020603050405020304" pitchFamily="18" charset="0"/>
              </a:rPr>
              <a:t>Peer Pressure</a:t>
            </a:r>
          </a:p>
          <a:p>
            <a:pPr marL="342900" marR="0" lvl="0" indent="-342900" fontAlgn="base">
              <a:lnSpc>
                <a:spcPct val="107000"/>
              </a:lnSpc>
              <a:spcBef>
                <a:spcPts val="0"/>
              </a:spcBef>
              <a:spcAft>
                <a:spcPts val="0"/>
              </a:spcAft>
              <a:buFont typeface="Wingdings" panose="05000000000000000000" pitchFamily="2" charset="2"/>
              <a:buChar char=""/>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
            </a:pPr>
            <a:r>
              <a:rPr lang="en-US" sz="2300" dirty="0">
                <a:effectLst/>
                <a:latin typeface="Helvetica" panose="020B0604020202020204" pitchFamily="34" charset="0"/>
                <a:ea typeface="Times New Roman" panose="02020603050405020304" pitchFamily="18" charset="0"/>
                <a:cs typeface="Times New Roman" panose="02020603050405020304" pitchFamily="18" charset="0"/>
              </a:rPr>
              <a:t>Social Media</a:t>
            </a:r>
            <a:r>
              <a:rPr lang="en-US" sz="2300" dirty="0">
                <a:latin typeface="Calibri" panose="020F0502020204030204" pitchFamily="34" charset="0"/>
                <a:ea typeface="Times New Roman" panose="02020603050405020304" pitchFamily="18" charset="0"/>
                <a:cs typeface="Times New Roman" panose="02020603050405020304" pitchFamily="18" charset="0"/>
              </a:rPr>
              <a:t>			</a:t>
            </a:r>
            <a:r>
              <a:rPr lang="en-US" sz="2300" dirty="0">
                <a:effectLst/>
                <a:latin typeface="Helvetica" panose="020B0604020202020204" pitchFamily="34" charset="0"/>
                <a:ea typeface="Times New Roman" panose="02020603050405020304" pitchFamily="18" charset="0"/>
                <a:cs typeface="Times New Roman" panose="02020603050405020304" pitchFamily="18" charset="0"/>
              </a:rPr>
              <a:t>Identity Issues</a:t>
            </a:r>
            <a:r>
              <a:rPr lang="en-US" sz="2300" dirty="0">
                <a:latin typeface="Calibri" panose="020F0502020204030204" pitchFamily="34" charset="0"/>
                <a:ea typeface="Times New Roman" panose="02020603050405020304" pitchFamily="18" charset="0"/>
                <a:cs typeface="Times New Roman" panose="02020603050405020304" pitchFamily="18" charset="0"/>
              </a:rPr>
              <a:t>		</a:t>
            </a:r>
            <a:r>
              <a:rPr lang="en-US" sz="2300" dirty="0">
                <a:effectLst/>
                <a:latin typeface="Helvetica" panose="020B0604020202020204" pitchFamily="34" charset="0"/>
                <a:ea typeface="Times New Roman" panose="02020603050405020304" pitchFamily="18" charset="0"/>
                <a:cs typeface="Times New Roman" panose="02020603050405020304" pitchFamily="18" charset="0"/>
              </a:rPr>
              <a:t>Racism</a:t>
            </a:r>
          </a:p>
          <a:p>
            <a:pPr marL="342900" marR="0" lvl="0" indent="-342900" fontAlgn="base">
              <a:lnSpc>
                <a:spcPct val="107000"/>
              </a:lnSpc>
              <a:spcBef>
                <a:spcPts val="0"/>
              </a:spcBef>
              <a:spcAft>
                <a:spcPts val="0"/>
              </a:spcAft>
              <a:buFont typeface="Wingdings" panose="05000000000000000000" pitchFamily="2" charset="2"/>
              <a:buChar char=""/>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
            </a:pPr>
            <a:r>
              <a:rPr lang="en-US" sz="2300" dirty="0">
                <a:effectLst/>
                <a:latin typeface="Arial" panose="020B0604020202020204" pitchFamily="34" charset="0"/>
                <a:ea typeface="Times New Roman" panose="02020603050405020304" pitchFamily="18" charset="0"/>
                <a:cs typeface="Times New Roman" panose="02020603050405020304" pitchFamily="18" charset="0"/>
              </a:rPr>
              <a:t>The New Normal</a:t>
            </a:r>
            <a:r>
              <a:rPr lang="en-US" sz="2300" dirty="0">
                <a:latin typeface="Calibri" panose="020F0502020204030204" pitchFamily="34" charset="0"/>
                <a:ea typeface="Times New Roman" panose="02020603050405020304" pitchFamily="18" charset="0"/>
                <a:cs typeface="Times New Roman" panose="02020603050405020304" pitchFamily="18" charset="0"/>
              </a:rPr>
              <a:t>			</a:t>
            </a:r>
            <a:r>
              <a:rPr lang="en-US" sz="2300" dirty="0">
                <a:effectLst/>
                <a:latin typeface="Arial" panose="020B0604020202020204" pitchFamily="34" charset="0"/>
                <a:ea typeface="Times New Roman" panose="02020603050405020304" pitchFamily="18" charset="0"/>
                <a:cs typeface="Times New Roman" panose="02020603050405020304" pitchFamily="18" charset="0"/>
              </a:rPr>
              <a:t>Growing Up Too Fast </a:t>
            </a:r>
            <a:r>
              <a:rPr lang="en-US" sz="2300" dirty="0">
                <a:latin typeface="Calibri" panose="020F0502020204030204" pitchFamily="34" charset="0"/>
                <a:ea typeface="Times New Roman" panose="02020603050405020304" pitchFamily="18" charset="0"/>
                <a:cs typeface="Times New Roman" panose="02020603050405020304" pitchFamily="18" charset="0"/>
              </a:rPr>
              <a:t>	</a:t>
            </a:r>
            <a:r>
              <a:rPr lang="en-US" sz="2300" dirty="0">
                <a:effectLst/>
                <a:latin typeface="Arial" panose="020B0604020202020204" pitchFamily="34" charset="0"/>
                <a:ea typeface="Times New Roman" panose="02020603050405020304" pitchFamily="18" charset="0"/>
                <a:cs typeface="Times New Roman" panose="02020603050405020304" pitchFamily="18" charset="0"/>
              </a:rPr>
              <a:t> Poverty</a:t>
            </a:r>
          </a:p>
          <a:p>
            <a:pPr marL="342900" marR="0" lvl="0" indent="-342900" fontAlgn="base">
              <a:lnSpc>
                <a:spcPct val="107000"/>
              </a:lnSpc>
              <a:spcBef>
                <a:spcPts val="0"/>
              </a:spcBef>
              <a:spcAft>
                <a:spcPts val="0"/>
              </a:spcAft>
              <a:buFont typeface="Wingdings" panose="05000000000000000000" pitchFamily="2" charset="2"/>
              <a:buChar char=""/>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300" dirty="0">
                <a:latin typeface="Arial" panose="020B0604020202020204" pitchFamily="34" charset="0"/>
                <a:ea typeface="Times New Roman" panose="02020603050405020304" pitchFamily="18" charset="0"/>
                <a:cs typeface="Times New Roman" panose="02020603050405020304" pitchFamily="18" charset="0"/>
              </a:rPr>
              <a:t>People of Color </a:t>
            </a:r>
            <a:r>
              <a:rPr lang="en-US" sz="2300" dirty="0">
                <a:effectLst/>
                <a:latin typeface="Arial" panose="020B0604020202020204" pitchFamily="34" charset="0"/>
                <a:ea typeface="Times New Roman" panose="02020603050405020304" pitchFamily="18" charset="0"/>
                <a:cs typeface="Times New Roman" panose="02020603050405020304" pitchFamily="18" charset="0"/>
              </a:rPr>
              <a:t> Issues</a:t>
            </a:r>
            <a:r>
              <a:rPr lang="en-US" sz="2300" dirty="0">
                <a:latin typeface="Calibri" panose="020F0502020204030204" pitchFamily="34" charset="0"/>
                <a:ea typeface="Times New Roman" panose="02020603050405020304" pitchFamily="18" charset="0"/>
                <a:cs typeface="Times New Roman" panose="02020603050405020304" pitchFamily="18" charset="0"/>
              </a:rPr>
              <a:t>	</a:t>
            </a:r>
            <a:r>
              <a:rPr lang="en-US" sz="2300" dirty="0">
                <a:effectLst/>
                <a:latin typeface="Arial" panose="020B0604020202020204" pitchFamily="34" charset="0"/>
                <a:ea typeface="Times New Roman" panose="02020603050405020304" pitchFamily="18" charset="0"/>
                <a:cs typeface="Times New Roman" panose="02020603050405020304" pitchFamily="18" charset="0"/>
              </a:rPr>
              <a:t> 	Drug/Alcohol Abuse 		Advocacy</a:t>
            </a:r>
          </a:p>
          <a:p>
            <a:pPr marL="342900" marR="0" lvl="0" indent="-342900">
              <a:lnSpc>
                <a:spcPct val="107000"/>
              </a:lnSpc>
              <a:spcBef>
                <a:spcPts val="0"/>
              </a:spcBef>
              <a:spcAft>
                <a:spcPts val="0"/>
              </a:spcAft>
              <a:buFont typeface="Wingdings" panose="05000000000000000000" pitchFamily="2" charset="2"/>
              <a:buChar char=""/>
            </a:pPr>
            <a:endParaRPr lang="en-US" sz="23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300" dirty="0">
                <a:effectLst/>
                <a:latin typeface="Arial" panose="020B0604020202020204" pitchFamily="34" charset="0"/>
                <a:ea typeface="Calibri" panose="020F0502020204030204" pitchFamily="34" charset="0"/>
                <a:cs typeface="Times New Roman" panose="02020603050405020304" pitchFamily="18" charset="0"/>
              </a:rPr>
              <a:t>Suicide 				Social/Emotional Learning</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Join one of our highly structured Procovery Circles!">
            <a:extLst>
              <a:ext uri="{FF2B5EF4-FFF2-40B4-BE49-F238E27FC236}">
                <a16:creationId xmlns:a16="http://schemas.microsoft.com/office/drawing/2014/main" id="{3DDD520C-A02D-CDDA-6423-1F555C567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597" y="4389527"/>
            <a:ext cx="2444403" cy="246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840778"/>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A79CCA-79A2-3AC0-CD35-6D381FD1A7EB}"/>
              </a:ext>
            </a:extLst>
          </p:cNvPr>
          <p:cNvSpPr/>
          <p:nvPr/>
        </p:nvSpPr>
        <p:spPr>
          <a:xfrm>
            <a:off x="0" y="-106531"/>
            <a:ext cx="12192000" cy="6617196"/>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Core Values</a:t>
            </a:r>
          </a:p>
          <a:p>
            <a:pPr algn="ctr"/>
            <a:endParaRPr lang="en-US" sz="2400" dirty="0">
              <a:ln w="0"/>
              <a:effectLst>
                <a:outerShdw blurRad="38100" dist="19050" dir="2700000" algn="tl" rotWithShape="0">
                  <a:schemeClr val="dk1">
                    <a:alpha val="40000"/>
                  </a:schemeClr>
                </a:outerShdw>
              </a:effectLst>
            </a:endParaRPr>
          </a:p>
          <a:p>
            <a:r>
              <a:rPr lang="en-US" sz="3200" b="0" cap="none" spc="0" dirty="0">
                <a:ln w="0"/>
                <a:solidFill>
                  <a:schemeClr val="tx1"/>
                </a:solidFill>
                <a:effectLst>
                  <a:outerShdw blurRad="38100" dist="19050" dir="2700000" algn="tl" rotWithShape="0">
                    <a:schemeClr val="dk1">
                      <a:alpha val="40000"/>
                    </a:schemeClr>
                  </a:outerShdw>
                </a:effectLst>
              </a:rPr>
              <a:t>Acceptance</a:t>
            </a:r>
          </a:p>
          <a:p>
            <a:r>
              <a:rPr lang="en-US" sz="3200" b="0" cap="none" spc="0" dirty="0">
                <a:ln w="0"/>
                <a:solidFill>
                  <a:schemeClr val="tx1"/>
                </a:solidFill>
                <a:effectLst>
                  <a:outerShdw blurRad="38100" dist="19050" dir="2700000" algn="tl" rotWithShape="0">
                    <a:schemeClr val="dk1">
                      <a:alpha val="40000"/>
                    </a:schemeClr>
                  </a:outerShdw>
                </a:effectLst>
              </a:rPr>
              <a:t>	</a:t>
            </a:r>
          </a:p>
          <a:p>
            <a:r>
              <a:rPr lang="en-US" sz="3200" dirty="0">
                <a:ln w="0"/>
                <a:effectLst>
                  <a:outerShdw blurRad="38100" dist="19050" dir="2700000" algn="tl" rotWithShape="0">
                    <a:schemeClr val="dk1">
                      <a:alpha val="40000"/>
                    </a:schemeClr>
                  </a:outerShdw>
                </a:effectLst>
              </a:rPr>
              <a:t>Respect		</a:t>
            </a:r>
          </a:p>
          <a:p>
            <a:endParaRPr lang="en-US" sz="3200" b="0" cap="none" spc="0" dirty="0">
              <a:ln w="0"/>
              <a:solidFill>
                <a:schemeClr val="tx1"/>
              </a:solidFill>
              <a:effectLst>
                <a:outerShdw blurRad="38100" dist="19050" dir="2700000" algn="tl" rotWithShape="0">
                  <a:schemeClr val="dk1">
                    <a:alpha val="40000"/>
                  </a:schemeClr>
                </a:outerShdw>
              </a:effectLst>
            </a:endParaRPr>
          </a:p>
          <a:p>
            <a:r>
              <a:rPr lang="en-US" sz="3200" b="0" cap="none" spc="0">
                <a:ln w="0"/>
                <a:solidFill>
                  <a:schemeClr val="tx1"/>
                </a:solidFill>
                <a:effectLst>
                  <a:outerShdw blurRad="38100" dist="19050" dir="2700000" algn="tl" rotWithShape="0">
                    <a:schemeClr val="dk1">
                      <a:alpha val="40000"/>
                    </a:schemeClr>
                  </a:outerShdw>
                </a:effectLst>
              </a:rPr>
              <a:t>Equity</a:t>
            </a:r>
            <a:r>
              <a:rPr lang="en-US" sz="3200" dirty="0">
                <a:ln w="0"/>
                <a:effectLst>
                  <a:outerShdw blurRad="38100" dist="19050" dir="2700000" algn="tl" rotWithShape="0">
                    <a:schemeClr val="dk1">
                      <a:alpha val="40000"/>
                    </a:schemeClr>
                  </a:outerShdw>
                </a:effectLst>
              </a:rPr>
              <a:t>		</a:t>
            </a:r>
          </a:p>
          <a:p>
            <a:endParaRPr lang="en-US" sz="3200" dirty="0">
              <a:ln w="0"/>
              <a:effectLst>
                <a:outerShdw blurRad="38100" dist="19050" dir="2700000" algn="tl" rotWithShape="0">
                  <a:schemeClr val="dk1">
                    <a:alpha val="40000"/>
                  </a:schemeClr>
                </a:outerShdw>
              </a:effectLst>
            </a:endParaRPr>
          </a:p>
          <a:p>
            <a:r>
              <a:rPr lang="en-US" sz="3200" dirty="0">
                <a:ln w="0"/>
                <a:effectLst>
                  <a:outerShdw blurRad="38100" dist="19050" dir="2700000" algn="tl" rotWithShape="0">
                    <a:schemeClr val="dk1">
                      <a:alpha val="40000"/>
                    </a:schemeClr>
                  </a:outerShdw>
                </a:effectLst>
              </a:rPr>
              <a:t>Dignity		</a:t>
            </a:r>
          </a:p>
          <a:p>
            <a:endParaRPr lang="en-US" sz="3200" dirty="0">
              <a:ln w="0"/>
              <a:effectLst>
                <a:outerShdw blurRad="38100" dist="19050" dir="2700000" algn="tl" rotWithShape="0">
                  <a:schemeClr val="dk1">
                    <a:alpha val="40000"/>
                  </a:schemeClr>
                </a:outerShdw>
              </a:effectLst>
            </a:endParaRPr>
          </a:p>
          <a:p>
            <a:r>
              <a:rPr lang="en-US" sz="3200" dirty="0">
                <a:ln w="0"/>
                <a:effectLst>
                  <a:outerShdw blurRad="38100" dist="19050" dir="2700000" algn="tl" rotWithShape="0">
                    <a:schemeClr val="dk1">
                      <a:alpha val="40000"/>
                    </a:schemeClr>
                  </a:outerShdw>
                </a:effectLst>
              </a:rPr>
              <a:t>Engagement 	</a:t>
            </a:r>
          </a:p>
          <a:p>
            <a:endParaRPr lang="en-US" sz="3200" b="0" cap="none" spc="0" dirty="0">
              <a:ln w="0"/>
              <a:solidFill>
                <a:schemeClr val="tx1"/>
              </a:solidFill>
              <a:effectLst>
                <a:outerShdw blurRad="38100" dist="19050" dir="2700000" algn="tl" rotWithShape="0">
                  <a:schemeClr val="dk1">
                    <a:alpha val="40000"/>
                  </a:schemeClr>
                </a:outerShdw>
              </a:effectLst>
            </a:endParaRPr>
          </a:p>
          <a:p>
            <a:r>
              <a:rPr lang="en-US" sz="3200" b="0" cap="none" spc="0" dirty="0">
                <a:ln w="0"/>
                <a:solidFill>
                  <a:schemeClr val="tx1"/>
                </a:solidFill>
                <a:effectLst>
                  <a:outerShdw blurRad="38100" dist="19050" dir="2700000" algn="tl" rotWithShape="0">
                    <a:schemeClr val="dk1">
                      <a:alpha val="40000"/>
                    </a:schemeClr>
                  </a:outerShdw>
                </a:effectLst>
              </a:rPr>
              <a:t>Relevance</a:t>
            </a:r>
          </a:p>
          <a:p>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1823101"/>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AA89DB-72A6-4479-B4BA-0423A5FB63AD}"/>
              </a:ext>
            </a:extLst>
          </p:cNvPr>
          <p:cNvSpPr txBox="1"/>
          <p:nvPr/>
        </p:nvSpPr>
        <p:spPr>
          <a:xfrm>
            <a:off x="704850" y="409575"/>
            <a:ext cx="10839450" cy="6029086"/>
          </a:xfrm>
          <a:prstGeom prst="rect">
            <a:avLst/>
          </a:prstGeom>
          <a:noFill/>
        </p:spPr>
        <p:txBody>
          <a:bodyPr wrap="square">
            <a:spAutoFit/>
          </a:bodyPr>
          <a:lstStyle/>
          <a:p>
            <a:pPr marL="0" marR="0" algn="ctr">
              <a:spcBef>
                <a:spcPts val="0"/>
              </a:spcBef>
              <a:spcAft>
                <a:spcPts val="750"/>
              </a:spcAft>
            </a:pPr>
            <a:r>
              <a:rPr lang="en-US" sz="4400" b="1" i="1" u="sng" dirty="0">
                <a:solidFill>
                  <a:srgbClr val="000000"/>
                </a:solidFill>
                <a:effectLst/>
                <a:latin typeface="Calibri" panose="020F0502020204030204" pitchFamily="34" charset="0"/>
                <a:ea typeface="Times New Roman" panose="02020603050405020304" pitchFamily="18" charset="0"/>
              </a:rPr>
              <a:t>Mission</a:t>
            </a:r>
            <a:endParaRPr lang="en-US" sz="44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4400" i="1" dirty="0">
                <a:solidFill>
                  <a:srgbClr val="000000"/>
                </a:solidFill>
                <a:effectLst/>
                <a:ea typeface="Times New Roman" panose="02020603050405020304" pitchFamily="18" charset="0"/>
              </a:rPr>
              <a:t>The youth engagement program seeks to empower young people, create meaningful partnerships, and encourage their unique perspectives to be heard as they become valued change agents in the education, legislation, initiatives, systems, and programs that impact their lives and their communities.</a:t>
            </a:r>
            <a:endParaRPr lang="en-US" sz="4400" dirty="0">
              <a:effectLst/>
              <a:ea typeface="Times New Roman" panose="02020603050405020304" pitchFamily="18" charset="0"/>
            </a:endParaRPr>
          </a:p>
          <a:p>
            <a:pPr marL="0" marR="0">
              <a:lnSpc>
                <a:spcPct val="107000"/>
              </a:lnSpc>
              <a:spcBef>
                <a:spcPts val="0"/>
              </a:spcBef>
              <a:spcAft>
                <a:spcPts val="800"/>
              </a:spcAft>
            </a:pPr>
            <a:r>
              <a:rPr lang="en-US" sz="20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7651644"/>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25ADA-2199-480E-9970-1304479EE84D}"/>
              </a:ext>
            </a:extLst>
          </p:cNvPr>
          <p:cNvSpPr txBox="1"/>
          <p:nvPr/>
        </p:nvSpPr>
        <p:spPr>
          <a:xfrm>
            <a:off x="1866899" y="476250"/>
            <a:ext cx="9210675" cy="6165790"/>
          </a:xfrm>
          <a:prstGeom prst="rect">
            <a:avLst/>
          </a:prstGeom>
          <a:noFill/>
        </p:spPr>
        <p:txBody>
          <a:bodyPr wrap="square">
            <a:spAutoFit/>
          </a:bodyPr>
          <a:lstStyle/>
          <a:p>
            <a:pPr marL="0" marR="0" algn="ctr">
              <a:spcBef>
                <a:spcPts val="0"/>
              </a:spcBef>
              <a:spcAft>
                <a:spcPts val="750"/>
              </a:spcAft>
            </a:pPr>
            <a:r>
              <a:rPr lang="en-US" sz="4400" b="1" i="1" u="sng">
                <a:solidFill>
                  <a:srgbClr val="000000"/>
                </a:solidFill>
                <a:effectLst/>
                <a:latin typeface="Calibri" panose="020F0502020204030204" pitchFamily="34" charset="0"/>
                <a:ea typeface="Times New Roman" panose="02020603050405020304" pitchFamily="18" charset="0"/>
              </a:rPr>
              <a:t>Youth Engagement Program </a:t>
            </a:r>
            <a:r>
              <a:rPr lang="en-US" sz="4400" b="1" i="1" u="sng" dirty="0">
                <a:solidFill>
                  <a:srgbClr val="000000"/>
                </a:solidFill>
                <a:effectLst/>
                <a:latin typeface="Calibri" panose="020F0502020204030204" pitchFamily="34" charset="0"/>
                <a:ea typeface="Times New Roman" panose="02020603050405020304" pitchFamily="18" charset="0"/>
              </a:rPr>
              <a:t>Goals</a:t>
            </a:r>
          </a:p>
          <a:p>
            <a:pPr marL="0" marR="0" algn="ctr">
              <a:spcBef>
                <a:spcPts val="0"/>
              </a:spcBef>
              <a:spcAft>
                <a:spcPts val="750"/>
              </a:spcAft>
            </a:pPr>
            <a:endParaRPr lang="en-US" sz="4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Wingdings" panose="05000000000000000000" pitchFamily="2" charset="2"/>
              <a:buChar char=""/>
            </a:pPr>
            <a:r>
              <a:rPr lang="en-US" sz="2000" i="1" dirty="0">
                <a:solidFill>
                  <a:srgbClr val="000000"/>
                </a:solidFill>
                <a:effectLst/>
                <a:latin typeface="Calibri" panose="020F0502020204030204" pitchFamily="34" charset="0"/>
                <a:ea typeface="Times New Roman" panose="02020603050405020304" pitchFamily="18" charset="0"/>
              </a:rPr>
              <a:t>To empower young people across the state of New Mexico to help facilitate the relevant changes that need to be made in our educational system to better address the needs of its communities</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Wingdings" panose="05000000000000000000" pitchFamily="2" charset="2"/>
              <a:buChar char=""/>
            </a:pPr>
            <a:r>
              <a:rPr lang="en-US" sz="2000" i="1" dirty="0">
                <a:solidFill>
                  <a:srgbClr val="000000"/>
                </a:solidFill>
                <a:latin typeface="Calibri" panose="020F0502020204030204" pitchFamily="34" charset="0"/>
                <a:ea typeface="Times New Roman" panose="02020603050405020304" pitchFamily="18" charset="0"/>
              </a:rPr>
              <a:t>To ge</a:t>
            </a:r>
            <a:r>
              <a:rPr lang="en-US" sz="2000" i="1" dirty="0">
                <a:solidFill>
                  <a:srgbClr val="000000"/>
                </a:solidFill>
                <a:effectLst/>
                <a:latin typeface="Calibri" panose="020F0502020204030204" pitchFamily="34" charset="0"/>
                <a:ea typeface="Times New Roman" panose="02020603050405020304" pitchFamily="18" charset="0"/>
              </a:rPr>
              <a:t>nerate important dialogue by young people and is then shared with the power brokers around the state</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Wingdings" panose="05000000000000000000" pitchFamily="2" charset="2"/>
              <a:buChar char=""/>
            </a:pPr>
            <a:r>
              <a:rPr lang="en-US" sz="2000" i="1" dirty="0">
                <a:solidFill>
                  <a:srgbClr val="000000"/>
                </a:solidFill>
                <a:latin typeface="Calibri" panose="020F0502020204030204" pitchFamily="34" charset="0"/>
                <a:ea typeface="Times New Roman" panose="02020603050405020304" pitchFamily="18" charset="0"/>
              </a:rPr>
              <a:t>To create</a:t>
            </a:r>
            <a:r>
              <a:rPr lang="en-US" sz="2000" i="1" dirty="0">
                <a:solidFill>
                  <a:srgbClr val="000000"/>
                </a:solidFill>
                <a:effectLst/>
                <a:latin typeface="Calibri" panose="020F0502020204030204" pitchFamily="34" charset="0"/>
                <a:ea typeface="Times New Roman" panose="02020603050405020304" pitchFamily="18" charset="0"/>
              </a:rPr>
              <a:t> a meaningful partnership between state agencies and the communities they serve</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Wingdings" panose="05000000000000000000" pitchFamily="2" charset="2"/>
              <a:buChar char=""/>
            </a:pPr>
            <a:r>
              <a:rPr lang="en-US" sz="2000" i="1" dirty="0">
                <a:solidFill>
                  <a:srgbClr val="000000"/>
                </a:solidFill>
                <a:latin typeface="Calibri" panose="020F0502020204030204" pitchFamily="34" charset="0"/>
                <a:ea typeface="Times New Roman" panose="02020603050405020304" pitchFamily="18" charset="0"/>
              </a:rPr>
              <a:t>To m</a:t>
            </a:r>
            <a:r>
              <a:rPr lang="en-US" sz="2000" i="1" dirty="0">
                <a:solidFill>
                  <a:srgbClr val="000000"/>
                </a:solidFill>
                <a:effectLst/>
                <a:latin typeface="Calibri" panose="020F0502020204030204" pitchFamily="34" charset="0"/>
                <a:ea typeface="Times New Roman" panose="02020603050405020304" pitchFamily="18" charset="0"/>
              </a:rPr>
              <a:t>ove to the forefront the real challenges/issues that the state’s young people encounter daily</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Wingdings" panose="05000000000000000000" pitchFamily="2" charset="2"/>
              <a:buChar char=""/>
            </a:pPr>
            <a:r>
              <a:rPr lang="en-US" sz="2000" i="1" dirty="0">
                <a:solidFill>
                  <a:srgbClr val="000000"/>
                </a:solidFill>
                <a:effectLst/>
                <a:latin typeface="Calibri" panose="020F0502020204030204" pitchFamily="34" charset="0"/>
                <a:ea typeface="Times New Roman" panose="02020603050405020304" pitchFamily="18" charset="0"/>
              </a:rPr>
              <a:t> T</a:t>
            </a:r>
            <a:r>
              <a:rPr lang="en-US" sz="2000" i="1" dirty="0">
                <a:solidFill>
                  <a:srgbClr val="000000"/>
                </a:solidFill>
                <a:latin typeface="Calibri" panose="020F0502020204030204" pitchFamily="34" charset="0"/>
                <a:ea typeface="Times New Roman" panose="02020603050405020304" pitchFamily="18" charset="0"/>
              </a:rPr>
              <a:t>o g</a:t>
            </a:r>
            <a:r>
              <a:rPr lang="en-US" sz="2000" i="1" dirty="0">
                <a:solidFill>
                  <a:srgbClr val="000000"/>
                </a:solidFill>
                <a:effectLst/>
                <a:latin typeface="Calibri" panose="020F0502020204030204" pitchFamily="34" charset="0"/>
                <a:ea typeface="Times New Roman" panose="02020603050405020304" pitchFamily="18" charset="0"/>
              </a:rPr>
              <a:t>ive voice to those who are often marginalized within the state’s educational and legislative systems</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Wingdings" panose="05000000000000000000" pitchFamily="2" charset="2"/>
              <a:buChar char=""/>
            </a:pPr>
            <a:r>
              <a:rPr lang="en-US" sz="2000" i="1" dirty="0">
                <a:solidFill>
                  <a:srgbClr val="000000"/>
                </a:solidFill>
                <a:latin typeface="Calibri" panose="020F0502020204030204" pitchFamily="34" charset="0"/>
                <a:ea typeface="Times New Roman" panose="02020603050405020304" pitchFamily="18" charset="0"/>
              </a:rPr>
              <a:t>To c</a:t>
            </a:r>
            <a:r>
              <a:rPr lang="en-US" sz="2000" i="1" dirty="0">
                <a:solidFill>
                  <a:srgbClr val="000000"/>
                </a:solidFill>
                <a:effectLst/>
                <a:latin typeface="Calibri" panose="020F0502020204030204" pitchFamily="34" charset="0"/>
                <a:ea typeface="Times New Roman" panose="02020603050405020304" pitchFamily="18" charset="0"/>
              </a:rPr>
              <a:t>ontribute to the understanding of the real legislation, initiatives and programs that would benefit New Mexican communities</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0904613"/>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6CE5C7-2B08-40B7-9B2A-1367647AF7B6}"/>
              </a:ext>
            </a:extLst>
          </p:cNvPr>
          <p:cNvSpPr txBox="1"/>
          <p:nvPr/>
        </p:nvSpPr>
        <p:spPr>
          <a:xfrm>
            <a:off x="861134" y="692458"/>
            <a:ext cx="10750858" cy="5051383"/>
          </a:xfrm>
          <a:prstGeom prst="rect">
            <a:avLst/>
          </a:prstGeom>
          <a:noFill/>
        </p:spPr>
        <p:txBody>
          <a:bodyPr wrap="square">
            <a:spAutoFit/>
          </a:bodyPr>
          <a:lstStyle/>
          <a:p>
            <a:pPr marL="0" marR="0" algn="ctr">
              <a:lnSpc>
                <a:spcPts val="1875"/>
              </a:lnSpc>
              <a:spcBef>
                <a:spcPts val="2625"/>
              </a:spcBef>
              <a:spcAft>
                <a:spcPts val="1125"/>
              </a:spcAft>
            </a:pPr>
            <a:r>
              <a:rPr lang="en-US" sz="32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What are the benefits of </a:t>
            </a:r>
            <a:r>
              <a:rPr lang="en-US" sz="3200" u="sng">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Youth </a:t>
            </a:r>
            <a:r>
              <a:rPr lang="en-US" sz="3200" u="sng" dirty="0">
                <a:solidFill>
                  <a:srgbClr val="333333"/>
                </a:solidFill>
                <a:latin typeface="Calibri" panose="020F0502020204030204" pitchFamily="34" charset="0"/>
                <a:ea typeface="Times New Roman" panose="02020603050405020304" pitchFamily="18" charset="0"/>
                <a:cs typeface="Calibri" panose="020F0502020204030204" pitchFamily="34" charset="0"/>
              </a:rPr>
              <a:t>E</a:t>
            </a:r>
            <a:r>
              <a:rPr lang="en-US" sz="3200" u="sng">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ngagement </a:t>
            </a:r>
            <a:r>
              <a:rPr lang="en-US" sz="32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Program?</a:t>
            </a:r>
            <a:endParaRPr lang="en-US" sz="32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Young people</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benefit by gaining skills, knowledge, self-esteem, and connectedness.</a:t>
            </a:r>
            <a:b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Adults</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benefit by enhancing their own competencies, learning to better understand and value youth, and increasing their commitment and energy to their organizations.</a:t>
            </a:r>
            <a:b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Organizations</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benefit by improving their programs, gaining community recognition, and attracting funders.</a:t>
            </a:r>
            <a:endParaRPr lang="en-US"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Communities</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benefit by improving quality of life, coordinating youth services, and authentically embracing diversity by representing young people.</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https://actforyouth.net/youth_development/engagement/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State Agencies </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benefit by understanding and moving forward relevant and appropriate legislation that directly addresses the needs of its young people and its communities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9393750"/>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6E3955-B8FB-45C7-9CA4-994600DB73F3}"/>
              </a:ext>
            </a:extLst>
          </p:cNvPr>
          <p:cNvSpPr txBox="1"/>
          <p:nvPr/>
        </p:nvSpPr>
        <p:spPr>
          <a:xfrm>
            <a:off x="2254928" y="150920"/>
            <a:ext cx="7688062" cy="1225464"/>
          </a:xfrm>
          <a:prstGeom prst="rect">
            <a:avLst/>
          </a:prstGeom>
          <a:noFill/>
        </p:spPr>
        <p:txBody>
          <a:bodyPr wrap="square">
            <a:spAutoFit/>
          </a:bodyPr>
          <a:lstStyle/>
          <a:p>
            <a:pPr marL="0" marR="0" algn="ctr">
              <a:lnSpc>
                <a:spcPct val="107000"/>
              </a:lnSpc>
              <a:spcBef>
                <a:spcPts val="0"/>
              </a:spcBef>
              <a:spcAft>
                <a:spcPts val="800"/>
              </a:spcAft>
            </a:pPr>
            <a:r>
              <a:rPr lang="en-US" sz="3200" b="1" u="sng" dirty="0">
                <a:effectLst/>
                <a:latin typeface="Calibri" panose="020F0502020204030204" pitchFamily="34" charset="0"/>
                <a:ea typeface="Calibri" panose="020F0502020204030204" pitchFamily="34" charset="0"/>
                <a:cs typeface="Calibri" panose="020F0502020204030204" pitchFamily="34" charset="0"/>
              </a:rPr>
              <a:t>Mark Kolokoff</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b="1" u="sng" dirty="0">
                <a:effectLst/>
                <a:latin typeface="Calibri" panose="020F0502020204030204" pitchFamily="34" charset="0"/>
                <a:ea typeface="Calibri" panose="020F0502020204030204" pitchFamily="34" charset="0"/>
                <a:cs typeface="Calibri" panose="020F0502020204030204" pitchFamily="34" charset="0"/>
              </a:rPr>
              <a:t>PED Youth and Community Liaison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BD4E71D-F0FE-476C-AED0-7AC4C233ADB2}"/>
              </a:ext>
            </a:extLst>
          </p:cNvPr>
          <p:cNvSpPr txBox="1"/>
          <p:nvPr/>
        </p:nvSpPr>
        <p:spPr>
          <a:xfrm>
            <a:off x="781235" y="1376384"/>
            <a:ext cx="10768613" cy="4769254"/>
          </a:xfrm>
          <a:prstGeom prst="rect">
            <a:avLst/>
          </a:prstGeom>
          <a:noFill/>
        </p:spPr>
        <p:txBody>
          <a:bodyPr wrap="square">
            <a:spAutoFit/>
          </a:bodyPr>
          <a:lstStyle/>
          <a:p>
            <a:pPr marL="285750" marR="0" indent="-285750">
              <a:lnSpc>
                <a:spcPct val="107000"/>
              </a:lnSpc>
              <a:spcBef>
                <a:spcPts val="0"/>
              </a:spcBef>
              <a:spcAft>
                <a:spcPts val="800"/>
              </a:spcAft>
              <a:buFont typeface="Wingdings" panose="05000000000000000000"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Mark is a Chicago native and has been teaching for over three decades.  He holds a BA in Theatre, a dance minor, and an MA in Theatre Education from the University of Northern Colorado (UNC).</a:t>
            </a:r>
          </a:p>
          <a:p>
            <a:pPr marL="285750" marR="0" indent="-285750">
              <a:lnSpc>
                <a:spcPct val="107000"/>
              </a:lnSpc>
              <a:spcBef>
                <a:spcPts val="0"/>
              </a:spcBef>
              <a:spcAft>
                <a:spcPts val="800"/>
              </a:spcAft>
              <a:buFont typeface="Wingdings" panose="05000000000000000000"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Mark has directed over 75 theatre production ranging from straight plays to musicals and loves the creative process!</a:t>
            </a:r>
          </a:p>
          <a:p>
            <a:pPr marL="285750" marR="0" indent="-285750">
              <a:lnSpc>
                <a:spcPct val="107000"/>
              </a:lnSpc>
              <a:spcBef>
                <a:spcPts val="0"/>
              </a:spcBef>
              <a:spcAft>
                <a:spcPts val="800"/>
              </a:spcAft>
              <a:buFont typeface="Wingdings" panose="05000000000000000000"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He was Colorado’s High School Theatre Teacher of the Year in 2009, given the Educator’s Award by UNC’s Graduate Program in 2012 and inducted into the Colorado State Thespian Hall of Fame in 2013.</a:t>
            </a:r>
          </a:p>
          <a:p>
            <a:pPr marL="285750" marR="0" indent="-285750">
              <a:lnSpc>
                <a:spcPct val="107000"/>
              </a:lnSpc>
              <a:spcBef>
                <a:spcPts val="0"/>
              </a:spcBef>
              <a:spcAft>
                <a:spcPts val="800"/>
              </a:spcAft>
              <a:buFont typeface="Wingdings" panose="05000000000000000000"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As the new Youth and Community Liaison, Mark is very excited to continue his work with the young people of New Mexico and help facilitate having their voices impact their education and access to opportunities.</a:t>
            </a:r>
          </a:p>
          <a:p>
            <a:pPr marL="285750" marR="0" indent="-285750">
              <a:lnSpc>
                <a:spcPct val="107000"/>
              </a:lnSpc>
              <a:spcBef>
                <a:spcPts val="0"/>
              </a:spcBef>
              <a:spcAft>
                <a:spcPts val="800"/>
              </a:spcAft>
              <a:buFont typeface="Wingdings" panose="05000000000000000000"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Mark has been married to Jeannette for 39 years and has two children, Briana, and Weston.  He also enjoys playing Pickle Ball, cultivating roses, working with dogs (especially his poodle, Roxie) and of course, theatre.</a:t>
            </a:r>
          </a:p>
        </p:txBody>
      </p:sp>
    </p:spTree>
    <p:extLst>
      <p:ext uri="{BB962C8B-B14F-4D97-AF65-F5344CB8AC3E}">
        <p14:creationId xmlns:p14="http://schemas.microsoft.com/office/powerpoint/2010/main" val="365791309"/>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C0B00B-2C78-410D-9EC9-B65CB2B78D66}"/>
              </a:ext>
            </a:extLst>
          </p:cNvPr>
          <p:cNvSpPr txBox="1"/>
          <p:nvPr/>
        </p:nvSpPr>
        <p:spPr>
          <a:xfrm>
            <a:off x="461639" y="328474"/>
            <a:ext cx="11274641" cy="6404317"/>
          </a:xfrm>
          <a:prstGeom prst="rect">
            <a:avLst/>
          </a:prstGeom>
          <a:noFill/>
        </p:spPr>
        <p:txBody>
          <a:bodyPr wrap="square">
            <a:spAutoFit/>
          </a:bodyPr>
          <a:lstStyle/>
          <a:p>
            <a:pPr marL="0" marR="0" algn="ctr">
              <a:lnSpc>
                <a:spcPct val="107000"/>
              </a:lnSpc>
              <a:spcBef>
                <a:spcPts val="0"/>
              </a:spcBef>
              <a:spcAft>
                <a:spcPts val="800"/>
              </a:spcAft>
            </a:pPr>
            <a:r>
              <a:rPr lang="en-US" sz="3600" b="1" u="sng" dirty="0">
                <a:effectLst/>
                <a:latin typeface="Calibri" panose="020F0502020204030204" pitchFamily="34" charset="0"/>
                <a:ea typeface="Calibri" panose="020F0502020204030204" pitchFamily="34" charset="0"/>
                <a:cs typeface="Calibri" panose="020F0502020204030204" pitchFamily="34" charset="0"/>
              </a:rPr>
              <a:t>Youth and Community Liaison Job Responsibilities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The Youth and Community Liaison will: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u="sng" dirty="0">
                <a:latin typeface="Calibri" panose="020F0502020204030204" pitchFamily="34" charset="0"/>
                <a:ea typeface="Calibri" panose="020F0502020204030204" pitchFamily="34" charset="0"/>
                <a:cs typeface="Calibri" panose="020F0502020204030204" pitchFamily="34" charset="0"/>
              </a:rPr>
              <a:t>M</a:t>
            </a:r>
            <a:r>
              <a:rPr lang="en-US" sz="3600" b="1" u="sng" dirty="0">
                <a:effectLst/>
                <a:latin typeface="Calibri" panose="020F0502020204030204" pitchFamily="34" charset="0"/>
                <a:ea typeface="Calibri" panose="020F0502020204030204" pitchFamily="34" charset="0"/>
                <a:cs typeface="Calibri" panose="020F0502020204030204" pitchFamily="34" charset="0"/>
              </a:rPr>
              <a:t>anage: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the Secretary’s </a:t>
            </a:r>
            <a:r>
              <a:rPr lang="en-US" sz="3600" b="1" u="sng" dirty="0">
                <a:effectLst/>
                <a:latin typeface="Calibri" panose="020F0502020204030204" pitchFamily="34" charset="0"/>
                <a:ea typeface="Calibri" panose="020F0502020204030204" pitchFamily="34" charset="0"/>
                <a:cs typeface="Calibri" panose="020F0502020204030204" pitchFamily="34" charset="0"/>
              </a:rPr>
              <a:t>S</a:t>
            </a:r>
            <a:r>
              <a:rPr lang="en-US" sz="3600" dirty="0">
                <a:effectLst/>
                <a:latin typeface="Calibri" panose="020F0502020204030204" pitchFamily="34" charset="0"/>
                <a:ea typeface="Calibri" panose="020F0502020204030204" pitchFamily="34" charset="0"/>
                <a:cs typeface="Calibri" panose="020F0502020204030204" pitchFamily="34" charset="0"/>
              </a:rPr>
              <a:t>tudent </a:t>
            </a:r>
            <a:r>
              <a:rPr lang="en-US" sz="3600" b="1" u="sng" dirty="0">
                <a:effectLst/>
                <a:latin typeface="Calibri" panose="020F0502020204030204" pitchFamily="34" charset="0"/>
                <a:ea typeface="Calibri" panose="020F0502020204030204" pitchFamily="34" charset="0"/>
                <a:cs typeface="Calibri" panose="020F0502020204030204" pitchFamily="34" charset="0"/>
              </a:rPr>
              <a:t>A</a:t>
            </a:r>
            <a:r>
              <a:rPr lang="en-US" sz="3600" dirty="0">
                <a:effectLst/>
                <a:latin typeface="Calibri" panose="020F0502020204030204" pitchFamily="34" charset="0"/>
                <a:ea typeface="Calibri" panose="020F0502020204030204" pitchFamily="34" charset="0"/>
                <a:cs typeface="Calibri" panose="020F0502020204030204" pitchFamily="34" charset="0"/>
              </a:rPr>
              <a:t>dvisory </a:t>
            </a:r>
            <a:r>
              <a:rPr lang="en-US" sz="3600" b="1" u="sng" dirty="0">
                <a:effectLst/>
                <a:latin typeface="Calibri" panose="020F0502020204030204" pitchFamily="34" charset="0"/>
                <a:ea typeface="Calibri" panose="020F0502020204030204" pitchFamily="34" charset="0"/>
                <a:cs typeface="Calibri" panose="020F0502020204030204" pitchFamily="34" charset="0"/>
              </a:rPr>
              <a:t>C</a:t>
            </a:r>
            <a:r>
              <a:rPr lang="en-US" sz="3600" dirty="0">
                <a:effectLst/>
                <a:latin typeface="Calibri" panose="020F0502020204030204" pitchFamily="34" charset="0"/>
                <a:ea typeface="Calibri" panose="020F0502020204030204" pitchFamily="34" charset="0"/>
                <a:cs typeface="Calibri" panose="020F0502020204030204" pitchFamily="34" charset="0"/>
              </a:rPr>
              <a:t>ouncil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legislative engagement opportunities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student networking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creation of resources, toolkits, and communication artifacts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local and statewide events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679588"/>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965236-8CB8-4ED0-877E-79F062D67B97}"/>
              </a:ext>
            </a:extLst>
          </p:cNvPr>
          <p:cNvSpPr txBox="1"/>
          <p:nvPr/>
        </p:nvSpPr>
        <p:spPr>
          <a:xfrm>
            <a:off x="514906" y="159798"/>
            <a:ext cx="11265762" cy="6631944"/>
          </a:xfrm>
          <a:prstGeom prst="rect">
            <a:avLst/>
          </a:prstGeom>
          <a:noFill/>
        </p:spPr>
        <p:txBody>
          <a:bodyPr wrap="square">
            <a:spAutoFit/>
          </a:bodyPr>
          <a:lstStyle/>
          <a:p>
            <a:pPr marL="0" marR="0">
              <a:lnSpc>
                <a:spcPct val="107000"/>
              </a:lnSpc>
              <a:spcBef>
                <a:spcPts val="0"/>
              </a:spcBef>
              <a:spcAft>
                <a:spcPts val="800"/>
              </a:spcAft>
            </a:pPr>
            <a:r>
              <a:rPr lang="en-US" sz="3200" b="1" u="sng" dirty="0">
                <a:effectLst/>
                <a:latin typeface="Calibri" panose="020F0502020204030204" pitchFamily="34" charset="0"/>
                <a:ea typeface="Calibri" panose="020F0502020204030204" pitchFamily="34" charset="0"/>
                <a:cs typeface="Calibri" panose="020F0502020204030204" pitchFamily="34" charset="0"/>
              </a:rPr>
              <a:t>Facilitate: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 SAC monthly and quarterly meetings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youth engagement events and youth summit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schools in developing positive home-school relationships with families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communications with stakeholders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 creation of youth engagement programs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 building of statewide coalitions on key issues, supporting civic and legislative engagement serving and including youth engagement stakeholders-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Calibri" panose="020F0502020204030204" pitchFamily="34" charset="0"/>
              </a:rPr>
              <a:t>parents and families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Calibri" panose="020F0502020204030204" pitchFamily="34" charset="0"/>
              </a:rPr>
              <a:t>community-based organizations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Calibri" panose="020F0502020204030204" pitchFamily="34" charset="0"/>
              </a:rPr>
              <a:t>state-wide partnerships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Calibri" panose="020F0502020204030204" pitchFamily="34" charset="0"/>
              </a:rPr>
              <a:t>schools and educators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Calibri" panose="020F0502020204030204" pitchFamily="34" charset="0"/>
              </a:rPr>
              <a:t>legislative leaders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Calibri" panose="020F0502020204030204" pitchFamily="34" charset="0"/>
              </a:rPr>
              <a:t>State-wide New Mexico communities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Calibri" panose="020F0502020204030204" pitchFamily="34" charset="0"/>
              </a:rPr>
              <a:t>divisions within the agency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Calibri" panose="020F0502020204030204" pitchFamily="34" charset="0"/>
              </a:rPr>
              <a:t>other youth groups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580711"/>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764D82-AE31-4946-80C2-0F94E3DB9263}"/>
              </a:ext>
            </a:extLst>
          </p:cNvPr>
          <p:cNvSpPr txBox="1"/>
          <p:nvPr/>
        </p:nvSpPr>
        <p:spPr>
          <a:xfrm>
            <a:off x="232299" y="106533"/>
            <a:ext cx="11727402" cy="6030690"/>
          </a:xfrm>
          <a:prstGeom prst="rect">
            <a:avLst/>
          </a:prstGeom>
          <a:noFill/>
          <a:ln>
            <a:solidFill>
              <a:schemeClr val="tx1"/>
            </a:solidFill>
          </a:ln>
          <a:effectLst/>
        </p:spPr>
        <p:txBody>
          <a:bodyPr wrap="square">
            <a:spAutoFit/>
          </a:bodyPr>
          <a:lstStyle/>
          <a:p>
            <a:pPr marL="0" marR="0">
              <a:lnSpc>
                <a:spcPct val="107000"/>
              </a:lnSpc>
              <a:spcBef>
                <a:spcPts val="0"/>
              </a:spcBef>
              <a:spcAft>
                <a:spcPts val="800"/>
              </a:spcAft>
            </a:pPr>
            <a:r>
              <a:rPr lang="en-US" sz="3200" b="1" u="sng" dirty="0">
                <a:latin typeface="Calibri" panose="020F0502020204030204" pitchFamily="34" charset="0"/>
                <a:ea typeface="Calibri" panose="020F0502020204030204" pitchFamily="34" charset="0"/>
                <a:cs typeface="Calibri" panose="020F0502020204030204" pitchFamily="34" charset="0"/>
              </a:rPr>
              <a:t>E</a:t>
            </a:r>
            <a:r>
              <a:rPr lang="en-US" sz="3200" b="1" u="sng" dirty="0">
                <a:effectLst/>
                <a:latin typeface="Calibri" panose="020F0502020204030204" pitchFamily="34" charset="0"/>
                <a:ea typeface="Calibri" panose="020F0502020204030204" pitchFamily="34" charset="0"/>
                <a:cs typeface="Calibri" panose="020F0502020204030204" pitchFamily="34" charset="0"/>
              </a:rPr>
              <a:t>ngage: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in meaningful communication and feedback regarding key initiatives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in collaboration with youth and community organizations and divisions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in the promotion of engagement opportunities to target audiences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in consultation and advisement to the executive leadership team regarding youth issues and priorities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in support for the agency’s strategic outcome efforts/plans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0566834"/>
      </p:ext>
    </p:extLst>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3063</TotalTime>
  <Words>2009</Words>
  <Application>Microsoft Office PowerPoint</Application>
  <PresentationFormat>Widescreen</PresentationFormat>
  <Paragraphs>223</Paragraphs>
  <Slides>25</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25</vt:i4>
      </vt:variant>
    </vt:vector>
  </HeadingPairs>
  <TitlesOfParts>
    <vt:vector size="42" baseType="lpstr">
      <vt:lpstr>Arial</vt:lpstr>
      <vt:lpstr>Calibri</vt:lpstr>
      <vt:lpstr>Calibri Light</vt:lpstr>
      <vt:lpstr>Courier New</vt:lpstr>
      <vt:lpstr>Georgia</vt:lpstr>
      <vt:lpstr>Helvetica</vt:lpstr>
      <vt:lpstr>ivyjournal</vt:lpstr>
      <vt:lpstr>Lato</vt:lpstr>
      <vt:lpstr>MontserratRoman-Medium</vt:lpstr>
      <vt:lpstr>proxima_nova_cn_rgbold</vt:lpstr>
      <vt:lpstr>proxima_nova_rgregular</vt:lpstr>
      <vt:lpstr>Roboto</vt:lpstr>
      <vt:lpstr>Symbol</vt:lpstr>
      <vt:lpstr>Times New Roman</vt:lpstr>
      <vt:lpstr>trade-gothic-next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Kolokoff, Mark, PED</dc:creator>
  <cp:lastModifiedBy>Kolokoff, Mark, PED</cp:lastModifiedBy>
  <cp:revision>2</cp:revision>
  <dcterms:created xsi:type="dcterms:W3CDTF">2022-04-29T16:13:27Z</dcterms:created>
  <dcterms:modified xsi:type="dcterms:W3CDTF">2022-06-30T14:11:38Z</dcterms:modified>
</cp:coreProperties>
</file>