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1" r:id="rId2"/>
    <p:sldMasterId id="2147483674" r:id="rId3"/>
    <p:sldMasterId id="2147483699" r:id="rId4"/>
  </p:sldMasterIdLst>
  <p:notesMasterIdLst>
    <p:notesMasterId r:id="rId7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Lst>
  <p:sldSz cx="9144000" cy="5143500" type="screen16x9"/>
  <p:notesSz cx="6858000" cy="9144000"/>
  <p:embeddedFontLst>
    <p:embeddedFont>
      <p:font typeface="Book Antiqua" panose="02040602050305030304" pitchFamily="18" charset="0"/>
      <p:regular r:id="rId75"/>
      <p:bold r:id="rId76"/>
      <p:italic r:id="rId77"/>
      <p:boldItalic r:id="rId78"/>
    </p:embeddedFont>
    <p:embeddedFont>
      <p:font typeface="Calibri" panose="020F0502020204030204" pitchFamily="34" charset="0"/>
      <p:regular r:id="rId79"/>
      <p:bold r:id="rId80"/>
      <p:italic r:id="rId81"/>
      <p:boldItalic r:id="rId82"/>
    </p:embeddedFont>
    <p:embeddedFont>
      <p:font typeface="Century Gothic" panose="020B0502020202020204" pitchFamily="34" charset="0"/>
      <p:regular r:id="rId83"/>
      <p:bold r:id="rId84"/>
      <p:italic r:id="rId85"/>
      <p:boldItalic r:id="rId86"/>
    </p:embeddedFont>
    <p:embeddedFont>
      <p:font typeface="Gill Sans" panose="020B0604020202020204" charset="0"/>
      <p:regular r:id="rId87"/>
      <p:bold r:id="rId88"/>
    </p:embeddedFont>
    <p:embeddedFont>
      <p:font typeface="Noto Sans" panose="020B0502040504020204" pitchFamily="34" charset="0"/>
      <p:regular r:id="rId89"/>
    </p:embeddedFont>
    <p:embeddedFont>
      <p:font typeface="Rockwell" panose="02060603020205020403" pitchFamily="18"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i7JeSJIJ8FXwPL0QCPTGI/7xQE/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font" Target="fonts/font16.fntdata"/><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fntdata"/><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9.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research.msu.edu/survey-shows-scientists-value-honesty-curiosity/"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docs.google.com/forms/d/e/1FAIpQLSeUQFeAuLGtxgaCCSctXZn4i18ORdaKG5fz9ouwkvcyebW-9A/viewform"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us02web.zoom.us/meeting/register/tZcpd-qurzgqG9yVQNSeEV2qpxCoR1kC_RIA"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821c3a7050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1821c3a7050_2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a:p>
        </p:txBody>
      </p:sp>
      <p:sp>
        <p:nvSpPr>
          <p:cNvPr id="496" name="Google Shape;496;g1821c3a7050_2_9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95959"/>
              </a:buClr>
              <a:buSzPts val="1200"/>
              <a:buFont typeface="Arial"/>
              <a:buNone/>
            </a:pPr>
            <a:fld id="{00000000-1234-1234-1234-123412341234}" type="slidenum">
              <a:rPr lang="en-US" sz="1200" b="0" i="0" u="none" strike="noStrike" cap="none">
                <a:solidFill>
                  <a:srgbClr val="595959"/>
                </a:solidFill>
                <a:latin typeface="Book Antiqua"/>
                <a:ea typeface="Book Antiqua"/>
                <a:cs typeface="Book Antiqua"/>
                <a:sym typeface="Book Antiqua"/>
              </a:rPr>
              <a:t>1</a:t>
            </a:fld>
            <a:endParaRPr sz="1200" b="0" i="0" u="none" strike="noStrike" cap="none">
              <a:solidFill>
                <a:srgbClr val="595959"/>
              </a:solidFill>
              <a:latin typeface="Book Antiqua"/>
              <a:ea typeface="Book Antiqua"/>
              <a:cs typeface="Book Antiqua"/>
              <a:sym typeface="Book Antiqu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821c3a7050_2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1821c3a7050_2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g1821c3a7050_2_4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821c3a7050_2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1821c3a7050_2_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g1821c3a7050_2_4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821c3a7050_2_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1821c3a7050_2_4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g1821c3a7050_2_4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821c3a7050_2_4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96" name="Google Shape;596;g1821c3a7050_2_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821c3a7050_2_49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02" name="Google Shape;602;g1821c3a7050_2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821c3a7050_2_49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09" name="Google Shape;609;g1821c3a7050_2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821c3a7050_2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5" name="Google Shape;615;g1821c3a7050_2_5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6" name="Google Shape;616;g1821c3a7050_2_5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821c3a7050_2_50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24" name="Google Shape;624;g1821c3a7050_2_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821c3a7050_2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1821c3a7050_2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Tizard, B., Hughes, M., Carmichael, H., &amp; Pinkerton, G. (1983). Children’s questions and adults’ answers. Journal of Child Psychology and Psychiatry, 24, 269-281.</a:t>
            </a:r>
            <a:endParaRPr/>
          </a:p>
          <a:p>
            <a:pPr marL="0" lvl="0" indent="0" algn="l" rtl="0">
              <a:lnSpc>
                <a:spcPct val="100000"/>
              </a:lnSpc>
              <a:spcBef>
                <a:spcPts val="0"/>
              </a:spcBef>
              <a:spcAft>
                <a:spcPts val="0"/>
              </a:spcAft>
              <a:buSzPts val="1400"/>
              <a:buNone/>
            </a:pPr>
            <a:r>
              <a:rPr lang="en-US" sz="1200" u="none" strike="noStrike">
                <a:solidFill>
                  <a:schemeClr val="dk1"/>
                </a:solidFill>
                <a:latin typeface="Calibri"/>
                <a:ea typeface="Calibri"/>
                <a:cs typeface="Calibri"/>
                <a:sym typeface="Calibri"/>
              </a:rPr>
              <a:t>Girls (mean age 3 years 11 months) from working class and middle class families asked </a:t>
            </a:r>
            <a:r>
              <a:rPr lang="en-US" sz="1200" b="1" u="none" strike="noStrike">
                <a:solidFill>
                  <a:schemeClr val="dk1"/>
                </a:solidFill>
                <a:latin typeface="Calibri"/>
                <a:ea typeface="Calibri"/>
                <a:cs typeface="Calibri"/>
                <a:sym typeface="Calibri"/>
              </a:rPr>
              <a:t>24 and 29 questions per hour at home</a:t>
            </a:r>
            <a:r>
              <a:rPr lang="en-US" sz="1200" u="none" strike="noStrike">
                <a:solidFill>
                  <a:schemeClr val="dk1"/>
                </a:solidFill>
                <a:latin typeface="Calibri"/>
                <a:ea typeface="Calibri"/>
                <a:cs typeface="Calibri"/>
                <a:sym typeface="Calibri"/>
              </a:rPr>
              <a:t>, respectively. </a:t>
            </a:r>
            <a:r>
              <a:rPr lang="en-US" sz="1200" b="1" u="none" strike="noStrike">
                <a:solidFill>
                  <a:schemeClr val="dk1"/>
                </a:solidFill>
                <a:latin typeface="Calibri"/>
                <a:ea typeface="Calibri"/>
                <a:cs typeface="Calibri"/>
                <a:sym typeface="Calibri"/>
              </a:rPr>
              <a:t>At school, these same girls asked on average 1.4 and 3.7 questions per hour </a:t>
            </a:r>
            <a:r>
              <a:rPr lang="en-US" sz="1200" u="none" strike="noStrike">
                <a:solidFill>
                  <a:schemeClr val="dk1"/>
                </a:solidFill>
                <a:latin typeface="Calibri"/>
                <a:ea typeface="Calibri"/>
                <a:cs typeface="Calibri"/>
                <a:sym typeface="Calibri"/>
              </a:rPr>
              <a:t>(working and middle class, respectively)</a:t>
            </a:r>
            <a:endParaRPr/>
          </a:p>
          <a:p>
            <a:pPr marL="0" lvl="0" indent="0" algn="l" rtl="0">
              <a:lnSpc>
                <a:spcPct val="100000"/>
              </a:lnSpc>
              <a:spcBef>
                <a:spcPts val="0"/>
              </a:spcBef>
              <a:spcAft>
                <a:spcPts val="0"/>
              </a:spcAft>
              <a:buSzPts val="1400"/>
              <a:buNone/>
            </a:pPr>
            <a:br>
              <a:rPr lang="en-US"/>
            </a:br>
            <a:endParaRPr b="1"/>
          </a:p>
        </p:txBody>
      </p:sp>
      <p:sp>
        <p:nvSpPr>
          <p:cNvPr id="631" name="Google Shape;631;g1821c3a7050_2_5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821c3a7050_2_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1821c3a7050_2_5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First: Tizard, B., Hughes, M., Carmichael, H., &amp; Pinkerton, G. (1983). Children’s questions and adults’ answers. Journal of Child Psychology and Psychiatry, 24, 269-281.</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Girls (mean age 3 years 11 months) from working class and middle class families asked </a:t>
            </a:r>
            <a:r>
              <a:rPr lang="en-US" sz="1200" b="1">
                <a:solidFill>
                  <a:schemeClr val="dk1"/>
                </a:solidFill>
                <a:latin typeface="Calibri"/>
                <a:ea typeface="Calibri"/>
                <a:cs typeface="Calibri"/>
                <a:sym typeface="Calibri"/>
              </a:rPr>
              <a:t>24 and 29 questions per hour at home</a:t>
            </a:r>
            <a:r>
              <a:rPr lang="en-US" sz="1200">
                <a:solidFill>
                  <a:schemeClr val="dk1"/>
                </a:solidFill>
                <a:latin typeface="Calibri"/>
                <a:ea typeface="Calibri"/>
                <a:cs typeface="Calibri"/>
                <a:sym typeface="Calibri"/>
              </a:rPr>
              <a:t>, respectively. </a:t>
            </a:r>
            <a:r>
              <a:rPr lang="en-US" sz="1200" b="1" u="none" strike="noStrike">
                <a:solidFill>
                  <a:schemeClr val="dk1"/>
                </a:solidFill>
                <a:latin typeface="Calibri"/>
                <a:ea typeface="Calibri"/>
                <a:cs typeface="Calibri"/>
                <a:sym typeface="Calibri"/>
              </a:rPr>
              <a:t>At school, these same girls asked on average 1.4 and 3.7 questions per hour </a:t>
            </a:r>
            <a:r>
              <a:rPr lang="en-US" sz="1200" u="none" strike="noStrike">
                <a:solidFill>
                  <a:schemeClr val="dk1"/>
                </a:solidFill>
                <a:latin typeface="Calibri"/>
                <a:ea typeface="Calibri"/>
                <a:cs typeface="Calibri"/>
                <a:sym typeface="Calibri"/>
              </a:rPr>
              <a:t>(working and middle class, respectively)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Second: </a:t>
            </a:r>
            <a:endParaRPr/>
          </a:p>
          <a:p>
            <a:pPr marL="0" marR="0" lvl="0" indent="0" algn="l" rtl="0">
              <a:lnSpc>
                <a:spcPct val="100000"/>
              </a:lnSpc>
              <a:spcBef>
                <a:spcPts val="0"/>
              </a:spcBef>
              <a:spcAft>
                <a:spcPts val="0"/>
              </a:spcAft>
              <a:buClr>
                <a:schemeClr val="dk1"/>
              </a:buClr>
              <a:buSzPts val="1200"/>
              <a:buFont typeface="Calibri"/>
              <a:buNone/>
            </a:pPr>
            <a:r>
              <a:rPr lang="en-US" sz="1200"/>
              <a:t>Good, T. L., Slavings, R. L., Harel, K., Emerson, H. (1987</a:t>
            </a:r>
            <a:r>
              <a:rPr lang="en-US" sz="1200">
                <a:solidFill>
                  <a:srgbClr val="000000"/>
                </a:solidFill>
              </a:rPr>
              <a:t>)</a:t>
            </a:r>
            <a:r>
              <a:rPr lang="en-US" sz="1200">
                <a:solidFill>
                  <a:schemeClr val="dk1"/>
                </a:solidFill>
              </a:rPr>
              <a:t>.</a:t>
            </a:r>
            <a:r>
              <a:rPr lang="en-US"/>
              <a:t> Student Passivity: A Study of Question Asking in K-12 Classrooms</a:t>
            </a:r>
            <a:r>
              <a:rPr lang="en-US" sz="1200">
                <a:solidFill>
                  <a:schemeClr val="dk1"/>
                </a:solidFill>
                <a:latin typeface="Calibri"/>
                <a:ea typeface="Calibri"/>
                <a:cs typeface="Calibri"/>
                <a:sym typeface="Calibri"/>
              </a:rPr>
              <a:t>. </a:t>
            </a:r>
            <a:r>
              <a:rPr lang="en-US"/>
              <a:t>Sociology of Education</a:t>
            </a:r>
            <a:r>
              <a:rPr lang="en-US" sz="1200">
                <a:solidFill>
                  <a:schemeClr val="dk1"/>
                </a:solidFill>
                <a:latin typeface="Calibri"/>
                <a:ea typeface="Calibri"/>
                <a:cs typeface="Calibri"/>
                <a:sym typeface="Calibri"/>
              </a:rPr>
              <a:t>, </a:t>
            </a:r>
            <a:r>
              <a:rPr lang="en-US"/>
              <a:t>60</a:t>
            </a:r>
            <a:r>
              <a:rPr lang="en-US" sz="1200">
                <a:solidFill>
                  <a:schemeClr val="dk1"/>
                </a:solidFill>
                <a:latin typeface="Calibri"/>
                <a:ea typeface="Calibri"/>
                <a:cs typeface="Calibri"/>
                <a:sym typeface="Calibri"/>
              </a:rPr>
              <a:t>, 187 &amp; 189. </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Classroom observations made across 22 k-12 classrooms which tracked students’ question asking behavior showed that in upper grades, </a:t>
            </a:r>
            <a:r>
              <a:rPr lang="en-US" b="1"/>
              <a:t>low-achieving students ask fewer questions in a 50 minute class period than other students. </a:t>
            </a:r>
            <a:r>
              <a:rPr lang="en-US" sz="1200">
                <a:solidFill>
                  <a:srgbClr val="000000"/>
                </a:solidFill>
              </a:rPr>
              <a:t>: On average, high achieving students asked 3.7X the number of questions middle and low achieving students asked in the high school grades.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t>Quote from study: The data in Table 2 indicate that low achievers in upper grades ask fewer questions than younger low achievers. Tables 2 and 3 also show that low-achieving students continue to be active participants through the third grade; however, by the sixth grade, they have become relatively passive. The data thus support the view that low-achieving elementary students learn to avoid asking questions in the classroom. </a:t>
            </a:r>
            <a:r>
              <a:rPr lang="en-US" b="1"/>
              <a:t>In higher grades, it is clear that low-achieving students ask fewer questions in class than other students.</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US"/>
            </a:br>
            <a:endParaRPr/>
          </a:p>
        </p:txBody>
      </p:sp>
      <p:sp>
        <p:nvSpPr>
          <p:cNvPr id="643" name="Google Shape;643;g1821c3a7050_2_5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821c3a7050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g1821c3a7050_2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a:p>
        </p:txBody>
      </p:sp>
      <p:sp>
        <p:nvSpPr>
          <p:cNvPr id="505" name="Google Shape;505;g1821c3a7050_2_10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95959"/>
              </a:buClr>
              <a:buSzPts val="1200"/>
              <a:buFont typeface="Arial"/>
              <a:buNone/>
            </a:pPr>
            <a:fld id="{00000000-1234-1234-1234-123412341234}" type="slidenum">
              <a:rPr lang="en-US" sz="1200" b="0" i="0" u="none" strike="noStrike" cap="none">
                <a:solidFill>
                  <a:srgbClr val="595959"/>
                </a:solidFill>
                <a:latin typeface="Book Antiqua"/>
                <a:ea typeface="Book Antiqua"/>
                <a:cs typeface="Book Antiqua"/>
                <a:sym typeface="Book Antiqua"/>
              </a:rPr>
              <a:t>2</a:t>
            </a:fld>
            <a:endParaRPr sz="1200" b="0" i="0" u="none" strike="noStrike" cap="none">
              <a:solidFill>
                <a:srgbClr val="595959"/>
              </a:solidFill>
              <a:latin typeface="Book Antiqua"/>
              <a:ea typeface="Book Antiqua"/>
              <a:cs typeface="Book Antiqua"/>
              <a:sym typeface="Book Antiqua"/>
            </a:endParaRPr>
          </a:p>
        </p:txBody>
      </p:sp>
      <p:sp>
        <p:nvSpPr>
          <p:cNvPr id="506" name="Google Shape;506;g1821c3a7050_2_102:notes"/>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Arial"/>
              <a:buNone/>
            </a:pPr>
            <a:r>
              <a:rPr lang="en-US" sz="1200" b="0" i="0" u="none" strike="noStrike" cap="none">
                <a:solidFill>
                  <a:srgbClr val="595959"/>
                </a:solidFill>
                <a:latin typeface="Book Antiqua"/>
                <a:ea typeface="Book Antiqua"/>
                <a:cs typeface="Book Antiqua"/>
                <a:sym typeface="Book Antiqua"/>
              </a:rPr>
              <a:t>Language adopted from the U.S. Department of Education</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821c3a7050_2_5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52" name="Google Shape;652;g1821c3a7050_2_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821c3a7050_2_5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1821c3a7050_2_5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g1821c3a7050_2_5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821c3a7050_2_5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68" name="Google Shape;668;g1821c3a7050_2_5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821c3a7050_2_55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1821c3a7050_2_5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UC Davis Research Linking Curiosity to Memory (UC Davis) 2014</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t>
            </a:r>
            <a:r>
              <a:rPr lang="en-US" u="sng">
                <a:solidFill>
                  <a:schemeClr val="hlink"/>
                </a:solidFill>
                <a:hlinkClick r:id="rId3"/>
              </a:rPr>
              <a:t>Fullerton Longitudinal Study (FLS)</a:t>
            </a:r>
            <a:r>
              <a:rPr lang="en-US"/>
              <a:t>, a 30-plus year study of the development of giftedness across various points in time conducted by Adele and Allen Gottfried of California State University ”This finding has strong implications for the development of STEM considering that curiosity is a </a:t>
            </a:r>
            <a:r>
              <a:rPr lang="en-US" u="sng">
                <a:solidFill>
                  <a:schemeClr val="hlink"/>
                </a:solidFill>
                <a:hlinkClick r:id="rId4"/>
              </a:rPr>
              <a:t>fundamental predictor of the aspiration to become a scientist.</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 von Stumm, B. Hell, T. Chamorro-Premuzic. </a:t>
            </a:r>
            <a:r>
              <a:rPr lang="en-US" b="1"/>
              <a:t>The Hungry Mind: Intellectual Curiosity Is the Third Pillar of Academic Performance</a:t>
            </a:r>
            <a:r>
              <a:rPr lang="en-US"/>
              <a:t>. </a:t>
            </a:r>
            <a:r>
              <a:rPr lang="en-US" i="1"/>
              <a:t>Perspectives on Psychological Science</a:t>
            </a:r>
            <a:r>
              <a:rPr lang="en-US"/>
              <a:t>, 2011 meta-analysis shows They found that curiosity did, indeed, influence academic performance. In fact, it had quite a large effect, about the same as conscientiousness. When put together, conscientiousness and curiosity had as big an effect on performance as intelligence.</a:t>
            </a:r>
            <a:endParaRPr/>
          </a:p>
        </p:txBody>
      </p:sp>
      <p:sp>
        <p:nvSpPr>
          <p:cNvPr id="675" name="Google Shape;675;g1821c3a7050_2_5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Calibri"/>
                <a:ea typeface="Calibri"/>
                <a:cs typeface="Calibri"/>
                <a:sym typeface="Calibri"/>
              </a:rPr>
              <a:t>23</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821c3a7050_2_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1821c3a7050_2_5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g1821c3a7050_2_5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821c3a7050_2_5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1821c3a7050_2_5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1" name="Google Shape;691;g1821c3a7050_2_5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1821c3a7050_2_5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1821c3a7050_2_5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1821c3a7050_2_5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821c3a7050_2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g1821c3a7050_2_580:notes"/>
          <p:cNvSpPr txBox="1">
            <a:spLocks noGrp="1"/>
          </p:cNvSpPr>
          <p:nvPr>
            <p:ph type="body" idx="1"/>
          </p:nvPr>
        </p:nvSpPr>
        <p:spPr>
          <a:xfrm>
            <a:off x="685800" y="4343401"/>
            <a:ext cx="5486400" cy="4114800"/>
          </a:xfrm>
          <a:prstGeom prst="rect">
            <a:avLst/>
          </a:prstGeom>
          <a:noFill/>
          <a:ln>
            <a:noFill/>
          </a:ln>
        </p:spPr>
        <p:txBody>
          <a:bodyPr spcFirstLastPara="1" wrap="square" lIns="91400" tIns="45675" rIns="91400" bIns="45675" anchor="t" anchorCtr="0">
            <a:noAutofit/>
          </a:bodyPr>
          <a:lstStyle/>
          <a:p>
            <a:pPr marL="0" lvl="0" indent="0" algn="l" rtl="0">
              <a:lnSpc>
                <a:spcPct val="100000"/>
              </a:lnSpc>
              <a:spcBef>
                <a:spcPts val="0"/>
              </a:spcBef>
              <a:spcAft>
                <a:spcPts val="0"/>
              </a:spcAft>
              <a:buSzPts val="1400"/>
              <a:buNone/>
            </a:pPr>
            <a:endParaRPr/>
          </a:p>
        </p:txBody>
      </p:sp>
      <p:sp>
        <p:nvSpPr>
          <p:cNvPr id="706" name="Google Shape;706;g1821c3a7050_2_580:notes"/>
          <p:cNvSpPr txBox="1">
            <a:spLocks noGrp="1"/>
          </p:cNvSpPr>
          <p:nvPr>
            <p:ph type="sldNum" idx="12"/>
          </p:nvPr>
        </p:nvSpPr>
        <p:spPr>
          <a:xfrm>
            <a:off x="3884614" y="8685213"/>
            <a:ext cx="2971800" cy="457200"/>
          </a:xfrm>
          <a:prstGeom prst="rect">
            <a:avLst/>
          </a:prstGeom>
          <a:noFill/>
          <a:ln>
            <a:noFill/>
          </a:ln>
        </p:spPr>
        <p:txBody>
          <a:bodyPr spcFirstLastPara="1" wrap="square" lIns="91400" tIns="45675" rIns="91400" bIns="456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821c3a7050_2_58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15" name="Google Shape;715;g1821c3a7050_2_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821c3a7050_2_5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1821c3a7050_2_5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If you are working alone, rule #3 becomes: “write down every question as it first comes to mind.” Don’t judge yourself!</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SzPts val="1400"/>
              <a:buNone/>
            </a:pPr>
            <a:endParaRPr/>
          </a:p>
        </p:txBody>
      </p:sp>
      <p:sp>
        <p:nvSpPr>
          <p:cNvPr id="722" name="Google Shape;722;g1821c3a7050_2_5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821c3a7050_2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g1821c3a7050_2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a:p>
        </p:txBody>
      </p:sp>
      <p:sp>
        <p:nvSpPr>
          <p:cNvPr id="514" name="Google Shape;514;g1821c3a7050_2_110:notes"/>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200"/>
              <a:buFont typeface="Arial"/>
              <a:buNone/>
            </a:pPr>
            <a:r>
              <a:rPr lang="en-US" sz="1200" b="0" i="0" u="none" strike="noStrike" cap="none">
                <a:solidFill>
                  <a:srgbClr val="595959"/>
                </a:solidFill>
                <a:latin typeface="Book Antiqua"/>
                <a:ea typeface="Book Antiqua"/>
                <a:cs typeface="Book Antiqua"/>
                <a:sym typeface="Book Antiqua"/>
              </a:rPr>
              <a:t>Language adopted from the U.S. Department of Education</a:t>
            </a:r>
            <a:endParaRPr sz="1400" b="0" i="0" u="none" strike="noStrike" cap="none">
              <a:solidFill>
                <a:srgbClr val="000000"/>
              </a:solidFill>
              <a:latin typeface="Arial"/>
              <a:ea typeface="Arial"/>
              <a:cs typeface="Arial"/>
              <a:sym typeface="Arial"/>
            </a:endParaRPr>
          </a:p>
        </p:txBody>
      </p:sp>
      <p:sp>
        <p:nvSpPr>
          <p:cNvPr id="515" name="Google Shape;515;g1821c3a7050_2_1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95959"/>
              </a:buClr>
              <a:buSzPts val="1200"/>
              <a:buFont typeface="Arial"/>
              <a:buNone/>
            </a:pPr>
            <a:fld id="{00000000-1234-1234-1234-123412341234}" type="slidenum">
              <a:rPr lang="en-US" sz="1200" b="0" i="0" u="none" strike="noStrike" cap="none">
                <a:solidFill>
                  <a:srgbClr val="595959"/>
                </a:solidFill>
                <a:latin typeface="Book Antiqua"/>
                <a:ea typeface="Book Antiqua"/>
                <a:cs typeface="Book Antiqua"/>
                <a:sym typeface="Book Antiqua"/>
              </a:rPr>
              <a:t>3</a:t>
            </a:fld>
            <a:endParaRPr sz="1200" b="0" i="0" u="none" strike="noStrike" cap="none">
              <a:solidFill>
                <a:srgbClr val="595959"/>
              </a:solidFill>
              <a:latin typeface="Book Antiqua"/>
              <a:ea typeface="Book Antiqua"/>
              <a:cs typeface="Book Antiqua"/>
              <a:sym typeface="Book Antiqu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821c3a7050_2_60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8" name="Google Shape;728;g1821c3a7050_2_6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g1821c3a7050_2_6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821c3a7050_2_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g1821c3a7050_2_6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36" name="Google Shape;736;g1821c3a7050_2_60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821c3a7050_2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1821c3a7050_2_6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g1821c3a7050_2_6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821c3a7050_2_621: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1821c3a7050_2_6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3" name="Google Shape;753;g1821c3a7050_2_6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Calibri"/>
                <a:ea typeface="Calibri"/>
                <a:cs typeface="Calibri"/>
                <a:sym typeface="Calibri"/>
              </a:rPr>
              <a:t>33</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821c3a7050_2_63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g1821c3a7050_2_6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The point here is that the closed-ended questions are equally useful as open-ended!</a:t>
            </a:r>
            <a:endParaRPr/>
          </a:p>
        </p:txBody>
      </p:sp>
      <p:sp>
        <p:nvSpPr>
          <p:cNvPr id="769" name="Google Shape;769;g1821c3a7050_2_6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Calibri"/>
                <a:ea typeface="Calibri"/>
                <a:cs typeface="Calibri"/>
                <a:sym typeface="Calibri"/>
              </a:rPr>
              <a:t>34</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821c3a7050_2_651: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4" name="Google Shape;784;g1821c3a7050_2_6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g1821c3a7050_2_6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821c3a7050_2_6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821c3a7050_2_6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1821c3a7050_2_6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821c3a7050_2_6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1821c3a7050_2_6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810" name="Google Shape;810;g1821c3a7050_2_6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821c3a7050_2_6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19" name="Google Shape;819;g1821c3a7050_2_6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821c3a7050_2_689: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g1821c3a7050_2_689:notes"/>
          <p:cNvSpPr txBox="1">
            <a:spLocks noGrp="1"/>
          </p:cNvSpPr>
          <p:nvPr>
            <p:ph type="body" idx="1"/>
          </p:nvPr>
        </p:nvSpPr>
        <p:spPr>
          <a:xfrm>
            <a:off x="929640" y="3329940"/>
            <a:ext cx="7437000" cy="31548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p:txBody>
      </p:sp>
      <p:sp>
        <p:nvSpPr>
          <p:cNvPr id="827" name="Google Shape;827;g1821c3a7050_2_689:notes"/>
          <p:cNvSpPr txBox="1">
            <a:spLocks noGrp="1"/>
          </p:cNvSpPr>
          <p:nvPr>
            <p:ph type="sldNum" idx="12"/>
          </p:nvPr>
        </p:nvSpPr>
        <p:spPr>
          <a:xfrm>
            <a:off x="5265809" y="6658664"/>
            <a:ext cx="4028400" cy="3504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Calibri"/>
                <a:ea typeface="Calibri"/>
                <a:cs typeface="Calibri"/>
                <a:sym typeface="Calibri"/>
              </a:rPr>
              <a:t>39</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821c3a7050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g1821c3a7050_2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821c3a7050_2_6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1821c3a7050_2_6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a:t>
            </a:r>
            <a:endParaRPr/>
          </a:p>
        </p:txBody>
      </p:sp>
      <p:sp>
        <p:nvSpPr>
          <p:cNvPr id="836" name="Google Shape;836;g1821c3a7050_2_6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821c3a7050_2_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1821c3a7050_2_7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8" name="Google Shape;848;g1821c3a7050_2_7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1821c3a7050_2_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3" name="Google Shape;853;g1821c3a7050_2_7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854" name="Google Shape;854;g1821c3a7050_2_7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821c3a7050_2_7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1821c3a7050_2_7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7" name="Google Shape;867;g1821c3a7050_2_7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1821c3a7050_2_7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82" name="Google Shape;882;g1821c3a7050_2_7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821c3a7050_2_7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g1821c3a7050_2_7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1" name="Google Shape;891;g1821c3a7050_2_7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821c3a7050_2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1821c3a7050_2_7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8" name="Google Shape;898;g1821c3a7050_2_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1821c3a7050_2_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g1821c3a7050_2_7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906" name="Google Shape;906;g1821c3a7050_2_7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821c3a7050_2_7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912" name="Google Shape;912;g1821c3a7050_2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821c3a7050_2_7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19" name="Google Shape;919;g1821c3a7050_2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821c3a7050_2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1821c3a7050_2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1821c3a7050_2_2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821c3a7050_2_7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1821c3a7050_2_7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8" name="Google Shape;928;g1821c3a7050_2_7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821c3a7050_2_7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g1821c3a7050_2_7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6" name="Google Shape;936;g1821c3a7050_2_7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821c3a7050_2_79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43" name="Google Shape;943;g1821c3a7050_2_7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821c3a7050_2_79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50" name="Google Shape;950;g1821c3a7050_2_7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821c3a7050_2_80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56" name="Google Shape;956;g1821c3a7050_2_8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1821c3a7050_2_80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62" name="Google Shape;962;g1821c3a7050_2_8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1821c3a7050_2_816: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1821c3a7050_2_816:notes"/>
          <p:cNvSpPr txBox="1">
            <a:spLocks noGrp="1"/>
          </p:cNvSpPr>
          <p:nvPr>
            <p:ph type="body" idx="1"/>
          </p:nvPr>
        </p:nvSpPr>
        <p:spPr>
          <a:xfrm>
            <a:off x="702310" y="4421823"/>
            <a:ext cx="5618400" cy="41892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71" name="Google Shape;971;g1821c3a7050_2_816: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821c3a7050_2_82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1821c3a7050_2_822:notes"/>
          <p:cNvSpPr txBox="1">
            <a:spLocks noGrp="1"/>
          </p:cNvSpPr>
          <p:nvPr>
            <p:ph type="body" idx="1"/>
          </p:nvPr>
        </p:nvSpPr>
        <p:spPr>
          <a:xfrm>
            <a:off x="702310" y="4421823"/>
            <a:ext cx="5618400" cy="41892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78" name="Google Shape;978;g1821c3a7050_2_822: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1821c3a7050_2_83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6" name="Google Shape;986;g1821c3a7050_2_830:notes"/>
          <p:cNvSpPr txBox="1">
            <a:spLocks noGrp="1"/>
          </p:cNvSpPr>
          <p:nvPr>
            <p:ph type="body" idx="1"/>
          </p:nvPr>
        </p:nvSpPr>
        <p:spPr>
          <a:xfrm>
            <a:off x="702310" y="4421823"/>
            <a:ext cx="5618400" cy="41892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87" name="Google Shape;987;g1821c3a7050_2_830: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821c3a7050_2_838: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g1821c3a7050_2_838:notes"/>
          <p:cNvSpPr txBox="1">
            <a:spLocks noGrp="1"/>
          </p:cNvSpPr>
          <p:nvPr>
            <p:ph type="body" idx="1"/>
          </p:nvPr>
        </p:nvSpPr>
        <p:spPr>
          <a:xfrm>
            <a:off x="702310" y="4421823"/>
            <a:ext cx="5618400" cy="41892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96" name="Google Shape;996;g1821c3a7050_2_838: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821c3a7050_2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1821c3a7050_2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g1821c3a7050_2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1821c3a7050_2_8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g1821c3a7050_2_8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3" name="Google Shape;1003;g1821c3a7050_2_8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821c3a7050_2_85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g1821c3a7050_2_850:notes"/>
          <p:cNvSpPr txBox="1">
            <a:spLocks noGrp="1"/>
          </p:cNvSpPr>
          <p:nvPr>
            <p:ph type="body" idx="1"/>
          </p:nvPr>
        </p:nvSpPr>
        <p:spPr>
          <a:xfrm>
            <a:off x="929640" y="3329940"/>
            <a:ext cx="7437000" cy="31548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p:txBody>
      </p:sp>
      <p:sp>
        <p:nvSpPr>
          <p:cNvPr id="1010" name="Google Shape;1010;g1821c3a7050_2_850:notes"/>
          <p:cNvSpPr txBox="1">
            <a:spLocks noGrp="1"/>
          </p:cNvSpPr>
          <p:nvPr>
            <p:ph type="sldNum" idx="12"/>
          </p:nvPr>
        </p:nvSpPr>
        <p:spPr>
          <a:xfrm>
            <a:off x="5265809" y="6658664"/>
            <a:ext cx="4028400" cy="35040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Calibri"/>
                <a:ea typeface="Calibri"/>
                <a:cs typeface="Calibri"/>
                <a:sym typeface="Calibri"/>
              </a:rPr>
              <a:t>61</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821c3a7050_2_8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17" name="Google Shape;1017;g1821c3a7050_2_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1821c3a7050_2_8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g1821c3a7050_2_8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6" name="Google Shape;1026;g1821c3a7050_2_8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1821c3a7050_2_8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35" name="Google Shape;1035;g1821c3a7050_2_8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821c3a7050_2_8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g1821c3a7050_2_8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1" name="Google Shape;1051;g1821c3a7050_2_8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1821c3a7050_2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7" name="Google Shape;1057;g1821c3a7050_2_89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1821c3a7050_2_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5" name="Google Shape;1065;g1821c3a7050_2_9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285750" lvl="0" indent="0" algn="l" rtl="0">
              <a:lnSpc>
                <a:spcPct val="100000"/>
              </a:lnSpc>
              <a:spcBef>
                <a:spcPts val="0"/>
              </a:spcBef>
              <a:spcAft>
                <a:spcPts val="0"/>
              </a:spcAft>
              <a:buClr>
                <a:schemeClr val="dk1"/>
              </a:buClr>
              <a:buSzPts val="1100"/>
              <a:buFont typeface="Arial"/>
              <a:buNone/>
            </a:pPr>
            <a:r>
              <a:rPr lang="en-US" sz="1400" u="sng">
                <a:solidFill>
                  <a:srgbClr val="1155CC"/>
                </a:solidFill>
                <a:highlight>
                  <a:srgbClr val="FFFF00"/>
                </a:highlight>
                <a:hlinkClick r:id="rId3">
                  <a:extLst>
                    <a:ext uri="{A12FA001-AC4F-418D-AE19-62706E023703}">
                      <ahyp:hlinkClr xmlns:ahyp="http://schemas.microsoft.com/office/drawing/2018/hyperlinkcolor" val="tx"/>
                    </a:ext>
                  </a:extLst>
                </a:hlinkClick>
              </a:rPr>
              <a:t>https://docs.google.com/forms/d/e/1FAIpQLSeUQFeAuLGtxgaCCSctXZn4i18ORdaKG5fz9ouwkvcyebW-9A/viewform</a:t>
            </a:r>
            <a:r>
              <a:rPr lang="en-US" sz="1400">
                <a:solidFill>
                  <a:schemeClr val="dk1"/>
                </a:solidFill>
                <a:highlight>
                  <a:srgbClr val="FFFF00"/>
                </a:highlight>
              </a:rPr>
              <a:t>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821c3a7050_2_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3" name="Google Shape;1073;g1821c3a7050_2_9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u="sng">
                <a:solidFill>
                  <a:srgbClr val="1155CC"/>
                </a:solidFill>
                <a:hlinkClick r:id="rId3">
                  <a:extLst>
                    <a:ext uri="{A12FA001-AC4F-418D-AE19-62706E023703}">
                      <ahyp:hlinkClr xmlns:ahyp="http://schemas.microsoft.com/office/drawing/2018/hyperlinkcolor" val="tx"/>
                    </a:ext>
                  </a:extLst>
                </a:hlinkClick>
              </a:rPr>
              <a:t>https://us02web.zoom.us/meeting/register/tZcpd-qurzgqG9yVQNSeEV2qpxCoR1kC_RIA</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821c3a7050_2_91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2" name="Google Shape;1082;g1821c3a7050_2_9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a:p>
        </p:txBody>
      </p:sp>
      <p:sp>
        <p:nvSpPr>
          <p:cNvPr id="1083" name="Google Shape;1083;g1821c3a7050_2_915:notes"/>
          <p:cNvSpPr txBox="1">
            <a:spLocks noGrp="1"/>
          </p:cNvSpPr>
          <p:nvPr>
            <p:ph type="sldNum" idx="12"/>
          </p:nvPr>
        </p:nvSpPr>
        <p:spPr>
          <a:xfrm>
            <a:off x="0" y="0"/>
            <a:ext cx="3000000" cy="3000000"/>
          </a:xfrm>
          <a:prstGeom prst="rect">
            <a:avLst/>
          </a:prstGeom>
          <a:noFill/>
          <a:ln>
            <a:noFill/>
          </a:ln>
        </p:spPr>
        <p:txBody>
          <a:bodyPr spcFirstLastPara="1" wrap="square" lIns="93300" tIns="46650" rIns="93300" bIns="4665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95959"/>
                </a:solidFill>
                <a:latin typeface="Book Antiqua"/>
                <a:ea typeface="Book Antiqua"/>
                <a:cs typeface="Book Antiqua"/>
                <a:sym typeface="Book Antiqua"/>
              </a:rPr>
              <a:t>69</a:t>
            </a:fld>
            <a:endParaRPr sz="1200" b="0" i="0" u="none" strike="noStrike" cap="none">
              <a:solidFill>
                <a:srgbClr val="595959"/>
              </a:solidFill>
              <a:latin typeface="Book Antiqua"/>
              <a:ea typeface="Book Antiqua"/>
              <a:cs typeface="Book Antiqua"/>
              <a:sym typeface="Book Antiqua"/>
            </a:endParaRPr>
          </a:p>
        </p:txBody>
      </p:sp>
      <p:sp>
        <p:nvSpPr>
          <p:cNvPr id="1084" name="Google Shape;1084;g1821c3a7050_2_915:notes"/>
          <p:cNvSpPr txBox="1">
            <a:spLocks noGrp="1"/>
          </p:cNvSpPr>
          <p:nvPr>
            <p:ph type="ftr" idx="11"/>
          </p:nvPr>
        </p:nvSpPr>
        <p:spPr>
          <a:xfrm>
            <a:off x="0" y="0"/>
            <a:ext cx="3000000" cy="3000000"/>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Book Antiqua"/>
                <a:ea typeface="Book Antiqua"/>
                <a:cs typeface="Book Antiqua"/>
                <a:sym typeface="Book Antiqua"/>
              </a:rPr>
              <a:t>Language adopted from the U.S. Department of Education</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821c3a7050_2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1821c3a7050_2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leads to an event page on rightquestion.org</a:t>
            </a:r>
            <a:endParaRPr/>
          </a:p>
          <a:p>
            <a:pPr marL="0" lvl="0" indent="0" algn="l" rtl="0">
              <a:lnSpc>
                <a:spcPct val="100000"/>
              </a:lnSpc>
              <a:spcBef>
                <a:spcPts val="0"/>
              </a:spcBef>
              <a:spcAft>
                <a:spcPts val="0"/>
              </a:spcAft>
              <a:buSzPts val="1400"/>
              <a:buNone/>
            </a:pPr>
            <a:endParaRPr/>
          </a:p>
        </p:txBody>
      </p:sp>
      <p:sp>
        <p:nvSpPr>
          <p:cNvPr id="547" name="Google Shape;547;g1821c3a7050_2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821c3a7050_2_29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53" name="Google Shape;553;g1821c3a7050_2_2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821c3a7050_2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5" name="Google Shape;565;g1821c3a7050_2_45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4"/>
        <p:cNvGrpSpPr/>
        <p:nvPr/>
      </p:nvGrpSpPr>
      <p:grpSpPr>
        <a:xfrm>
          <a:off x="0" y="0"/>
          <a:ext cx="0" cy="0"/>
          <a:chOff x="0" y="0"/>
          <a:chExt cx="0" cy="0"/>
        </a:xfrm>
      </p:grpSpPr>
      <p:sp>
        <p:nvSpPr>
          <p:cNvPr id="15" name="Google Shape;15;p13"/>
          <p:cNvSpPr/>
          <p:nvPr/>
        </p:nvSpPr>
        <p:spPr>
          <a:xfrm>
            <a:off x="4905378" y="0"/>
            <a:ext cx="4238622" cy="51435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6" name="Google Shape;16;p13"/>
          <p:cNvSpPr/>
          <p:nvPr/>
        </p:nvSpPr>
        <p:spPr>
          <a:xfrm>
            <a:off x="4692651"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7" name="Google Shape;17;p13"/>
          <p:cNvSpPr/>
          <p:nvPr/>
        </p:nvSpPr>
        <p:spPr>
          <a:xfrm>
            <a:off x="4484690" y="0"/>
            <a:ext cx="1146174" cy="51435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18" name="Google Shape;18;p13"/>
          <p:cNvSpPr txBox="1">
            <a:spLocks noGrp="1"/>
          </p:cNvSpPr>
          <p:nvPr>
            <p:ph type="ctrTitle"/>
          </p:nvPr>
        </p:nvSpPr>
        <p:spPr>
          <a:xfrm>
            <a:off x="971551" y="1405188"/>
            <a:ext cx="3840480" cy="19202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000"/>
              <a:buFont typeface="Calibri"/>
              <a:buNone/>
              <a:defRPr sz="3000">
                <a:solidFill>
                  <a:srgbClr val="3A3D4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descr="An empty placeholder to add an image. Click on the placeholder and select the image that you wish to add"/>
          <p:cNvSpPr>
            <a:spLocks noGrp="1"/>
          </p:cNvSpPr>
          <p:nvPr>
            <p:ph type="pic" idx="2"/>
          </p:nvPr>
        </p:nvSpPr>
        <p:spPr>
          <a:xfrm>
            <a:off x="5057777" y="0"/>
            <a:ext cx="4086223" cy="5143500"/>
          </a:xfrm>
          <a:prstGeom prst="rect">
            <a:avLst/>
          </a:prstGeom>
          <a:noFill/>
          <a:ln>
            <a:noFill/>
          </a:ln>
        </p:spPr>
      </p:sp>
      <p:sp>
        <p:nvSpPr>
          <p:cNvPr id="20" name="Google Shape;20;p13"/>
          <p:cNvSpPr txBox="1">
            <a:spLocks noGrp="1"/>
          </p:cNvSpPr>
          <p:nvPr>
            <p:ph type="subTitle" idx="1"/>
          </p:nvPr>
        </p:nvSpPr>
        <p:spPr>
          <a:xfrm>
            <a:off x="971551" y="3429000"/>
            <a:ext cx="3840480" cy="12001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350"/>
              </a:spcBef>
              <a:spcAft>
                <a:spcPts val="0"/>
              </a:spcAft>
              <a:buClr>
                <a:srgbClr val="3A3D4B"/>
              </a:buClr>
              <a:buSzPts val="1800"/>
              <a:buNone/>
              <a:defRPr sz="1800"/>
            </a:lvl1pPr>
            <a:lvl2pPr lvl="1" algn="ctr">
              <a:lnSpc>
                <a:spcPct val="90000"/>
              </a:lnSpc>
              <a:spcBef>
                <a:spcPts val="750"/>
              </a:spcBef>
              <a:spcAft>
                <a:spcPts val="0"/>
              </a:spcAft>
              <a:buSzPts val="1500"/>
              <a:buNone/>
              <a:defRPr sz="1500"/>
            </a:lvl2pPr>
            <a:lvl3pPr lvl="2" algn="ctr">
              <a:lnSpc>
                <a:spcPct val="90000"/>
              </a:lnSpc>
              <a:spcBef>
                <a:spcPts val="600"/>
              </a:spcBef>
              <a:spcAft>
                <a:spcPts val="0"/>
              </a:spcAft>
              <a:buSzPts val="1350"/>
              <a:buNone/>
              <a:defRPr sz="1350"/>
            </a:lvl3pPr>
            <a:lvl4pPr lvl="3" algn="ctr">
              <a:lnSpc>
                <a:spcPct val="90000"/>
              </a:lnSpc>
              <a:spcBef>
                <a:spcPts val="600"/>
              </a:spcBef>
              <a:spcAft>
                <a:spcPts val="0"/>
              </a:spcAft>
              <a:buClr>
                <a:srgbClr val="3A3D4B"/>
              </a:buClr>
              <a:buSzPts val="1200"/>
              <a:buNone/>
              <a:defRPr sz="1200"/>
            </a:lvl4pPr>
            <a:lvl5pPr lvl="4" algn="ctr">
              <a:lnSpc>
                <a:spcPct val="90000"/>
              </a:lnSpc>
              <a:spcBef>
                <a:spcPts val="600"/>
              </a:spcBef>
              <a:spcAft>
                <a:spcPts val="0"/>
              </a:spcAft>
              <a:buClr>
                <a:srgbClr val="3A3D4B"/>
              </a:buClr>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600"/>
              </a:spcBef>
              <a:spcAft>
                <a:spcPts val="0"/>
              </a:spcAft>
              <a:buClr>
                <a:schemeClr val="dk1"/>
              </a:buClr>
              <a:buSzPts val="1200"/>
              <a:buNone/>
              <a:defRPr sz="1200"/>
            </a:lvl7pPr>
            <a:lvl8pPr lvl="7" algn="ctr">
              <a:lnSpc>
                <a:spcPct val="90000"/>
              </a:lnSpc>
              <a:spcBef>
                <a:spcPts val="600"/>
              </a:spcBef>
              <a:spcAft>
                <a:spcPts val="0"/>
              </a:spcAft>
              <a:buClr>
                <a:schemeClr val="dk1"/>
              </a:buClr>
              <a:buSzPts val="1200"/>
              <a:buNone/>
              <a:defRPr sz="1200"/>
            </a:lvl8pPr>
            <a:lvl9pPr lvl="8" algn="ctr">
              <a:lnSpc>
                <a:spcPct val="90000"/>
              </a:lnSpc>
              <a:spcBef>
                <a:spcPts val="600"/>
              </a:spcBef>
              <a:spcAft>
                <a:spcPts val="0"/>
              </a:spcAft>
              <a:buClr>
                <a:schemeClr val="dk1"/>
              </a:buClr>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descr="An empty placeholder to add an image. Click on the placeholder and select the image that you wish to add"/>
          <p:cNvSpPr>
            <a:spLocks noGrp="1"/>
          </p:cNvSpPr>
          <p:nvPr>
            <p:ph type="pic" idx="2"/>
          </p:nvPr>
        </p:nvSpPr>
        <p:spPr>
          <a:xfrm>
            <a:off x="3543300" y="1371601"/>
            <a:ext cx="4629150" cy="3257550"/>
          </a:xfrm>
          <a:prstGeom prst="rect">
            <a:avLst/>
          </a:prstGeom>
          <a:noFill/>
          <a:ln>
            <a:noFill/>
          </a:ln>
        </p:spPr>
      </p:sp>
      <p:sp>
        <p:nvSpPr>
          <p:cNvPr id="75" name="Google Shape;75;p22"/>
          <p:cNvSpPr txBox="1">
            <a:spLocks noGrp="1"/>
          </p:cNvSpPr>
          <p:nvPr>
            <p:ph type="body" idx="1"/>
          </p:nvPr>
        </p:nvSpPr>
        <p:spPr>
          <a:xfrm>
            <a:off x="971550" y="1371600"/>
            <a:ext cx="2263140" cy="32575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Clr>
                <a:srgbClr val="3A3D4B"/>
              </a:buClr>
              <a:buSzPts val="1500"/>
              <a:buNone/>
              <a:defRPr sz="1500"/>
            </a:lvl1pPr>
            <a:lvl2pPr marL="914400" lvl="1" indent="-228600" algn="l">
              <a:lnSpc>
                <a:spcPct val="90000"/>
              </a:lnSpc>
              <a:spcBef>
                <a:spcPts val="750"/>
              </a:spcBef>
              <a:spcAft>
                <a:spcPts val="0"/>
              </a:spcAft>
              <a:buSzPts val="1050"/>
              <a:buNone/>
              <a:defRPr sz="1050"/>
            </a:lvl2pPr>
            <a:lvl3pPr marL="1371600" lvl="2" indent="-228600" algn="l">
              <a:lnSpc>
                <a:spcPct val="90000"/>
              </a:lnSpc>
              <a:spcBef>
                <a:spcPts val="600"/>
              </a:spcBef>
              <a:spcAft>
                <a:spcPts val="0"/>
              </a:spcAft>
              <a:buSzPts val="900"/>
              <a:buNone/>
              <a:defRPr sz="900"/>
            </a:lvl3pPr>
            <a:lvl4pPr marL="1828800" lvl="3" indent="-228600" algn="l">
              <a:lnSpc>
                <a:spcPct val="90000"/>
              </a:lnSpc>
              <a:spcBef>
                <a:spcPts val="600"/>
              </a:spcBef>
              <a:spcAft>
                <a:spcPts val="0"/>
              </a:spcAft>
              <a:buClr>
                <a:srgbClr val="3A3D4B"/>
              </a:buClr>
              <a:buSzPts val="750"/>
              <a:buNone/>
              <a:defRPr sz="750"/>
            </a:lvl4pPr>
            <a:lvl5pPr marL="2286000" lvl="4" indent="-228600" algn="l">
              <a:lnSpc>
                <a:spcPct val="90000"/>
              </a:lnSpc>
              <a:spcBef>
                <a:spcPts val="600"/>
              </a:spcBef>
              <a:spcAft>
                <a:spcPts val="0"/>
              </a:spcAft>
              <a:buClr>
                <a:srgbClr val="3A3D4B"/>
              </a:buClr>
              <a:buSzPts val="750"/>
              <a:buNone/>
              <a:defRPr sz="750"/>
            </a:lvl5pPr>
            <a:lvl6pPr marL="2743200" lvl="5" indent="-228600" algn="l">
              <a:lnSpc>
                <a:spcPct val="90000"/>
              </a:lnSpc>
              <a:spcBef>
                <a:spcPts val="600"/>
              </a:spcBef>
              <a:spcAft>
                <a:spcPts val="0"/>
              </a:spcAft>
              <a:buClr>
                <a:schemeClr val="dk1"/>
              </a:buClr>
              <a:buSzPts val="750"/>
              <a:buNone/>
              <a:defRPr sz="750"/>
            </a:lvl6pPr>
            <a:lvl7pPr marL="3200400" lvl="6" indent="-228600" algn="l">
              <a:lnSpc>
                <a:spcPct val="90000"/>
              </a:lnSpc>
              <a:spcBef>
                <a:spcPts val="600"/>
              </a:spcBef>
              <a:spcAft>
                <a:spcPts val="0"/>
              </a:spcAft>
              <a:buClr>
                <a:schemeClr val="dk1"/>
              </a:buClr>
              <a:buSzPts val="750"/>
              <a:buNone/>
              <a:defRPr sz="750"/>
            </a:lvl7pPr>
            <a:lvl8pPr marL="3657600" lvl="7" indent="-228600" algn="l">
              <a:lnSpc>
                <a:spcPct val="90000"/>
              </a:lnSpc>
              <a:spcBef>
                <a:spcPts val="600"/>
              </a:spcBef>
              <a:spcAft>
                <a:spcPts val="0"/>
              </a:spcAft>
              <a:buClr>
                <a:schemeClr val="dk1"/>
              </a:buClr>
              <a:buSzPts val="750"/>
              <a:buNone/>
              <a:defRPr sz="750"/>
            </a:lvl8pPr>
            <a:lvl9pPr marL="4114800" lvl="8" indent="-228600" algn="l">
              <a:lnSpc>
                <a:spcPct val="90000"/>
              </a:lnSpc>
              <a:spcBef>
                <a:spcPts val="600"/>
              </a:spcBef>
              <a:spcAft>
                <a:spcPts val="0"/>
              </a:spcAft>
              <a:buClr>
                <a:schemeClr val="dk1"/>
              </a:buClr>
              <a:buSzPts val="750"/>
              <a:buNone/>
              <a:defRPr sz="750"/>
            </a:lvl9pPr>
          </a:lstStyle>
          <a:p>
            <a:endParaRPr/>
          </a:p>
        </p:txBody>
      </p:sp>
      <p:sp>
        <p:nvSpPr>
          <p:cNvPr id="76" name="Google Shape;76;p22"/>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2"/>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9"/>
        <p:cNvGrpSpPr/>
        <p:nvPr/>
      </p:nvGrpSpPr>
      <p:grpSpPr>
        <a:xfrm>
          <a:off x="0" y="0"/>
          <a:ext cx="0" cy="0"/>
          <a:chOff x="0" y="0"/>
          <a:chExt cx="0" cy="0"/>
        </a:xfrm>
      </p:grpSpPr>
      <p:sp>
        <p:nvSpPr>
          <p:cNvPr id="80" name="Google Shape;80;p23"/>
          <p:cNvSpPr/>
          <p:nvPr/>
        </p:nvSpPr>
        <p:spPr>
          <a:xfrm>
            <a:off x="971550" y="3943350"/>
            <a:ext cx="3429000" cy="685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1" name="Google Shape;81;p23"/>
          <p:cNvSpPr/>
          <p:nvPr/>
        </p:nvSpPr>
        <p:spPr>
          <a:xfrm>
            <a:off x="4743449" y="3943350"/>
            <a:ext cx="3429000" cy="685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2" name="Google Shape;82;p23"/>
          <p:cNvSpPr/>
          <p:nvPr/>
        </p:nvSpPr>
        <p:spPr>
          <a:xfrm>
            <a:off x="971550" y="3943350"/>
            <a:ext cx="3429000" cy="4114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3" name="Google Shape;83;p23"/>
          <p:cNvSpPr/>
          <p:nvPr/>
        </p:nvSpPr>
        <p:spPr>
          <a:xfrm>
            <a:off x="4743449" y="3943350"/>
            <a:ext cx="3429000" cy="4114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4" name="Google Shape;84;p23"/>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3" descr="An empty placeholder to add an image. Click on the placeholder and select the image that you wish to add"/>
          <p:cNvSpPr>
            <a:spLocks noGrp="1"/>
          </p:cNvSpPr>
          <p:nvPr>
            <p:ph type="pic" idx="2"/>
          </p:nvPr>
        </p:nvSpPr>
        <p:spPr>
          <a:xfrm>
            <a:off x="973836" y="1371601"/>
            <a:ext cx="3429000" cy="2571749"/>
          </a:xfrm>
          <a:prstGeom prst="rect">
            <a:avLst/>
          </a:prstGeom>
          <a:noFill/>
          <a:ln>
            <a:noFill/>
          </a:ln>
        </p:spPr>
      </p:sp>
      <p:sp>
        <p:nvSpPr>
          <p:cNvPr id="86" name="Google Shape;86;p23"/>
          <p:cNvSpPr txBox="1">
            <a:spLocks noGrp="1"/>
          </p:cNvSpPr>
          <p:nvPr>
            <p:ph type="body" idx="1"/>
          </p:nvPr>
        </p:nvSpPr>
        <p:spPr>
          <a:xfrm>
            <a:off x="1028455" y="3999823"/>
            <a:ext cx="3315189" cy="6293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350"/>
              <a:buNone/>
              <a:defRPr sz="1350">
                <a:solidFill>
                  <a:schemeClr val="lt1"/>
                </a:solidFill>
              </a:defRPr>
            </a:lvl1pPr>
            <a:lvl2pPr marL="914400" lvl="1" indent="-228600" algn="l">
              <a:lnSpc>
                <a:spcPct val="90000"/>
              </a:lnSpc>
              <a:spcBef>
                <a:spcPts val="750"/>
              </a:spcBef>
              <a:spcAft>
                <a:spcPts val="0"/>
              </a:spcAft>
              <a:buSzPts val="1050"/>
              <a:buNone/>
              <a:defRPr sz="1050"/>
            </a:lvl2pPr>
            <a:lvl3pPr marL="1371600" lvl="2" indent="-228600" algn="l">
              <a:lnSpc>
                <a:spcPct val="90000"/>
              </a:lnSpc>
              <a:spcBef>
                <a:spcPts val="600"/>
              </a:spcBef>
              <a:spcAft>
                <a:spcPts val="0"/>
              </a:spcAft>
              <a:buSzPts val="900"/>
              <a:buNone/>
              <a:defRPr sz="900"/>
            </a:lvl3pPr>
            <a:lvl4pPr marL="1828800" lvl="3" indent="-228600" algn="l">
              <a:lnSpc>
                <a:spcPct val="90000"/>
              </a:lnSpc>
              <a:spcBef>
                <a:spcPts val="600"/>
              </a:spcBef>
              <a:spcAft>
                <a:spcPts val="0"/>
              </a:spcAft>
              <a:buClr>
                <a:srgbClr val="3A3D4B"/>
              </a:buClr>
              <a:buSzPts val="750"/>
              <a:buNone/>
              <a:defRPr sz="750"/>
            </a:lvl4pPr>
            <a:lvl5pPr marL="2286000" lvl="4" indent="-228600" algn="l">
              <a:lnSpc>
                <a:spcPct val="90000"/>
              </a:lnSpc>
              <a:spcBef>
                <a:spcPts val="600"/>
              </a:spcBef>
              <a:spcAft>
                <a:spcPts val="0"/>
              </a:spcAft>
              <a:buClr>
                <a:srgbClr val="3A3D4B"/>
              </a:buClr>
              <a:buSzPts val="750"/>
              <a:buNone/>
              <a:defRPr sz="750"/>
            </a:lvl5pPr>
            <a:lvl6pPr marL="2743200" lvl="5" indent="-228600" algn="l">
              <a:lnSpc>
                <a:spcPct val="90000"/>
              </a:lnSpc>
              <a:spcBef>
                <a:spcPts val="600"/>
              </a:spcBef>
              <a:spcAft>
                <a:spcPts val="0"/>
              </a:spcAft>
              <a:buClr>
                <a:schemeClr val="dk1"/>
              </a:buClr>
              <a:buSzPts val="750"/>
              <a:buNone/>
              <a:defRPr sz="750"/>
            </a:lvl6pPr>
            <a:lvl7pPr marL="3200400" lvl="6" indent="-228600" algn="l">
              <a:lnSpc>
                <a:spcPct val="90000"/>
              </a:lnSpc>
              <a:spcBef>
                <a:spcPts val="600"/>
              </a:spcBef>
              <a:spcAft>
                <a:spcPts val="0"/>
              </a:spcAft>
              <a:buClr>
                <a:schemeClr val="dk1"/>
              </a:buClr>
              <a:buSzPts val="750"/>
              <a:buNone/>
              <a:defRPr sz="750"/>
            </a:lvl7pPr>
            <a:lvl8pPr marL="3657600" lvl="7" indent="-228600" algn="l">
              <a:lnSpc>
                <a:spcPct val="90000"/>
              </a:lnSpc>
              <a:spcBef>
                <a:spcPts val="600"/>
              </a:spcBef>
              <a:spcAft>
                <a:spcPts val="0"/>
              </a:spcAft>
              <a:buClr>
                <a:schemeClr val="dk1"/>
              </a:buClr>
              <a:buSzPts val="750"/>
              <a:buNone/>
              <a:defRPr sz="750"/>
            </a:lvl8pPr>
            <a:lvl9pPr marL="4114800" lvl="8" indent="-228600" algn="l">
              <a:lnSpc>
                <a:spcPct val="90000"/>
              </a:lnSpc>
              <a:spcBef>
                <a:spcPts val="600"/>
              </a:spcBef>
              <a:spcAft>
                <a:spcPts val="0"/>
              </a:spcAft>
              <a:buClr>
                <a:schemeClr val="dk1"/>
              </a:buClr>
              <a:buSzPts val="750"/>
              <a:buNone/>
              <a:defRPr sz="750"/>
            </a:lvl9pPr>
          </a:lstStyle>
          <a:p>
            <a:endParaRPr/>
          </a:p>
        </p:txBody>
      </p:sp>
      <p:sp>
        <p:nvSpPr>
          <p:cNvPr id="87" name="Google Shape;87;p23" descr="An empty placeholder to add an image. Click on the placeholder and select the image that you wish to add"/>
          <p:cNvSpPr>
            <a:spLocks noGrp="1"/>
          </p:cNvSpPr>
          <p:nvPr>
            <p:ph type="pic" idx="3"/>
          </p:nvPr>
        </p:nvSpPr>
        <p:spPr>
          <a:xfrm>
            <a:off x="4743450" y="1371601"/>
            <a:ext cx="3429000" cy="2571749"/>
          </a:xfrm>
          <a:prstGeom prst="rect">
            <a:avLst/>
          </a:prstGeom>
          <a:noFill/>
          <a:ln>
            <a:noFill/>
          </a:ln>
        </p:spPr>
      </p:sp>
      <p:sp>
        <p:nvSpPr>
          <p:cNvPr id="88" name="Google Shape;88;p23"/>
          <p:cNvSpPr txBox="1">
            <a:spLocks noGrp="1"/>
          </p:cNvSpPr>
          <p:nvPr>
            <p:ph type="body" idx="4"/>
          </p:nvPr>
        </p:nvSpPr>
        <p:spPr>
          <a:xfrm>
            <a:off x="4809716" y="3999823"/>
            <a:ext cx="3315189" cy="6293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350"/>
              <a:buNone/>
              <a:defRPr sz="1350">
                <a:solidFill>
                  <a:schemeClr val="lt1"/>
                </a:solidFill>
              </a:defRPr>
            </a:lvl1pPr>
            <a:lvl2pPr marL="914400" lvl="1" indent="-228600" algn="l">
              <a:lnSpc>
                <a:spcPct val="90000"/>
              </a:lnSpc>
              <a:spcBef>
                <a:spcPts val="750"/>
              </a:spcBef>
              <a:spcAft>
                <a:spcPts val="0"/>
              </a:spcAft>
              <a:buSzPts val="1050"/>
              <a:buNone/>
              <a:defRPr sz="1050"/>
            </a:lvl2pPr>
            <a:lvl3pPr marL="1371600" lvl="2" indent="-228600" algn="l">
              <a:lnSpc>
                <a:spcPct val="90000"/>
              </a:lnSpc>
              <a:spcBef>
                <a:spcPts val="600"/>
              </a:spcBef>
              <a:spcAft>
                <a:spcPts val="0"/>
              </a:spcAft>
              <a:buSzPts val="900"/>
              <a:buNone/>
              <a:defRPr sz="900"/>
            </a:lvl3pPr>
            <a:lvl4pPr marL="1828800" lvl="3" indent="-228600" algn="l">
              <a:lnSpc>
                <a:spcPct val="90000"/>
              </a:lnSpc>
              <a:spcBef>
                <a:spcPts val="600"/>
              </a:spcBef>
              <a:spcAft>
                <a:spcPts val="0"/>
              </a:spcAft>
              <a:buClr>
                <a:srgbClr val="3A3D4B"/>
              </a:buClr>
              <a:buSzPts val="750"/>
              <a:buNone/>
              <a:defRPr sz="750"/>
            </a:lvl4pPr>
            <a:lvl5pPr marL="2286000" lvl="4" indent="-228600" algn="l">
              <a:lnSpc>
                <a:spcPct val="90000"/>
              </a:lnSpc>
              <a:spcBef>
                <a:spcPts val="600"/>
              </a:spcBef>
              <a:spcAft>
                <a:spcPts val="0"/>
              </a:spcAft>
              <a:buClr>
                <a:srgbClr val="3A3D4B"/>
              </a:buClr>
              <a:buSzPts val="750"/>
              <a:buNone/>
              <a:defRPr sz="750"/>
            </a:lvl5pPr>
            <a:lvl6pPr marL="2743200" lvl="5" indent="-228600" algn="l">
              <a:lnSpc>
                <a:spcPct val="90000"/>
              </a:lnSpc>
              <a:spcBef>
                <a:spcPts val="600"/>
              </a:spcBef>
              <a:spcAft>
                <a:spcPts val="0"/>
              </a:spcAft>
              <a:buClr>
                <a:schemeClr val="dk1"/>
              </a:buClr>
              <a:buSzPts val="750"/>
              <a:buNone/>
              <a:defRPr sz="750"/>
            </a:lvl6pPr>
            <a:lvl7pPr marL="3200400" lvl="6" indent="-228600" algn="l">
              <a:lnSpc>
                <a:spcPct val="90000"/>
              </a:lnSpc>
              <a:spcBef>
                <a:spcPts val="600"/>
              </a:spcBef>
              <a:spcAft>
                <a:spcPts val="0"/>
              </a:spcAft>
              <a:buClr>
                <a:schemeClr val="dk1"/>
              </a:buClr>
              <a:buSzPts val="750"/>
              <a:buNone/>
              <a:defRPr sz="750"/>
            </a:lvl7pPr>
            <a:lvl8pPr marL="3657600" lvl="7" indent="-228600" algn="l">
              <a:lnSpc>
                <a:spcPct val="90000"/>
              </a:lnSpc>
              <a:spcBef>
                <a:spcPts val="600"/>
              </a:spcBef>
              <a:spcAft>
                <a:spcPts val="0"/>
              </a:spcAft>
              <a:buClr>
                <a:schemeClr val="dk1"/>
              </a:buClr>
              <a:buSzPts val="750"/>
              <a:buNone/>
              <a:defRPr sz="750"/>
            </a:lvl8pPr>
            <a:lvl9pPr marL="4114800" lvl="8" indent="-228600" algn="l">
              <a:lnSpc>
                <a:spcPct val="90000"/>
              </a:lnSpc>
              <a:spcBef>
                <a:spcPts val="600"/>
              </a:spcBef>
              <a:spcAft>
                <a:spcPts val="0"/>
              </a:spcAft>
              <a:buClr>
                <a:schemeClr val="dk1"/>
              </a:buClr>
              <a:buSzPts val="750"/>
              <a:buNone/>
              <a:defRPr sz="750"/>
            </a:lvl9pPr>
          </a:lstStyle>
          <a:p>
            <a:endParaRPr/>
          </a:p>
        </p:txBody>
      </p:sp>
      <p:sp>
        <p:nvSpPr>
          <p:cNvPr id="89" name="Google Shape;89;p23"/>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3"/>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3"/>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24"/>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4"/>
          <p:cNvSpPr txBox="1">
            <a:spLocks noGrp="1"/>
          </p:cNvSpPr>
          <p:nvPr>
            <p:ph type="body" idx="1"/>
          </p:nvPr>
        </p:nvSpPr>
        <p:spPr>
          <a:xfrm rot="5400000">
            <a:off x="2943225" y="-600075"/>
            <a:ext cx="3257550" cy="7200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95" name="Google Shape;95;p24"/>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4"/>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4"/>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07"/>
        <p:cNvGrpSpPr/>
        <p:nvPr/>
      </p:nvGrpSpPr>
      <p:grpSpPr>
        <a:xfrm>
          <a:off x="0" y="0"/>
          <a:ext cx="0" cy="0"/>
          <a:chOff x="0" y="0"/>
          <a:chExt cx="0" cy="0"/>
        </a:xfrm>
      </p:grpSpPr>
      <p:sp>
        <p:nvSpPr>
          <p:cNvPr id="108" name="Google Shape;108;g1821c3a7050_2_9"/>
          <p:cNvSpPr/>
          <p:nvPr/>
        </p:nvSpPr>
        <p:spPr>
          <a:xfrm>
            <a:off x="4905378" y="0"/>
            <a:ext cx="4238622" cy="51435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09" name="Google Shape;109;g1821c3a7050_2_9"/>
          <p:cNvSpPr/>
          <p:nvPr/>
        </p:nvSpPr>
        <p:spPr>
          <a:xfrm>
            <a:off x="4692651"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10" name="Google Shape;110;g1821c3a7050_2_9"/>
          <p:cNvSpPr/>
          <p:nvPr/>
        </p:nvSpPr>
        <p:spPr>
          <a:xfrm>
            <a:off x="4484690" y="0"/>
            <a:ext cx="1146174" cy="51435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11" name="Google Shape;111;g1821c3a7050_2_9"/>
          <p:cNvSpPr txBox="1">
            <a:spLocks noGrp="1"/>
          </p:cNvSpPr>
          <p:nvPr>
            <p:ph type="ctrTitle"/>
          </p:nvPr>
        </p:nvSpPr>
        <p:spPr>
          <a:xfrm>
            <a:off x="971551" y="1405188"/>
            <a:ext cx="3840480" cy="19202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000"/>
              <a:buFont typeface="Calibri"/>
              <a:buNone/>
              <a:defRPr sz="3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g1821c3a7050_2_9" descr="An empty placeholder to add an image. Click on the placeholder and select the image that you wish to add"/>
          <p:cNvSpPr>
            <a:spLocks noGrp="1"/>
          </p:cNvSpPr>
          <p:nvPr>
            <p:ph type="pic" idx="2"/>
          </p:nvPr>
        </p:nvSpPr>
        <p:spPr>
          <a:xfrm>
            <a:off x="5057777" y="0"/>
            <a:ext cx="4086223" cy="5143500"/>
          </a:xfrm>
          <a:prstGeom prst="rect">
            <a:avLst/>
          </a:prstGeom>
          <a:noFill/>
          <a:ln>
            <a:noFill/>
          </a:ln>
        </p:spPr>
      </p:sp>
      <p:sp>
        <p:nvSpPr>
          <p:cNvPr id="113" name="Google Shape;113;g1821c3a7050_2_9"/>
          <p:cNvSpPr txBox="1">
            <a:spLocks noGrp="1"/>
          </p:cNvSpPr>
          <p:nvPr>
            <p:ph type="subTitle" idx="1"/>
          </p:nvPr>
        </p:nvSpPr>
        <p:spPr>
          <a:xfrm>
            <a:off x="971551" y="3429000"/>
            <a:ext cx="3840480" cy="12001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350"/>
              </a:spcBef>
              <a:spcAft>
                <a:spcPts val="0"/>
              </a:spcAft>
              <a:buClr>
                <a:srgbClr val="3A3D4B"/>
              </a:buClr>
              <a:buSzPts val="1800"/>
              <a:buNone/>
              <a:defRPr sz="1800"/>
            </a:lvl1pPr>
            <a:lvl2pPr lvl="1" algn="ctr">
              <a:lnSpc>
                <a:spcPct val="90000"/>
              </a:lnSpc>
              <a:spcBef>
                <a:spcPts val="750"/>
              </a:spcBef>
              <a:spcAft>
                <a:spcPts val="0"/>
              </a:spcAft>
              <a:buSzPts val="1500"/>
              <a:buNone/>
              <a:defRPr sz="1500"/>
            </a:lvl2pPr>
            <a:lvl3pPr lvl="2" algn="ctr">
              <a:lnSpc>
                <a:spcPct val="90000"/>
              </a:lnSpc>
              <a:spcBef>
                <a:spcPts val="600"/>
              </a:spcBef>
              <a:spcAft>
                <a:spcPts val="0"/>
              </a:spcAft>
              <a:buSzPts val="1350"/>
              <a:buNone/>
              <a:defRPr sz="1350"/>
            </a:lvl3pPr>
            <a:lvl4pPr lvl="3" algn="ctr">
              <a:lnSpc>
                <a:spcPct val="90000"/>
              </a:lnSpc>
              <a:spcBef>
                <a:spcPts val="600"/>
              </a:spcBef>
              <a:spcAft>
                <a:spcPts val="0"/>
              </a:spcAft>
              <a:buClr>
                <a:srgbClr val="3A3D4B"/>
              </a:buClr>
              <a:buSzPts val="1200"/>
              <a:buNone/>
              <a:defRPr sz="1200"/>
            </a:lvl4pPr>
            <a:lvl5pPr lvl="4" algn="ctr">
              <a:lnSpc>
                <a:spcPct val="90000"/>
              </a:lnSpc>
              <a:spcBef>
                <a:spcPts val="600"/>
              </a:spcBef>
              <a:spcAft>
                <a:spcPts val="0"/>
              </a:spcAft>
              <a:buClr>
                <a:srgbClr val="3A3D4B"/>
              </a:buClr>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600"/>
              </a:spcBef>
              <a:spcAft>
                <a:spcPts val="0"/>
              </a:spcAft>
              <a:buClr>
                <a:schemeClr val="dk1"/>
              </a:buClr>
              <a:buSzPts val="1200"/>
              <a:buNone/>
              <a:defRPr sz="1200"/>
            </a:lvl7pPr>
            <a:lvl8pPr lvl="7" algn="ctr">
              <a:lnSpc>
                <a:spcPct val="90000"/>
              </a:lnSpc>
              <a:spcBef>
                <a:spcPts val="600"/>
              </a:spcBef>
              <a:spcAft>
                <a:spcPts val="0"/>
              </a:spcAft>
              <a:buClr>
                <a:schemeClr val="dk1"/>
              </a:buClr>
              <a:buSzPts val="1200"/>
              <a:buNone/>
              <a:defRPr sz="1200"/>
            </a:lvl8pPr>
            <a:lvl9pPr lvl="8" algn="ctr">
              <a:lnSpc>
                <a:spcPct val="90000"/>
              </a:lnSpc>
              <a:spcBef>
                <a:spcPts val="600"/>
              </a:spcBef>
              <a:spcAft>
                <a:spcPts val="0"/>
              </a:spcAft>
              <a:buClr>
                <a:schemeClr val="dk1"/>
              </a:buClr>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
        <p:cNvGrpSpPr/>
        <p:nvPr/>
      </p:nvGrpSpPr>
      <p:grpSpPr>
        <a:xfrm>
          <a:off x="0" y="0"/>
          <a:ext cx="0" cy="0"/>
          <a:chOff x="0" y="0"/>
          <a:chExt cx="0" cy="0"/>
        </a:xfrm>
      </p:grpSpPr>
      <p:sp>
        <p:nvSpPr>
          <p:cNvPr id="115" name="Google Shape;115;g1821c3a7050_2_16"/>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000"/>
              <a:buFont typeface="Calibri"/>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g1821c3a7050_2_16"/>
          <p:cNvSpPr txBox="1">
            <a:spLocks noGrp="1"/>
          </p:cNvSpPr>
          <p:nvPr>
            <p:ph type="body" idx="1"/>
          </p:nvPr>
        </p:nvSpPr>
        <p:spPr>
          <a:xfrm>
            <a:off x="971550" y="1371600"/>
            <a:ext cx="7200900" cy="32575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17" name="Google Shape;117;g1821c3a7050_2_16"/>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1821c3a7050_2_16"/>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1821c3a7050_2_16"/>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0"/>
        <p:cNvGrpSpPr/>
        <p:nvPr/>
      </p:nvGrpSpPr>
      <p:grpSpPr>
        <a:xfrm>
          <a:off x="0" y="0"/>
          <a:ext cx="0" cy="0"/>
          <a:chOff x="0" y="0"/>
          <a:chExt cx="0" cy="0"/>
        </a:xfrm>
      </p:grpSpPr>
      <p:sp>
        <p:nvSpPr>
          <p:cNvPr id="121" name="Google Shape;121;g1821c3a7050_2_22"/>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1821c3a7050_2_22"/>
          <p:cNvSpPr txBox="1">
            <a:spLocks noGrp="1"/>
          </p:cNvSpPr>
          <p:nvPr>
            <p:ph type="body" idx="1"/>
          </p:nvPr>
        </p:nvSpPr>
        <p:spPr>
          <a:xfrm>
            <a:off x="971550" y="1371600"/>
            <a:ext cx="3429000" cy="6377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350"/>
              </a:spcBef>
              <a:spcAft>
                <a:spcPts val="0"/>
              </a:spcAft>
              <a:buClr>
                <a:srgbClr val="3A3D4B"/>
              </a:buClr>
              <a:buSzPts val="1950"/>
              <a:buNone/>
              <a:defRPr sz="1950" b="0"/>
            </a:lvl1pPr>
            <a:lvl2pPr marL="914400" lvl="1" indent="-228600" algn="l">
              <a:lnSpc>
                <a:spcPct val="90000"/>
              </a:lnSpc>
              <a:spcBef>
                <a:spcPts val="750"/>
              </a:spcBef>
              <a:spcAft>
                <a:spcPts val="0"/>
              </a:spcAft>
              <a:buSzPts val="1500"/>
              <a:buNone/>
              <a:defRPr sz="1500" b="1"/>
            </a:lvl2pPr>
            <a:lvl3pPr marL="1371600" lvl="2" indent="-228600" algn="l">
              <a:lnSpc>
                <a:spcPct val="90000"/>
              </a:lnSpc>
              <a:spcBef>
                <a:spcPts val="600"/>
              </a:spcBef>
              <a:spcAft>
                <a:spcPts val="0"/>
              </a:spcAft>
              <a:buSzPts val="1350"/>
              <a:buNone/>
              <a:defRPr sz="1350" b="1"/>
            </a:lvl3pPr>
            <a:lvl4pPr marL="1828800" lvl="3" indent="-228600" algn="l">
              <a:lnSpc>
                <a:spcPct val="90000"/>
              </a:lnSpc>
              <a:spcBef>
                <a:spcPts val="600"/>
              </a:spcBef>
              <a:spcAft>
                <a:spcPts val="0"/>
              </a:spcAft>
              <a:buClr>
                <a:srgbClr val="3A3D4B"/>
              </a:buClr>
              <a:buSzPts val="1200"/>
              <a:buNone/>
              <a:defRPr sz="1200" b="1"/>
            </a:lvl4pPr>
            <a:lvl5pPr marL="2286000" lvl="4" indent="-228600" algn="l">
              <a:lnSpc>
                <a:spcPct val="90000"/>
              </a:lnSpc>
              <a:spcBef>
                <a:spcPts val="600"/>
              </a:spcBef>
              <a:spcAft>
                <a:spcPts val="0"/>
              </a:spcAft>
              <a:buClr>
                <a:srgbClr val="3A3D4B"/>
              </a:buClr>
              <a:buSzPts val="1200"/>
              <a:buNone/>
              <a:defRPr sz="1200" b="1"/>
            </a:lvl5pPr>
            <a:lvl6pPr marL="2743200" lvl="5" indent="-228600" algn="l">
              <a:lnSpc>
                <a:spcPct val="90000"/>
              </a:lnSpc>
              <a:spcBef>
                <a:spcPts val="600"/>
              </a:spcBef>
              <a:spcAft>
                <a:spcPts val="0"/>
              </a:spcAft>
              <a:buClr>
                <a:schemeClr val="dk1"/>
              </a:buClr>
              <a:buSzPts val="1200"/>
              <a:buNone/>
              <a:defRPr sz="1200" b="1"/>
            </a:lvl6pPr>
            <a:lvl7pPr marL="3200400" lvl="6" indent="-228600" algn="l">
              <a:lnSpc>
                <a:spcPct val="90000"/>
              </a:lnSpc>
              <a:spcBef>
                <a:spcPts val="600"/>
              </a:spcBef>
              <a:spcAft>
                <a:spcPts val="0"/>
              </a:spcAft>
              <a:buClr>
                <a:schemeClr val="dk1"/>
              </a:buClr>
              <a:buSzPts val="1200"/>
              <a:buNone/>
              <a:defRPr sz="1200" b="1"/>
            </a:lvl7pPr>
            <a:lvl8pPr marL="3657600" lvl="7" indent="-228600" algn="l">
              <a:lnSpc>
                <a:spcPct val="90000"/>
              </a:lnSpc>
              <a:spcBef>
                <a:spcPts val="600"/>
              </a:spcBef>
              <a:spcAft>
                <a:spcPts val="0"/>
              </a:spcAft>
              <a:buClr>
                <a:schemeClr val="dk1"/>
              </a:buClr>
              <a:buSzPts val="1200"/>
              <a:buNone/>
              <a:defRPr sz="1200" b="1"/>
            </a:lvl8pPr>
            <a:lvl9pPr marL="4114800" lvl="8" indent="-228600" algn="l">
              <a:lnSpc>
                <a:spcPct val="90000"/>
              </a:lnSpc>
              <a:spcBef>
                <a:spcPts val="600"/>
              </a:spcBef>
              <a:spcAft>
                <a:spcPts val="0"/>
              </a:spcAft>
              <a:buClr>
                <a:schemeClr val="dk1"/>
              </a:buClr>
              <a:buSzPts val="1200"/>
              <a:buNone/>
              <a:defRPr sz="1200" b="1"/>
            </a:lvl9pPr>
          </a:lstStyle>
          <a:p>
            <a:endParaRPr/>
          </a:p>
        </p:txBody>
      </p:sp>
      <p:sp>
        <p:nvSpPr>
          <p:cNvPr id="123" name="Google Shape;123;g1821c3a7050_2_22"/>
          <p:cNvSpPr txBox="1">
            <a:spLocks noGrp="1"/>
          </p:cNvSpPr>
          <p:nvPr>
            <p:ph type="body" idx="2"/>
          </p:nvPr>
        </p:nvSpPr>
        <p:spPr>
          <a:xfrm>
            <a:off x="971550" y="2028825"/>
            <a:ext cx="3429000" cy="2600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24" name="Google Shape;124;g1821c3a7050_2_22"/>
          <p:cNvSpPr txBox="1">
            <a:spLocks noGrp="1"/>
          </p:cNvSpPr>
          <p:nvPr>
            <p:ph type="body" idx="3"/>
          </p:nvPr>
        </p:nvSpPr>
        <p:spPr>
          <a:xfrm>
            <a:off x="4743450" y="1371600"/>
            <a:ext cx="3429000" cy="6357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350"/>
              </a:spcBef>
              <a:spcAft>
                <a:spcPts val="0"/>
              </a:spcAft>
              <a:buClr>
                <a:srgbClr val="3A3D4B"/>
              </a:buClr>
              <a:buSzPts val="1950"/>
              <a:buNone/>
              <a:defRPr sz="1950" b="0"/>
            </a:lvl1pPr>
            <a:lvl2pPr marL="914400" lvl="1" indent="-228600" algn="l">
              <a:lnSpc>
                <a:spcPct val="90000"/>
              </a:lnSpc>
              <a:spcBef>
                <a:spcPts val="750"/>
              </a:spcBef>
              <a:spcAft>
                <a:spcPts val="0"/>
              </a:spcAft>
              <a:buSzPts val="1500"/>
              <a:buNone/>
              <a:defRPr sz="1500" b="1"/>
            </a:lvl2pPr>
            <a:lvl3pPr marL="1371600" lvl="2" indent="-228600" algn="l">
              <a:lnSpc>
                <a:spcPct val="90000"/>
              </a:lnSpc>
              <a:spcBef>
                <a:spcPts val="600"/>
              </a:spcBef>
              <a:spcAft>
                <a:spcPts val="0"/>
              </a:spcAft>
              <a:buSzPts val="1350"/>
              <a:buNone/>
              <a:defRPr sz="1350" b="1"/>
            </a:lvl3pPr>
            <a:lvl4pPr marL="1828800" lvl="3" indent="-228600" algn="l">
              <a:lnSpc>
                <a:spcPct val="90000"/>
              </a:lnSpc>
              <a:spcBef>
                <a:spcPts val="600"/>
              </a:spcBef>
              <a:spcAft>
                <a:spcPts val="0"/>
              </a:spcAft>
              <a:buClr>
                <a:srgbClr val="3A3D4B"/>
              </a:buClr>
              <a:buSzPts val="1200"/>
              <a:buNone/>
              <a:defRPr sz="1200" b="1"/>
            </a:lvl4pPr>
            <a:lvl5pPr marL="2286000" lvl="4" indent="-228600" algn="l">
              <a:lnSpc>
                <a:spcPct val="90000"/>
              </a:lnSpc>
              <a:spcBef>
                <a:spcPts val="600"/>
              </a:spcBef>
              <a:spcAft>
                <a:spcPts val="0"/>
              </a:spcAft>
              <a:buClr>
                <a:srgbClr val="3A3D4B"/>
              </a:buClr>
              <a:buSzPts val="1200"/>
              <a:buNone/>
              <a:defRPr sz="1200" b="1"/>
            </a:lvl5pPr>
            <a:lvl6pPr marL="2743200" lvl="5" indent="-228600" algn="l">
              <a:lnSpc>
                <a:spcPct val="90000"/>
              </a:lnSpc>
              <a:spcBef>
                <a:spcPts val="600"/>
              </a:spcBef>
              <a:spcAft>
                <a:spcPts val="0"/>
              </a:spcAft>
              <a:buClr>
                <a:schemeClr val="dk1"/>
              </a:buClr>
              <a:buSzPts val="1200"/>
              <a:buNone/>
              <a:defRPr sz="1200" b="1"/>
            </a:lvl6pPr>
            <a:lvl7pPr marL="3200400" lvl="6" indent="-228600" algn="l">
              <a:lnSpc>
                <a:spcPct val="90000"/>
              </a:lnSpc>
              <a:spcBef>
                <a:spcPts val="600"/>
              </a:spcBef>
              <a:spcAft>
                <a:spcPts val="0"/>
              </a:spcAft>
              <a:buClr>
                <a:schemeClr val="dk1"/>
              </a:buClr>
              <a:buSzPts val="1200"/>
              <a:buNone/>
              <a:defRPr sz="1200" b="1"/>
            </a:lvl7pPr>
            <a:lvl8pPr marL="3657600" lvl="7" indent="-228600" algn="l">
              <a:lnSpc>
                <a:spcPct val="90000"/>
              </a:lnSpc>
              <a:spcBef>
                <a:spcPts val="600"/>
              </a:spcBef>
              <a:spcAft>
                <a:spcPts val="0"/>
              </a:spcAft>
              <a:buClr>
                <a:schemeClr val="dk1"/>
              </a:buClr>
              <a:buSzPts val="1200"/>
              <a:buNone/>
              <a:defRPr sz="1200" b="1"/>
            </a:lvl8pPr>
            <a:lvl9pPr marL="4114800" lvl="8" indent="-228600" algn="l">
              <a:lnSpc>
                <a:spcPct val="90000"/>
              </a:lnSpc>
              <a:spcBef>
                <a:spcPts val="600"/>
              </a:spcBef>
              <a:spcAft>
                <a:spcPts val="0"/>
              </a:spcAft>
              <a:buClr>
                <a:schemeClr val="dk1"/>
              </a:buClr>
              <a:buSzPts val="1200"/>
              <a:buNone/>
              <a:defRPr sz="1200" b="1"/>
            </a:lvl9pPr>
          </a:lstStyle>
          <a:p>
            <a:endParaRPr/>
          </a:p>
        </p:txBody>
      </p:sp>
      <p:sp>
        <p:nvSpPr>
          <p:cNvPr id="125" name="Google Shape;125;g1821c3a7050_2_22"/>
          <p:cNvSpPr txBox="1">
            <a:spLocks noGrp="1"/>
          </p:cNvSpPr>
          <p:nvPr>
            <p:ph type="body" idx="4"/>
          </p:nvPr>
        </p:nvSpPr>
        <p:spPr>
          <a:xfrm>
            <a:off x="4743450" y="2028825"/>
            <a:ext cx="3429000" cy="2600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26" name="Google Shape;126;g1821c3a7050_2_22"/>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1821c3a7050_2_22"/>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1821c3a7050_2_22"/>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9"/>
        <p:cNvGrpSpPr/>
        <p:nvPr/>
      </p:nvGrpSpPr>
      <p:grpSpPr>
        <a:xfrm>
          <a:off x="0" y="0"/>
          <a:ext cx="0" cy="0"/>
          <a:chOff x="0" y="0"/>
          <a:chExt cx="0" cy="0"/>
        </a:xfrm>
      </p:grpSpPr>
      <p:sp>
        <p:nvSpPr>
          <p:cNvPr id="130" name="Google Shape;130;g1821c3a7050_2_31"/>
          <p:cNvSpPr/>
          <p:nvPr/>
        </p:nvSpPr>
        <p:spPr>
          <a:xfrm>
            <a:off x="6321766" y="0"/>
            <a:ext cx="2822234" cy="51435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31" name="Google Shape;131;g1821c3a7050_2_31"/>
          <p:cNvSpPr/>
          <p:nvPr/>
        </p:nvSpPr>
        <p:spPr>
          <a:xfrm>
            <a:off x="6109039"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32" name="Google Shape;132;g1821c3a7050_2_31"/>
          <p:cNvSpPr/>
          <p:nvPr/>
        </p:nvSpPr>
        <p:spPr>
          <a:xfrm>
            <a:off x="5855676" y="0"/>
            <a:ext cx="1146174" cy="51435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33" name="Google Shape;133;g1821c3a7050_2_31"/>
          <p:cNvSpPr txBox="1">
            <a:spLocks noGrp="1"/>
          </p:cNvSpPr>
          <p:nvPr>
            <p:ph type="ctrTitle"/>
          </p:nvPr>
        </p:nvSpPr>
        <p:spPr>
          <a:xfrm>
            <a:off x="971550" y="1405188"/>
            <a:ext cx="4800600" cy="19202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000"/>
              <a:buFont typeface="Calibri"/>
              <a:buNone/>
              <a:defRPr sz="3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1821c3a7050_2_31"/>
          <p:cNvSpPr txBox="1">
            <a:spLocks noGrp="1"/>
          </p:cNvSpPr>
          <p:nvPr>
            <p:ph type="subTitle" idx="1"/>
          </p:nvPr>
        </p:nvSpPr>
        <p:spPr>
          <a:xfrm>
            <a:off x="971550" y="3429000"/>
            <a:ext cx="4800600" cy="12001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900"/>
              </a:spcBef>
              <a:spcAft>
                <a:spcPts val="0"/>
              </a:spcAft>
              <a:buClr>
                <a:srgbClr val="3A3D4B"/>
              </a:buClr>
              <a:buSzPts val="1800"/>
              <a:buNone/>
              <a:defRPr sz="1800"/>
            </a:lvl1pPr>
            <a:lvl2pPr lvl="1" algn="ctr">
              <a:lnSpc>
                <a:spcPct val="90000"/>
              </a:lnSpc>
              <a:spcBef>
                <a:spcPts val="750"/>
              </a:spcBef>
              <a:spcAft>
                <a:spcPts val="0"/>
              </a:spcAft>
              <a:buSzPts val="1500"/>
              <a:buNone/>
              <a:defRPr sz="1500"/>
            </a:lvl2pPr>
            <a:lvl3pPr lvl="2" algn="ctr">
              <a:lnSpc>
                <a:spcPct val="90000"/>
              </a:lnSpc>
              <a:spcBef>
                <a:spcPts val="600"/>
              </a:spcBef>
              <a:spcAft>
                <a:spcPts val="0"/>
              </a:spcAft>
              <a:buSzPts val="1350"/>
              <a:buNone/>
              <a:defRPr sz="1350"/>
            </a:lvl3pPr>
            <a:lvl4pPr lvl="3" algn="ctr">
              <a:lnSpc>
                <a:spcPct val="90000"/>
              </a:lnSpc>
              <a:spcBef>
                <a:spcPts val="600"/>
              </a:spcBef>
              <a:spcAft>
                <a:spcPts val="0"/>
              </a:spcAft>
              <a:buClr>
                <a:srgbClr val="3A3D4B"/>
              </a:buClr>
              <a:buSzPts val="1200"/>
              <a:buNone/>
              <a:defRPr sz="1200"/>
            </a:lvl4pPr>
            <a:lvl5pPr lvl="4" algn="ctr">
              <a:lnSpc>
                <a:spcPct val="90000"/>
              </a:lnSpc>
              <a:spcBef>
                <a:spcPts val="600"/>
              </a:spcBef>
              <a:spcAft>
                <a:spcPts val="0"/>
              </a:spcAft>
              <a:buClr>
                <a:srgbClr val="3A3D4B"/>
              </a:buClr>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600"/>
              </a:spcBef>
              <a:spcAft>
                <a:spcPts val="0"/>
              </a:spcAft>
              <a:buClr>
                <a:schemeClr val="dk1"/>
              </a:buClr>
              <a:buSzPts val="1200"/>
              <a:buNone/>
              <a:defRPr sz="1200"/>
            </a:lvl7pPr>
            <a:lvl8pPr lvl="7" algn="ctr">
              <a:lnSpc>
                <a:spcPct val="90000"/>
              </a:lnSpc>
              <a:spcBef>
                <a:spcPts val="600"/>
              </a:spcBef>
              <a:spcAft>
                <a:spcPts val="0"/>
              </a:spcAft>
              <a:buClr>
                <a:schemeClr val="dk1"/>
              </a:buClr>
              <a:buSzPts val="1200"/>
              <a:buNone/>
              <a:defRPr sz="1200"/>
            </a:lvl8pPr>
            <a:lvl9pPr lvl="8" algn="ctr">
              <a:lnSpc>
                <a:spcPct val="90000"/>
              </a:lnSpc>
              <a:spcBef>
                <a:spcPts val="600"/>
              </a:spcBef>
              <a:spcAft>
                <a:spcPts val="0"/>
              </a:spcAft>
              <a:buClr>
                <a:schemeClr val="dk1"/>
              </a:buClr>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35"/>
        <p:cNvGrpSpPr/>
        <p:nvPr/>
      </p:nvGrpSpPr>
      <p:grpSpPr>
        <a:xfrm>
          <a:off x="0" y="0"/>
          <a:ext cx="0" cy="0"/>
          <a:chOff x="0" y="0"/>
          <a:chExt cx="0" cy="0"/>
        </a:xfrm>
      </p:grpSpPr>
      <p:sp>
        <p:nvSpPr>
          <p:cNvPr id="136" name="Google Shape;136;g1821c3a7050_2_37"/>
          <p:cNvSpPr/>
          <p:nvPr/>
        </p:nvSpPr>
        <p:spPr>
          <a:xfrm>
            <a:off x="7216776" y="0"/>
            <a:ext cx="1927224" cy="51435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37" name="Google Shape;137;g1821c3a7050_2_37"/>
          <p:cNvSpPr/>
          <p:nvPr/>
        </p:nvSpPr>
        <p:spPr>
          <a:xfrm>
            <a:off x="6927849"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4313"/>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38" name="Google Shape;138;g1821c3a7050_2_37"/>
          <p:cNvSpPr/>
          <p:nvPr/>
        </p:nvSpPr>
        <p:spPr>
          <a:xfrm>
            <a:off x="6880225" y="0"/>
            <a:ext cx="1095374" cy="51435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4313"/>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39" name="Google Shape;139;g1821c3a7050_2_37"/>
          <p:cNvSpPr/>
          <p:nvPr/>
        </p:nvSpPr>
        <p:spPr>
          <a:xfrm>
            <a:off x="6880225" y="0"/>
            <a:ext cx="1095374" cy="51435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Arial"/>
              <a:ea typeface="Arial"/>
              <a:cs typeface="Arial"/>
              <a:sym typeface="Arial"/>
            </a:endParaRPr>
          </a:p>
        </p:txBody>
      </p:sp>
      <p:sp>
        <p:nvSpPr>
          <p:cNvPr id="140" name="Google Shape;140;g1821c3a7050_2_37"/>
          <p:cNvSpPr txBox="1">
            <a:spLocks noGrp="1"/>
          </p:cNvSpPr>
          <p:nvPr>
            <p:ph type="title"/>
          </p:nvPr>
        </p:nvSpPr>
        <p:spPr>
          <a:xfrm>
            <a:off x="971549" y="2185987"/>
            <a:ext cx="6035040" cy="116800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2400"/>
              <a:buFont typeface="Calibri"/>
              <a:buNone/>
              <a:defRPr sz="24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1821c3a7050_2_37"/>
          <p:cNvSpPr txBox="1">
            <a:spLocks noGrp="1"/>
          </p:cNvSpPr>
          <p:nvPr>
            <p:ph type="body" idx="1"/>
          </p:nvPr>
        </p:nvSpPr>
        <p:spPr>
          <a:xfrm>
            <a:off x="971548" y="3442098"/>
            <a:ext cx="6035039" cy="7584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Clr>
                <a:srgbClr val="3A3D4B"/>
              </a:buClr>
              <a:buSzPts val="1800"/>
              <a:buNone/>
              <a:defRPr sz="1800">
                <a:solidFill>
                  <a:srgbClr val="3A3D4B"/>
                </a:solidFill>
              </a:defRPr>
            </a:lvl1pPr>
            <a:lvl2pPr marL="914400" lvl="1" indent="-228600" algn="l">
              <a:lnSpc>
                <a:spcPct val="90000"/>
              </a:lnSpc>
              <a:spcBef>
                <a:spcPts val="750"/>
              </a:spcBef>
              <a:spcAft>
                <a:spcPts val="0"/>
              </a:spcAft>
              <a:buSzPts val="1500"/>
              <a:buNone/>
              <a:defRPr sz="1500">
                <a:solidFill>
                  <a:srgbClr val="999999"/>
                </a:solidFill>
              </a:defRPr>
            </a:lvl2pPr>
            <a:lvl3pPr marL="1371600" lvl="2" indent="-228600" algn="l">
              <a:lnSpc>
                <a:spcPct val="90000"/>
              </a:lnSpc>
              <a:spcBef>
                <a:spcPts val="600"/>
              </a:spcBef>
              <a:spcAft>
                <a:spcPts val="0"/>
              </a:spcAft>
              <a:buSzPts val="1350"/>
              <a:buNone/>
              <a:defRPr sz="1350">
                <a:solidFill>
                  <a:srgbClr val="999999"/>
                </a:solidFill>
              </a:defRPr>
            </a:lvl3pPr>
            <a:lvl4pPr marL="1828800" lvl="3" indent="-228600" algn="l">
              <a:lnSpc>
                <a:spcPct val="90000"/>
              </a:lnSpc>
              <a:spcBef>
                <a:spcPts val="600"/>
              </a:spcBef>
              <a:spcAft>
                <a:spcPts val="0"/>
              </a:spcAft>
              <a:buClr>
                <a:srgbClr val="999999"/>
              </a:buClr>
              <a:buSzPts val="1200"/>
              <a:buNone/>
              <a:defRPr sz="1200">
                <a:solidFill>
                  <a:srgbClr val="999999"/>
                </a:solidFill>
              </a:defRPr>
            </a:lvl4pPr>
            <a:lvl5pPr marL="2286000" lvl="4" indent="-228600" algn="l">
              <a:lnSpc>
                <a:spcPct val="90000"/>
              </a:lnSpc>
              <a:spcBef>
                <a:spcPts val="600"/>
              </a:spcBef>
              <a:spcAft>
                <a:spcPts val="0"/>
              </a:spcAft>
              <a:buClr>
                <a:srgbClr val="999999"/>
              </a:buClr>
              <a:buSzPts val="1200"/>
              <a:buNone/>
              <a:defRPr sz="1200">
                <a:solidFill>
                  <a:srgbClr val="999999"/>
                </a:solidFill>
              </a:defRPr>
            </a:lvl5pPr>
            <a:lvl6pPr marL="2743200" lvl="5" indent="-228600" algn="l">
              <a:lnSpc>
                <a:spcPct val="90000"/>
              </a:lnSpc>
              <a:spcBef>
                <a:spcPts val="600"/>
              </a:spcBef>
              <a:spcAft>
                <a:spcPts val="0"/>
              </a:spcAft>
              <a:buClr>
                <a:srgbClr val="999999"/>
              </a:buClr>
              <a:buSzPts val="1200"/>
              <a:buNone/>
              <a:defRPr sz="1200">
                <a:solidFill>
                  <a:srgbClr val="999999"/>
                </a:solidFill>
              </a:defRPr>
            </a:lvl6pPr>
            <a:lvl7pPr marL="3200400" lvl="6" indent="-228600" algn="l">
              <a:lnSpc>
                <a:spcPct val="90000"/>
              </a:lnSpc>
              <a:spcBef>
                <a:spcPts val="600"/>
              </a:spcBef>
              <a:spcAft>
                <a:spcPts val="0"/>
              </a:spcAft>
              <a:buClr>
                <a:srgbClr val="999999"/>
              </a:buClr>
              <a:buSzPts val="1200"/>
              <a:buNone/>
              <a:defRPr sz="1200">
                <a:solidFill>
                  <a:srgbClr val="999999"/>
                </a:solidFill>
              </a:defRPr>
            </a:lvl7pPr>
            <a:lvl8pPr marL="3657600" lvl="7" indent="-228600" algn="l">
              <a:lnSpc>
                <a:spcPct val="90000"/>
              </a:lnSpc>
              <a:spcBef>
                <a:spcPts val="600"/>
              </a:spcBef>
              <a:spcAft>
                <a:spcPts val="0"/>
              </a:spcAft>
              <a:buClr>
                <a:srgbClr val="999999"/>
              </a:buClr>
              <a:buSzPts val="1200"/>
              <a:buNone/>
              <a:defRPr sz="1200">
                <a:solidFill>
                  <a:srgbClr val="999999"/>
                </a:solidFill>
              </a:defRPr>
            </a:lvl8pPr>
            <a:lvl9pPr marL="4114800" lvl="8" indent="-228600" algn="l">
              <a:lnSpc>
                <a:spcPct val="90000"/>
              </a:lnSpc>
              <a:spcBef>
                <a:spcPts val="600"/>
              </a:spcBef>
              <a:spcAft>
                <a:spcPts val="0"/>
              </a:spcAft>
              <a:buClr>
                <a:srgbClr val="999999"/>
              </a:buClr>
              <a:buSzPts val="1200"/>
              <a:buNone/>
              <a:defRPr sz="1200">
                <a:solidFill>
                  <a:srgbClr val="999999"/>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2"/>
        <p:cNvGrpSpPr/>
        <p:nvPr/>
      </p:nvGrpSpPr>
      <p:grpSpPr>
        <a:xfrm>
          <a:off x="0" y="0"/>
          <a:ext cx="0" cy="0"/>
          <a:chOff x="0" y="0"/>
          <a:chExt cx="0" cy="0"/>
        </a:xfrm>
      </p:grpSpPr>
      <p:sp>
        <p:nvSpPr>
          <p:cNvPr id="143" name="Google Shape;143;g1821c3a7050_2_44"/>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1821c3a7050_2_44"/>
          <p:cNvSpPr txBox="1">
            <a:spLocks noGrp="1"/>
          </p:cNvSpPr>
          <p:nvPr>
            <p:ph type="body" idx="1"/>
          </p:nvPr>
        </p:nvSpPr>
        <p:spPr>
          <a:xfrm>
            <a:off x="971550" y="1371600"/>
            <a:ext cx="7200900" cy="32575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45" name="Google Shape;145;g1821c3a7050_2_44"/>
          <p:cNvSpPr txBox="1">
            <a:spLocks noGrp="1"/>
          </p:cNvSpPr>
          <p:nvPr>
            <p:ph type="body" idx="2"/>
          </p:nvPr>
        </p:nvSpPr>
        <p:spPr>
          <a:xfrm>
            <a:off x="4743450" y="1371600"/>
            <a:ext cx="3429000" cy="325755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46" name="Google Shape;146;g1821c3a7050_2_44"/>
          <p:cNvSpPr txBox="1">
            <a:spLocks noGrp="1"/>
          </p:cNvSpPr>
          <p:nvPr>
            <p:ph type="ftr" idx="11"/>
          </p:nvPr>
        </p:nvSpPr>
        <p:spPr>
          <a:xfrm>
            <a:off x="971551" y="488411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1821c3a7050_2_44"/>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1821c3a7050_2_44"/>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sp>
        <p:nvSpPr>
          <p:cNvPr id="150" name="Google Shape;150;g1821c3a7050_2_51"/>
          <p:cNvSpPr txBox="1">
            <a:spLocks noGrp="1"/>
          </p:cNvSpPr>
          <p:nvPr>
            <p:ph type="title"/>
          </p:nvPr>
        </p:nvSpPr>
        <p:spPr>
          <a:xfrm>
            <a:off x="971550" y="1736132"/>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1821c3a7050_2_51"/>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1821c3a7050_2_51"/>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1821c3a7050_2_51"/>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971550" y="1371600"/>
            <a:ext cx="7200900" cy="32575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24" name="Google Shape;24;p14"/>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4"/>
        <p:cNvGrpSpPr/>
        <p:nvPr/>
      </p:nvGrpSpPr>
      <p:grpSpPr>
        <a:xfrm>
          <a:off x="0" y="0"/>
          <a:ext cx="0" cy="0"/>
          <a:chOff x="0" y="0"/>
          <a:chExt cx="0" cy="0"/>
        </a:xfrm>
      </p:grpSpPr>
      <p:sp>
        <p:nvSpPr>
          <p:cNvPr id="155" name="Google Shape;155;g1821c3a7050_2_56"/>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1821c3a7050_2_56"/>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1821c3a7050_2_56"/>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8"/>
        <p:cNvGrpSpPr/>
        <p:nvPr/>
      </p:nvGrpSpPr>
      <p:grpSpPr>
        <a:xfrm>
          <a:off x="0" y="0"/>
          <a:ext cx="0" cy="0"/>
          <a:chOff x="0" y="0"/>
          <a:chExt cx="0" cy="0"/>
        </a:xfrm>
      </p:grpSpPr>
      <p:sp>
        <p:nvSpPr>
          <p:cNvPr id="159" name="Google Shape;159;g1821c3a7050_2_60"/>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1821c3a7050_2_60"/>
          <p:cNvSpPr txBox="1">
            <a:spLocks noGrp="1"/>
          </p:cNvSpPr>
          <p:nvPr>
            <p:ph type="body" idx="1"/>
          </p:nvPr>
        </p:nvSpPr>
        <p:spPr>
          <a:xfrm>
            <a:off x="3546157" y="1371600"/>
            <a:ext cx="4594860" cy="32575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sz="1800"/>
            </a:lvl1pPr>
            <a:lvl2pPr marL="914400" lvl="1" indent="-323850" algn="l">
              <a:lnSpc>
                <a:spcPct val="90000"/>
              </a:lnSpc>
              <a:spcBef>
                <a:spcPts val="750"/>
              </a:spcBef>
              <a:spcAft>
                <a:spcPts val="0"/>
              </a:spcAft>
              <a:buSzPts val="1500"/>
              <a:buChar char="•"/>
              <a:defRPr sz="1500"/>
            </a:lvl2pPr>
            <a:lvl3pPr marL="1371600" lvl="2" indent="-314325" algn="l">
              <a:lnSpc>
                <a:spcPct val="90000"/>
              </a:lnSpc>
              <a:spcBef>
                <a:spcPts val="600"/>
              </a:spcBef>
              <a:spcAft>
                <a:spcPts val="0"/>
              </a:spcAft>
              <a:buSzPts val="1350"/>
              <a:buChar char="✔"/>
              <a:defRPr sz="1350"/>
            </a:lvl3pPr>
            <a:lvl4pPr marL="1828800" lvl="3" indent="-304800" algn="l">
              <a:lnSpc>
                <a:spcPct val="90000"/>
              </a:lnSpc>
              <a:spcBef>
                <a:spcPts val="600"/>
              </a:spcBef>
              <a:spcAft>
                <a:spcPts val="0"/>
              </a:spcAft>
              <a:buClr>
                <a:srgbClr val="3A3D4B"/>
              </a:buClr>
              <a:buSzPts val="1200"/>
              <a:buChar char="•"/>
              <a:defRPr sz="1200"/>
            </a:lvl4pPr>
            <a:lvl5pPr marL="2286000" lvl="4" indent="-304800" algn="l">
              <a:lnSpc>
                <a:spcPct val="90000"/>
              </a:lnSpc>
              <a:spcBef>
                <a:spcPts val="600"/>
              </a:spcBef>
              <a:spcAft>
                <a:spcPts val="0"/>
              </a:spcAft>
              <a:buClr>
                <a:srgbClr val="3A3D4B"/>
              </a:buClr>
              <a:buSzPts val="1200"/>
              <a:buChar char="•"/>
              <a:defRPr sz="1200"/>
            </a:lvl5pPr>
            <a:lvl6pPr marL="2743200" lvl="5" indent="-323850" algn="l">
              <a:lnSpc>
                <a:spcPct val="90000"/>
              </a:lnSpc>
              <a:spcBef>
                <a:spcPts val="600"/>
              </a:spcBef>
              <a:spcAft>
                <a:spcPts val="0"/>
              </a:spcAft>
              <a:buClr>
                <a:schemeClr val="dk1"/>
              </a:buClr>
              <a:buSzPts val="1500"/>
              <a:buChar char="•"/>
              <a:defRPr sz="1500"/>
            </a:lvl6pPr>
            <a:lvl7pPr marL="3200400" lvl="6" indent="-323850" algn="l">
              <a:lnSpc>
                <a:spcPct val="90000"/>
              </a:lnSpc>
              <a:spcBef>
                <a:spcPts val="600"/>
              </a:spcBef>
              <a:spcAft>
                <a:spcPts val="0"/>
              </a:spcAft>
              <a:buClr>
                <a:schemeClr val="dk1"/>
              </a:buClr>
              <a:buSzPts val="1500"/>
              <a:buChar char="•"/>
              <a:defRPr sz="1500"/>
            </a:lvl7pPr>
            <a:lvl8pPr marL="3657600" lvl="7" indent="-323850" algn="l">
              <a:lnSpc>
                <a:spcPct val="90000"/>
              </a:lnSpc>
              <a:spcBef>
                <a:spcPts val="600"/>
              </a:spcBef>
              <a:spcAft>
                <a:spcPts val="0"/>
              </a:spcAft>
              <a:buClr>
                <a:schemeClr val="dk1"/>
              </a:buClr>
              <a:buSzPts val="1500"/>
              <a:buChar char="•"/>
              <a:defRPr sz="1500"/>
            </a:lvl8pPr>
            <a:lvl9pPr marL="4114800" lvl="8" indent="-323850" algn="l">
              <a:lnSpc>
                <a:spcPct val="90000"/>
              </a:lnSpc>
              <a:spcBef>
                <a:spcPts val="600"/>
              </a:spcBef>
              <a:spcAft>
                <a:spcPts val="0"/>
              </a:spcAft>
              <a:buClr>
                <a:schemeClr val="dk1"/>
              </a:buClr>
              <a:buSzPts val="1500"/>
              <a:buChar char="•"/>
              <a:defRPr sz="1500"/>
            </a:lvl9pPr>
          </a:lstStyle>
          <a:p>
            <a:endParaRPr/>
          </a:p>
        </p:txBody>
      </p:sp>
      <p:sp>
        <p:nvSpPr>
          <p:cNvPr id="161" name="Google Shape;161;g1821c3a7050_2_60"/>
          <p:cNvSpPr txBox="1">
            <a:spLocks noGrp="1"/>
          </p:cNvSpPr>
          <p:nvPr>
            <p:ph type="body" idx="2"/>
          </p:nvPr>
        </p:nvSpPr>
        <p:spPr>
          <a:xfrm>
            <a:off x="971550" y="1371600"/>
            <a:ext cx="2263140" cy="32575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Clr>
                <a:srgbClr val="3A3D4B"/>
              </a:buClr>
              <a:buSzPts val="1500"/>
              <a:buNone/>
              <a:defRPr sz="1500"/>
            </a:lvl1pPr>
            <a:lvl2pPr marL="914400" lvl="1" indent="-228600" algn="l">
              <a:lnSpc>
                <a:spcPct val="90000"/>
              </a:lnSpc>
              <a:spcBef>
                <a:spcPts val="750"/>
              </a:spcBef>
              <a:spcAft>
                <a:spcPts val="0"/>
              </a:spcAft>
              <a:buSzPts val="1050"/>
              <a:buNone/>
              <a:defRPr sz="1050"/>
            </a:lvl2pPr>
            <a:lvl3pPr marL="1371600" lvl="2" indent="-228600" algn="l">
              <a:lnSpc>
                <a:spcPct val="90000"/>
              </a:lnSpc>
              <a:spcBef>
                <a:spcPts val="600"/>
              </a:spcBef>
              <a:spcAft>
                <a:spcPts val="0"/>
              </a:spcAft>
              <a:buSzPts val="900"/>
              <a:buNone/>
              <a:defRPr sz="900"/>
            </a:lvl3pPr>
            <a:lvl4pPr marL="1828800" lvl="3" indent="-228600" algn="l">
              <a:lnSpc>
                <a:spcPct val="90000"/>
              </a:lnSpc>
              <a:spcBef>
                <a:spcPts val="600"/>
              </a:spcBef>
              <a:spcAft>
                <a:spcPts val="0"/>
              </a:spcAft>
              <a:buClr>
                <a:srgbClr val="3A3D4B"/>
              </a:buClr>
              <a:buSzPts val="750"/>
              <a:buNone/>
              <a:defRPr sz="750"/>
            </a:lvl4pPr>
            <a:lvl5pPr marL="2286000" lvl="4" indent="-228600" algn="l">
              <a:lnSpc>
                <a:spcPct val="90000"/>
              </a:lnSpc>
              <a:spcBef>
                <a:spcPts val="600"/>
              </a:spcBef>
              <a:spcAft>
                <a:spcPts val="0"/>
              </a:spcAft>
              <a:buClr>
                <a:srgbClr val="3A3D4B"/>
              </a:buClr>
              <a:buSzPts val="750"/>
              <a:buNone/>
              <a:defRPr sz="750"/>
            </a:lvl5pPr>
            <a:lvl6pPr marL="2743200" lvl="5" indent="-228600" algn="l">
              <a:lnSpc>
                <a:spcPct val="90000"/>
              </a:lnSpc>
              <a:spcBef>
                <a:spcPts val="600"/>
              </a:spcBef>
              <a:spcAft>
                <a:spcPts val="0"/>
              </a:spcAft>
              <a:buClr>
                <a:schemeClr val="dk1"/>
              </a:buClr>
              <a:buSzPts val="750"/>
              <a:buNone/>
              <a:defRPr sz="750"/>
            </a:lvl6pPr>
            <a:lvl7pPr marL="3200400" lvl="6" indent="-228600" algn="l">
              <a:lnSpc>
                <a:spcPct val="90000"/>
              </a:lnSpc>
              <a:spcBef>
                <a:spcPts val="600"/>
              </a:spcBef>
              <a:spcAft>
                <a:spcPts val="0"/>
              </a:spcAft>
              <a:buClr>
                <a:schemeClr val="dk1"/>
              </a:buClr>
              <a:buSzPts val="750"/>
              <a:buNone/>
              <a:defRPr sz="750"/>
            </a:lvl7pPr>
            <a:lvl8pPr marL="3657600" lvl="7" indent="-228600" algn="l">
              <a:lnSpc>
                <a:spcPct val="90000"/>
              </a:lnSpc>
              <a:spcBef>
                <a:spcPts val="600"/>
              </a:spcBef>
              <a:spcAft>
                <a:spcPts val="0"/>
              </a:spcAft>
              <a:buClr>
                <a:schemeClr val="dk1"/>
              </a:buClr>
              <a:buSzPts val="750"/>
              <a:buNone/>
              <a:defRPr sz="750"/>
            </a:lvl8pPr>
            <a:lvl9pPr marL="4114800" lvl="8" indent="-228600" algn="l">
              <a:lnSpc>
                <a:spcPct val="90000"/>
              </a:lnSpc>
              <a:spcBef>
                <a:spcPts val="600"/>
              </a:spcBef>
              <a:spcAft>
                <a:spcPts val="0"/>
              </a:spcAft>
              <a:buClr>
                <a:schemeClr val="dk1"/>
              </a:buClr>
              <a:buSzPts val="750"/>
              <a:buNone/>
              <a:defRPr sz="750"/>
            </a:lvl9pPr>
          </a:lstStyle>
          <a:p>
            <a:endParaRPr/>
          </a:p>
        </p:txBody>
      </p:sp>
      <p:sp>
        <p:nvSpPr>
          <p:cNvPr id="162" name="Google Shape;162;g1821c3a7050_2_60"/>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1821c3a7050_2_60"/>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1821c3a7050_2_60"/>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5"/>
        <p:cNvGrpSpPr/>
        <p:nvPr/>
      </p:nvGrpSpPr>
      <p:grpSpPr>
        <a:xfrm>
          <a:off x="0" y="0"/>
          <a:ext cx="0" cy="0"/>
          <a:chOff x="0" y="0"/>
          <a:chExt cx="0" cy="0"/>
        </a:xfrm>
      </p:grpSpPr>
      <p:sp>
        <p:nvSpPr>
          <p:cNvPr id="166" name="Google Shape;166;g1821c3a7050_2_67"/>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1821c3a7050_2_67" descr="An empty placeholder to add an image. Click on the placeholder and select the image that you wish to add"/>
          <p:cNvSpPr>
            <a:spLocks noGrp="1"/>
          </p:cNvSpPr>
          <p:nvPr>
            <p:ph type="pic" idx="2"/>
          </p:nvPr>
        </p:nvSpPr>
        <p:spPr>
          <a:xfrm>
            <a:off x="3543300" y="1371601"/>
            <a:ext cx="4629150" cy="3257550"/>
          </a:xfrm>
          <a:prstGeom prst="rect">
            <a:avLst/>
          </a:prstGeom>
          <a:noFill/>
          <a:ln>
            <a:noFill/>
          </a:ln>
        </p:spPr>
      </p:sp>
      <p:sp>
        <p:nvSpPr>
          <p:cNvPr id="168" name="Google Shape;168;g1821c3a7050_2_67"/>
          <p:cNvSpPr txBox="1">
            <a:spLocks noGrp="1"/>
          </p:cNvSpPr>
          <p:nvPr>
            <p:ph type="body" idx="1"/>
          </p:nvPr>
        </p:nvSpPr>
        <p:spPr>
          <a:xfrm>
            <a:off x="971550" y="1371600"/>
            <a:ext cx="2263140" cy="32575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Clr>
                <a:srgbClr val="3A3D4B"/>
              </a:buClr>
              <a:buSzPts val="1500"/>
              <a:buNone/>
              <a:defRPr sz="1500"/>
            </a:lvl1pPr>
            <a:lvl2pPr marL="914400" lvl="1" indent="-228600" algn="l">
              <a:lnSpc>
                <a:spcPct val="90000"/>
              </a:lnSpc>
              <a:spcBef>
                <a:spcPts val="750"/>
              </a:spcBef>
              <a:spcAft>
                <a:spcPts val="0"/>
              </a:spcAft>
              <a:buSzPts val="1050"/>
              <a:buNone/>
              <a:defRPr sz="1050"/>
            </a:lvl2pPr>
            <a:lvl3pPr marL="1371600" lvl="2" indent="-228600" algn="l">
              <a:lnSpc>
                <a:spcPct val="90000"/>
              </a:lnSpc>
              <a:spcBef>
                <a:spcPts val="600"/>
              </a:spcBef>
              <a:spcAft>
                <a:spcPts val="0"/>
              </a:spcAft>
              <a:buSzPts val="900"/>
              <a:buNone/>
              <a:defRPr sz="900"/>
            </a:lvl3pPr>
            <a:lvl4pPr marL="1828800" lvl="3" indent="-228600" algn="l">
              <a:lnSpc>
                <a:spcPct val="90000"/>
              </a:lnSpc>
              <a:spcBef>
                <a:spcPts val="600"/>
              </a:spcBef>
              <a:spcAft>
                <a:spcPts val="0"/>
              </a:spcAft>
              <a:buClr>
                <a:srgbClr val="3A3D4B"/>
              </a:buClr>
              <a:buSzPts val="750"/>
              <a:buNone/>
              <a:defRPr sz="750"/>
            </a:lvl4pPr>
            <a:lvl5pPr marL="2286000" lvl="4" indent="-228600" algn="l">
              <a:lnSpc>
                <a:spcPct val="90000"/>
              </a:lnSpc>
              <a:spcBef>
                <a:spcPts val="600"/>
              </a:spcBef>
              <a:spcAft>
                <a:spcPts val="0"/>
              </a:spcAft>
              <a:buClr>
                <a:srgbClr val="3A3D4B"/>
              </a:buClr>
              <a:buSzPts val="750"/>
              <a:buNone/>
              <a:defRPr sz="750"/>
            </a:lvl5pPr>
            <a:lvl6pPr marL="2743200" lvl="5" indent="-228600" algn="l">
              <a:lnSpc>
                <a:spcPct val="90000"/>
              </a:lnSpc>
              <a:spcBef>
                <a:spcPts val="600"/>
              </a:spcBef>
              <a:spcAft>
                <a:spcPts val="0"/>
              </a:spcAft>
              <a:buClr>
                <a:schemeClr val="dk1"/>
              </a:buClr>
              <a:buSzPts val="750"/>
              <a:buNone/>
              <a:defRPr sz="750"/>
            </a:lvl6pPr>
            <a:lvl7pPr marL="3200400" lvl="6" indent="-228600" algn="l">
              <a:lnSpc>
                <a:spcPct val="90000"/>
              </a:lnSpc>
              <a:spcBef>
                <a:spcPts val="600"/>
              </a:spcBef>
              <a:spcAft>
                <a:spcPts val="0"/>
              </a:spcAft>
              <a:buClr>
                <a:schemeClr val="dk1"/>
              </a:buClr>
              <a:buSzPts val="750"/>
              <a:buNone/>
              <a:defRPr sz="750"/>
            </a:lvl7pPr>
            <a:lvl8pPr marL="3657600" lvl="7" indent="-228600" algn="l">
              <a:lnSpc>
                <a:spcPct val="90000"/>
              </a:lnSpc>
              <a:spcBef>
                <a:spcPts val="600"/>
              </a:spcBef>
              <a:spcAft>
                <a:spcPts val="0"/>
              </a:spcAft>
              <a:buClr>
                <a:schemeClr val="dk1"/>
              </a:buClr>
              <a:buSzPts val="750"/>
              <a:buNone/>
              <a:defRPr sz="750"/>
            </a:lvl8pPr>
            <a:lvl9pPr marL="4114800" lvl="8" indent="-228600" algn="l">
              <a:lnSpc>
                <a:spcPct val="90000"/>
              </a:lnSpc>
              <a:spcBef>
                <a:spcPts val="600"/>
              </a:spcBef>
              <a:spcAft>
                <a:spcPts val="0"/>
              </a:spcAft>
              <a:buClr>
                <a:schemeClr val="dk1"/>
              </a:buClr>
              <a:buSzPts val="750"/>
              <a:buNone/>
              <a:defRPr sz="750"/>
            </a:lvl9pPr>
          </a:lstStyle>
          <a:p>
            <a:endParaRPr/>
          </a:p>
        </p:txBody>
      </p:sp>
      <p:sp>
        <p:nvSpPr>
          <p:cNvPr id="169" name="Google Shape;169;g1821c3a7050_2_67"/>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1821c3a7050_2_67"/>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1821c3a7050_2_67"/>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172"/>
        <p:cNvGrpSpPr/>
        <p:nvPr/>
      </p:nvGrpSpPr>
      <p:grpSpPr>
        <a:xfrm>
          <a:off x="0" y="0"/>
          <a:ext cx="0" cy="0"/>
          <a:chOff x="0" y="0"/>
          <a:chExt cx="0" cy="0"/>
        </a:xfrm>
      </p:grpSpPr>
      <p:sp>
        <p:nvSpPr>
          <p:cNvPr id="173" name="Google Shape;173;g1821c3a7050_2_74"/>
          <p:cNvSpPr/>
          <p:nvPr/>
        </p:nvSpPr>
        <p:spPr>
          <a:xfrm>
            <a:off x="971550" y="3943350"/>
            <a:ext cx="3429000" cy="685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74" name="Google Shape;174;g1821c3a7050_2_74"/>
          <p:cNvSpPr/>
          <p:nvPr/>
        </p:nvSpPr>
        <p:spPr>
          <a:xfrm>
            <a:off x="4743449" y="3943350"/>
            <a:ext cx="3429000" cy="685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75" name="Google Shape;175;g1821c3a7050_2_74"/>
          <p:cNvSpPr/>
          <p:nvPr/>
        </p:nvSpPr>
        <p:spPr>
          <a:xfrm>
            <a:off x="971550" y="3943350"/>
            <a:ext cx="3429000" cy="4114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76" name="Google Shape;176;g1821c3a7050_2_74"/>
          <p:cNvSpPr/>
          <p:nvPr/>
        </p:nvSpPr>
        <p:spPr>
          <a:xfrm>
            <a:off x="4743449" y="3943350"/>
            <a:ext cx="3429000" cy="4114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77" name="Google Shape;177;g1821c3a7050_2_74"/>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1821c3a7050_2_74" descr="An empty placeholder to add an image. Click on the placeholder and select the image that you wish to add"/>
          <p:cNvSpPr>
            <a:spLocks noGrp="1"/>
          </p:cNvSpPr>
          <p:nvPr>
            <p:ph type="pic" idx="2"/>
          </p:nvPr>
        </p:nvSpPr>
        <p:spPr>
          <a:xfrm>
            <a:off x="973836" y="1371601"/>
            <a:ext cx="3429000" cy="2571749"/>
          </a:xfrm>
          <a:prstGeom prst="rect">
            <a:avLst/>
          </a:prstGeom>
          <a:noFill/>
          <a:ln>
            <a:noFill/>
          </a:ln>
        </p:spPr>
      </p:sp>
      <p:sp>
        <p:nvSpPr>
          <p:cNvPr id="179" name="Google Shape;179;g1821c3a7050_2_74"/>
          <p:cNvSpPr txBox="1">
            <a:spLocks noGrp="1"/>
          </p:cNvSpPr>
          <p:nvPr>
            <p:ph type="body" idx="1"/>
          </p:nvPr>
        </p:nvSpPr>
        <p:spPr>
          <a:xfrm>
            <a:off x="1028455" y="3999823"/>
            <a:ext cx="3315189" cy="6293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350"/>
              <a:buNone/>
              <a:defRPr sz="1350">
                <a:solidFill>
                  <a:schemeClr val="lt1"/>
                </a:solidFill>
              </a:defRPr>
            </a:lvl1pPr>
            <a:lvl2pPr marL="914400" lvl="1" indent="-228600" algn="l">
              <a:lnSpc>
                <a:spcPct val="90000"/>
              </a:lnSpc>
              <a:spcBef>
                <a:spcPts val="750"/>
              </a:spcBef>
              <a:spcAft>
                <a:spcPts val="0"/>
              </a:spcAft>
              <a:buSzPts val="1050"/>
              <a:buNone/>
              <a:defRPr sz="1050"/>
            </a:lvl2pPr>
            <a:lvl3pPr marL="1371600" lvl="2" indent="-228600" algn="l">
              <a:lnSpc>
                <a:spcPct val="90000"/>
              </a:lnSpc>
              <a:spcBef>
                <a:spcPts val="600"/>
              </a:spcBef>
              <a:spcAft>
                <a:spcPts val="0"/>
              </a:spcAft>
              <a:buSzPts val="900"/>
              <a:buNone/>
              <a:defRPr sz="900"/>
            </a:lvl3pPr>
            <a:lvl4pPr marL="1828800" lvl="3" indent="-228600" algn="l">
              <a:lnSpc>
                <a:spcPct val="90000"/>
              </a:lnSpc>
              <a:spcBef>
                <a:spcPts val="600"/>
              </a:spcBef>
              <a:spcAft>
                <a:spcPts val="0"/>
              </a:spcAft>
              <a:buClr>
                <a:srgbClr val="3A3D4B"/>
              </a:buClr>
              <a:buSzPts val="750"/>
              <a:buNone/>
              <a:defRPr sz="750"/>
            </a:lvl4pPr>
            <a:lvl5pPr marL="2286000" lvl="4" indent="-228600" algn="l">
              <a:lnSpc>
                <a:spcPct val="90000"/>
              </a:lnSpc>
              <a:spcBef>
                <a:spcPts val="600"/>
              </a:spcBef>
              <a:spcAft>
                <a:spcPts val="0"/>
              </a:spcAft>
              <a:buClr>
                <a:srgbClr val="3A3D4B"/>
              </a:buClr>
              <a:buSzPts val="750"/>
              <a:buNone/>
              <a:defRPr sz="750"/>
            </a:lvl5pPr>
            <a:lvl6pPr marL="2743200" lvl="5" indent="-228600" algn="l">
              <a:lnSpc>
                <a:spcPct val="90000"/>
              </a:lnSpc>
              <a:spcBef>
                <a:spcPts val="600"/>
              </a:spcBef>
              <a:spcAft>
                <a:spcPts val="0"/>
              </a:spcAft>
              <a:buClr>
                <a:schemeClr val="dk1"/>
              </a:buClr>
              <a:buSzPts val="750"/>
              <a:buNone/>
              <a:defRPr sz="750"/>
            </a:lvl6pPr>
            <a:lvl7pPr marL="3200400" lvl="6" indent="-228600" algn="l">
              <a:lnSpc>
                <a:spcPct val="90000"/>
              </a:lnSpc>
              <a:spcBef>
                <a:spcPts val="600"/>
              </a:spcBef>
              <a:spcAft>
                <a:spcPts val="0"/>
              </a:spcAft>
              <a:buClr>
                <a:schemeClr val="dk1"/>
              </a:buClr>
              <a:buSzPts val="750"/>
              <a:buNone/>
              <a:defRPr sz="750"/>
            </a:lvl7pPr>
            <a:lvl8pPr marL="3657600" lvl="7" indent="-228600" algn="l">
              <a:lnSpc>
                <a:spcPct val="90000"/>
              </a:lnSpc>
              <a:spcBef>
                <a:spcPts val="600"/>
              </a:spcBef>
              <a:spcAft>
                <a:spcPts val="0"/>
              </a:spcAft>
              <a:buClr>
                <a:schemeClr val="dk1"/>
              </a:buClr>
              <a:buSzPts val="750"/>
              <a:buNone/>
              <a:defRPr sz="750"/>
            </a:lvl8pPr>
            <a:lvl9pPr marL="4114800" lvl="8" indent="-228600" algn="l">
              <a:lnSpc>
                <a:spcPct val="90000"/>
              </a:lnSpc>
              <a:spcBef>
                <a:spcPts val="600"/>
              </a:spcBef>
              <a:spcAft>
                <a:spcPts val="0"/>
              </a:spcAft>
              <a:buClr>
                <a:schemeClr val="dk1"/>
              </a:buClr>
              <a:buSzPts val="750"/>
              <a:buNone/>
              <a:defRPr sz="750"/>
            </a:lvl9pPr>
          </a:lstStyle>
          <a:p>
            <a:endParaRPr/>
          </a:p>
        </p:txBody>
      </p:sp>
      <p:sp>
        <p:nvSpPr>
          <p:cNvPr id="180" name="Google Shape;180;g1821c3a7050_2_74" descr="An empty placeholder to add an image. Click on the placeholder and select the image that you wish to add"/>
          <p:cNvSpPr>
            <a:spLocks noGrp="1"/>
          </p:cNvSpPr>
          <p:nvPr>
            <p:ph type="pic" idx="3"/>
          </p:nvPr>
        </p:nvSpPr>
        <p:spPr>
          <a:xfrm>
            <a:off x="4743450" y="1371601"/>
            <a:ext cx="3429000" cy="2571749"/>
          </a:xfrm>
          <a:prstGeom prst="rect">
            <a:avLst/>
          </a:prstGeom>
          <a:noFill/>
          <a:ln>
            <a:noFill/>
          </a:ln>
        </p:spPr>
      </p:sp>
      <p:sp>
        <p:nvSpPr>
          <p:cNvPr id="181" name="Google Shape;181;g1821c3a7050_2_74"/>
          <p:cNvSpPr txBox="1">
            <a:spLocks noGrp="1"/>
          </p:cNvSpPr>
          <p:nvPr>
            <p:ph type="body" idx="4"/>
          </p:nvPr>
        </p:nvSpPr>
        <p:spPr>
          <a:xfrm>
            <a:off x="4809716" y="3999823"/>
            <a:ext cx="3315189" cy="6293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350"/>
              <a:buNone/>
              <a:defRPr sz="1350">
                <a:solidFill>
                  <a:schemeClr val="lt1"/>
                </a:solidFill>
              </a:defRPr>
            </a:lvl1pPr>
            <a:lvl2pPr marL="914400" lvl="1" indent="-228600" algn="l">
              <a:lnSpc>
                <a:spcPct val="90000"/>
              </a:lnSpc>
              <a:spcBef>
                <a:spcPts val="750"/>
              </a:spcBef>
              <a:spcAft>
                <a:spcPts val="0"/>
              </a:spcAft>
              <a:buSzPts val="1050"/>
              <a:buNone/>
              <a:defRPr sz="1050"/>
            </a:lvl2pPr>
            <a:lvl3pPr marL="1371600" lvl="2" indent="-228600" algn="l">
              <a:lnSpc>
                <a:spcPct val="90000"/>
              </a:lnSpc>
              <a:spcBef>
                <a:spcPts val="600"/>
              </a:spcBef>
              <a:spcAft>
                <a:spcPts val="0"/>
              </a:spcAft>
              <a:buSzPts val="900"/>
              <a:buNone/>
              <a:defRPr sz="900"/>
            </a:lvl3pPr>
            <a:lvl4pPr marL="1828800" lvl="3" indent="-228600" algn="l">
              <a:lnSpc>
                <a:spcPct val="90000"/>
              </a:lnSpc>
              <a:spcBef>
                <a:spcPts val="600"/>
              </a:spcBef>
              <a:spcAft>
                <a:spcPts val="0"/>
              </a:spcAft>
              <a:buClr>
                <a:srgbClr val="3A3D4B"/>
              </a:buClr>
              <a:buSzPts val="750"/>
              <a:buNone/>
              <a:defRPr sz="750"/>
            </a:lvl4pPr>
            <a:lvl5pPr marL="2286000" lvl="4" indent="-228600" algn="l">
              <a:lnSpc>
                <a:spcPct val="90000"/>
              </a:lnSpc>
              <a:spcBef>
                <a:spcPts val="600"/>
              </a:spcBef>
              <a:spcAft>
                <a:spcPts val="0"/>
              </a:spcAft>
              <a:buClr>
                <a:srgbClr val="3A3D4B"/>
              </a:buClr>
              <a:buSzPts val="750"/>
              <a:buNone/>
              <a:defRPr sz="750"/>
            </a:lvl5pPr>
            <a:lvl6pPr marL="2743200" lvl="5" indent="-228600" algn="l">
              <a:lnSpc>
                <a:spcPct val="90000"/>
              </a:lnSpc>
              <a:spcBef>
                <a:spcPts val="600"/>
              </a:spcBef>
              <a:spcAft>
                <a:spcPts val="0"/>
              </a:spcAft>
              <a:buClr>
                <a:schemeClr val="dk1"/>
              </a:buClr>
              <a:buSzPts val="750"/>
              <a:buNone/>
              <a:defRPr sz="750"/>
            </a:lvl6pPr>
            <a:lvl7pPr marL="3200400" lvl="6" indent="-228600" algn="l">
              <a:lnSpc>
                <a:spcPct val="90000"/>
              </a:lnSpc>
              <a:spcBef>
                <a:spcPts val="600"/>
              </a:spcBef>
              <a:spcAft>
                <a:spcPts val="0"/>
              </a:spcAft>
              <a:buClr>
                <a:schemeClr val="dk1"/>
              </a:buClr>
              <a:buSzPts val="750"/>
              <a:buNone/>
              <a:defRPr sz="750"/>
            </a:lvl7pPr>
            <a:lvl8pPr marL="3657600" lvl="7" indent="-228600" algn="l">
              <a:lnSpc>
                <a:spcPct val="90000"/>
              </a:lnSpc>
              <a:spcBef>
                <a:spcPts val="600"/>
              </a:spcBef>
              <a:spcAft>
                <a:spcPts val="0"/>
              </a:spcAft>
              <a:buClr>
                <a:schemeClr val="dk1"/>
              </a:buClr>
              <a:buSzPts val="750"/>
              <a:buNone/>
              <a:defRPr sz="750"/>
            </a:lvl8pPr>
            <a:lvl9pPr marL="4114800" lvl="8" indent="-228600" algn="l">
              <a:lnSpc>
                <a:spcPct val="90000"/>
              </a:lnSpc>
              <a:spcBef>
                <a:spcPts val="600"/>
              </a:spcBef>
              <a:spcAft>
                <a:spcPts val="0"/>
              </a:spcAft>
              <a:buClr>
                <a:schemeClr val="dk1"/>
              </a:buClr>
              <a:buSzPts val="750"/>
              <a:buNone/>
              <a:defRPr sz="750"/>
            </a:lvl9pPr>
          </a:lstStyle>
          <a:p>
            <a:endParaRPr/>
          </a:p>
        </p:txBody>
      </p:sp>
      <p:sp>
        <p:nvSpPr>
          <p:cNvPr id="182" name="Google Shape;182;g1821c3a7050_2_74"/>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g1821c3a7050_2_74"/>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g1821c3a7050_2_74"/>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5"/>
        <p:cNvGrpSpPr/>
        <p:nvPr/>
      </p:nvGrpSpPr>
      <p:grpSpPr>
        <a:xfrm>
          <a:off x="0" y="0"/>
          <a:ext cx="0" cy="0"/>
          <a:chOff x="0" y="0"/>
          <a:chExt cx="0" cy="0"/>
        </a:xfrm>
      </p:grpSpPr>
      <p:sp>
        <p:nvSpPr>
          <p:cNvPr id="186" name="Google Shape;186;g1821c3a7050_2_87"/>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g1821c3a7050_2_87"/>
          <p:cNvSpPr txBox="1">
            <a:spLocks noGrp="1"/>
          </p:cNvSpPr>
          <p:nvPr>
            <p:ph type="body" idx="1"/>
          </p:nvPr>
        </p:nvSpPr>
        <p:spPr>
          <a:xfrm rot="5400000">
            <a:off x="2943225" y="-600075"/>
            <a:ext cx="3257550" cy="7200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88" name="Google Shape;188;g1821c3a7050_2_87"/>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1821c3a7050_2_87"/>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1821c3a7050_2_87"/>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4"/>
        <p:cNvGrpSpPr/>
        <p:nvPr/>
      </p:nvGrpSpPr>
      <p:grpSpPr>
        <a:xfrm>
          <a:off x="0" y="0"/>
          <a:ext cx="0" cy="0"/>
          <a:chOff x="0" y="0"/>
          <a:chExt cx="0" cy="0"/>
        </a:xfrm>
      </p:grpSpPr>
      <p:sp>
        <p:nvSpPr>
          <p:cNvPr id="195" name="Google Shape;195;g1821c3a7050_2_129"/>
          <p:cNvSpPr/>
          <p:nvPr/>
        </p:nvSpPr>
        <p:spPr>
          <a:xfrm>
            <a:off x="0" y="-13347"/>
            <a:ext cx="9144000" cy="17640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96" name="Google Shape;196;g1821c3a7050_2_129"/>
          <p:cNvSpPr txBox="1">
            <a:spLocks noGrp="1"/>
          </p:cNvSpPr>
          <p:nvPr>
            <p:ph type="ctrTitle"/>
          </p:nvPr>
        </p:nvSpPr>
        <p:spPr>
          <a:xfrm>
            <a:off x="576471" y="457199"/>
            <a:ext cx="6470400" cy="1182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3800"/>
              <a:buFont typeface="Century Gothic"/>
              <a:buNone/>
              <a:defRPr sz="3800" b="1">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7" name="Google Shape;197;g1821c3a7050_2_129"/>
          <p:cNvSpPr txBox="1">
            <a:spLocks noGrp="1"/>
          </p:cNvSpPr>
          <p:nvPr>
            <p:ph type="subTitle" idx="1"/>
          </p:nvPr>
        </p:nvSpPr>
        <p:spPr>
          <a:xfrm>
            <a:off x="576470" y="2103266"/>
            <a:ext cx="6858000" cy="4809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chemeClr val="dk1"/>
              </a:buClr>
              <a:buSzPts val="2400"/>
              <a:buNone/>
              <a:defRPr sz="24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98" name="Google Shape;198;g1821c3a7050_2_129"/>
          <p:cNvPicPr preferRelativeResize="0"/>
          <p:nvPr/>
        </p:nvPicPr>
        <p:blipFill rotWithShape="1">
          <a:blip r:embed="rId2">
            <a:alphaModFix/>
          </a:blip>
          <a:srcRect/>
          <a:stretch/>
        </p:blipFill>
        <p:spPr>
          <a:xfrm>
            <a:off x="576472" y="4513249"/>
            <a:ext cx="2156793" cy="386425"/>
          </a:xfrm>
          <a:prstGeom prst="rect">
            <a:avLst/>
          </a:prstGeom>
          <a:noFill/>
          <a:ln>
            <a:noFill/>
          </a:ln>
        </p:spPr>
      </p:pic>
      <p:sp>
        <p:nvSpPr>
          <p:cNvPr id="199" name="Google Shape;199;g1821c3a7050_2_129"/>
          <p:cNvSpPr txBox="1"/>
          <p:nvPr/>
        </p:nvSpPr>
        <p:spPr>
          <a:xfrm>
            <a:off x="6400802" y="4562291"/>
            <a:ext cx="2067300" cy="4617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2"/>
              </a:buClr>
              <a:buSzPts val="1200"/>
              <a:buFont typeface="Arial"/>
              <a:buNone/>
            </a:pPr>
            <a:r>
              <a:rPr lang="en-US" sz="1200" b="0" i="0" u="none" strike="noStrike" cap="none">
                <a:solidFill>
                  <a:schemeClr val="dk2"/>
                </a:solidFill>
                <a:latin typeface="Century Gothic"/>
                <a:ea typeface="Century Gothic"/>
                <a:cs typeface="Century Gothic"/>
                <a:sym typeface="Century Gothic"/>
              </a:rPr>
              <a:t>rightquestion.org</a:t>
            </a:r>
            <a:endParaRPr sz="1200" b="0" i="0" u="none" strike="noStrike" cap="none">
              <a:solidFill>
                <a:schemeClr val="dk2"/>
              </a:solidFill>
              <a:latin typeface="Century Gothic"/>
              <a:ea typeface="Century Gothic"/>
              <a:cs typeface="Century Gothic"/>
              <a:sym typeface="Century Gothic"/>
            </a:endParaRPr>
          </a:p>
        </p:txBody>
      </p:sp>
      <p:cxnSp>
        <p:nvCxnSpPr>
          <p:cNvPr id="200" name="Google Shape;200;g1821c3a7050_2_129"/>
          <p:cNvCxnSpPr/>
          <p:nvPr/>
        </p:nvCxnSpPr>
        <p:spPr>
          <a:xfrm>
            <a:off x="576472" y="4376486"/>
            <a:ext cx="7968900"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Only w/ Footer" type="titleOnly">
  <p:cSld name="TITLE_ONLY">
    <p:spTree>
      <p:nvGrpSpPr>
        <p:cNvPr id="1" name="Shape 201"/>
        <p:cNvGrpSpPr/>
        <p:nvPr/>
      </p:nvGrpSpPr>
      <p:grpSpPr>
        <a:xfrm>
          <a:off x="0" y="0"/>
          <a:ext cx="0" cy="0"/>
          <a:chOff x="0" y="0"/>
          <a:chExt cx="0" cy="0"/>
        </a:xfrm>
      </p:grpSpPr>
      <p:sp>
        <p:nvSpPr>
          <p:cNvPr id="202" name="Google Shape;202;g1821c3a7050_2_136"/>
          <p:cNvSpPr txBox="1">
            <a:spLocks noGrp="1"/>
          </p:cNvSpPr>
          <p:nvPr>
            <p:ph type="title"/>
          </p:nvPr>
        </p:nvSpPr>
        <p:spPr>
          <a:xfrm>
            <a:off x="669779" y="30657"/>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2"/>
              </a:buClr>
              <a:buSzPts val="3300"/>
              <a:buFont typeface="Century Gothic"/>
              <a:buNone/>
              <a:defRPr b="1">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203" name="Google Shape;203;g1821c3a7050_2_136"/>
          <p:cNvCxnSpPr/>
          <p:nvPr/>
        </p:nvCxnSpPr>
        <p:spPr>
          <a:xfrm>
            <a:off x="628652" y="880863"/>
            <a:ext cx="79689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and Content w/ Footer" type="obj">
  <p:cSld name="OBJECT">
    <p:spTree>
      <p:nvGrpSpPr>
        <p:cNvPr id="1" name="Shape 204"/>
        <p:cNvGrpSpPr/>
        <p:nvPr/>
      </p:nvGrpSpPr>
      <p:grpSpPr>
        <a:xfrm>
          <a:off x="0" y="0"/>
          <a:ext cx="0" cy="0"/>
          <a:chOff x="0" y="0"/>
          <a:chExt cx="0" cy="0"/>
        </a:xfrm>
      </p:grpSpPr>
      <p:sp>
        <p:nvSpPr>
          <p:cNvPr id="205" name="Google Shape;205;g1821c3a7050_2_139"/>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2"/>
              </a:buClr>
              <a:buSzPts val="3300"/>
              <a:buFont typeface="Century Gothic"/>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6" name="Google Shape;206;g1821c3a7050_2_13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07" name="Google Shape;207;g1821c3a7050_2_139"/>
          <p:cNvCxnSpPr/>
          <p:nvPr/>
        </p:nvCxnSpPr>
        <p:spPr>
          <a:xfrm>
            <a:off x="546394" y="920864"/>
            <a:ext cx="79689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208"/>
        <p:cNvGrpSpPr/>
        <p:nvPr/>
      </p:nvGrpSpPr>
      <p:grpSpPr>
        <a:xfrm>
          <a:off x="0" y="0"/>
          <a:ext cx="0" cy="0"/>
          <a:chOff x="0" y="0"/>
          <a:chExt cx="0" cy="0"/>
        </a:xfrm>
      </p:grpSpPr>
      <p:sp>
        <p:nvSpPr>
          <p:cNvPr id="209" name="Google Shape;209;g1821c3a7050_2_143"/>
          <p:cNvSpPr txBox="1">
            <a:spLocks noGrp="1"/>
          </p:cNvSpPr>
          <p:nvPr>
            <p:ph type="title"/>
          </p:nvPr>
        </p:nvSpPr>
        <p:spPr>
          <a:xfrm>
            <a:off x="506507" y="3318062"/>
            <a:ext cx="6191100" cy="625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000"/>
              <a:buFont typeface="Century Gothic"/>
              <a:buNone/>
              <a:defRPr sz="20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g1821c3a7050_2_143"/>
          <p:cNvSpPr>
            <a:spLocks noGrp="1"/>
          </p:cNvSpPr>
          <p:nvPr>
            <p:ph type="pic" idx="2"/>
          </p:nvPr>
        </p:nvSpPr>
        <p:spPr>
          <a:xfrm>
            <a:off x="277910" y="171450"/>
            <a:ext cx="6378300" cy="3141000"/>
          </a:xfrm>
          <a:prstGeom prst="rect">
            <a:avLst/>
          </a:prstGeom>
          <a:noFill/>
          <a:ln>
            <a:noFill/>
          </a:ln>
        </p:spPr>
      </p:sp>
      <p:sp>
        <p:nvSpPr>
          <p:cNvPr id="211" name="Google Shape;211;g1821c3a7050_2_143"/>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12" name="Google Shape;212;g1821c3a7050_2_143"/>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13" name="Google Shape;213;g1821c3a7050_2_143"/>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214" name="Google Shape;214;g1821c3a7050_2_143"/>
          <p:cNvSpPr/>
          <p:nvPr/>
        </p:nvSpPr>
        <p:spPr>
          <a:xfrm>
            <a:off x="6802438" y="171450"/>
            <a:ext cx="2057400" cy="15294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entury Gothic"/>
              <a:buNone/>
            </a:pPr>
            <a:endParaRPr sz="1400" b="0" i="0" u="none" strike="noStrike" cap="none">
              <a:solidFill>
                <a:srgbClr val="FFFFFF"/>
              </a:solidFill>
              <a:latin typeface="Rockwell"/>
              <a:ea typeface="Rockwell"/>
              <a:cs typeface="Rockwell"/>
              <a:sym typeface="Rockwell"/>
            </a:endParaRPr>
          </a:p>
        </p:txBody>
      </p:sp>
      <p:sp>
        <p:nvSpPr>
          <p:cNvPr id="215" name="Google Shape;215;g1821c3a7050_2_143"/>
          <p:cNvSpPr/>
          <p:nvPr/>
        </p:nvSpPr>
        <p:spPr>
          <a:xfrm>
            <a:off x="6802438" y="1783080"/>
            <a:ext cx="2057400" cy="15294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entury Gothic"/>
              <a:buNone/>
            </a:pPr>
            <a:endParaRPr sz="1400" b="0" i="0" u="none" strike="noStrike" cap="none">
              <a:solidFill>
                <a:srgbClr val="FFFFFF"/>
              </a:solidFill>
              <a:latin typeface="Rockwell"/>
              <a:ea typeface="Rockwell"/>
              <a:cs typeface="Rockwell"/>
              <a:sym typeface="Rockwell"/>
            </a:endParaRPr>
          </a:p>
        </p:txBody>
      </p:sp>
      <p:sp>
        <p:nvSpPr>
          <p:cNvPr id="216" name="Google Shape;216;g1821c3a7050_2_143"/>
          <p:cNvSpPr txBox="1"/>
          <p:nvPr/>
        </p:nvSpPr>
        <p:spPr>
          <a:xfrm>
            <a:off x="327214" y="3474594"/>
            <a:ext cx="2205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1800"/>
              <a:buFont typeface="Rockwell"/>
              <a:buNone/>
            </a:pPr>
            <a:r>
              <a:rPr lang="en-US" sz="1800" b="1" i="0" u="none" strike="noStrike" cap="none">
                <a:solidFill>
                  <a:srgbClr val="9FC3E3"/>
                </a:solidFill>
                <a:latin typeface="Rockwell"/>
                <a:ea typeface="Rockwell"/>
                <a:cs typeface="Rockwell"/>
                <a:sym typeface="Rockwell"/>
              </a:rPr>
              <a:t>+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and Content w/ Footer">
  <p:cSld name="3_Title and Content w/ Footer">
    <p:spTree>
      <p:nvGrpSpPr>
        <p:cNvPr id="1" name="Shape 217"/>
        <p:cNvGrpSpPr/>
        <p:nvPr/>
      </p:nvGrpSpPr>
      <p:grpSpPr>
        <a:xfrm>
          <a:off x="0" y="0"/>
          <a:ext cx="0" cy="0"/>
          <a:chOff x="0" y="0"/>
          <a:chExt cx="0" cy="0"/>
        </a:xfrm>
      </p:grpSpPr>
      <p:sp>
        <p:nvSpPr>
          <p:cNvPr id="218" name="Google Shape;218;g1821c3a7050_2_152"/>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2"/>
              </a:buClr>
              <a:buSzPts val="3300"/>
              <a:buFont typeface="Century Gothic"/>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9" name="Google Shape;219;g1821c3a7050_2_15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20" name="Google Shape;220;g1821c3a7050_2_152"/>
          <p:cNvCxnSpPr/>
          <p:nvPr/>
        </p:nvCxnSpPr>
        <p:spPr>
          <a:xfrm>
            <a:off x="546392" y="1246740"/>
            <a:ext cx="79689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971550" y="1371600"/>
            <a:ext cx="3429000" cy="6377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350"/>
              </a:spcBef>
              <a:spcAft>
                <a:spcPts val="0"/>
              </a:spcAft>
              <a:buClr>
                <a:srgbClr val="3A3D4B"/>
              </a:buClr>
              <a:buSzPts val="1950"/>
              <a:buNone/>
              <a:defRPr sz="1950" b="0"/>
            </a:lvl1pPr>
            <a:lvl2pPr marL="914400" lvl="1" indent="-228600" algn="l">
              <a:lnSpc>
                <a:spcPct val="90000"/>
              </a:lnSpc>
              <a:spcBef>
                <a:spcPts val="750"/>
              </a:spcBef>
              <a:spcAft>
                <a:spcPts val="0"/>
              </a:spcAft>
              <a:buSzPts val="1500"/>
              <a:buNone/>
              <a:defRPr sz="1500" b="1"/>
            </a:lvl2pPr>
            <a:lvl3pPr marL="1371600" lvl="2" indent="-228600" algn="l">
              <a:lnSpc>
                <a:spcPct val="90000"/>
              </a:lnSpc>
              <a:spcBef>
                <a:spcPts val="600"/>
              </a:spcBef>
              <a:spcAft>
                <a:spcPts val="0"/>
              </a:spcAft>
              <a:buSzPts val="1350"/>
              <a:buNone/>
              <a:defRPr sz="1350" b="1"/>
            </a:lvl3pPr>
            <a:lvl4pPr marL="1828800" lvl="3" indent="-228600" algn="l">
              <a:lnSpc>
                <a:spcPct val="90000"/>
              </a:lnSpc>
              <a:spcBef>
                <a:spcPts val="600"/>
              </a:spcBef>
              <a:spcAft>
                <a:spcPts val="0"/>
              </a:spcAft>
              <a:buClr>
                <a:srgbClr val="3A3D4B"/>
              </a:buClr>
              <a:buSzPts val="1200"/>
              <a:buNone/>
              <a:defRPr sz="1200" b="1"/>
            </a:lvl4pPr>
            <a:lvl5pPr marL="2286000" lvl="4" indent="-228600" algn="l">
              <a:lnSpc>
                <a:spcPct val="90000"/>
              </a:lnSpc>
              <a:spcBef>
                <a:spcPts val="600"/>
              </a:spcBef>
              <a:spcAft>
                <a:spcPts val="0"/>
              </a:spcAft>
              <a:buClr>
                <a:srgbClr val="3A3D4B"/>
              </a:buClr>
              <a:buSzPts val="1200"/>
              <a:buNone/>
              <a:defRPr sz="1200" b="1"/>
            </a:lvl5pPr>
            <a:lvl6pPr marL="2743200" lvl="5" indent="-228600" algn="l">
              <a:lnSpc>
                <a:spcPct val="90000"/>
              </a:lnSpc>
              <a:spcBef>
                <a:spcPts val="600"/>
              </a:spcBef>
              <a:spcAft>
                <a:spcPts val="0"/>
              </a:spcAft>
              <a:buClr>
                <a:schemeClr val="dk1"/>
              </a:buClr>
              <a:buSzPts val="1200"/>
              <a:buNone/>
              <a:defRPr sz="1200" b="1"/>
            </a:lvl6pPr>
            <a:lvl7pPr marL="3200400" lvl="6" indent="-228600" algn="l">
              <a:lnSpc>
                <a:spcPct val="90000"/>
              </a:lnSpc>
              <a:spcBef>
                <a:spcPts val="600"/>
              </a:spcBef>
              <a:spcAft>
                <a:spcPts val="0"/>
              </a:spcAft>
              <a:buClr>
                <a:schemeClr val="dk1"/>
              </a:buClr>
              <a:buSzPts val="1200"/>
              <a:buNone/>
              <a:defRPr sz="1200" b="1"/>
            </a:lvl7pPr>
            <a:lvl8pPr marL="3657600" lvl="7" indent="-228600" algn="l">
              <a:lnSpc>
                <a:spcPct val="90000"/>
              </a:lnSpc>
              <a:spcBef>
                <a:spcPts val="600"/>
              </a:spcBef>
              <a:spcAft>
                <a:spcPts val="0"/>
              </a:spcAft>
              <a:buClr>
                <a:schemeClr val="dk1"/>
              </a:buClr>
              <a:buSzPts val="1200"/>
              <a:buNone/>
              <a:defRPr sz="1200" b="1"/>
            </a:lvl8pPr>
            <a:lvl9pPr marL="4114800" lvl="8" indent="-228600" algn="l">
              <a:lnSpc>
                <a:spcPct val="90000"/>
              </a:lnSpc>
              <a:spcBef>
                <a:spcPts val="600"/>
              </a:spcBef>
              <a:spcAft>
                <a:spcPts val="0"/>
              </a:spcAft>
              <a:buClr>
                <a:schemeClr val="dk1"/>
              </a:buClr>
              <a:buSzPts val="1200"/>
              <a:buNone/>
              <a:defRPr sz="1200" b="1"/>
            </a:lvl9pPr>
          </a:lstStyle>
          <a:p>
            <a:endParaRPr/>
          </a:p>
        </p:txBody>
      </p:sp>
      <p:sp>
        <p:nvSpPr>
          <p:cNvPr id="30" name="Google Shape;30;p15"/>
          <p:cNvSpPr txBox="1">
            <a:spLocks noGrp="1"/>
          </p:cNvSpPr>
          <p:nvPr>
            <p:ph type="body" idx="2"/>
          </p:nvPr>
        </p:nvSpPr>
        <p:spPr>
          <a:xfrm>
            <a:off x="971550" y="2028825"/>
            <a:ext cx="3429000" cy="2600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31" name="Google Shape;31;p15"/>
          <p:cNvSpPr txBox="1">
            <a:spLocks noGrp="1"/>
          </p:cNvSpPr>
          <p:nvPr>
            <p:ph type="body" idx="3"/>
          </p:nvPr>
        </p:nvSpPr>
        <p:spPr>
          <a:xfrm>
            <a:off x="4743450" y="1371600"/>
            <a:ext cx="3429000" cy="6357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350"/>
              </a:spcBef>
              <a:spcAft>
                <a:spcPts val="0"/>
              </a:spcAft>
              <a:buClr>
                <a:srgbClr val="3A3D4B"/>
              </a:buClr>
              <a:buSzPts val="1950"/>
              <a:buNone/>
              <a:defRPr sz="1950" b="0"/>
            </a:lvl1pPr>
            <a:lvl2pPr marL="914400" lvl="1" indent="-228600" algn="l">
              <a:lnSpc>
                <a:spcPct val="90000"/>
              </a:lnSpc>
              <a:spcBef>
                <a:spcPts val="750"/>
              </a:spcBef>
              <a:spcAft>
                <a:spcPts val="0"/>
              </a:spcAft>
              <a:buSzPts val="1500"/>
              <a:buNone/>
              <a:defRPr sz="1500" b="1"/>
            </a:lvl2pPr>
            <a:lvl3pPr marL="1371600" lvl="2" indent="-228600" algn="l">
              <a:lnSpc>
                <a:spcPct val="90000"/>
              </a:lnSpc>
              <a:spcBef>
                <a:spcPts val="600"/>
              </a:spcBef>
              <a:spcAft>
                <a:spcPts val="0"/>
              </a:spcAft>
              <a:buSzPts val="1350"/>
              <a:buNone/>
              <a:defRPr sz="1350" b="1"/>
            </a:lvl3pPr>
            <a:lvl4pPr marL="1828800" lvl="3" indent="-228600" algn="l">
              <a:lnSpc>
                <a:spcPct val="90000"/>
              </a:lnSpc>
              <a:spcBef>
                <a:spcPts val="600"/>
              </a:spcBef>
              <a:spcAft>
                <a:spcPts val="0"/>
              </a:spcAft>
              <a:buClr>
                <a:srgbClr val="3A3D4B"/>
              </a:buClr>
              <a:buSzPts val="1200"/>
              <a:buNone/>
              <a:defRPr sz="1200" b="1"/>
            </a:lvl4pPr>
            <a:lvl5pPr marL="2286000" lvl="4" indent="-228600" algn="l">
              <a:lnSpc>
                <a:spcPct val="90000"/>
              </a:lnSpc>
              <a:spcBef>
                <a:spcPts val="600"/>
              </a:spcBef>
              <a:spcAft>
                <a:spcPts val="0"/>
              </a:spcAft>
              <a:buClr>
                <a:srgbClr val="3A3D4B"/>
              </a:buClr>
              <a:buSzPts val="1200"/>
              <a:buNone/>
              <a:defRPr sz="1200" b="1"/>
            </a:lvl5pPr>
            <a:lvl6pPr marL="2743200" lvl="5" indent="-228600" algn="l">
              <a:lnSpc>
                <a:spcPct val="90000"/>
              </a:lnSpc>
              <a:spcBef>
                <a:spcPts val="600"/>
              </a:spcBef>
              <a:spcAft>
                <a:spcPts val="0"/>
              </a:spcAft>
              <a:buClr>
                <a:schemeClr val="dk1"/>
              </a:buClr>
              <a:buSzPts val="1200"/>
              <a:buNone/>
              <a:defRPr sz="1200" b="1"/>
            </a:lvl6pPr>
            <a:lvl7pPr marL="3200400" lvl="6" indent="-228600" algn="l">
              <a:lnSpc>
                <a:spcPct val="90000"/>
              </a:lnSpc>
              <a:spcBef>
                <a:spcPts val="600"/>
              </a:spcBef>
              <a:spcAft>
                <a:spcPts val="0"/>
              </a:spcAft>
              <a:buClr>
                <a:schemeClr val="dk1"/>
              </a:buClr>
              <a:buSzPts val="1200"/>
              <a:buNone/>
              <a:defRPr sz="1200" b="1"/>
            </a:lvl7pPr>
            <a:lvl8pPr marL="3657600" lvl="7" indent="-228600" algn="l">
              <a:lnSpc>
                <a:spcPct val="90000"/>
              </a:lnSpc>
              <a:spcBef>
                <a:spcPts val="600"/>
              </a:spcBef>
              <a:spcAft>
                <a:spcPts val="0"/>
              </a:spcAft>
              <a:buClr>
                <a:schemeClr val="dk1"/>
              </a:buClr>
              <a:buSzPts val="1200"/>
              <a:buNone/>
              <a:defRPr sz="1200" b="1"/>
            </a:lvl8pPr>
            <a:lvl9pPr marL="4114800" lvl="8" indent="-228600" algn="l">
              <a:lnSpc>
                <a:spcPct val="90000"/>
              </a:lnSpc>
              <a:spcBef>
                <a:spcPts val="600"/>
              </a:spcBef>
              <a:spcAft>
                <a:spcPts val="0"/>
              </a:spcAft>
              <a:buClr>
                <a:schemeClr val="dk1"/>
              </a:buClr>
              <a:buSzPts val="1200"/>
              <a:buNone/>
              <a:defRPr sz="1200" b="1"/>
            </a:lvl9pPr>
          </a:lstStyle>
          <a:p>
            <a:endParaRPr/>
          </a:p>
        </p:txBody>
      </p:sp>
      <p:sp>
        <p:nvSpPr>
          <p:cNvPr id="32" name="Google Shape;32;p15"/>
          <p:cNvSpPr txBox="1">
            <a:spLocks noGrp="1"/>
          </p:cNvSpPr>
          <p:nvPr>
            <p:ph type="body" idx="4"/>
          </p:nvPr>
        </p:nvSpPr>
        <p:spPr>
          <a:xfrm>
            <a:off x="4743450" y="2028825"/>
            <a:ext cx="3429000" cy="2600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33" name="Google Shape;33;p15"/>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21"/>
        <p:cNvGrpSpPr/>
        <p:nvPr/>
      </p:nvGrpSpPr>
      <p:grpSpPr>
        <a:xfrm>
          <a:off x="0" y="0"/>
          <a:ext cx="0" cy="0"/>
          <a:chOff x="0" y="0"/>
          <a:chExt cx="0" cy="0"/>
        </a:xfrm>
      </p:grpSpPr>
      <p:sp>
        <p:nvSpPr>
          <p:cNvPr id="222" name="Google Shape;222;g1821c3a7050_2_156"/>
          <p:cNvSpPr>
            <a:spLocks noGrp="1"/>
          </p:cNvSpPr>
          <p:nvPr>
            <p:ph type="pic" idx="2"/>
          </p:nvPr>
        </p:nvSpPr>
        <p:spPr>
          <a:xfrm>
            <a:off x="530581" y="740573"/>
            <a:ext cx="4629300" cy="3655200"/>
          </a:xfrm>
          <a:prstGeom prst="rect">
            <a:avLst/>
          </a:prstGeom>
          <a:noFill/>
          <a:ln>
            <a:noFill/>
          </a:ln>
        </p:spPr>
      </p:sp>
      <p:sp>
        <p:nvSpPr>
          <p:cNvPr id="223" name="Google Shape;223;g1821c3a7050_2_156"/>
          <p:cNvSpPr txBox="1">
            <a:spLocks noGrp="1"/>
          </p:cNvSpPr>
          <p:nvPr>
            <p:ph type="body" idx="1"/>
          </p:nvPr>
        </p:nvSpPr>
        <p:spPr>
          <a:xfrm>
            <a:off x="5567364" y="977566"/>
            <a:ext cx="2949000" cy="19341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2"/>
              </a:buClr>
              <a:buSzPts val="2100"/>
              <a:buNone/>
              <a:defRPr sz="2100" b="0" i="0">
                <a:solidFill>
                  <a:schemeClr val="dk2"/>
                </a:solidFill>
                <a:latin typeface="Century Gothic"/>
                <a:ea typeface="Century Gothic"/>
                <a:cs typeface="Century Gothic"/>
                <a:sym typeface="Century Gothic"/>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24" name="Google Shape;224;g1821c3a7050_2_156"/>
          <p:cNvSpPr txBox="1">
            <a:spLocks noGrp="1"/>
          </p:cNvSpPr>
          <p:nvPr>
            <p:ph type="body" idx="3"/>
          </p:nvPr>
        </p:nvSpPr>
        <p:spPr>
          <a:xfrm>
            <a:off x="5567364" y="3053014"/>
            <a:ext cx="2949000" cy="1934100"/>
          </a:xfrm>
          <a:prstGeom prst="rect">
            <a:avLst/>
          </a:prstGeom>
          <a:noFill/>
          <a:ln>
            <a:noFill/>
          </a:ln>
        </p:spPr>
        <p:txBody>
          <a:bodyPr spcFirstLastPara="1" wrap="square" lIns="68575" tIns="34275" rIns="68575" bIns="34275" anchor="t" anchorCtr="0">
            <a:normAutofit/>
          </a:bodyPr>
          <a:lstStyle>
            <a:lvl1pPr marL="457200" lvl="0" indent="-228600" algn="r">
              <a:lnSpc>
                <a:spcPct val="100000"/>
              </a:lnSpc>
              <a:spcBef>
                <a:spcPts val="800"/>
              </a:spcBef>
              <a:spcAft>
                <a:spcPts val="0"/>
              </a:spcAft>
              <a:buClr>
                <a:schemeClr val="dk1"/>
              </a:buClr>
              <a:buSzPts val="1700"/>
              <a:buNone/>
              <a:defRPr sz="1700" b="0" i="0">
                <a:solidFill>
                  <a:schemeClr val="dk1"/>
                </a:solidFill>
                <a:latin typeface="Century Gothic"/>
                <a:ea typeface="Century Gothic"/>
                <a:cs typeface="Century Gothic"/>
                <a:sym typeface="Century Gothic"/>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cxnSp>
        <p:nvCxnSpPr>
          <p:cNvPr id="225" name="Google Shape;225;g1821c3a7050_2_156"/>
          <p:cNvCxnSpPr/>
          <p:nvPr/>
        </p:nvCxnSpPr>
        <p:spPr>
          <a:xfrm>
            <a:off x="453718" y="4544482"/>
            <a:ext cx="79689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226"/>
        <p:cNvGrpSpPr/>
        <p:nvPr/>
      </p:nvGrpSpPr>
      <p:grpSpPr>
        <a:xfrm>
          <a:off x="0" y="0"/>
          <a:ext cx="0" cy="0"/>
          <a:chOff x="0" y="0"/>
          <a:chExt cx="0" cy="0"/>
        </a:xfrm>
      </p:grpSpPr>
      <p:sp>
        <p:nvSpPr>
          <p:cNvPr id="227" name="Google Shape;227;g1821c3a7050_2_161"/>
          <p:cNvSpPr>
            <a:spLocks noGrp="1"/>
          </p:cNvSpPr>
          <p:nvPr>
            <p:ph type="pic" idx="2"/>
          </p:nvPr>
        </p:nvSpPr>
        <p:spPr>
          <a:xfrm>
            <a:off x="530581" y="740573"/>
            <a:ext cx="4629300" cy="3655200"/>
          </a:xfrm>
          <a:prstGeom prst="rect">
            <a:avLst/>
          </a:prstGeom>
          <a:noFill/>
          <a:ln>
            <a:noFill/>
          </a:ln>
        </p:spPr>
      </p:sp>
      <p:sp>
        <p:nvSpPr>
          <p:cNvPr id="228" name="Google Shape;228;g1821c3a7050_2_161"/>
          <p:cNvSpPr txBox="1">
            <a:spLocks noGrp="1"/>
          </p:cNvSpPr>
          <p:nvPr>
            <p:ph type="body" idx="1"/>
          </p:nvPr>
        </p:nvSpPr>
        <p:spPr>
          <a:xfrm>
            <a:off x="5567364" y="977566"/>
            <a:ext cx="2949000" cy="19341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2"/>
              </a:buClr>
              <a:buSzPts val="2100"/>
              <a:buNone/>
              <a:defRPr sz="2100" b="0" i="0">
                <a:solidFill>
                  <a:schemeClr val="dk2"/>
                </a:solidFill>
                <a:latin typeface="Century Gothic"/>
                <a:ea typeface="Century Gothic"/>
                <a:cs typeface="Century Gothic"/>
                <a:sym typeface="Century Gothic"/>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29" name="Google Shape;229;g1821c3a7050_2_161"/>
          <p:cNvSpPr txBox="1">
            <a:spLocks noGrp="1"/>
          </p:cNvSpPr>
          <p:nvPr>
            <p:ph type="body" idx="3"/>
          </p:nvPr>
        </p:nvSpPr>
        <p:spPr>
          <a:xfrm>
            <a:off x="5567364" y="3053014"/>
            <a:ext cx="2949000" cy="1934100"/>
          </a:xfrm>
          <a:prstGeom prst="rect">
            <a:avLst/>
          </a:prstGeom>
          <a:noFill/>
          <a:ln>
            <a:noFill/>
          </a:ln>
        </p:spPr>
        <p:txBody>
          <a:bodyPr spcFirstLastPara="1" wrap="square" lIns="68575" tIns="34275" rIns="68575" bIns="34275" anchor="t" anchorCtr="0">
            <a:normAutofit/>
          </a:bodyPr>
          <a:lstStyle>
            <a:lvl1pPr marL="457200" lvl="0" indent="-228600" algn="r">
              <a:lnSpc>
                <a:spcPct val="100000"/>
              </a:lnSpc>
              <a:spcBef>
                <a:spcPts val="800"/>
              </a:spcBef>
              <a:spcAft>
                <a:spcPts val="0"/>
              </a:spcAft>
              <a:buClr>
                <a:schemeClr val="dk1"/>
              </a:buClr>
              <a:buSzPts val="1700"/>
              <a:buNone/>
              <a:defRPr sz="1700" b="0" i="0">
                <a:solidFill>
                  <a:schemeClr val="dk1"/>
                </a:solidFill>
                <a:latin typeface="Century Gothic"/>
                <a:ea typeface="Century Gothic"/>
                <a:cs typeface="Century Gothic"/>
                <a:sym typeface="Century Gothic"/>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cxnSp>
        <p:nvCxnSpPr>
          <p:cNvPr id="230" name="Google Shape;230;g1821c3a7050_2_161"/>
          <p:cNvCxnSpPr/>
          <p:nvPr/>
        </p:nvCxnSpPr>
        <p:spPr>
          <a:xfrm>
            <a:off x="449084" y="4549117"/>
            <a:ext cx="79689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231"/>
        <p:cNvGrpSpPr/>
        <p:nvPr/>
      </p:nvGrpSpPr>
      <p:grpSpPr>
        <a:xfrm>
          <a:off x="0" y="0"/>
          <a:ext cx="0" cy="0"/>
          <a:chOff x="0" y="0"/>
          <a:chExt cx="0" cy="0"/>
        </a:xfrm>
      </p:grpSpPr>
      <p:sp>
        <p:nvSpPr>
          <p:cNvPr id="232" name="Google Shape;232;g1821c3a7050_2_166"/>
          <p:cNvSpPr txBox="1">
            <a:spLocks noGrp="1"/>
          </p:cNvSpPr>
          <p:nvPr>
            <p:ph type="title"/>
          </p:nvPr>
        </p:nvSpPr>
        <p:spPr>
          <a:xfrm>
            <a:off x="629044" y="137473"/>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2"/>
              </a:buClr>
              <a:buSzPts val="3300"/>
              <a:buFont typeface="Century Gothic"/>
              <a:buNone/>
              <a:defRPr>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3" name="Google Shape;233;g1821c3a7050_2_166"/>
          <p:cNvSpPr>
            <a:spLocks noGrp="1"/>
          </p:cNvSpPr>
          <p:nvPr>
            <p:ph type="pic" idx="2"/>
          </p:nvPr>
        </p:nvSpPr>
        <p:spPr>
          <a:xfrm>
            <a:off x="629044" y="1371604"/>
            <a:ext cx="3606000" cy="1986900"/>
          </a:xfrm>
          <a:prstGeom prst="rect">
            <a:avLst/>
          </a:prstGeom>
          <a:noFill/>
          <a:ln>
            <a:noFill/>
          </a:ln>
        </p:spPr>
      </p:sp>
      <p:sp>
        <p:nvSpPr>
          <p:cNvPr id="234" name="Google Shape;234;g1821c3a7050_2_166"/>
          <p:cNvSpPr>
            <a:spLocks noGrp="1"/>
          </p:cNvSpPr>
          <p:nvPr>
            <p:ph type="pic" idx="3"/>
          </p:nvPr>
        </p:nvSpPr>
        <p:spPr>
          <a:xfrm>
            <a:off x="4788976" y="1371604"/>
            <a:ext cx="3726300" cy="1986900"/>
          </a:xfrm>
          <a:prstGeom prst="rect">
            <a:avLst/>
          </a:prstGeom>
          <a:noFill/>
          <a:ln>
            <a:noFill/>
          </a:ln>
        </p:spPr>
      </p:sp>
      <p:sp>
        <p:nvSpPr>
          <p:cNvPr id="235" name="Google Shape;235;g1821c3a7050_2_166"/>
          <p:cNvSpPr txBox="1">
            <a:spLocks noGrp="1"/>
          </p:cNvSpPr>
          <p:nvPr>
            <p:ph type="body" idx="1"/>
          </p:nvPr>
        </p:nvSpPr>
        <p:spPr>
          <a:xfrm>
            <a:off x="628650" y="3527075"/>
            <a:ext cx="7886700" cy="6858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2100"/>
              <a:buFont typeface="Arial"/>
              <a:buNone/>
              <a:defRPr b="0" i="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36" name="Google Shape;236;g1821c3a7050_2_166"/>
          <p:cNvCxnSpPr/>
          <p:nvPr/>
        </p:nvCxnSpPr>
        <p:spPr>
          <a:xfrm>
            <a:off x="629047" y="891680"/>
            <a:ext cx="79689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37"/>
        <p:cNvGrpSpPr/>
        <p:nvPr/>
      </p:nvGrpSpPr>
      <p:grpSpPr>
        <a:xfrm>
          <a:off x="0" y="0"/>
          <a:ext cx="0" cy="0"/>
          <a:chOff x="0" y="0"/>
          <a:chExt cx="0" cy="0"/>
        </a:xfrm>
      </p:grpSpPr>
      <p:cxnSp>
        <p:nvCxnSpPr>
          <p:cNvPr id="238" name="Google Shape;238;g1821c3a7050_2_172"/>
          <p:cNvCxnSpPr/>
          <p:nvPr/>
        </p:nvCxnSpPr>
        <p:spPr>
          <a:xfrm>
            <a:off x="361043" y="4553750"/>
            <a:ext cx="79689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9"/>
        <p:cNvGrpSpPr/>
        <p:nvPr/>
      </p:nvGrpSpPr>
      <p:grpSpPr>
        <a:xfrm>
          <a:off x="0" y="0"/>
          <a:ext cx="0" cy="0"/>
          <a:chOff x="0" y="0"/>
          <a:chExt cx="0" cy="0"/>
        </a:xfrm>
      </p:grpSpPr>
      <p:sp>
        <p:nvSpPr>
          <p:cNvPr id="240" name="Google Shape;240;g1821c3a7050_2_174"/>
          <p:cNvSpPr/>
          <p:nvPr/>
        </p:nvSpPr>
        <p:spPr>
          <a:xfrm>
            <a:off x="0" y="-13347"/>
            <a:ext cx="9144000" cy="12681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41" name="Google Shape;241;g1821c3a7050_2_174"/>
          <p:cNvSpPr txBox="1">
            <a:spLocks noGrp="1"/>
          </p:cNvSpPr>
          <p:nvPr>
            <p:ph type="title"/>
          </p:nvPr>
        </p:nvSpPr>
        <p:spPr>
          <a:xfrm>
            <a:off x="628650" y="273847"/>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entury Gothic"/>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2" name="Google Shape;242;g1821c3a7050_2_17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43" name="Google Shape;243;g1821c3a7050_2_174"/>
          <p:cNvPicPr preferRelativeResize="0"/>
          <p:nvPr/>
        </p:nvPicPr>
        <p:blipFill rotWithShape="1">
          <a:blip r:embed="rId2">
            <a:alphaModFix/>
          </a:blip>
          <a:srcRect/>
          <a:stretch/>
        </p:blipFill>
        <p:spPr>
          <a:xfrm>
            <a:off x="576472" y="4513249"/>
            <a:ext cx="2156793" cy="386425"/>
          </a:xfrm>
          <a:prstGeom prst="rect">
            <a:avLst/>
          </a:prstGeom>
          <a:noFill/>
          <a:ln>
            <a:noFill/>
          </a:ln>
        </p:spPr>
      </p:pic>
      <p:sp>
        <p:nvSpPr>
          <p:cNvPr id="244" name="Google Shape;244;g1821c3a7050_2_174"/>
          <p:cNvSpPr txBox="1"/>
          <p:nvPr/>
        </p:nvSpPr>
        <p:spPr>
          <a:xfrm>
            <a:off x="6400802" y="4562291"/>
            <a:ext cx="2067300" cy="4617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2"/>
              </a:buClr>
              <a:buSzPts val="1200"/>
              <a:buFont typeface="Arial"/>
              <a:buNone/>
            </a:pPr>
            <a:r>
              <a:rPr lang="en-US" sz="1200" b="0" i="0" u="none" strike="noStrike" cap="none">
                <a:solidFill>
                  <a:schemeClr val="dk2"/>
                </a:solidFill>
                <a:latin typeface="Century Gothic"/>
                <a:ea typeface="Century Gothic"/>
                <a:cs typeface="Century Gothic"/>
                <a:sym typeface="Century Gothic"/>
              </a:rPr>
              <a:t>rightquestion.org</a:t>
            </a:r>
            <a:endParaRPr sz="1200" b="0" i="0" u="none" strike="noStrike" cap="none">
              <a:solidFill>
                <a:schemeClr val="dk2"/>
              </a:solidFill>
              <a:latin typeface="Century Gothic"/>
              <a:ea typeface="Century Gothic"/>
              <a:cs typeface="Century Gothic"/>
              <a:sym typeface="Century Gothic"/>
            </a:endParaRPr>
          </a:p>
        </p:txBody>
      </p:sp>
      <p:cxnSp>
        <p:nvCxnSpPr>
          <p:cNvPr id="245" name="Google Shape;245;g1821c3a7050_2_174"/>
          <p:cNvCxnSpPr/>
          <p:nvPr/>
        </p:nvCxnSpPr>
        <p:spPr>
          <a:xfrm>
            <a:off x="576472" y="4376486"/>
            <a:ext cx="7968900"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46"/>
        <p:cNvGrpSpPr/>
        <p:nvPr/>
      </p:nvGrpSpPr>
      <p:grpSpPr>
        <a:xfrm>
          <a:off x="0" y="0"/>
          <a:ext cx="0" cy="0"/>
          <a:chOff x="0" y="0"/>
          <a:chExt cx="0" cy="0"/>
        </a:xfrm>
      </p:grpSpPr>
      <p:sp>
        <p:nvSpPr>
          <p:cNvPr id="247" name="Google Shape;247;g1821c3a7050_2_181"/>
          <p:cNvSpPr/>
          <p:nvPr/>
        </p:nvSpPr>
        <p:spPr>
          <a:xfrm>
            <a:off x="0" y="-13347"/>
            <a:ext cx="9144000" cy="12681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48" name="Google Shape;248;g1821c3a7050_2_181"/>
          <p:cNvSpPr txBox="1">
            <a:spLocks noGrp="1"/>
          </p:cNvSpPr>
          <p:nvPr>
            <p:ph type="title"/>
          </p:nvPr>
        </p:nvSpPr>
        <p:spPr>
          <a:xfrm>
            <a:off x="576470" y="260499"/>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entury Gothic"/>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9" name="Google Shape;249;g1821c3a7050_2_181"/>
          <p:cNvSpPr>
            <a:spLocks noGrp="1"/>
          </p:cNvSpPr>
          <p:nvPr>
            <p:ph type="pic" idx="2"/>
          </p:nvPr>
        </p:nvSpPr>
        <p:spPr>
          <a:xfrm>
            <a:off x="629044" y="1371604"/>
            <a:ext cx="3606000" cy="1986900"/>
          </a:xfrm>
          <a:prstGeom prst="rect">
            <a:avLst/>
          </a:prstGeom>
          <a:noFill/>
          <a:ln>
            <a:noFill/>
          </a:ln>
        </p:spPr>
      </p:sp>
      <p:sp>
        <p:nvSpPr>
          <p:cNvPr id="250" name="Google Shape;250;g1821c3a7050_2_181"/>
          <p:cNvSpPr>
            <a:spLocks noGrp="1"/>
          </p:cNvSpPr>
          <p:nvPr>
            <p:ph type="pic" idx="3"/>
          </p:nvPr>
        </p:nvSpPr>
        <p:spPr>
          <a:xfrm>
            <a:off x="4788976" y="1371604"/>
            <a:ext cx="3726300" cy="1986900"/>
          </a:xfrm>
          <a:prstGeom prst="rect">
            <a:avLst/>
          </a:prstGeom>
          <a:noFill/>
          <a:ln>
            <a:noFill/>
          </a:ln>
        </p:spPr>
      </p:sp>
      <p:sp>
        <p:nvSpPr>
          <p:cNvPr id="251" name="Google Shape;251;g1821c3a7050_2_181"/>
          <p:cNvSpPr txBox="1">
            <a:spLocks noGrp="1"/>
          </p:cNvSpPr>
          <p:nvPr>
            <p:ph type="body" idx="1"/>
          </p:nvPr>
        </p:nvSpPr>
        <p:spPr>
          <a:xfrm>
            <a:off x="628650" y="3527075"/>
            <a:ext cx="7886700" cy="6858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2100"/>
              <a:buFont typeface="Arial"/>
              <a:buNone/>
              <a:defRPr b="0" i="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52"/>
        <p:cNvGrpSpPr/>
        <p:nvPr/>
      </p:nvGrpSpPr>
      <p:grpSpPr>
        <a:xfrm>
          <a:off x="0" y="0"/>
          <a:ext cx="0" cy="0"/>
          <a:chOff x="0" y="0"/>
          <a:chExt cx="0" cy="0"/>
        </a:xfrm>
      </p:grpSpPr>
      <p:sp>
        <p:nvSpPr>
          <p:cNvPr id="253" name="Google Shape;253;g1821c3a7050_2_187"/>
          <p:cNvSpPr txBox="1">
            <a:spLocks noGrp="1"/>
          </p:cNvSpPr>
          <p:nvPr>
            <p:ph type="title"/>
          </p:nvPr>
        </p:nvSpPr>
        <p:spPr>
          <a:xfrm>
            <a:off x="623888" y="2472647"/>
            <a:ext cx="7886700" cy="7149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2"/>
              </a:buClr>
              <a:buSzPts val="3000"/>
              <a:buFont typeface="Century Gothic"/>
              <a:buNone/>
              <a:defRPr sz="30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4" name="Google Shape;254;g1821c3a7050_2_187"/>
          <p:cNvSpPr txBox="1">
            <a:spLocks noGrp="1"/>
          </p:cNvSpPr>
          <p:nvPr>
            <p:ph type="body" idx="1"/>
          </p:nvPr>
        </p:nvSpPr>
        <p:spPr>
          <a:xfrm>
            <a:off x="623888" y="3269973"/>
            <a:ext cx="7886700" cy="1361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55" name="Google Shape;255;g1821c3a7050_2_187"/>
          <p:cNvSpPr>
            <a:spLocks noGrp="1"/>
          </p:cNvSpPr>
          <p:nvPr>
            <p:ph type="pic" idx="2"/>
          </p:nvPr>
        </p:nvSpPr>
        <p:spPr>
          <a:xfrm>
            <a:off x="623887" y="396479"/>
            <a:ext cx="4910100" cy="21540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6"/>
        <p:cNvGrpSpPr/>
        <p:nvPr/>
      </p:nvGrpSpPr>
      <p:grpSpPr>
        <a:xfrm>
          <a:off x="0" y="0"/>
          <a:ext cx="0" cy="0"/>
          <a:chOff x="0" y="0"/>
          <a:chExt cx="0" cy="0"/>
        </a:xfrm>
      </p:grpSpPr>
      <p:sp>
        <p:nvSpPr>
          <p:cNvPr id="257" name="Google Shape;257;g1821c3a7050_2_191"/>
          <p:cNvSpPr/>
          <p:nvPr/>
        </p:nvSpPr>
        <p:spPr>
          <a:xfrm>
            <a:off x="0" y="-13347"/>
            <a:ext cx="9144000" cy="12681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58" name="Google Shape;258;g1821c3a7050_2_191"/>
          <p:cNvSpPr txBox="1">
            <a:spLocks noGrp="1"/>
          </p:cNvSpPr>
          <p:nvPr>
            <p:ph type="title"/>
          </p:nvPr>
        </p:nvSpPr>
        <p:spPr>
          <a:xfrm>
            <a:off x="628650" y="273847"/>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Century Gothic"/>
              <a:buNone/>
              <a:defRPr b="1">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59" name="Google Shape;259;g1821c3a7050_2_191"/>
          <p:cNvPicPr preferRelativeResize="0"/>
          <p:nvPr/>
        </p:nvPicPr>
        <p:blipFill rotWithShape="1">
          <a:blip r:embed="rId2">
            <a:alphaModFix/>
          </a:blip>
          <a:srcRect/>
          <a:stretch/>
        </p:blipFill>
        <p:spPr>
          <a:xfrm>
            <a:off x="576472" y="4513249"/>
            <a:ext cx="2156793" cy="386425"/>
          </a:xfrm>
          <a:prstGeom prst="rect">
            <a:avLst/>
          </a:prstGeom>
          <a:noFill/>
          <a:ln>
            <a:noFill/>
          </a:ln>
        </p:spPr>
      </p:pic>
      <p:sp>
        <p:nvSpPr>
          <p:cNvPr id="260" name="Google Shape;260;g1821c3a7050_2_191"/>
          <p:cNvSpPr txBox="1"/>
          <p:nvPr/>
        </p:nvSpPr>
        <p:spPr>
          <a:xfrm>
            <a:off x="6400802" y="4562291"/>
            <a:ext cx="2067300" cy="461700"/>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chemeClr val="dk2"/>
              </a:buClr>
              <a:buSzPts val="1200"/>
              <a:buFont typeface="Arial"/>
              <a:buNone/>
            </a:pPr>
            <a:r>
              <a:rPr lang="en-US" sz="1200" b="0" i="0" u="none" strike="noStrike" cap="none">
                <a:solidFill>
                  <a:schemeClr val="dk2"/>
                </a:solidFill>
                <a:latin typeface="Century Gothic"/>
                <a:ea typeface="Century Gothic"/>
                <a:cs typeface="Century Gothic"/>
                <a:sym typeface="Century Gothic"/>
              </a:rPr>
              <a:t>rightquestion.org</a:t>
            </a:r>
            <a:endParaRPr sz="1200" b="0" i="0" u="none" strike="noStrike" cap="none">
              <a:solidFill>
                <a:schemeClr val="dk2"/>
              </a:solidFill>
              <a:latin typeface="Century Gothic"/>
              <a:ea typeface="Century Gothic"/>
              <a:cs typeface="Century Gothic"/>
              <a:sym typeface="Century Gothic"/>
            </a:endParaRPr>
          </a:p>
        </p:txBody>
      </p:sp>
      <p:cxnSp>
        <p:nvCxnSpPr>
          <p:cNvPr id="261" name="Google Shape;261;g1821c3a7050_2_191"/>
          <p:cNvCxnSpPr/>
          <p:nvPr/>
        </p:nvCxnSpPr>
        <p:spPr>
          <a:xfrm>
            <a:off x="576472" y="4376486"/>
            <a:ext cx="7968900"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2"/>
        <p:cNvGrpSpPr/>
        <p:nvPr/>
      </p:nvGrpSpPr>
      <p:grpSpPr>
        <a:xfrm>
          <a:off x="0" y="0"/>
          <a:ext cx="0" cy="0"/>
          <a:chOff x="0" y="0"/>
          <a:chExt cx="0" cy="0"/>
        </a:xfrm>
      </p:grpSpPr>
      <p:cxnSp>
        <p:nvCxnSpPr>
          <p:cNvPr id="263" name="Google Shape;263;g1821c3a7050_2_197"/>
          <p:cNvCxnSpPr/>
          <p:nvPr/>
        </p:nvCxnSpPr>
        <p:spPr>
          <a:xfrm>
            <a:off x="576472" y="4376486"/>
            <a:ext cx="7968900"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64"/>
        <p:cNvGrpSpPr/>
        <p:nvPr/>
      </p:nvGrpSpPr>
      <p:grpSpPr>
        <a:xfrm>
          <a:off x="0" y="0"/>
          <a:ext cx="0" cy="0"/>
          <a:chOff x="0" y="0"/>
          <a:chExt cx="0" cy="0"/>
        </a:xfrm>
      </p:grpSpPr>
      <p:sp>
        <p:nvSpPr>
          <p:cNvPr id="265" name="Google Shape;265;g1821c3a7050_2_199"/>
          <p:cNvSpPr/>
          <p:nvPr/>
        </p:nvSpPr>
        <p:spPr>
          <a:xfrm>
            <a:off x="0" y="-13347"/>
            <a:ext cx="9144000" cy="42273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6"/>
        <p:cNvGrpSpPr/>
        <p:nvPr/>
      </p:nvGrpSpPr>
      <p:grpSpPr>
        <a:xfrm>
          <a:off x="0" y="0"/>
          <a:ext cx="0" cy="0"/>
          <a:chOff x="0" y="0"/>
          <a:chExt cx="0" cy="0"/>
        </a:xfrm>
      </p:grpSpPr>
      <p:sp>
        <p:nvSpPr>
          <p:cNvPr id="37" name="Google Shape;37;p16"/>
          <p:cNvSpPr/>
          <p:nvPr/>
        </p:nvSpPr>
        <p:spPr>
          <a:xfrm>
            <a:off x="6321766" y="0"/>
            <a:ext cx="2822234" cy="51435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38" name="Google Shape;38;p16"/>
          <p:cNvSpPr/>
          <p:nvPr/>
        </p:nvSpPr>
        <p:spPr>
          <a:xfrm>
            <a:off x="6109039"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39" name="Google Shape;39;p16"/>
          <p:cNvSpPr/>
          <p:nvPr/>
        </p:nvSpPr>
        <p:spPr>
          <a:xfrm>
            <a:off x="5855676" y="0"/>
            <a:ext cx="1146174" cy="51435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40" name="Google Shape;40;p16"/>
          <p:cNvSpPr txBox="1">
            <a:spLocks noGrp="1"/>
          </p:cNvSpPr>
          <p:nvPr>
            <p:ph type="ctrTitle"/>
          </p:nvPr>
        </p:nvSpPr>
        <p:spPr>
          <a:xfrm>
            <a:off x="971550" y="1405188"/>
            <a:ext cx="4800600" cy="19202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000"/>
              <a:buFont typeface="Calibri"/>
              <a:buNone/>
              <a:defRPr sz="3000">
                <a:solidFill>
                  <a:srgbClr val="3A3D4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6"/>
          <p:cNvSpPr txBox="1">
            <a:spLocks noGrp="1"/>
          </p:cNvSpPr>
          <p:nvPr>
            <p:ph type="subTitle" idx="1"/>
          </p:nvPr>
        </p:nvSpPr>
        <p:spPr>
          <a:xfrm>
            <a:off x="971550" y="3429000"/>
            <a:ext cx="4800600" cy="12001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900"/>
              </a:spcBef>
              <a:spcAft>
                <a:spcPts val="0"/>
              </a:spcAft>
              <a:buClr>
                <a:srgbClr val="3A3D4B"/>
              </a:buClr>
              <a:buSzPts val="1800"/>
              <a:buNone/>
              <a:defRPr sz="1800"/>
            </a:lvl1pPr>
            <a:lvl2pPr lvl="1" algn="ctr">
              <a:lnSpc>
                <a:spcPct val="90000"/>
              </a:lnSpc>
              <a:spcBef>
                <a:spcPts val="750"/>
              </a:spcBef>
              <a:spcAft>
                <a:spcPts val="0"/>
              </a:spcAft>
              <a:buSzPts val="1500"/>
              <a:buNone/>
              <a:defRPr sz="1500"/>
            </a:lvl2pPr>
            <a:lvl3pPr lvl="2" algn="ctr">
              <a:lnSpc>
                <a:spcPct val="90000"/>
              </a:lnSpc>
              <a:spcBef>
                <a:spcPts val="600"/>
              </a:spcBef>
              <a:spcAft>
                <a:spcPts val="0"/>
              </a:spcAft>
              <a:buSzPts val="1350"/>
              <a:buNone/>
              <a:defRPr sz="1350"/>
            </a:lvl3pPr>
            <a:lvl4pPr lvl="3" algn="ctr">
              <a:lnSpc>
                <a:spcPct val="90000"/>
              </a:lnSpc>
              <a:spcBef>
                <a:spcPts val="600"/>
              </a:spcBef>
              <a:spcAft>
                <a:spcPts val="0"/>
              </a:spcAft>
              <a:buClr>
                <a:srgbClr val="3A3D4B"/>
              </a:buClr>
              <a:buSzPts val="1200"/>
              <a:buNone/>
              <a:defRPr sz="1200"/>
            </a:lvl4pPr>
            <a:lvl5pPr lvl="4" algn="ctr">
              <a:lnSpc>
                <a:spcPct val="90000"/>
              </a:lnSpc>
              <a:spcBef>
                <a:spcPts val="600"/>
              </a:spcBef>
              <a:spcAft>
                <a:spcPts val="0"/>
              </a:spcAft>
              <a:buClr>
                <a:srgbClr val="3A3D4B"/>
              </a:buClr>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600"/>
              </a:spcBef>
              <a:spcAft>
                <a:spcPts val="0"/>
              </a:spcAft>
              <a:buClr>
                <a:schemeClr val="dk1"/>
              </a:buClr>
              <a:buSzPts val="1200"/>
              <a:buNone/>
              <a:defRPr sz="1200"/>
            </a:lvl7pPr>
            <a:lvl8pPr lvl="7" algn="ctr">
              <a:lnSpc>
                <a:spcPct val="90000"/>
              </a:lnSpc>
              <a:spcBef>
                <a:spcPts val="600"/>
              </a:spcBef>
              <a:spcAft>
                <a:spcPts val="0"/>
              </a:spcAft>
              <a:buClr>
                <a:schemeClr val="dk1"/>
              </a:buClr>
              <a:buSzPts val="1200"/>
              <a:buNone/>
              <a:defRPr sz="1200"/>
            </a:lvl8pPr>
            <a:lvl9pPr lvl="8" algn="ctr">
              <a:lnSpc>
                <a:spcPct val="90000"/>
              </a:lnSpc>
              <a:spcBef>
                <a:spcPts val="600"/>
              </a:spcBef>
              <a:spcAft>
                <a:spcPts val="0"/>
              </a:spcAft>
              <a:buClr>
                <a:schemeClr val="dk1"/>
              </a:buClr>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6"/>
        <p:cNvGrpSpPr/>
        <p:nvPr/>
      </p:nvGrpSpPr>
      <p:grpSpPr>
        <a:xfrm>
          <a:off x="0" y="0"/>
          <a:ext cx="0" cy="0"/>
          <a:chOff x="0" y="0"/>
          <a:chExt cx="0" cy="0"/>
        </a:xfrm>
      </p:grpSpPr>
      <p:sp>
        <p:nvSpPr>
          <p:cNvPr id="267" name="Google Shape;267;g1821c3a7050_2_201"/>
          <p:cNvSpPr txBox="1">
            <a:spLocks noGrp="1"/>
          </p:cNvSpPr>
          <p:nvPr>
            <p:ph type="title"/>
          </p:nvPr>
        </p:nvSpPr>
        <p:spPr>
          <a:xfrm>
            <a:off x="629841" y="342905"/>
            <a:ext cx="3257700" cy="397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2"/>
              </a:buClr>
              <a:buSzPts val="2400"/>
              <a:buFont typeface="Century Gothic"/>
              <a:buNone/>
              <a:defRPr sz="24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8" name="Google Shape;268;g1821c3a7050_2_201"/>
          <p:cNvSpPr txBox="1">
            <a:spLocks noGrp="1"/>
          </p:cNvSpPr>
          <p:nvPr>
            <p:ph type="body" idx="1"/>
          </p:nvPr>
        </p:nvSpPr>
        <p:spPr>
          <a:xfrm>
            <a:off x="628653" y="878310"/>
            <a:ext cx="3427200" cy="21207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69" name="Google Shape;269;g1821c3a7050_2_201"/>
          <p:cNvSpPr txBox="1">
            <a:spLocks noGrp="1"/>
          </p:cNvSpPr>
          <p:nvPr>
            <p:ph type="body" idx="2"/>
          </p:nvPr>
        </p:nvSpPr>
        <p:spPr>
          <a:xfrm>
            <a:off x="629841" y="3136667"/>
            <a:ext cx="3426000" cy="1146600"/>
          </a:xfrm>
          <a:prstGeom prst="rect">
            <a:avLst/>
          </a:prstGeom>
          <a:noFill/>
          <a:ln>
            <a:noFill/>
          </a:ln>
        </p:spPr>
        <p:txBody>
          <a:bodyPr spcFirstLastPara="1" wrap="square" lIns="68575" tIns="34275" rIns="68575" bIns="34275" anchor="t" anchorCtr="0">
            <a:normAutofit/>
          </a:bodyPr>
          <a:lstStyle>
            <a:lvl1pPr marL="457200" marR="0" lvl="0" indent="-336550" algn="l">
              <a:lnSpc>
                <a:spcPct val="90000"/>
              </a:lnSpc>
              <a:spcBef>
                <a:spcPts val="800"/>
              </a:spcBef>
              <a:spcAft>
                <a:spcPts val="0"/>
              </a:spcAft>
              <a:buClr>
                <a:schemeClr val="dk1"/>
              </a:buClr>
              <a:buSzPts val="1700"/>
              <a:buFont typeface="Arial"/>
              <a:buChar char="•"/>
              <a:defRPr sz="17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70" name="Google Shape;270;g1821c3a7050_2_201"/>
          <p:cNvSpPr txBox="1">
            <a:spLocks noGrp="1"/>
          </p:cNvSpPr>
          <p:nvPr>
            <p:ph type="body" idx="3"/>
          </p:nvPr>
        </p:nvSpPr>
        <p:spPr>
          <a:xfrm>
            <a:off x="4516041" y="878306"/>
            <a:ext cx="3426000" cy="3826200"/>
          </a:xfrm>
          <a:prstGeom prst="rect">
            <a:avLst/>
          </a:prstGeom>
          <a:noFill/>
          <a:ln>
            <a:noFill/>
          </a:ln>
        </p:spPr>
        <p:txBody>
          <a:bodyPr spcFirstLastPara="1" wrap="square" lIns="68575" tIns="34275" rIns="68575" bIns="34275" anchor="t" anchorCtr="0">
            <a:normAutofit/>
          </a:bodyPr>
          <a:lstStyle>
            <a:lvl1pPr marL="457200" marR="0" lvl="0" indent="-336550" algn="l">
              <a:lnSpc>
                <a:spcPct val="90000"/>
              </a:lnSpc>
              <a:spcBef>
                <a:spcPts val="800"/>
              </a:spcBef>
              <a:spcAft>
                <a:spcPts val="0"/>
              </a:spcAft>
              <a:buClr>
                <a:schemeClr val="dk1"/>
              </a:buClr>
              <a:buSzPts val="1700"/>
              <a:buFont typeface="Arial"/>
              <a:buChar char="•"/>
              <a:defRPr sz="17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271"/>
        <p:cNvGrpSpPr/>
        <p:nvPr/>
      </p:nvGrpSpPr>
      <p:grpSpPr>
        <a:xfrm>
          <a:off x="0" y="0"/>
          <a:ext cx="0" cy="0"/>
          <a:chOff x="0" y="0"/>
          <a:chExt cx="0" cy="0"/>
        </a:xfrm>
      </p:grpSpPr>
      <p:sp>
        <p:nvSpPr>
          <p:cNvPr id="272" name="Google Shape;272;g1821c3a7050_2_206"/>
          <p:cNvSpPr txBox="1">
            <a:spLocks noGrp="1"/>
          </p:cNvSpPr>
          <p:nvPr>
            <p:ph type="title"/>
          </p:nvPr>
        </p:nvSpPr>
        <p:spPr>
          <a:xfrm>
            <a:off x="623888" y="2472644"/>
            <a:ext cx="7886700" cy="628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2"/>
              </a:buClr>
              <a:buSzPts val="3000"/>
              <a:buFont typeface="Century Gothic"/>
              <a:buNone/>
              <a:defRPr sz="3000">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3" name="Google Shape;273;g1821c3a7050_2_206"/>
          <p:cNvSpPr txBox="1">
            <a:spLocks noGrp="1"/>
          </p:cNvSpPr>
          <p:nvPr>
            <p:ph type="body" idx="1"/>
          </p:nvPr>
        </p:nvSpPr>
        <p:spPr>
          <a:xfrm>
            <a:off x="623888" y="3269973"/>
            <a:ext cx="7886700" cy="1361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74" name="Google Shape;274;g1821c3a7050_2_206"/>
          <p:cNvSpPr>
            <a:spLocks noGrp="1"/>
          </p:cNvSpPr>
          <p:nvPr>
            <p:ph type="pic" idx="2"/>
          </p:nvPr>
        </p:nvSpPr>
        <p:spPr>
          <a:xfrm>
            <a:off x="623887" y="396479"/>
            <a:ext cx="4910100" cy="2154000"/>
          </a:xfrm>
          <a:prstGeom prst="rect">
            <a:avLst/>
          </a:prstGeom>
          <a:noFill/>
          <a:ln>
            <a:noFill/>
          </a:ln>
        </p:spPr>
      </p:sp>
      <p:cxnSp>
        <p:nvCxnSpPr>
          <p:cNvPr id="275" name="Google Shape;275;g1821c3a7050_2_206"/>
          <p:cNvCxnSpPr/>
          <p:nvPr/>
        </p:nvCxnSpPr>
        <p:spPr>
          <a:xfrm>
            <a:off x="607860" y="3187394"/>
            <a:ext cx="7968900" cy="0"/>
          </a:xfrm>
          <a:prstGeom prst="straightConnector1">
            <a:avLst/>
          </a:prstGeom>
          <a:noFill/>
          <a:ln w="9525" cap="flat" cmpd="sng">
            <a:solidFill>
              <a:schemeClr val="accent1"/>
            </a:solidFill>
            <a:prstDash val="solid"/>
            <a:miter lim="800000"/>
            <a:headEnd type="none" w="sm" len="sm"/>
            <a:tailEnd type="none" w="sm" len="sm"/>
          </a:ln>
        </p:spPr>
      </p:cxnSp>
      <p:cxnSp>
        <p:nvCxnSpPr>
          <p:cNvPr id="276" name="Google Shape;276;g1821c3a7050_2_206"/>
          <p:cNvCxnSpPr/>
          <p:nvPr/>
        </p:nvCxnSpPr>
        <p:spPr>
          <a:xfrm>
            <a:off x="379577" y="4631390"/>
            <a:ext cx="79689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7"/>
        <p:cNvGrpSpPr/>
        <p:nvPr/>
      </p:nvGrpSpPr>
      <p:grpSpPr>
        <a:xfrm>
          <a:off x="0" y="0"/>
          <a:ext cx="0" cy="0"/>
          <a:chOff x="0" y="0"/>
          <a:chExt cx="0" cy="0"/>
        </a:xfrm>
      </p:grpSpPr>
      <p:sp>
        <p:nvSpPr>
          <p:cNvPr id="278" name="Google Shape;278;g1821c3a7050_2_212"/>
          <p:cNvSpPr/>
          <p:nvPr/>
        </p:nvSpPr>
        <p:spPr>
          <a:xfrm>
            <a:off x="8210550" y="211931"/>
            <a:ext cx="642000" cy="12003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Rockwell"/>
              <a:buNone/>
            </a:pPr>
            <a:endParaRPr sz="1400" b="0" i="0" u="none" strike="noStrike" cap="none">
              <a:solidFill>
                <a:srgbClr val="FFFFFF"/>
              </a:solidFill>
              <a:latin typeface="Rockwell"/>
              <a:ea typeface="Rockwell"/>
              <a:cs typeface="Rockwell"/>
              <a:sym typeface="Rockwell"/>
            </a:endParaRPr>
          </a:p>
        </p:txBody>
      </p:sp>
      <p:sp>
        <p:nvSpPr>
          <p:cNvPr id="279" name="Google Shape;279;g1821c3a7050_2_212"/>
          <p:cNvSpPr/>
          <p:nvPr/>
        </p:nvSpPr>
        <p:spPr>
          <a:xfrm>
            <a:off x="8068235" y="211931"/>
            <a:ext cx="91500" cy="12003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Rockwell"/>
              <a:buNone/>
            </a:pPr>
            <a:endParaRPr sz="1400" b="0" i="0" u="none" strike="noStrike" cap="none">
              <a:solidFill>
                <a:srgbClr val="FFFFFF"/>
              </a:solidFill>
              <a:latin typeface="Rockwell"/>
              <a:ea typeface="Rockwell"/>
              <a:cs typeface="Rockwell"/>
              <a:sym typeface="Rockwell"/>
            </a:endParaRPr>
          </a:p>
        </p:txBody>
      </p:sp>
      <p:sp>
        <p:nvSpPr>
          <p:cNvPr id="280" name="Google Shape;280;g1821c3a7050_2_212"/>
          <p:cNvSpPr txBox="1"/>
          <p:nvPr/>
        </p:nvSpPr>
        <p:spPr>
          <a:xfrm>
            <a:off x="223185" y="171450"/>
            <a:ext cx="261000" cy="4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2700"/>
              <a:buFont typeface="Rockwell"/>
              <a:buNone/>
            </a:pPr>
            <a:r>
              <a:rPr lang="en-US" sz="2700" b="1" i="0" u="none" strike="noStrike" cap="none">
                <a:solidFill>
                  <a:srgbClr val="9FC3E3"/>
                </a:solidFill>
                <a:latin typeface="Rockwell"/>
                <a:ea typeface="Rockwell"/>
                <a:cs typeface="Rockwell"/>
                <a:sym typeface="Rockwell"/>
              </a:rPr>
              <a:t>+</a:t>
            </a:r>
            <a:endParaRPr sz="1400" b="0" i="0" u="none" strike="noStrike" cap="none">
              <a:solidFill>
                <a:schemeClr val="dk1"/>
              </a:solidFill>
              <a:latin typeface="Century Gothic"/>
              <a:ea typeface="Century Gothic"/>
              <a:cs typeface="Century Gothic"/>
              <a:sym typeface="Century Gothic"/>
            </a:endParaRPr>
          </a:p>
        </p:txBody>
      </p:sp>
      <p:sp>
        <p:nvSpPr>
          <p:cNvPr id="281" name="Google Shape;281;g1821c3a7050_2_212"/>
          <p:cNvSpPr txBox="1">
            <a:spLocks noGrp="1"/>
          </p:cNvSpPr>
          <p:nvPr>
            <p:ph type="title"/>
          </p:nvPr>
        </p:nvSpPr>
        <p:spPr>
          <a:xfrm>
            <a:off x="498474" y="363070"/>
            <a:ext cx="7556400" cy="837000"/>
          </a:xfrm>
          <a:prstGeom prst="rect">
            <a:avLst/>
          </a:prstGeom>
          <a:noFill/>
          <a:ln>
            <a:noFill/>
          </a:ln>
        </p:spPr>
        <p:txBody>
          <a:bodyPr spcFirstLastPara="1" wrap="square" lIns="68575" tIns="34275" rIns="68575" bIns="34275" anchor="t" anchorCtr="0">
            <a:normAutofit/>
          </a:bodyPr>
          <a:lstStyle>
            <a:lvl1pPr marR="0" lvl="0" algn="l">
              <a:lnSpc>
                <a:spcPct val="90000"/>
              </a:lnSpc>
              <a:spcBef>
                <a:spcPts val="0"/>
              </a:spcBef>
              <a:spcAft>
                <a:spcPts val="0"/>
              </a:spcAft>
              <a:buClr>
                <a:schemeClr val="accent1"/>
              </a:buClr>
              <a:buSzPts val="2700"/>
              <a:buFont typeface="Rockwell"/>
              <a:buNone/>
              <a:defRPr sz="2700" b="0"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82" name="Google Shape;282;g1821c3a7050_2_212"/>
          <p:cNvSpPr txBox="1">
            <a:spLocks noGrp="1"/>
          </p:cNvSpPr>
          <p:nvPr>
            <p:ph type="body" idx="1"/>
          </p:nvPr>
        </p:nvSpPr>
        <p:spPr>
          <a:xfrm>
            <a:off x="498518" y="1489472"/>
            <a:ext cx="3657600" cy="3105300"/>
          </a:xfrm>
          <a:prstGeom prst="rect">
            <a:avLst/>
          </a:prstGeom>
          <a:noFill/>
          <a:ln>
            <a:noFill/>
          </a:ln>
        </p:spPr>
        <p:txBody>
          <a:bodyPr spcFirstLastPara="1" wrap="square" lIns="68575" tIns="34275" rIns="68575" bIns="34275" anchor="t" anchorCtr="0">
            <a:normAutofit/>
          </a:bodyPr>
          <a:lstStyle>
            <a:lvl1pPr marL="457200" marR="0" lvl="0" indent="-292100" algn="l">
              <a:lnSpc>
                <a:spcPct val="90000"/>
              </a:lnSpc>
              <a:spcBef>
                <a:spcPts val="1500"/>
              </a:spcBef>
              <a:spcAft>
                <a:spcPts val="0"/>
              </a:spcAft>
              <a:buClr>
                <a:schemeClr val="accent1"/>
              </a:buClr>
              <a:buSzPts val="1000"/>
              <a:buFont typeface="Noto Sans"/>
              <a:buChar char="■"/>
              <a:defRPr sz="1400" b="0" i="0" u="none" strike="noStrike" cap="none">
                <a:solidFill>
                  <a:srgbClr val="595959"/>
                </a:solidFill>
                <a:latin typeface="Century Gothic"/>
                <a:ea typeface="Century Gothic"/>
                <a:cs typeface="Century Gothic"/>
                <a:sym typeface="Century Gothic"/>
              </a:defRPr>
            </a:lvl1pPr>
            <a:lvl2pPr marL="914400" marR="0" lvl="1" indent="-292100" algn="l">
              <a:lnSpc>
                <a:spcPct val="90000"/>
              </a:lnSpc>
              <a:spcBef>
                <a:spcPts val="5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2pPr>
            <a:lvl3pPr marL="1371600" marR="0" lvl="2" indent="-292100" algn="l">
              <a:lnSpc>
                <a:spcPct val="90000"/>
              </a:lnSpc>
              <a:spcBef>
                <a:spcPts val="5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3pPr>
            <a:lvl4pPr marL="1828800" marR="0" lvl="3" indent="-292100" algn="l">
              <a:lnSpc>
                <a:spcPct val="90000"/>
              </a:lnSpc>
              <a:spcBef>
                <a:spcPts val="5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4pPr>
            <a:lvl5pPr marL="2286000" marR="0" lvl="4" indent="-292100" algn="l">
              <a:lnSpc>
                <a:spcPct val="90000"/>
              </a:lnSpc>
              <a:spcBef>
                <a:spcPts val="5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5pPr>
            <a:lvl6pPr marL="2743200" marR="0" lvl="5" indent="-292100" algn="l">
              <a:lnSpc>
                <a:spcPct val="90000"/>
              </a:lnSpc>
              <a:spcBef>
                <a:spcPts val="3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6pPr>
            <a:lvl7pPr marL="3200400" marR="0" lvl="6" indent="-292100" algn="l">
              <a:lnSpc>
                <a:spcPct val="90000"/>
              </a:lnSpc>
              <a:spcBef>
                <a:spcPts val="3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7pPr>
            <a:lvl8pPr marL="3657600" marR="0" lvl="7" indent="-292100" algn="l">
              <a:lnSpc>
                <a:spcPct val="90000"/>
              </a:lnSpc>
              <a:spcBef>
                <a:spcPts val="3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8pPr>
            <a:lvl9pPr marL="4114800" marR="0" lvl="8" indent="-292100" algn="l">
              <a:lnSpc>
                <a:spcPct val="90000"/>
              </a:lnSpc>
              <a:spcBef>
                <a:spcPts val="3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9pPr>
          </a:lstStyle>
          <a:p>
            <a:endParaRPr/>
          </a:p>
        </p:txBody>
      </p:sp>
      <p:sp>
        <p:nvSpPr>
          <p:cNvPr id="283" name="Google Shape;283;g1821c3a7050_2_212"/>
          <p:cNvSpPr txBox="1">
            <a:spLocks noGrp="1"/>
          </p:cNvSpPr>
          <p:nvPr>
            <p:ph type="body" idx="2"/>
          </p:nvPr>
        </p:nvSpPr>
        <p:spPr>
          <a:xfrm>
            <a:off x="4399878" y="1489472"/>
            <a:ext cx="3657600" cy="3105300"/>
          </a:xfrm>
          <a:prstGeom prst="rect">
            <a:avLst/>
          </a:prstGeom>
          <a:noFill/>
          <a:ln>
            <a:noFill/>
          </a:ln>
        </p:spPr>
        <p:txBody>
          <a:bodyPr spcFirstLastPara="1" wrap="square" lIns="68575" tIns="34275" rIns="68575" bIns="34275" anchor="t" anchorCtr="0">
            <a:normAutofit/>
          </a:bodyPr>
          <a:lstStyle>
            <a:lvl1pPr marL="457200" marR="0" lvl="0" indent="-292100" algn="l">
              <a:lnSpc>
                <a:spcPct val="90000"/>
              </a:lnSpc>
              <a:spcBef>
                <a:spcPts val="1500"/>
              </a:spcBef>
              <a:spcAft>
                <a:spcPts val="0"/>
              </a:spcAft>
              <a:buClr>
                <a:schemeClr val="accent1"/>
              </a:buClr>
              <a:buSzPts val="1000"/>
              <a:buFont typeface="Noto Sans"/>
              <a:buChar char="■"/>
              <a:defRPr sz="1400" b="0" i="0" u="none" strike="noStrike" cap="none">
                <a:solidFill>
                  <a:srgbClr val="595959"/>
                </a:solidFill>
                <a:latin typeface="Century Gothic"/>
                <a:ea typeface="Century Gothic"/>
                <a:cs typeface="Century Gothic"/>
                <a:sym typeface="Century Gothic"/>
              </a:defRPr>
            </a:lvl1pPr>
            <a:lvl2pPr marL="914400" marR="0" lvl="1" indent="-292100" algn="l">
              <a:lnSpc>
                <a:spcPct val="90000"/>
              </a:lnSpc>
              <a:spcBef>
                <a:spcPts val="5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2pPr>
            <a:lvl3pPr marL="1371600" marR="0" lvl="2" indent="-292100" algn="l">
              <a:lnSpc>
                <a:spcPct val="90000"/>
              </a:lnSpc>
              <a:spcBef>
                <a:spcPts val="5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3pPr>
            <a:lvl4pPr marL="1828800" marR="0" lvl="3" indent="-292100" algn="l">
              <a:lnSpc>
                <a:spcPct val="90000"/>
              </a:lnSpc>
              <a:spcBef>
                <a:spcPts val="5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4pPr>
            <a:lvl5pPr marL="2286000" marR="0" lvl="4" indent="-292100" algn="l">
              <a:lnSpc>
                <a:spcPct val="90000"/>
              </a:lnSpc>
              <a:spcBef>
                <a:spcPts val="5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5pPr>
            <a:lvl6pPr marL="2743200" marR="0" lvl="5" indent="-292100" algn="l">
              <a:lnSpc>
                <a:spcPct val="90000"/>
              </a:lnSpc>
              <a:spcBef>
                <a:spcPts val="3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6pPr>
            <a:lvl7pPr marL="3200400" marR="0" lvl="6" indent="-292100" algn="l">
              <a:lnSpc>
                <a:spcPct val="90000"/>
              </a:lnSpc>
              <a:spcBef>
                <a:spcPts val="3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7pPr>
            <a:lvl8pPr marL="3657600" marR="0" lvl="7" indent="-292100" algn="l">
              <a:lnSpc>
                <a:spcPct val="90000"/>
              </a:lnSpc>
              <a:spcBef>
                <a:spcPts val="3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8pPr>
            <a:lvl9pPr marL="4114800" marR="0" lvl="8" indent="-292100" algn="l">
              <a:lnSpc>
                <a:spcPct val="90000"/>
              </a:lnSpc>
              <a:spcBef>
                <a:spcPts val="3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9pPr>
          </a:lstStyle>
          <a:p>
            <a:endParaRPr/>
          </a:p>
        </p:txBody>
      </p:sp>
      <p:sp>
        <p:nvSpPr>
          <p:cNvPr id="284" name="Google Shape;284;g1821c3a7050_2_212"/>
          <p:cNvSpPr txBox="1">
            <a:spLocks noGrp="1"/>
          </p:cNvSpPr>
          <p:nvPr>
            <p:ph type="dt" idx="10"/>
          </p:nvPr>
        </p:nvSpPr>
        <p:spPr>
          <a:xfrm>
            <a:off x="6795247" y="4817689"/>
            <a:ext cx="2133600" cy="2739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595959"/>
              </a:buClr>
              <a:buSzPts val="1100"/>
              <a:buFont typeface="Rockwell"/>
              <a:buNone/>
              <a:defRPr sz="8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9pPr>
          </a:lstStyle>
          <a:p>
            <a:endParaRPr/>
          </a:p>
        </p:txBody>
      </p:sp>
      <p:sp>
        <p:nvSpPr>
          <p:cNvPr id="285" name="Google Shape;285;g1821c3a7050_2_212"/>
          <p:cNvSpPr txBox="1">
            <a:spLocks noGrp="1"/>
          </p:cNvSpPr>
          <p:nvPr>
            <p:ph type="ftr" idx="11"/>
          </p:nvPr>
        </p:nvSpPr>
        <p:spPr>
          <a:xfrm>
            <a:off x="201706" y="4817689"/>
            <a:ext cx="61230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595959"/>
              </a:buClr>
              <a:buSzPts val="1100"/>
              <a:buFont typeface="Rockwell"/>
              <a:buNone/>
              <a:defRPr sz="8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9pPr>
          </a:lstStyle>
          <a:p>
            <a:endParaRPr/>
          </a:p>
        </p:txBody>
      </p:sp>
      <p:sp>
        <p:nvSpPr>
          <p:cNvPr id="286" name="Google Shape;286;g1821c3a7050_2_212"/>
          <p:cNvSpPr txBox="1">
            <a:spLocks noGrp="1"/>
          </p:cNvSpPr>
          <p:nvPr>
            <p:ph type="sldNum" idx="12"/>
          </p:nvPr>
        </p:nvSpPr>
        <p:spPr>
          <a:xfrm>
            <a:off x="8305800" y="181676"/>
            <a:ext cx="554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1100"/>
              <a:buFont typeface="Rockwell"/>
              <a:buNone/>
              <a:defRPr sz="11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chemeClr val="lt1"/>
              </a:buClr>
              <a:buSzPts val="1100"/>
              <a:buFont typeface="Rockwell"/>
              <a:buNone/>
              <a:defRPr sz="11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chemeClr val="lt1"/>
              </a:buClr>
              <a:buSzPts val="1100"/>
              <a:buFont typeface="Rockwell"/>
              <a:buNone/>
              <a:defRPr sz="11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chemeClr val="lt1"/>
              </a:buClr>
              <a:buSzPts val="1100"/>
              <a:buFont typeface="Rockwell"/>
              <a:buNone/>
              <a:defRPr sz="11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chemeClr val="lt1"/>
              </a:buClr>
              <a:buSzPts val="1100"/>
              <a:buFont typeface="Rockwell"/>
              <a:buNone/>
              <a:defRPr sz="11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chemeClr val="lt1"/>
              </a:buClr>
              <a:buSzPts val="1100"/>
              <a:buFont typeface="Rockwell"/>
              <a:buNone/>
              <a:defRPr sz="11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chemeClr val="lt1"/>
              </a:buClr>
              <a:buSzPts val="1100"/>
              <a:buFont typeface="Rockwell"/>
              <a:buNone/>
              <a:defRPr sz="11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chemeClr val="lt1"/>
              </a:buClr>
              <a:buSzPts val="1100"/>
              <a:buFont typeface="Rockwell"/>
              <a:buNone/>
              <a:defRPr sz="11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chemeClr val="lt1"/>
              </a:buClr>
              <a:buSzPts val="1100"/>
              <a:buFont typeface="Rockwell"/>
              <a:buNone/>
              <a:defRPr sz="11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87"/>
        <p:cNvGrpSpPr/>
        <p:nvPr/>
      </p:nvGrpSpPr>
      <p:grpSpPr>
        <a:xfrm>
          <a:off x="0" y="0"/>
          <a:ext cx="0" cy="0"/>
          <a:chOff x="0" y="0"/>
          <a:chExt cx="0" cy="0"/>
        </a:xfrm>
      </p:grpSpPr>
      <p:sp>
        <p:nvSpPr>
          <p:cNvPr id="288" name="Google Shape;288;g1821c3a7050_2_222"/>
          <p:cNvSpPr/>
          <p:nvPr/>
        </p:nvSpPr>
        <p:spPr>
          <a:xfrm>
            <a:off x="8210553" y="211931"/>
            <a:ext cx="642300" cy="12003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289" name="Google Shape;289;g1821c3a7050_2_222"/>
          <p:cNvSpPr/>
          <p:nvPr/>
        </p:nvSpPr>
        <p:spPr>
          <a:xfrm>
            <a:off x="8068235" y="211931"/>
            <a:ext cx="91500" cy="12003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290" name="Google Shape;290;g1821c3a7050_2_222"/>
          <p:cNvSpPr txBox="1"/>
          <p:nvPr/>
        </p:nvSpPr>
        <p:spPr>
          <a:xfrm>
            <a:off x="223187" y="171450"/>
            <a:ext cx="261000" cy="41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9FC3E3"/>
                </a:solidFill>
                <a:latin typeface="Century Gothic"/>
                <a:ea typeface="Century Gothic"/>
                <a:cs typeface="Century Gothic"/>
                <a:sym typeface="Century Gothic"/>
              </a:rPr>
              <a:t>+</a:t>
            </a:r>
            <a:endParaRPr sz="1100" b="0" i="0" u="none" strike="noStrike" cap="none">
              <a:solidFill>
                <a:srgbClr val="000000"/>
              </a:solidFill>
              <a:latin typeface="Arial"/>
              <a:ea typeface="Arial"/>
              <a:cs typeface="Arial"/>
              <a:sym typeface="Arial"/>
            </a:endParaRPr>
          </a:p>
        </p:txBody>
      </p:sp>
      <p:sp>
        <p:nvSpPr>
          <p:cNvPr id="291" name="Google Shape;291;g1821c3a7050_2_222"/>
          <p:cNvSpPr txBox="1">
            <a:spLocks noGrp="1"/>
          </p:cNvSpPr>
          <p:nvPr>
            <p:ph type="title"/>
          </p:nvPr>
        </p:nvSpPr>
        <p:spPr>
          <a:xfrm>
            <a:off x="628650" y="273847"/>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2" name="Google Shape;292;g1821c3a7050_2_222"/>
          <p:cNvSpPr txBox="1">
            <a:spLocks noGrp="1"/>
          </p:cNvSpPr>
          <p:nvPr>
            <p:ph type="body" idx="1"/>
          </p:nvPr>
        </p:nvSpPr>
        <p:spPr>
          <a:xfrm>
            <a:off x="498518" y="1489472"/>
            <a:ext cx="3657600" cy="3105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400"/>
            </a:lvl1pPr>
            <a:lvl2pPr marL="914400" lvl="1" indent="-317500" algn="l">
              <a:lnSpc>
                <a:spcPct val="90000"/>
              </a:lnSpc>
              <a:spcBef>
                <a:spcPts val="400"/>
              </a:spcBef>
              <a:spcAft>
                <a:spcPts val="0"/>
              </a:spcAft>
              <a:buClr>
                <a:schemeClr val="dk1"/>
              </a:buClr>
              <a:buSzPts val="1400"/>
              <a:buChar char="•"/>
              <a:defRPr sz="14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sz="1400"/>
            </a:lvl4pPr>
            <a:lvl5pPr marL="2286000" lvl="4" indent="-317500" algn="l">
              <a:lnSpc>
                <a:spcPct val="90000"/>
              </a:lnSpc>
              <a:spcBef>
                <a:spcPts val="400"/>
              </a:spcBef>
              <a:spcAft>
                <a:spcPts val="0"/>
              </a:spcAft>
              <a:buClr>
                <a:schemeClr val="dk1"/>
              </a:buClr>
              <a:buSzPts val="1400"/>
              <a:buChar char="•"/>
              <a:defRPr sz="1400"/>
            </a:lvl5pPr>
            <a:lvl6pPr marL="2743200" lvl="5" indent="-317500" algn="l">
              <a:lnSpc>
                <a:spcPct val="90000"/>
              </a:lnSpc>
              <a:spcBef>
                <a:spcPts val="400"/>
              </a:spcBef>
              <a:spcAft>
                <a:spcPts val="0"/>
              </a:spcAft>
              <a:buClr>
                <a:schemeClr val="dk1"/>
              </a:buClr>
              <a:buSzPts val="1400"/>
              <a:buChar char="•"/>
              <a:defRPr sz="1400"/>
            </a:lvl6pPr>
            <a:lvl7pPr marL="3200400" lvl="6" indent="-317500" algn="l">
              <a:lnSpc>
                <a:spcPct val="90000"/>
              </a:lnSpc>
              <a:spcBef>
                <a:spcPts val="400"/>
              </a:spcBef>
              <a:spcAft>
                <a:spcPts val="0"/>
              </a:spcAft>
              <a:buClr>
                <a:schemeClr val="dk1"/>
              </a:buClr>
              <a:buSzPts val="1400"/>
              <a:buChar char="•"/>
              <a:defRPr sz="1400"/>
            </a:lvl7pPr>
            <a:lvl8pPr marL="3657600" lvl="7" indent="-317500" algn="l">
              <a:lnSpc>
                <a:spcPct val="90000"/>
              </a:lnSpc>
              <a:spcBef>
                <a:spcPts val="400"/>
              </a:spcBef>
              <a:spcAft>
                <a:spcPts val="0"/>
              </a:spcAft>
              <a:buClr>
                <a:schemeClr val="dk1"/>
              </a:buClr>
              <a:buSzPts val="1400"/>
              <a:buChar char="•"/>
              <a:defRPr sz="1400"/>
            </a:lvl8pPr>
            <a:lvl9pPr marL="4114800" lvl="8" indent="-317500" algn="l">
              <a:lnSpc>
                <a:spcPct val="90000"/>
              </a:lnSpc>
              <a:spcBef>
                <a:spcPts val="400"/>
              </a:spcBef>
              <a:spcAft>
                <a:spcPts val="0"/>
              </a:spcAft>
              <a:buClr>
                <a:schemeClr val="dk1"/>
              </a:buClr>
              <a:buSzPts val="1400"/>
              <a:buChar char="•"/>
              <a:defRPr sz="1400"/>
            </a:lvl9pPr>
          </a:lstStyle>
          <a:p>
            <a:endParaRPr/>
          </a:p>
        </p:txBody>
      </p:sp>
      <p:sp>
        <p:nvSpPr>
          <p:cNvPr id="293" name="Google Shape;293;g1821c3a7050_2_222"/>
          <p:cNvSpPr txBox="1">
            <a:spLocks noGrp="1"/>
          </p:cNvSpPr>
          <p:nvPr>
            <p:ph type="body" idx="2"/>
          </p:nvPr>
        </p:nvSpPr>
        <p:spPr>
          <a:xfrm>
            <a:off x="4399878" y="1489472"/>
            <a:ext cx="3657600" cy="3105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400"/>
            </a:lvl1pPr>
            <a:lvl2pPr marL="914400" lvl="1" indent="-317500" algn="l">
              <a:lnSpc>
                <a:spcPct val="90000"/>
              </a:lnSpc>
              <a:spcBef>
                <a:spcPts val="400"/>
              </a:spcBef>
              <a:spcAft>
                <a:spcPts val="0"/>
              </a:spcAft>
              <a:buClr>
                <a:schemeClr val="dk1"/>
              </a:buClr>
              <a:buSzPts val="1400"/>
              <a:buChar char="•"/>
              <a:defRPr sz="14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sz="1400"/>
            </a:lvl4pPr>
            <a:lvl5pPr marL="2286000" lvl="4" indent="-317500" algn="l">
              <a:lnSpc>
                <a:spcPct val="90000"/>
              </a:lnSpc>
              <a:spcBef>
                <a:spcPts val="400"/>
              </a:spcBef>
              <a:spcAft>
                <a:spcPts val="0"/>
              </a:spcAft>
              <a:buClr>
                <a:schemeClr val="dk1"/>
              </a:buClr>
              <a:buSzPts val="1400"/>
              <a:buChar char="•"/>
              <a:defRPr sz="1400"/>
            </a:lvl5pPr>
            <a:lvl6pPr marL="2743200" lvl="5" indent="-317500" algn="l">
              <a:lnSpc>
                <a:spcPct val="90000"/>
              </a:lnSpc>
              <a:spcBef>
                <a:spcPts val="400"/>
              </a:spcBef>
              <a:spcAft>
                <a:spcPts val="0"/>
              </a:spcAft>
              <a:buClr>
                <a:schemeClr val="dk1"/>
              </a:buClr>
              <a:buSzPts val="1400"/>
              <a:buChar char="•"/>
              <a:defRPr sz="1400"/>
            </a:lvl6pPr>
            <a:lvl7pPr marL="3200400" lvl="6" indent="-317500" algn="l">
              <a:lnSpc>
                <a:spcPct val="90000"/>
              </a:lnSpc>
              <a:spcBef>
                <a:spcPts val="400"/>
              </a:spcBef>
              <a:spcAft>
                <a:spcPts val="0"/>
              </a:spcAft>
              <a:buClr>
                <a:schemeClr val="dk1"/>
              </a:buClr>
              <a:buSzPts val="1400"/>
              <a:buChar char="•"/>
              <a:defRPr sz="1400"/>
            </a:lvl7pPr>
            <a:lvl8pPr marL="3657600" lvl="7" indent="-317500" algn="l">
              <a:lnSpc>
                <a:spcPct val="90000"/>
              </a:lnSpc>
              <a:spcBef>
                <a:spcPts val="400"/>
              </a:spcBef>
              <a:spcAft>
                <a:spcPts val="0"/>
              </a:spcAft>
              <a:buClr>
                <a:schemeClr val="dk1"/>
              </a:buClr>
              <a:buSzPts val="1400"/>
              <a:buChar char="•"/>
              <a:defRPr sz="1400"/>
            </a:lvl8pPr>
            <a:lvl9pPr marL="4114800" lvl="8" indent="-317500" algn="l">
              <a:lnSpc>
                <a:spcPct val="90000"/>
              </a:lnSpc>
              <a:spcBef>
                <a:spcPts val="400"/>
              </a:spcBef>
              <a:spcAft>
                <a:spcPts val="0"/>
              </a:spcAft>
              <a:buClr>
                <a:schemeClr val="dk1"/>
              </a:buClr>
              <a:buSzPts val="1400"/>
              <a:buChar char="•"/>
              <a:defRPr sz="1400"/>
            </a:lvl9pPr>
          </a:lstStyle>
          <a:p>
            <a:endParaRPr/>
          </a:p>
        </p:txBody>
      </p:sp>
      <p:sp>
        <p:nvSpPr>
          <p:cNvPr id="294" name="Google Shape;294;g1821c3a7050_2_222"/>
          <p:cNvSpPr txBox="1">
            <a:spLocks noGrp="1"/>
          </p:cNvSpPr>
          <p:nvPr>
            <p:ph type="dt" idx="10"/>
          </p:nvPr>
        </p:nvSpPr>
        <p:spPr>
          <a:xfrm>
            <a:off x="6795247" y="4817693"/>
            <a:ext cx="21336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95" name="Google Shape;295;g1821c3a7050_2_222"/>
          <p:cNvSpPr txBox="1">
            <a:spLocks noGrp="1"/>
          </p:cNvSpPr>
          <p:nvPr>
            <p:ph type="ftr" idx="11"/>
          </p:nvPr>
        </p:nvSpPr>
        <p:spPr>
          <a:xfrm>
            <a:off x="201706" y="4817693"/>
            <a:ext cx="61230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96" name="Google Shape;296;g1821c3a7050_2_222"/>
          <p:cNvSpPr txBox="1">
            <a:spLocks noGrp="1"/>
          </p:cNvSpPr>
          <p:nvPr>
            <p:ph type="sldNum" idx="12"/>
          </p:nvPr>
        </p:nvSpPr>
        <p:spPr>
          <a:xfrm>
            <a:off x="8305800" y="181679"/>
            <a:ext cx="5541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97"/>
        <p:cNvGrpSpPr/>
        <p:nvPr/>
      </p:nvGrpSpPr>
      <p:grpSpPr>
        <a:xfrm>
          <a:off x="0" y="0"/>
          <a:ext cx="0" cy="0"/>
          <a:chOff x="0" y="0"/>
          <a:chExt cx="0" cy="0"/>
        </a:xfrm>
      </p:grpSpPr>
      <p:sp>
        <p:nvSpPr>
          <p:cNvPr id="298" name="Google Shape;298;g1821c3a7050_2_232"/>
          <p:cNvSpPr/>
          <p:nvPr/>
        </p:nvSpPr>
        <p:spPr>
          <a:xfrm>
            <a:off x="8166847" y="211931"/>
            <a:ext cx="685800" cy="12003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entury Gothic"/>
              <a:buNone/>
            </a:pPr>
            <a:endParaRPr sz="1400" b="0" i="0" u="none" strike="noStrike" cap="none">
              <a:solidFill>
                <a:srgbClr val="FFFFFF"/>
              </a:solidFill>
              <a:latin typeface="Rockwell"/>
              <a:ea typeface="Rockwell"/>
              <a:cs typeface="Rockwell"/>
              <a:sym typeface="Rockwell"/>
            </a:endParaRPr>
          </a:p>
        </p:txBody>
      </p:sp>
      <p:sp>
        <p:nvSpPr>
          <p:cNvPr id="299" name="Google Shape;299;g1821c3a7050_2_232"/>
          <p:cNvSpPr txBox="1"/>
          <p:nvPr/>
        </p:nvSpPr>
        <p:spPr>
          <a:xfrm>
            <a:off x="223187" y="171450"/>
            <a:ext cx="261000" cy="41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700"/>
              <a:buFont typeface="Rockwell"/>
              <a:buNone/>
            </a:pPr>
            <a:r>
              <a:rPr lang="en-US" sz="2700" b="1" i="0" u="none" strike="noStrike" cap="none">
                <a:solidFill>
                  <a:srgbClr val="9FC3E3"/>
                </a:solidFill>
                <a:latin typeface="Rockwell"/>
                <a:ea typeface="Rockwell"/>
                <a:cs typeface="Rockwell"/>
                <a:sym typeface="Rockwell"/>
              </a:rPr>
              <a:t>+</a:t>
            </a:r>
            <a:endParaRPr sz="1100" b="0" i="0" u="none" strike="noStrike" cap="none">
              <a:solidFill>
                <a:srgbClr val="000000"/>
              </a:solidFill>
              <a:latin typeface="Arial"/>
              <a:ea typeface="Arial"/>
              <a:cs typeface="Arial"/>
              <a:sym typeface="Arial"/>
            </a:endParaRPr>
          </a:p>
        </p:txBody>
      </p:sp>
      <p:sp>
        <p:nvSpPr>
          <p:cNvPr id="300" name="Google Shape;300;g1821c3a7050_2_232"/>
          <p:cNvSpPr txBox="1">
            <a:spLocks noGrp="1"/>
          </p:cNvSpPr>
          <p:nvPr>
            <p:ph type="title"/>
          </p:nvPr>
        </p:nvSpPr>
        <p:spPr>
          <a:xfrm>
            <a:off x="628650" y="273847"/>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1" name="Google Shape;301;g1821c3a7050_2_232"/>
          <p:cNvSpPr txBox="1">
            <a:spLocks noGrp="1"/>
          </p:cNvSpPr>
          <p:nvPr>
            <p:ph type="body" idx="1"/>
          </p:nvPr>
        </p:nvSpPr>
        <p:spPr>
          <a:xfrm>
            <a:off x="497541" y="1835528"/>
            <a:ext cx="3657600" cy="275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400"/>
            </a:lvl1pPr>
            <a:lvl2pPr marL="914400" lvl="1" indent="-317500" algn="l">
              <a:lnSpc>
                <a:spcPct val="90000"/>
              </a:lnSpc>
              <a:spcBef>
                <a:spcPts val="400"/>
              </a:spcBef>
              <a:spcAft>
                <a:spcPts val="0"/>
              </a:spcAft>
              <a:buClr>
                <a:schemeClr val="dk1"/>
              </a:buClr>
              <a:buSzPts val="1400"/>
              <a:buChar char="•"/>
              <a:defRPr sz="14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sz="1400"/>
            </a:lvl4pPr>
            <a:lvl5pPr marL="2286000" lvl="4" indent="-317500" algn="l">
              <a:lnSpc>
                <a:spcPct val="90000"/>
              </a:lnSpc>
              <a:spcBef>
                <a:spcPts val="400"/>
              </a:spcBef>
              <a:spcAft>
                <a:spcPts val="0"/>
              </a:spcAft>
              <a:buClr>
                <a:schemeClr val="dk1"/>
              </a:buClr>
              <a:buSzPts val="1400"/>
              <a:buChar char="•"/>
              <a:defRPr sz="1400"/>
            </a:lvl5pPr>
            <a:lvl6pPr marL="2743200" lvl="5" indent="-304800" algn="l">
              <a:lnSpc>
                <a:spcPct val="90000"/>
              </a:lnSpc>
              <a:spcBef>
                <a:spcPts val="400"/>
              </a:spcBef>
              <a:spcAft>
                <a:spcPts val="0"/>
              </a:spcAft>
              <a:buClr>
                <a:schemeClr val="dk1"/>
              </a:buClr>
              <a:buSzPts val="1200"/>
              <a:buChar char="•"/>
              <a:defRPr sz="1200"/>
            </a:lvl6pPr>
            <a:lvl7pPr marL="3200400" lvl="6" indent="-304800" algn="l">
              <a:lnSpc>
                <a:spcPct val="90000"/>
              </a:lnSpc>
              <a:spcBef>
                <a:spcPts val="400"/>
              </a:spcBef>
              <a:spcAft>
                <a:spcPts val="0"/>
              </a:spcAft>
              <a:buClr>
                <a:schemeClr val="dk1"/>
              </a:buClr>
              <a:buSzPts val="1200"/>
              <a:buChar char="•"/>
              <a:defRPr sz="1200"/>
            </a:lvl7pPr>
            <a:lvl8pPr marL="3657600" lvl="7" indent="-304800" algn="l">
              <a:lnSpc>
                <a:spcPct val="90000"/>
              </a:lnSpc>
              <a:spcBef>
                <a:spcPts val="400"/>
              </a:spcBef>
              <a:spcAft>
                <a:spcPts val="0"/>
              </a:spcAft>
              <a:buClr>
                <a:schemeClr val="dk1"/>
              </a:buClr>
              <a:buSzPts val="1200"/>
              <a:buChar char="•"/>
              <a:defRPr sz="1200"/>
            </a:lvl8pPr>
            <a:lvl9pPr marL="4114800" lvl="8" indent="-304800" algn="l">
              <a:lnSpc>
                <a:spcPct val="90000"/>
              </a:lnSpc>
              <a:spcBef>
                <a:spcPts val="400"/>
              </a:spcBef>
              <a:spcAft>
                <a:spcPts val="0"/>
              </a:spcAft>
              <a:buClr>
                <a:schemeClr val="dk1"/>
              </a:buClr>
              <a:buSzPts val="1200"/>
              <a:buChar char="•"/>
              <a:defRPr sz="1200"/>
            </a:lvl9pPr>
          </a:lstStyle>
          <a:p>
            <a:endParaRPr/>
          </a:p>
        </p:txBody>
      </p:sp>
      <p:sp>
        <p:nvSpPr>
          <p:cNvPr id="302" name="Google Shape;302;g1821c3a7050_2_232"/>
          <p:cNvSpPr txBox="1">
            <a:spLocks noGrp="1"/>
          </p:cNvSpPr>
          <p:nvPr>
            <p:ph type="body" idx="2"/>
          </p:nvPr>
        </p:nvSpPr>
        <p:spPr>
          <a:xfrm>
            <a:off x="4399878" y="1835528"/>
            <a:ext cx="3657600" cy="275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400"/>
            </a:lvl1pPr>
            <a:lvl2pPr marL="914400" lvl="1" indent="-317500" algn="l">
              <a:lnSpc>
                <a:spcPct val="90000"/>
              </a:lnSpc>
              <a:spcBef>
                <a:spcPts val="400"/>
              </a:spcBef>
              <a:spcAft>
                <a:spcPts val="0"/>
              </a:spcAft>
              <a:buClr>
                <a:schemeClr val="dk1"/>
              </a:buClr>
              <a:buSzPts val="1400"/>
              <a:buChar char="•"/>
              <a:defRPr sz="14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sz="1400"/>
            </a:lvl4pPr>
            <a:lvl5pPr marL="2286000" lvl="4" indent="-317500" algn="l">
              <a:lnSpc>
                <a:spcPct val="90000"/>
              </a:lnSpc>
              <a:spcBef>
                <a:spcPts val="400"/>
              </a:spcBef>
              <a:spcAft>
                <a:spcPts val="0"/>
              </a:spcAft>
              <a:buClr>
                <a:schemeClr val="dk1"/>
              </a:buClr>
              <a:buSzPts val="1400"/>
              <a:buChar char="•"/>
              <a:defRPr sz="1400"/>
            </a:lvl5pPr>
            <a:lvl6pPr marL="2743200" lvl="5" indent="-304800" algn="l">
              <a:lnSpc>
                <a:spcPct val="90000"/>
              </a:lnSpc>
              <a:spcBef>
                <a:spcPts val="400"/>
              </a:spcBef>
              <a:spcAft>
                <a:spcPts val="0"/>
              </a:spcAft>
              <a:buClr>
                <a:schemeClr val="dk1"/>
              </a:buClr>
              <a:buSzPts val="1200"/>
              <a:buChar char="•"/>
              <a:defRPr sz="1200"/>
            </a:lvl6pPr>
            <a:lvl7pPr marL="3200400" lvl="6" indent="-304800" algn="l">
              <a:lnSpc>
                <a:spcPct val="90000"/>
              </a:lnSpc>
              <a:spcBef>
                <a:spcPts val="400"/>
              </a:spcBef>
              <a:spcAft>
                <a:spcPts val="0"/>
              </a:spcAft>
              <a:buClr>
                <a:schemeClr val="dk1"/>
              </a:buClr>
              <a:buSzPts val="1200"/>
              <a:buChar char="•"/>
              <a:defRPr sz="1200"/>
            </a:lvl7pPr>
            <a:lvl8pPr marL="3657600" lvl="7" indent="-304800" algn="l">
              <a:lnSpc>
                <a:spcPct val="90000"/>
              </a:lnSpc>
              <a:spcBef>
                <a:spcPts val="400"/>
              </a:spcBef>
              <a:spcAft>
                <a:spcPts val="0"/>
              </a:spcAft>
              <a:buClr>
                <a:schemeClr val="dk1"/>
              </a:buClr>
              <a:buSzPts val="1200"/>
              <a:buChar char="•"/>
              <a:defRPr sz="1200"/>
            </a:lvl8pPr>
            <a:lvl9pPr marL="4114800" lvl="8" indent="-304800" algn="l">
              <a:lnSpc>
                <a:spcPct val="90000"/>
              </a:lnSpc>
              <a:spcBef>
                <a:spcPts val="400"/>
              </a:spcBef>
              <a:spcAft>
                <a:spcPts val="0"/>
              </a:spcAft>
              <a:buClr>
                <a:schemeClr val="dk1"/>
              </a:buClr>
              <a:buSzPts val="1200"/>
              <a:buChar char="•"/>
              <a:defRPr sz="1200"/>
            </a:lvl9pPr>
          </a:lstStyle>
          <a:p>
            <a:endParaRPr/>
          </a:p>
        </p:txBody>
      </p:sp>
      <p:sp>
        <p:nvSpPr>
          <p:cNvPr id="303" name="Google Shape;303;g1821c3a7050_2_232"/>
          <p:cNvSpPr txBox="1">
            <a:spLocks noGrp="1"/>
          </p:cNvSpPr>
          <p:nvPr>
            <p:ph type="dt" idx="10"/>
          </p:nvPr>
        </p:nvSpPr>
        <p:spPr>
          <a:xfrm>
            <a:off x="6795247" y="4817693"/>
            <a:ext cx="21336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04" name="Google Shape;304;g1821c3a7050_2_232"/>
          <p:cNvSpPr txBox="1">
            <a:spLocks noGrp="1"/>
          </p:cNvSpPr>
          <p:nvPr>
            <p:ph type="ftr" idx="11"/>
          </p:nvPr>
        </p:nvSpPr>
        <p:spPr>
          <a:xfrm>
            <a:off x="201706" y="4817693"/>
            <a:ext cx="61230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05" name="Google Shape;305;g1821c3a7050_2_232"/>
          <p:cNvSpPr txBox="1">
            <a:spLocks noGrp="1"/>
          </p:cNvSpPr>
          <p:nvPr>
            <p:ph type="sldNum" idx="12"/>
          </p:nvPr>
        </p:nvSpPr>
        <p:spPr>
          <a:xfrm>
            <a:off x="8305800" y="181679"/>
            <a:ext cx="5541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306" name="Google Shape;306;g1821c3a7050_2_232"/>
          <p:cNvSpPr txBox="1">
            <a:spLocks noGrp="1"/>
          </p:cNvSpPr>
          <p:nvPr>
            <p:ph type="body" idx="3"/>
          </p:nvPr>
        </p:nvSpPr>
        <p:spPr>
          <a:xfrm>
            <a:off x="497541" y="1553139"/>
            <a:ext cx="3657600" cy="242100"/>
          </a:xfrm>
          <a:prstGeom prst="rect">
            <a:avLst/>
          </a:prstGeom>
          <a:solidFill>
            <a:schemeClr val="accent3"/>
          </a:solidFill>
          <a:ln>
            <a:noFill/>
          </a:ln>
        </p:spPr>
        <p:txBody>
          <a:bodyPr spcFirstLastPara="1" wrap="square" lIns="68575" tIns="0" rIns="68575" bIns="0" anchor="ctr" anchorCtr="0">
            <a:noAutofit/>
          </a:bodyPr>
          <a:lstStyle>
            <a:lvl1pPr marL="457200" lvl="0" indent="-228600" algn="ctr">
              <a:lnSpc>
                <a:spcPct val="90000"/>
              </a:lnSpc>
              <a:spcBef>
                <a:spcPts val="0"/>
              </a:spcBef>
              <a:spcAft>
                <a:spcPts val="0"/>
              </a:spcAft>
              <a:buClr>
                <a:schemeClr val="lt1"/>
              </a:buClr>
              <a:buSzPts val="1400"/>
              <a:buNone/>
              <a:defRPr sz="1400" b="0">
                <a:solidFill>
                  <a:schemeClr val="lt1"/>
                </a:solidFill>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07" name="Google Shape;307;g1821c3a7050_2_232"/>
          <p:cNvSpPr txBox="1">
            <a:spLocks noGrp="1"/>
          </p:cNvSpPr>
          <p:nvPr>
            <p:ph type="body" idx="4"/>
          </p:nvPr>
        </p:nvSpPr>
        <p:spPr>
          <a:xfrm>
            <a:off x="4399878" y="1553139"/>
            <a:ext cx="3657600" cy="242100"/>
          </a:xfrm>
          <a:prstGeom prst="rect">
            <a:avLst/>
          </a:prstGeom>
          <a:solidFill>
            <a:srgbClr val="AAE39E"/>
          </a:solidFill>
          <a:ln>
            <a:noFill/>
          </a:ln>
        </p:spPr>
        <p:txBody>
          <a:bodyPr spcFirstLastPara="1" wrap="square" lIns="68575" tIns="0" rIns="68575" bIns="0" anchor="ctr" anchorCtr="0">
            <a:noAutofit/>
          </a:bodyPr>
          <a:lstStyle>
            <a:lvl1pPr marL="457200" lvl="0" indent="-228600" algn="ctr">
              <a:lnSpc>
                <a:spcPct val="90000"/>
              </a:lnSpc>
              <a:spcBef>
                <a:spcPts val="0"/>
              </a:spcBef>
              <a:spcAft>
                <a:spcPts val="0"/>
              </a:spcAft>
              <a:buClr>
                <a:schemeClr val="lt1"/>
              </a:buClr>
              <a:buSzPts val="1400"/>
              <a:buNone/>
              <a:defRPr sz="1400" b="0">
                <a:solidFill>
                  <a:schemeClr val="lt1"/>
                </a:solidFill>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08"/>
        <p:cNvGrpSpPr/>
        <p:nvPr/>
      </p:nvGrpSpPr>
      <p:grpSpPr>
        <a:xfrm>
          <a:off x="0" y="0"/>
          <a:ext cx="0" cy="0"/>
          <a:chOff x="0" y="0"/>
          <a:chExt cx="0" cy="0"/>
        </a:xfrm>
      </p:grpSpPr>
      <p:sp>
        <p:nvSpPr>
          <p:cNvPr id="309" name="Google Shape;309;g1821c3a7050_2_243"/>
          <p:cNvSpPr/>
          <p:nvPr/>
        </p:nvSpPr>
        <p:spPr>
          <a:xfrm>
            <a:off x="8210553" y="211931"/>
            <a:ext cx="642300" cy="12003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entury Gothic"/>
              <a:buNone/>
            </a:pPr>
            <a:endParaRPr sz="1400" b="0" i="0" u="none" strike="noStrike" cap="none">
              <a:solidFill>
                <a:srgbClr val="FFFFFF"/>
              </a:solidFill>
              <a:latin typeface="Rockwell"/>
              <a:ea typeface="Rockwell"/>
              <a:cs typeface="Rockwell"/>
              <a:sym typeface="Rockwell"/>
            </a:endParaRPr>
          </a:p>
        </p:txBody>
      </p:sp>
      <p:sp>
        <p:nvSpPr>
          <p:cNvPr id="310" name="Google Shape;310;g1821c3a7050_2_243"/>
          <p:cNvSpPr/>
          <p:nvPr/>
        </p:nvSpPr>
        <p:spPr>
          <a:xfrm>
            <a:off x="8068235" y="211931"/>
            <a:ext cx="91500" cy="12003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entury Gothic"/>
              <a:buNone/>
            </a:pPr>
            <a:endParaRPr sz="1400" b="0" i="0" u="none" strike="noStrike" cap="none">
              <a:solidFill>
                <a:srgbClr val="FFFFFF"/>
              </a:solidFill>
              <a:latin typeface="Rockwell"/>
              <a:ea typeface="Rockwell"/>
              <a:cs typeface="Rockwell"/>
              <a:sym typeface="Rockwell"/>
            </a:endParaRPr>
          </a:p>
        </p:txBody>
      </p:sp>
      <p:sp>
        <p:nvSpPr>
          <p:cNvPr id="311" name="Google Shape;311;g1821c3a7050_2_243"/>
          <p:cNvSpPr txBox="1"/>
          <p:nvPr/>
        </p:nvSpPr>
        <p:spPr>
          <a:xfrm>
            <a:off x="223187" y="171450"/>
            <a:ext cx="261000" cy="41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700"/>
              <a:buFont typeface="Rockwell"/>
              <a:buNone/>
            </a:pPr>
            <a:r>
              <a:rPr lang="en-US" sz="2700" b="1" i="0" u="none" strike="noStrike" cap="none">
                <a:solidFill>
                  <a:srgbClr val="9FC3E3"/>
                </a:solidFill>
                <a:latin typeface="Rockwell"/>
                <a:ea typeface="Rockwell"/>
                <a:cs typeface="Rockwell"/>
                <a:sym typeface="Rockwell"/>
              </a:rPr>
              <a:t>+</a:t>
            </a:r>
            <a:endParaRPr sz="1100" b="0" i="0" u="none" strike="noStrike" cap="none">
              <a:solidFill>
                <a:srgbClr val="000000"/>
              </a:solidFill>
              <a:latin typeface="Arial"/>
              <a:ea typeface="Arial"/>
              <a:cs typeface="Arial"/>
              <a:sym typeface="Arial"/>
            </a:endParaRPr>
          </a:p>
        </p:txBody>
      </p:sp>
      <p:sp>
        <p:nvSpPr>
          <p:cNvPr id="312" name="Google Shape;312;g1821c3a7050_2_243"/>
          <p:cNvSpPr txBox="1">
            <a:spLocks noGrp="1"/>
          </p:cNvSpPr>
          <p:nvPr>
            <p:ph type="title"/>
          </p:nvPr>
        </p:nvSpPr>
        <p:spPr>
          <a:xfrm>
            <a:off x="628650" y="273847"/>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3" name="Google Shape;313;g1821c3a7050_2_243"/>
          <p:cNvSpPr txBox="1">
            <a:spLocks noGrp="1"/>
          </p:cNvSpPr>
          <p:nvPr>
            <p:ph type="body" idx="1"/>
          </p:nvPr>
        </p:nvSpPr>
        <p:spPr>
          <a:xfrm>
            <a:off x="498518" y="1489472"/>
            <a:ext cx="3657600" cy="3105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400"/>
            </a:lvl1pPr>
            <a:lvl2pPr marL="914400" lvl="1" indent="-317500" algn="l">
              <a:lnSpc>
                <a:spcPct val="90000"/>
              </a:lnSpc>
              <a:spcBef>
                <a:spcPts val="400"/>
              </a:spcBef>
              <a:spcAft>
                <a:spcPts val="0"/>
              </a:spcAft>
              <a:buClr>
                <a:schemeClr val="dk1"/>
              </a:buClr>
              <a:buSzPts val="1400"/>
              <a:buChar char="•"/>
              <a:defRPr sz="14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sz="1400"/>
            </a:lvl4pPr>
            <a:lvl5pPr marL="2286000" lvl="4" indent="-317500" algn="l">
              <a:lnSpc>
                <a:spcPct val="90000"/>
              </a:lnSpc>
              <a:spcBef>
                <a:spcPts val="400"/>
              </a:spcBef>
              <a:spcAft>
                <a:spcPts val="0"/>
              </a:spcAft>
              <a:buClr>
                <a:schemeClr val="dk1"/>
              </a:buClr>
              <a:buSzPts val="1400"/>
              <a:buChar char="•"/>
              <a:defRPr sz="1400"/>
            </a:lvl5pPr>
            <a:lvl6pPr marL="2743200" lvl="5" indent="-317500" algn="l">
              <a:lnSpc>
                <a:spcPct val="90000"/>
              </a:lnSpc>
              <a:spcBef>
                <a:spcPts val="400"/>
              </a:spcBef>
              <a:spcAft>
                <a:spcPts val="0"/>
              </a:spcAft>
              <a:buClr>
                <a:schemeClr val="dk1"/>
              </a:buClr>
              <a:buSzPts val="1400"/>
              <a:buChar char="•"/>
              <a:defRPr sz="1400"/>
            </a:lvl6pPr>
            <a:lvl7pPr marL="3200400" lvl="6" indent="-317500" algn="l">
              <a:lnSpc>
                <a:spcPct val="90000"/>
              </a:lnSpc>
              <a:spcBef>
                <a:spcPts val="400"/>
              </a:spcBef>
              <a:spcAft>
                <a:spcPts val="0"/>
              </a:spcAft>
              <a:buClr>
                <a:schemeClr val="dk1"/>
              </a:buClr>
              <a:buSzPts val="1400"/>
              <a:buChar char="•"/>
              <a:defRPr sz="1400"/>
            </a:lvl7pPr>
            <a:lvl8pPr marL="3657600" lvl="7" indent="-317500" algn="l">
              <a:lnSpc>
                <a:spcPct val="90000"/>
              </a:lnSpc>
              <a:spcBef>
                <a:spcPts val="400"/>
              </a:spcBef>
              <a:spcAft>
                <a:spcPts val="0"/>
              </a:spcAft>
              <a:buClr>
                <a:schemeClr val="dk1"/>
              </a:buClr>
              <a:buSzPts val="1400"/>
              <a:buChar char="•"/>
              <a:defRPr sz="1400"/>
            </a:lvl8pPr>
            <a:lvl9pPr marL="4114800" lvl="8" indent="-317500" algn="l">
              <a:lnSpc>
                <a:spcPct val="90000"/>
              </a:lnSpc>
              <a:spcBef>
                <a:spcPts val="400"/>
              </a:spcBef>
              <a:spcAft>
                <a:spcPts val="0"/>
              </a:spcAft>
              <a:buClr>
                <a:schemeClr val="dk1"/>
              </a:buClr>
              <a:buSzPts val="1400"/>
              <a:buChar char="•"/>
              <a:defRPr sz="1400"/>
            </a:lvl9pPr>
          </a:lstStyle>
          <a:p>
            <a:endParaRPr/>
          </a:p>
        </p:txBody>
      </p:sp>
      <p:sp>
        <p:nvSpPr>
          <p:cNvPr id="314" name="Google Shape;314;g1821c3a7050_2_243"/>
          <p:cNvSpPr txBox="1">
            <a:spLocks noGrp="1"/>
          </p:cNvSpPr>
          <p:nvPr>
            <p:ph type="body" idx="2"/>
          </p:nvPr>
        </p:nvSpPr>
        <p:spPr>
          <a:xfrm>
            <a:off x="4399878" y="1489472"/>
            <a:ext cx="3657600" cy="3105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400"/>
            </a:lvl1pPr>
            <a:lvl2pPr marL="914400" lvl="1" indent="-317500" algn="l">
              <a:lnSpc>
                <a:spcPct val="90000"/>
              </a:lnSpc>
              <a:spcBef>
                <a:spcPts val="400"/>
              </a:spcBef>
              <a:spcAft>
                <a:spcPts val="0"/>
              </a:spcAft>
              <a:buClr>
                <a:schemeClr val="dk1"/>
              </a:buClr>
              <a:buSzPts val="1400"/>
              <a:buChar char="•"/>
              <a:defRPr sz="14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sz="1400"/>
            </a:lvl4pPr>
            <a:lvl5pPr marL="2286000" lvl="4" indent="-317500" algn="l">
              <a:lnSpc>
                <a:spcPct val="90000"/>
              </a:lnSpc>
              <a:spcBef>
                <a:spcPts val="400"/>
              </a:spcBef>
              <a:spcAft>
                <a:spcPts val="0"/>
              </a:spcAft>
              <a:buClr>
                <a:schemeClr val="dk1"/>
              </a:buClr>
              <a:buSzPts val="1400"/>
              <a:buChar char="•"/>
              <a:defRPr sz="1400"/>
            </a:lvl5pPr>
            <a:lvl6pPr marL="2743200" lvl="5" indent="-317500" algn="l">
              <a:lnSpc>
                <a:spcPct val="90000"/>
              </a:lnSpc>
              <a:spcBef>
                <a:spcPts val="400"/>
              </a:spcBef>
              <a:spcAft>
                <a:spcPts val="0"/>
              </a:spcAft>
              <a:buClr>
                <a:schemeClr val="dk1"/>
              </a:buClr>
              <a:buSzPts val="1400"/>
              <a:buChar char="•"/>
              <a:defRPr sz="1400"/>
            </a:lvl6pPr>
            <a:lvl7pPr marL="3200400" lvl="6" indent="-317500" algn="l">
              <a:lnSpc>
                <a:spcPct val="90000"/>
              </a:lnSpc>
              <a:spcBef>
                <a:spcPts val="400"/>
              </a:spcBef>
              <a:spcAft>
                <a:spcPts val="0"/>
              </a:spcAft>
              <a:buClr>
                <a:schemeClr val="dk1"/>
              </a:buClr>
              <a:buSzPts val="1400"/>
              <a:buChar char="•"/>
              <a:defRPr sz="1400"/>
            </a:lvl7pPr>
            <a:lvl8pPr marL="3657600" lvl="7" indent="-317500" algn="l">
              <a:lnSpc>
                <a:spcPct val="90000"/>
              </a:lnSpc>
              <a:spcBef>
                <a:spcPts val="400"/>
              </a:spcBef>
              <a:spcAft>
                <a:spcPts val="0"/>
              </a:spcAft>
              <a:buClr>
                <a:schemeClr val="dk1"/>
              </a:buClr>
              <a:buSzPts val="1400"/>
              <a:buChar char="•"/>
              <a:defRPr sz="1400"/>
            </a:lvl8pPr>
            <a:lvl9pPr marL="4114800" lvl="8" indent="-317500" algn="l">
              <a:lnSpc>
                <a:spcPct val="90000"/>
              </a:lnSpc>
              <a:spcBef>
                <a:spcPts val="400"/>
              </a:spcBef>
              <a:spcAft>
                <a:spcPts val="0"/>
              </a:spcAft>
              <a:buClr>
                <a:schemeClr val="dk1"/>
              </a:buClr>
              <a:buSzPts val="1400"/>
              <a:buChar char="•"/>
              <a:defRPr sz="1400"/>
            </a:lvl9pPr>
          </a:lstStyle>
          <a:p>
            <a:endParaRPr/>
          </a:p>
        </p:txBody>
      </p:sp>
      <p:sp>
        <p:nvSpPr>
          <p:cNvPr id="315" name="Google Shape;315;g1821c3a7050_2_243"/>
          <p:cNvSpPr txBox="1">
            <a:spLocks noGrp="1"/>
          </p:cNvSpPr>
          <p:nvPr>
            <p:ph type="dt" idx="10"/>
          </p:nvPr>
        </p:nvSpPr>
        <p:spPr>
          <a:xfrm>
            <a:off x="6795247" y="4817689"/>
            <a:ext cx="21336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16" name="Google Shape;316;g1821c3a7050_2_243"/>
          <p:cNvSpPr txBox="1">
            <a:spLocks noGrp="1"/>
          </p:cNvSpPr>
          <p:nvPr>
            <p:ph type="ftr" idx="11"/>
          </p:nvPr>
        </p:nvSpPr>
        <p:spPr>
          <a:xfrm>
            <a:off x="201706" y="4817689"/>
            <a:ext cx="61230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17" name="Google Shape;317;g1821c3a7050_2_243"/>
          <p:cNvSpPr txBox="1">
            <a:spLocks noGrp="1"/>
          </p:cNvSpPr>
          <p:nvPr>
            <p:ph type="sldNum" idx="12"/>
          </p:nvPr>
        </p:nvSpPr>
        <p:spPr>
          <a:xfrm>
            <a:off x="8305800" y="181676"/>
            <a:ext cx="554100" cy="2739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8"/>
        <p:cNvGrpSpPr/>
        <p:nvPr/>
      </p:nvGrpSpPr>
      <p:grpSpPr>
        <a:xfrm>
          <a:off x="0" y="0"/>
          <a:ext cx="0" cy="0"/>
          <a:chOff x="0" y="0"/>
          <a:chExt cx="0" cy="0"/>
        </a:xfrm>
      </p:grpSpPr>
      <p:sp>
        <p:nvSpPr>
          <p:cNvPr id="319" name="Google Shape;319;g1821c3a7050_2_253"/>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a:lnSpc>
                <a:spcPct val="90000"/>
              </a:lnSpc>
              <a:spcBef>
                <a:spcPts val="0"/>
              </a:spcBef>
              <a:spcAft>
                <a:spcPts val="0"/>
              </a:spcAft>
              <a:buClr>
                <a:schemeClr val="dk1"/>
              </a:buClr>
              <a:buSzPts val="1800"/>
              <a:buFont typeface="Century Gothic"/>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20" name="Google Shape;320;g1821c3a7050_2_253"/>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a:lnSpc>
                <a:spcPct val="90000"/>
              </a:lnSpc>
              <a:spcBef>
                <a:spcPts val="0"/>
              </a:spcBef>
              <a:spcAft>
                <a:spcPts val="0"/>
              </a:spcAft>
              <a:buClr>
                <a:schemeClr val="dk1"/>
              </a:buClr>
              <a:buSzPts val="900"/>
              <a:buChar char="●"/>
              <a:defRPr sz="900"/>
            </a:lvl1pPr>
            <a:lvl2pPr marL="914400" lvl="1" indent="-285750" algn="l">
              <a:lnSpc>
                <a:spcPct val="90000"/>
              </a:lnSpc>
              <a:spcBef>
                <a:spcPts val="1200"/>
              </a:spcBef>
              <a:spcAft>
                <a:spcPts val="0"/>
              </a:spcAft>
              <a:buClr>
                <a:schemeClr val="dk1"/>
              </a:buClr>
              <a:buSzPts val="900"/>
              <a:buChar char="○"/>
              <a:defRPr sz="900"/>
            </a:lvl2pPr>
            <a:lvl3pPr marL="1371600" lvl="2" indent="-285750" algn="l">
              <a:lnSpc>
                <a:spcPct val="90000"/>
              </a:lnSpc>
              <a:spcBef>
                <a:spcPts val="1200"/>
              </a:spcBef>
              <a:spcAft>
                <a:spcPts val="0"/>
              </a:spcAft>
              <a:buClr>
                <a:schemeClr val="dk1"/>
              </a:buClr>
              <a:buSzPts val="900"/>
              <a:buChar char="■"/>
              <a:defRPr sz="900"/>
            </a:lvl3pPr>
            <a:lvl4pPr marL="1828800" lvl="3" indent="-285750" algn="l">
              <a:lnSpc>
                <a:spcPct val="90000"/>
              </a:lnSpc>
              <a:spcBef>
                <a:spcPts val="1200"/>
              </a:spcBef>
              <a:spcAft>
                <a:spcPts val="0"/>
              </a:spcAft>
              <a:buClr>
                <a:schemeClr val="dk1"/>
              </a:buClr>
              <a:buSzPts val="900"/>
              <a:buChar char="●"/>
              <a:defRPr sz="900"/>
            </a:lvl4pPr>
            <a:lvl5pPr marL="2286000" lvl="4" indent="-285750" algn="l">
              <a:lnSpc>
                <a:spcPct val="90000"/>
              </a:lnSpc>
              <a:spcBef>
                <a:spcPts val="1200"/>
              </a:spcBef>
              <a:spcAft>
                <a:spcPts val="0"/>
              </a:spcAft>
              <a:buClr>
                <a:schemeClr val="dk1"/>
              </a:buClr>
              <a:buSzPts val="900"/>
              <a:buChar char="○"/>
              <a:defRPr sz="900"/>
            </a:lvl5pPr>
            <a:lvl6pPr marL="2743200" lvl="5" indent="-285750" algn="l">
              <a:lnSpc>
                <a:spcPct val="90000"/>
              </a:lnSpc>
              <a:spcBef>
                <a:spcPts val="1200"/>
              </a:spcBef>
              <a:spcAft>
                <a:spcPts val="0"/>
              </a:spcAft>
              <a:buClr>
                <a:schemeClr val="dk1"/>
              </a:buClr>
              <a:buSzPts val="900"/>
              <a:buChar char="■"/>
              <a:defRPr sz="900"/>
            </a:lvl6pPr>
            <a:lvl7pPr marL="3200400" lvl="6" indent="-285750" algn="l">
              <a:lnSpc>
                <a:spcPct val="90000"/>
              </a:lnSpc>
              <a:spcBef>
                <a:spcPts val="1200"/>
              </a:spcBef>
              <a:spcAft>
                <a:spcPts val="0"/>
              </a:spcAft>
              <a:buClr>
                <a:schemeClr val="dk1"/>
              </a:buClr>
              <a:buSzPts val="900"/>
              <a:buChar char="●"/>
              <a:defRPr sz="900"/>
            </a:lvl7pPr>
            <a:lvl8pPr marL="3657600" lvl="7" indent="-285750" algn="l">
              <a:lnSpc>
                <a:spcPct val="90000"/>
              </a:lnSpc>
              <a:spcBef>
                <a:spcPts val="1200"/>
              </a:spcBef>
              <a:spcAft>
                <a:spcPts val="0"/>
              </a:spcAft>
              <a:buClr>
                <a:schemeClr val="dk1"/>
              </a:buClr>
              <a:buSzPts val="900"/>
              <a:buChar char="○"/>
              <a:defRPr sz="900"/>
            </a:lvl8pPr>
            <a:lvl9pPr marL="4114800" lvl="8" indent="-285750" algn="l">
              <a:lnSpc>
                <a:spcPct val="90000"/>
              </a:lnSpc>
              <a:spcBef>
                <a:spcPts val="1200"/>
              </a:spcBef>
              <a:spcAft>
                <a:spcPts val="1200"/>
              </a:spcAft>
              <a:buClr>
                <a:schemeClr val="dk1"/>
              </a:buClr>
              <a:buSzPts val="900"/>
              <a:buChar char="■"/>
              <a:defRPr sz="900"/>
            </a:lvl9pPr>
          </a:lstStyle>
          <a:p>
            <a:endParaRPr/>
          </a:p>
        </p:txBody>
      </p:sp>
      <p:sp>
        <p:nvSpPr>
          <p:cNvPr id="321" name="Google Shape;321;g1821c3a7050_2_25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FFFFFF"/>
              </a:buClr>
              <a:buSzPts val="1100"/>
              <a:buFont typeface="Century Gothic"/>
              <a:buNone/>
              <a:defRPr sz="1100" b="0" i="0" u="none" strike="noStrike" cap="none">
                <a:solidFill>
                  <a:srgbClr val="FFFFF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FFFFFF"/>
              </a:buClr>
              <a:buSzPts val="1100"/>
              <a:buFont typeface="Century Gothic"/>
              <a:buNone/>
              <a:defRPr sz="1100" b="0" i="0" u="none" strike="noStrike" cap="none">
                <a:solidFill>
                  <a:srgbClr val="FFFFF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FFFFFF"/>
              </a:buClr>
              <a:buSzPts val="1100"/>
              <a:buFont typeface="Century Gothic"/>
              <a:buNone/>
              <a:defRPr sz="1100" b="0" i="0" u="none" strike="noStrike" cap="none">
                <a:solidFill>
                  <a:srgbClr val="FFFFF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FFFFFF"/>
              </a:buClr>
              <a:buSzPts val="1100"/>
              <a:buFont typeface="Century Gothic"/>
              <a:buNone/>
              <a:defRPr sz="1100" b="0" i="0" u="none" strike="noStrike" cap="none">
                <a:solidFill>
                  <a:srgbClr val="FFFFF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FFFFFF"/>
              </a:buClr>
              <a:buSzPts val="1100"/>
              <a:buFont typeface="Century Gothic"/>
              <a:buNone/>
              <a:defRPr sz="1100" b="0" i="0" u="none" strike="noStrike" cap="none">
                <a:solidFill>
                  <a:srgbClr val="FFFFF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FFFFFF"/>
              </a:buClr>
              <a:buSzPts val="1100"/>
              <a:buFont typeface="Century Gothic"/>
              <a:buNone/>
              <a:defRPr sz="1100" b="0" i="0" u="none" strike="noStrike" cap="none">
                <a:solidFill>
                  <a:srgbClr val="FFFFF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FFFFFF"/>
              </a:buClr>
              <a:buSzPts val="1100"/>
              <a:buFont typeface="Century Gothic"/>
              <a:buNone/>
              <a:defRPr sz="1100" b="0" i="0" u="none" strike="noStrike" cap="none">
                <a:solidFill>
                  <a:srgbClr val="FFFFF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FFFFFF"/>
              </a:buClr>
              <a:buSzPts val="1100"/>
              <a:buFont typeface="Century Gothic"/>
              <a:buNone/>
              <a:defRPr sz="1100" b="0" i="0" u="none" strike="noStrike" cap="none">
                <a:solidFill>
                  <a:srgbClr val="FFFFF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FFFFFF"/>
              </a:buClr>
              <a:buSzPts val="1100"/>
              <a:buFont typeface="Century Gothic"/>
              <a:buNone/>
              <a:defRPr sz="1100" b="0" i="0" u="none" strike="noStrike" cap="none">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2"/>
        <p:cNvGrpSpPr/>
        <p:nvPr/>
      </p:nvGrpSpPr>
      <p:grpSpPr>
        <a:xfrm>
          <a:off x="0" y="0"/>
          <a:ext cx="0" cy="0"/>
          <a:chOff x="0" y="0"/>
          <a:chExt cx="0" cy="0"/>
        </a:xfrm>
      </p:grpSpPr>
      <p:sp>
        <p:nvSpPr>
          <p:cNvPr id="323" name="Google Shape;323;g1821c3a7050_2_257"/>
          <p:cNvSpPr/>
          <p:nvPr/>
        </p:nvSpPr>
        <p:spPr>
          <a:xfrm>
            <a:off x="8210551" y="211931"/>
            <a:ext cx="642300" cy="12003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Rockwell"/>
              <a:buNone/>
            </a:pPr>
            <a:endParaRPr sz="1400" b="0" i="0" u="none" strike="noStrike" cap="none">
              <a:solidFill>
                <a:srgbClr val="FFFFFF"/>
              </a:solidFill>
              <a:latin typeface="Rockwell"/>
              <a:ea typeface="Rockwell"/>
              <a:cs typeface="Rockwell"/>
              <a:sym typeface="Rockwell"/>
            </a:endParaRPr>
          </a:p>
        </p:txBody>
      </p:sp>
      <p:sp>
        <p:nvSpPr>
          <p:cNvPr id="324" name="Google Shape;324;g1821c3a7050_2_257"/>
          <p:cNvSpPr txBox="1">
            <a:spLocks noGrp="1"/>
          </p:cNvSpPr>
          <p:nvPr>
            <p:ph type="title"/>
          </p:nvPr>
        </p:nvSpPr>
        <p:spPr>
          <a:xfrm>
            <a:off x="498475" y="363071"/>
            <a:ext cx="7556400" cy="837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accent1"/>
              </a:buClr>
              <a:buSzPts val="2700"/>
              <a:buFont typeface="Rockwell"/>
              <a:buNone/>
              <a:defRPr sz="2700" b="0"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325" name="Google Shape;325;g1821c3a7050_2_257"/>
          <p:cNvSpPr txBox="1">
            <a:spLocks noGrp="1"/>
          </p:cNvSpPr>
          <p:nvPr>
            <p:ph type="body" idx="1"/>
          </p:nvPr>
        </p:nvSpPr>
        <p:spPr>
          <a:xfrm>
            <a:off x="498474" y="1485900"/>
            <a:ext cx="7556400" cy="3108900"/>
          </a:xfrm>
          <a:prstGeom prst="rect">
            <a:avLst/>
          </a:prstGeom>
          <a:noFill/>
          <a:ln>
            <a:noFill/>
          </a:ln>
        </p:spPr>
        <p:txBody>
          <a:bodyPr spcFirstLastPara="1" wrap="square" lIns="68575" tIns="34275" rIns="68575" bIns="34275" anchor="t" anchorCtr="0">
            <a:noAutofit/>
          </a:bodyPr>
          <a:lstStyle>
            <a:lvl1pPr marL="457200" marR="0" lvl="0" indent="-298450" algn="l">
              <a:lnSpc>
                <a:spcPct val="100000"/>
              </a:lnSpc>
              <a:spcBef>
                <a:spcPts val="1500"/>
              </a:spcBef>
              <a:spcAft>
                <a:spcPts val="0"/>
              </a:spcAft>
              <a:buClr>
                <a:schemeClr val="accent1"/>
              </a:buClr>
              <a:buSzPts val="1100"/>
              <a:buFont typeface="Noto Sans"/>
              <a:buChar char="■"/>
              <a:defRPr sz="1500" b="0" i="0" u="none" strike="noStrike" cap="none">
                <a:solidFill>
                  <a:srgbClr val="595959"/>
                </a:solidFill>
                <a:latin typeface="Century Gothic"/>
                <a:ea typeface="Century Gothic"/>
                <a:cs typeface="Century Gothic"/>
                <a:sym typeface="Century Gothic"/>
              </a:defRPr>
            </a:lvl1pPr>
            <a:lvl2pPr marL="914400" marR="0" lvl="1" indent="-292100" algn="l">
              <a:lnSpc>
                <a:spcPct val="100000"/>
              </a:lnSpc>
              <a:spcBef>
                <a:spcPts val="5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2pPr>
            <a:lvl3pPr marL="1371600" marR="0" lvl="2" indent="-292100" algn="l">
              <a:lnSpc>
                <a:spcPct val="100000"/>
              </a:lnSpc>
              <a:spcBef>
                <a:spcPts val="5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3pPr>
            <a:lvl4pPr marL="1828800" marR="0" lvl="3" indent="-292100" algn="l">
              <a:lnSpc>
                <a:spcPct val="100000"/>
              </a:lnSpc>
              <a:spcBef>
                <a:spcPts val="5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4pPr>
            <a:lvl5pPr marL="2286000" marR="0" lvl="4" indent="-292100" algn="l">
              <a:lnSpc>
                <a:spcPct val="100000"/>
              </a:lnSpc>
              <a:spcBef>
                <a:spcPts val="5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5pPr>
            <a:lvl6pPr marL="2743200" marR="0" lvl="5" indent="-292100" algn="l">
              <a:lnSpc>
                <a:spcPct val="100000"/>
              </a:lnSpc>
              <a:spcBef>
                <a:spcPts val="3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6pPr>
            <a:lvl7pPr marL="3200400" marR="0" lvl="6" indent="-292100" algn="l">
              <a:lnSpc>
                <a:spcPct val="100000"/>
              </a:lnSpc>
              <a:spcBef>
                <a:spcPts val="3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7pPr>
            <a:lvl8pPr marL="3657600" marR="0" lvl="7" indent="-292100" algn="l">
              <a:lnSpc>
                <a:spcPct val="100000"/>
              </a:lnSpc>
              <a:spcBef>
                <a:spcPts val="3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8pPr>
            <a:lvl9pPr marL="4114800" marR="0" lvl="8" indent="-292100" algn="l">
              <a:lnSpc>
                <a:spcPct val="100000"/>
              </a:lnSpc>
              <a:spcBef>
                <a:spcPts val="3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9pPr>
          </a:lstStyle>
          <a:p>
            <a:endParaRPr/>
          </a:p>
        </p:txBody>
      </p:sp>
      <p:sp>
        <p:nvSpPr>
          <p:cNvPr id="326" name="Google Shape;326;g1821c3a7050_2_257"/>
          <p:cNvSpPr txBox="1">
            <a:spLocks noGrp="1"/>
          </p:cNvSpPr>
          <p:nvPr>
            <p:ph type="dt" idx="10"/>
          </p:nvPr>
        </p:nvSpPr>
        <p:spPr>
          <a:xfrm>
            <a:off x="6795247" y="4817690"/>
            <a:ext cx="2133600" cy="2739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595959"/>
              </a:buClr>
              <a:buSzPts val="1100"/>
              <a:buFont typeface="Rockwell"/>
              <a:buNone/>
              <a:defRPr sz="8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9pPr>
          </a:lstStyle>
          <a:p>
            <a:endParaRPr/>
          </a:p>
        </p:txBody>
      </p:sp>
      <p:sp>
        <p:nvSpPr>
          <p:cNvPr id="327" name="Google Shape;327;g1821c3a7050_2_257"/>
          <p:cNvSpPr txBox="1">
            <a:spLocks noGrp="1"/>
          </p:cNvSpPr>
          <p:nvPr>
            <p:ph type="ftr" idx="11"/>
          </p:nvPr>
        </p:nvSpPr>
        <p:spPr>
          <a:xfrm>
            <a:off x="201706" y="4817690"/>
            <a:ext cx="61230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595959"/>
              </a:buClr>
              <a:buSzPts val="1100"/>
              <a:buFont typeface="Rockwell"/>
              <a:buNone/>
              <a:defRPr sz="8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9pPr>
          </a:lstStyle>
          <a:p>
            <a:endParaRPr/>
          </a:p>
        </p:txBody>
      </p:sp>
      <p:sp>
        <p:nvSpPr>
          <p:cNvPr id="328" name="Google Shape;328;g1821c3a7050_2_257"/>
          <p:cNvSpPr txBox="1">
            <a:spLocks noGrp="1"/>
          </p:cNvSpPr>
          <p:nvPr>
            <p:ph type="sldNum" idx="12"/>
          </p:nvPr>
        </p:nvSpPr>
        <p:spPr>
          <a:xfrm>
            <a:off x="8305800" y="181676"/>
            <a:ext cx="554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29" name="Google Shape;329;g1821c3a7050_2_257"/>
          <p:cNvSpPr txBox="1"/>
          <p:nvPr/>
        </p:nvSpPr>
        <p:spPr>
          <a:xfrm>
            <a:off x="223186" y="171450"/>
            <a:ext cx="261000" cy="4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2700"/>
              <a:buFont typeface="Rockwell"/>
              <a:buNone/>
            </a:pPr>
            <a:r>
              <a:rPr lang="en-US" sz="2700" b="1" i="0" u="none" strike="noStrike" cap="none">
                <a:solidFill>
                  <a:srgbClr val="9FC3E3"/>
                </a:solidFill>
                <a:latin typeface="Rockwell"/>
                <a:ea typeface="Rockwell"/>
                <a:cs typeface="Rockwell"/>
                <a:sym typeface="Rockwell"/>
              </a:rPr>
              <a:t>+</a:t>
            </a:r>
            <a:endParaRPr sz="1100" b="0" i="0" u="none" strike="noStrike" cap="none">
              <a:solidFill>
                <a:srgbClr val="000000"/>
              </a:solidFill>
              <a:latin typeface="Arial"/>
              <a:ea typeface="Arial"/>
              <a:cs typeface="Arial"/>
              <a:sym typeface="Arial"/>
            </a:endParaRPr>
          </a:p>
        </p:txBody>
      </p:sp>
      <p:sp>
        <p:nvSpPr>
          <p:cNvPr id="330" name="Google Shape;330;g1821c3a7050_2_257"/>
          <p:cNvSpPr/>
          <p:nvPr/>
        </p:nvSpPr>
        <p:spPr>
          <a:xfrm>
            <a:off x="8068235" y="211931"/>
            <a:ext cx="91500" cy="12003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Rockwell"/>
              <a:buNone/>
            </a:pPr>
            <a:endParaRPr sz="140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331"/>
        <p:cNvGrpSpPr/>
        <p:nvPr/>
      </p:nvGrpSpPr>
      <p:grpSpPr>
        <a:xfrm>
          <a:off x="0" y="0"/>
          <a:ext cx="0" cy="0"/>
          <a:chOff x="0" y="0"/>
          <a:chExt cx="0" cy="0"/>
        </a:xfrm>
      </p:grpSpPr>
      <p:sp>
        <p:nvSpPr>
          <p:cNvPr id="332" name="Google Shape;332;g1821c3a7050_2_266"/>
          <p:cNvSpPr/>
          <p:nvPr/>
        </p:nvSpPr>
        <p:spPr>
          <a:xfrm>
            <a:off x="8166847" y="211931"/>
            <a:ext cx="685800" cy="12003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Rockwell"/>
              <a:buNone/>
            </a:pPr>
            <a:endParaRPr sz="1400" b="0" i="0" u="none" strike="noStrike" cap="none">
              <a:solidFill>
                <a:srgbClr val="FFFFFF"/>
              </a:solidFill>
              <a:latin typeface="Rockwell"/>
              <a:ea typeface="Rockwell"/>
              <a:cs typeface="Rockwell"/>
              <a:sym typeface="Rockwell"/>
            </a:endParaRPr>
          </a:p>
        </p:txBody>
      </p:sp>
      <p:sp>
        <p:nvSpPr>
          <p:cNvPr id="333" name="Google Shape;333;g1821c3a7050_2_266"/>
          <p:cNvSpPr txBox="1"/>
          <p:nvPr/>
        </p:nvSpPr>
        <p:spPr>
          <a:xfrm>
            <a:off x="223186" y="171450"/>
            <a:ext cx="261000" cy="4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2700"/>
              <a:buFont typeface="Rockwell"/>
              <a:buNone/>
            </a:pPr>
            <a:r>
              <a:rPr lang="en-US" sz="2700" b="1" i="0" u="none" strike="noStrike" cap="none">
                <a:solidFill>
                  <a:srgbClr val="9FC3E3"/>
                </a:solidFill>
                <a:latin typeface="Rockwell"/>
                <a:ea typeface="Rockwell"/>
                <a:cs typeface="Rockwell"/>
                <a:sym typeface="Rockwell"/>
              </a:rPr>
              <a:t>+</a:t>
            </a:r>
            <a:endParaRPr sz="1100" b="0" i="0" u="none" strike="noStrike" cap="none">
              <a:solidFill>
                <a:srgbClr val="000000"/>
              </a:solidFill>
              <a:latin typeface="Arial"/>
              <a:ea typeface="Arial"/>
              <a:cs typeface="Arial"/>
              <a:sym typeface="Arial"/>
            </a:endParaRPr>
          </a:p>
        </p:txBody>
      </p:sp>
      <p:sp>
        <p:nvSpPr>
          <p:cNvPr id="334" name="Google Shape;334;g1821c3a7050_2_266"/>
          <p:cNvSpPr txBox="1">
            <a:spLocks noGrp="1"/>
          </p:cNvSpPr>
          <p:nvPr>
            <p:ph type="title"/>
          </p:nvPr>
        </p:nvSpPr>
        <p:spPr>
          <a:xfrm>
            <a:off x="498475" y="363071"/>
            <a:ext cx="7556400" cy="837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accent1"/>
              </a:buClr>
              <a:buSzPts val="2700"/>
              <a:buFont typeface="Rockwell"/>
              <a:buNone/>
              <a:defRPr sz="2700" b="0"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335" name="Google Shape;335;g1821c3a7050_2_266"/>
          <p:cNvSpPr txBox="1">
            <a:spLocks noGrp="1"/>
          </p:cNvSpPr>
          <p:nvPr>
            <p:ph type="body" idx="1"/>
          </p:nvPr>
        </p:nvSpPr>
        <p:spPr>
          <a:xfrm>
            <a:off x="497541" y="1835525"/>
            <a:ext cx="3657600" cy="2759100"/>
          </a:xfrm>
          <a:prstGeom prst="rect">
            <a:avLst/>
          </a:prstGeom>
          <a:noFill/>
          <a:ln>
            <a:noFill/>
          </a:ln>
        </p:spPr>
        <p:txBody>
          <a:bodyPr spcFirstLastPara="1" wrap="square" lIns="68575" tIns="34275" rIns="68575" bIns="34275" anchor="t" anchorCtr="0">
            <a:noAutofit/>
          </a:bodyPr>
          <a:lstStyle>
            <a:lvl1pPr marL="457200" marR="0" lvl="0" indent="-292100" algn="l">
              <a:lnSpc>
                <a:spcPct val="100000"/>
              </a:lnSpc>
              <a:spcBef>
                <a:spcPts val="1500"/>
              </a:spcBef>
              <a:spcAft>
                <a:spcPts val="0"/>
              </a:spcAft>
              <a:buClr>
                <a:schemeClr val="accent1"/>
              </a:buClr>
              <a:buSzPts val="1000"/>
              <a:buFont typeface="Noto Sans"/>
              <a:buChar char="■"/>
              <a:defRPr sz="1400" b="0" i="0" u="none" strike="noStrike" cap="none">
                <a:solidFill>
                  <a:srgbClr val="595959"/>
                </a:solidFill>
                <a:latin typeface="Century Gothic"/>
                <a:ea typeface="Century Gothic"/>
                <a:cs typeface="Century Gothic"/>
                <a:sym typeface="Century Gothic"/>
              </a:defRPr>
            </a:lvl1pPr>
            <a:lvl2pPr marL="914400" marR="0" lvl="1" indent="-292100" algn="l">
              <a:lnSpc>
                <a:spcPct val="100000"/>
              </a:lnSpc>
              <a:spcBef>
                <a:spcPts val="5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2pPr>
            <a:lvl3pPr marL="1371600" marR="0" lvl="2" indent="-292100" algn="l">
              <a:lnSpc>
                <a:spcPct val="100000"/>
              </a:lnSpc>
              <a:spcBef>
                <a:spcPts val="5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3pPr>
            <a:lvl4pPr marL="1828800" marR="0" lvl="3" indent="-292100" algn="l">
              <a:lnSpc>
                <a:spcPct val="100000"/>
              </a:lnSpc>
              <a:spcBef>
                <a:spcPts val="5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4pPr>
            <a:lvl5pPr marL="2286000" marR="0" lvl="4" indent="-292100" algn="l">
              <a:lnSpc>
                <a:spcPct val="100000"/>
              </a:lnSpc>
              <a:spcBef>
                <a:spcPts val="5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5pPr>
            <a:lvl6pPr marL="2743200" marR="0" lvl="5" indent="-285750" algn="l">
              <a:lnSpc>
                <a:spcPct val="100000"/>
              </a:lnSpc>
              <a:spcBef>
                <a:spcPts val="200"/>
              </a:spcBef>
              <a:spcAft>
                <a:spcPts val="0"/>
              </a:spcAft>
              <a:buClr>
                <a:srgbClr val="9FC3E3"/>
              </a:buClr>
              <a:buSzPts val="900"/>
              <a:buFont typeface="Noto Sans"/>
              <a:buChar char="■"/>
              <a:defRPr sz="1200" b="0" i="0" u="none" strike="noStrike" cap="none">
                <a:solidFill>
                  <a:srgbClr val="595959"/>
                </a:solidFill>
                <a:latin typeface="Rockwell"/>
                <a:ea typeface="Rockwell"/>
                <a:cs typeface="Rockwell"/>
                <a:sym typeface="Rockwell"/>
              </a:defRPr>
            </a:lvl6pPr>
            <a:lvl7pPr marL="3200400" marR="0" lvl="6" indent="-285750" algn="l">
              <a:lnSpc>
                <a:spcPct val="100000"/>
              </a:lnSpc>
              <a:spcBef>
                <a:spcPts val="200"/>
              </a:spcBef>
              <a:spcAft>
                <a:spcPts val="0"/>
              </a:spcAft>
              <a:buClr>
                <a:schemeClr val="accent1"/>
              </a:buClr>
              <a:buSzPts val="900"/>
              <a:buFont typeface="Noto Sans"/>
              <a:buChar char="■"/>
              <a:defRPr sz="1200" b="0" i="0" u="none" strike="noStrike" cap="none">
                <a:solidFill>
                  <a:srgbClr val="595959"/>
                </a:solidFill>
                <a:latin typeface="Rockwell"/>
                <a:ea typeface="Rockwell"/>
                <a:cs typeface="Rockwell"/>
                <a:sym typeface="Rockwell"/>
              </a:defRPr>
            </a:lvl7pPr>
            <a:lvl8pPr marL="3657600" marR="0" lvl="7" indent="-285750" algn="l">
              <a:lnSpc>
                <a:spcPct val="100000"/>
              </a:lnSpc>
              <a:spcBef>
                <a:spcPts val="200"/>
              </a:spcBef>
              <a:spcAft>
                <a:spcPts val="0"/>
              </a:spcAft>
              <a:buClr>
                <a:srgbClr val="9FC3E3"/>
              </a:buClr>
              <a:buSzPts val="900"/>
              <a:buFont typeface="Noto Sans"/>
              <a:buChar char="■"/>
              <a:defRPr sz="1200" b="0" i="0" u="none" strike="noStrike" cap="none">
                <a:solidFill>
                  <a:srgbClr val="595959"/>
                </a:solidFill>
                <a:latin typeface="Rockwell"/>
                <a:ea typeface="Rockwell"/>
                <a:cs typeface="Rockwell"/>
                <a:sym typeface="Rockwell"/>
              </a:defRPr>
            </a:lvl8pPr>
            <a:lvl9pPr marL="4114800" marR="0" lvl="8" indent="-285750" algn="l">
              <a:lnSpc>
                <a:spcPct val="100000"/>
              </a:lnSpc>
              <a:spcBef>
                <a:spcPts val="200"/>
              </a:spcBef>
              <a:spcAft>
                <a:spcPts val="0"/>
              </a:spcAft>
              <a:buClr>
                <a:schemeClr val="accent1"/>
              </a:buClr>
              <a:buSzPts val="900"/>
              <a:buFont typeface="Noto Sans"/>
              <a:buChar char="■"/>
              <a:defRPr sz="1200" b="0" i="0" u="none" strike="noStrike" cap="none">
                <a:solidFill>
                  <a:srgbClr val="595959"/>
                </a:solidFill>
                <a:latin typeface="Rockwell"/>
                <a:ea typeface="Rockwell"/>
                <a:cs typeface="Rockwell"/>
                <a:sym typeface="Rockwell"/>
              </a:defRPr>
            </a:lvl9pPr>
          </a:lstStyle>
          <a:p>
            <a:endParaRPr/>
          </a:p>
        </p:txBody>
      </p:sp>
      <p:sp>
        <p:nvSpPr>
          <p:cNvPr id="336" name="Google Shape;336;g1821c3a7050_2_266"/>
          <p:cNvSpPr txBox="1">
            <a:spLocks noGrp="1"/>
          </p:cNvSpPr>
          <p:nvPr>
            <p:ph type="body" idx="2"/>
          </p:nvPr>
        </p:nvSpPr>
        <p:spPr>
          <a:xfrm>
            <a:off x="4399878" y="1835525"/>
            <a:ext cx="3657600" cy="2759100"/>
          </a:xfrm>
          <a:prstGeom prst="rect">
            <a:avLst/>
          </a:prstGeom>
          <a:noFill/>
          <a:ln>
            <a:noFill/>
          </a:ln>
        </p:spPr>
        <p:txBody>
          <a:bodyPr spcFirstLastPara="1" wrap="square" lIns="68575" tIns="34275" rIns="68575" bIns="34275" anchor="t" anchorCtr="0">
            <a:noAutofit/>
          </a:bodyPr>
          <a:lstStyle>
            <a:lvl1pPr marL="457200" marR="0" lvl="0" indent="-292100" algn="l">
              <a:lnSpc>
                <a:spcPct val="100000"/>
              </a:lnSpc>
              <a:spcBef>
                <a:spcPts val="1500"/>
              </a:spcBef>
              <a:spcAft>
                <a:spcPts val="0"/>
              </a:spcAft>
              <a:buClr>
                <a:schemeClr val="accent1"/>
              </a:buClr>
              <a:buSzPts val="1000"/>
              <a:buFont typeface="Noto Sans"/>
              <a:buChar char="■"/>
              <a:defRPr sz="1400" b="0" i="0" u="none" strike="noStrike" cap="none">
                <a:solidFill>
                  <a:srgbClr val="595959"/>
                </a:solidFill>
                <a:latin typeface="Century Gothic"/>
                <a:ea typeface="Century Gothic"/>
                <a:cs typeface="Century Gothic"/>
                <a:sym typeface="Century Gothic"/>
              </a:defRPr>
            </a:lvl1pPr>
            <a:lvl2pPr marL="914400" marR="0" lvl="1" indent="-292100" algn="l">
              <a:lnSpc>
                <a:spcPct val="100000"/>
              </a:lnSpc>
              <a:spcBef>
                <a:spcPts val="5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2pPr>
            <a:lvl3pPr marL="1371600" marR="0" lvl="2" indent="-292100" algn="l">
              <a:lnSpc>
                <a:spcPct val="100000"/>
              </a:lnSpc>
              <a:spcBef>
                <a:spcPts val="5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3pPr>
            <a:lvl4pPr marL="1828800" marR="0" lvl="3" indent="-292100" algn="l">
              <a:lnSpc>
                <a:spcPct val="100000"/>
              </a:lnSpc>
              <a:spcBef>
                <a:spcPts val="500"/>
              </a:spcBef>
              <a:spcAft>
                <a:spcPts val="0"/>
              </a:spcAft>
              <a:buClr>
                <a:srgbClr val="9FC3E3"/>
              </a:buClr>
              <a:buSzPts val="1000"/>
              <a:buFont typeface="Noto Sans"/>
              <a:buChar char="■"/>
              <a:defRPr sz="1400" b="0" i="0" u="none" strike="noStrike" cap="none">
                <a:solidFill>
                  <a:srgbClr val="595959"/>
                </a:solidFill>
                <a:latin typeface="Rockwell"/>
                <a:ea typeface="Rockwell"/>
                <a:cs typeface="Rockwell"/>
                <a:sym typeface="Rockwell"/>
              </a:defRPr>
            </a:lvl4pPr>
            <a:lvl5pPr marL="2286000" marR="0" lvl="4" indent="-292100" algn="l">
              <a:lnSpc>
                <a:spcPct val="100000"/>
              </a:lnSpc>
              <a:spcBef>
                <a:spcPts val="500"/>
              </a:spcBef>
              <a:spcAft>
                <a:spcPts val="0"/>
              </a:spcAft>
              <a:buClr>
                <a:schemeClr val="accent1"/>
              </a:buClr>
              <a:buSzPts val="1000"/>
              <a:buFont typeface="Noto Sans"/>
              <a:buChar char="■"/>
              <a:defRPr sz="1400" b="0" i="0" u="none" strike="noStrike" cap="none">
                <a:solidFill>
                  <a:srgbClr val="595959"/>
                </a:solidFill>
                <a:latin typeface="Rockwell"/>
                <a:ea typeface="Rockwell"/>
                <a:cs typeface="Rockwell"/>
                <a:sym typeface="Rockwell"/>
              </a:defRPr>
            </a:lvl5pPr>
            <a:lvl6pPr marL="2743200" marR="0" lvl="5" indent="-285750" algn="l">
              <a:lnSpc>
                <a:spcPct val="100000"/>
              </a:lnSpc>
              <a:spcBef>
                <a:spcPts val="200"/>
              </a:spcBef>
              <a:spcAft>
                <a:spcPts val="0"/>
              </a:spcAft>
              <a:buClr>
                <a:srgbClr val="9FC3E3"/>
              </a:buClr>
              <a:buSzPts val="900"/>
              <a:buFont typeface="Noto Sans"/>
              <a:buChar char="■"/>
              <a:defRPr sz="1200" b="0" i="0" u="none" strike="noStrike" cap="none">
                <a:solidFill>
                  <a:srgbClr val="595959"/>
                </a:solidFill>
                <a:latin typeface="Rockwell"/>
                <a:ea typeface="Rockwell"/>
                <a:cs typeface="Rockwell"/>
                <a:sym typeface="Rockwell"/>
              </a:defRPr>
            </a:lvl6pPr>
            <a:lvl7pPr marL="3200400" marR="0" lvl="6" indent="-285750" algn="l">
              <a:lnSpc>
                <a:spcPct val="100000"/>
              </a:lnSpc>
              <a:spcBef>
                <a:spcPts val="200"/>
              </a:spcBef>
              <a:spcAft>
                <a:spcPts val="0"/>
              </a:spcAft>
              <a:buClr>
                <a:schemeClr val="accent1"/>
              </a:buClr>
              <a:buSzPts val="900"/>
              <a:buFont typeface="Noto Sans"/>
              <a:buChar char="■"/>
              <a:defRPr sz="1200" b="0" i="0" u="none" strike="noStrike" cap="none">
                <a:solidFill>
                  <a:srgbClr val="595959"/>
                </a:solidFill>
                <a:latin typeface="Rockwell"/>
                <a:ea typeface="Rockwell"/>
                <a:cs typeface="Rockwell"/>
                <a:sym typeface="Rockwell"/>
              </a:defRPr>
            </a:lvl7pPr>
            <a:lvl8pPr marL="3657600" marR="0" lvl="7" indent="-285750" algn="l">
              <a:lnSpc>
                <a:spcPct val="100000"/>
              </a:lnSpc>
              <a:spcBef>
                <a:spcPts val="200"/>
              </a:spcBef>
              <a:spcAft>
                <a:spcPts val="0"/>
              </a:spcAft>
              <a:buClr>
                <a:srgbClr val="9FC3E3"/>
              </a:buClr>
              <a:buSzPts val="900"/>
              <a:buFont typeface="Noto Sans"/>
              <a:buChar char="■"/>
              <a:defRPr sz="1200" b="0" i="0" u="none" strike="noStrike" cap="none">
                <a:solidFill>
                  <a:srgbClr val="595959"/>
                </a:solidFill>
                <a:latin typeface="Rockwell"/>
                <a:ea typeface="Rockwell"/>
                <a:cs typeface="Rockwell"/>
                <a:sym typeface="Rockwell"/>
              </a:defRPr>
            </a:lvl8pPr>
            <a:lvl9pPr marL="4114800" marR="0" lvl="8" indent="-285750" algn="l">
              <a:lnSpc>
                <a:spcPct val="100000"/>
              </a:lnSpc>
              <a:spcBef>
                <a:spcPts val="200"/>
              </a:spcBef>
              <a:spcAft>
                <a:spcPts val="0"/>
              </a:spcAft>
              <a:buClr>
                <a:schemeClr val="accent1"/>
              </a:buClr>
              <a:buSzPts val="900"/>
              <a:buFont typeface="Noto Sans"/>
              <a:buChar char="■"/>
              <a:defRPr sz="1200" b="0" i="0" u="none" strike="noStrike" cap="none">
                <a:solidFill>
                  <a:srgbClr val="595959"/>
                </a:solidFill>
                <a:latin typeface="Rockwell"/>
                <a:ea typeface="Rockwell"/>
                <a:cs typeface="Rockwell"/>
                <a:sym typeface="Rockwell"/>
              </a:defRPr>
            </a:lvl9pPr>
          </a:lstStyle>
          <a:p>
            <a:endParaRPr/>
          </a:p>
        </p:txBody>
      </p:sp>
      <p:sp>
        <p:nvSpPr>
          <p:cNvPr id="337" name="Google Shape;337;g1821c3a7050_2_266"/>
          <p:cNvSpPr txBox="1">
            <a:spLocks noGrp="1"/>
          </p:cNvSpPr>
          <p:nvPr>
            <p:ph type="dt" idx="10"/>
          </p:nvPr>
        </p:nvSpPr>
        <p:spPr>
          <a:xfrm>
            <a:off x="6795247" y="4817690"/>
            <a:ext cx="2133600" cy="2739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595959"/>
              </a:buClr>
              <a:buSzPts val="1100"/>
              <a:buFont typeface="Rockwell"/>
              <a:buNone/>
              <a:defRPr sz="8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9pPr>
          </a:lstStyle>
          <a:p>
            <a:endParaRPr/>
          </a:p>
        </p:txBody>
      </p:sp>
      <p:sp>
        <p:nvSpPr>
          <p:cNvPr id="338" name="Google Shape;338;g1821c3a7050_2_266"/>
          <p:cNvSpPr txBox="1">
            <a:spLocks noGrp="1"/>
          </p:cNvSpPr>
          <p:nvPr>
            <p:ph type="ftr" idx="11"/>
          </p:nvPr>
        </p:nvSpPr>
        <p:spPr>
          <a:xfrm>
            <a:off x="201706" y="4817690"/>
            <a:ext cx="61230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595959"/>
              </a:buClr>
              <a:buSzPts val="1100"/>
              <a:buFont typeface="Rockwell"/>
              <a:buNone/>
              <a:defRPr sz="8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100"/>
              <a:buFont typeface="Rockwell"/>
              <a:buNone/>
              <a:defRPr sz="1400" b="0" i="0" u="none" strike="noStrike" cap="none">
                <a:solidFill>
                  <a:schemeClr val="dk1"/>
                </a:solidFill>
                <a:latin typeface="Rockwell"/>
                <a:ea typeface="Rockwell"/>
                <a:cs typeface="Rockwell"/>
                <a:sym typeface="Rockwell"/>
              </a:defRPr>
            </a:lvl9pPr>
          </a:lstStyle>
          <a:p>
            <a:endParaRPr/>
          </a:p>
        </p:txBody>
      </p:sp>
      <p:sp>
        <p:nvSpPr>
          <p:cNvPr id="339" name="Google Shape;339;g1821c3a7050_2_266"/>
          <p:cNvSpPr txBox="1">
            <a:spLocks noGrp="1"/>
          </p:cNvSpPr>
          <p:nvPr>
            <p:ph type="sldNum" idx="12"/>
          </p:nvPr>
        </p:nvSpPr>
        <p:spPr>
          <a:xfrm>
            <a:off x="8305800" y="181676"/>
            <a:ext cx="554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40" name="Google Shape;340;g1821c3a7050_2_266"/>
          <p:cNvSpPr txBox="1">
            <a:spLocks noGrp="1"/>
          </p:cNvSpPr>
          <p:nvPr>
            <p:ph type="body" idx="3"/>
          </p:nvPr>
        </p:nvSpPr>
        <p:spPr>
          <a:xfrm>
            <a:off x="497541" y="1553136"/>
            <a:ext cx="3657600" cy="242100"/>
          </a:xfrm>
          <a:prstGeom prst="rect">
            <a:avLst/>
          </a:prstGeom>
          <a:solidFill>
            <a:schemeClr val="accent3"/>
          </a:solidFill>
          <a:ln>
            <a:noFill/>
          </a:ln>
        </p:spPr>
        <p:txBody>
          <a:bodyPr spcFirstLastPara="1" wrap="square" lIns="68575" tIns="0" rIns="68575" bIns="0" anchor="ctr" anchorCtr="0">
            <a:noAutofit/>
          </a:bodyPr>
          <a:lstStyle>
            <a:lvl1pPr marL="457200" marR="0" lvl="0" indent="-228600" algn="ctr">
              <a:lnSpc>
                <a:spcPct val="100000"/>
              </a:lnSpc>
              <a:spcBef>
                <a:spcPts val="0"/>
              </a:spcBef>
              <a:spcAft>
                <a:spcPts val="0"/>
              </a:spcAft>
              <a:buClr>
                <a:schemeClr val="accent1"/>
              </a:buClr>
              <a:buSzPts val="1000"/>
              <a:buFont typeface="Noto Sans"/>
              <a:buNone/>
              <a:defRPr sz="1400" b="0" i="0" u="none" strike="noStrike" cap="none">
                <a:solidFill>
                  <a:schemeClr val="lt1"/>
                </a:solidFill>
                <a:latin typeface="Century Gothic"/>
                <a:ea typeface="Century Gothic"/>
                <a:cs typeface="Century Gothic"/>
                <a:sym typeface="Century Gothic"/>
              </a:defRPr>
            </a:lvl1pPr>
            <a:lvl2pPr marL="914400" marR="0" lvl="1" indent="-228600" algn="l">
              <a:lnSpc>
                <a:spcPct val="100000"/>
              </a:lnSpc>
              <a:spcBef>
                <a:spcPts val="500"/>
              </a:spcBef>
              <a:spcAft>
                <a:spcPts val="0"/>
              </a:spcAft>
              <a:buClr>
                <a:srgbClr val="9FC3E3"/>
              </a:buClr>
              <a:buSzPts val="1100"/>
              <a:buFont typeface="Noto Sans"/>
              <a:buNone/>
              <a:defRPr sz="15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500"/>
              </a:spcBef>
              <a:spcAft>
                <a:spcPts val="0"/>
              </a:spcAft>
              <a:buClr>
                <a:schemeClr val="accent1"/>
              </a:buClr>
              <a:buSzPts val="1000"/>
              <a:buFont typeface="Noto Sans"/>
              <a:buNone/>
              <a:defRPr sz="14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500"/>
              </a:spcBef>
              <a:spcAft>
                <a:spcPts val="0"/>
              </a:spcAft>
              <a:buClr>
                <a:srgbClr val="9FC3E3"/>
              </a:buClr>
              <a:buSzPts val="900"/>
              <a:buFont typeface="Noto Sans"/>
              <a:buNone/>
              <a:defRPr sz="12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500"/>
              </a:spcBef>
              <a:spcAft>
                <a:spcPts val="0"/>
              </a:spcAft>
              <a:buClr>
                <a:schemeClr val="accent1"/>
              </a:buClr>
              <a:buSzPts val="900"/>
              <a:buFont typeface="Noto Sans"/>
              <a:buNone/>
              <a:defRPr sz="12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200"/>
              </a:spcBef>
              <a:spcAft>
                <a:spcPts val="0"/>
              </a:spcAft>
              <a:buClr>
                <a:srgbClr val="9FC3E3"/>
              </a:buClr>
              <a:buSzPts val="900"/>
              <a:buFont typeface="Noto Sans"/>
              <a:buNone/>
              <a:defRPr sz="12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200"/>
              </a:spcBef>
              <a:spcAft>
                <a:spcPts val="0"/>
              </a:spcAft>
              <a:buClr>
                <a:schemeClr val="accent1"/>
              </a:buClr>
              <a:buSzPts val="900"/>
              <a:buFont typeface="Noto Sans"/>
              <a:buNone/>
              <a:defRPr sz="12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200"/>
              </a:spcBef>
              <a:spcAft>
                <a:spcPts val="0"/>
              </a:spcAft>
              <a:buClr>
                <a:srgbClr val="9FC3E3"/>
              </a:buClr>
              <a:buSzPts val="900"/>
              <a:buFont typeface="Noto Sans"/>
              <a:buNone/>
              <a:defRPr sz="12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200"/>
              </a:spcBef>
              <a:spcAft>
                <a:spcPts val="0"/>
              </a:spcAft>
              <a:buClr>
                <a:schemeClr val="accent1"/>
              </a:buClr>
              <a:buSzPts val="900"/>
              <a:buFont typeface="Noto Sans"/>
              <a:buNone/>
              <a:defRPr sz="1200" b="1" i="0" u="none" strike="noStrike" cap="none">
                <a:solidFill>
                  <a:srgbClr val="595959"/>
                </a:solidFill>
                <a:latin typeface="Rockwell"/>
                <a:ea typeface="Rockwell"/>
                <a:cs typeface="Rockwell"/>
                <a:sym typeface="Rockwell"/>
              </a:defRPr>
            </a:lvl9pPr>
          </a:lstStyle>
          <a:p>
            <a:endParaRPr/>
          </a:p>
        </p:txBody>
      </p:sp>
      <p:sp>
        <p:nvSpPr>
          <p:cNvPr id="341" name="Google Shape;341;g1821c3a7050_2_266"/>
          <p:cNvSpPr txBox="1">
            <a:spLocks noGrp="1"/>
          </p:cNvSpPr>
          <p:nvPr>
            <p:ph type="body" idx="4"/>
          </p:nvPr>
        </p:nvSpPr>
        <p:spPr>
          <a:xfrm>
            <a:off x="4399878" y="1553136"/>
            <a:ext cx="3657600" cy="242100"/>
          </a:xfrm>
          <a:prstGeom prst="rect">
            <a:avLst/>
          </a:prstGeom>
          <a:solidFill>
            <a:srgbClr val="B1BBCB"/>
          </a:solidFill>
          <a:ln>
            <a:noFill/>
          </a:ln>
        </p:spPr>
        <p:txBody>
          <a:bodyPr spcFirstLastPara="1" wrap="square" lIns="68575" tIns="0" rIns="68575" bIns="0" anchor="ctr" anchorCtr="0">
            <a:noAutofit/>
          </a:bodyPr>
          <a:lstStyle>
            <a:lvl1pPr marL="457200" marR="0" lvl="0" indent="-228600" algn="ctr">
              <a:lnSpc>
                <a:spcPct val="100000"/>
              </a:lnSpc>
              <a:spcBef>
                <a:spcPts val="0"/>
              </a:spcBef>
              <a:spcAft>
                <a:spcPts val="0"/>
              </a:spcAft>
              <a:buClr>
                <a:schemeClr val="accent1"/>
              </a:buClr>
              <a:buSzPts val="1000"/>
              <a:buFont typeface="Noto Sans"/>
              <a:buNone/>
              <a:defRPr sz="1400" b="0" i="0" u="none" strike="noStrike" cap="none">
                <a:solidFill>
                  <a:schemeClr val="lt1"/>
                </a:solidFill>
                <a:latin typeface="Century Gothic"/>
                <a:ea typeface="Century Gothic"/>
                <a:cs typeface="Century Gothic"/>
                <a:sym typeface="Century Gothic"/>
              </a:defRPr>
            </a:lvl1pPr>
            <a:lvl2pPr marL="914400" marR="0" lvl="1" indent="-228600" algn="l">
              <a:lnSpc>
                <a:spcPct val="100000"/>
              </a:lnSpc>
              <a:spcBef>
                <a:spcPts val="500"/>
              </a:spcBef>
              <a:spcAft>
                <a:spcPts val="0"/>
              </a:spcAft>
              <a:buClr>
                <a:srgbClr val="9FC3E3"/>
              </a:buClr>
              <a:buSzPts val="1100"/>
              <a:buFont typeface="Noto Sans"/>
              <a:buNone/>
              <a:defRPr sz="15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500"/>
              </a:spcBef>
              <a:spcAft>
                <a:spcPts val="0"/>
              </a:spcAft>
              <a:buClr>
                <a:schemeClr val="accent1"/>
              </a:buClr>
              <a:buSzPts val="1000"/>
              <a:buFont typeface="Noto Sans"/>
              <a:buNone/>
              <a:defRPr sz="14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500"/>
              </a:spcBef>
              <a:spcAft>
                <a:spcPts val="0"/>
              </a:spcAft>
              <a:buClr>
                <a:srgbClr val="9FC3E3"/>
              </a:buClr>
              <a:buSzPts val="900"/>
              <a:buFont typeface="Noto Sans"/>
              <a:buNone/>
              <a:defRPr sz="12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500"/>
              </a:spcBef>
              <a:spcAft>
                <a:spcPts val="0"/>
              </a:spcAft>
              <a:buClr>
                <a:schemeClr val="accent1"/>
              </a:buClr>
              <a:buSzPts val="900"/>
              <a:buFont typeface="Noto Sans"/>
              <a:buNone/>
              <a:defRPr sz="12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200"/>
              </a:spcBef>
              <a:spcAft>
                <a:spcPts val="0"/>
              </a:spcAft>
              <a:buClr>
                <a:srgbClr val="9FC3E3"/>
              </a:buClr>
              <a:buSzPts val="900"/>
              <a:buFont typeface="Noto Sans"/>
              <a:buNone/>
              <a:defRPr sz="12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200"/>
              </a:spcBef>
              <a:spcAft>
                <a:spcPts val="0"/>
              </a:spcAft>
              <a:buClr>
                <a:schemeClr val="accent1"/>
              </a:buClr>
              <a:buSzPts val="900"/>
              <a:buFont typeface="Noto Sans"/>
              <a:buNone/>
              <a:defRPr sz="12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200"/>
              </a:spcBef>
              <a:spcAft>
                <a:spcPts val="0"/>
              </a:spcAft>
              <a:buClr>
                <a:srgbClr val="9FC3E3"/>
              </a:buClr>
              <a:buSzPts val="900"/>
              <a:buFont typeface="Noto Sans"/>
              <a:buNone/>
              <a:defRPr sz="12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200"/>
              </a:spcBef>
              <a:spcAft>
                <a:spcPts val="0"/>
              </a:spcAft>
              <a:buClr>
                <a:schemeClr val="accent1"/>
              </a:buClr>
              <a:buSzPts val="900"/>
              <a:buFont typeface="Noto Sans"/>
              <a:buNone/>
              <a:defRPr sz="1200" b="1"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Two Photo w/ Text and Footer">
  <p:cSld name="3_Two Photo w/ Text and Footer">
    <p:spTree>
      <p:nvGrpSpPr>
        <p:cNvPr id="1" name="Shape 345"/>
        <p:cNvGrpSpPr/>
        <p:nvPr/>
      </p:nvGrpSpPr>
      <p:grpSpPr>
        <a:xfrm>
          <a:off x="0" y="0"/>
          <a:ext cx="0" cy="0"/>
          <a:chOff x="0" y="0"/>
          <a:chExt cx="0" cy="0"/>
        </a:xfrm>
      </p:grpSpPr>
      <p:sp>
        <p:nvSpPr>
          <p:cNvPr id="346" name="Google Shape;346;g1821c3a7050_2_310"/>
          <p:cNvSpPr txBox="1">
            <a:spLocks noGrp="1"/>
          </p:cNvSpPr>
          <p:nvPr>
            <p:ph type="title"/>
          </p:nvPr>
        </p:nvSpPr>
        <p:spPr>
          <a:xfrm>
            <a:off x="629044" y="137473"/>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300"/>
              <a:buFont typeface="Rockwel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g1821c3a7050_2_310"/>
          <p:cNvSpPr>
            <a:spLocks noGrp="1"/>
          </p:cNvSpPr>
          <p:nvPr>
            <p:ph type="pic" idx="2"/>
          </p:nvPr>
        </p:nvSpPr>
        <p:spPr>
          <a:xfrm>
            <a:off x="629044" y="1371605"/>
            <a:ext cx="3606072" cy="1986977"/>
          </a:xfrm>
          <a:prstGeom prst="rect">
            <a:avLst/>
          </a:prstGeom>
          <a:noFill/>
          <a:ln>
            <a:noFill/>
          </a:ln>
        </p:spPr>
      </p:sp>
      <p:sp>
        <p:nvSpPr>
          <p:cNvPr id="348" name="Google Shape;348;g1821c3a7050_2_310"/>
          <p:cNvSpPr>
            <a:spLocks noGrp="1"/>
          </p:cNvSpPr>
          <p:nvPr>
            <p:ph type="pic" idx="3"/>
          </p:nvPr>
        </p:nvSpPr>
        <p:spPr>
          <a:xfrm>
            <a:off x="4788976" y="1371605"/>
            <a:ext cx="3726374" cy="1986977"/>
          </a:xfrm>
          <a:prstGeom prst="rect">
            <a:avLst/>
          </a:prstGeom>
          <a:noFill/>
          <a:ln>
            <a:noFill/>
          </a:ln>
        </p:spPr>
      </p:sp>
      <p:sp>
        <p:nvSpPr>
          <p:cNvPr id="349" name="Google Shape;349;g1821c3a7050_2_310"/>
          <p:cNvSpPr txBox="1">
            <a:spLocks noGrp="1"/>
          </p:cNvSpPr>
          <p:nvPr>
            <p:ph type="body" idx="1"/>
          </p:nvPr>
        </p:nvSpPr>
        <p:spPr>
          <a:xfrm>
            <a:off x="628650" y="3527074"/>
            <a:ext cx="7886700" cy="6858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750"/>
              </a:spcBef>
              <a:spcAft>
                <a:spcPts val="0"/>
              </a:spcAft>
              <a:buClr>
                <a:schemeClr val="dk1"/>
              </a:buClr>
              <a:buSzPts val="2100"/>
              <a:buFont typeface="Arial"/>
              <a:buNone/>
              <a:defRPr b="0" i="0"/>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350" name="Google Shape;350;g1821c3a7050_2_310"/>
          <p:cNvCxnSpPr/>
          <p:nvPr/>
        </p:nvCxnSpPr>
        <p:spPr>
          <a:xfrm>
            <a:off x="629047" y="891680"/>
            <a:ext cx="796895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2"/>
        <p:cNvGrpSpPr/>
        <p:nvPr/>
      </p:nvGrpSpPr>
      <p:grpSpPr>
        <a:xfrm>
          <a:off x="0" y="0"/>
          <a:ext cx="0" cy="0"/>
          <a:chOff x="0" y="0"/>
          <a:chExt cx="0" cy="0"/>
        </a:xfrm>
      </p:grpSpPr>
      <p:sp>
        <p:nvSpPr>
          <p:cNvPr id="43" name="Google Shape;43;p17"/>
          <p:cNvSpPr/>
          <p:nvPr/>
        </p:nvSpPr>
        <p:spPr>
          <a:xfrm>
            <a:off x="7216776" y="0"/>
            <a:ext cx="1927224" cy="51435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44" name="Google Shape;44;p17"/>
          <p:cNvSpPr/>
          <p:nvPr/>
        </p:nvSpPr>
        <p:spPr>
          <a:xfrm>
            <a:off x="6927849"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4705"/>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45" name="Google Shape;45;p17"/>
          <p:cNvSpPr/>
          <p:nvPr/>
        </p:nvSpPr>
        <p:spPr>
          <a:xfrm>
            <a:off x="6880225" y="0"/>
            <a:ext cx="1095374" cy="51435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4705"/>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46" name="Google Shape;46;p17"/>
          <p:cNvSpPr/>
          <p:nvPr/>
        </p:nvSpPr>
        <p:spPr>
          <a:xfrm>
            <a:off x="6880225" y="0"/>
            <a:ext cx="1095374" cy="51435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47" name="Google Shape;47;p17"/>
          <p:cNvSpPr txBox="1">
            <a:spLocks noGrp="1"/>
          </p:cNvSpPr>
          <p:nvPr>
            <p:ph type="title"/>
          </p:nvPr>
        </p:nvSpPr>
        <p:spPr>
          <a:xfrm>
            <a:off x="971549" y="2185987"/>
            <a:ext cx="6035040" cy="116800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2400"/>
              <a:buFont typeface="Calibri"/>
              <a:buNone/>
              <a:defRPr sz="2400">
                <a:solidFill>
                  <a:srgbClr val="3A3D4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7"/>
          <p:cNvSpPr txBox="1">
            <a:spLocks noGrp="1"/>
          </p:cNvSpPr>
          <p:nvPr>
            <p:ph type="body" idx="1"/>
          </p:nvPr>
        </p:nvSpPr>
        <p:spPr>
          <a:xfrm>
            <a:off x="971548" y="3442098"/>
            <a:ext cx="6035039" cy="7584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00"/>
              </a:spcBef>
              <a:spcAft>
                <a:spcPts val="0"/>
              </a:spcAft>
              <a:buClr>
                <a:srgbClr val="3A3D4B"/>
              </a:buClr>
              <a:buSzPts val="1800"/>
              <a:buNone/>
              <a:defRPr sz="1800">
                <a:solidFill>
                  <a:srgbClr val="3A3D4B"/>
                </a:solidFill>
              </a:defRPr>
            </a:lvl1pPr>
            <a:lvl2pPr marL="914400" lvl="1" indent="-228600" algn="l">
              <a:lnSpc>
                <a:spcPct val="90000"/>
              </a:lnSpc>
              <a:spcBef>
                <a:spcPts val="750"/>
              </a:spcBef>
              <a:spcAft>
                <a:spcPts val="0"/>
              </a:spcAft>
              <a:buSzPts val="1500"/>
              <a:buNone/>
              <a:defRPr sz="1500">
                <a:solidFill>
                  <a:srgbClr val="999999"/>
                </a:solidFill>
              </a:defRPr>
            </a:lvl2pPr>
            <a:lvl3pPr marL="1371600" lvl="2" indent="-228600" algn="l">
              <a:lnSpc>
                <a:spcPct val="90000"/>
              </a:lnSpc>
              <a:spcBef>
                <a:spcPts val="600"/>
              </a:spcBef>
              <a:spcAft>
                <a:spcPts val="0"/>
              </a:spcAft>
              <a:buSzPts val="1350"/>
              <a:buNone/>
              <a:defRPr sz="1350">
                <a:solidFill>
                  <a:srgbClr val="999999"/>
                </a:solidFill>
              </a:defRPr>
            </a:lvl3pPr>
            <a:lvl4pPr marL="1828800" lvl="3" indent="-228600" algn="l">
              <a:lnSpc>
                <a:spcPct val="90000"/>
              </a:lnSpc>
              <a:spcBef>
                <a:spcPts val="600"/>
              </a:spcBef>
              <a:spcAft>
                <a:spcPts val="0"/>
              </a:spcAft>
              <a:buClr>
                <a:srgbClr val="999999"/>
              </a:buClr>
              <a:buSzPts val="1200"/>
              <a:buNone/>
              <a:defRPr sz="1200">
                <a:solidFill>
                  <a:srgbClr val="999999"/>
                </a:solidFill>
              </a:defRPr>
            </a:lvl4pPr>
            <a:lvl5pPr marL="2286000" lvl="4" indent="-228600" algn="l">
              <a:lnSpc>
                <a:spcPct val="90000"/>
              </a:lnSpc>
              <a:spcBef>
                <a:spcPts val="600"/>
              </a:spcBef>
              <a:spcAft>
                <a:spcPts val="0"/>
              </a:spcAft>
              <a:buClr>
                <a:srgbClr val="999999"/>
              </a:buClr>
              <a:buSzPts val="1200"/>
              <a:buNone/>
              <a:defRPr sz="1200">
                <a:solidFill>
                  <a:srgbClr val="999999"/>
                </a:solidFill>
              </a:defRPr>
            </a:lvl5pPr>
            <a:lvl6pPr marL="2743200" lvl="5" indent="-228600" algn="l">
              <a:lnSpc>
                <a:spcPct val="90000"/>
              </a:lnSpc>
              <a:spcBef>
                <a:spcPts val="600"/>
              </a:spcBef>
              <a:spcAft>
                <a:spcPts val="0"/>
              </a:spcAft>
              <a:buClr>
                <a:srgbClr val="999999"/>
              </a:buClr>
              <a:buSzPts val="1200"/>
              <a:buNone/>
              <a:defRPr sz="1200">
                <a:solidFill>
                  <a:srgbClr val="999999"/>
                </a:solidFill>
              </a:defRPr>
            </a:lvl6pPr>
            <a:lvl7pPr marL="3200400" lvl="6" indent="-228600" algn="l">
              <a:lnSpc>
                <a:spcPct val="90000"/>
              </a:lnSpc>
              <a:spcBef>
                <a:spcPts val="600"/>
              </a:spcBef>
              <a:spcAft>
                <a:spcPts val="0"/>
              </a:spcAft>
              <a:buClr>
                <a:srgbClr val="999999"/>
              </a:buClr>
              <a:buSzPts val="1200"/>
              <a:buNone/>
              <a:defRPr sz="1200">
                <a:solidFill>
                  <a:srgbClr val="999999"/>
                </a:solidFill>
              </a:defRPr>
            </a:lvl7pPr>
            <a:lvl8pPr marL="3657600" lvl="7" indent="-228600" algn="l">
              <a:lnSpc>
                <a:spcPct val="90000"/>
              </a:lnSpc>
              <a:spcBef>
                <a:spcPts val="600"/>
              </a:spcBef>
              <a:spcAft>
                <a:spcPts val="0"/>
              </a:spcAft>
              <a:buClr>
                <a:srgbClr val="999999"/>
              </a:buClr>
              <a:buSzPts val="1200"/>
              <a:buNone/>
              <a:defRPr sz="1200">
                <a:solidFill>
                  <a:srgbClr val="999999"/>
                </a:solidFill>
              </a:defRPr>
            </a:lvl8pPr>
            <a:lvl9pPr marL="4114800" lvl="8" indent="-228600" algn="l">
              <a:lnSpc>
                <a:spcPct val="90000"/>
              </a:lnSpc>
              <a:spcBef>
                <a:spcPts val="600"/>
              </a:spcBef>
              <a:spcAft>
                <a:spcPts val="0"/>
              </a:spcAft>
              <a:buClr>
                <a:srgbClr val="999999"/>
              </a:buClr>
              <a:buSzPts val="1200"/>
              <a:buNone/>
              <a:defRPr sz="1200">
                <a:solidFill>
                  <a:srgbClr val="999999"/>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Title and Content w/ Footer" type="obj">
  <p:cSld name="OBJECT">
    <p:spTree>
      <p:nvGrpSpPr>
        <p:cNvPr id="1" name="Shape 351"/>
        <p:cNvGrpSpPr/>
        <p:nvPr/>
      </p:nvGrpSpPr>
      <p:grpSpPr>
        <a:xfrm>
          <a:off x="0" y="0"/>
          <a:ext cx="0" cy="0"/>
          <a:chOff x="0" y="0"/>
          <a:chExt cx="0" cy="0"/>
        </a:xfrm>
      </p:grpSpPr>
      <p:sp>
        <p:nvSpPr>
          <p:cNvPr id="352" name="Google Shape;352;g1821c3a7050_2_316"/>
          <p:cNvSpPr txBox="1">
            <a:spLocks noGrp="1"/>
          </p:cNvSpPr>
          <p:nvPr>
            <p:ph type="title"/>
          </p:nvPr>
        </p:nvSpPr>
        <p:spPr>
          <a:xfrm>
            <a:off x="628650" y="69568"/>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300"/>
              <a:buFont typeface="Rockwel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3" name="Google Shape;353;g1821c3a7050_2_31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354" name="Google Shape;354;g1821c3a7050_2_316"/>
          <p:cNvCxnSpPr/>
          <p:nvPr/>
        </p:nvCxnSpPr>
        <p:spPr>
          <a:xfrm>
            <a:off x="546394" y="920864"/>
            <a:ext cx="796895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5"/>
        <p:cNvGrpSpPr/>
        <p:nvPr/>
      </p:nvGrpSpPr>
      <p:grpSpPr>
        <a:xfrm>
          <a:off x="0" y="0"/>
          <a:ext cx="0" cy="0"/>
          <a:chOff x="0" y="0"/>
          <a:chExt cx="0" cy="0"/>
        </a:xfrm>
      </p:grpSpPr>
      <p:sp>
        <p:nvSpPr>
          <p:cNvPr id="356" name="Google Shape;356;g1821c3a7050_2_320"/>
          <p:cNvSpPr/>
          <p:nvPr/>
        </p:nvSpPr>
        <p:spPr>
          <a:xfrm>
            <a:off x="0" y="-13347"/>
            <a:ext cx="9144000" cy="1763942"/>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57" name="Google Shape;357;g1821c3a7050_2_320"/>
          <p:cNvSpPr txBox="1">
            <a:spLocks noGrp="1"/>
          </p:cNvSpPr>
          <p:nvPr>
            <p:ph type="ctrTitle"/>
          </p:nvPr>
        </p:nvSpPr>
        <p:spPr>
          <a:xfrm>
            <a:off x="576471" y="457199"/>
            <a:ext cx="6470374" cy="11827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750"/>
              <a:buFont typeface="Rockwell"/>
              <a:buNone/>
              <a:defRPr sz="375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g1821c3a7050_2_320"/>
          <p:cNvSpPr txBox="1">
            <a:spLocks noGrp="1"/>
          </p:cNvSpPr>
          <p:nvPr>
            <p:ph type="subTitle" idx="1"/>
          </p:nvPr>
        </p:nvSpPr>
        <p:spPr>
          <a:xfrm>
            <a:off x="576470" y="2103266"/>
            <a:ext cx="6858000" cy="480908"/>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dk1"/>
              </a:buClr>
              <a:buSzPts val="2400"/>
              <a:buNone/>
              <a:defRPr sz="24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359" name="Google Shape;359;g1821c3a7050_2_320"/>
          <p:cNvPicPr preferRelativeResize="0"/>
          <p:nvPr/>
        </p:nvPicPr>
        <p:blipFill rotWithShape="1">
          <a:blip r:embed="rId2">
            <a:alphaModFix/>
          </a:blip>
          <a:srcRect/>
          <a:stretch/>
        </p:blipFill>
        <p:spPr>
          <a:xfrm>
            <a:off x="576472" y="4513249"/>
            <a:ext cx="2156792" cy="386426"/>
          </a:xfrm>
          <a:prstGeom prst="rect">
            <a:avLst/>
          </a:prstGeom>
          <a:noFill/>
          <a:ln>
            <a:noFill/>
          </a:ln>
        </p:spPr>
      </p:pic>
      <p:sp>
        <p:nvSpPr>
          <p:cNvPr id="360" name="Google Shape;360;g1821c3a7050_2_320"/>
          <p:cNvSpPr txBox="1"/>
          <p:nvPr/>
        </p:nvSpPr>
        <p:spPr>
          <a:xfrm>
            <a:off x="6400802" y="4562291"/>
            <a:ext cx="2067339" cy="461699"/>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rgbClr val="000000"/>
              </a:buClr>
              <a:buSzPts val="1200"/>
              <a:buFont typeface="Arial"/>
              <a:buNone/>
            </a:pPr>
            <a:r>
              <a:rPr lang="en-US" sz="1200" b="0" i="0" u="none" strike="noStrike" cap="none">
                <a:solidFill>
                  <a:schemeClr val="dk2"/>
                </a:solidFill>
                <a:latin typeface="Rockwell"/>
                <a:ea typeface="Rockwell"/>
                <a:cs typeface="Rockwell"/>
                <a:sym typeface="Rockwell"/>
              </a:rPr>
              <a:t>rightquestion.org</a:t>
            </a:r>
            <a:endParaRPr sz="1200" b="0" i="0" u="none" strike="noStrike" cap="none">
              <a:solidFill>
                <a:schemeClr val="dk2"/>
              </a:solidFill>
              <a:latin typeface="Rockwell"/>
              <a:ea typeface="Rockwell"/>
              <a:cs typeface="Rockwell"/>
              <a:sym typeface="Rockwell"/>
            </a:endParaRPr>
          </a:p>
        </p:txBody>
      </p:sp>
      <p:cxnSp>
        <p:nvCxnSpPr>
          <p:cNvPr id="361" name="Google Shape;361;g1821c3a7050_2_320"/>
          <p:cNvCxnSpPr/>
          <p:nvPr/>
        </p:nvCxnSpPr>
        <p:spPr>
          <a:xfrm>
            <a:off x="576473" y="4376486"/>
            <a:ext cx="796895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62"/>
        <p:cNvGrpSpPr/>
        <p:nvPr/>
      </p:nvGrpSpPr>
      <p:grpSpPr>
        <a:xfrm>
          <a:off x="0" y="0"/>
          <a:ext cx="0" cy="0"/>
          <a:chOff x="0" y="0"/>
          <a:chExt cx="0" cy="0"/>
        </a:xfrm>
      </p:grpSpPr>
      <p:sp>
        <p:nvSpPr>
          <p:cNvPr id="363" name="Google Shape;363;g1821c3a7050_2_327"/>
          <p:cNvSpPr/>
          <p:nvPr/>
        </p:nvSpPr>
        <p:spPr>
          <a:xfrm>
            <a:off x="0" y="-13347"/>
            <a:ext cx="9144000" cy="1268016"/>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64" name="Google Shape;364;g1821c3a7050_2_327"/>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300"/>
              <a:buFont typeface="Rockwel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5" name="Google Shape;365;g1821c3a7050_2_32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66" name="Google Shape;366;g1821c3a7050_2_327"/>
          <p:cNvPicPr preferRelativeResize="0"/>
          <p:nvPr/>
        </p:nvPicPr>
        <p:blipFill rotWithShape="1">
          <a:blip r:embed="rId2">
            <a:alphaModFix/>
          </a:blip>
          <a:srcRect/>
          <a:stretch/>
        </p:blipFill>
        <p:spPr>
          <a:xfrm>
            <a:off x="576472" y="4513249"/>
            <a:ext cx="2156792" cy="386426"/>
          </a:xfrm>
          <a:prstGeom prst="rect">
            <a:avLst/>
          </a:prstGeom>
          <a:noFill/>
          <a:ln>
            <a:noFill/>
          </a:ln>
        </p:spPr>
      </p:pic>
      <p:sp>
        <p:nvSpPr>
          <p:cNvPr id="367" name="Google Shape;367;g1821c3a7050_2_327"/>
          <p:cNvSpPr txBox="1"/>
          <p:nvPr/>
        </p:nvSpPr>
        <p:spPr>
          <a:xfrm>
            <a:off x="6400802" y="4562291"/>
            <a:ext cx="2067339" cy="461699"/>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rgbClr val="000000"/>
              </a:buClr>
              <a:buSzPts val="1200"/>
              <a:buFont typeface="Arial"/>
              <a:buNone/>
            </a:pPr>
            <a:r>
              <a:rPr lang="en-US" sz="1200" b="0" i="0" u="none" strike="noStrike" cap="none">
                <a:solidFill>
                  <a:schemeClr val="dk2"/>
                </a:solidFill>
                <a:latin typeface="Rockwell"/>
                <a:ea typeface="Rockwell"/>
                <a:cs typeface="Rockwell"/>
                <a:sym typeface="Rockwell"/>
              </a:rPr>
              <a:t>rightquestion.org</a:t>
            </a:r>
            <a:endParaRPr sz="1200" b="0" i="0" u="none" strike="noStrike" cap="none">
              <a:solidFill>
                <a:schemeClr val="dk2"/>
              </a:solidFill>
              <a:latin typeface="Rockwell"/>
              <a:ea typeface="Rockwell"/>
              <a:cs typeface="Rockwell"/>
              <a:sym typeface="Rockwell"/>
            </a:endParaRPr>
          </a:p>
        </p:txBody>
      </p:sp>
      <p:cxnSp>
        <p:nvCxnSpPr>
          <p:cNvPr id="368" name="Google Shape;368;g1821c3a7050_2_327"/>
          <p:cNvCxnSpPr/>
          <p:nvPr/>
        </p:nvCxnSpPr>
        <p:spPr>
          <a:xfrm>
            <a:off x="576473" y="4376486"/>
            <a:ext cx="796895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69"/>
        <p:cNvGrpSpPr/>
        <p:nvPr/>
      </p:nvGrpSpPr>
      <p:grpSpPr>
        <a:xfrm>
          <a:off x="0" y="0"/>
          <a:ext cx="0" cy="0"/>
          <a:chOff x="0" y="0"/>
          <a:chExt cx="0" cy="0"/>
        </a:xfrm>
      </p:grpSpPr>
      <p:sp>
        <p:nvSpPr>
          <p:cNvPr id="370" name="Google Shape;370;g1821c3a7050_2_334"/>
          <p:cNvSpPr/>
          <p:nvPr/>
        </p:nvSpPr>
        <p:spPr>
          <a:xfrm>
            <a:off x="0" y="-13347"/>
            <a:ext cx="9144000" cy="1268016"/>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71" name="Google Shape;371;g1821c3a7050_2_334"/>
          <p:cNvSpPr txBox="1">
            <a:spLocks noGrp="1"/>
          </p:cNvSpPr>
          <p:nvPr>
            <p:ph type="title"/>
          </p:nvPr>
        </p:nvSpPr>
        <p:spPr>
          <a:xfrm>
            <a:off x="576470" y="260499"/>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300"/>
              <a:buFont typeface="Rockwel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2" name="Google Shape;372;g1821c3a7050_2_334"/>
          <p:cNvSpPr>
            <a:spLocks noGrp="1"/>
          </p:cNvSpPr>
          <p:nvPr>
            <p:ph type="pic" idx="2"/>
          </p:nvPr>
        </p:nvSpPr>
        <p:spPr>
          <a:xfrm>
            <a:off x="629044" y="1371605"/>
            <a:ext cx="3606072" cy="1986977"/>
          </a:xfrm>
          <a:prstGeom prst="rect">
            <a:avLst/>
          </a:prstGeom>
          <a:noFill/>
          <a:ln>
            <a:noFill/>
          </a:ln>
        </p:spPr>
      </p:sp>
      <p:sp>
        <p:nvSpPr>
          <p:cNvPr id="373" name="Google Shape;373;g1821c3a7050_2_334"/>
          <p:cNvSpPr>
            <a:spLocks noGrp="1"/>
          </p:cNvSpPr>
          <p:nvPr>
            <p:ph type="pic" idx="3"/>
          </p:nvPr>
        </p:nvSpPr>
        <p:spPr>
          <a:xfrm>
            <a:off x="4788976" y="1371605"/>
            <a:ext cx="3726374" cy="1986977"/>
          </a:xfrm>
          <a:prstGeom prst="rect">
            <a:avLst/>
          </a:prstGeom>
          <a:noFill/>
          <a:ln>
            <a:noFill/>
          </a:ln>
        </p:spPr>
      </p:sp>
      <p:sp>
        <p:nvSpPr>
          <p:cNvPr id="374" name="Google Shape;374;g1821c3a7050_2_334"/>
          <p:cNvSpPr txBox="1">
            <a:spLocks noGrp="1"/>
          </p:cNvSpPr>
          <p:nvPr>
            <p:ph type="body" idx="1"/>
          </p:nvPr>
        </p:nvSpPr>
        <p:spPr>
          <a:xfrm>
            <a:off x="628650" y="3527074"/>
            <a:ext cx="7886700" cy="6858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750"/>
              </a:spcBef>
              <a:spcAft>
                <a:spcPts val="0"/>
              </a:spcAft>
              <a:buClr>
                <a:schemeClr val="dk1"/>
              </a:buClr>
              <a:buSzPts val="2100"/>
              <a:buFont typeface="Arial"/>
              <a:buNone/>
              <a:defRPr b="0" i="0"/>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75"/>
        <p:cNvGrpSpPr/>
        <p:nvPr/>
      </p:nvGrpSpPr>
      <p:grpSpPr>
        <a:xfrm>
          <a:off x="0" y="0"/>
          <a:ext cx="0" cy="0"/>
          <a:chOff x="0" y="0"/>
          <a:chExt cx="0" cy="0"/>
        </a:xfrm>
      </p:grpSpPr>
      <p:sp>
        <p:nvSpPr>
          <p:cNvPr id="376" name="Google Shape;376;g1821c3a7050_2_340"/>
          <p:cNvSpPr>
            <a:spLocks noGrp="1"/>
          </p:cNvSpPr>
          <p:nvPr>
            <p:ph type="pic" idx="2"/>
          </p:nvPr>
        </p:nvSpPr>
        <p:spPr>
          <a:xfrm>
            <a:off x="530581" y="740574"/>
            <a:ext cx="4629150" cy="3655219"/>
          </a:xfrm>
          <a:prstGeom prst="rect">
            <a:avLst/>
          </a:prstGeom>
          <a:noFill/>
          <a:ln>
            <a:noFill/>
          </a:ln>
        </p:spPr>
      </p:sp>
      <p:sp>
        <p:nvSpPr>
          <p:cNvPr id="377" name="Google Shape;377;g1821c3a7050_2_340"/>
          <p:cNvSpPr txBox="1">
            <a:spLocks noGrp="1"/>
          </p:cNvSpPr>
          <p:nvPr>
            <p:ph type="body" idx="1"/>
          </p:nvPr>
        </p:nvSpPr>
        <p:spPr>
          <a:xfrm>
            <a:off x="5567364" y="977566"/>
            <a:ext cx="2949178" cy="19340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2"/>
              </a:buClr>
              <a:buSzPts val="2100"/>
              <a:buNone/>
              <a:defRPr sz="2100" b="0" i="0">
                <a:solidFill>
                  <a:schemeClr val="dk2"/>
                </a:solidFill>
                <a:latin typeface="Rockwell"/>
                <a:ea typeface="Rockwell"/>
                <a:cs typeface="Rockwell"/>
                <a:sym typeface="Rockwe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78" name="Google Shape;378;g1821c3a7050_2_340"/>
          <p:cNvSpPr txBox="1">
            <a:spLocks noGrp="1"/>
          </p:cNvSpPr>
          <p:nvPr>
            <p:ph type="body" idx="3"/>
          </p:nvPr>
        </p:nvSpPr>
        <p:spPr>
          <a:xfrm>
            <a:off x="5567364" y="3053014"/>
            <a:ext cx="2949178" cy="1934076"/>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750"/>
              </a:spcBef>
              <a:spcAft>
                <a:spcPts val="0"/>
              </a:spcAft>
              <a:buClr>
                <a:schemeClr val="dk1"/>
              </a:buClr>
              <a:buSzPts val="1650"/>
              <a:buNone/>
              <a:defRPr sz="1650" b="0" i="0">
                <a:solidFill>
                  <a:schemeClr val="dk1"/>
                </a:solidFill>
                <a:latin typeface="Rockwell"/>
                <a:ea typeface="Rockwell"/>
                <a:cs typeface="Rockwell"/>
                <a:sym typeface="Rockwe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cxnSp>
        <p:nvCxnSpPr>
          <p:cNvPr id="379" name="Google Shape;379;g1821c3a7050_2_340"/>
          <p:cNvCxnSpPr/>
          <p:nvPr/>
        </p:nvCxnSpPr>
        <p:spPr>
          <a:xfrm>
            <a:off x="453718" y="4544482"/>
            <a:ext cx="796895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80"/>
        <p:cNvGrpSpPr/>
        <p:nvPr/>
      </p:nvGrpSpPr>
      <p:grpSpPr>
        <a:xfrm>
          <a:off x="0" y="0"/>
          <a:ext cx="0" cy="0"/>
          <a:chOff x="0" y="0"/>
          <a:chExt cx="0" cy="0"/>
        </a:xfrm>
      </p:grpSpPr>
      <p:sp>
        <p:nvSpPr>
          <p:cNvPr id="381" name="Google Shape;381;g1821c3a7050_2_345"/>
          <p:cNvSpPr txBox="1">
            <a:spLocks noGrp="1"/>
          </p:cNvSpPr>
          <p:nvPr>
            <p:ph type="title"/>
          </p:nvPr>
        </p:nvSpPr>
        <p:spPr>
          <a:xfrm>
            <a:off x="623888" y="2472648"/>
            <a:ext cx="7886700" cy="714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000"/>
              <a:buFont typeface="Rockwell"/>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g1821c3a7050_2_345"/>
          <p:cNvSpPr txBox="1">
            <a:spLocks noGrp="1"/>
          </p:cNvSpPr>
          <p:nvPr>
            <p:ph type="body" idx="1"/>
          </p:nvPr>
        </p:nvSpPr>
        <p:spPr>
          <a:xfrm>
            <a:off x="623888" y="3269974"/>
            <a:ext cx="7886700" cy="13614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83" name="Google Shape;383;g1821c3a7050_2_345"/>
          <p:cNvSpPr>
            <a:spLocks noGrp="1"/>
          </p:cNvSpPr>
          <p:nvPr>
            <p:ph type="pic" idx="2"/>
          </p:nvPr>
        </p:nvSpPr>
        <p:spPr>
          <a:xfrm>
            <a:off x="623887" y="396479"/>
            <a:ext cx="4910138" cy="215384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4"/>
        <p:cNvGrpSpPr/>
        <p:nvPr/>
      </p:nvGrpSpPr>
      <p:grpSpPr>
        <a:xfrm>
          <a:off x="0" y="0"/>
          <a:ext cx="0" cy="0"/>
          <a:chOff x="0" y="0"/>
          <a:chExt cx="0" cy="0"/>
        </a:xfrm>
      </p:grpSpPr>
      <p:sp>
        <p:nvSpPr>
          <p:cNvPr id="385" name="Google Shape;385;g1821c3a7050_2_349"/>
          <p:cNvSpPr/>
          <p:nvPr/>
        </p:nvSpPr>
        <p:spPr>
          <a:xfrm>
            <a:off x="0" y="-13347"/>
            <a:ext cx="9144000" cy="1268016"/>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86" name="Google Shape;386;g1821c3a7050_2_349"/>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300"/>
              <a:buFont typeface="Rockwel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7" name="Google Shape;387;g1821c3a7050_2_349"/>
          <p:cNvPicPr preferRelativeResize="0"/>
          <p:nvPr/>
        </p:nvPicPr>
        <p:blipFill rotWithShape="1">
          <a:blip r:embed="rId2">
            <a:alphaModFix/>
          </a:blip>
          <a:srcRect/>
          <a:stretch/>
        </p:blipFill>
        <p:spPr>
          <a:xfrm>
            <a:off x="576472" y="4513249"/>
            <a:ext cx="2156792" cy="386426"/>
          </a:xfrm>
          <a:prstGeom prst="rect">
            <a:avLst/>
          </a:prstGeom>
          <a:noFill/>
          <a:ln>
            <a:noFill/>
          </a:ln>
        </p:spPr>
      </p:pic>
      <p:sp>
        <p:nvSpPr>
          <p:cNvPr id="388" name="Google Shape;388;g1821c3a7050_2_349"/>
          <p:cNvSpPr txBox="1"/>
          <p:nvPr/>
        </p:nvSpPr>
        <p:spPr>
          <a:xfrm>
            <a:off x="6400802" y="4562291"/>
            <a:ext cx="2067339" cy="461699"/>
          </a:xfrm>
          <a:prstGeom prst="rect">
            <a:avLst/>
          </a:prstGeom>
          <a:noFill/>
          <a:ln>
            <a:noFill/>
          </a:ln>
        </p:spPr>
        <p:txBody>
          <a:bodyPr spcFirstLastPara="1" wrap="square" lIns="68575" tIns="34275" rIns="68575" bIns="34275" anchor="t" anchorCtr="0">
            <a:normAutofit/>
          </a:bodyPr>
          <a:lstStyle/>
          <a:p>
            <a:pPr marL="0" marR="0" lvl="0" indent="0" algn="r" rtl="0">
              <a:lnSpc>
                <a:spcPct val="90000"/>
              </a:lnSpc>
              <a:spcBef>
                <a:spcPts val="0"/>
              </a:spcBef>
              <a:spcAft>
                <a:spcPts val="0"/>
              </a:spcAft>
              <a:buClr>
                <a:srgbClr val="000000"/>
              </a:buClr>
              <a:buSzPts val="1200"/>
              <a:buFont typeface="Arial"/>
              <a:buNone/>
            </a:pPr>
            <a:r>
              <a:rPr lang="en-US" sz="1200" b="0" i="0" u="none" strike="noStrike" cap="none">
                <a:solidFill>
                  <a:schemeClr val="dk2"/>
                </a:solidFill>
                <a:latin typeface="Rockwell"/>
                <a:ea typeface="Rockwell"/>
                <a:cs typeface="Rockwell"/>
                <a:sym typeface="Rockwell"/>
              </a:rPr>
              <a:t>rightquestion.org</a:t>
            </a:r>
            <a:endParaRPr sz="1200" b="0" i="0" u="none" strike="noStrike" cap="none">
              <a:solidFill>
                <a:schemeClr val="dk2"/>
              </a:solidFill>
              <a:latin typeface="Rockwell"/>
              <a:ea typeface="Rockwell"/>
              <a:cs typeface="Rockwell"/>
              <a:sym typeface="Rockwell"/>
            </a:endParaRPr>
          </a:p>
        </p:txBody>
      </p:sp>
      <p:cxnSp>
        <p:nvCxnSpPr>
          <p:cNvPr id="389" name="Google Shape;389;g1821c3a7050_2_349"/>
          <p:cNvCxnSpPr/>
          <p:nvPr/>
        </p:nvCxnSpPr>
        <p:spPr>
          <a:xfrm>
            <a:off x="576473" y="4376486"/>
            <a:ext cx="796895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0"/>
        <p:cNvGrpSpPr/>
        <p:nvPr/>
      </p:nvGrpSpPr>
      <p:grpSpPr>
        <a:xfrm>
          <a:off x="0" y="0"/>
          <a:ext cx="0" cy="0"/>
          <a:chOff x="0" y="0"/>
          <a:chExt cx="0" cy="0"/>
        </a:xfrm>
      </p:grpSpPr>
      <p:cxnSp>
        <p:nvCxnSpPr>
          <p:cNvPr id="391" name="Google Shape;391;g1821c3a7050_2_355"/>
          <p:cNvCxnSpPr/>
          <p:nvPr/>
        </p:nvCxnSpPr>
        <p:spPr>
          <a:xfrm>
            <a:off x="576473" y="4376486"/>
            <a:ext cx="7968959" cy="0"/>
          </a:xfrm>
          <a:prstGeom prst="straightConnector1">
            <a:avLst/>
          </a:prstGeom>
          <a:noFill/>
          <a:ln w="9525" cap="flat" cmpd="sng">
            <a:solidFill>
              <a:srgbClr val="A5A5A5"/>
            </a:solidFill>
            <a:prstDash val="solid"/>
            <a:miter lim="800000"/>
            <a:headEnd type="none" w="sm" len="sm"/>
            <a:tailEnd type="none" w="sm" len="sm"/>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92"/>
        <p:cNvGrpSpPr/>
        <p:nvPr/>
      </p:nvGrpSpPr>
      <p:grpSpPr>
        <a:xfrm>
          <a:off x="0" y="0"/>
          <a:ext cx="0" cy="0"/>
          <a:chOff x="0" y="0"/>
          <a:chExt cx="0" cy="0"/>
        </a:xfrm>
      </p:grpSpPr>
      <p:sp>
        <p:nvSpPr>
          <p:cNvPr id="393" name="Google Shape;393;g1821c3a7050_2_357"/>
          <p:cNvSpPr/>
          <p:nvPr/>
        </p:nvSpPr>
        <p:spPr>
          <a:xfrm>
            <a:off x="0" y="-13347"/>
            <a:ext cx="9144000" cy="4227407"/>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4"/>
        <p:cNvGrpSpPr/>
        <p:nvPr/>
      </p:nvGrpSpPr>
      <p:grpSpPr>
        <a:xfrm>
          <a:off x="0" y="0"/>
          <a:ext cx="0" cy="0"/>
          <a:chOff x="0" y="0"/>
          <a:chExt cx="0" cy="0"/>
        </a:xfrm>
      </p:grpSpPr>
      <p:sp>
        <p:nvSpPr>
          <p:cNvPr id="395" name="Google Shape;395;g1821c3a7050_2_359"/>
          <p:cNvSpPr txBox="1">
            <a:spLocks noGrp="1"/>
          </p:cNvSpPr>
          <p:nvPr>
            <p:ph type="title"/>
          </p:nvPr>
        </p:nvSpPr>
        <p:spPr>
          <a:xfrm>
            <a:off x="629841" y="342905"/>
            <a:ext cx="3257550" cy="39766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400"/>
              <a:buFont typeface="Rockwell"/>
              <a:buNone/>
              <a:defRPr sz="2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g1821c3a7050_2_359"/>
          <p:cNvSpPr txBox="1">
            <a:spLocks noGrp="1"/>
          </p:cNvSpPr>
          <p:nvPr>
            <p:ph type="body" idx="1"/>
          </p:nvPr>
        </p:nvSpPr>
        <p:spPr>
          <a:xfrm>
            <a:off x="628653" y="878311"/>
            <a:ext cx="3427183" cy="212062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397" name="Google Shape;397;g1821c3a7050_2_359"/>
          <p:cNvSpPr txBox="1">
            <a:spLocks noGrp="1"/>
          </p:cNvSpPr>
          <p:nvPr>
            <p:ph type="body" idx="2"/>
          </p:nvPr>
        </p:nvSpPr>
        <p:spPr>
          <a:xfrm>
            <a:off x="629841" y="3136667"/>
            <a:ext cx="3425992" cy="1146576"/>
          </a:xfrm>
          <a:prstGeom prst="rect">
            <a:avLst/>
          </a:prstGeom>
          <a:noFill/>
          <a:ln>
            <a:noFill/>
          </a:ln>
        </p:spPr>
        <p:txBody>
          <a:bodyPr spcFirstLastPara="1" wrap="square" lIns="91425" tIns="45700" rIns="91425" bIns="45700" anchor="t" anchorCtr="0">
            <a:normAutofit/>
          </a:bodyPr>
          <a:lstStyle>
            <a:lvl1pPr marL="457200" marR="0" lvl="0" indent="-333375" algn="l">
              <a:lnSpc>
                <a:spcPct val="90000"/>
              </a:lnSpc>
              <a:spcBef>
                <a:spcPts val="750"/>
              </a:spcBef>
              <a:spcAft>
                <a:spcPts val="0"/>
              </a:spcAft>
              <a:buClr>
                <a:schemeClr val="dk1"/>
              </a:buClr>
              <a:buSzPts val="1650"/>
              <a:buFont typeface="Arial"/>
              <a:buChar char="•"/>
              <a:defRPr sz="165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98" name="Google Shape;398;g1821c3a7050_2_359"/>
          <p:cNvSpPr txBox="1">
            <a:spLocks noGrp="1"/>
          </p:cNvSpPr>
          <p:nvPr>
            <p:ph type="body" idx="3"/>
          </p:nvPr>
        </p:nvSpPr>
        <p:spPr>
          <a:xfrm>
            <a:off x="4516041" y="878306"/>
            <a:ext cx="3425992" cy="3826041"/>
          </a:xfrm>
          <a:prstGeom prst="rect">
            <a:avLst/>
          </a:prstGeom>
          <a:noFill/>
          <a:ln>
            <a:noFill/>
          </a:ln>
        </p:spPr>
        <p:txBody>
          <a:bodyPr spcFirstLastPara="1" wrap="square" lIns="91425" tIns="45700" rIns="91425" bIns="45700" anchor="t" anchorCtr="0">
            <a:normAutofit/>
          </a:bodyPr>
          <a:lstStyle>
            <a:lvl1pPr marL="457200" marR="0" lvl="0" indent="-333375" algn="l">
              <a:lnSpc>
                <a:spcPct val="90000"/>
              </a:lnSpc>
              <a:spcBef>
                <a:spcPts val="750"/>
              </a:spcBef>
              <a:spcAft>
                <a:spcPts val="0"/>
              </a:spcAft>
              <a:buClr>
                <a:schemeClr val="dk1"/>
              </a:buClr>
              <a:buSzPts val="1650"/>
              <a:buFont typeface="Arial"/>
              <a:buChar char="•"/>
              <a:defRPr sz="165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body" idx="1"/>
          </p:nvPr>
        </p:nvSpPr>
        <p:spPr>
          <a:xfrm>
            <a:off x="971550" y="1371600"/>
            <a:ext cx="7200900" cy="32575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52" name="Google Shape;52;p18"/>
          <p:cNvSpPr txBox="1">
            <a:spLocks noGrp="1"/>
          </p:cNvSpPr>
          <p:nvPr>
            <p:ph type="body" idx="2"/>
          </p:nvPr>
        </p:nvSpPr>
        <p:spPr>
          <a:xfrm>
            <a:off x="4743450" y="1371600"/>
            <a:ext cx="3429000" cy="325755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rgbClr val="3A3D4B"/>
              </a:buClr>
              <a:buSzPts val="1800"/>
              <a:buChar char="•"/>
              <a:defRPr/>
            </a:lvl4pPr>
            <a:lvl5pPr marL="2286000" lvl="4" indent="-342900" algn="l">
              <a:lnSpc>
                <a:spcPct val="90000"/>
              </a:lnSpc>
              <a:spcBef>
                <a:spcPts val="600"/>
              </a:spcBef>
              <a:spcAft>
                <a:spcPts val="0"/>
              </a:spcAft>
              <a:buClr>
                <a:srgbClr val="3A3D4B"/>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53" name="Google Shape;53;p18"/>
          <p:cNvSpPr txBox="1">
            <a:spLocks noGrp="1"/>
          </p:cNvSpPr>
          <p:nvPr>
            <p:ph type="ftr" idx="11"/>
          </p:nvPr>
        </p:nvSpPr>
        <p:spPr>
          <a:xfrm>
            <a:off x="971551" y="488411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8"/>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8"/>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Title and Content w/ Footer">
  <p:cSld name="3_Title and Content w/ Footer">
    <p:spTree>
      <p:nvGrpSpPr>
        <p:cNvPr id="1" name="Shape 399"/>
        <p:cNvGrpSpPr/>
        <p:nvPr/>
      </p:nvGrpSpPr>
      <p:grpSpPr>
        <a:xfrm>
          <a:off x="0" y="0"/>
          <a:ext cx="0" cy="0"/>
          <a:chOff x="0" y="0"/>
          <a:chExt cx="0" cy="0"/>
        </a:xfrm>
      </p:grpSpPr>
      <p:sp>
        <p:nvSpPr>
          <p:cNvPr id="400" name="Google Shape;400;g1821c3a7050_2_364"/>
          <p:cNvSpPr txBox="1">
            <a:spLocks noGrp="1"/>
          </p:cNvSpPr>
          <p:nvPr>
            <p:ph type="title"/>
          </p:nvPr>
        </p:nvSpPr>
        <p:spPr>
          <a:xfrm>
            <a:off x="628650" y="69568"/>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300"/>
              <a:buFont typeface="Rockwel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 name="Google Shape;401;g1821c3a7050_2_36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402" name="Google Shape;402;g1821c3a7050_2_364"/>
          <p:cNvCxnSpPr/>
          <p:nvPr/>
        </p:nvCxnSpPr>
        <p:spPr>
          <a:xfrm>
            <a:off x="546393" y="1246740"/>
            <a:ext cx="796895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Picture with Caption w/ footer">
  <p:cSld name="4_Picture with Caption w/ footer">
    <p:spTree>
      <p:nvGrpSpPr>
        <p:cNvPr id="1" name="Shape 403"/>
        <p:cNvGrpSpPr/>
        <p:nvPr/>
      </p:nvGrpSpPr>
      <p:grpSpPr>
        <a:xfrm>
          <a:off x="0" y="0"/>
          <a:ext cx="0" cy="0"/>
          <a:chOff x="0" y="0"/>
          <a:chExt cx="0" cy="0"/>
        </a:xfrm>
      </p:grpSpPr>
      <p:sp>
        <p:nvSpPr>
          <p:cNvPr id="404" name="Google Shape;404;g1821c3a7050_2_368"/>
          <p:cNvSpPr>
            <a:spLocks noGrp="1"/>
          </p:cNvSpPr>
          <p:nvPr>
            <p:ph type="pic" idx="2"/>
          </p:nvPr>
        </p:nvSpPr>
        <p:spPr>
          <a:xfrm>
            <a:off x="530581" y="740574"/>
            <a:ext cx="4629150" cy="3655219"/>
          </a:xfrm>
          <a:prstGeom prst="rect">
            <a:avLst/>
          </a:prstGeom>
          <a:noFill/>
          <a:ln>
            <a:noFill/>
          </a:ln>
        </p:spPr>
      </p:sp>
      <p:sp>
        <p:nvSpPr>
          <p:cNvPr id="405" name="Google Shape;405;g1821c3a7050_2_368"/>
          <p:cNvSpPr txBox="1">
            <a:spLocks noGrp="1"/>
          </p:cNvSpPr>
          <p:nvPr>
            <p:ph type="body" idx="1"/>
          </p:nvPr>
        </p:nvSpPr>
        <p:spPr>
          <a:xfrm>
            <a:off x="5567364" y="977566"/>
            <a:ext cx="2949178" cy="19340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750"/>
              </a:spcBef>
              <a:spcAft>
                <a:spcPts val="0"/>
              </a:spcAft>
              <a:buClr>
                <a:schemeClr val="dk2"/>
              </a:buClr>
              <a:buSzPts val="2100"/>
              <a:buNone/>
              <a:defRPr sz="2100" b="0" i="0">
                <a:solidFill>
                  <a:schemeClr val="dk2"/>
                </a:solidFill>
                <a:latin typeface="Rockwell"/>
                <a:ea typeface="Rockwell"/>
                <a:cs typeface="Rockwell"/>
                <a:sym typeface="Rockwe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406" name="Google Shape;406;g1821c3a7050_2_368"/>
          <p:cNvSpPr txBox="1">
            <a:spLocks noGrp="1"/>
          </p:cNvSpPr>
          <p:nvPr>
            <p:ph type="body" idx="3"/>
          </p:nvPr>
        </p:nvSpPr>
        <p:spPr>
          <a:xfrm>
            <a:off x="5567364" y="3053014"/>
            <a:ext cx="2949178" cy="1934076"/>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750"/>
              </a:spcBef>
              <a:spcAft>
                <a:spcPts val="0"/>
              </a:spcAft>
              <a:buClr>
                <a:schemeClr val="dk1"/>
              </a:buClr>
              <a:buSzPts val="1650"/>
              <a:buNone/>
              <a:defRPr sz="1650" b="0" i="0">
                <a:solidFill>
                  <a:schemeClr val="dk1"/>
                </a:solidFill>
                <a:latin typeface="Rockwell"/>
                <a:ea typeface="Rockwell"/>
                <a:cs typeface="Rockwell"/>
                <a:sym typeface="Rockwe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cxnSp>
        <p:nvCxnSpPr>
          <p:cNvPr id="407" name="Google Shape;407;g1821c3a7050_2_368"/>
          <p:cNvCxnSpPr/>
          <p:nvPr/>
        </p:nvCxnSpPr>
        <p:spPr>
          <a:xfrm>
            <a:off x="449085" y="4549117"/>
            <a:ext cx="796895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08"/>
        <p:cNvGrpSpPr/>
        <p:nvPr/>
      </p:nvGrpSpPr>
      <p:grpSpPr>
        <a:xfrm>
          <a:off x="0" y="0"/>
          <a:ext cx="0" cy="0"/>
          <a:chOff x="0" y="0"/>
          <a:chExt cx="0" cy="0"/>
        </a:xfrm>
      </p:grpSpPr>
      <p:sp>
        <p:nvSpPr>
          <p:cNvPr id="409" name="Google Shape;409;g1821c3a7050_2_373"/>
          <p:cNvSpPr txBox="1">
            <a:spLocks noGrp="1"/>
          </p:cNvSpPr>
          <p:nvPr>
            <p:ph type="title"/>
          </p:nvPr>
        </p:nvSpPr>
        <p:spPr>
          <a:xfrm>
            <a:off x="623888" y="2472643"/>
            <a:ext cx="7886700" cy="62882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000"/>
              <a:buFont typeface="Rockwell"/>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g1821c3a7050_2_373"/>
          <p:cNvSpPr txBox="1">
            <a:spLocks noGrp="1"/>
          </p:cNvSpPr>
          <p:nvPr>
            <p:ph type="body" idx="1"/>
          </p:nvPr>
        </p:nvSpPr>
        <p:spPr>
          <a:xfrm>
            <a:off x="623888" y="3269974"/>
            <a:ext cx="7886700" cy="13614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11" name="Google Shape;411;g1821c3a7050_2_373"/>
          <p:cNvSpPr>
            <a:spLocks noGrp="1"/>
          </p:cNvSpPr>
          <p:nvPr>
            <p:ph type="pic" idx="2"/>
          </p:nvPr>
        </p:nvSpPr>
        <p:spPr>
          <a:xfrm>
            <a:off x="623887" y="396479"/>
            <a:ext cx="4910138" cy="2153840"/>
          </a:xfrm>
          <a:prstGeom prst="rect">
            <a:avLst/>
          </a:prstGeom>
          <a:noFill/>
          <a:ln>
            <a:noFill/>
          </a:ln>
        </p:spPr>
      </p:sp>
      <p:cxnSp>
        <p:nvCxnSpPr>
          <p:cNvPr id="412" name="Google Shape;412;g1821c3a7050_2_373"/>
          <p:cNvCxnSpPr/>
          <p:nvPr/>
        </p:nvCxnSpPr>
        <p:spPr>
          <a:xfrm>
            <a:off x="607861" y="3187393"/>
            <a:ext cx="7968959" cy="0"/>
          </a:xfrm>
          <a:prstGeom prst="straightConnector1">
            <a:avLst/>
          </a:prstGeom>
          <a:noFill/>
          <a:ln w="9525" cap="flat" cmpd="sng">
            <a:solidFill>
              <a:schemeClr val="accent1"/>
            </a:solidFill>
            <a:prstDash val="solid"/>
            <a:miter lim="800000"/>
            <a:headEnd type="none" w="sm" len="sm"/>
            <a:tailEnd type="none" w="sm" len="sm"/>
          </a:ln>
        </p:spPr>
      </p:cxnSp>
      <p:cxnSp>
        <p:nvCxnSpPr>
          <p:cNvPr id="413" name="Google Shape;413;g1821c3a7050_2_373"/>
          <p:cNvCxnSpPr/>
          <p:nvPr/>
        </p:nvCxnSpPr>
        <p:spPr>
          <a:xfrm>
            <a:off x="379578" y="4631390"/>
            <a:ext cx="796895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Only w/ Footer">
  <p:cSld name="1_Title Only w/ Footer">
    <p:spTree>
      <p:nvGrpSpPr>
        <p:cNvPr id="1" name="Shape 414"/>
        <p:cNvGrpSpPr/>
        <p:nvPr/>
      </p:nvGrpSpPr>
      <p:grpSpPr>
        <a:xfrm>
          <a:off x="0" y="0"/>
          <a:ext cx="0" cy="0"/>
          <a:chOff x="0" y="0"/>
          <a:chExt cx="0" cy="0"/>
        </a:xfrm>
      </p:grpSpPr>
      <p:sp>
        <p:nvSpPr>
          <p:cNvPr id="415" name="Google Shape;415;g1821c3a7050_2_379"/>
          <p:cNvSpPr txBox="1">
            <a:spLocks noGrp="1"/>
          </p:cNvSpPr>
          <p:nvPr>
            <p:ph type="title"/>
          </p:nvPr>
        </p:nvSpPr>
        <p:spPr>
          <a:xfrm>
            <a:off x="669779" y="30658"/>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3300"/>
              <a:buFont typeface="Rockwell"/>
              <a:buNone/>
              <a:defRPr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16" name="Google Shape;416;g1821c3a7050_2_379"/>
          <p:cNvCxnSpPr/>
          <p:nvPr/>
        </p:nvCxnSpPr>
        <p:spPr>
          <a:xfrm>
            <a:off x="628653" y="880863"/>
            <a:ext cx="796895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17"/>
        <p:cNvGrpSpPr/>
        <p:nvPr/>
      </p:nvGrpSpPr>
      <p:grpSpPr>
        <a:xfrm>
          <a:off x="0" y="0"/>
          <a:ext cx="0" cy="0"/>
          <a:chOff x="0" y="0"/>
          <a:chExt cx="0" cy="0"/>
        </a:xfrm>
      </p:grpSpPr>
      <p:cxnSp>
        <p:nvCxnSpPr>
          <p:cNvPr id="418" name="Google Shape;418;g1821c3a7050_2_382"/>
          <p:cNvCxnSpPr/>
          <p:nvPr/>
        </p:nvCxnSpPr>
        <p:spPr>
          <a:xfrm>
            <a:off x="361043" y="4553750"/>
            <a:ext cx="7968959"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419"/>
        <p:cNvGrpSpPr/>
        <p:nvPr/>
      </p:nvGrpSpPr>
      <p:grpSpPr>
        <a:xfrm>
          <a:off x="0" y="0"/>
          <a:ext cx="0" cy="0"/>
          <a:chOff x="0" y="0"/>
          <a:chExt cx="0" cy="0"/>
        </a:xfrm>
      </p:grpSpPr>
      <p:sp>
        <p:nvSpPr>
          <p:cNvPr id="420" name="Google Shape;420;g1821c3a7050_2_384"/>
          <p:cNvSpPr txBox="1">
            <a:spLocks noGrp="1"/>
          </p:cNvSpPr>
          <p:nvPr>
            <p:ph type="title"/>
          </p:nvPr>
        </p:nvSpPr>
        <p:spPr>
          <a:xfrm>
            <a:off x="506507" y="3318061"/>
            <a:ext cx="6191157" cy="62528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950"/>
              <a:buFont typeface="Rockwell"/>
              <a:buNone/>
              <a:defRPr sz="195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1" name="Google Shape;421;g1821c3a7050_2_384"/>
          <p:cNvSpPr>
            <a:spLocks noGrp="1"/>
          </p:cNvSpPr>
          <p:nvPr>
            <p:ph type="pic" idx="2"/>
          </p:nvPr>
        </p:nvSpPr>
        <p:spPr>
          <a:xfrm>
            <a:off x="277910" y="171450"/>
            <a:ext cx="6378389" cy="3140964"/>
          </a:xfrm>
          <a:prstGeom prst="rect">
            <a:avLst/>
          </a:prstGeom>
          <a:noFill/>
          <a:ln>
            <a:noFill/>
          </a:ln>
        </p:spPr>
      </p:sp>
      <p:sp>
        <p:nvSpPr>
          <p:cNvPr id="422" name="Google Shape;422;g1821c3a7050_2_38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23" name="Google Shape;423;g1821c3a7050_2_38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24" name="Google Shape;424;g1821c3a7050_2_38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25" name="Google Shape;425;g1821c3a7050_2_384"/>
          <p:cNvSpPr/>
          <p:nvPr/>
        </p:nvSpPr>
        <p:spPr>
          <a:xfrm>
            <a:off x="6802438" y="171450"/>
            <a:ext cx="2057400" cy="15293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Rockwell"/>
              <a:ea typeface="Rockwell"/>
              <a:cs typeface="Rockwell"/>
              <a:sym typeface="Rockwell"/>
            </a:endParaRPr>
          </a:p>
        </p:txBody>
      </p:sp>
      <p:sp>
        <p:nvSpPr>
          <p:cNvPr id="426" name="Google Shape;426;g1821c3a7050_2_384"/>
          <p:cNvSpPr/>
          <p:nvPr/>
        </p:nvSpPr>
        <p:spPr>
          <a:xfrm>
            <a:off x="6802438" y="1783080"/>
            <a:ext cx="2057400" cy="152933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Rockwell"/>
              <a:ea typeface="Rockwell"/>
              <a:cs typeface="Rockwell"/>
              <a:sym typeface="Rockwell"/>
            </a:endParaRPr>
          </a:p>
        </p:txBody>
      </p:sp>
      <p:sp>
        <p:nvSpPr>
          <p:cNvPr id="427" name="Google Shape;427;g1821c3a7050_2_384"/>
          <p:cNvSpPr txBox="1"/>
          <p:nvPr/>
        </p:nvSpPr>
        <p:spPr>
          <a:xfrm>
            <a:off x="327214" y="3474595"/>
            <a:ext cx="220568"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1800"/>
              <a:buFont typeface="Arial"/>
              <a:buNone/>
            </a:pPr>
            <a:r>
              <a:rPr lang="en-US" sz="1800" b="1" i="0" u="none" strike="noStrike" cap="none">
                <a:solidFill>
                  <a:srgbClr val="9FC3E3"/>
                </a:solidFill>
                <a:latin typeface="Rockwell"/>
                <a:ea typeface="Rockwell"/>
                <a:cs typeface="Rockwell"/>
                <a:sym typeface="Rockwell"/>
              </a:rPr>
              <a:t>+ </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28"/>
        <p:cNvGrpSpPr/>
        <p:nvPr/>
      </p:nvGrpSpPr>
      <p:grpSpPr>
        <a:xfrm>
          <a:off x="0" y="0"/>
          <a:ext cx="0" cy="0"/>
          <a:chOff x="0" y="0"/>
          <a:chExt cx="0" cy="0"/>
        </a:xfrm>
      </p:grpSpPr>
      <p:sp>
        <p:nvSpPr>
          <p:cNvPr id="429" name="Google Shape;429;g1821c3a7050_2_393"/>
          <p:cNvSpPr/>
          <p:nvPr/>
        </p:nvSpPr>
        <p:spPr>
          <a:xfrm>
            <a:off x="8210550" y="211931"/>
            <a:ext cx="642000" cy="1200300"/>
          </a:xfrm>
          <a:prstGeom prst="rect">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350" b="0" i="0" u="none" strike="noStrike" cap="none">
              <a:solidFill>
                <a:srgbClr val="FFFFFF"/>
              </a:solidFill>
              <a:latin typeface="Rockwell"/>
              <a:ea typeface="Rockwell"/>
              <a:cs typeface="Rockwell"/>
              <a:sym typeface="Rockwell"/>
            </a:endParaRPr>
          </a:p>
        </p:txBody>
      </p:sp>
      <p:sp>
        <p:nvSpPr>
          <p:cNvPr id="430" name="Google Shape;430;g1821c3a7050_2_393"/>
          <p:cNvSpPr/>
          <p:nvPr/>
        </p:nvSpPr>
        <p:spPr>
          <a:xfrm>
            <a:off x="8068235" y="211931"/>
            <a:ext cx="91500" cy="1200300"/>
          </a:xfrm>
          <a:prstGeom prst="rect">
            <a:avLst/>
          </a:prstGeom>
          <a:solidFill>
            <a:schemeClr val="accent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350" b="0" i="0" u="none" strike="noStrike" cap="none">
              <a:solidFill>
                <a:srgbClr val="FFFFFF"/>
              </a:solidFill>
              <a:latin typeface="Rockwell"/>
              <a:ea typeface="Rockwell"/>
              <a:cs typeface="Rockwell"/>
              <a:sym typeface="Rockwell"/>
            </a:endParaRPr>
          </a:p>
        </p:txBody>
      </p:sp>
      <p:sp>
        <p:nvSpPr>
          <p:cNvPr id="431" name="Google Shape;431;g1821c3a7050_2_393"/>
          <p:cNvSpPr txBox="1"/>
          <p:nvPr/>
        </p:nvSpPr>
        <p:spPr>
          <a:xfrm>
            <a:off x="223185" y="171450"/>
            <a:ext cx="261000" cy="4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2700" b="1" i="0" u="none" strike="noStrike" cap="none">
                <a:solidFill>
                  <a:srgbClr val="9FC3E3"/>
                </a:solidFill>
                <a:latin typeface="Rockwell"/>
                <a:ea typeface="Rockwell"/>
                <a:cs typeface="Rockwell"/>
                <a:sym typeface="Rockwell"/>
              </a:rPr>
              <a:t>+</a:t>
            </a:r>
            <a:endParaRPr sz="1350" b="0" i="0" u="none" strike="noStrike" cap="none">
              <a:solidFill>
                <a:srgbClr val="000000"/>
              </a:solidFill>
              <a:latin typeface="Arial"/>
              <a:ea typeface="Arial"/>
              <a:cs typeface="Arial"/>
              <a:sym typeface="Arial"/>
            </a:endParaRPr>
          </a:p>
        </p:txBody>
      </p:sp>
      <p:sp>
        <p:nvSpPr>
          <p:cNvPr id="432" name="Google Shape;432;g1821c3a7050_2_393"/>
          <p:cNvSpPr txBox="1">
            <a:spLocks noGrp="1"/>
          </p:cNvSpPr>
          <p:nvPr>
            <p:ph type="title"/>
          </p:nvPr>
        </p:nvSpPr>
        <p:spPr>
          <a:xfrm>
            <a:off x="498474" y="363070"/>
            <a:ext cx="7556400" cy="8370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chemeClr val="accent1"/>
              </a:buClr>
              <a:buSzPts val="3600"/>
              <a:buFont typeface="Rockwell"/>
              <a:buNone/>
              <a:defRPr sz="2700" b="0" i="0" u="none" strike="noStrike" cap="none">
                <a:solidFill>
                  <a:schemeClr val="accent1"/>
                </a:solidFill>
                <a:latin typeface="Rockwell"/>
                <a:ea typeface="Rockwell"/>
                <a:cs typeface="Rockwell"/>
                <a:sym typeface="Rockwel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33" name="Google Shape;433;g1821c3a7050_2_393"/>
          <p:cNvSpPr txBox="1">
            <a:spLocks noGrp="1"/>
          </p:cNvSpPr>
          <p:nvPr>
            <p:ph type="body" idx="1"/>
          </p:nvPr>
        </p:nvSpPr>
        <p:spPr>
          <a:xfrm>
            <a:off x="498518" y="1489472"/>
            <a:ext cx="3657600" cy="31053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150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1pPr>
            <a:lvl2pPr marL="914400" marR="0" lvl="1" indent="-314325" algn="l">
              <a:lnSpc>
                <a:spcPct val="90000"/>
              </a:lnSpc>
              <a:spcBef>
                <a:spcPts val="45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45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45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45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27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27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27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27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9pPr>
          </a:lstStyle>
          <a:p>
            <a:endParaRPr/>
          </a:p>
        </p:txBody>
      </p:sp>
      <p:sp>
        <p:nvSpPr>
          <p:cNvPr id="434" name="Google Shape;434;g1821c3a7050_2_393"/>
          <p:cNvSpPr txBox="1">
            <a:spLocks noGrp="1"/>
          </p:cNvSpPr>
          <p:nvPr>
            <p:ph type="body" idx="2"/>
          </p:nvPr>
        </p:nvSpPr>
        <p:spPr>
          <a:xfrm>
            <a:off x="4399878" y="1489472"/>
            <a:ext cx="3657600" cy="3105300"/>
          </a:xfrm>
          <a:prstGeom prst="rect">
            <a:avLst/>
          </a:prstGeom>
          <a:noFill/>
          <a:ln>
            <a:noFill/>
          </a:ln>
        </p:spPr>
        <p:txBody>
          <a:bodyPr spcFirstLastPara="1" wrap="square" lIns="91425" tIns="45700" rIns="91425" bIns="45700" anchor="t" anchorCtr="0">
            <a:normAutofit/>
          </a:bodyPr>
          <a:lstStyle>
            <a:lvl1pPr marL="457200" marR="0" lvl="0" indent="-314325" algn="l">
              <a:lnSpc>
                <a:spcPct val="90000"/>
              </a:lnSpc>
              <a:spcBef>
                <a:spcPts val="150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1pPr>
            <a:lvl2pPr marL="914400" marR="0" lvl="1" indent="-314325" algn="l">
              <a:lnSpc>
                <a:spcPct val="90000"/>
              </a:lnSpc>
              <a:spcBef>
                <a:spcPts val="45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2pPr>
            <a:lvl3pPr marL="1371600" marR="0" lvl="2" indent="-314325" algn="l">
              <a:lnSpc>
                <a:spcPct val="90000"/>
              </a:lnSpc>
              <a:spcBef>
                <a:spcPts val="45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3pPr>
            <a:lvl4pPr marL="1828800" marR="0" lvl="3" indent="-314325" algn="l">
              <a:lnSpc>
                <a:spcPct val="90000"/>
              </a:lnSpc>
              <a:spcBef>
                <a:spcPts val="45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4pPr>
            <a:lvl5pPr marL="2286000" marR="0" lvl="4" indent="-314325" algn="l">
              <a:lnSpc>
                <a:spcPct val="90000"/>
              </a:lnSpc>
              <a:spcBef>
                <a:spcPts val="45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5pPr>
            <a:lvl6pPr marL="2743200" marR="0" lvl="5" indent="-314325" algn="l">
              <a:lnSpc>
                <a:spcPct val="90000"/>
              </a:lnSpc>
              <a:spcBef>
                <a:spcPts val="27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6pPr>
            <a:lvl7pPr marL="3200400" marR="0" lvl="6" indent="-314325" algn="l">
              <a:lnSpc>
                <a:spcPct val="90000"/>
              </a:lnSpc>
              <a:spcBef>
                <a:spcPts val="27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7pPr>
            <a:lvl8pPr marL="3657600" marR="0" lvl="7" indent="-314325" algn="l">
              <a:lnSpc>
                <a:spcPct val="90000"/>
              </a:lnSpc>
              <a:spcBef>
                <a:spcPts val="27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8pPr>
            <a:lvl9pPr marL="4114800" marR="0" lvl="8" indent="-314325" algn="l">
              <a:lnSpc>
                <a:spcPct val="90000"/>
              </a:lnSpc>
              <a:spcBef>
                <a:spcPts val="27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9pPr>
          </a:lstStyle>
          <a:p>
            <a:endParaRPr/>
          </a:p>
        </p:txBody>
      </p:sp>
      <p:sp>
        <p:nvSpPr>
          <p:cNvPr id="435" name="Google Shape;435;g1821c3a7050_2_393"/>
          <p:cNvSpPr txBox="1">
            <a:spLocks noGrp="1"/>
          </p:cNvSpPr>
          <p:nvPr>
            <p:ph type="dt" idx="10"/>
          </p:nvPr>
        </p:nvSpPr>
        <p:spPr>
          <a:xfrm>
            <a:off x="6795247" y="4817689"/>
            <a:ext cx="21336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825"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9pPr>
          </a:lstStyle>
          <a:p>
            <a:endParaRPr/>
          </a:p>
        </p:txBody>
      </p:sp>
      <p:sp>
        <p:nvSpPr>
          <p:cNvPr id="436" name="Google Shape;436;g1821c3a7050_2_393"/>
          <p:cNvSpPr txBox="1">
            <a:spLocks noGrp="1"/>
          </p:cNvSpPr>
          <p:nvPr>
            <p:ph type="ftr" idx="11"/>
          </p:nvPr>
        </p:nvSpPr>
        <p:spPr>
          <a:xfrm>
            <a:off x="201706" y="4817689"/>
            <a:ext cx="61230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9pPr>
          </a:lstStyle>
          <a:p>
            <a:endParaRPr/>
          </a:p>
        </p:txBody>
      </p:sp>
      <p:sp>
        <p:nvSpPr>
          <p:cNvPr id="437" name="Google Shape;437;g1821c3a7050_2_393"/>
          <p:cNvSpPr txBox="1">
            <a:spLocks noGrp="1"/>
          </p:cNvSpPr>
          <p:nvPr>
            <p:ph type="sldNum" idx="12"/>
          </p:nvPr>
        </p:nvSpPr>
        <p:spPr>
          <a:xfrm>
            <a:off x="8305800" y="181676"/>
            <a:ext cx="5541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38"/>
        <p:cNvGrpSpPr/>
        <p:nvPr/>
      </p:nvGrpSpPr>
      <p:grpSpPr>
        <a:xfrm>
          <a:off x="0" y="0"/>
          <a:ext cx="0" cy="0"/>
          <a:chOff x="0" y="0"/>
          <a:chExt cx="0" cy="0"/>
        </a:xfrm>
      </p:grpSpPr>
      <p:sp>
        <p:nvSpPr>
          <p:cNvPr id="439" name="Google Shape;439;g1821c3a7050_2_403"/>
          <p:cNvSpPr/>
          <p:nvPr/>
        </p:nvSpPr>
        <p:spPr>
          <a:xfrm>
            <a:off x="8210553" y="211931"/>
            <a:ext cx="642097" cy="12001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440" name="Google Shape;440;g1821c3a7050_2_403"/>
          <p:cNvSpPr/>
          <p:nvPr/>
        </p:nvSpPr>
        <p:spPr>
          <a:xfrm>
            <a:off x="8068235" y="211931"/>
            <a:ext cx="91440" cy="12001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441" name="Google Shape;441;g1821c3a7050_2_403"/>
          <p:cNvSpPr txBox="1"/>
          <p:nvPr/>
        </p:nvSpPr>
        <p:spPr>
          <a:xfrm>
            <a:off x="223188" y="171450"/>
            <a:ext cx="260909" cy="4154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700" b="1" i="0" u="none" strike="noStrike" cap="none">
                <a:solidFill>
                  <a:srgbClr val="9FC3E3"/>
                </a:solidFill>
                <a:latin typeface="Arial"/>
                <a:ea typeface="Arial"/>
                <a:cs typeface="Arial"/>
                <a:sym typeface="Arial"/>
              </a:rPr>
              <a:t>+</a:t>
            </a:r>
            <a:endParaRPr/>
          </a:p>
        </p:txBody>
      </p:sp>
      <p:sp>
        <p:nvSpPr>
          <p:cNvPr id="442" name="Google Shape;442;g1821c3a7050_2_403"/>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3" name="Google Shape;443;g1821c3a7050_2_403"/>
          <p:cNvSpPr txBox="1">
            <a:spLocks noGrp="1"/>
          </p:cNvSpPr>
          <p:nvPr>
            <p:ph type="body" idx="1"/>
          </p:nvPr>
        </p:nvSpPr>
        <p:spPr>
          <a:xfrm>
            <a:off x="498518" y="1489472"/>
            <a:ext cx="3657600" cy="3105150"/>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14325" algn="l">
              <a:lnSpc>
                <a:spcPct val="90000"/>
              </a:lnSpc>
              <a:spcBef>
                <a:spcPts val="375"/>
              </a:spcBef>
              <a:spcAft>
                <a:spcPts val="0"/>
              </a:spcAft>
              <a:buClr>
                <a:schemeClr val="dk1"/>
              </a:buClr>
              <a:buSzPts val="1350"/>
              <a:buChar char="•"/>
              <a:defRPr sz="1350"/>
            </a:lvl6pPr>
            <a:lvl7pPr marL="3200400" lvl="6" indent="-314325" algn="l">
              <a:lnSpc>
                <a:spcPct val="90000"/>
              </a:lnSpc>
              <a:spcBef>
                <a:spcPts val="375"/>
              </a:spcBef>
              <a:spcAft>
                <a:spcPts val="0"/>
              </a:spcAft>
              <a:buClr>
                <a:schemeClr val="dk1"/>
              </a:buClr>
              <a:buSzPts val="1350"/>
              <a:buChar char="•"/>
              <a:defRPr sz="1350"/>
            </a:lvl7pPr>
            <a:lvl8pPr marL="3657600" lvl="7" indent="-314325" algn="l">
              <a:lnSpc>
                <a:spcPct val="90000"/>
              </a:lnSpc>
              <a:spcBef>
                <a:spcPts val="375"/>
              </a:spcBef>
              <a:spcAft>
                <a:spcPts val="0"/>
              </a:spcAft>
              <a:buClr>
                <a:schemeClr val="dk1"/>
              </a:buClr>
              <a:buSzPts val="1350"/>
              <a:buChar char="•"/>
              <a:defRPr sz="1350"/>
            </a:lvl8pPr>
            <a:lvl9pPr marL="4114800" lvl="8" indent="-314325" algn="l">
              <a:lnSpc>
                <a:spcPct val="90000"/>
              </a:lnSpc>
              <a:spcBef>
                <a:spcPts val="375"/>
              </a:spcBef>
              <a:spcAft>
                <a:spcPts val="0"/>
              </a:spcAft>
              <a:buClr>
                <a:schemeClr val="dk1"/>
              </a:buClr>
              <a:buSzPts val="1350"/>
              <a:buChar char="•"/>
              <a:defRPr sz="1350"/>
            </a:lvl9pPr>
          </a:lstStyle>
          <a:p>
            <a:endParaRPr/>
          </a:p>
        </p:txBody>
      </p:sp>
      <p:sp>
        <p:nvSpPr>
          <p:cNvPr id="444" name="Google Shape;444;g1821c3a7050_2_403"/>
          <p:cNvSpPr txBox="1">
            <a:spLocks noGrp="1"/>
          </p:cNvSpPr>
          <p:nvPr>
            <p:ph type="body" idx="2"/>
          </p:nvPr>
        </p:nvSpPr>
        <p:spPr>
          <a:xfrm>
            <a:off x="4399878" y="1489472"/>
            <a:ext cx="3657600" cy="3105150"/>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14325" algn="l">
              <a:lnSpc>
                <a:spcPct val="90000"/>
              </a:lnSpc>
              <a:spcBef>
                <a:spcPts val="375"/>
              </a:spcBef>
              <a:spcAft>
                <a:spcPts val="0"/>
              </a:spcAft>
              <a:buClr>
                <a:schemeClr val="dk1"/>
              </a:buClr>
              <a:buSzPts val="1350"/>
              <a:buChar char="•"/>
              <a:defRPr sz="1350"/>
            </a:lvl6pPr>
            <a:lvl7pPr marL="3200400" lvl="6" indent="-314325" algn="l">
              <a:lnSpc>
                <a:spcPct val="90000"/>
              </a:lnSpc>
              <a:spcBef>
                <a:spcPts val="375"/>
              </a:spcBef>
              <a:spcAft>
                <a:spcPts val="0"/>
              </a:spcAft>
              <a:buClr>
                <a:schemeClr val="dk1"/>
              </a:buClr>
              <a:buSzPts val="1350"/>
              <a:buChar char="•"/>
              <a:defRPr sz="1350"/>
            </a:lvl7pPr>
            <a:lvl8pPr marL="3657600" lvl="7" indent="-314325" algn="l">
              <a:lnSpc>
                <a:spcPct val="90000"/>
              </a:lnSpc>
              <a:spcBef>
                <a:spcPts val="375"/>
              </a:spcBef>
              <a:spcAft>
                <a:spcPts val="0"/>
              </a:spcAft>
              <a:buClr>
                <a:schemeClr val="dk1"/>
              </a:buClr>
              <a:buSzPts val="1350"/>
              <a:buChar char="•"/>
              <a:defRPr sz="1350"/>
            </a:lvl8pPr>
            <a:lvl9pPr marL="4114800" lvl="8" indent="-314325" algn="l">
              <a:lnSpc>
                <a:spcPct val="90000"/>
              </a:lnSpc>
              <a:spcBef>
                <a:spcPts val="375"/>
              </a:spcBef>
              <a:spcAft>
                <a:spcPts val="0"/>
              </a:spcAft>
              <a:buClr>
                <a:schemeClr val="dk1"/>
              </a:buClr>
              <a:buSzPts val="1350"/>
              <a:buChar char="•"/>
              <a:defRPr sz="1350"/>
            </a:lvl9pPr>
          </a:lstStyle>
          <a:p>
            <a:endParaRPr/>
          </a:p>
        </p:txBody>
      </p:sp>
      <p:sp>
        <p:nvSpPr>
          <p:cNvPr id="445" name="Google Shape;445;g1821c3a7050_2_403"/>
          <p:cNvSpPr txBox="1">
            <a:spLocks noGrp="1"/>
          </p:cNvSpPr>
          <p:nvPr>
            <p:ph type="dt" idx="10"/>
          </p:nvPr>
        </p:nvSpPr>
        <p:spPr>
          <a:xfrm>
            <a:off x="6795247" y="481769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46" name="Google Shape;446;g1821c3a7050_2_403"/>
          <p:cNvSpPr txBox="1">
            <a:spLocks noGrp="1"/>
          </p:cNvSpPr>
          <p:nvPr>
            <p:ph type="ftr" idx="11"/>
          </p:nvPr>
        </p:nvSpPr>
        <p:spPr>
          <a:xfrm>
            <a:off x="201706" y="4817693"/>
            <a:ext cx="6122894"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47" name="Google Shape;447;g1821c3a7050_2_403"/>
          <p:cNvSpPr txBox="1">
            <a:spLocks noGrp="1"/>
          </p:cNvSpPr>
          <p:nvPr>
            <p:ph type="sldNum" idx="12"/>
          </p:nvPr>
        </p:nvSpPr>
        <p:spPr>
          <a:xfrm>
            <a:off x="8305800" y="181680"/>
            <a:ext cx="554038" cy="27384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48"/>
        <p:cNvGrpSpPr/>
        <p:nvPr/>
      </p:nvGrpSpPr>
      <p:grpSpPr>
        <a:xfrm>
          <a:off x="0" y="0"/>
          <a:ext cx="0" cy="0"/>
          <a:chOff x="0" y="0"/>
          <a:chExt cx="0" cy="0"/>
        </a:xfrm>
      </p:grpSpPr>
      <p:sp>
        <p:nvSpPr>
          <p:cNvPr id="449" name="Google Shape;449;g1821c3a7050_2_413"/>
          <p:cNvSpPr/>
          <p:nvPr/>
        </p:nvSpPr>
        <p:spPr>
          <a:xfrm>
            <a:off x="8166847" y="211931"/>
            <a:ext cx="685800" cy="12001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Rockwell"/>
              <a:ea typeface="Rockwell"/>
              <a:cs typeface="Rockwell"/>
              <a:sym typeface="Rockwell"/>
            </a:endParaRPr>
          </a:p>
        </p:txBody>
      </p:sp>
      <p:sp>
        <p:nvSpPr>
          <p:cNvPr id="450" name="Google Shape;450;g1821c3a7050_2_413"/>
          <p:cNvSpPr txBox="1"/>
          <p:nvPr/>
        </p:nvSpPr>
        <p:spPr>
          <a:xfrm>
            <a:off x="223188" y="171450"/>
            <a:ext cx="260909" cy="4154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700"/>
              <a:buFont typeface="Arial"/>
              <a:buNone/>
            </a:pPr>
            <a:r>
              <a:rPr lang="en-US" sz="2700" b="1" i="0" u="none" strike="noStrike" cap="none">
                <a:solidFill>
                  <a:srgbClr val="9FC3E3"/>
                </a:solidFill>
                <a:latin typeface="Rockwell"/>
                <a:ea typeface="Rockwell"/>
                <a:cs typeface="Rockwell"/>
                <a:sym typeface="Rockwell"/>
              </a:rPr>
              <a:t>+</a:t>
            </a:r>
            <a:endParaRPr/>
          </a:p>
        </p:txBody>
      </p:sp>
      <p:sp>
        <p:nvSpPr>
          <p:cNvPr id="451" name="Google Shape;451;g1821c3a7050_2_413"/>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Rockwel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2" name="Google Shape;452;g1821c3a7050_2_413"/>
          <p:cNvSpPr txBox="1">
            <a:spLocks noGrp="1"/>
          </p:cNvSpPr>
          <p:nvPr>
            <p:ph type="body" idx="1"/>
          </p:nvPr>
        </p:nvSpPr>
        <p:spPr>
          <a:xfrm>
            <a:off x="497541" y="1835528"/>
            <a:ext cx="3657600" cy="2759098"/>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04800" algn="l">
              <a:lnSpc>
                <a:spcPct val="90000"/>
              </a:lnSpc>
              <a:spcBef>
                <a:spcPts val="375"/>
              </a:spcBef>
              <a:spcAft>
                <a:spcPts val="0"/>
              </a:spcAft>
              <a:buClr>
                <a:schemeClr val="dk1"/>
              </a:buClr>
              <a:buSzPts val="1200"/>
              <a:buChar char="•"/>
              <a:defRPr sz="1200"/>
            </a:lvl6pPr>
            <a:lvl7pPr marL="3200400" lvl="6" indent="-304800" algn="l">
              <a:lnSpc>
                <a:spcPct val="90000"/>
              </a:lnSpc>
              <a:spcBef>
                <a:spcPts val="375"/>
              </a:spcBef>
              <a:spcAft>
                <a:spcPts val="0"/>
              </a:spcAft>
              <a:buClr>
                <a:schemeClr val="dk1"/>
              </a:buClr>
              <a:buSzPts val="1200"/>
              <a:buChar char="•"/>
              <a:defRPr sz="1200"/>
            </a:lvl7pPr>
            <a:lvl8pPr marL="3657600" lvl="7" indent="-304800" algn="l">
              <a:lnSpc>
                <a:spcPct val="90000"/>
              </a:lnSpc>
              <a:spcBef>
                <a:spcPts val="375"/>
              </a:spcBef>
              <a:spcAft>
                <a:spcPts val="0"/>
              </a:spcAft>
              <a:buClr>
                <a:schemeClr val="dk1"/>
              </a:buClr>
              <a:buSzPts val="1200"/>
              <a:buChar char="•"/>
              <a:defRPr sz="1200"/>
            </a:lvl8pPr>
            <a:lvl9pPr marL="4114800" lvl="8" indent="-304800" algn="l">
              <a:lnSpc>
                <a:spcPct val="90000"/>
              </a:lnSpc>
              <a:spcBef>
                <a:spcPts val="375"/>
              </a:spcBef>
              <a:spcAft>
                <a:spcPts val="0"/>
              </a:spcAft>
              <a:buClr>
                <a:schemeClr val="dk1"/>
              </a:buClr>
              <a:buSzPts val="1200"/>
              <a:buChar char="•"/>
              <a:defRPr sz="1200"/>
            </a:lvl9pPr>
          </a:lstStyle>
          <a:p>
            <a:endParaRPr/>
          </a:p>
        </p:txBody>
      </p:sp>
      <p:sp>
        <p:nvSpPr>
          <p:cNvPr id="453" name="Google Shape;453;g1821c3a7050_2_413"/>
          <p:cNvSpPr txBox="1">
            <a:spLocks noGrp="1"/>
          </p:cNvSpPr>
          <p:nvPr>
            <p:ph type="body" idx="2"/>
          </p:nvPr>
        </p:nvSpPr>
        <p:spPr>
          <a:xfrm>
            <a:off x="4399878" y="1835528"/>
            <a:ext cx="3657600" cy="2759098"/>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04800" algn="l">
              <a:lnSpc>
                <a:spcPct val="90000"/>
              </a:lnSpc>
              <a:spcBef>
                <a:spcPts val="375"/>
              </a:spcBef>
              <a:spcAft>
                <a:spcPts val="0"/>
              </a:spcAft>
              <a:buClr>
                <a:schemeClr val="dk1"/>
              </a:buClr>
              <a:buSzPts val="1200"/>
              <a:buChar char="•"/>
              <a:defRPr sz="1200"/>
            </a:lvl6pPr>
            <a:lvl7pPr marL="3200400" lvl="6" indent="-304800" algn="l">
              <a:lnSpc>
                <a:spcPct val="90000"/>
              </a:lnSpc>
              <a:spcBef>
                <a:spcPts val="375"/>
              </a:spcBef>
              <a:spcAft>
                <a:spcPts val="0"/>
              </a:spcAft>
              <a:buClr>
                <a:schemeClr val="dk1"/>
              </a:buClr>
              <a:buSzPts val="1200"/>
              <a:buChar char="•"/>
              <a:defRPr sz="1200"/>
            </a:lvl7pPr>
            <a:lvl8pPr marL="3657600" lvl="7" indent="-304800" algn="l">
              <a:lnSpc>
                <a:spcPct val="90000"/>
              </a:lnSpc>
              <a:spcBef>
                <a:spcPts val="375"/>
              </a:spcBef>
              <a:spcAft>
                <a:spcPts val="0"/>
              </a:spcAft>
              <a:buClr>
                <a:schemeClr val="dk1"/>
              </a:buClr>
              <a:buSzPts val="1200"/>
              <a:buChar char="•"/>
              <a:defRPr sz="1200"/>
            </a:lvl8pPr>
            <a:lvl9pPr marL="4114800" lvl="8" indent="-304800" algn="l">
              <a:lnSpc>
                <a:spcPct val="90000"/>
              </a:lnSpc>
              <a:spcBef>
                <a:spcPts val="375"/>
              </a:spcBef>
              <a:spcAft>
                <a:spcPts val="0"/>
              </a:spcAft>
              <a:buClr>
                <a:schemeClr val="dk1"/>
              </a:buClr>
              <a:buSzPts val="1200"/>
              <a:buChar char="•"/>
              <a:defRPr sz="1200"/>
            </a:lvl9pPr>
          </a:lstStyle>
          <a:p>
            <a:endParaRPr/>
          </a:p>
        </p:txBody>
      </p:sp>
      <p:sp>
        <p:nvSpPr>
          <p:cNvPr id="454" name="Google Shape;454;g1821c3a7050_2_413"/>
          <p:cNvSpPr txBox="1">
            <a:spLocks noGrp="1"/>
          </p:cNvSpPr>
          <p:nvPr>
            <p:ph type="dt" idx="10"/>
          </p:nvPr>
        </p:nvSpPr>
        <p:spPr>
          <a:xfrm>
            <a:off x="6795247" y="4817693"/>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5" name="Google Shape;455;g1821c3a7050_2_413"/>
          <p:cNvSpPr txBox="1">
            <a:spLocks noGrp="1"/>
          </p:cNvSpPr>
          <p:nvPr>
            <p:ph type="ftr" idx="11"/>
          </p:nvPr>
        </p:nvSpPr>
        <p:spPr>
          <a:xfrm>
            <a:off x="201706" y="4817693"/>
            <a:ext cx="6122894"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6" name="Google Shape;456;g1821c3a7050_2_413"/>
          <p:cNvSpPr txBox="1">
            <a:spLocks noGrp="1"/>
          </p:cNvSpPr>
          <p:nvPr>
            <p:ph type="sldNum" idx="12"/>
          </p:nvPr>
        </p:nvSpPr>
        <p:spPr>
          <a:xfrm>
            <a:off x="8305800" y="181680"/>
            <a:ext cx="554038" cy="27384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57" name="Google Shape;457;g1821c3a7050_2_413"/>
          <p:cNvSpPr txBox="1">
            <a:spLocks noGrp="1"/>
          </p:cNvSpPr>
          <p:nvPr>
            <p:ph type="body" idx="3"/>
          </p:nvPr>
        </p:nvSpPr>
        <p:spPr>
          <a:xfrm>
            <a:off x="497541" y="1553139"/>
            <a:ext cx="3657600" cy="242047"/>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350"/>
              <a:buNone/>
              <a:defRPr sz="1350" b="0">
                <a:solidFill>
                  <a:schemeClr val="lt1"/>
                </a:solidFill>
              </a:defRPr>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8" name="Google Shape;458;g1821c3a7050_2_413"/>
          <p:cNvSpPr txBox="1">
            <a:spLocks noGrp="1"/>
          </p:cNvSpPr>
          <p:nvPr>
            <p:ph type="body" idx="4"/>
          </p:nvPr>
        </p:nvSpPr>
        <p:spPr>
          <a:xfrm>
            <a:off x="4399878" y="1553139"/>
            <a:ext cx="3657600" cy="242047"/>
          </a:xfrm>
          <a:prstGeom prst="rect">
            <a:avLst/>
          </a:prstGeom>
          <a:solidFill>
            <a:srgbClr val="AAE39E"/>
          </a:solidFill>
          <a:ln>
            <a:noFill/>
          </a:ln>
        </p:spPr>
        <p:txBody>
          <a:bodyPr spcFirstLastPara="1" wrap="square" lIns="91425" tIns="0" rIns="91425" bIns="0" anchor="ctr" anchorCtr="0">
            <a:noAutofit/>
          </a:bodyPr>
          <a:lstStyle>
            <a:lvl1pPr marL="457200" lvl="0" indent="-228600" algn="ctr">
              <a:lnSpc>
                <a:spcPct val="90000"/>
              </a:lnSpc>
              <a:spcBef>
                <a:spcPts val="0"/>
              </a:spcBef>
              <a:spcAft>
                <a:spcPts val="0"/>
              </a:spcAft>
              <a:buClr>
                <a:schemeClr val="lt1"/>
              </a:buClr>
              <a:buSzPts val="1350"/>
              <a:buNone/>
              <a:defRPr sz="1350" b="0">
                <a:solidFill>
                  <a:schemeClr val="lt1"/>
                </a:solidFill>
              </a:defRPr>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459"/>
        <p:cNvGrpSpPr/>
        <p:nvPr/>
      </p:nvGrpSpPr>
      <p:grpSpPr>
        <a:xfrm>
          <a:off x="0" y="0"/>
          <a:ext cx="0" cy="0"/>
          <a:chOff x="0" y="0"/>
          <a:chExt cx="0" cy="0"/>
        </a:xfrm>
      </p:grpSpPr>
      <p:sp>
        <p:nvSpPr>
          <p:cNvPr id="460" name="Google Shape;460;g1821c3a7050_2_424"/>
          <p:cNvSpPr/>
          <p:nvPr/>
        </p:nvSpPr>
        <p:spPr>
          <a:xfrm>
            <a:off x="8210553" y="211931"/>
            <a:ext cx="642097" cy="12001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Rockwell"/>
              <a:ea typeface="Rockwell"/>
              <a:cs typeface="Rockwell"/>
              <a:sym typeface="Rockwell"/>
            </a:endParaRPr>
          </a:p>
        </p:txBody>
      </p:sp>
      <p:sp>
        <p:nvSpPr>
          <p:cNvPr id="461" name="Google Shape;461;g1821c3a7050_2_424"/>
          <p:cNvSpPr/>
          <p:nvPr/>
        </p:nvSpPr>
        <p:spPr>
          <a:xfrm>
            <a:off x="8068235" y="211931"/>
            <a:ext cx="91440" cy="12001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Rockwell"/>
              <a:ea typeface="Rockwell"/>
              <a:cs typeface="Rockwell"/>
              <a:sym typeface="Rockwell"/>
            </a:endParaRPr>
          </a:p>
        </p:txBody>
      </p:sp>
      <p:sp>
        <p:nvSpPr>
          <p:cNvPr id="462" name="Google Shape;462;g1821c3a7050_2_424"/>
          <p:cNvSpPr txBox="1"/>
          <p:nvPr/>
        </p:nvSpPr>
        <p:spPr>
          <a:xfrm>
            <a:off x="223188" y="171450"/>
            <a:ext cx="260909" cy="4154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FC3E3"/>
              </a:buClr>
              <a:buSzPts val="2700"/>
              <a:buFont typeface="Arial"/>
              <a:buNone/>
            </a:pPr>
            <a:r>
              <a:rPr lang="en-US" sz="2700" b="1" i="0" u="none" strike="noStrike" cap="none">
                <a:solidFill>
                  <a:srgbClr val="9FC3E3"/>
                </a:solidFill>
                <a:latin typeface="Rockwell"/>
                <a:ea typeface="Rockwell"/>
                <a:cs typeface="Rockwell"/>
                <a:sym typeface="Rockwell"/>
              </a:rPr>
              <a:t>+</a:t>
            </a:r>
            <a:endParaRPr/>
          </a:p>
        </p:txBody>
      </p:sp>
      <p:sp>
        <p:nvSpPr>
          <p:cNvPr id="463" name="Google Shape;463;g1821c3a7050_2_424"/>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4" name="Google Shape;464;g1821c3a7050_2_424"/>
          <p:cNvSpPr txBox="1">
            <a:spLocks noGrp="1"/>
          </p:cNvSpPr>
          <p:nvPr>
            <p:ph type="body" idx="1"/>
          </p:nvPr>
        </p:nvSpPr>
        <p:spPr>
          <a:xfrm>
            <a:off x="498518" y="1489472"/>
            <a:ext cx="3657600" cy="3105150"/>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14325" algn="l">
              <a:lnSpc>
                <a:spcPct val="90000"/>
              </a:lnSpc>
              <a:spcBef>
                <a:spcPts val="375"/>
              </a:spcBef>
              <a:spcAft>
                <a:spcPts val="0"/>
              </a:spcAft>
              <a:buClr>
                <a:schemeClr val="dk1"/>
              </a:buClr>
              <a:buSzPts val="1350"/>
              <a:buChar char="•"/>
              <a:defRPr sz="1350"/>
            </a:lvl6pPr>
            <a:lvl7pPr marL="3200400" lvl="6" indent="-314325" algn="l">
              <a:lnSpc>
                <a:spcPct val="90000"/>
              </a:lnSpc>
              <a:spcBef>
                <a:spcPts val="375"/>
              </a:spcBef>
              <a:spcAft>
                <a:spcPts val="0"/>
              </a:spcAft>
              <a:buClr>
                <a:schemeClr val="dk1"/>
              </a:buClr>
              <a:buSzPts val="1350"/>
              <a:buChar char="•"/>
              <a:defRPr sz="1350"/>
            </a:lvl7pPr>
            <a:lvl8pPr marL="3657600" lvl="7" indent="-314325" algn="l">
              <a:lnSpc>
                <a:spcPct val="90000"/>
              </a:lnSpc>
              <a:spcBef>
                <a:spcPts val="375"/>
              </a:spcBef>
              <a:spcAft>
                <a:spcPts val="0"/>
              </a:spcAft>
              <a:buClr>
                <a:schemeClr val="dk1"/>
              </a:buClr>
              <a:buSzPts val="1350"/>
              <a:buChar char="•"/>
              <a:defRPr sz="1350"/>
            </a:lvl8pPr>
            <a:lvl9pPr marL="4114800" lvl="8" indent="-314325" algn="l">
              <a:lnSpc>
                <a:spcPct val="90000"/>
              </a:lnSpc>
              <a:spcBef>
                <a:spcPts val="375"/>
              </a:spcBef>
              <a:spcAft>
                <a:spcPts val="0"/>
              </a:spcAft>
              <a:buClr>
                <a:schemeClr val="dk1"/>
              </a:buClr>
              <a:buSzPts val="1350"/>
              <a:buChar char="•"/>
              <a:defRPr sz="1350"/>
            </a:lvl9pPr>
          </a:lstStyle>
          <a:p>
            <a:endParaRPr/>
          </a:p>
        </p:txBody>
      </p:sp>
      <p:sp>
        <p:nvSpPr>
          <p:cNvPr id="465" name="Google Shape;465;g1821c3a7050_2_424"/>
          <p:cNvSpPr txBox="1">
            <a:spLocks noGrp="1"/>
          </p:cNvSpPr>
          <p:nvPr>
            <p:ph type="body" idx="2"/>
          </p:nvPr>
        </p:nvSpPr>
        <p:spPr>
          <a:xfrm>
            <a:off x="4399878" y="1489472"/>
            <a:ext cx="3657600" cy="3105150"/>
          </a:xfrm>
          <a:prstGeom prst="rect">
            <a:avLst/>
          </a:prstGeom>
          <a:noFill/>
          <a:ln>
            <a:noFill/>
          </a:ln>
        </p:spPr>
        <p:txBody>
          <a:bodyPr spcFirstLastPara="1" wrap="square" lIns="91425" tIns="45700" rIns="91425" bIns="45700" anchor="t" anchorCtr="0">
            <a:norm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14325" algn="l">
              <a:lnSpc>
                <a:spcPct val="90000"/>
              </a:lnSpc>
              <a:spcBef>
                <a:spcPts val="375"/>
              </a:spcBef>
              <a:spcAft>
                <a:spcPts val="0"/>
              </a:spcAft>
              <a:buClr>
                <a:schemeClr val="dk1"/>
              </a:buClr>
              <a:buSzPts val="1350"/>
              <a:buChar char="•"/>
              <a:defRPr sz="1350"/>
            </a:lvl6pPr>
            <a:lvl7pPr marL="3200400" lvl="6" indent="-314325" algn="l">
              <a:lnSpc>
                <a:spcPct val="90000"/>
              </a:lnSpc>
              <a:spcBef>
                <a:spcPts val="375"/>
              </a:spcBef>
              <a:spcAft>
                <a:spcPts val="0"/>
              </a:spcAft>
              <a:buClr>
                <a:schemeClr val="dk1"/>
              </a:buClr>
              <a:buSzPts val="1350"/>
              <a:buChar char="•"/>
              <a:defRPr sz="1350"/>
            </a:lvl7pPr>
            <a:lvl8pPr marL="3657600" lvl="7" indent="-314325" algn="l">
              <a:lnSpc>
                <a:spcPct val="90000"/>
              </a:lnSpc>
              <a:spcBef>
                <a:spcPts val="375"/>
              </a:spcBef>
              <a:spcAft>
                <a:spcPts val="0"/>
              </a:spcAft>
              <a:buClr>
                <a:schemeClr val="dk1"/>
              </a:buClr>
              <a:buSzPts val="1350"/>
              <a:buChar char="•"/>
              <a:defRPr sz="1350"/>
            </a:lvl8pPr>
            <a:lvl9pPr marL="4114800" lvl="8" indent="-314325" algn="l">
              <a:lnSpc>
                <a:spcPct val="90000"/>
              </a:lnSpc>
              <a:spcBef>
                <a:spcPts val="375"/>
              </a:spcBef>
              <a:spcAft>
                <a:spcPts val="0"/>
              </a:spcAft>
              <a:buClr>
                <a:schemeClr val="dk1"/>
              </a:buClr>
              <a:buSzPts val="1350"/>
              <a:buChar char="•"/>
              <a:defRPr sz="1350"/>
            </a:lvl9pPr>
          </a:lstStyle>
          <a:p>
            <a:endParaRPr/>
          </a:p>
        </p:txBody>
      </p:sp>
      <p:sp>
        <p:nvSpPr>
          <p:cNvPr id="466" name="Google Shape;466;g1821c3a7050_2_424"/>
          <p:cNvSpPr txBox="1">
            <a:spLocks noGrp="1"/>
          </p:cNvSpPr>
          <p:nvPr>
            <p:ph type="dt" idx="10"/>
          </p:nvPr>
        </p:nvSpPr>
        <p:spPr>
          <a:xfrm>
            <a:off x="6795247" y="4817689"/>
            <a:ext cx="2133600" cy="2738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67" name="Google Shape;467;g1821c3a7050_2_424"/>
          <p:cNvSpPr txBox="1">
            <a:spLocks noGrp="1"/>
          </p:cNvSpPr>
          <p:nvPr>
            <p:ph type="ftr" idx="11"/>
          </p:nvPr>
        </p:nvSpPr>
        <p:spPr>
          <a:xfrm>
            <a:off x="201706" y="4817689"/>
            <a:ext cx="6123000" cy="2738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68" name="Google Shape;468;g1821c3a7050_2_424"/>
          <p:cNvSpPr txBox="1">
            <a:spLocks noGrp="1"/>
          </p:cNvSpPr>
          <p:nvPr>
            <p:ph type="sldNum" idx="12"/>
          </p:nvPr>
        </p:nvSpPr>
        <p:spPr>
          <a:xfrm>
            <a:off x="8305800" y="181676"/>
            <a:ext cx="554100" cy="2738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9"/>
          <p:cNvSpPr txBox="1">
            <a:spLocks noGrp="1"/>
          </p:cNvSpPr>
          <p:nvPr>
            <p:ph type="title"/>
          </p:nvPr>
        </p:nvSpPr>
        <p:spPr>
          <a:xfrm>
            <a:off x="971550" y="1736132"/>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9"/>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9"/>
        <p:cNvGrpSpPr/>
        <p:nvPr/>
      </p:nvGrpSpPr>
      <p:grpSpPr>
        <a:xfrm>
          <a:off x="0" y="0"/>
          <a:ext cx="0" cy="0"/>
          <a:chOff x="0" y="0"/>
          <a:chExt cx="0" cy="0"/>
        </a:xfrm>
      </p:grpSpPr>
      <p:sp>
        <p:nvSpPr>
          <p:cNvPr id="470" name="Google Shape;470;g1821c3a7050_2_4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chemeClr val="dk1"/>
              </a:buClr>
              <a:buSzPts val="2400"/>
              <a:buFont typeface="Rockwell"/>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471" name="Google Shape;471;g1821c3a7050_2_4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90000"/>
              </a:lnSpc>
              <a:spcBef>
                <a:spcPts val="0"/>
              </a:spcBef>
              <a:spcAft>
                <a:spcPts val="0"/>
              </a:spcAft>
              <a:buClr>
                <a:schemeClr val="dk1"/>
              </a:buClr>
              <a:buSzPts val="1200"/>
              <a:buChar char="●"/>
              <a:defRPr sz="900"/>
            </a:lvl1pPr>
            <a:lvl2pPr marL="914400" lvl="1" indent="-304800" algn="l">
              <a:lnSpc>
                <a:spcPct val="90000"/>
              </a:lnSpc>
              <a:spcBef>
                <a:spcPts val="1200"/>
              </a:spcBef>
              <a:spcAft>
                <a:spcPts val="0"/>
              </a:spcAft>
              <a:buClr>
                <a:schemeClr val="dk1"/>
              </a:buClr>
              <a:buSzPts val="1200"/>
              <a:buChar char="○"/>
              <a:defRPr sz="900"/>
            </a:lvl2pPr>
            <a:lvl3pPr marL="1371600" lvl="2" indent="-304800" algn="l">
              <a:lnSpc>
                <a:spcPct val="90000"/>
              </a:lnSpc>
              <a:spcBef>
                <a:spcPts val="1200"/>
              </a:spcBef>
              <a:spcAft>
                <a:spcPts val="0"/>
              </a:spcAft>
              <a:buClr>
                <a:schemeClr val="dk1"/>
              </a:buClr>
              <a:buSzPts val="1200"/>
              <a:buChar char="■"/>
              <a:defRPr sz="900"/>
            </a:lvl3pPr>
            <a:lvl4pPr marL="1828800" lvl="3" indent="-304800" algn="l">
              <a:lnSpc>
                <a:spcPct val="90000"/>
              </a:lnSpc>
              <a:spcBef>
                <a:spcPts val="1200"/>
              </a:spcBef>
              <a:spcAft>
                <a:spcPts val="0"/>
              </a:spcAft>
              <a:buClr>
                <a:schemeClr val="dk1"/>
              </a:buClr>
              <a:buSzPts val="1200"/>
              <a:buChar char="●"/>
              <a:defRPr sz="900"/>
            </a:lvl4pPr>
            <a:lvl5pPr marL="2286000" lvl="4" indent="-304800" algn="l">
              <a:lnSpc>
                <a:spcPct val="90000"/>
              </a:lnSpc>
              <a:spcBef>
                <a:spcPts val="1200"/>
              </a:spcBef>
              <a:spcAft>
                <a:spcPts val="0"/>
              </a:spcAft>
              <a:buClr>
                <a:schemeClr val="dk1"/>
              </a:buClr>
              <a:buSzPts val="1200"/>
              <a:buChar char="○"/>
              <a:defRPr sz="900"/>
            </a:lvl5pPr>
            <a:lvl6pPr marL="2743200" lvl="5" indent="-304800" algn="l">
              <a:lnSpc>
                <a:spcPct val="90000"/>
              </a:lnSpc>
              <a:spcBef>
                <a:spcPts val="1200"/>
              </a:spcBef>
              <a:spcAft>
                <a:spcPts val="0"/>
              </a:spcAft>
              <a:buClr>
                <a:schemeClr val="dk1"/>
              </a:buClr>
              <a:buSzPts val="1200"/>
              <a:buChar char="■"/>
              <a:defRPr sz="900"/>
            </a:lvl6pPr>
            <a:lvl7pPr marL="3200400" lvl="6" indent="-304800" algn="l">
              <a:lnSpc>
                <a:spcPct val="90000"/>
              </a:lnSpc>
              <a:spcBef>
                <a:spcPts val="1200"/>
              </a:spcBef>
              <a:spcAft>
                <a:spcPts val="0"/>
              </a:spcAft>
              <a:buClr>
                <a:schemeClr val="dk1"/>
              </a:buClr>
              <a:buSzPts val="1200"/>
              <a:buChar char="●"/>
              <a:defRPr sz="900"/>
            </a:lvl7pPr>
            <a:lvl8pPr marL="3657600" lvl="7" indent="-304800" algn="l">
              <a:lnSpc>
                <a:spcPct val="90000"/>
              </a:lnSpc>
              <a:spcBef>
                <a:spcPts val="1200"/>
              </a:spcBef>
              <a:spcAft>
                <a:spcPts val="0"/>
              </a:spcAft>
              <a:buClr>
                <a:schemeClr val="dk1"/>
              </a:buClr>
              <a:buSzPts val="1200"/>
              <a:buChar char="○"/>
              <a:defRPr sz="900"/>
            </a:lvl8pPr>
            <a:lvl9pPr marL="4114800" lvl="8" indent="-304800" algn="l">
              <a:lnSpc>
                <a:spcPct val="90000"/>
              </a:lnSpc>
              <a:spcBef>
                <a:spcPts val="1200"/>
              </a:spcBef>
              <a:spcAft>
                <a:spcPts val="1200"/>
              </a:spcAft>
              <a:buClr>
                <a:schemeClr val="dk1"/>
              </a:buClr>
              <a:buSzPts val="1200"/>
              <a:buChar char="■"/>
              <a:defRPr sz="900"/>
            </a:lvl9pPr>
          </a:lstStyle>
          <a:p>
            <a:endParaRPr/>
          </a:p>
        </p:txBody>
      </p:sp>
      <p:sp>
        <p:nvSpPr>
          <p:cNvPr id="472" name="Google Shape;472;g1821c3a7050_2_4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73"/>
        <p:cNvGrpSpPr/>
        <p:nvPr/>
      </p:nvGrpSpPr>
      <p:grpSpPr>
        <a:xfrm>
          <a:off x="0" y="0"/>
          <a:ext cx="0" cy="0"/>
          <a:chOff x="0" y="0"/>
          <a:chExt cx="0" cy="0"/>
        </a:xfrm>
      </p:grpSpPr>
      <p:sp>
        <p:nvSpPr>
          <p:cNvPr id="474" name="Google Shape;474;g1821c3a7050_2_438"/>
          <p:cNvSpPr/>
          <p:nvPr/>
        </p:nvSpPr>
        <p:spPr>
          <a:xfrm>
            <a:off x="8210551" y="211931"/>
            <a:ext cx="642097" cy="1200150"/>
          </a:xfrm>
          <a:prstGeom prst="rect">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350" b="0" i="0" u="none" strike="noStrike" cap="none">
              <a:solidFill>
                <a:srgbClr val="FFFFFF"/>
              </a:solidFill>
              <a:latin typeface="Rockwell"/>
              <a:ea typeface="Rockwell"/>
              <a:cs typeface="Rockwell"/>
              <a:sym typeface="Rockwell"/>
            </a:endParaRPr>
          </a:p>
        </p:txBody>
      </p:sp>
      <p:sp>
        <p:nvSpPr>
          <p:cNvPr id="475" name="Google Shape;475;g1821c3a7050_2_438"/>
          <p:cNvSpPr txBox="1">
            <a:spLocks noGrp="1"/>
          </p:cNvSpPr>
          <p:nvPr>
            <p:ph type="title"/>
          </p:nvPr>
        </p:nvSpPr>
        <p:spPr>
          <a:xfrm>
            <a:off x="498475" y="363070"/>
            <a:ext cx="7556313" cy="83708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27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350"/>
            </a:lvl2pPr>
            <a:lvl3pPr lvl="2" algn="l">
              <a:lnSpc>
                <a:spcPct val="100000"/>
              </a:lnSpc>
              <a:spcBef>
                <a:spcPts val="0"/>
              </a:spcBef>
              <a:spcAft>
                <a:spcPts val="0"/>
              </a:spcAft>
              <a:buSzPts val="1400"/>
              <a:buNone/>
              <a:defRPr sz="1350"/>
            </a:lvl3pPr>
            <a:lvl4pPr lvl="3" algn="l">
              <a:lnSpc>
                <a:spcPct val="100000"/>
              </a:lnSpc>
              <a:spcBef>
                <a:spcPts val="0"/>
              </a:spcBef>
              <a:spcAft>
                <a:spcPts val="0"/>
              </a:spcAft>
              <a:buSzPts val="1400"/>
              <a:buNone/>
              <a:defRPr sz="1350"/>
            </a:lvl4pPr>
            <a:lvl5pPr lvl="4" algn="l">
              <a:lnSpc>
                <a:spcPct val="100000"/>
              </a:lnSpc>
              <a:spcBef>
                <a:spcPts val="0"/>
              </a:spcBef>
              <a:spcAft>
                <a:spcPts val="0"/>
              </a:spcAft>
              <a:buSzPts val="1400"/>
              <a:buNone/>
              <a:defRPr sz="1350"/>
            </a:lvl5pPr>
            <a:lvl6pPr lvl="5" algn="l">
              <a:lnSpc>
                <a:spcPct val="100000"/>
              </a:lnSpc>
              <a:spcBef>
                <a:spcPts val="0"/>
              </a:spcBef>
              <a:spcAft>
                <a:spcPts val="0"/>
              </a:spcAft>
              <a:buSzPts val="1400"/>
              <a:buNone/>
              <a:defRPr sz="1350"/>
            </a:lvl6pPr>
            <a:lvl7pPr lvl="6" algn="l">
              <a:lnSpc>
                <a:spcPct val="100000"/>
              </a:lnSpc>
              <a:spcBef>
                <a:spcPts val="0"/>
              </a:spcBef>
              <a:spcAft>
                <a:spcPts val="0"/>
              </a:spcAft>
              <a:buSzPts val="1400"/>
              <a:buNone/>
              <a:defRPr sz="1350"/>
            </a:lvl7pPr>
            <a:lvl8pPr lvl="7" algn="l">
              <a:lnSpc>
                <a:spcPct val="100000"/>
              </a:lnSpc>
              <a:spcBef>
                <a:spcPts val="0"/>
              </a:spcBef>
              <a:spcAft>
                <a:spcPts val="0"/>
              </a:spcAft>
              <a:buSzPts val="1400"/>
              <a:buNone/>
              <a:defRPr sz="1350"/>
            </a:lvl8pPr>
            <a:lvl9pPr lvl="8" algn="l">
              <a:lnSpc>
                <a:spcPct val="100000"/>
              </a:lnSpc>
              <a:spcBef>
                <a:spcPts val="0"/>
              </a:spcBef>
              <a:spcAft>
                <a:spcPts val="0"/>
              </a:spcAft>
              <a:buSzPts val="1400"/>
              <a:buNone/>
              <a:defRPr sz="1350"/>
            </a:lvl9pPr>
          </a:lstStyle>
          <a:p>
            <a:endParaRPr/>
          </a:p>
        </p:txBody>
      </p:sp>
      <p:sp>
        <p:nvSpPr>
          <p:cNvPr id="476" name="Google Shape;476;g1821c3a7050_2_438"/>
          <p:cNvSpPr txBox="1">
            <a:spLocks noGrp="1"/>
          </p:cNvSpPr>
          <p:nvPr>
            <p:ph type="body" idx="1"/>
          </p:nvPr>
        </p:nvSpPr>
        <p:spPr>
          <a:xfrm>
            <a:off x="498474" y="1485900"/>
            <a:ext cx="7556400" cy="3108825"/>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1500"/>
              </a:spcBef>
              <a:spcAft>
                <a:spcPts val="0"/>
              </a:spcAft>
              <a:buClr>
                <a:schemeClr val="accent1"/>
              </a:buClr>
              <a:buSzPts val="1500"/>
              <a:buFont typeface="Noto Sans"/>
              <a:buChar char="■"/>
              <a:defRPr sz="150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45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45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45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45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5pPr>
            <a:lvl6pPr marL="2743200" marR="0" lvl="5" indent="-314325" algn="l">
              <a:lnSpc>
                <a:spcPct val="100000"/>
              </a:lnSpc>
              <a:spcBef>
                <a:spcPts val="27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6pPr>
            <a:lvl7pPr marL="3200400" marR="0" lvl="6" indent="-314325" algn="l">
              <a:lnSpc>
                <a:spcPct val="100000"/>
              </a:lnSpc>
              <a:spcBef>
                <a:spcPts val="27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7pPr>
            <a:lvl8pPr marL="3657600" marR="0" lvl="7" indent="-314325" algn="l">
              <a:lnSpc>
                <a:spcPct val="100000"/>
              </a:lnSpc>
              <a:spcBef>
                <a:spcPts val="27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8pPr>
            <a:lvl9pPr marL="4114800" marR="0" lvl="8" indent="-314325" algn="l">
              <a:lnSpc>
                <a:spcPct val="100000"/>
              </a:lnSpc>
              <a:spcBef>
                <a:spcPts val="27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9pPr>
          </a:lstStyle>
          <a:p>
            <a:endParaRPr/>
          </a:p>
        </p:txBody>
      </p:sp>
      <p:sp>
        <p:nvSpPr>
          <p:cNvPr id="477" name="Google Shape;477;g1821c3a7050_2_438"/>
          <p:cNvSpPr txBox="1">
            <a:spLocks noGrp="1"/>
          </p:cNvSpPr>
          <p:nvPr>
            <p:ph type="dt" idx="10"/>
          </p:nvPr>
        </p:nvSpPr>
        <p:spPr>
          <a:xfrm>
            <a:off x="6795247" y="4817690"/>
            <a:ext cx="2133600" cy="273844"/>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825"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9pPr>
          </a:lstStyle>
          <a:p>
            <a:endParaRPr/>
          </a:p>
        </p:txBody>
      </p:sp>
      <p:sp>
        <p:nvSpPr>
          <p:cNvPr id="478" name="Google Shape;478;g1821c3a7050_2_438"/>
          <p:cNvSpPr txBox="1">
            <a:spLocks noGrp="1"/>
          </p:cNvSpPr>
          <p:nvPr>
            <p:ph type="ftr" idx="11"/>
          </p:nvPr>
        </p:nvSpPr>
        <p:spPr>
          <a:xfrm>
            <a:off x="201706" y="4817690"/>
            <a:ext cx="6122894"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9pPr>
          </a:lstStyle>
          <a:p>
            <a:endParaRPr/>
          </a:p>
        </p:txBody>
      </p:sp>
      <p:sp>
        <p:nvSpPr>
          <p:cNvPr id="479" name="Google Shape;479;g1821c3a7050_2_438"/>
          <p:cNvSpPr txBox="1">
            <a:spLocks noGrp="1"/>
          </p:cNvSpPr>
          <p:nvPr>
            <p:ph type="sldNum" idx="12"/>
          </p:nvPr>
        </p:nvSpPr>
        <p:spPr>
          <a:xfrm>
            <a:off x="8305800" y="181677"/>
            <a:ext cx="554038"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80" name="Google Shape;480;g1821c3a7050_2_438"/>
          <p:cNvSpPr txBox="1"/>
          <p:nvPr/>
        </p:nvSpPr>
        <p:spPr>
          <a:xfrm>
            <a:off x="223186" y="171450"/>
            <a:ext cx="260909" cy="4154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2700" b="1" i="0" u="none" strike="noStrike" cap="none">
                <a:solidFill>
                  <a:srgbClr val="9FC3E3"/>
                </a:solidFill>
                <a:latin typeface="Rockwell"/>
                <a:ea typeface="Rockwell"/>
                <a:cs typeface="Rockwell"/>
                <a:sym typeface="Rockwell"/>
              </a:rPr>
              <a:t>+</a:t>
            </a:r>
            <a:endParaRPr sz="1050" b="0" i="0" u="none" strike="noStrike" cap="none">
              <a:solidFill>
                <a:srgbClr val="000000"/>
              </a:solidFill>
              <a:latin typeface="Arial"/>
              <a:ea typeface="Arial"/>
              <a:cs typeface="Arial"/>
              <a:sym typeface="Arial"/>
            </a:endParaRPr>
          </a:p>
        </p:txBody>
      </p:sp>
      <p:sp>
        <p:nvSpPr>
          <p:cNvPr id="481" name="Google Shape;481;g1821c3a7050_2_438"/>
          <p:cNvSpPr/>
          <p:nvPr/>
        </p:nvSpPr>
        <p:spPr>
          <a:xfrm>
            <a:off x="8068235" y="211931"/>
            <a:ext cx="91440" cy="1200150"/>
          </a:xfrm>
          <a:prstGeom prst="rect">
            <a:avLst/>
          </a:prstGeom>
          <a:solidFill>
            <a:schemeClr val="accent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350" b="0" i="0" u="none" strike="noStrike" cap="none">
              <a:solidFill>
                <a:srgbClr val="FFFFFF"/>
              </a:solidFill>
              <a:latin typeface="Rockwell"/>
              <a:ea typeface="Rockwell"/>
              <a:cs typeface="Rockwell"/>
              <a:sym typeface="Rockwe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482"/>
        <p:cNvGrpSpPr/>
        <p:nvPr/>
      </p:nvGrpSpPr>
      <p:grpSpPr>
        <a:xfrm>
          <a:off x="0" y="0"/>
          <a:ext cx="0" cy="0"/>
          <a:chOff x="0" y="0"/>
          <a:chExt cx="0" cy="0"/>
        </a:xfrm>
      </p:grpSpPr>
      <p:sp>
        <p:nvSpPr>
          <p:cNvPr id="483" name="Google Shape;483;g1821c3a7050_2_447"/>
          <p:cNvSpPr/>
          <p:nvPr/>
        </p:nvSpPr>
        <p:spPr>
          <a:xfrm>
            <a:off x="8166847" y="211931"/>
            <a:ext cx="685800" cy="1200150"/>
          </a:xfrm>
          <a:prstGeom prst="rect">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350" b="0" i="0" u="none" strike="noStrike" cap="none">
              <a:solidFill>
                <a:srgbClr val="FFFFFF"/>
              </a:solidFill>
              <a:latin typeface="Rockwell"/>
              <a:ea typeface="Rockwell"/>
              <a:cs typeface="Rockwell"/>
              <a:sym typeface="Rockwell"/>
            </a:endParaRPr>
          </a:p>
        </p:txBody>
      </p:sp>
      <p:sp>
        <p:nvSpPr>
          <p:cNvPr id="484" name="Google Shape;484;g1821c3a7050_2_447"/>
          <p:cNvSpPr txBox="1"/>
          <p:nvPr/>
        </p:nvSpPr>
        <p:spPr>
          <a:xfrm>
            <a:off x="223186" y="171450"/>
            <a:ext cx="260909" cy="4154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2700" b="1" i="0" u="none" strike="noStrike" cap="none">
                <a:solidFill>
                  <a:srgbClr val="9FC3E3"/>
                </a:solidFill>
                <a:latin typeface="Rockwell"/>
                <a:ea typeface="Rockwell"/>
                <a:cs typeface="Rockwell"/>
                <a:sym typeface="Rockwell"/>
              </a:rPr>
              <a:t>+</a:t>
            </a:r>
            <a:endParaRPr sz="1050" b="0" i="0" u="none" strike="noStrike" cap="none">
              <a:solidFill>
                <a:srgbClr val="000000"/>
              </a:solidFill>
              <a:latin typeface="Arial"/>
              <a:ea typeface="Arial"/>
              <a:cs typeface="Arial"/>
              <a:sym typeface="Arial"/>
            </a:endParaRPr>
          </a:p>
        </p:txBody>
      </p:sp>
      <p:sp>
        <p:nvSpPr>
          <p:cNvPr id="485" name="Google Shape;485;g1821c3a7050_2_447"/>
          <p:cNvSpPr txBox="1">
            <a:spLocks noGrp="1"/>
          </p:cNvSpPr>
          <p:nvPr>
            <p:ph type="title"/>
          </p:nvPr>
        </p:nvSpPr>
        <p:spPr>
          <a:xfrm>
            <a:off x="498475" y="363070"/>
            <a:ext cx="7556313" cy="83708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27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350"/>
            </a:lvl2pPr>
            <a:lvl3pPr lvl="2" algn="l">
              <a:lnSpc>
                <a:spcPct val="100000"/>
              </a:lnSpc>
              <a:spcBef>
                <a:spcPts val="0"/>
              </a:spcBef>
              <a:spcAft>
                <a:spcPts val="0"/>
              </a:spcAft>
              <a:buSzPts val="1400"/>
              <a:buNone/>
              <a:defRPr sz="1350"/>
            </a:lvl3pPr>
            <a:lvl4pPr lvl="3" algn="l">
              <a:lnSpc>
                <a:spcPct val="100000"/>
              </a:lnSpc>
              <a:spcBef>
                <a:spcPts val="0"/>
              </a:spcBef>
              <a:spcAft>
                <a:spcPts val="0"/>
              </a:spcAft>
              <a:buSzPts val="1400"/>
              <a:buNone/>
              <a:defRPr sz="1350"/>
            </a:lvl4pPr>
            <a:lvl5pPr lvl="4" algn="l">
              <a:lnSpc>
                <a:spcPct val="100000"/>
              </a:lnSpc>
              <a:spcBef>
                <a:spcPts val="0"/>
              </a:spcBef>
              <a:spcAft>
                <a:spcPts val="0"/>
              </a:spcAft>
              <a:buSzPts val="1400"/>
              <a:buNone/>
              <a:defRPr sz="1350"/>
            </a:lvl5pPr>
            <a:lvl6pPr lvl="5" algn="l">
              <a:lnSpc>
                <a:spcPct val="100000"/>
              </a:lnSpc>
              <a:spcBef>
                <a:spcPts val="0"/>
              </a:spcBef>
              <a:spcAft>
                <a:spcPts val="0"/>
              </a:spcAft>
              <a:buSzPts val="1400"/>
              <a:buNone/>
              <a:defRPr sz="1350"/>
            </a:lvl6pPr>
            <a:lvl7pPr lvl="6" algn="l">
              <a:lnSpc>
                <a:spcPct val="100000"/>
              </a:lnSpc>
              <a:spcBef>
                <a:spcPts val="0"/>
              </a:spcBef>
              <a:spcAft>
                <a:spcPts val="0"/>
              </a:spcAft>
              <a:buSzPts val="1400"/>
              <a:buNone/>
              <a:defRPr sz="1350"/>
            </a:lvl7pPr>
            <a:lvl8pPr lvl="7" algn="l">
              <a:lnSpc>
                <a:spcPct val="100000"/>
              </a:lnSpc>
              <a:spcBef>
                <a:spcPts val="0"/>
              </a:spcBef>
              <a:spcAft>
                <a:spcPts val="0"/>
              </a:spcAft>
              <a:buSzPts val="1400"/>
              <a:buNone/>
              <a:defRPr sz="1350"/>
            </a:lvl8pPr>
            <a:lvl9pPr lvl="8" algn="l">
              <a:lnSpc>
                <a:spcPct val="100000"/>
              </a:lnSpc>
              <a:spcBef>
                <a:spcPts val="0"/>
              </a:spcBef>
              <a:spcAft>
                <a:spcPts val="0"/>
              </a:spcAft>
              <a:buSzPts val="1400"/>
              <a:buNone/>
              <a:defRPr sz="1350"/>
            </a:lvl9pPr>
          </a:lstStyle>
          <a:p>
            <a:endParaRPr/>
          </a:p>
        </p:txBody>
      </p:sp>
      <p:sp>
        <p:nvSpPr>
          <p:cNvPr id="486" name="Google Shape;486;g1821c3a7050_2_447"/>
          <p:cNvSpPr txBox="1">
            <a:spLocks noGrp="1"/>
          </p:cNvSpPr>
          <p:nvPr>
            <p:ph type="body" idx="1"/>
          </p:nvPr>
        </p:nvSpPr>
        <p:spPr>
          <a:xfrm>
            <a:off x="497541" y="1835525"/>
            <a:ext cx="3657600" cy="2759098"/>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150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45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45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45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45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240"/>
              </a:spcBef>
              <a:spcAft>
                <a:spcPts val="0"/>
              </a:spcAft>
              <a:buClr>
                <a:srgbClr val="9FC3E3"/>
              </a:buClr>
              <a:buSzPts val="1200"/>
              <a:buFont typeface="Noto Sans"/>
              <a:buChar char="■"/>
              <a:defRPr sz="12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240"/>
              </a:spcBef>
              <a:spcAft>
                <a:spcPts val="0"/>
              </a:spcAft>
              <a:buClr>
                <a:schemeClr val="accent1"/>
              </a:buClr>
              <a:buSzPts val="1200"/>
              <a:buFont typeface="Noto Sans"/>
              <a:buChar char="■"/>
              <a:defRPr sz="12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240"/>
              </a:spcBef>
              <a:spcAft>
                <a:spcPts val="0"/>
              </a:spcAft>
              <a:buClr>
                <a:srgbClr val="9FC3E3"/>
              </a:buClr>
              <a:buSzPts val="1200"/>
              <a:buFont typeface="Noto Sans"/>
              <a:buChar char="■"/>
              <a:defRPr sz="12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240"/>
              </a:spcBef>
              <a:spcAft>
                <a:spcPts val="0"/>
              </a:spcAft>
              <a:buClr>
                <a:schemeClr val="accent1"/>
              </a:buClr>
              <a:buSzPts val="1200"/>
              <a:buFont typeface="Noto Sans"/>
              <a:buChar char="■"/>
              <a:defRPr sz="1200" b="0" i="0" u="none" strike="noStrike" cap="none">
                <a:solidFill>
                  <a:srgbClr val="595959"/>
                </a:solidFill>
                <a:latin typeface="Rockwell"/>
                <a:ea typeface="Rockwell"/>
                <a:cs typeface="Rockwell"/>
                <a:sym typeface="Rockwell"/>
              </a:defRPr>
            </a:lvl9pPr>
          </a:lstStyle>
          <a:p>
            <a:endParaRPr/>
          </a:p>
        </p:txBody>
      </p:sp>
      <p:sp>
        <p:nvSpPr>
          <p:cNvPr id="487" name="Google Shape;487;g1821c3a7050_2_447"/>
          <p:cNvSpPr txBox="1">
            <a:spLocks noGrp="1"/>
          </p:cNvSpPr>
          <p:nvPr>
            <p:ph type="body" idx="2"/>
          </p:nvPr>
        </p:nvSpPr>
        <p:spPr>
          <a:xfrm>
            <a:off x="4399878" y="1835525"/>
            <a:ext cx="3657600" cy="2759098"/>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150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1pPr>
            <a:lvl2pPr marL="914400" marR="0" lvl="1" indent="-314325" algn="l">
              <a:lnSpc>
                <a:spcPct val="100000"/>
              </a:lnSpc>
              <a:spcBef>
                <a:spcPts val="45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45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450"/>
              </a:spcBef>
              <a:spcAft>
                <a:spcPts val="0"/>
              </a:spcAft>
              <a:buClr>
                <a:srgbClr val="9FC3E3"/>
              </a:buClr>
              <a:buSzPts val="1350"/>
              <a:buFont typeface="Noto Sans"/>
              <a:buChar char="■"/>
              <a:defRPr sz="135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450"/>
              </a:spcBef>
              <a:spcAft>
                <a:spcPts val="0"/>
              </a:spcAft>
              <a:buClr>
                <a:schemeClr val="accent1"/>
              </a:buClr>
              <a:buSzPts val="1350"/>
              <a:buFont typeface="Noto Sans"/>
              <a:buChar char="■"/>
              <a:defRPr sz="135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240"/>
              </a:spcBef>
              <a:spcAft>
                <a:spcPts val="0"/>
              </a:spcAft>
              <a:buClr>
                <a:srgbClr val="9FC3E3"/>
              </a:buClr>
              <a:buSzPts val="1200"/>
              <a:buFont typeface="Noto Sans"/>
              <a:buChar char="■"/>
              <a:defRPr sz="12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240"/>
              </a:spcBef>
              <a:spcAft>
                <a:spcPts val="0"/>
              </a:spcAft>
              <a:buClr>
                <a:schemeClr val="accent1"/>
              </a:buClr>
              <a:buSzPts val="1200"/>
              <a:buFont typeface="Noto Sans"/>
              <a:buChar char="■"/>
              <a:defRPr sz="12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240"/>
              </a:spcBef>
              <a:spcAft>
                <a:spcPts val="0"/>
              </a:spcAft>
              <a:buClr>
                <a:srgbClr val="9FC3E3"/>
              </a:buClr>
              <a:buSzPts val="1200"/>
              <a:buFont typeface="Noto Sans"/>
              <a:buChar char="■"/>
              <a:defRPr sz="12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240"/>
              </a:spcBef>
              <a:spcAft>
                <a:spcPts val="0"/>
              </a:spcAft>
              <a:buClr>
                <a:schemeClr val="accent1"/>
              </a:buClr>
              <a:buSzPts val="1200"/>
              <a:buFont typeface="Noto Sans"/>
              <a:buChar char="■"/>
              <a:defRPr sz="1200" b="0" i="0" u="none" strike="noStrike" cap="none">
                <a:solidFill>
                  <a:srgbClr val="595959"/>
                </a:solidFill>
                <a:latin typeface="Rockwell"/>
                <a:ea typeface="Rockwell"/>
                <a:cs typeface="Rockwell"/>
                <a:sym typeface="Rockwell"/>
              </a:defRPr>
            </a:lvl9pPr>
          </a:lstStyle>
          <a:p>
            <a:endParaRPr/>
          </a:p>
        </p:txBody>
      </p:sp>
      <p:sp>
        <p:nvSpPr>
          <p:cNvPr id="488" name="Google Shape;488;g1821c3a7050_2_447"/>
          <p:cNvSpPr txBox="1">
            <a:spLocks noGrp="1"/>
          </p:cNvSpPr>
          <p:nvPr>
            <p:ph type="dt" idx="10"/>
          </p:nvPr>
        </p:nvSpPr>
        <p:spPr>
          <a:xfrm>
            <a:off x="6795247" y="4817690"/>
            <a:ext cx="2133600" cy="273844"/>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825"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9pPr>
          </a:lstStyle>
          <a:p>
            <a:endParaRPr/>
          </a:p>
        </p:txBody>
      </p:sp>
      <p:sp>
        <p:nvSpPr>
          <p:cNvPr id="489" name="Google Shape;489;g1821c3a7050_2_447"/>
          <p:cNvSpPr txBox="1">
            <a:spLocks noGrp="1"/>
          </p:cNvSpPr>
          <p:nvPr>
            <p:ph type="ftr" idx="11"/>
          </p:nvPr>
        </p:nvSpPr>
        <p:spPr>
          <a:xfrm>
            <a:off x="201706" y="4817690"/>
            <a:ext cx="6122894"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Rockwell"/>
                <a:ea typeface="Rockwell"/>
                <a:cs typeface="Rockwell"/>
                <a:sym typeface="Rockwell"/>
              </a:defRPr>
            </a:lvl9pPr>
          </a:lstStyle>
          <a:p>
            <a:endParaRPr/>
          </a:p>
        </p:txBody>
      </p:sp>
      <p:sp>
        <p:nvSpPr>
          <p:cNvPr id="490" name="Google Shape;490;g1821c3a7050_2_447"/>
          <p:cNvSpPr txBox="1">
            <a:spLocks noGrp="1"/>
          </p:cNvSpPr>
          <p:nvPr>
            <p:ph type="sldNum" idx="12"/>
          </p:nvPr>
        </p:nvSpPr>
        <p:spPr>
          <a:xfrm>
            <a:off x="8305800" y="181677"/>
            <a:ext cx="554038"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91" name="Google Shape;491;g1821c3a7050_2_447"/>
          <p:cNvSpPr txBox="1">
            <a:spLocks noGrp="1"/>
          </p:cNvSpPr>
          <p:nvPr>
            <p:ph type="body" idx="3"/>
          </p:nvPr>
        </p:nvSpPr>
        <p:spPr>
          <a:xfrm>
            <a:off x="497541" y="1553136"/>
            <a:ext cx="3657600" cy="242047"/>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a:buNone/>
              <a:defRPr sz="1350" b="0" i="0" u="none" strike="noStrike" cap="none">
                <a:solidFill>
                  <a:schemeClr val="lt1"/>
                </a:solidFill>
                <a:latin typeface="Rockwell"/>
                <a:ea typeface="Rockwell"/>
                <a:cs typeface="Rockwell"/>
                <a:sym typeface="Rockwell"/>
              </a:defRPr>
            </a:lvl1pPr>
            <a:lvl2pPr marL="914400" marR="0" lvl="1" indent="-228600" algn="l">
              <a:lnSpc>
                <a:spcPct val="100000"/>
              </a:lnSpc>
              <a:spcBef>
                <a:spcPts val="450"/>
              </a:spcBef>
              <a:spcAft>
                <a:spcPts val="0"/>
              </a:spcAft>
              <a:buClr>
                <a:srgbClr val="9FC3E3"/>
              </a:buClr>
              <a:buSzPts val="1500"/>
              <a:buFont typeface="Noto Sans"/>
              <a:buNone/>
              <a:defRPr sz="15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450"/>
              </a:spcBef>
              <a:spcAft>
                <a:spcPts val="0"/>
              </a:spcAft>
              <a:buClr>
                <a:schemeClr val="accent1"/>
              </a:buClr>
              <a:buSzPts val="1350"/>
              <a:buFont typeface="Noto Sans"/>
              <a:buNone/>
              <a:defRPr sz="135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450"/>
              </a:spcBef>
              <a:spcAft>
                <a:spcPts val="0"/>
              </a:spcAft>
              <a:buClr>
                <a:srgbClr val="9FC3E3"/>
              </a:buClr>
              <a:buSzPts val="1200"/>
              <a:buFont typeface="Noto Sans"/>
              <a:buNone/>
              <a:defRPr sz="12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450"/>
              </a:spcBef>
              <a:spcAft>
                <a:spcPts val="0"/>
              </a:spcAft>
              <a:buClr>
                <a:schemeClr val="accent1"/>
              </a:buClr>
              <a:buSzPts val="1200"/>
              <a:buFont typeface="Noto Sans"/>
              <a:buNone/>
              <a:defRPr sz="12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240"/>
              </a:spcBef>
              <a:spcAft>
                <a:spcPts val="0"/>
              </a:spcAft>
              <a:buClr>
                <a:srgbClr val="9FC3E3"/>
              </a:buClr>
              <a:buSzPts val="1200"/>
              <a:buFont typeface="Noto Sans"/>
              <a:buNone/>
              <a:defRPr sz="12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240"/>
              </a:spcBef>
              <a:spcAft>
                <a:spcPts val="0"/>
              </a:spcAft>
              <a:buClr>
                <a:schemeClr val="accent1"/>
              </a:buClr>
              <a:buSzPts val="1200"/>
              <a:buFont typeface="Noto Sans"/>
              <a:buNone/>
              <a:defRPr sz="12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240"/>
              </a:spcBef>
              <a:spcAft>
                <a:spcPts val="0"/>
              </a:spcAft>
              <a:buClr>
                <a:srgbClr val="9FC3E3"/>
              </a:buClr>
              <a:buSzPts val="1200"/>
              <a:buFont typeface="Noto Sans"/>
              <a:buNone/>
              <a:defRPr sz="12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240"/>
              </a:spcBef>
              <a:spcAft>
                <a:spcPts val="0"/>
              </a:spcAft>
              <a:buClr>
                <a:schemeClr val="accent1"/>
              </a:buClr>
              <a:buSzPts val="1200"/>
              <a:buFont typeface="Noto Sans"/>
              <a:buNone/>
              <a:defRPr sz="1200" b="1" i="0" u="none" strike="noStrike" cap="none">
                <a:solidFill>
                  <a:srgbClr val="595959"/>
                </a:solidFill>
                <a:latin typeface="Rockwell"/>
                <a:ea typeface="Rockwell"/>
                <a:cs typeface="Rockwell"/>
                <a:sym typeface="Rockwell"/>
              </a:defRPr>
            </a:lvl9pPr>
          </a:lstStyle>
          <a:p>
            <a:endParaRPr/>
          </a:p>
        </p:txBody>
      </p:sp>
      <p:sp>
        <p:nvSpPr>
          <p:cNvPr id="492" name="Google Shape;492;g1821c3a7050_2_447"/>
          <p:cNvSpPr txBox="1">
            <a:spLocks noGrp="1"/>
          </p:cNvSpPr>
          <p:nvPr>
            <p:ph type="body" idx="4"/>
          </p:nvPr>
        </p:nvSpPr>
        <p:spPr>
          <a:xfrm>
            <a:off x="4399878" y="1553136"/>
            <a:ext cx="3657600" cy="242047"/>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a:buNone/>
              <a:defRPr sz="1350" b="0" i="0" u="none" strike="noStrike" cap="none">
                <a:solidFill>
                  <a:schemeClr val="lt1"/>
                </a:solidFill>
                <a:latin typeface="Rockwell"/>
                <a:ea typeface="Rockwell"/>
                <a:cs typeface="Rockwell"/>
                <a:sym typeface="Rockwell"/>
              </a:defRPr>
            </a:lvl1pPr>
            <a:lvl2pPr marL="914400" marR="0" lvl="1" indent="-228600" algn="l">
              <a:lnSpc>
                <a:spcPct val="100000"/>
              </a:lnSpc>
              <a:spcBef>
                <a:spcPts val="450"/>
              </a:spcBef>
              <a:spcAft>
                <a:spcPts val="0"/>
              </a:spcAft>
              <a:buClr>
                <a:srgbClr val="9FC3E3"/>
              </a:buClr>
              <a:buSzPts val="1500"/>
              <a:buFont typeface="Noto Sans"/>
              <a:buNone/>
              <a:defRPr sz="15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450"/>
              </a:spcBef>
              <a:spcAft>
                <a:spcPts val="0"/>
              </a:spcAft>
              <a:buClr>
                <a:schemeClr val="accent1"/>
              </a:buClr>
              <a:buSzPts val="1350"/>
              <a:buFont typeface="Noto Sans"/>
              <a:buNone/>
              <a:defRPr sz="135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450"/>
              </a:spcBef>
              <a:spcAft>
                <a:spcPts val="0"/>
              </a:spcAft>
              <a:buClr>
                <a:srgbClr val="9FC3E3"/>
              </a:buClr>
              <a:buSzPts val="1200"/>
              <a:buFont typeface="Noto Sans"/>
              <a:buNone/>
              <a:defRPr sz="12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450"/>
              </a:spcBef>
              <a:spcAft>
                <a:spcPts val="0"/>
              </a:spcAft>
              <a:buClr>
                <a:schemeClr val="accent1"/>
              </a:buClr>
              <a:buSzPts val="1200"/>
              <a:buFont typeface="Noto Sans"/>
              <a:buNone/>
              <a:defRPr sz="12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240"/>
              </a:spcBef>
              <a:spcAft>
                <a:spcPts val="0"/>
              </a:spcAft>
              <a:buClr>
                <a:srgbClr val="9FC3E3"/>
              </a:buClr>
              <a:buSzPts val="1200"/>
              <a:buFont typeface="Noto Sans"/>
              <a:buNone/>
              <a:defRPr sz="12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240"/>
              </a:spcBef>
              <a:spcAft>
                <a:spcPts val="0"/>
              </a:spcAft>
              <a:buClr>
                <a:schemeClr val="accent1"/>
              </a:buClr>
              <a:buSzPts val="1200"/>
              <a:buFont typeface="Noto Sans"/>
              <a:buNone/>
              <a:defRPr sz="12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240"/>
              </a:spcBef>
              <a:spcAft>
                <a:spcPts val="0"/>
              </a:spcAft>
              <a:buClr>
                <a:srgbClr val="9FC3E3"/>
              </a:buClr>
              <a:buSzPts val="1200"/>
              <a:buFont typeface="Noto Sans"/>
              <a:buNone/>
              <a:defRPr sz="12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240"/>
              </a:spcBef>
              <a:spcAft>
                <a:spcPts val="0"/>
              </a:spcAft>
              <a:buClr>
                <a:schemeClr val="accent1"/>
              </a:buClr>
              <a:buSzPts val="1200"/>
              <a:buFont typeface="Noto Sans"/>
              <a:buNone/>
              <a:defRPr sz="1200" b="1"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1"/>
        <p:cNvGrpSpPr/>
        <p:nvPr/>
      </p:nvGrpSpPr>
      <p:grpSpPr>
        <a:xfrm>
          <a:off x="0" y="0"/>
          <a:ext cx="0" cy="0"/>
          <a:chOff x="0" y="0"/>
          <a:chExt cx="0" cy="0"/>
        </a:xfrm>
      </p:grpSpPr>
      <p:sp>
        <p:nvSpPr>
          <p:cNvPr id="62" name="Google Shape;62;p20"/>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txBox="1">
            <a:spLocks noGrp="1"/>
          </p:cNvSpPr>
          <p:nvPr>
            <p:ph type="body" idx="1"/>
          </p:nvPr>
        </p:nvSpPr>
        <p:spPr>
          <a:xfrm>
            <a:off x="3546157" y="1371600"/>
            <a:ext cx="4594860" cy="32575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50"/>
              </a:spcBef>
              <a:spcAft>
                <a:spcPts val="0"/>
              </a:spcAft>
              <a:buClr>
                <a:srgbClr val="3A3D4B"/>
              </a:buClr>
              <a:buSzPts val="1800"/>
              <a:buChar char="•"/>
              <a:defRPr sz="1800"/>
            </a:lvl1pPr>
            <a:lvl2pPr marL="914400" lvl="1" indent="-323850" algn="l">
              <a:lnSpc>
                <a:spcPct val="90000"/>
              </a:lnSpc>
              <a:spcBef>
                <a:spcPts val="750"/>
              </a:spcBef>
              <a:spcAft>
                <a:spcPts val="0"/>
              </a:spcAft>
              <a:buSzPts val="1500"/>
              <a:buChar char="•"/>
              <a:defRPr sz="1500"/>
            </a:lvl2pPr>
            <a:lvl3pPr marL="1371600" lvl="2" indent="-314325" algn="l">
              <a:lnSpc>
                <a:spcPct val="90000"/>
              </a:lnSpc>
              <a:spcBef>
                <a:spcPts val="600"/>
              </a:spcBef>
              <a:spcAft>
                <a:spcPts val="0"/>
              </a:spcAft>
              <a:buSzPts val="1350"/>
              <a:buChar char="✔"/>
              <a:defRPr sz="1350"/>
            </a:lvl3pPr>
            <a:lvl4pPr marL="1828800" lvl="3" indent="-304800" algn="l">
              <a:lnSpc>
                <a:spcPct val="90000"/>
              </a:lnSpc>
              <a:spcBef>
                <a:spcPts val="600"/>
              </a:spcBef>
              <a:spcAft>
                <a:spcPts val="0"/>
              </a:spcAft>
              <a:buClr>
                <a:srgbClr val="3A3D4B"/>
              </a:buClr>
              <a:buSzPts val="1200"/>
              <a:buChar char="•"/>
              <a:defRPr sz="1200"/>
            </a:lvl4pPr>
            <a:lvl5pPr marL="2286000" lvl="4" indent="-304800" algn="l">
              <a:lnSpc>
                <a:spcPct val="90000"/>
              </a:lnSpc>
              <a:spcBef>
                <a:spcPts val="600"/>
              </a:spcBef>
              <a:spcAft>
                <a:spcPts val="0"/>
              </a:spcAft>
              <a:buClr>
                <a:srgbClr val="3A3D4B"/>
              </a:buClr>
              <a:buSzPts val="1200"/>
              <a:buChar char="•"/>
              <a:defRPr sz="1200"/>
            </a:lvl5pPr>
            <a:lvl6pPr marL="2743200" lvl="5" indent="-323850" algn="l">
              <a:lnSpc>
                <a:spcPct val="90000"/>
              </a:lnSpc>
              <a:spcBef>
                <a:spcPts val="600"/>
              </a:spcBef>
              <a:spcAft>
                <a:spcPts val="0"/>
              </a:spcAft>
              <a:buClr>
                <a:schemeClr val="dk1"/>
              </a:buClr>
              <a:buSzPts val="1500"/>
              <a:buChar char="•"/>
              <a:defRPr sz="1500"/>
            </a:lvl6pPr>
            <a:lvl7pPr marL="3200400" lvl="6" indent="-323850" algn="l">
              <a:lnSpc>
                <a:spcPct val="90000"/>
              </a:lnSpc>
              <a:spcBef>
                <a:spcPts val="600"/>
              </a:spcBef>
              <a:spcAft>
                <a:spcPts val="0"/>
              </a:spcAft>
              <a:buClr>
                <a:schemeClr val="dk1"/>
              </a:buClr>
              <a:buSzPts val="1500"/>
              <a:buChar char="•"/>
              <a:defRPr sz="1500"/>
            </a:lvl7pPr>
            <a:lvl8pPr marL="3657600" lvl="7" indent="-323850" algn="l">
              <a:lnSpc>
                <a:spcPct val="90000"/>
              </a:lnSpc>
              <a:spcBef>
                <a:spcPts val="600"/>
              </a:spcBef>
              <a:spcAft>
                <a:spcPts val="0"/>
              </a:spcAft>
              <a:buClr>
                <a:schemeClr val="dk1"/>
              </a:buClr>
              <a:buSzPts val="1500"/>
              <a:buChar char="•"/>
              <a:defRPr sz="1500"/>
            </a:lvl8pPr>
            <a:lvl9pPr marL="4114800" lvl="8" indent="-323850" algn="l">
              <a:lnSpc>
                <a:spcPct val="90000"/>
              </a:lnSpc>
              <a:spcBef>
                <a:spcPts val="600"/>
              </a:spcBef>
              <a:spcAft>
                <a:spcPts val="0"/>
              </a:spcAft>
              <a:buClr>
                <a:schemeClr val="dk1"/>
              </a:buClr>
              <a:buSzPts val="1500"/>
              <a:buChar char="•"/>
              <a:defRPr sz="1500"/>
            </a:lvl9pPr>
          </a:lstStyle>
          <a:p>
            <a:endParaRPr/>
          </a:p>
        </p:txBody>
      </p:sp>
      <p:sp>
        <p:nvSpPr>
          <p:cNvPr id="68" name="Google Shape;68;p21"/>
          <p:cNvSpPr txBox="1">
            <a:spLocks noGrp="1"/>
          </p:cNvSpPr>
          <p:nvPr>
            <p:ph type="body" idx="2"/>
          </p:nvPr>
        </p:nvSpPr>
        <p:spPr>
          <a:xfrm>
            <a:off x="971550" y="1371600"/>
            <a:ext cx="2263140" cy="32575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900"/>
              </a:spcBef>
              <a:spcAft>
                <a:spcPts val="0"/>
              </a:spcAft>
              <a:buClr>
                <a:srgbClr val="3A3D4B"/>
              </a:buClr>
              <a:buSzPts val="1500"/>
              <a:buNone/>
              <a:defRPr sz="1500"/>
            </a:lvl1pPr>
            <a:lvl2pPr marL="914400" lvl="1" indent="-228600" algn="l">
              <a:lnSpc>
                <a:spcPct val="90000"/>
              </a:lnSpc>
              <a:spcBef>
                <a:spcPts val="750"/>
              </a:spcBef>
              <a:spcAft>
                <a:spcPts val="0"/>
              </a:spcAft>
              <a:buSzPts val="1050"/>
              <a:buNone/>
              <a:defRPr sz="1050"/>
            </a:lvl2pPr>
            <a:lvl3pPr marL="1371600" lvl="2" indent="-228600" algn="l">
              <a:lnSpc>
                <a:spcPct val="90000"/>
              </a:lnSpc>
              <a:spcBef>
                <a:spcPts val="600"/>
              </a:spcBef>
              <a:spcAft>
                <a:spcPts val="0"/>
              </a:spcAft>
              <a:buSzPts val="900"/>
              <a:buNone/>
              <a:defRPr sz="900"/>
            </a:lvl3pPr>
            <a:lvl4pPr marL="1828800" lvl="3" indent="-228600" algn="l">
              <a:lnSpc>
                <a:spcPct val="90000"/>
              </a:lnSpc>
              <a:spcBef>
                <a:spcPts val="600"/>
              </a:spcBef>
              <a:spcAft>
                <a:spcPts val="0"/>
              </a:spcAft>
              <a:buClr>
                <a:srgbClr val="3A3D4B"/>
              </a:buClr>
              <a:buSzPts val="750"/>
              <a:buNone/>
              <a:defRPr sz="750"/>
            </a:lvl4pPr>
            <a:lvl5pPr marL="2286000" lvl="4" indent="-228600" algn="l">
              <a:lnSpc>
                <a:spcPct val="90000"/>
              </a:lnSpc>
              <a:spcBef>
                <a:spcPts val="600"/>
              </a:spcBef>
              <a:spcAft>
                <a:spcPts val="0"/>
              </a:spcAft>
              <a:buClr>
                <a:srgbClr val="3A3D4B"/>
              </a:buClr>
              <a:buSzPts val="750"/>
              <a:buNone/>
              <a:defRPr sz="750"/>
            </a:lvl5pPr>
            <a:lvl6pPr marL="2743200" lvl="5" indent="-228600" algn="l">
              <a:lnSpc>
                <a:spcPct val="90000"/>
              </a:lnSpc>
              <a:spcBef>
                <a:spcPts val="600"/>
              </a:spcBef>
              <a:spcAft>
                <a:spcPts val="0"/>
              </a:spcAft>
              <a:buClr>
                <a:schemeClr val="dk1"/>
              </a:buClr>
              <a:buSzPts val="750"/>
              <a:buNone/>
              <a:defRPr sz="750"/>
            </a:lvl6pPr>
            <a:lvl7pPr marL="3200400" lvl="6" indent="-228600" algn="l">
              <a:lnSpc>
                <a:spcPct val="90000"/>
              </a:lnSpc>
              <a:spcBef>
                <a:spcPts val="600"/>
              </a:spcBef>
              <a:spcAft>
                <a:spcPts val="0"/>
              </a:spcAft>
              <a:buClr>
                <a:schemeClr val="dk1"/>
              </a:buClr>
              <a:buSzPts val="750"/>
              <a:buNone/>
              <a:defRPr sz="750"/>
            </a:lvl7pPr>
            <a:lvl8pPr marL="3657600" lvl="7" indent="-228600" algn="l">
              <a:lnSpc>
                <a:spcPct val="90000"/>
              </a:lnSpc>
              <a:spcBef>
                <a:spcPts val="600"/>
              </a:spcBef>
              <a:spcAft>
                <a:spcPts val="0"/>
              </a:spcAft>
              <a:buClr>
                <a:schemeClr val="dk1"/>
              </a:buClr>
              <a:buSzPts val="750"/>
              <a:buNone/>
              <a:defRPr sz="750"/>
            </a:lvl8pPr>
            <a:lvl9pPr marL="4114800" lvl="8" indent="-228600" algn="l">
              <a:lnSpc>
                <a:spcPct val="90000"/>
              </a:lnSpc>
              <a:spcBef>
                <a:spcPts val="600"/>
              </a:spcBef>
              <a:spcAft>
                <a:spcPts val="0"/>
              </a:spcAft>
              <a:buClr>
                <a:schemeClr val="dk1"/>
              </a:buClr>
              <a:buSzPts val="750"/>
              <a:buNone/>
              <a:defRPr sz="750"/>
            </a:lvl9pPr>
          </a:lstStyle>
          <a:p>
            <a:endParaRPr/>
          </a:p>
        </p:txBody>
      </p:sp>
      <p:sp>
        <p:nvSpPr>
          <p:cNvPr id="69" name="Google Shape;69;p21"/>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p:nvPr/>
        </p:nvSpPr>
        <p:spPr>
          <a:xfrm>
            <a:off x="0" y="0"/>
            <a:ext cx="9144000" cy="10287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 name="Google Shape;7;p12"/>
          <p:cNvSpPr/>
          <p:nvPr/>
        </p:nvSpPr>
        <p:spPr>
          <a:xfrm>
            <a:off x="0" y="1028701"/>
            <a:ext cx="9144000" cy="61637"/>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 name="Google Shape;8;p12"/>
          <p:cNvSpPr/>
          <p:nvPr/>
        </p:nvSpPr>
        <p:spPr>
          <a:xfrm>
            <a:off x="0" y="1082255"/>
            <a:ext cx="9144000" cy="61637"/>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9" name="Google Shape;9;p12"/>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3000"/>
              <a:buFont typeface="Calibri"/>
              <a:buNone/>
              <a:defRPr sz="3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12"/>
          <p:cNvSpPr txBox="1">
            <a:spLocks noGrp="1"/>
          </p:cNvSpPr>
          <p:nvPr>
            <p:ph type="body" idx="1"/>
          </p:nvPr>
        </p:nvSpPr>
        <p:spPr>
          <a:xfrm>
            <a:off x="971550" y="1371600"/>
            <a:ext cx="7200900" cy="325755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350"/>
              </a:spcBef>
              <a:spcAft>
                <a:spcPts val="0"/>
              </a:spcAft>
              <a:buClr>
                <a:srgbClr val="3A3D4B"/>
              </a:buClr>
              <a:buSzPts val="1800"/>
              <a:buFont typeface="Arial"/>
              <a:buChar char="•"/>
              <a:defRPr sz="1800" b="0" i="0" u="none" strike="noStrike" cap="none">
                <a:solidFill>
                  <a:srgbClr val="3A3D4B"/>
                </a:solidFill>
                <a:latin typeface="Calibri"/>
                <a:ea typeface="Calibri"/>
                <a:cs typeface="Calibri"/>
                <a:sym typeface="Calibri"/>
              </a:defRPr>
            </a:lvl1pPr>
            <a:lvl2pPr marL="914400" marR="0" lvl="1" indent="-323850" algn="l" rtl="0">
              <a:lnSpc>
                <a:spcPct val="90000"/>
              </a:lnSpc>
              <a:spcBef>
                <a:spcPts val="750"/>
              </a:spcBef>
              <a:spcAft>
                <a:spcPts val="0"/>
              </a:spcAft>
              <a:buClr>
                <a:srgbClr val="FF914D"/>
              </a:buClr>
              <a:buSzPts val="1500"/>
              <a:buFont typeface="Arial"/>
              <a:buChar char="•"/>
              <a:defRPr sz="1500" b="0" i="0" u="none" strike="noStrike" cap="none">
                <a:solidFill>
                  <a:srgbClr val="3A3D4B"/>
                </a:solidFill>
                <a:latin typeface="Calibri"/>
                <a:ea typeface="Calibri"/>
                <a:cs typeface="Calibri"/>
                <a:sym typeface="Calibri"/>
              </a:defRPr>
            </a:lvl2pPr>
            <a:lvl3pPr marL="1371600" marR="0" lvl="2" indent="-314325" algn="l" rtl="0">
              <a:lnSpc>
                <a:spcPct val="90000"/>
              </a:lnSpc>
              <a:spcBef>
                <a:spcPts val="600"/>
              </a:spcBef>
              <a:spcAft>
                <a:spcPts val="0"/>
              </a:spcAft>
              <a:buClr>
                <a:srgbClr val="048A81"/>
              </a:buClr>
              <a:buSzPts val="1350"/>
              <a:buFont typeface="Noto Sans Symbols"/>
              <a:buChar char="✔"/>
              <a:defRPr sz="1350" b="0" i="0" u="none" strike="noStrike" cap="none">
                <a:solidFill>
                  <a:srgbClr val="3A3D4B"/>
                </a:solidFill>
                <a:latin typeface="Calibri"/>
                <a:ea typeface="Calibri"/>
                <a:cs typeface="Calibri"/>
                <a:sym typeface="Calibri"/>
              </a:defRPr>
            </a:lvl3pPr>
            <a:lvl4pPr marL="1828800" marR="0" lvl="3" indent="-304800" algn="l" rtl="0">
              <a:lnSpc>
                <a:spcPct val="90000"/>
              </a:lnSpc>
              <a:spcBef>
                <a:spcPts val="600"/>
              </a:spcBef>
              <a:spcAft>
                <a:spcPts val="0"/>
              </a:spcAft>
              <a:buClr>
                <a:srgbClr val="3A3D4B"/>
              </a:buClr>
              <a:buSzPts val="1200"/>
              <a:buFont typeface="Arial"/>
              <a:buChar char="•"/>
              <a:defRPr sz="1200" b="0" i="0" u="none" strike="noStrike" cap="none">
                <a:solidFill>
                  <a:srgbClr val="3A3D4B"/>
                </a:solidFill>
                <a:latin typeface="Calibri"/>
                <a:ea typeface="Calibri"/>
                <a:cs typeface="Calibri"/>
                <a:sym typeface="Calibri"/>
              </a:defRPr>
            </a:lvl4pPr>
            <a:lvl5pPr marL="2286000" marR="0" lvl="4" indent="-304800" algn="l" rtl="0">
              <a:lnSpc>
                <a:spcPct val="90000"/>
              </a:lnSpc>
              <a:spcBef>
                <a:spcPts val="600"/>
              </a:spcBef>
              <a:spcAft>
                <a:spcPts val="0"/>
              </a:spcAft>
              <a:buClr>
                <a:srgbClr val="3A3D4B"/>
              </a:buClr>
              <a:buSzPts val="1200"/>
              <a:buFont typeface="Arial"/>
              <a:buChar char="•"/>
              <a:defRPr sz="1200" b="0" i="0" u="none" strike="noStrike" cap="none">
                <a:solidFill>
                  <a:srgbClr val="3A3D4B"/>
                </a:solidFill>
                <a:latin typeface="Calibri"/>
                <a:ea typeface="Calibri"/>
                <a:cs typeface="Calibri"/>
                <a:sym typeface="Calibri"/>
              </a:defRPr>
            </a:lvl5pPr>
            <a:lvl6pPr marL="2743200" marR="0" lvl="5"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6pPr>
            <a:lvl7pPr marL="3200400" marR="0" lvl="6"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7pPr>
            <a:lvl8pPr marL="3657600" marR="0" lvl="7"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8pPr>
            <a:lvl9pPr marL="4114800" marR="0" lvl="8"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9pPr>
          </a:lstStyle>
          <a:p>
            <a:endParaRPr/>
          </a:p>
        </p:txBody>
      </p:sp>
      <p:sp>
        <p:nvSpPr>
          <p:cNvPr id="11" name="Google Shape;11;p12"/>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825"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12"/>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825"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None/>
              <a:defRPr sz="825"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None/>
              <a:defRPr sz="825"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None/>
              <a:defRPr sz="825"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None/>
              <a:defRPr sz="825"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None/>
              <a:defRPr sz="825"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None/>
              <a:defRPr sz="825"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None/>
              <a:defRPr sz="825"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g1821c3a7050_2_0"/>
          <p:cNvSpPr/>
          <p:nvPr/>
        </p:nvSpPr>
        <p:spPr>
          <a:xfrm>
            <a:off x="0" y="0"/>
            <a:ext cx="9144000" cy="10287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00" name="Google Shape;100;g1821c3a7050_2_0"/>
          <p:cNvSpPr/>
          <p:nvPr/>
        </p:nvSpPr>
        <p:spPr>
          <a:xfrm>
            <a:off x="0" y="1028701"/>
            <a:ext cx="9144000" cy="61637"/>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01" name="Google Shape;101;g1821c3a7050_2_0"/>
          <p:cNvSpPr/>
          <p:nvPr/>
        </p:nvSpPr>
        <p:spPr>
          <a:xfrm>
            <a:off x="0" y="1082255"/>
            <a:ext cx="9144000" cy="61637"/>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02" name="Google Shape;102;g1821c3a7050_2_0"/>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3000"/>
              <a:buFont typeface="Calibri"/>
              <a:buNone/>
              <a:defRPr sz="3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g1821c3a7050_2_0"/>
          <p:cNvSpPr txBox="1">
            <a:spLocks noGrp="1"/>
          </p:cNvSpPr>
          <p:nvPr>
            <p:ph type="body" idx="1"/>
          </p:nvPr>
        </p:nvSpPr>
        <p:spPr>
          <a:xfrm>
            <a:off x="971550" y="1371600"/>
            <a:ext cx="7200900" cy="325755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350"/>
              </a:spcBef>
              <a:spcAft>
                <a:spcPts val="0"/>
              </a:spcAft>
              <a:buClr>
                <a:srgbClr val="3A3D4B"/>
              </a:buClr>
              <a:buSzPts val="1800"/>
              <a:buFont typeface="Arial"/>
              <a:buChar char="•"/>
              <a:defRPr sz="1800" b="0" i="0" u="none" strike="noStrike" cap="none">
                <a:solidFill>
                  <a:srgbClr val="3A3D4B"/>
                </a:solidFill>
                <a:latin typeface="Calibri"/>
                <a:ea typeface="Calibri"/>
                <a:cs typeface="Calibri"/>
                <a:sym typeface="Calibri"/>
              </a:defRPr>
            </a:lvl1pPr>
            <a:lvl2pPr marL="914400" marR="0" lvl="1" indent="-323850" algn="l" rtl="0">
              <a:lnSpc>
                <a:spcPct val="90000"/>
              </a:lnSpc>
              <a:spcBef>
                <a:spcPts val="750"/>
              </a:spcBef>
              <a:spcAft>
                <a:spcPts val="0"/>
              </a:spcAft>
              <a:buClr>
                <a:srgbClr val="FF914D"/>
              </a:buClr>
              <a:buSzPts val="1500"/>
              <a:buFont typeface="Arial"/>
              <a:buChar char="•"/>
              <a:defRPr sz="1500" b="0" i="0" u="none" strike="noStrike" cap="none">
                <a:solidFill>
                  <a:srgbClr val="3A3D4B"/>
                </a:solidFill>
                <a:latin typeface="Calibri"/>
                <a:ea typeface="Calibri"/>
                <a:cs typeface="Calibri"/>
                <a:sym typeface="Calibri"/>
              </a:defRPr>
            </a:lvl2pPr>
            <a:lvl3pPr marL="1371600" marR="0" lvl="2" indent="-314325" algn="l" rtl="0">
              <a:lnSpc>
                <a:spcPct val="90000"/>
              </a:lnSpc>
              <a:spcBef>
                <a:spcPts val="600"/>
              </a:spcBef>
              <a:spcAft>
                <a:spcPts val="0"/>
              </a:spcAft>
              <a:buClr>
                <a:srgbClr val="048A81"/>
              </a:buClr>
              <a:buSzPts val="1350"/>
              <a:buFont typeface="Noto Sans"/>
              <a:buChar char="✔"/>
              <a:defRPr sz="1350" b="0" i="0" u="none" strike="noStrike" cap="none">
                <a:solidFill>
                  <a:srgbClr val="3A3D4B"/>
                </a:solidFill>
                <a:latin typeface="Calibri"/>
                <a:ea typeface="Calibri"/>
                <a:cs typeface="Calibri"/>
                <a:sym typeface="Calibri"/>
              </a:defRPr>
            </a:lvl3pPr>
            <a:lvl4pPr marL="1828800" marR="0" lvl="3" indent="-304800" algn="l" rtl="0">
              <a:lnSpc>
                <a:spcPct val="90000"/>
              </a:lnSpc>
              <a:spcBef>
                <a:spcPts val="600"/>
              </a:spcBef>
              <a:spcAft>
                <a:spcPts val="0"/>
              </a:spcAft>
              <a:buClr>
                <a:srgbClr val="3A3D4B"/>
              </a:buClr>
              <a:buSzPts val="1200"/>
              <a:buFont typeface="Arial"/>
              <a:buChar char="•"/>
              <a:defRPr sz="1200" b="0" i="0" u="none" strike="noStrike" cap="none">
                <a:solidFill>
                  <a:srgbClr val="3A3D4B"/>
                </a:solidFill>
                <a:latin typeface="Calibri"/>
                <a:ea typeface="Calibri"/>
                <a:cs typeface="Calibri"/>
                <a:sym typeface="Calibri"/>
              </a:defRPr>
            </a:lvl4pPr>
            <a:lvl5pPr marL="2286000" marR="0" lvl="4" indent="-304800" algn="l" rtl="0">
              <a:lnSpc>
                <a:spcPct val="90000"/>
              </a:lnSpc>
              <a:spcBef>
                <a:spcPts val="600"/>
              </a:spcBef>
              <a:spcAft>
                <a:spcPts val="0"/>
              </a:spcAft>
              <a:buClr>
                <a:srgbClr val="3A3D4B"/>
              </a:buClr>
              <a:buSzPts val="1200"/>
              <a:buFont typeface="Arial"/>
              <a:buChar char="•"/>
              <a:defRPr sz="1200" b="0" i="0" u="none" strike="noStrike" cap="none">
                <a:solidFill>
                  <a:srgbClr val="3A3D4B"/>
                </a:solidFill>
                <a:latin typeface="Calibri"/>
                <a:ea typeface="Calibri"/>
                <a:cs typeface="Calibri"/>
                <a:sym typeface="Calibri"/>
              </a:defRPr>
            </a:lvl5pPr>
            <a:lvl6pPr marL="2743200" marR="0" lvl="5"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6pPr>
            <a:lvl7pPr marL="3200400" marR="0" lvl="6"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7pPr>
            <a:lvl8pPr marL="3657600" marR="0" lvl="7"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8pPr>
            <a:lvl9pPr marL="4114800" marR="0" lvl="8"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9pPr>
          </a:lstStyle>
          <a:p>
            <a:endParaRPr/>
          </a:p>
        </p:txBody>
      </p:sp>
      <p:sp>
        <p:nvSpPr>
          <p:cNvPr id="104" name="Google Shape;104;g1821c3a7050_2_0"/>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Google Shape;105;g1821c3a7050_2_0"/>
          <p:cNvSpPr txBox="1">
            <a:spLocks noGrp="1"/>
          </p:cNvSpPr>
          <p:nvPr>
            <p:ph type="dt" idx="10"/>
          </p:nvPr>
        </p:nvSpPr>
        <p:spPr>
          <a:xfrm>
            <a:off x="5843587" y="4781249"/>
            <a:ext cx="1110529"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825"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6" name="Google Shape;106;g1821c3a7050_2_0"/>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25"/>
              <a:buFont typeface="Arial"/>
              <a:buNone/>
              <a:defRPr sz="82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g1821c3a7050_2_126"/>
          <p:cNvSpPr txBox="1">
            <a:spLocks noGrp="1"/>
          </p:cNvSpPr>
          <p:nvPr>
            <p:ph type="title"/>
          </p:nvPr>
        </p:nvSpPr>
        <p:spPr>
          <a:xfrm>
            <a:off x="628650" y="273847"/>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3" name="Google Shape;193;g1821c3a7050_2_12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g1821c3a7050_2_307"/>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4" name="Google Shape;344;g1821c3a7050_2_30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ckwell"/>
                <a:ea typeface="Rockwell"/>
                <a:cs typeface="Rockwell"/>
                <a:sym typeface="Rockwel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9pPr>
          </a:lstStyle>
          <a:p>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14.jp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19.pn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26.xml"/><Relationship Id="rId4" Type="http://schemas.openxmlformats.org/officeDocument/2006/relationships/hyperlink" Target="http://www.nationalgeographic.com/photography/photo-of-the-day/2013/1/alligator-babies-texa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hyperlink" Target="mailto:Sarah.westbrook@rightquestion.org"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1.xml"/><Relationship Id="rId1" Type="http://schemas.openxmlformats.org/officeDocument/2006/relationships/slideLayout" Target="../slideLayouts/slideLayout27.xml"/><Relationship Id="rId4" Type="http://schemas.openxmlformats.org/officeDocument/2006/relationships/hyperlink" Target="https://www.loc.gov/pictures/resource/cph.3a24566/"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27.xml"/><Relationship Id="rId5" Type="http://schemas.openxmlformats.org/officeDocument/2006/relationships/hyperlink" Target="https://rightquestion.org/remote-learning-resources/" TargetMode="External"/><Relationship Id="rId4" Type="http://schemas.openxmlformats.org/officeDocument/2006/relationships/hyperlink" Target="https://padlet.com/sarahwestbrook1/QFT2"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hyperlink" Target="https://rightquestion.org/primary-sources/" TargetMode="External"/><Relationship Id="rId2" Type="http://schemas.openxmlformats.org/officeDocument/2006/relationships/notesSlide" Target="../notesSlides/notesSlide64.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hyperlink" Target="http://rightquestion.org/" TargetMode="External"/><Relationship Id="rId2" Type="http://schemas.openxmlformats.org/officeDocument/2006/relationships/notesSlide" Target="../notesSlides/notesSlide66.xml"/><Relationship Id="rId1" Type="http://schemas.openxmlformats.org/officeDocument/2006/relationships/slideLayout" Target="../slideLayouts/slideLayout49.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hyperlink" Target="https://docs.google.com/forms/d/e/1FAIpQLSeUQFeAuLGtxgaCCSctXZn4i18ORdaKG5fz9ouwkvcyebW-9A/viewform" TargetMode="External"/><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hyperlink" Target="https://webnew.ped.state.nm.us/bureaus/literacy-humanities/" TargetMode="External"/><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hyperlink" Target="https://bit.ly/RQINM" TargetMode="External"/><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http://rightquestion.org/" TargetMode="External"/><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1821c3a7050_2_93"/>
          <p:cNvSpPr txBox="1">
            <a:spLocks noGrp="1"/>
          </p:cNvSpPr>
          <p:nvPr>
            <p:ph type="ctrTitle"/>
          </p:nvPr>
        </p:nvSpPr>
        <p:spPr>
          <a:xfrm>
            <a:off x="1276709" y="1233577"/>
            <a:ext cx="2674188" cy="150962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11111"/>
              <a:buNone/>
            </a:pPr>
            <a:r>
              <a:rPr lang="en-US" b="1" dirty="0"/>
              <a:t>The Power of Question Formulation for Lifelong Learning</a:t>
            </a:r>
            <a:endParaRPr dirty="0"/>
          </a:p>
        </p:txBody>
      </p:sp>
      <p:pic>
        <p:nvPicPr>
          <p:cNvPr id="499" name="Google Shape;499;g1821c3a7050_2_93"/>
          <p:cNvPicPr preferRelativeResize="0">
            <a:picLocks noGrp="1"/>
          </p:cNvPicPr>
          <p:nvPr>
            <p:ph type="pic" idx="2"/>
          </p:nvPr>
        </p:nvPicPr>
        <p:blipFill rotWithShape="1">
          <a:blip r:embed="rId3">
            <a:alphaModFix/>
          </a:blip>
          <a:srcRect t="4283" b="4282"/>
          <a:stretch/>
        </p:blipFill>
        <p:spPr>
          <a:xfrm>
            <a:off x="5653384" y="704850"/>
            <a:ext cx="3365839" cy="4236720"/>
          </a:xfrm>
          <a:prstGeom prst="rect">
            <a:avLst/>
          </a:prstGeom>
          <a:noFill/>
          <a:ln>
            <a:noFill/>
          </a:ln>
        </p:spPr>
      </p:pic>
      <p:sp>
        <p:nvSpPr>
          <p:cNvPr id="500" name="Google Shape;500;g1821c3a7050_2_93"/>
          <p:cNvSpPr/>
          <p:nvPr/>
        </p:nvSpPr>
        <p:spPr>
          <a:xfrm>
            <a:off x="5653384" y="4641488"/>
            <a:ext cx="339330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rgbClr val="F2F2F2"/>
                </a:solidFill>
                <a:latin typeface="Calibri"/>
                <a:ea typeface="Calibri"/>
                <a:cs typeface="Calibri"/>
                <a:sym typeface="Calibri"/>
              </a:rPr>
              <a:t>Investing for tomorrow, delivering today. </a:t>
            </a:r>
            <a:endParaRPr sz="1400" b="0" i="0" u="none" strike="noStrike" cap="none">
              <a:solidFill>
                <a:srgbClr val="000000"/>
              </a:solidFill>
              <a:latin typeface="Arial"/>
              <a:ea typeface="Arial"/>
              <a:cs typeface="Arial"/>
              <a:sym typeface="Arial"/>
            </a:endParaRPr>
          </a:p>
        </p:txBody>
      </p:sp>
      <p:sp>
        <p:nvSpPr>
          <p:cNvPr id="501" name="Google Shape;501;g1821c3a7050_2_93"/>
          <p:cNvSpPr/>
          <p:nvPr/>
        </p:nvSpPr>
        <p:spPr>
          <a:xfrm>
            <a:off x="301926" y="3019246"/>
            <a:ext cx="4749970"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Calibri"/>
                <a:ea typeface="Calibri"/>
                <a:cs typeface="Calibri"/>
                <a:sym typeface="Calibri"/>
              </a:rPr>
              <a:t>A Community of Practice (CoP) for social studies educators</a:t>
            </a:r>
            <a:endParaRPr sz="2000" b="0" i="1"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1821c3a7050_2_465"/>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Century Gothic"/>
              <a:buNone/>
            </a:pPr>
            <a:r>
              <a:rPr lang="en-US"/>
              <a:t>Today’s Agenda</a:t>
            </a:r>
            <a:endParaRPr/>
          </a:p>
        </p:txBody>
      </p:sp>
      <p:sp>
        <p:nvSpPr>
          <p:cNvPr id="577" name="Google Shape;577;g1821c3a7050_2_465"/>
          <p:cNvSpPr txBox="1">
            <a:spLocks noGrp="1"/>
          </p:cNvSpPr>
          <p:nvPr>
            <p:ph type="body" idx="1"/>
          </p:nvPr>
        </p:nvSpPr>
        <p:spPr>
          <a:xfrm>
            <a:off x="628652" y="1048757"/>
            <a:ext cx="8066100" cy="3360000"/>
          </a:xfrm>
          <a:prstGeom prst="rect">
            <a:avLst/>
          </a:prstGeom>
          <a:noFill/>
          <a:ln>
            <a:noFill/>
          </a:ln>
        </p:spPr>
        <p:txBody>
          <a:bodyPr spcFirstLastPara="1" wrap="square" lIns="68575" tIns="34275" rIns="68575" bIns="34275" anchor="t" anchorCtr="0">
            <a:noAutofit/>
          </a:bodyPr>
          <a:lstStyle/>
          <a:p>
            <a:pPr marL="342900" lvl="0" indent="-298450" algn="l" rtl="0">
              <a:lnSpc>
                <a:spcPct val="100000"/>
              </a:lnSpc>
              <a:spcBef>
                <a:spcPts val="0"/>
              </a:spcBef>
              <a:spcAft>
                <a:spcPts val="0"/>
              </a:spcAft>
              <a:buClr>
                <a:schemeClr val="dk1"/>
              </a:buClr>
              <a:buSzPts val="2100"/>
              <a:buFont typeface="Rockwell"/>
              <a:buAutoNum type="arabicParenR"/>
            </a:pPr>
            <a:r>
              <a:rPr lang="en-US">
                <a:solidFill>
                  <a:schemeClr val="dk1"/>
                </a:solidFill>
              </a:rPr>
              <a:t>Welcome </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b="1">
                <a:solidFill>
                  <a:schemeClr val="dk1"/>
                </a:solidFill>
              </a:rPr>
              <a:t>Why Spend Time on Teaching the Skill of Question Formulation? </a:t>
            </a:r>
            <a:endParaRPr b="1"/>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Collaborative Learning with the Question Formulation Technique (QFT)</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Explore Real Classroom Examples &amp; Applications</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Why is Question Formulation Important Now?</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Q&amp;A</a:t>
            </a:r>
            <a:endParaRPr/>
          </a:p>
          <a:p>
            <a:pPr marL="0" lvl="0" indent="0" algn="l" rtl="0">
              <a:lnSpc>
                <a:spcPct val="90000"/>
              </a:lnSpc>
              <a:spcBef>
                <a:spcPts val="1700"/>
              </a:spcBef>
              <a:spcAft>
                <a:spcPts val="0"/>
              </a:spcAft>
              <a:buClr>
                <a:schemeClr val="dk1"/>
              </a:buClr>
              <a:buSzPts val="2400"/>
              <a:buNone/>
            </a:pPr>
            <a:endParaRPr sz="2400">
              <a:latin typeface="Rockwell"/>
              <a:ea typeface="Rockwell"/>
              <a:cs typeface="Rockwell"/>
              <a:sym typeface="Rockwe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1821c3a7050_2_471"/>
          <p:cNvSpPr txBox="1">
            <a:spLocks noGrp="1"/>
          </p:cNvSpPr>
          <p:nvPr>
            <p:ph type="body" idx="4294967295"/>
          </p:nvPr>
        </p:nvSpPr>
        <p:spPr>
          <a:xfrm>
            <a:off x="490657" y="3611577"/>
            <a:ext cx="8200500" cy="942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1"/>
              </a:buClr>
              <a:buSzPts val="3300"/>
              <a:buNone/>
            </a:pPr>
            <a:r>
              <a:rPr lang="en-US" sz="3300">
                <a:solidFill>
                  <a:schemeClr val="accent1"/>
                </a:solidFill>
              </a:rPr>
              <a:t>Why spend time teaching the skill of question formulation?</a:t>
            </a:r>
            <a:endParaRPr sz="3300">
              <a:solidFill>
                <a:schemeClr val="accent1"/>
              </a:solidFill>
              <a:latin typeface="Rockwell"/>
              <a:ea typeface="Rockwell"/>
              <a:cs typeface="Rockwell"/>
              <a:sym typeface="Rockwell"/>
            </a:endParaRPr>
          </a:p>
        </p:txBody>
      </p:sp>
      <p:cxnSp>
        <p:nvCxnSpPr>
          <p:cNvPr id="584" name="Google Shape;584;g1821c3a7050_2_471"/>
          <p:cNvCxnSpPr/>
          <p:nvPr/>
        </p:nvCxnSpPr>
        <p:spPr>
          <a:xfrm>
            <a:off x="490655" y="4757811"/>
            <a:ext cx="7968900" cy="0"/>
          </a:xfrm>
          <a:prstGeom prst="straightConnector1">
            <a:avLst/>
          </a:prstGeom>
          <a:noFill/>
          <a:ln w="9525" cap="flat" cmpd="sng">
            <a:solidFill>
              <a:schemeClr val="dk2"/>
            </a:solidFill>
            <a:prstDash val="solid"/>
            <a:miter lim="800000"/>
            <a:headEnd type="none" w="sm" len="sm"/>
            <a:tailEnd type="none" w="sm" len="sm"/>
          </a:ln>
        </p:spPr>
      </p:cxnSp>
      <p:pic>
        <p:nvPicPr>
          <p:cNvPr id="585" name="Google Shape;585;g1821c3a7050_2_471"/>
          <p:cNvPicPr preferRelativeResize="0"/>
          <p:nvPr/>
        </p:nvPicPr>
        <p:blipFill rotWithShape="1">
          <a:blip r:embed="rId3">
            <a:alphaModFix/>
          </a:blip>
          <a:srcRect/>
          <a:stretch/>
        </p:blipFill>
        <p:spPr>
          <a:xfrm>
            <a:off x="1547449" y="146249"/>
            <a:ext cx="4446810" cy="33041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1821c3a7050_2_478"/>
          <p:cNvSpPr txBox="1">
            <a:spLocks noGrp="1"/>
          </p:cNvSpPr>
          <p:nvPr>
            <p:ph type="title"/>
          </p:nvPr>
        </p:nvSpPr>
        <p:spPr>
          <a:xfrm>
            <a:off x="617600" y="223132"/>
            <a:ext cx="83706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000"/>
              <a:buFont typeface="Century Gothic"/>
              <a:buNone/>
            </a:pPr>
            <a:r>
              <a:rPr lang="en-US" sz="3000" b="0"/>
              <a:t>Origin of the Right Question Institute: </a:t>
            </a:r>
            <a:br>
              <a:rPr lang="en-US" sz="3000" b="0"/>
            </a:br>
            <a:r>
              <a:rPr lang="en-US" sz="3000" b="0"/>
              <a:t>Parents in Lawrence, Massachusetts, 1990</a:t>
            </a:r>
            <a:endParaRPr/>
          </a:p>
        </p:txBody>
      </p:sp>
      <p:pic>
        <p:nvPicPr>
          <p:cNvPr id="592" name="Google Shape;592;g1821c3a7050_2_478"/>
          <p:cNvPicPr preferRelativeResize="0"/>
          <p:nvPr/>
        </p:nvPicPr>
        <p:blipFill rotWithShape="1">
          <a:blip r:embed="rId3">
            <a:alphaModFix/>
          </a:blip>
          <a:srcRect/>
          <a:stretch/>
        </p:blipFill>
        <p:spPr>
          <a:xfrm>
            <a:off x="778435" y="1567415"/>
            <a:ext cx="4226701" cy="3175462"/>
          </a:xfrm>
          <a:prstGeom prst="rect">
            <a:avLst/>
          </a:prstGeom>
          <a:noFill/>
          <a:ln>
            <a:noFill/>
          </a:ln>
        </p:spPr>
      </p:pic>
      <p:sp>
        <p:nvSpPr>
          <p:cNvPr id="593" name="Google Shape;593;g1821c3a7050_2_478"/>
          <p:cNvSpPr txBox="1"/>
          <p:nvPr/>
        </p:nvSpPr>
        <p:spPr>
          <a:xfrm>
            <a:off x="5136032" y="2038922"/>
            <a:ext cx="3671100" cy="153660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Century Gothic"/>
                <a:ea typeface="Century Gothic"/>
                <a:cs typeface="Century Gothic"/>
                <a:sym typeface="Century Gothic"/>
              </a:rPr>
              <a:t>“We don’t go to the school because we don’t even know what to ask.”</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1821c3a7050_2_485"/>
          <p:cNvSpPr txBox="1">
            <a:spLocks noGrp="1"/>
          </p:cNvSpPr>
          <p:nvPr>
            <p:ph type="body" idx="1"/>
          </p:nvPr>
        </p:nvSpPr>
        <p:spPr>
          <a:xfrm>
            <a:off x="1143778" y="1304100"/>
            <a:ext cx="7372800" cy="16860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4100"/>
              <a:buNone/>
            </a:pPr>
            <a:r>
              <a:rPr lang="en-US" sz="4100">
                <a:solidFill>
                  <a:schemeClr val="dk1"/>
                </a:solidFill>
              </a:rPr>
              <a:t>"There is no learning without having to pose a question." </a:t>
            </a:r>
            <a:endParaRPr/>
          </a:p>
          <a:p>
            <a:pPr marL="0" lvl="0" indent="0" algn="l" rtl="0">
              <a:lnSpc>
                <a:spcPct val="100000"/>
              </a:lnSpc>
              <a:spcBef>
                <a:spcPts val="800"/>
              </a:spcBef>
              <a:spcAft>
                <a:spcPts val="0"/>
              </a:spcAft>
              <a:buClr>
                <a:schemeClr val="dk1"/>
              </a:buClr>
              <a:buSzPts val="4100"/>
              <a:buNone/>
            </a:pPr>
            <a:r>
              <a:rPr lang="en-US" sz="4100">
                <a:solidFill>
                  <a:schemeClr val="dk1"/>
                </a:solidFill>
              </a:rPr>
              <a:t>	</a:t>
            </a:r>
            <a:endParaRPr/>
          </a:p>
        </p:txBody>
      </p:sp>
      <p:sp>
        <p:nvSpPr>
          <p:cNvPr id="599" name="Google Shape;599;g1821c3a7050_2_485"/>
          <p:cNvSpPr txBox="1">
            <a:spLocks noGrp="1"/>
          </p:cNvSpPr>
          <p:nvPr>
            <p:ph type="body" idx="3"/>
          </p:nvPr>
        </p:nvSpPr>
        <p:spPr>
          <a:xfrm>
            <a:off x="5009746" y="3053014"/>
            <a:ext cx="3507000" cy="974700"/>
          </a:xfrm>
          <a:prstGeom prst="rect">
            <a:avLst/>
          </a:prstGeom>
          <a:noFill/>
          <a:ln>
            <a:noFill/>
          </a:ln>
        </p:spPr>
        <p:txBody>
          <a:bodyPr spcFirstLastPara="1" wrap="square" lIns="68575" tIns="34275" rIns="68575" bIns="34275" anchor="t" anchorCtr="0">
            <a:normAutofit/>
          </a:bodyPr>
          <a:lstStyle/>
          <a:p>
            <a:pPr marL="0" lvl="0" indent="0" algn="r" rtl="0">
              <a:lnSpc>
                <a:spcPct val="100000"/>
              </a:lnSpc>
              <a:spcBef>
                <a:spcPts val="0"/>
              </a:spcBef>
              <a:spcAft>
                <a:spcPts val="0"/>
              </a:spcAft>
              <a:buClr>
                <a:schemeClr val="dk1"/>
              </a:buClr>
              <a:buSzPts val="1800"/>
              <a:buNone/>
            </a:pPr>
            <a:r>
              <a:rPr lang="en-US" sz="1800"/>
              <a:t>- Richard Feynman</a:t>
            </a:r>
            <a:endParaRPr/>
          </a:p>
          <a:p>
            <a:pPr marL="0" lvl="0" indent="0" algn="r" rtl="0">
              <a:lnSpc>
                <a:spcPct val="100000"/>
              </a:lnSpc>
              <a:spcBef>
                <a:spcPts val="800"/>
              </a:spcBef>
              <a:spcAft>
                <a:spcPts val="0"/>
              </a:spcAft>
              <a:buClr>
                <a:schemeClr val="dk1"/>
              </a:buClr>
              <a:buSzPts val="1800"/>
              <a:buNone/>
            </a:pPr>
            <a:r>
              <a:rPr lang="en-US" sz="1800"/>
              <a:t>Nobel Laureate, Physics, 1965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g1821c3a7050_2_490"/>
          <p:cNvPicPr preferRelativeResize="0">
            <a:picLocks noGrp="1"/>
          </p:cNvPicPr>
          <p:nvPr>
            <p:ph type="pic" idx="2"/>
          </p:nvPr>
        </p:nvPicPr>
        <p:blipFill rotWithShape="1">
          <a:blip r:embed="rId3">
            <a:alphaModFix/>
          </a:blip>
          <a:srcRect/>
          <a:stretch/>
        </p:blipFill>
        <p:spPr>
          <a:xfrm>
            <a:off x="1153796" y="401766"/>
            <a:ext cx="2563962" cy="3873055"/>
          </a:xfrm>
          <a:prstGeom prst="rect">
            <a:avLst/>
          </a:prstGeom>
          <a:noFill/>
          <a:ln>
            <a:noFill/>
          </a:ln>
        </p:spPr>
      </p:pic>
      <p:sp>
        <p:nvSpPr>
          <p:cNvPr id="605" name="Google Shape;605;g1821c3a7050_2_490"/>
          <p:cNvSpPr txBox="1">
            <a:spLocks noGrp="1"/>
          </p:cNvSpPr>
          <p:nvPr>
            <p:ph type="body" idx="1"/>
          </p:nvPr>
        </p:nvSpPr>
        <p:spPr>
          <a:xfrm>
            <a:off x="3148826" y="3000437"/>
            <a:ext cx="5319000" cy="1274400"/>
          </a:xfrm>
          <a:prstGeom prst="rect">
            <a:avLst/>
          </a:prstGeom>
          <a:noFill/>
          <a:ln>
            <a:noFill/>
          </a:ln>
        </p:spPr>
        <p:txBody>
          <a:bodyPr spcFirstLastPara="1" wrap="square" lIns="68575" tIns="34275" rIns="68575" bIns="34275" anchor="t" anchorCtr="0">
            <a:normAutofit/>
          </a:bodyPr>
          <a:lstStyle/>
          <a:p>
            <a:pPr marL="0" lvl="0" indent="0" algn="r" rtl="0">
              <a:lnSpc>
                <a:spcPct val="100000"/>
              </a:lnSpc>
              <a:spcBef>
                <a:spcPts val="0"/>
              </a:spcBef>
              <a:spcAft>
                <a:spcPts val="0"/>
              </a:spcAft>
              <a:buClr>
                <a:schemeClr val="dk1"/>
              </a:buClr>
              <a:buSzPts val="2700"/>
              <a:buNone/>
            </a:pPr>
            <a:r>
              <a:rPr lang="en-US" sz="2700">
                <a:solidFill>
                  <a:schemeClr val="dk1"/>
                </a:solidFill>
              </a:rPr>
              <a:t>– Stuart Firestein</a:t>
            </a:r>
            <a:endParaRPr sz="2700">
              <a:solidFill>
                <a:schemeClr val="dk1"/>
              </a:solidFill>
            </a:endParaRPr>
          </a:p>
          <a:p>
            <a:pPr marL="0" lvl="0" indent="0" algn="r" rtl="0">
              <a:lnSpc>
                <a:spcPct val="100000"/>
              </a:lnSpc>
              <a:spcBef>
                <a:spcPts val="800"/>
              </a:spcBef>
              <a:spcAft>
                <a:spcPts val="0"/>
              </a:spcAft>
              <a:buClr>
                <a:schemeClr val="dk1"/>
              </a:buClr>
              <a:buSzPts val="1500"/>
              <a:buNone/>
            </a:pPr>
            <a:r>
              <a:rPr lang="en-US" sz="1500">
                <a:solidFill>
                  <a:schemeClr val="dk1"/>
                </a:solidFill>
              </a:rPr>
              <a:t>Former chair, Department of Biology, </a:t>
            </a:r>
            <a:endParaRPr/>
          </a:p>
          <a:p>
            <a:pPr marL="0" lvl="0" indent="0" algn="r" rtl="0">
              <a:lnSpc>
                <a:spcPct val="100000"/>
              </a:lnSpc>
              <a:spcBef>
                <a:spcPts val="800"/>
              </a:spcBef>
              <a:spcAft>
                <a:spcPts val="0"/>
              </a:spcAft>
              <a:buClr>
                <a:schemeClr val="dk1"/>
              </a:buClr>
              <a:buSzPts val="1500"/>
              <a:buNone/>
            </a:pPr>
            <a:r>
              <a:rPr lang="en-US" sz="1500">
                <a:solidFill>
                  <a:schemeClr val="dk1"/>
                </a:solidFill>
              </a:rPr>
              <a:t>Columbia University</a:t>
            </a:r>
            <a:endParaRPr/>
          </a:p>
        </p:txBody>
      </p:sp>
      <p:sp>
        <p:nvSpPr>
          <p:cNvPr id="606" name="Google Shape;606;g1821c3a7050_2_490"/>
          <p:cNvSpPr txBox="1">
            <a:spLocks noGrp="1"/>
          </p:cNvSpPr>
          <p:nvPr>
            <p:ph type="body" idx="3"/>
          </p:nvPr>
        </p:nvSpPr>
        <p:spPr>
          <a:xfrm>
            <a:off x="4316146" y="786470"/>
            <a:ext cx="4578600" cy="1934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2700"/>
              <a:buNone/>
            </a:pPr>
            <a:r>
              <a:rPr lang="en-US" sz="2700"/>
              <a:t>“We must teach students how to think in questions, how to manage ignorance.”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1821c3a7050_2_496"/>
          <p:cNvSpPr txBox="1">
            <a:spLocks noGrp="1"/>
          </p:cNvSpPr>
          <p:nvPr>
            <p:ph type="title"/>
          </p:nvPr>
        </p:nvSpPr>
        <p:spPr>
          <a:xfrm>
            <a:off x="589740" y="294822"/>
            <a:ext cx="7886700" cy="888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000"/>
              <a:buFont typeface="Century Gothic"/>
              <a:buNone/>
            </a:pPr>
            <a:r>
              <a:rPr lang="en-US" sz="3000"/>
              <a:t>College Presidents on</a:t>
            </a:r>
            <a:br>
              <a:rPr lang="en-US" sz="3000"/>
            </a:br>
            <a:r>
              <a:rPr lang="en-US" sz="3000"/>
              <a:t>What College Students Should Learn</a:t>
            </a:r>
            <a:endParaRPr/>
          </a:p>
        </p:txBody>
      </p:sp>
      <p:sp>
        <p:nvSpPr>
          <p:cNvPr id="612" name="Google Shape;612;g1821c3a7050_2_496"/>
          <p:cNvSpPr txBox="1">
            <a:spLocks noGrp="1"/>
          </p:cNvSpPr>
          <p:nvPr>
            <p:ph type="body" idx="1"/>
          </p:nvPr>
        </p:nvSpPr>
        <p:spPr>
          <a:xfrm>
            <a:off x="895554" y="1478605"/>
            <a:ext cx="7275300" cy="30909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Clr>
                <a:schemeClr val="dk1"/>
              </a:buClr>
              <a:buSzPts val="2100"/>
              <a:buNone/>
            </a:pPr>
            <a:r>
              <a:rPr lang="en-US"/>
              <a:t>“The primary skills should be analytical skills of interpretation and inquiry. In other words, know how to frame a question.” </a:t>
            </a:r>
            <a:endParaRPr/>
          </a:p>
          <a:p>
            <a:pPr marL="0" lvl="0" indent="0" algn="r" rtl="0">
              <a:lnSpc>
                <a:spcPct val="90000"/>
              </a:lnSpc>
              <a:spcBef>
                <a:spcPts val="800"/>
              </a:spcBef>
              <a:spcAft>
                <a:spcPts val="0"/>
              </a:spcAft>
              <a:buClr>
                <a:schemeClr val="dk1"/>
              </a:buClr>
              <a:buSzPts val="2100"/>
              <a:buNone/>
            </a:pPr>
            <a:r>
              <a:rPr lang="en-US"/>
              <a:t>	</a:t>
            </a:r>
            <a:r>
              <a:rPr lang="en-US" sz="1800"/>
              <a:t>- Leon Botstein, President of Bard College</a:t>
            </a:r>
            <a:endParaRPr/>
          </a:p>
          <a:p>
            <a:pPr marL="0" lvl="0" indent="0" algn="l" rtl="0">
              <a:lnSpc>
                <a:spcPct val="90000"/>
              </a:lnSpc>
              <a:spcBef>
                <a:spcPts val="800"/>
              </a:spcBef>
              <a:spcAft>
                <a:spcPts val="0"/>
              </a:spcAft>
              <a:buClr>
                <a:schemeClr val="dk1"/>
              </a:buClr>
              <a:buSzPts val="2100"/>
              <a:buNone/>
            </a:pPr>
            <a:endParaRPr/>
          </a:p>
          <a:p>
            <a:pPr marL="0" lvl="0" indent="0" algn="l" rtl="0">
              <a:lnSpc>
                <a:spcPct val="90000"/>
              </a:lnSpc>
              <a:spcBef>
                <a:spcPts val="800"/>
              </a:spcBef>
              <a:spcAft>
                <a:spcPts val="0"/>
              </a:spcAft>
              <a:buClr>
                <a:schemeClr val="dk1"/>
              </a:buClr>
              <a:buSzPts val="2100"/>
              <a:buNone/>
            </a:pPr>
            <a:r>
              <a:rPr lang="en-US"/>
              <a:t>“…the best we can do for students is have them ask the right questions.” </a:t>
            </a:r>
            <a:endParaRPr/>
          </a:p>
          <a:p>
            <a:pPr marL="0" lvl="0" indent="0" algn="r" rtl="0">
              <a:lnSpc>
                <a:spcPct val="90000"/>
              </a:lnSpc>
              <a:spcBef>
                <a:spcPts val="800"/>
              </a:spcBef>
              <a:spcAft>
                <a:spcPts val="0"/>
              </a:spcAft>
              <a:buClr>
                <a:schemeClr val="dk1"/>
              </a:buClr>
              <a:buSzPts val="1800"/>
              <a:buNone/>
            </a:pPr>
            <a:r>
              <a:rPr lang="en-US" sz="1800"/>
              <a:t>	- Nancy Cantor, Former Chancellor of University of Illinois</a:t>
            </a:r>
            <a:endParaRPr/>
          </a:p>
          <a:p>
            <a:pPr marL="0" lvl="0" indent="0" algn="r" rtl="0">
              <a:lnSpc>
                <a:spcPct val="90000"/>
              </a:lnSpc>
              <a:spcBef>
                <a:spcPts val="800"/>
              </a:spcBef>
              <a:spcAft>
                <a:spcPts val="0"/>
              </a:spcAft>
              <a:buClr>
                <a:schemeClr val="dk1"/>
              </a:buClr>
              <a:buSzPts val="2700"/>
              <a:buNone/>
            </a:pPr>
            <a:r>
              <a:rPr lang="en-US" sz="2700"/>
              <a:t>						</a:t>
            </a:r>
            <a:r>
              <a:rPr lang="en-US" sz="1200" i="1"/>
              <a:t>The New York Times</a:t>
            </a:r>
            <a:r>
              <a:rPr lang="en-US" sz="1200"/>
              <a:t>, August 4, 2002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1821c3a7050_2_501"/>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2700"/>
              <a:buFont typeface="Century Gothic"/>
              <a:buNone/>
            </a:pPr>
            <a:r>
              <a:rPr lang="en-US" sz="2700"/>
              <a:t>Yet, Only 27% of Graduates Believe College Taught Them How to Ask Their Own Questions</a:t>
            </a:r>
            <a:endParaRPr/>
          </a:p>
        </p:txBody>
      </p:sp>
      <p:sp>
        <p:nvSpPr>
          <p:cNvPr id="619" name="Google Shape;619;g1821c3a7050_2_501"/>
          <p:cNvSpPr txBox="1">
            <a:spLocks noGrp="1"/>
          </p:cNvSpPr>
          <p:nvPr>
            <p:ph type="body" idx="1"/>
          </p:nvPr>
        </p:nvSpPr>
        <p:spPr>
          <a:xfrm>
            <a:off x="1150079" y="4915785"/>
            <a:ext cx="7886700" cy="3263400"/>
          </a:xfrm>
          <a:prstGeom prst="rect">
            <a:avLst/>
          </a:prstGeom>
          <a:noFill/>
          <a:ln>
            <a:noFill/>
          </a:ln>
        </p:spPr>
        <p:txBody>
          <a:bodyPr spcFirstLastPara="1" wrap="square" lIns="68575" tIns="34275" rIns="68575" bIns="34275" anchor="t" anchorCtr="0">
            <a:noAutofit/>
          </a:bodyPr>
          <a:lstStyle/>
          <a:p>
            <a:pPr marL="0" lvl="0" indent="0" algn="r" rtl="0">
              <a:lnSpc>
                <a:spcPct val="90000"/>
              </a:lnSpc>
              <a:spcBef>
                <a:spcPts val="0"/>
              </a:spcBef>
              <a:spcAft>
                <a:spcPts val="0"/>
              </a:spcAft>
              <a:buClr>
                <a:schemeClr val="dk1"/>
              </a:buClr>
              <a:buSzPts val="700"/>
              <a:buNone/>
            </a:pPr>
            <a:r>
              <a:rPr lang="en-US" sz="700"/>
              <a:t>Alison Head, Project Information Literacy at University of Washington, 2016</a:t>
            </a:r>
            <a:endParaRPr/>
          </a:p>
          <a:p>
            <a:pPr marL="177800" lvl="0" indent="-139700" algn="r" rtl="0">
              <a:lnSpc>
                <a:spcPct val="90000"/>
              </a:lnSpc>
              <a:spcBef>
                <a:spcPts val="800"/>
              </a:spcBef>
              <a:spcAft>
                <a:spcPts val="0"/>
              </a:spcAft>
              <a:buClr>
                <a:schemeClr val="dk1"/>
              </a:buClr>
              <a:buSzPts val="700"/>
              <a:buNone/>
            </a:pPr>
            <a:endParaRPr sz="700"/>
          </a:p>
        </p:txBody>
      </p:sp>
      <p:pic>
        <p:nvPicPr>
          <p:cNvPr id="620" name="Google Shape;620;g1821c3a7050_2_501"/>
          <p:cNvPicPr preferRelativeResize="0"/>
          <p:nvPr/>
        </p:nvPicPr>
        <p:blipFill rotWithShape="1">
          <a:blip r:embed="rId3">
            <a:alphaModFix/>
          </a:blip>
          <a:srcRect/>
          <a:stretch/>
        </p:blipFill>
        <p:spPr>
          <a:xfrm>
            <a:off x="2076995" y="1100430"/>
            <a:ext cx="4773696" cy="3237240"/>
          </a:xfrm>
          <a:prstGeom prst="rect">
            <a:avLst/>
          </a:prstGeom>
          <a:noFill/>
          <a:ln>
            <a:noFill/>
          </a:ln>
        </p:spPr>
      </p:pic>
      <p:pic>
        <p:nvPicPr>
          <p:cNvPr id="621" name="Google Shape;621;g1821c3a7050_2_501"/>
          <p:cNvPicPr preferRelativeResize="0"/>
          <p:nvPr/>
        </p:nvPicPr>
        <p:blipFill rotWithShape="1">
          <a:blip r:embed="rId4">
            <a:alphaModFix/>
          </a:blip>
          <a:srcRect/>
          <a:stretch/>
        </p:blipFill>
        <p:spPr>
          <a:xfrm>
            <a:off x="3971109" y="4431575"/>
            <a:ext cx="1057006" cy="1375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1821c3a7050_2_509"/>
          <p:cNvSpPr txBox="1">
            <a:spLocks noGrp="1"/>
          </p:cNvSpPr>
          <p:nvPr>
            <p:ph type="title"/>
          </p:nvPr>
        </p:nvSpPr>
        <p:spPr>
          <a:xfrm>
            <a:off x="749906" y="2039818"/>
            <a:ext cx="7119900" cy="8265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3700" b="0">
                <a:solidFill>
                  <a:schemeClr val="dk1"/>
                </a:solidFill>
                <a:latin typeface="Century Gothic"/>
                <a:ea typeface="Century Gothic"/>
                <a:cs typeface="Century Gothic"/>
                <a:sym typeface="Century Gothic"/>
              </a:rPr>
              <a:t>But, the problem begins long before college…</a:t>
            </a:r>
            <a:br>
              <a:rPr lang="en-US">
                <a:latin typeface="Rockwell"/>
                <a:ea typeface="Rockwell"/>
                <a:cs typeface="Rockwell"/>
                <a:sym typeface="Rockwell"/>
              </a:rPr>
            </a:br>
            <a:endParaRPr/>
          </a:p>
        </p:txBody>
      </p:sp>
      <p:cxnSp>
        <p:nvCxnSpPr>
          <p:cNvPr id="627" name="Google Shape;627;g1821c3a7050_2_509"/>
          <p:cNvCxnSpPr/>
          <p:nvPr/>
        </p:nvCxnSpPr>
        <p:spPr>
          <a:xfrm>
            <a:off x="546392" y="4483491"/>
            <a:ext cx="7968900"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1821c3a7050_2_514"/>
          <p:cNvSpPr txBox="1">
            <a:spLocks noGrp="1"/>
          </p:cNvSpPr>
          <p:nvPr>
            <p:ph type="title"/>
          </p:nvPr>
        </p:nvSpPr>
        <p:spPr>
          <a:xfrm>
            <a:off x="628650" y="15165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Question Asking Declines with Age</a:t>
            </a:r>
            <a:endParaRPr/>
          </a:p>
        </p:txBody>
      </p:sp>
      <p:pic>
        <p:nvPicPr>
          <p:cNvPr id="634" name="Google Shape;634;g1821c3a7050_2_514"/>
          <p:cNvPicPr preferRelativeResize="0"/>
          <p:nvPr/>
        </p:nvPicPr>
        <p:blipFill rotWithShape="1">
          <a:blip r:embed="rId3">
            <a:alphaModFix/>
          </a:blip>
          <a:srcRect/>
          <a:stretch/>
        </p:blipFill>
        <p:spPr>
          <a:xfrm>
            <a:off x="941939" y="3760122"/>
            <a:ext cx="862149" cy="1129462"/>
          </a:xfrm>
          <a:prstGeom prst="rect">
            <a:avLst/>
          </a:prstGeom>
          <a:noFill/>
          <a:ln>
            <a:noFill/>
          </a:ln>
        </p:spPr>
      </p:pic>
      <p:pic>
        <p:nvPicPr>
          <p:cNvPr id="635" name="Google Shape;635;g1821c3a7050_2_514"/>
          <p:cNvPicPr preferRelativeResize="0"/>
          <p:nvPr/>
        </p:nvPicPr>
        <p:blipFill rotWithShape="1">
          <a:blip r:embed="rId4">
            <a:alphaModFix/>
          </a:blip>
          <a:srcRect/>
          <a:stretch/>
        </p:blipFill>
        <p:spPr>
          <a:xfrm>
            <a:off x="4735899" y="2562838"/>
            <a:ext cx="866247" cy="2325189"/>
          </a:xfrm>
          <a:prstGeom prst="rect">
            <a:avLst/>
          </a:prstGeom>
          <a:noFill/>
          <a:ln>
            <a:noFill/>
          </a:ln>
        </p:spPr>
      </p:pic>
      <p:sp>
        <p:nvSpPr>
          <p:cNvPr id="636" name="Google Shape;636;g1821c3a7050_2_514"/>
          <p:cNvSpPr txBox="1"/>
          <p:nvPr/>
        </p:nvSpPr>
        <p:spPr>
          <a:xfrm>
            <a:off x="7208693" y="4684649"/>
            <a:ext cx="1935300" cy="5001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Century Gothic"/>
              <a:buNone/>
            </a:pPr>
            <a:r>
              <a:rPr lang="en-US" sz="700" b="0" i="0" u="none" strike="noStrike" cap="none">
                <a:solidFill>
                  <a:srgbClr val="000000"/>
                </a:solidFill>
                <a:latin typeface="Century Gothic"/>
                <a:ea typeface="Century Gothic"/>
                <a:cs typeface="Century Gothic"/>
                <a:sym typeface="Century Gothic"/>
              </a:rPr>
              <a:t>Tizard, B., Hughes, M., Carmichael, H., &amp; Pinkerton, G. (1983).</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700"/>
              <a:buFont typeface="Century Gothic"/>
              <a:buNone/>
            </a:pPr>
            <a:r>
              <a:rPr lang="en-US" sz="700" b="0" i="0" u="none" strike="noStrike" cap="none">
                <a:solidFill>
                  <a:srgbClr val="000000"/>
                </a:solidFill>
                <a:latin typeface="Century Gothic"/>
                <a:ea typeface="Century Gothic"/>
                <a:cs typeface="Century Gothic"/>
                <a:sym typeface="Century Gothic"/>
              </a:rPr>
              <a:t>Pearson, J.C. &amp; West, R. (2009)</a:t>
            </a:r>
            <a:endParaRPr sz="11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700"/>
              <a:buFont typeface="Century Gothic"/>
              <a:buNone/>
            </a:pPr>
            <a:r>
              <a:rPr lang="en-US" sz="700" b="0" i="0" u="none" strike="noStrike" cap="none">
                <a:solidFill>
                  <a:srgbClr val="000000"/>
                </a:solidFill>
                <a:latin typeface="Century Gothic"/>
                <a:ea typeface="Century Gothic"/>
                <a:cs typeface="Century Gothic"/>
                <a:sym typeface="Century Gothic"/>
              </a:rPr>
              <a:t> </a:t>
            </a:r>
            <a:endParaRPr sz="1100" b="0" i="0" u="none" strike="noStrike" cap="none">
              <a:solidFill>
                <a:srgbClr val="000000"/>
              </a:solidFill>
              <a:latin typeface="Arial"/>
              <a:ea typeface="Arial"/>
              <a:cs typeface="Arial"/>
              <a:sym typeface="Arial"/>
            </a:endParaRPr>
          </a:p>
        </p:txBody>
      </p:sp>
      <p:pic>
        <p:nvPicPr>
          <p:cNvPr id="637" name="Google Shape;637;g1821c3a7050_2_514"/>
          <p:cNvPicPr preferRelativeResize="0"/>
          <p:nvPr/>
        </p:nvPicPr>
        <p:blipFill rotWithShape="1">
          <a:blip r:embed="rId5">
            <a:alphaModFix/>
          </a:blip>
          <a:srcRect l="25000" r="51757"/>
          <a:stretch/>
        </p:blipFill>
        <p:spPr>
          <a:xfrm>
            <a:off x="1987262" y="994411"/>
            <a:ext cx="1714502" cy="4149090"/>
          </a:xfrm>
          <a:prstGeom prst="rect">
            <a:avLst/>
          </a:prstGeom>
          <a:noFill/>
          <a:ln>
            <a:noFill/>
          </a:ln>
        </p:spPr>
      </p:pic>
      <p:pic>
        <p:nvPicPr>
          <p:cNvPr id="638" name="Google Shape;638;g1821c3a7050_2_514"/>
          <p:cNvPicPr preferRelativeResize="0"/>
          <p:nvPr/>
        </p:nvPicPr>
        <p:blipFill rotWithShape="1">
          <a:blip r:embed="rId5">
            <a:alphaModFix/>
          </a:blip>
          <a:srcRect l="50697" r="29752"/>
          <a:stretch/>
        </p:blipFill>
        <p:spPr>
          <a:xfrm>
            <a:off x="5922528" y="994411"/>
            <a:ext cx="1442026" cy="4149090"/>
          </a:xfrm>
          <a:prstGeom prst="rect">
            <a:avLst/>
          </a:prstGeom>
          <a:noFill/>
          <a:ln>
            <a:noFill/>
          </a:ln>
        </p:spPr>
      </p:pic>
      <p:pic>
        <p:nvPicPr>
          <p:cNvPr id="639" name="Google Shape;639;g1821c3a7050_2_514"/>
          <p:cNvPicPr preferRelativeResize="0"/>
          <p:nvPr/>
        </p:nvPicPr>
        <p:blipFill rotWithShape="1">
          <a:blip r:embed="rId5">
            <a:alphaModFix/>
          </a:blip>
          <a:srcRect l="25000" r="71477"/>
          <a:stretch/>
        </p:blipFill>
        <p:spPr>
          <a:xfrm>
            <a:off x="5662756" y="994411"/>
            <a:ext cx="259771" cy="41137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1821c3a7050_2_525"/>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Which students ask questions?</a:t>
            </a:r>
            <a:endParaRPr/>
          </a:p>
        </p:txBody>
      </p:sp>
      <p:sp>
        <p:nvSpPr>
          <p:cNvPr id="646" name="Google Shape;646;g1821c3a7050_2_525"/>
          <p:cNvSpPr txBox="1"/>
          <p:nvPr/>
        </p:nvSpPr>
        <p:spPr>
          <a:xfrm>
            <a:off x="865254" y="4732812"/>
            <a:ext cx="2589000" cy="3924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Century Gothic"/>
              <a:buNone/>
            </a:pPr>
            <a:r>
              <a:rPr lang="en-US" sz="700" b="0" i="0" u="none" strike="noStrike" cap="none">
                <a:solidFill>
                  <a:srgbClr val="000000"/>
                </a:solidFill>
                <a:latin typeface="Century Gothic"/>
                <a:ea typeface="Century Gothic"/>
                <a:cs typeface="Century Gothic"/>
                <a:sym typeface="Century Gothic"/>
              </a:rPr>
              <a:t>Tizard, B., Hughes, M., Carmichael, H., &amp; Pinkerton, G. (1983)</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Rockwell"/>
              <a:buNone/>
            </a:pPr>
            <a:r>
              <a:rPr lang="en-US" sz="700" b="0" i="0" u="none" strike="noStrike" cap="none">
                <a:solidFill>
                  <a:srgbClr val="000000"/>
                </a:solidFill>
                <a:latin typeface="Rockwell"/>
                <a:ea typeface="Rockwell"/>
                <a:cs typeface="Rockwell"/>
                <a:sym typeface="Rockwell"/>
              </a:rPr>
              <a:t> </a:t>
            </a:r>
            <a:endParaRPr sz="1100" b="0" i="0" u="none" strike="noStrike" cap="none">
              <a:solidFill>
                <a:srgbClr val="000000"/>
              </a:solidFill>
              <a:latin typeface="Arial"/>
              <a:ea typeface="Arial"/>
              <a:cs typeface="Arial"/>
              <a:sym typeface="Arial"/>
            </a:endParaRPr>
          </a:p>
        </p:txBody>
      </p:sp>
      <p:pic>
        <p:nvPicPr>
          <p:cNvPr id="647" name="Google Shape;647;g1821c3a7050_2_525"/>
          <p:cNvPicPr preferRelativeResize="0"/>
          <p:nvPr/>
        </p:nvPicPr>
        <p:blipFill rotWithShape="1">
          <a:blip r:embed="rId3">
            <a:alphaModFix/>
          </a:blip>
          <a:srcRect/>
          <a:stretch/>
        </p:blipFill>
        <p:spPr>
          <a:xfrm>
            <a:off x="5033075" y="1723643"/>
            <a:ext cx="3301141" cy="2347483"/>
          </a:xfrm>
          <a:prstGeom prst="rect">
            <a:avLst/>
          </a:prstGeom>
          <a:noFill/>
          <a:ln>
            <a:noFill/>
          </a:ln>
        </p:spPr>
      </p:pic>
      <p:sp>
        <p:nvSpPr>
          <p:cNvPr id="648" name="Google Shape;648;g1821c3a7050_2_525"/>
          <p:cNvSpPr txBox="1"/>
          <p:nvPr/>
        </p:nvSpPr>
        <p:spPr>
          <a:xfrm>
            <a:off x="4204607" y="4680875"/>
            <a:ext cx="4310700" cy="1923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entury Gothic"/>
                <a:ea typeface="Century Gothic"/>
                <a:cs typeface="Century Gothic"/>
                <a:sym typeface="Century Gothic"/>
              </a:rPr>
              <a:t>Carter, A., Croft, A., Lukas, D., Sandstrom, G. (2017).  </a:t>
            </a:r>
            <a:endParaRPr sz="1100" b="0" i="0" u="none" strike="noStrike" cap="none">
              <a:solidFill>
                <a:srgbClr val="000000"/>
              </a:solidFill>
              <a:latin typeface="Arial"/>
              <a:ea typeface="Arial"/>
              <a:cs typeface="Arial"/>
              <a:sym typeface="Arial"/>
            </a:endParaRPr>
          </a:p>
        </p:txBody>
      </p:sp>
      <p:pic>
        <p:nvPicPr>
          <p:cNvPr id="649" name="Google Shape;649;g1821c3a7050_2_525"/>
          <p:cNvPicPr preferRelativeResize="0"/>
          <p:nvPr/>
        </p:nvPicPr>
        <p:blipFill rotWithShape="1">
          <a:blip r:embed="rId4">
            <a:alphaModFix/>
          </a:blip>
          <a:srcRect/>
          <a:stretch/>
        </p:blipFill>
        <p:spPr>
          <a:xfrm>
            <a:off x="628650" y="1673488"/>
            <a:ext cx="4112894" cy="23135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1821c3a7050_2_102"/>
          <p:cNvSpPr txBox="1">
            <a:spLocks noGrp="1"/>
          </p:cNvSpPr>
          <p:nvPr>
            <p:ph type="ctrTitle"/>
          </p:nvPr>
        </p:nvSpPr>
        <p:spPr>
          <a:xfrm>
            <a:off x="152400" y="498764"/>
            <a:ext cx="4659631" cy="410787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3A3D4B"/>
              </a:buClr>
              <a:buSzPct val="100000"/>
              <a:buFont typeface="Calibri"/>
              <a:buNone/>
            </a:pPr>
            <a:r>
              <a:rPr lang="en-US" sz="1800" b="1"/>
              <a:t>Virtual Norms</a:t>
            </a:r>
            <a:br>
              <a:rPr lang="en-US" sz="1800"/>
            </a:br>
            <a:br>
              <a:rPr lang="en-US" sz="1800"/>
            </a:br>
            <a:r>
              <a:rPr lang="en-US" sz="1800"/>
              <a:t>- Please change your name on Zoom to add your school district or charter school name and your role (ex., Luna Lovegood– Hogwarts, student)</a:t>
            </a:r>
            <a:br>
              <a:rPr lang="en-US" sz="1800"/>
            </a:br>
            <a:r>
              <a:rPr lang="en-US" sz="1800"/>
              <a:t>	- To change your name, click on the three dots on the right side of your picture, and select change your name</a:t>
            </a:r>
            <a:br>
              <a:rPr lang="en-US" sz="1800"/>
            </a:br>
            <a:br>
              <a:rPr lang="en-US" sz="1800"/>
            </a:br>
            <a:r>
              <a:rPr lang="en-US" sz="1800"/>
              <a:t>- If your Wi-Fi allows, please leave your camera on</a:t>
            </a:r>
            <a:br>
              <a:rPr lang="en-US" sz="1800"/>
            </a:br>
            <a:br>
              <a:rPr lang="en-US" sz="1800"/>
            </a:br>
            <a:r>
              <a:rPr lang="en-US" sz="1800"/>
              <a:t>- Your microphone was muted upon entry, please leave it muted </a:t>
            </a:r>
            <a:br>
              <a:rPr lang="en-US" sz="1800"/>
            </a:br>
            <a:br>
              <a:rPr lang="en-US" sz="1800"/>
            </a:br>
            <a:r>
              <a:rPr lang="en-US" sz="1800"/>
              <a:t>- Please use the chat box to ask questions, we will answer questions as we go</a:t>
            </a:r>
            <a:br>
              <a:rPr lang="en-US"/>
            </a:br>
            <a:endParaRPr/>
          </a:p>
        </p:txBody>
      </p:sp>
      <p:pic>
        <p:nvPicPr>
          <p:cNvPr id="509" name="Google Shape;509;g1821c3a7050_2_102"/>
          <p:cNvPicPr preferRelativeResize="0">
            <a:picLocks noGrp="1"/>
          </p:cNvPicPr>
          <p:nvPr>
            <p:ph type="pic" idx="2"/>
          </p:nvPr>
        </p:nvPicPr>
        <p:blipFill rotWithShape="1">
          <a:blip r:embed="rId3">
            <a:alphaModFix/>
          </a:blip>
          <a:srcRect t="4283" b="4282"/>
          <a:stretch/>
        </p:blipFill>
        <p:spPr>
          <a:xfrm>
            <a:off x="5597966" y="727934"/>
            <a:ext cx="3365839" cy="4236720"/>
          </a:xfrm>
          <a:prstGeom prst="rect">
            <a:avLst/>
          </a:prstGeom>
          <a:noFill/>
          <a:ln>
            <a:noFill/>
          </a:ln>
        </p:spPr>
      </p:pic>
      <p:sp>
        <p:nvSpPr>
          <p:cNvPr id="510" name="Google Shape;510;g1821c3a7050_2_102"/>
          <p:cNvSpPr/>
          <p:nvPr/>
        </p:nvSpPr>
        <p:spPr>
          <a:xfrm>
            <a:off x="898655" y="4664571"/>
            <a:ext cx="339330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rgbClr val="048A81"/>
                </a:solidFill>
                <a:latin typeface="Calibri"/>
                <a:ea typeface="Calibri"/>
                <a:cs typeface="Calibri"/>
                <a:sym typeface="Calibri"/>
              </a:rPr>
              <a:t>Investing for tomorrow, delivering today.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g1821c3a7050_2_534"/>
          <p:cNvSpPr txBox="1">
            <a:spLocks noGrp="1"/>
          </p:cNvSpPr>
          <p:nvPr>
            <p:ph type="title"/>
          </p:nvPr>
        </p:nvSpPr>
        <p:spPr>
          <a:xfrm>
            <a:off x="826523" y="1943178"/>
            <a:ext cx="7517400" cy="994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3700" b="0">
                <a:solidFill>
                  <a:schemeClr val="dk1"/>
                </a:solidFill>
                <a:latin typeface="Century Gothic"/>
                <a:ea typeface="Century Gothic"/>
                <a:cs typeface="Century Gothic"/>
                <a:sym typeface="Century Gothic"/>
              </a:rPr>
              <a:t>We can work together on creating more opportunities for all  students to ask their own questions</a:t>
            </a:r>
            <a:br>
              <a:rPr lang="en-US">
                <a:latin typeface="Rockwell"/>
                <a:ea typeface="Rockwell"/>
                <a:cs typeface="Rockwell"/>
                <a:sym typeface="Rockwell"/>
              </a:rPr>
            </a:br>
            <a:endParaRPr/>
          </a:p>
        </p:txBody>
      </p:sp>
      <p:cxnSp>
        <p:nvCxnSpPr>
          <p:cNvPr id="655" name="Google Shape;655;g1821c3a7050_2_534"/>
          <p:cNvCxnSpPr/>
          <p:nvPr/>
        </p:nvCxnSpPr>
        <p:spPr>
          <a:xfrm>
            <a:off x="546392" y="4483491"/>
            <a:ext cx="7968900"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1821c3a7050_2_539"/>
          <p:cNvSpPr txBox="1">
            <a:spLocks noGrp="1"/>
          </p:cNvSpPr>
          <p:nvPr>
            <p:ph type="title"/>
          </p:nvPr>
        </p:nvSpPr>
        <p:spPr>
          <a:xfrm>
            <a:off x="400822" y="132314"/>
            <a:ext cx="87432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Century Gothic"/>
              <a:buNone/>
            </a:pPr>
            <a:r>
              <a:rPr lang="en-US" sz="3300">
                <a:latin typeface="Century Gothic"/>
                <a:ea typeface="Century Gothic"/>
                <a:cs typeface="Century Gothic"/>
                <a:sym typeface="Century Gothic"/>
              </a:rPr>
              <a:t>We Are Not Alone </a:t>
            </a:r>
            <a:endParaRPr/>
          </a:p>
        </p:txBody>
      </p:sp>
      <p:sp>
        <p:nvSpPr>
          <p:cNvPr id="662" name="Google Shape;662;g1821c3a7050_2_539"/>
          <p:cNvSpPr txBox="1">
            <a:spLocks noGrp="1"/>
          </p:cNvSpPr>
          <p:nvPr>
            <p:ph type="body" idx="1"/>
          </p:nvPr>
        </p:nvSpPr>
        <p:spPr>
          <a:xfrm>
            <a:off x="433196" y="824662"/>
            <a:ext cx="7886700" cy="663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2400"/>
              <a:buNone/>
            </a:pPr>
            <a:r>
              <a:rPr lang="en-US" sz="2400">
                <a:solidFill>
                  <a:schemeClr val="dk2"/>
                </a:solidFill>
              </a:rPr>
              <a:t>More than 1 million classrooms worldwide</a:t>
            </a:r>
            <a:endParaRPr/>
          </a:p>
        </p:txBody>
      </p:sp>
      <p:pic>
        <p:nvPicPr>
          <p:cNvPr id="663" name="Google Shape;663;g1821c3a7050_2_539" descr="41LhkEaVA5L.jpg"/>
          <p:cNvPicPr preferRelativeResize="0"/>
          <p:nvPr/>
        </p:nvPicPr>
        <p:blipFill rotWithShape="1">
          <a:blip r:embed="rId3">
            <a:alphaModFix/>
          </a:blip>
          <a:srcRect/>
          <a:stretch/>
        </p:blipFill>
        <p:spPr>
          <a:xfrm>
            <a:off x="1022397" y="1552246"/>
            <a:ext cx="2669892" cy="3345708"/>
          </a:xfrm>
          <a:prstGeom prst="rect">
            <a:avLst/>
          </a:prstGeom>
          <a:noFill/>
          <a:ln>
            <a:noFill/>
          </a:ln>
        </p:spPr>
      </p:pic>
      <p:pic>
        <p:nvPicPr>
          <p:cNvPr id="664" name="Google Shape;664;g1821c3a7050_2_539"/>
          <p:cNvPicPr preferRelativeResize="0"/>
          <p:nvPr/>
        </p:nvPicPr>
        <p:blipFill rotWithShape="1">
          <a:blip r:embed="rId4">
            <a:alphaModFix/>
          </a:blip>
          <a:srcRect/>
          <a:stretch/>
        </p:blipFill>
        <p:spPr>
          <a:xfrm>
            <a:off x="4504379" y="2179949"/>
            <a:ext cx="1385727" cy="2039755"/>
          </a:xfrm>
          <a:prstGeom prst="rect">
            <a:avLst/>
          </a:prstGeom>
          <a:noFill/>
          <a:ln>
            <a:noFill/>
          </a:ln>
        </p:spPr>
      </p:pic>
      <p:pic>
        <p:nvPicPr>
          <p:cNvPr id="665" name="Google Shape;665;g1821c3a7050_2_539"/>
          <p:cNvPicPr preferRelativeResize="0"/>
          <p:nvPr/>
        </p:nvPicPr>
        <p:blipFill rotWithShape="1">
          <a:blip r:embed="rId5">
            <a:alphaModFix/>
          </a:blip>
          <a:srcRect l="17920" t="7999" r="-17919" b="-7999"/>
          <a:stretch/>
        </p:blipFill>
        <p:spPr>
          <a:xfrm>
            <a:off x="6068693" y="2210171"/>
            <a:ext cx="2251204" cy="23268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2">
                                            <p:txEl>
                                              <p:pRg st="0" end="0"/>
                                            </p:txEl>
                                          </p:spTgt>
                                        </p:tgtEl>
                                        <p:attrNameLst>
                                          <p:attrName>style.visibility</p:attrName>
                                        </p:attrNameLst>
                                      </p:cBhvr>
                                      <p:to>
                                        <p:strVal val="visible"/>
                                      </p:to>
                                    </p:set>
                                    <p:animEffect transition="in" filter="fade">
                                      <p:cBhvr>
                                        <p:cTn id="7" dur="500"/>
                                        <p:tgtEl>
                                          <p:spTgt spid="6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4"/>
                                        </p:tgtEl>
                                        <p:attrNameLst>
                                          <p:attrName>style.visibility</p:attrName>
                                        </p:attrNameLst>
                                      </p:cBhvr>
                                      <p:to>
                                        <p:strVal val="visible"/>
                                      </p:to>
                                    </p:set>
                                    <p:animEffect transition="in" filter="fade">
                                      <p:cBhvr>
                                        <p:cTn id="12" dur="500"/>
                                        <p:tgtEl>
                                          <p:spTgt spid="664"/>
                                        </p:tgtEl>
                                      </p:cBhvr>
                                    </p:animEffect>
                                  </p:childTnLst>
                                </p:cTn>
                              </p:par>
                              <p:par>
                                <p:cTn id="13" presetID="10" presetClass="entr" presetSubtype="0" fill="hold" nodeType="withEffect">
                                  <p:stCondLst>
                                    <p:cond delay="0"/>
                                  </p:stCondLst>
                                  <p:childTnLst>
                                    <p:set>
                                      <p:cBhvr>
                                        <p:cTn id="14" dur="1" fill="hold">
                                          <p:stCondLst>
                                            <p:cond delay="0"/>
                                          </p:stCondLst>
                                        </p:cTn>
                                        <p:tgtEl>
                                          <p:spTgt spid="665"/>
                                        </p:tgtEl>
                                        <p:attrNameLst>
                                          <p:attrName>style.visibility</p:attrName>
                                        </p:attrNameLst>
                                      </p:cBhvr>
                                      <p:to>
                                        <p:strVal val="visible"/>
                                      </p:to>
                                    </p:set>
                                    <p:animEffect transition="in" filter="fade">
                                      <p:cBhvr>
                                        <p:cTn id="15" dur="500"/>
                                        <p:tgtEl>
                                          <p:spTgt spid="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1821c3a7050_2_548"/>
          <p:cNvSpPr txBox="1">
            <a:spLocks noGrp="1"/>
          </p:cNvSpPr>
          <p:nvPr>
            <p:ph type="title"/>
          </p:nvPr>
        </p:nvSpPr>
        <p:spPr>
          <a:xfrm>
            <a:off x="641513" y="1845738"/>
            <a:ext cx="7886700" cy="994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3700">
                <a:solidFill>
                  <a:schemeClr val="dk1"/>
                </a:solidFill>
                <a:latin typeface="Century Gothic"/>
                <a:ea typeface="Century Gothic"/>
                <a:cs typeface="Century Gothic"/>
                <a:sym typeface="Century Gothic"/>
              </a:rPr>
              <a:t>What happens when students do learn to ask their own questions?</a:t>
            </a:r>
            <a:br>
              <a:rPr lang="en-US">
                <a:latin typeface="Rockwell"/>
                <a:ea typeface="Rockwell"/>
                <a:cs typeface="Rockwell"/>
                <a:sym typeface="Rockwell"/>
              </a:rPr>
            </a:br>
            <a:endParaRPr/>
          </a:p>
        </p:txBody>
      </p:sp>
      <p:cxnSp>
        <p:nvCxnSpPr>
          <p:cNvPr id="671" name="Google Shape;671;g1821c3a7050_2_548"/>
          <p:cNvCxnSpPr/>
          <p:nvPr/>
        </p:nvCxnSpPr>
        <p:spPr>
          <a:xfrm>
            <a:off x="546392" y="4483491"/>
            <a:ext cx="7968900"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1821c3a7050_2_553"/>
          <p:cNvSpPr txBox="1">
            <a:spLocks noGrp="1"/>
          </p:cNvSpPr>
          <p:nvPr>
            <p:ph type="title"/>
          </p:nvPr>
        </p:nvSpPr>
        <p:spPr>
          <a:xfrm>
            <a:off x="602507" y="303031"/>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000"/>
              <a:buFont typeface="Century Gothic"/>
              <a:buNone/>
            </a:pPr>
            <a:r>
              <a:rPr lang="en-US" sz="3000">
                <a:latin typeface="Century Gothic"/>
                <a:ea typeface="Century Gothic"/>
                <a:cs typeface="Century Gothic"/>
                <a:sym typeface="Century Gothic"/>
              </a:rPr>
              <a:t>Research Confirms </a:t>
            </a:r>
            <a:br>
              <a:rPr lang="en-US" sz="3000">
                <a:latin typeface="Century Gothic"/>
                <a:ea typeface="Century Gothic"/>
                <a:cs typeface="Century Gothic"/>
                <a:sym typeface="Century Gothic"/>
              </a:rPr>
            </a:br>
            <a:r>
              <a:rPr lang="en-US" sz="3000">
                <a:latin typeface="Century Gothic"/>
                <a:ea typeface="Century Gothic"/>
                <a:cs typeface="Century Gothic"/>
                <a:sym typeface="Century Gothic"/>
              </a:rPr>
              <a:t>the Importance of Questioning</a:t>
            </a:r>
            <a:endParaRPr/>
          </a:p>
        </p:txBody>
      </p:sp>
      <p:sp>
        <p:nvSpPr>
          <p:cNvPr id="678" name="Google Shape;678;g1821c3a7050_2_553"/>
          <p:cNvSpPr txBox="1">
            <a:spLocks noGrp="1"/>
          </p:cNvSpPr>
          <p:nvPr>
            <p:ph type="body" idx="1"/>
          </p:nvPr>
        </p:nvSpPr>
        <p:spPr>
          <a:xfrm>
            <a:off x="755110" y="1566153"/>
            <a:ext cx="7581600" cy="29961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sz="2700"/>
              <a:t>Self-questioning (metacognitive strategy):</a:t>
            </a:r>
            <a:endParaRPr/>
          </a:p>
          <a:p>
            <a:pPr marL="0" lvl="0" indent="0" algn="l" rtl="0">
              <a:lnSpc>
                <a:spcPct val="90000"/>
              </a:lnSpc>
              <a:spcBef>
                <a:spcPts val="800"/>
              </a:spcBef>
              <a:spcAft>
                <a:spcPts val="0"/>
              </a:spcAft>
              <a:buClr>
                <a:schemeClr val="dk1"/>
              </a:buClr>
              <a:buSzPct val="100000"/>
              <a:buNone/>
            </a:pPr>
            <a:endParaRPr sz="2600"/>
          </a:p>
          <a:p>
            <a:pPr marL="177800" lvl="0" indent="-156845" algn="l" rtl="0">
              <a:lnSpc>
                <a:spcPct val="120000"/>
              </a:lnSpc>
              <a:spcBef>
                <a:spcPts val="800"/>
              </a:spcBef>
              <a:spcAft>
                <a:spcPts val="0"/>
              </a:spcAft>
              <a:buClr>
                <a:schemeClr val="dk1"/>
              </a:buClr>
              <a:buSzPct val="100000"/>
              <a:buChar char="•"/>
            </a:pPr>
            <a:r>
              <a:rPr lang="en-US"/>
              <a:t>Student formulation of their own questions is one of the most effective metacognitive strategies </a:t>
            </a:r>
            <a:endParaRPr/>
          </a:p>
          <a:p>
            <a:pPr marL="177800" lvl="0" indent="-156845" algn="l" rtl="0">
              <a:lnSpc>
                <a:spcPct val="120000"/>
              </a:lnSpc>
              <a:spcBef>
                <a:spcPts val="800"/>
              </a:spcBef>
              <a:spcAft>
                <a:spcPts val="0"/>
              </a:spcAft>
              <a:buClr>
                <a:schemeClr val="dk1"/>
              </a:buClr>
              <a:buSzPct val="100000"/>
              <a:buChar char="•"/>
            </a:pPr>
            <a:r>
              <a:rPr lang="en-US"/>
              <a:t>Engaging in pre-lesson self-questioning improved students rate of learning by nearly 50% (Hattie, p.193)</a:t>
            </a:r>
            <a:endParaRPr/>
          </a:p>
          <a:p>
            <a:pPr marL="0" lvl="0" indent="0" algn="r" rtl="0">
              <a:lnSpc>
                <a:spcPct val="90000"/>
              </a:lnSpc>
              <a:spcBef>
                <a:spcPts val="800"/>
              </a:spcBef>
              <a:spcAft>
                <a:spcPts val="0"/>
              </a:spcAft>
              <a:buClr>
                <a:schemeClr val="dk1"/>
              </a:buClr>
              <a:buSzPct val="100000"/>
              <a:buNone/>
            </a:pPr>
            <a:endParaRPr sz="1800" i="1"/>
          </a:p>
          <a:p>
            <a:pPr marL="0" lvl="0" indent="0" algn="r" rtl="0">
              <a:lnSpc>
                <a:spcPct val="120000"/>
              </a:lnSpc>
              <a:spcBef>
                <a:spcPts val="0"/>
              </a:spcBef>
              <a:spcAft>
                <a:spcPts val="0"/>
              </a:spcAft>
              <a:buClr>
                <a:schemeClr val="dk1"/>
              </a:buClr>
              <a:buSzPct val="100000"/>
              <a:buNone/>
            </a:pPr>
            <a:r>
              <a:rPr lang="en-US" sz="2300"/>
              <a:t>John Hattie</a:t>
            </a:r>
            <a:endParaRPr/>
          </a:p>
          <a:p>
            <a:pPr marL="0" lvl="0" indent="0" algn="r" rtl="0">
              <a:lnSpc>
                <a:spcPct val="120000"/>
              </a:lnSpc>
              <a:spcBef>
                <a:spcPts val="500"/>
              </a:spcBef>
              <a:spcAft>
                <a:spcPts val="0"/>
              </a:spcAft>
              <a:buClr>
                <a:schemeClr val="dk1"/>
              </a:buClr>
              <a:buSzPct val="100000"/>
              <a:buNone/>
            </a:pPr>
            <a:r>
              <a:rPr lang="en-US" sz="1500" i="1"/>
              <a:t>Visible Learning: A Synthesis of Over 800 </a:t>
            </a:r>
            <a:endParaRPr/>
          </a:p>
          <a:p>
            <a:pPr marL="0" lvl="0" indent="0" algn="r" rtl="0">
              <a:lnSpc>
                <a:spcPct val="120000"/>
              </a:lnSpc>
              <a:spcBef>
                <a:spcPts val="0"/>
              </a:spcBef>
              <a:spcAft>
                <a:spcPts val="0"/>
              </a:spcAft>
              <a:buClr>
                <a:schemeClr val="dk1"/>
              </a:buClr>
              <a:buSzPct val="100000"/>
              <a:buNone/>
            </a:pPr>
            <a:r>
              <a:rPr lang="en-US" sz="1500" i="1"/>
              <a:t>meta-Analyses Relating to Achievement, 2008</a:t>
            </a:r>
            <a:endParaRPr/>
          </a:p>
          <a:p>
            <a:pPr marL="0" lvl="0" indent="0" algn="l" rtl="0">
              <a:lnSpc>
                <a:spcPct val="90000"/>
              </a:lnSpc>
              <a:spcBef>
                <a:spcPts val="800"/>
              </a:spcBef>
              <a:spcAft>
                <a:spcPts val="0"/>
              </a:spcAft>
              <a:buClr>
                <a:schemeClr val="dk1"/>
              </a:buClr>
              <a:buSzPct val="100000"/>
              <a:buNone/>
            </a:pP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g1821c3a7050_2_559"/>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latin typeface="Century Gothic"/>
                <a:ea typeface="Century Gothic"/>
                <a:cs typeface="Century Gothic"/>
                <a:sym typeface="Century Gothic"/>
              </a:rPr>
              <a:t>Student Reflection</a:t>
            </a:r>
            <a:endParaRPr/>
          </a:p>
        </p:txBody>
      </p:sp>
      <p:pic>
        <p:nvPicPr>
          <p:cNvPr id="685" name="Google Shape;685;g1821c3a7050_2_559"/>
          <p:cNvPicPr preferRelativeResize="0"/>
          <p:nvPr/>
        </p:nvPicPr>
        <p:blipFill rotWithShape="1">
          <a:blip r:embed="rId3">
            <a:alphaModFix/>
          </a:blip>
          <a:srcRect/>
          <a:stretch/>
        </p:blipFill>
        <p:spPr>
          <a:xfrm>
            <a:off x="1637443" y="1224685"/>
            <a:ext cx="5976727" cy="2380161"/>
          </a:xfrm>
          <a:prstGeom prst="rect">
            <a:avLst/>
          </a:prstGeom>
          <a:noFill/>
          <a:ln>
            <a:noFill/>
          </a:ln>
        </p:spPr>
      </p:pic>
      <p:sp>
        <p:nvSpPr>
          <p:cNvPr id="686" name="Google Shape;686;g1821c3a7050_2_559"/>
          <p:cNvSpPr txBox="1"/>
          <p:nvPr/>
        </p:nvSpPr>
        <p:spPr>
          <a:xfrm>
            <a:off x="1382317" y="3612259"/>
            <a:ext cx="6958800" cy="71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Century Gothic"/>
                <a:ea typeface="Century Gothic"/>
                <a:cs typeface="Century Gothic"/>
                <a:sym typeface="Century Gothic"/>
              </a:rPr>
              <a:t>“The way it made me feel was smart because I was asking good questions and giving good answers.”</a:t>
            </a:r>
            <a:endParaRPr sz="1100" b="0" i="0" u="none" strike="noStrike" cap="none">
              <a:solidFill>
                <a:srgbClr val="000000"/>
              </a:solidFill>
              <a:latin typeface="Arial"/>
              <a:ea typeface="Arial"/>
              <a:cs typeface="Arial"/>
              <a:sym typeface="Arial"/>
            </a:endParaRPr>
          </a:p>
        </p:txBody>
      </p:sp>
      <p:sp>
        <p:nvSpPr>
          <p:cNvPr id="687" name="Google Shape;687;g1821c3a7050_2_559"/>
          <p:cNvSpPr txBox="1"/>
          <p:nvPr/>
        </p:nvSpPr>
        <p:spPr>
          <a:xfrm>
            <a:off x="2923044" y="4262401"/>
            <a:ext cx="4691100" cy="300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entury Gothic"/>
                <a:ea typeface="Century Gothic"/>
                <a:cs typeface="Century Gothic"/>
                <a:sym typeface="Century Gothic"/>
              </a:rPr>
              <a:t>-Boston 9</a:t>
            </a:r>
            <a:r>
              <a:rPr lang="en-US" sz="1500" b="0" i="0" u="none" strike="noStrike" cap="none" baseline="30000">
                <a:solidFill>
                  <a:srgbClr val="000000"/>
                </a:solidFill>
                <a:latin typeface="Century Gothic"/>
                <a:ea typeface="Century Gothic"/>
                <a:cs typeface="Century Gothic"/>
                <a:sym typeface="Century Gothic"/>
              </a:rPr>
              <a:t>th</a:t>
            </a:r>
            <a:r>
              <a:rPr lang="en-US" sz="1500" b="0" i="0" u="none" strike="noStrike" cap="none">
                <a:solidFill>
                  <a:srgbClr val="000000"/>
                </a:solidFill>
                <a:latin typeface="Century Gothic"/>
                <a:ea typeface="Century Gothic"/>
                <a:cs typeface="Century Gothic"/>
                <a:sym typeface="Century Gothic"/>
              </a:rPr>
              <a:t> grade summer school student</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1821c3a7050_2_567"/>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Century Gothic"/>
              <a:buNone/>
            </a:pPr>
            <a:r>
              <a:rPr lang="en-US"/>
              <a:t>Today’s Agenda</a:t>
            </a:r>
            <a:endParaRPr/>
          </a:p>
        </p:txBody>
      </p:sp>
      <p:sp>
        <p:nvSpPr>
          <p:cNvPr id="694" name="Google Shape;694;g1821c3a7050_2_567"/>
          <p:cNvSpPr txBox="1">
            <a:spLocks noGrp="1"/>
          </p:cNvSpPr>
          <p:nvPr>
            <p:ph type="body" idx="1"/>
          </p:nvPr>
        </p:nvSpPr>
        <p:spPr>
          <a:xfrm>
            <a:off x="628652" y="1048757"/>
            <a:ext cx="8066100" cy="3360000"/>
          </a:xfrm>
          <a:prstGeom prst="rect">
            <a:avLst/>
          </a:prstGeom>
          <a:noFill/>
          <a:ln>
            <a:noFill/>
          </a:ln>
        </p:spPr>
        <p:txBody>
          <a:bodyPr spcFirstLastPara="1" wrap="square" lIns="68575" tIns="34275" rIns="68575" bIns="34275" anchor="t" anchorCtr="0">
            <a:noAutofit/>
          </a:bodyPr>
          <a:lstStyle/>
          <a:p>
            <a:pPr marL="342900" lvl="0" indent="-298450" algn="l" rtl="0">
              <a:lnSpc>
                <a:spcPct val="100000"/>
              </a:lnSpc>
              <a:spcBef>
                <a:spcPts val="0"/>
              </a:spcBef>
              <a:spcAft>
                <a:spcPts val="0"/>
              </a:spcAft>
              <a:buClr>
                <a:schemeClr val="dk1"/>
              </a:buClr>
              <a:buSzPts val="2100"/>
              <a:buFont typeface="Rockwell"/>
              <a:buAutoNum type="arabicParenR"/>
            </a:pPr>
            <a:r>
              <a:rPr lang="en-US">
                <a:solidFill>
                  <a:schemeClr val="dk1"/>
                </a:solidFill>
              </a:rPr>
              <a:t>Welcome &amp; Community Building</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Why Spend Time on Teaching the Skill of Question Formulation? </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b="1">
                <a:solidFill>
                  <a:schemeClr val="dk1"/>
                </a:solidFill>
              </a:rPr>
              <a:t>Collaborative Learning with the Question Formulation Technique (QFT)</a:t>
            </a:r>
            <a:endParaRPr b="1"/>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Explore Real Classroom Examples &amp; Applications</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Why is Question Formulation Important Now?</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Q&amp;A</a:t>
            </a:r>
            <a:endParaRPr/>
          </a:p>
          <a:p>
            <a:pPr marL="0" lvl="0" indent="0" algn="l" rtl="0">
              <a:lnSpc>
                <a:spcPct val="90000"/>
              </a:lnSpc>
              <a:spcBef>
                <a:spcPts val="1700"/>
              </a:spcBef>
              <a:spcAft>
                <a:spcPts val="0"/>
              </a:spcAft>
              <a:buClr>
                <a:schemeClr val="dk1"/>
              </a:buClr>
              <a:buSzPts val="2400"/>
              <a:buNone/>
            </a:pPr>
            <a:endParaRPr sz="2400">
              <a:latin typeface="Rockwell"/>
              <a:ea typeface="Rockwell"/>
              <a:cs typeface="Rockwell"/>
              <a:sym typeface="Rockwe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1821c3a7050_2_573"/>
          <p:cNvSpPr txBox="1">
            <a:spLocks noGrp="1"/>
          </p:cNvSpPr>
          <p:nvPr>
            <p:ph type="title"/>
          </p:nvPr>
        </p:nvSpPr>
        <p:spPr>
          <a:xfrm>
            <a:off x="581186" y="3598000"/>
            <a:ext cx="8285100" cy="1035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sz="3300">
                <a:solidFill>
                  <a:schemeClr val="dk2"/>
                </a:solidFill>
              </a:rPr>
              <a:t>Collaborative Learning with the Question Formulation Technique (QFT)</a:t>
            </a:r>
            <a:endParaRPr/>
          </a:p>
        </p:txBody>
      </p:sp>
      <p:pic>
        <p:nvPicPr>
          <p:cNvPr id="701" name="Google Shape;701;g1821c3a7050_2_573"/>
          <p:cNvPicPr preferRelativeResize="0"/>
          <p:nvPr/>
        </p:nvPicPr>
        <p:blipFill rotWithShape="1">
          <a:blip r:embed="rId3">
            <a:alphaModFix/>
          </a:blip>
          <a:srcRect/>
          <a:stretch/>
        </p:blipFill>
        <p:spPr>
          <a:xfrm>
            <a:off x="1371602" y="350792"/>
            <a:ext cx="4363663" cy="2867199"/>
          </a:xfrm>
          <a:prstGeom prst="rect">
            <a:avLst/>
          </a:prstGeom>
          <a:noFill/>
          <a:ln>
            <a:noFill/>
          </a:ln>
        </p:spPr>
      </p:pic>
      <p:cxnSp>
        <p:nvCxnSpPr>
          <p:cNvPr id="702" name="Google Shape;702;g1821c3a7050_2_573"/>
          <p:cNvCxnSpPr/>
          <p:nvPr/>
        </p:nvCxnSpPr>
        <p:spPr>
          <a:xfrm>
            <a:off x="581188" y="4732873"/>
            <a:ext cx="7968900"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1821c3a7050_2_580"/>
          <p:cNvSpPr txBox="1">
            <a:spLocks noGrp="1"/>
          </p:cNvSpPr>
          <p:nvPr>
            <p:ph type="title"/>
          </p:nvPr>
        </p:nvSpPr>
        <p:spPr>
          <a:xfrm>
            <a:off x="669781" y="213809"/>
            <a:ext cx="8257500" cy="994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2"/>
              </a:buClr>
              <a:buSzPts val="2700"/>
              <a:buFont typeface="Century Gothic"/>
              <a:buNone/>
            </a:pPr>
            <a:r>
              <a:rPr lang="en-US" sz="2700" b="0"/>
              <a:t>There are 2 icons you will see:</a:t>
            </a:r>
            <a:endParaRPr sz="2700" b="0"/>
          </a:p>
        </p:txBody>
      </p:sp>
      <p:sp>
        <p:nvSpPr>
          <p:cNvPr id="709" name="Google Shape;709;g1821c3a7050_2_580"/>
          <p:cNvSpPr txBox="1">
            <a:spLocks noGrp="1"/>
          </p:cNvSpPr>
          <p:nvPr>
            <p:ph type="body" idx="4294967295"/>
          </p:nvPr>
        </p:nvSpPr>
        <p:spPr>
          <a:xfrm>
            <a:off x="3285860" y="3491395"/>
            <a:ext cx="5641500" cy="895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1500"/>
              </a:spcBef>
              <a:spcAft>
                <a:spcPts val="0"/>
              </a:spcAft>
              <a:buClr>
                <a:srgbClr val="000000"/>
              </a:buClr>
              <a:buSzPts val="1100"/>
              <a:buNone/>
            </a:pPr>
            <a:r>
              <a:rPr lang="en-US">
                <a:solidFill>
                  <a:srgbClr val="000000"/>
                </a:solidFill>
              </a:rPr>
              <a:t>Use the chat box to share some of your work</a:t>
            </a:r>
            <a:endParaRPr>
              <a:solidFill>
                <a:srgbClr val="000000"/>
              </a:solidFill>
            </a:endParaRPr>
          </a:p>
        </p:txBody>
      </p:sp>
      <p:sp>
        <p:nvSpPr>
          <p:cNvPr id="710" name="Google Shape;710;g1821c3a7050_2_580"/>
          <p:cNvSpPr/>
          <p:nvPr/>
        </p:nvSpPr>
        <p:spPr>
          <a:xfrm>
            <a:off x="1667829" y="3670778"/>
            <a:ext cx="732900" cy="408600"/>
          </a:xfrm>
          <a:prstGeom prst="wedgeRectCallout">
            <a:avLst>
              <a:gd name="adj1" fmla="val -32870"/>
              <a:gd name="adj2" fmla="val 79687"/>
            </a:avLst>
          </a:prstGeom>
          <a:solidFill>
            <a:schemeClr val="accent1">
              <a:alpha val="90588"/>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ckwell"/>
              <a:ea typeface="Rockwell"/>
              <a:cs typeface="Rockwell"/>
              <a:sym typeface="Rockwell"/>
            </a:endParaRPr>
          </a:p>
        </p:txBody>
      </p:sp>
      <p:sp>
        <p:nvSpPr>
          <p:cNvPr id="711" name="Google Shape;711;g1821c3a7050_2_580"/>
          <p:cNvSpPr txBox="1"/>
          <p:nvPr/>
        </p:nvSpPr>
        <p:spPr>
          <a:xfrm>
            <a:off x="3137068" y="1969491"/>
            <a:ext cx="5701800" cy="9807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2100" b="0" i="0" u="none" strike="noStrike" cap="none">
                <a:solidFill>
                  <a:srgbClr val="000000"/>
                </a:solidFill>
                <a:latin typeface="Century Gothic"/>
                <a:ea typeface="Century Gothic"/>
                <a:cs typeface="Century Gothic"/>
                <a:sym typeface="Century Gothic"/>
              </a:rPr>
              <a:t>Please think or work on </a:t>
            </a:r>
            <a:r>
              <a:rPr lang="en-US" sz="2100" b="0" i="0" u="none" strike="noStrike" cap="none">
                <a:solidFill>
                  <a:schemeClr val="dk1"/>
                </a:solidFill>
                <a:latin typeface="Century Gothic"/>
                <a:ea typeface="Century Gothic"/>
                <a:cs typeface="Century Gothic"/>
                <a:sym typeface="Century Gothic"/>
              </a:rPr>
              <a:t>the </a:t>
            </a:r>
            <a:r>
              <a:rPr lang="en-US" sz="2100" b="0" i="0" u="none" strike="noStrike" cap="none">
                <a:solidFill>
                  <a:srgbClr val="000000"/>
                </a:solidFill>
                <a:latin typeface="Century Gothic"/>
                <a:ea typeface="Century Gothic"/>
                <a:cs typeface="Century Gothic"/>
                <a:sym typeface="Century Gothic"/>
              </a:rPr>
              <a:t>task assigned </a:t>
            </a:r>
            <a:endParaRPr sz="2100" b="0" i="0" u="none" strike="noStrike" cap="none">
              <a:solidFill>
                <a:srgbClr val="000000"/>
              </a:solidFill>
              <a:latin typeface="Century Gothic"/>
              <a:ea typeface="Century Gothic"/>
              <a:cs typeface="Century Gothic"/>
              <a:sym typeface="Century Gothic"/>
            </a:endParaRPr>
          </a:p>
        </p:txBody>
      </p:sp>
      <p:pic>
        <p:nvPicPr>
          <p:cNvPr id="712" name="Google Shape;712;g1821c3a7050_2_580"/>
          <p:cNvPicPr preferRelativeResize="0"/>
          <p:nvPr/>
        </p:nvPicPr>
        <p:blipFill rotWithShape="1">
          <a:blip r:embed="rId3">
            <a:alphaModFix/>
          </a:blip>
          <a:srcRect/>
          <a:stretch/>
        </p:blipFill>
        <p:spPr>
          <a:xfrm>
            <a:off x="1044469" y="1868143"/>
            <a:ext cx="1712768" cy="9383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1821c3a7050_2_589"/>
          <p:cNvSpPr txBox="1">
            <a:spLocks noGrp="1"/>
          </p:cNvSpPr>
          <p:nvPr>
            <p:ph type="title"/>
          </p:nvPr>
        </p:nvSpPr>
        <p:spPr>
          <a:xfrm>
            <a:off x="523418" y="103310"/>
            <a:ext cx="8330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2700"/>
              <a:buFont typeface="Century Gothic"/>
              <a:buNone/>
            </a:pPr>
            <a:r>
              <a:rPr lang="en-US" sz="2700">
                <a:latin typeface="Century Gothic"/>
                <a:ea typeface="Century Gothic"/>
                <a:cs typeface="Century Gothic"/>
                <a:sym typeface="Century Gothic"/>
              </a:rPr>
              <a:t>The Question Formulation Technique (QFT)</a:t>
            </a:r>
            <a:endParaRPr sz="2700">
              <a:latin typeface="Century Gothic"/>
              <a:ea typeface="Century Gothic"/>
              <a:cs typeface="Century Gothic"/>
              <a:sym typeface="Century Gothic"/>
            </a:endParaRPr>
          </a:p>
        </p:txBody>
      </p:sp>
      <p:sp>
        <p:nvSpPr>
          <p:cNvPr id="718" name="Google Shape;718;g1821c3a7050_2_589"/>
          <p:cNvSpPr txBox="1">
            <a:spLocks noGrp="1"/>
          </p:cNvSpPr>
          <p:nvPr>
            <p:ph type="body" idx="1"/>
          </p:nvPr>
        </p:nvSpPr>
        <p:spPr>
          <a:xfrm>
            <a:off x="631481" y="1235535"/>
            <a:ext cx="7830600" cy="2480100"/>
          </a:xfrm>
          <a:prstGeom prst="rect">
            <a:avLst/>
          </a:prstGeom>
          <a:noFill/>
          <a:ln>
            <a:noFill/>
          </a:ln>
        </p:spPr>
        <p:txBody>
          <a:bodyPr spcFirstLastPara="1" wrap="square" lIns="68575" tIns="34275" rIns="68575" bIns="34275" anchor="t" anchorCtr="0">
            <a:noAutofit/>
          </a:bodyPr>
          <a:lstStyle/>
          <a:p>
            <a:pPr marL="177800" lvl="1" indent="0" algn="l" rtl="0">
              <a:lnSpc>
                <a:spcPct val="90000"/>
              </a:lnSpc>
              <a:spcBef>
                <a:spcPts val="0"/>
              </a:spcBef>
              <a:spcAft>
                <a:spcPts val="0"/>
              </a:spcAft>
              <a:buClr>
                <a:srgbClr val="297FD5"/>
              </a:buClr>
              <a:buSzPts val="2400"/>
              <a:buNone/>
            </a:pPr>
            <a:r>
              <a:rPr lang="en-US" sz="2400" b="1"/>
              <a:t>Individuals learn to:</a:t>
            </a:r>
            <a:endParaRPr/>
          </a:p>
          <a:p>
            <a:pPr marL="520700" lvl="1" indent="-177800" algn="l" rtl="0">
              <a:lnSpc>
                <a:spcPct val="90000"/>
              </a:lnSpc>
              <a:spcBef>
                <a:spcPts val="1700"/>
              </a:spcBef>
              <a:spcAft>
                <a:spcPts val="0"/>
              </a:spcAft>
              <a:buClr>
                <a:schemeClr val="dk2"/>
              </a:buClr>
              <a:buSzPts val="2400"/>
              <a:buFont typeface="Noto Sans"/>
              <a:buChar char="▪"/>
            </a:pPr>
            <a:r>
              <a:rPr lang="en-US" sz="2400" b="1"/>
              <a:t>Produce</a:t>
            </a:r>
            <a:r>
              <a:rPr lang="en-US" sz="2400"/>
              <a:t> their own questions</a:t>
            </a:r>
            <a:endParaRPr/>
          </a:p>
          <a:p>
            <a:pPr marL="520700" lvl="1" indent="-177800" algn="l" rtl="0">
              <a:lnSpc>
                <a:spcPct val="90000"/>
              </a:lnSpc>
              <a:spcBef>
                <a:spcPts val="1700"/>
              </a:spcBef>
              <a:spcAft>
                <a:spcPts val="0"/>
              </a:spcAft>
              <a:buClr>
                <a:schemeClr val="dk2"/>
              </a:buClr>
              <a:buSzPts val="2400"/>
              <a:buFont typeface="Noto Sans"/>
              <a:buChar char="▪"/>
            </a:pPr>
            <a:r>
              <a:rPr lang="en-US" sz="2400" b="1"/>
              <a:t>Improve</a:t>
            </a:r>
            <a:r>
              <a:rPr lang="en-US" sz="2400"/>
              <a:t> their questions </a:t>
            </a:r>
            <a:endParaRPr/>
          </a:p>
          <a:p>
            <a:pPr marL="520700" lvl="1" indent="-177800" algn="l" rtl="0">
              <a:lnSpc>
                <a:spcPct val="90000"/>
              </a:lnSpc>
              <a:spcBef>
                <a:spcPts val="1700"/>
              </a:spcBef>
              <a:spcAft>
                <a:spcPts val="0"/>
              </a:spcAft>
              <a:buClr>
                <a:schemeClr val="dk2"/>
              </a:buClr>
              <a:buSzPts val="2400"/>
              <a:buFont typeface="Noto Sans"/>
              <a:buChar char="▪"/>
            </a:pPr>
            <a:r>
              <a:rPr lang="en-US" sz="2400" b="1"/>
              <a:t>Strategize</a:t>
            </a:r>
            <a:r>
              <a:rPr lang="en-US" sz="2400"/>
              <a:t> on how to use their questions</a:t>
            </a:r>
            <a:endParaRPr/>
          </a:p>
          <a:p>
            <a:pPr marL="520700" lvl="1" indent="-177800" algn="l" rtl="0">
              <a:lnSpc>
                <a:spcPct val="90000"/>
              </a:lnSpc>
              <a:spcBef>
                <a:spcPts val="1700"/>
              </a:spcBef>
              <a:spcAft>
                <a:spcPts val="0"/>
              </a:spcAft>
              <a:buClr>
                <a:schemeClr val="dk2"/>
              </a:buClr>
              <a:buSzPts val="2400"/>
              <a:buFont typeface="Noto Sans"/>
              <a:buChar char="▪"/>
            </a:pPr>
            <a:r>
              <a:rPr lang="en-US" sz="2400" b="1"/>
              <a:t>Reflect</a:t>
            </a:r>
            <a:r>
              <a:rPr lang="en-US" sz="2400"/>
              <a:t> on what they have learned and how they learned it</a:t>
            </a:r>
            <a:endParaRPr/>
          </a:p>
          <a:p>
            <a:pPr marL="177800" lvl="0" indent="-25400" algn="l" rtl="0">
              <a:lnSpc>
                <a:spcPct val="90000"/>
              </a:lnSpc>
              <a:spcBef>
                <a:spcPts val="2100"/>
              </a:spcBef>
              <a:spcAft>
                <a:spcPts val="0"/>
              </a:spcAft>
              <a:buClr>
                <a:schemeClr val="dk1"/>
              </a:buClr>
              <a:buSzPts val="2400"/>
              <a:buNone/>
            </a:pPr>
            <a:endParaRPr sz="2400">
              <a:latin typeface="Rockwell"/>
              <a:ea typeface="Rockwell"/>
              <a:cs typeface="Rockwell"/>
              <a:sym typeface="Rockwell"/>
            </a:endParaRPr>
          </a:p>
          <a:p>
            <a:pPr marL="177800" lvl="0" indent="-25400" algn="l" rtl="0">
              <a:lnSpc>
                <a:spcPct val="90000"/>
              </a:lnSpc>
              <a:spcBef>
                <a:spcPts val="800"/>
              </a:spcBef>
              <a:spcAft>
                <a:spcPts val="0"/>
              </a:spcAft>
              <a:buClr>
                <a:schemeClr val="dk1"/>
              </a:buClr>
              <a:buSzPts val="2400"/>
              <a:buNone/>
            </a:pPr>
            <a:endParaRPr sz="2400">
              <a:latin typeface="Rockwell"/>
              <a:ea typeface="Rockwell"/>
              <a:cs typeface="Rockwell"/>
              <a:sym typeface="Rockwe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1821c3a7050_2_594"/>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latin typeface="Century Gothic"/>
                <a:ea typeface="Century Gothic"/>
                <a:cs typeface="Century Gothic"/>
                <a:sym typeface="Century Gothic"/>
              </a:rPr>
              <a:t>Rules for Producing Questions</a:t>
            </a:r>
            <a:endParaRPr/>
          </a:p>
        </p:txBody>
      </p:sp>
      <p:sp>
        <p:nvSpPr>
          <p:cNvPr id="725" name="Google Shape;725;g1821c3a7050_2_594"/>
          <p:cNvSpPr/>
          <p:nvPr/>
        </p:nvSpPr>
        <p:spPr>
          <a:xfrm>
            <a:off x="628652" y="1621343"/>
            <a:ext cx="7886700" cy="2283600"/>
          </a:xfrm>
          <a:prstGeom prst="roundRect">
            <a:avLst>
              <a:gd name="adj" fmla="val 16667"/>
            </a:avLst>
          </a:prstGeom>
          <a:solidFill>
            <a:srgbClr val="DDF3F3"/>
          </a:solidFill>
          <a:ln w="12700" cap="flat" cmpd="sng">
            <a:solidFill>
              <a:srgbClr val="549746"/>
            </a:solidFill>
            <a:prstDash val="solid"/>
            <a:miter lim="800000"/>
            <a:headEnd type="none" w="sm" len="sm"/>
            <a:tailEnd type="none" w="sm" len="sm"/>
          </a:ln>
        </p:spPr>
        <p:txBody>
          <a:bodyPr spcFirstLastPara="1" wrap="square" lIns="68575" tIns="34275" rIns="68575" bIns="34275" anchor="t" anchorCtr="0">
            <a:noAutofit/>
          </a:bodyPr>
          <a:lstStyle/>
          <a:p>
            <a:pPr marL="165100" marR="0" lvl="0" indent="-16510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entury Gothic"/>
                <a:ea typeface="Century Gothic"/>
                <a:cs typeface="Century Gothic"/>
                <a:sym typeface="Century Gothic"/>
              </a:rPr>
              <a:t>1. Ask as many questions as you can</a:t>
            </a:r>
            <a:endParaRPr sz="1100" b="0" i="0" u="none" strike="noStrike" cap="none">
              <a:solidFill>
                <a:srgbClr val="000000"/>
              </a:solidFill>
              <a:latin typeface="Arial"/>
              <a:ea typeface="Arial"/>
              <a:cs typeface="Arial"/>
              <a:sym typeface="Arial"/>
            </a:endParaRPr>
          </a:p>
          <a:p>
            <a:pPr marL="165100" marR="0" lvl="0" indent="-165100" algn="l" rtl="0">
              <a:lnSpc>
                <a:spcPct val="100000"/>
              </a:lnSpc>
              <a:spcBef>
                <a:spcPts val="1400"/>
              </a:spcBef>
              <a:spcAft>
                <a:spcPts val="0"/>
              </a:spcAft>
              <a:buClr>
                <a:srgbClr val="000000"/>
              </a:buClr>
              <a:buSzPts val="2400"/>
              <a:buFont typeface="Arial"/>
              <a:buNone/>
            </a:pPr>
            <a:r>
              <a:rPr lang="en-US" sz="2400" b="0" i="0" u="none" strike="noStrike" cap="none">
                <a:solidFill>
                  <a:schemeClr val="dk1"/>
                </a:solidFill>
                <a:latin typeface="Century Gothic"/>
                <a:ea typeface="Century Gothic"/>
                <a:cs typeface="Century Gothic"/>
                <a:sym typeface="Century Gothic"/>
              </a:rPr>
              <a:t>2. Do not stop to answer, judge, or discuss</a:t>
            </a:r>
            <a:endParaRPr sz="1100" b="0" i="0" u="none" strike="noStrike" cap="none">
              <a:solidFill>
                <a:srgbClr val="000000"/>
              </a:solidFill>
              <a:latin typeface="Arial"/>
              <a:ea typeface="Arial"/>
              <a:cs typeface="Arial"/>
              <a:sym typeface="Arial"/>
            </a:endParaRPr>
          </a:p>
          <a:p>
            <a:pPr marL="165100" marR="0" lvl="0" indent="-165100" algn="l" rtl="0">
              <a:lnSpc>
                <a:spcPct val="100000"/>
              </a:lnSpc>
              <a:spcBef>
                <a:spcPts val="1400"/>
              </a:spcBef>
              <a:spcAft>
                <a:spcPts val="0"/>
              </a:spcAft>
              <a:buClr>
                <a:srgbClr val="000000"/>
              </a:buClr>
              <a:buSzPts val="2400"/>
              <a:buFont typeface="Arial"/>
              <a:buNone/>
            </a:pPr>
            <a:r>
              <a:rPr lang="en-US" sz="2400" b="0" i="0" u="none" strike="noStrike" cap="none">
                <a:solidFill>
                  <a:schemeClr val="dk1"/>
                </a:solidFill>
                <a:latin typeface="Century Gothic"/>
                <a:ea typeface="Century Gothic"/>
                <a:cs typeface="Century Gothic"/>
                <a:sym typeface="Century Gothic"/>
              </a:rPr>
              <a:t>3. Write down every question exactly as stated</a:t>
            </a:r>
            <a:endParaRPr sz="1100" b="0" i="0" u="none" strike="noStrike" cap="none">
              <a:solidFill>
                <a:srgbClr val="000000"/>
              </a:solidFill>
              <a:latin typeface="Arial"/>
              <a:ea typeface="Arial"/>
              <a:cs typeface="Arial"/>
              <a:sym typeface="Arial"/>
            </a:endParaRPr>
          </a:p>
          <a:p>
            <a:pPr marL="165100" marR="0" lvl="0" indent="-165100" algn="l" rtl="0">
              <a:lnSpc>
                <a:spcPct val="100000"/>
              </a:lnSpc>
              <a:spcBef>
                <a:spcPts val="1400"/>
              </a:spcBef>
              <a:spcAft>
                <a:spcPts val="0"/>
              </a:spcAft>
              <a:buClr>
                <a:srgbClr val="000000"/>
              </a:buClr>
              <a:buSzPts val="2400"/>
              <a:buFont typeface="Arial"/>
              <a:buNone/>
            </a:pPr>
            <a:r>
              <a:rPr lang="en-US" sz="2400" b="0" i="0" u="none" strike="noStrike" cap="none">
                <a:solidFill>
                  <a:schemeClr val="dk1"/>
                </a:solidFill>
                <a:latin typeface="Century Gothic"/>
                <a:ea typeface="Century Gothic"/>
                <a:cs typeface="Century Gothic"/>
                <a:sym typeface="Century Gothic"/>
              </a:rPr>
              <a:t>4. Change any statements into questions</a:t>
            </a:r>
            <a:endParaRPr sz="1100" b="0" i="0" u="none" strike="noStrike" cap="none">
              <a:solidFill>
                <a:srgbClr val="000000"/>
              </a:solidFill>
              <a:latin typeface="Arial"/>
              <a:ea typeface="Arial"/>
              <a:cs typeface="Arial"/>
              <a:sym typeface="Arial"/>
            </a:endParaRPr>
          </a:p>
          <a:p>
            <a:pPr marL="165100" marR="0" lvl="0" indent="-165100" algn="ctr" rtl="0">
              <a:lnSpc>
                <a:spcPct val="100000"/>
              </a:lnSpc>
              <a:spcBef>
                <a:spcPts val="1400"/>
              </a:spcBef>
              <a:spcAft>
                <a:spcPts val="0"/>
              </a:spcAft>
              <a:buClr>
                <a:srgbClr val="000000"/>
              </a:buClr>
              <a:buSzPts val="2400"/>
              <a:buFont typeface="Arial"/>
              <a:buNone/>
            </a:pPr>
            <a:endParaRPr sz="24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1821c3a7050_2_110"/>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000"/>
              <a:buFont typeface="Calibri"/>
              <a:buNone/>
            </a:pPr>
            <a:r>
              <a:rPr lang="en-US"/>
              <a:t>Disclaimer</a:t>
            </a:r>
            <a:endParaRPr/>
          </a:p>
        </p:txBody>
      </p:sp>
      <p:sp>
        <p:nvSpPr>
          <p:cNvPr id="518" name="Google Shape;518;g1821c3a7050_2_110"/>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rgbClr val="595959"/>
                </a:solidFill>
              </a:rPr>
              <a:t>Investing for tomorrow, delivering today.</a:t>
            </a:r>
            <a:endParaRPr/>
          </a:p>
        </p:txBody>
      </p:sp>
      <p:sp>
        <p:nvSpPr>
          <p:cNvPr id="519" name="Google Shape;519;g1821c3a7050_2_110"/>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595959"/>
                </a:solidFill>
                <a:latin typeface="Book Antiqua"/>
                <a:ea typeface="Book Antiqua"/>
                <a:cs typeface="Book Antiqua"/>
                <a:sym typeface="Book Antiqua"/>
              </a:rPr>
              <a:t>3</a:t>
            </a:fld>
            <a:endParaRPr>
              <a:solidFill>
                <a:srgbClr val="595959"/>
              </a:solidFill>
              <a:latin typeface="Book Antiqua"/>
              <a:ea typeface="Book Antiqua"/>
              <a:cs typeface="Book Antiqua"/>
              <a:sym typeface="Book Antiqua"/>
            </a:endParaRPr>
          </a:p>
        </p:txBody>
      </p:sp>
      <p:sp>
        <p:nvSpPr>
          <p:cNvPr id="520" name="Google Shape;520;g1821c3a7050_2_110"/>
          <p:cNvSpPr txBox="1">
            <a:spLocks noGrp="1"/>
          </p:cNvSpPr>
          <p:nvPr>
            <p:ph type="body" idx="1"/>
          </p:nvPr>
        </p:nvSpPr>
        <p:spPr>
          <a:xfrm>
            <a:off x="971550" y="1371600"/>
            <a:ext cx="7200900" cy="325755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3A3D4B"/>
              </a:buClr>
              <a:buSzPct val="100000"/>
              <a:buNone/>
            </a:pPr>
            <a:r>
              <a:rPr lang="en-US" i="1"/>
              <a:t>This presentation contains examples and resource materials that are provided for the user’s convenience. The inclusion of any material is not intended to reflect its importance, nor is it intended to endorse any views expressed, or products or services. These materials may contain the views and recommendations of the presenter as well as hypertext links, contact addresses and websites to information created and maintained by other public and private organizations. The opinions expressed in any of these materials do not necessarily reflect the positions or policies of the New Mexico Public Education Department (NMPED). The NMPED does not control or guarantee the accuracy, relevance, timeliness, or completeness of any outside information included in these materials. Mentions of specific programs or products in these examples are designed to provide clearer understanding and are not meant as endorsements.</a:t>
            </a:r>
            <a:r>
              <a:rPr lang="en-US" i="1" baseline="30000"/>
              <a:t>1</a:t>
            </a:r>
            <a:endParaRPr/>
          </a:p>
          <a:p>
            <a:pPr marL="0" lvl="0" indent="0" algn="l" rtl="0">
              <a:lnSpc>
                <a:spcPct val="90000"/>
              </a:lnSpc>
              <a:spcBef>
                <a:spcPts val="1350"/>
              </a:spcBef>
              <a:spcAft>
                <a:spcPts val="0"/>
              </a:spcAft>
              <a:buClr>
                <a:srgbClr val="3A3D4B"/>
              </a:buClr>
              <a:buSzPct val="100000"/>
              <a:buNone/>
            </a:pPr>
            <a:r>
              <a:rPr lang="en-US" sz="1275" i="1" baseline="30000"/>
              <a:t>1</a:t>
            </a:r>
            <a:r>
              <a:rPr lang="en-US" sz="1275" i="1"/>
              <a:t>Language adopted from the U.S. Department of Education</a:t>
            </a:r>
            <a:r>
              <a:rPr lang="en-US" sz="1275"/>
              <a:t> ​</a:t>
            </a:r>
            <a:endParaRPr/>
          </a:p>
          <a:p>
            <a:pPr marL="205740" lvl="0" indent="-100012" algn="l" rtl="0">
              <a:lnSpc>
                <a:spcPct val="90000"/>
              </a:lnSpc>
              <a:spcBef>
                <a:spcPts val="1350"/>
              </a:spcBef>
              <a:spcAft>
                <a:spcPts val="0"/>
              </a:spcAft>
              <a:buClr>
                <a:srgbClr val="3A3D4B"/>
              </a:buClr>
              <a:buSzPct val="100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1821c3a7050_2_600"/>
          <p:cNvSpPr txBox="1">
            <a:spLocks noGrp="1"/>
          </p:cNvSpPr>
          <p:nvPr>
            <p:ph type="title"/>
          </p:nvPr>
        </p:nvSpPr>
        <p:spPr>
          <a:xfrm>
            <a:off x="560556" y="186769"/>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latin typeface="Century Gothic"/>
                <a:ea typeface="Century Gothic"/>
                <a:cs typeface="Century Gothic"/>
                <a:sym typeface="Century Gothic"/>
              </a:rPr>
              <a:t>Produce Questions</a:t>
            </a:r>
            <a:endParaRPr/>
          </a:p>
        </p:txBody>
      </p:sp>
      <p:sp>
        <p:nvSpPr>
          <p:cNvPr id="732" name="Google Shape;732;g1821c3a7050_2_600"/>
          <p:cNvSpPr txBox="1">
            <a:spLocks noGrp="1"/>
          </p:cNvSpPr>
          <p:nvPr>
            <p:ph type="body" idx="1"/>
          </p:nvPr>
        </p:nvSpPr>
        <p:spPr>
          <a:xfrm>
            <a:off x="628650" y="1369219"/>
            <a:ext cx="7886700" cy="2809500"/>
          </a:xfrm>
          <a:prstGeom prst="rect">
            <a:avLst/>
          </a:prstGeom>
          <a:noFill/>
          <a:ln>
            <a:noFill/>
          </a:ln>
        </p:spPr>
        <p:txBody>
          <a:bodyPr spcFirstLastPara="1" wrap="square" lIns="68575" tIns="34275" rIns="68575" bIns="34275" anchor="t" anchorCtr="0">
            <a:normAutofit fontScale="92500" lnSpcReduction="20000"/>
          </a:bodyPr>
          <a:lstStyle/>
          <a:p>
            <a:pPr marL="381000" lvl="0" indent="-359758" algn="l" rtl="0">
              <a:lnSpc>
                <a:spcPct val="90000"/>
              </a:lnSpc>
              <a:spcBef>
                <a:spcPts val="0"/>
              </a:spcBef>
              <a:spcAft>
                <a:spcPts val="0"/>
              </a:spcAft>
              <a:buClr>
                <a:srgbClr val="000000"/>
              </a:buClr>
              <a:buSzPct val="100000"/>
              <a:buFont typeface="Noto Sans"/>
              <a:buAutoNum type="arabicPeriod"/>
            </a:pPr>
            <a:r>
              <a:rPr lang="en-US" sz="2900">
                <a:solidFill>
                  <a:srgbClr val="000000"/>
                </a:solidFill>
              </a:rPr>
              <a:t>Ask Questions</a:t>
            </a:r>
            <a:endParaRPr/>
          </a:p>
          <a:p>
            <a:pPr marL="381000" lvl="0" indent="-359758" algn="l" rtl="0">
              <a:lnSpc>
                <a:spcPct val="90000"/>
              </a:lnSpc>
              <a:spcBef>
                <a:spcPts val="800"/>
              </a:spcBef>
              <a:spcAft>
                <a:spcPts val="0"/>
              </a:spcAft>
              <a:buClr>
                <a:srgbClr val="000000"/>
              </a:buClr>
              <a:buSzPct val="100000"/>
              <a:buFont typeface="Noto Sans"/>
              <a:buAutoNum type="arabicPeriod"/>
            </a:pPr>
            <a:r>
              <a:rPr lang="en-US" sz="2900">
                <a:solidFill>
                  <a:srgbClr val="000000"/>
                </a:solidFill>
              </a:rPr>
              <a:t>Follow the Rules</a:t>
            </a:r>
            <a:endParaRPr/>
          </a:p>
          <a:p>
            <a:pPr marL="1206500" lvl="3" indent="-165735" algn="l" rtl="0">
              <a:lnSpc>
                <a:spcPct val="90000"/>
              </a:lnSpc>
              <a:spcBef>
                <a:spcPts val="400"/>
              </a:spcBef>
              <a:spcAft>
                <a:spcPts val="0"/>
              </a:spcAft>
              <a:buClr>
                <a:schemeClr val="dk1"/>
              </a:buClr>
              <a:buSzPct val="100000"/>
              <a:buChar char="•"/>
            </a:pPr>
            <a:r>
              <a:rPr lang="en-US" sz="2600"/>
              <a:t>Ask as many questions as you can.</a:t>
            </a:r>
            <a:endParaRPr/>
          </a:p>
          <a:p>
            <a:pPr marL="1206500" lvl="3" indent="-165735" algn="l" rtl="0">
              <a:lnSpc>
                <a:spcPct val="90000"/>
              </a:lnSpc>
              <a:spcBef>
                <a:spcPts val="400"/>
              </a:spcBef>
              <a:spcAft>
                <a:spcPts val="0"/>
              </a:spcAft>
              <a:buClr>
                <a:schemeClr val="dk1"/>
              </a:buClr>
              <a:buSzPct val="100000"/>
              <a:buChar char="•"/>
            </a:pPr>
            <a:r>
              <a:rPr lang="en-US" sz="2600"/>
              <a:t>Do not stop to answer, judge, or discuss.</a:t>
            </a:r>
            <a:endParaRPr/>
          </a:p>
          <a:p>
            <a:pPr marL="1206500" lvl="3" indent="-165735" algn="l" rtl="0">
              <a:lnSpc>
                <a:spcPct val="90000"/>
              </a:lnSpc>
              <a:spcBef>
                <a:spcPts val="400"/>
              </a:spcBef>
              <a:spcAft>
                <a:spcPts val="0"/>
              </a:spcAft>
              <a:buClr>
                <a:schemeClr val="dk1"/>
              </a:buClr>
              <a:buSzPct val="100000"/>
              <a:buChar char="•"/>
            </a:pPr>
            <a:r>
              <a:rPr lang="en-US" sz="2600"/>
              <a:t>Write down every question exactly as it was stated.</a:t>
            </a:r>
            <a:endParaRPr/>
          </a:p>
          <a:p>
            <a:pPr marL="1206500" lvl="3" indent="-165735" algn="l" rtl="0">
              <a:lnSpc>
                <a:spcPct val="90000"/>
              </a:lnSpc>
              <a:spcBef>
                <a:spcPts val="400"/>
              </a:spcBef>
              <a:spcAft>
                <a:spcPts val="0"/>
              </a:spcAft>
              <a:buClr>
                <a:schemeClr val="dk1"/>
              </a:buClr>
              <a:buSzPct val="100000"/>
              <a:buChar char="•"/>
            </a:pPr>
            <a:r>
              <a:rPr lang="en-US" sz="2600"/>
              <a:t>Change any statements into questions.</a:t>
            </a:r>
            <a:endParaRPr/>
          </a:p>
          <a:p>
            <a:pPr marL="381000" lvl="0" indent="-359758" algn="l" rtl="0">
              <a:lnSpc>
                <a:spcPct val="90000"/>
              </a:lnSpc>
              <a:spcBef>
                <a:spcPts val="800"/>
              </a:spcBef>
              <a:spcAft>
                <a:spcPts val="0"/>
              </a:spcAft>
              <a:buClr>
                <a:srgbClr val="000000"/>
              </a:buClr>
              <a:buSzPct val="100000"/>
              <a:buFont typeface="Noto Sans"/>
              <a:buAutoNum type="arabicPeriod"/>
            </a:pPr>
            <a:r>
              <a:rPr lang="en-US" sz="2900">
                <a:solidFill>
                  <a:srgbClr val="000000"/>
                </a:solidFill>
              </a:rPr>
              <a:t>Number the Questions</a:t>
            </a:r>
            <a:endParaRPr/>
          </a:p>
          <a:p>
            <a:pPr marL="381000" lvl="0" indent="-254000" algn="ctr" rtl="0">
              <a:lnSpc>
                <a:spcPct val="90000"/>
              </a:lnSpc>
              <a:spcBef>
                <a:spcPts val="800"/>
              </a:spcBef>
              <a:spcAft>
                <a:spcPts val="0"/>
              </a:spcAft>
              <a:buClr>
                <a:schemeClr val="dk1"/>
              </a:buClr>
              <a:buSzPct val="100000"/>
              <a:buFont typeface="Noto Sans"/>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1821c3a7050_2_606"/>
          <p:cNvSpPr txBox="1">
            <a:spLocks noGrp="1"/>
          </p:cNvSpPr>
          <p:nvPr>
            <p:ph type="title"/>
          </p:nvPr>
        </p:nvSpPr>
        <p:spPr>
          <a:xfrm>
            <a:off x="552377" y="166842"/>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latin typeface="Century Gothic"/>
                <a:ea typeface="Century Gothic"/>
                <a:cs typeface="Century Gothic"/>
                <a:sym typeface="Century Gothic"/>
              </a:rPr>
              <a:t>Question Focus</a:t>
            </a:r>
            <a:endParaRPr/>
          </a:p>
        </p:txBody>
      </p:sp>
      <p:sp>
        <p:nvSpPr>
          <p:cNvPr id="739" name="Google Shape;739;g1821c3a7050_2_606"/>
          <p:cNvSpPr txBox="1"/>
          <p:nvPr/>
        </p:nvSpPr>
        <p:spPr>
          <a:xfrm>
            <a:off x="642937" y="3590404"/>
            <a:ext cx="8358188" cy="14311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0" i="0" u="none" strike="noStrike" cap="none">
                <a:solidFill>
                  <a:srgbClr val="000000"/>
                </a:solidFill>
                <a:latin typeface="Century Gothic"/>
                <a:ea typeface="Century Gothic"/>
                <a:cs typeface="Century Gothic"/>
                <a:sym typeface="Century Gothic"/>
              </a:rPr>
              <a:t>🡪Now, ask questions. Number the questions. Follow the rules:</a:t>
            </a:r>
            <a:endParaRPr/>
          </a:p>
          <a:p>
            <a:pPr marL="0" marR="0" lvl="0" indent="0" algn="l" rtl="0">
              <a:lnSpc>
                <a:spcPct val="100000"/>
              </a:lnSpc>
              <a:spcBef>
                <a:spcPts val="0"/>
              </a:spcBef>
              <a:spcAft>
                <a:spcPts val="0"/>
              </a:spcAft>
              <a:buNone/>
            </a:pPr>
            <a:r>
              <a:rPr lang="en-US" sz="2100" b="0" i="0" u="none" strike="noStrike" cap="none">
                <a:solidFill>
                  <a:srgbClr val="000000"/>
                </a:solidFill>
                <a:latin typeface="Century Gothic"/>
                <a:ea typeface="Century Gothic"/>
                <a:cs typeface="Century Gothic"/>
                <a:sym typeface="Century Gothic"/>
              </a:rPr>
              <a:t>			</a:t>
            </a:r>
            <a:r>
              <a:rPr lang="en-US" sz="1500" b="0" i="0" u="none" strike="noStrike" cap="none">
                <a:solidFill>
                  <a:srgbClr val="000000"/>
                </a:solidFill>
                <a:latin typeface="Century Gothic"/>
                <a:ea typeface="Century Gothic"/>
                <a:cs typeface="Century Gothic"/>
                <a:sym typeface="Century Gothic"/>
              </a:rPr>
              <a:t>Ask as many questions as you can.</a:t>
            </a:r>
            <a:endParaRPr/>
          </a:p>
          <a:p>
            <a:pPr marL="0" marR="0" lvl="0" indent="0" algn="l" rtl="0">
              <a:lnSpc>
                <a:spcPct val="100000"/>
              </a:lnSpc>
              <a:spcBef>
                <a:spcPts val="0"/>
              </a:spcBef>
              <a:spcAft>
                <a:spcPts val="0"/>
              </a:spcAft>
              <a:buNone/>
            </a:pPr>
            <a:r>
              <a:rPr lang="en-US" sz="1500" b="0" i="0" u="none" strike="noStrike" cap="none">
                <a:solidFill>
                  <a:srgbClr val="000000"/>
                </a:solidFill>
                <a:latin typeface="Century Gothic"/>
                <a:ea typeface="Century Gothic"/>
                <a:cs typeface="Century Gothic"/>
                <a:sym typeface="Century Gothic"/>
              </a:rPr>
              <a:t>			Don’t stop to answer, judge, or discuss.</a:t>
            </a:r>
            <a:endParaRPr/>
          </a:p>
          <a:p>
            <a:pPr marL="0" marR="0" lvl="0" indent="0" algn="l" rtl="0">
              <a:lnSpc>
                <a:spcPct val="100000"/>
              </a:lnSpc>
              <a:spcBef>
                <a:spcPts val="0"/>
              </a:spcBef>
              <a:spcAft>
                <a:spcPts val="0"/>
              </a:spcAft>
              <a:buNone/>
            </a:pPr>
            <a:r>
              <a:rPr lang="en-US" sz="1500" b="0" i="0" u="none" strike="noStrike" cap="none">
                <a:solidFill>
                  <a:srgbClr val="000000"/>
                </a:solidFill>
                <a:latin typeface="Century Gothic"/>
                <a:ea typeface="Century Gothic"/>
                <a:cs typeface="Century Gothic"/>
                <a:sym typeface="Century Gothic"/>
              </a:rPr>
              <a:t>			Record each question exactly as it was stated (or first came to mind).</a:t>
            </a:r>
            <a:endParaRPr/>
          </a:p>
          <a:p>
            <a:pPr marL="0" marR="0" lvl="0" indent="0" algn="l" rtl="0">
              <a:lnSpc>
                <a:spcPct val="100000"/>
              </a:lnSpc>
              <a:spcBef>
                <a:spcPts val="0"/>
              </a:spcBef>
              <a:spcAft>
                <a:spcPts val="0"/>
              </a:spcAft>
              <a:buNone/>
            </a:pPr>
            <a:r>
              <a:rPr lang="en-US" sz="1500" b="0" i="0" u="none" strike="noStrike" cap="none">
                <a:solidFill>
                  <a:srgbClr val="000000"/>
                </a:solidFill>
                <a:latin typeface="Century Gothic"/>
                <a:ea typeface="Century Gothic"/>
                <a:cs typeface="Century Gothic"/>
                <a:sym typeface="Century Gothic"/>
              </a:rPr>
              <a:t>			Change any statements into questions.</a:t>
            </a:r>
            <a:endParaRPr sz="1500" b="0" i="0" u="none" strike="noStrike" cap="none">
              <a:solidFill>
                <a:srgbClr val="000000"/>
              </a:solidFill>
              <a:latin typeface="Century Gothic"/>
              <a:ea typeface="Century Gothic"/>
              <a:cs typeface="Century Gothic"/>
              <a:sym typeface="Century Gothic"/>
            </a:endParaRPr>
          </a:p>
        </p:txBody>
      </p:sp>
      <p:sp>
        <p:nvSpPr>
          <p:cNvPr id="740" name="Google Shape;740;g1821c3a7050_2_606"/>
          <p:cNvSpPr txBox="1"/>
          <p:nvPr/>
        </p:nvSpPr>
        <p:spPr>
          <a:xfrm>
            <a:off x="1210867" y="1746648"/>
            <a:ext cx="661154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700" b="0" i="0" u="none" strike="noStrike" cap="none">
                <a:solidFill>
                  <a:srgbClr val="000000"/>
                </a:solidFill>
                <a:latin typeface="Century Gothic"/>
                <a:ea typeface="Century Gothic"/>
                <a:cs typeface="Century Gothic"/>
                <a:sym typeface="Century Gothic"/>
              </a:rPr>
              <a:t>Some students are not asking questions.</a:t>
            </a:r>
            <a:endParaRPr/>
          </a:p>
        </p:txBody>
      </p:sp>
      <p:pic>
        <p:nvPicPr>
          <p:cNvPr id="741" name="Google Shape;741;g1821c3a7050_2_606" descr="Icon&#10;&#10;Description automatically generated"/>
          <p:cNvPicPr preferRelativeResize="0"/>
          <p:nvPr/>
        </p:nvPicPr>
        <p:blipFill rotWithShape="1">
          <a:blip r:embed="rId3">
            <a:alphaModFix/>
          </a:blip>
          <a:srcRect/>
          <a:stretch/>
        </p:blipFill>
        <p:spPr>
          <a:xfrm>
            <a:off x="7532078" y="132314"/>
            <a:ext cx="1342384" cy="7615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1821c3a7050_2_614"/>
          <p:cNvSpPr txBox="1">
            <a:spLocks noGrp="1"/>
          </p:cNvSpPr>
          <p:nvPr>
            <p:ph type="title"/>
          </p:nvPr>
        </p:nvSpPr>
        <p:spPr>
          <a:xfrm>
            <a:off x="535781" y="15529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latin typeface="Century Gothic"/>
                <a:ea typeface="Century Gothic"/>
                <a:cs typeface="Century Gothic"/>
                <a:sym typeface="Century Gothic"/>
              </a:rPr>
              <a:t>Categorize Questions: Closed/Open</a:t>
            </a:r>
            <a:endParaRPr/>
          </a:p>
        </p:txBody>
      </p:sp>
      <p:sp>
        <p:nvSpPr>
          <p:cNvPr id="748" name="Google Shape;748;g1821c3a7050_2_614"/>
          <p:cNvSpPr txBox="1">
            <a:spLocks noGrp="1"/>
          </p:cNvSpPr>
          <p:nvPr>
            <p:ph type="body" idx="1"/>
          </p:nvPr>
        </p:nvSpPr>
        <p:spPr>
          <a:xfrm>
            <a:off x="628650" y="1369222"/>
            <a:ext cx="7886700" cy="2716500"/>
          </a:xfrm>
          <a:prstGeom prst="rect">
            <a:avLst/>
          </a:prstGeom>
          <a:noFill/>
          <a:ln>
            <a:noFill/>
          </a:ln>
        </p:spPr>
        <p:txBody>
          <a:bodyPr spcFirstLastPara="1" wrap="square" lIns="68575" tIns="34275" rIns="68575" bIns="34275" anchor="t" anchorCtr="0">
            <a:normAutofit fontScale="85000" lnSpcReduction="10000"/>
          </a:bodyPr>
          <a:lstStyle/>
          <a:p>
            <a:pPr marL="0" lvl="0" indent="0" algn="l" rtl="0">
              <a:lnSpc>
                <a:spcPct val="90000"/>
              </a:lnSpc>
              <a:spcBef>
                <a:spcPts val="0"/>
              </a:spcBef>
              <a:spcAft>
                <a:spcPts val="0"/>
              </a:spcAft>
              <a:buClr>
                <a:srgbClr val="000000"/>
              </a:buClr>
              <a:buSzPct val="100000"/>
              <a:buNone/>
            </a:pPr>
            <a:r>
              <a:rPr lang="en-US" sz="2600" u="sng">
                <a:solidFill>
                  <a:srgbClr val="000000"/>
                </a:solidFill>
              </a:rPr>
              <a:t>Definitions</a:t>
            </a:r>
            <a:r>
              <a:rPr lang="en-US" sz="2600">
                <a:solidFill>
                  <a:srgbClr val="000000"/>
                </a:solidFill>
              </a:rPr>
              <a:t>: </a:t>
            </a:r>
            <a:endParaRPr sz="2600" b="1">
              <a:solidFill>
                <a:srgbClr val="000000"/>
              </a:solidFill>
            </a:endParaRPr>
          </a:p>
          <a:p>
            <a:pPr marL="520700" lvl="1" indent="-178433" algn="l" rtl="0">
              <a:lnSpc>
                <a:spcPct val="90000"/>
              </a:lnSpc>
              <a:spcBef>
                <a:spcPts val="400"/>
              </a:spcBef>
              <a:spcAft>
                <a:spcPts val="0"/>
              </a:spcAft>
              <a:buClr>
                <a:srgbClr val="000000"/>
              </a:buClr>
              <a:buSzPct val="100000"/>
              <a:buChar char="•"/>
            </a:pPr>
            <a:r>
              <a:rPr lang="en-US" sz="2600" b="1">
                <a:solidFill>
                  <a:srgbClr val="000000"/>
                </a:solidFill>
              </a:rPr>
              <a:t>Closed-ended </a:t>
            </a:r>
            <a:r>
              <a:rPr lang="en-US" sz="2600">
                <a:solidFill>
                  <a:srgbClr val="000000"/>
                </a:solidFill>
              </a:rPr>
              <a:t>questions can be answered with a “yes” or  “no” or with a </a:t>
            </a:r>
            <a:r>
              <a:rPr lang="en-US" sz="2600" b="1">
                <a:solidFill>
                  <a:srgbClr val="000000"/>
                </a:solidFill>
              </a:rPr>
              <a:t>one-word </a:t>
            </a:r>
            <a:r>
              <a:rPr lang="en-US" sz="2600">
                <a:solidFill>
                  <a:srgbClr val="000000"/>
                </a:solidFill>
              </a:rPr>
              <a:t>answer.</a:t>
            </a:r>
            <a:endParaRPr/>
          </a:p>
          <a:p>
            <a:pPr marL="520700" lvl="1" indent="-178433" algn="l" rtl="0">
              <a:lnSpc>
                <a:spcPct val="90000"/>
              </a:lnSpc>
              <a:spcBef>
                <a:spcPts val="1400"/>
              </a:spcBef>
              <a:spcAft>
                <a:spcPts val="0"/>
              </a:spcAft>
              <a:buClr>
                <a:srgbClr val="000000"/>
              </a:buClr>
              <a:buSzPct val="100000"/>
              <a:buChar char="•"/>
            </a:pPr>
            <a:r>
              <a:rPr lang="en-US" sz="2600" b="1">
                <a:solidFill>
                  <a:srgbClr val="000000"/>
                </a:solidFill>
              </a:rPr>
              <a:t>Open-ended</a:t>
            </a:r>
            <a:r>
              <a:rPr lang="en-US" sz="2600">
                <a:solidFill>
                  <a:srgbClr val="000000"/>
                </a:solidFill>
              </a:rPr>
              <a:t> questions require </a:t>
            </a:r>
            <a:endParaRPr/>
          </a:p>
          <a:p>
            <a:pPr marL="520700" lvl="1" indent="-177800" algn="l" rtl="0">
              <a:lnSpc>
                <a:spcPct val="90000"/>
              </a:lnSpc>
              <a:spcBef>
                <a:spcPts val="0"/>
              </a:spcBef>
              <a:spcAft>
                <a:spcPts val="0"/>
              </a:spcAft>
              <a:buClr>
                <a:srgbClr val="000000"/>
              </a:buClr>
              <a:buSzPct val="100000"/>
              <a:buNone/>
            </a:pPr>
            <a:r>
              <a:rPr lang="en-US" sz="2600">
                <a:solidFill>
                  <a:srgbClr val="000000"/>
                </a:solidFill>
              </a:rPr>
              <a:t>  more </a:t>
            </a:r>
            <a:r>
              <a:rPr lang="en-US" sz="2600" b="1">
                <a:solidFill>
                  <a:srgbClr val="000000"/>
                </a:solidFill>
              </a:rPr>
              <a:t>explanation</a:t>
            </a:r>
            <a:r>
              <a:rPr lang="en-US" sz="2600">
                <a:solidFill>
                  <a:srgbClr val="000000"/>
                </a:solidFill>
              </a:rPr>
              <a:t>. </a:t>
            </a:r>
            <a:endParaRPr/>
          </a:p>
          <a:p>
            <a:pPr marL="520700" lvl="1" indent="-177800" algn="l" rtl="0">
              <a:lnSpc>
                <a:spcPct val="90000"/>
              </a:lnSpc>
              <a:spcBef>
                <a:spcPts val="1400"/>
              </a:spcBef>
              <a:spcAft>
                <a:spcPts val="0"/>
              </a:spcAft>
              <a:buClr>
                <a:schemeClr val="dk1"/>
              </a:buClr>
              <a:buSzPct val="100000"/>
              <a:buNone/>
            </a:pPr>
            <a:endParaRPr sz="800">
              <a:solidFill>
                <a:srgbClr val="000000"/>
              </a:solidFill>
            </a:endParaRPr>
          </a:p>
          <a:p>
            <a:pPr marL="0" lvl="0" indent="0" algn="l" rtl="0">
              <a:lnSpc>
                <a:spcPct val="90000"/>
              </a:lnSpc>
              <a:spcBef>
                <a:spcPts val="1400"/>
              </a:spcBef>
              <a:spcAft>
                <a:spcPts val="0"/>
              </a:spcAft>
              <a:buClr>
                <a:srgbClr val="000000"/>
              </a:buClr>
              <a:buSzPct val="100000"/>
              <a:buNone/>
            </a:pPr>
            <a:r>
              <a:rPr lang="en-US" sz="2600" u="sng">
                <a:solidFill>
                  <a:srgbClr val="000000"/>
                </a:solidFill>
              </a:rPr>
              <a:t>Directions</a:t>
            </a:r>
            <a:r>
              <a:rPr lang="en-US" sz="2600">
                <a:solidFill>
                  <a:srgbClr val="000000"/>
                </a:solidFill>
              </a:rPr>
              <a:t>: Identify your questions as closed-ended or open-ended by </a:t>
            </a:r>
            <a:r>
              <a:rPr lang="en-US" sz="2600" b="1">
                <a:solidFill>
                  <a:srgbClr val="000000"/>
                </a:solidFill>
              </a:rPr>
              <a:t>marking them </a:t>
            </a:r>
            <a:r>
              <a:rPr lang="en-US" sz="2600">
                <a:solidFill>
                  <a:srgbClr val="000000"/>
                </a:solidFill>
              </a:rPr>
              <a:t>with a </a:t>
            </a:r>
            <a:r>
              <a:rPr lang="en-US" sz="2600" b="1">
                <a:solidFill>
                  <a:srgbClr val="000000"/>
                </a:solidFill>
              </a:rPr>
              <a:t>“C”</a:t>
            </a:r>
            <a:r>
              <a:rPr lang="en-US" sz="2600">
                <a:solidFill>
                  <a:srgbClr val="000000"/>
                </a:solidFill>
              </a:rPr>
              <a:t> or an </a:t>
            </a:r>
            <a:r>
              <a:rPr lang="en-US" sz="2600" b="1">
                <a:solidFill>
                  <a:srgbClr val="000000"/>
                </a:solidFill>
              </a:rPr>
              <a:t>“O.”</a:t>
            </a:r>
            <a:endParaRPr sz="2600">
              <a:solidFill>
                <a:srgbClr val="000000"/>
              </a:solidFill>
            </a:endParaRPr>
          </a:p>
        </p:txBody>
      </p:sp>
      <p:pic>
        <p:nvPicPr>
          <p:cNvPr id="749" name="Google Shape;749;g1821c3a7050_2_614"/>
          <p:cNvPicPr preferRelativeResize="0"/>
          <p:nvPr/>
        </p:nvPicPr>
        <p:blipFill rotWithShape="1">
          <a:blip r:embed="rId3">
            <a:alphaModFix/>
          </a:blip>
          <a:srcRect/>
          <a:stretch/>
        </p:blipFill>
        <p:spPr>
          <a:xfrm>
            <a:off x="7883770" y="950716"/>
            <a:ext cx="1181000" cy="7198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9"/>
                                        </p:tgtEl>
                                        <p:attrNameLst>
                                          <p:attrName>style.visibility</p:attrName>
                                        </p:attrNameLst>
                                      </p:cBhvr>
                                      <p:to>
                                        <p:strVal val="visible"/>
                                      </p:to>
                                    </p:set>
                                    <p:animEffect transition="in" filter="fade">
                                      <p:cBhvr>
                                        <p:cTn id="7" dur="500"/>
                                        <p:tgtEl>
                                          <p:spTgt spid="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1821c3a7050_2_621"/>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Discuss</a:t>
            </a:r>
            <a:endParaRPr/>
          </a:p>
        </p:txBody>
      </p:sp>
      <p:grpSp>
        <p:nvGrpSpPr>
          <p:cNvPr id="756" name="Google Shape;756;g1821c3a7050_2_621"/>
          <p:cNvGrpSpPr/>
          <p:nvPr/>
        </p:nvGrpSpPr>
        <p:grpSpPr>
          <a:xfrm>
            <a:off x="1755844" y="1420240"/>
            <a:ext cx="5306851" cy="2624648"/>
            <a:chOff x="0" y="0"/>
            <a:chExt cx="7075801" cy="3499530"/>
          </a:xfrm>
        </p:grpSpPr>
        <p:sp>
          <p:nvSpPr>
            <p:cNvPr id="757" name="Google Shape;757;g1821c3a7050_2_621"/>
            <p:cNvSpPr/>
            <p:nvPr/>
          </p:nvSpPr>
          <p:spPr>
            <a:xfrm>
              <a:off x="0" y="0"/>
              <a:ext cx="7075800" cy="11214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g1821c3a7050_2_621"/>
            <p:cNvSpPr txBox="1"/>
            <p:nvPr/>
          </p:nvSpPr>
          <p:spPr>
            <a:xfrm>
              <a:off x="0" y="0"/>
              <a:ext cx="7075800" cy="1121400"/>
            </a:xfrm>
            <a:prstGeom prst="rect">
              <a:avLst/>
            </a:prstGeom>
            <a:noFill/>
            <a:ln>
              <a:noFill/>
            </a:ln>
          </p:spPr>
          <p:txBody>
            <a:bodyPr spcFirstLastPara="1" wrap="square" lIns="125725" tIns="125725" rIns="125725" bIns="125725" anchor="ctr" anchorCtr="0">
              <a:noAutofit/>
            </a:bodyPr>
            <a:lstStyle/>
            <a:p>
              <a:pPr marL="0" marR="0" lvl="0" indent="0" algn="ctr" rtl="0">
                <a:lnSpc>
                  <a:spcPct val="90000"/>
                </a:lnSpc>
                <a:spcBef>
                  <a:spcPts val="0"/>
                </a:spcBef>
                <a:spcAft>
                  <a:spcPts val="0"/>
                </a:spcAft>
                <a:buClr>
                  <a:schemeClr val="lt1"/>
                </a:buClr>
                <a:buSzPts val="3300"/>
                <a:buFont typeface="Century Gothic"/>
                <a:buNone/>
              </a:pPr>
              <a:r>
                <a:rPr lang="en-US" sz="3300" b="0" i="0" u="none" strike="noStrike" cap="none">
                  <a:solidFill>
                    <a:schemeClr val="lt1"/>
                  </a:solidFill>
                  <a:latin typeface="Century Gothic"/>
                  <a:ea typeface="Century Gothic"/>
                  <a:cs typeface="Century Gothic"/>
                  <a:sym typeface="Century Gothic"/>
                </a:rPr>
                <a:t>Closed-ended Questions</a:t>
              </a:r>
              <a:endParaRPr sz="1100" b="0" i="0" u="none" strike="noStrike" cap="none">
                <a:solidFill>
                  <a:srgbClr val="000000"/>
                </a:solidFill>
                <a:latin typeface="Arial"/>
                <a:ea typeface="Arial"/>
                <a:cs typeface="Arial"/>
                <a:sym typeface="Arial"/>
              </a:endParaRPr>
            </a:p>
          </p:txBody>
        </p:sp>
        <p:sp>
          <p:nvSpPr>
            <p:cNvPr id="759" name="Google Shape;759;g1821c3a7050_2_621"/>
            <p:cNvSpPr/>
            <p:nvPr/>
          </p:nvSpPr>
          <p:spPr>
            <a:xfrm>
              <a:off x="0" y="1144830"/>
              <a:ext cx="3537900" cy="2354700"/>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g1821c3a7050_2_621"/>
            <p:cNvSpPr txBox="1"/>
            <p:nvPr/>
          </p:nvSpPr>
          <p:spPr>
            <a:xfrm>
              <a:off x="0" y="1144830"/>
              <a:ext cx="3537900" cy="2354700"/>
            </a:xfrm>
            <a:prstGeom prst="rect">
              <a:avLst/>
            </a:prstGeom>
            <a:noFill/>
            <a:ln>
              <a:noFill/>
            </a:ln>
          </p:spPr>
          <p:txBody>
            <a:bodyPr spcFirstLastPara="1" wrap="square" lIns="108575" tIns="108575" rIns="108575" bIns="108575" anchor="ctr" anchorCtr="0">
              <a:noAutofit/>
            </a:bodyPr>
            <a:lstStyle/>
            <a:p>
              <a:pPr marL="0" marR="0" lvl="0" indent="0" algn="ctr" rtl="0">
                <a:lnSpc>
                  <a:spcPct val="90000"/>
                </a:lnSpc>
                <a:spcBef>
                  <a:spcPts val="0"/>
                </a:spcBef>
                <a:spcAft>
                  <a:spcPts val="0"/>
                </a:spcAft>
                <a:buClr>
                  <a:schemeClr val="dk1"/>
                </a:buClr>
                <a:buSzPts val="2900"/>
                <a:buFont typeface="Century Gothic"/>
                <a:buNone/>
              </a:pPr>
              <a:r>
                <a:rPr lang="en-US" sz="2900" b="0" i="0" u="none" strike="noStrike" cap="none">
                  <a:solidFill>
                    <a:schemeClr val="dk1"/>
                  </a:solidFill>
                  <a:latin typeface="Century Gothic"/>
                  <a:ea typeface="Century Gothic"/>
                  <a:cs typeface="Century Gothic"/>
                  <a:sym typeface="Century Gothic"/>
                </a:rPr>
                <a:t>Advantages</a:t>
              </a:r>
              <a:endParaRPr sz="1100" b="0" i="0" u="none" strike="noStrike" cap="none">
                <a:solidFill>
                  <a:srgbClr val="000000"/>
                </a:solidFill>
                <a:latin typeface="Arial"/>
                <a:ea typeface="Arial"/>
                <a:cs typeface="Arial"/>
                <a:sym typeface="Arial"/>
              </a:endParaRPr>
            </a:p>
          </p:txBody>
        </p:sp>
        <p:sp>
          <p:nvSpPr>
            <p:cNvPr id="761" name="Google Shape;761;g1821c3a7050_2_621"/>
            <p:cNvSpPr/>
            <p:nvPr/>
          </p:nvSpPr>
          <p:spPr>
            <a:xfrm>
              <a:off x="3537901" y="1144830"/>
              <a:ext cx="3537900" cy="2354700"/>
            </a:xfrm>
            <a:prstGeom prst="rect">
              <a:avLst/>
            </a:prstGeom>
            <a:blipFill rotWithShape="1">
              <a:blip r:embed="rId3">
                <a:alphaModFix/>
              </a:blip>
              <a:tile tx="0" ty="0" sx="100000" sy="100000" flip="none" algn="tl"/>
            </a:blipFill>
            <a:ln w="9525" cap="flat" cmpd="sng">
              <a:solidFill>
                <a:srgbClr val="DDF3F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g1821c3a7050_2_621"/>
            <p:cNvSpPr txBox="1"/>
            <p:nvPr/>
          </p:nvSpPr>
          <p:spPr>
            <a:xfrm>
              <a:off x="3537901" y="1144830"/>
              <a:ext cx="3537900" cy="2354700"/>
            </a:xfrm>
            <a:prstGeom prst="rect">
              <a:avLst/>
            </a:prstGeom>
            <a:noFill/>
            <a:ln>
              <a:noFill/>
            </a:ln>
          </p:spPr>
          <p:txBody>
            <a:bodyPr spcFirstLastPara="1" wrap="square" lIns="108575" tIns="108575" rIns="108575" bIns="108575" anchor="ctr" anchorCtr="0">
              <a:noAutofit/>
            </a:bodyPr>
            <a:lstStyle/>
            <a:p>
              <a:pPr marL="0" marR="0" lvl="0" indent="0" algn="ctr" rtl="0">
                <a:lnSpc>
                  <a:spcPct val="90000"/>
                </a:lnSpc>
                <a:spcBef>
                  <a:spcPts val="0"/>
                </a:spcBef>
                <a:spcAft>
                  <a:spcPts val="0"/>
                </a:spcAft>
                <a:buClr>
                  <a:schemeClr val="dk1"/>
                </a:buClr>
                <a:buSzPts val="2900"/>
                <a:buFont typeface="Rockwell"/>
                <a:buNone/>
              </a:pPr>
              <a:r>
                <a:rPr lang="en-US" sz="2600" b="0" i="0" u="none" strike="noStrike" cap="none">
                  <a:solidFill>
                    <a:schemeClr val="dk1"/>
                  </a:solidFill>
                  <a:latin typeface="Century Gothic"/>
                  <a:ea typeface="Century Gothic"/>
                  <a:cs typeface="Century Gothic"/>
                  <a:sym typeface="Century Gothic"/>
                </a:rPr>
                <a:t>Disadvantages </a:t>
              </a:r>
              <a:endParaRPr sz="2600" b="0" i="0" u="none" strike="noStrike" cap="none">
                <a:solidFill>
                  <a:srgbClr val="000000"/>
                </a:solidFill>
                <a:latin typeface="Century Gothic"/>
                <a:ea typeface="Century Gothic"/>
                <a:cs typeface="Century Gothic"/>
                <a:sym typeface="Century Gothic"/>
              </a:endParaRPr>
            </a:p>
          </p:txBody>
        </p:sp>
        <p:sp>
          <p:nvSpPr>
            <p:cNvPr id="763" name="Google Shape;763;g1821c3a7050_2_621"/>
            <p:cNvSpPr/>
            <p:nvPr/>
          </p:nvSpPr>
          <p:spPr>
            <a:xfrm>
              <a:off x="0" y="2968405"/>
              <a:ext cx="7075800" cy="2616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4" name="Google Shape;764;g1821c3a7050_2_621"/>
          <p:cNvSpPr/>
          <p:nvPr/>
        </p:nvSpPr>
        <p:spPr>
          <a:xfrm>
            <a:off x="4425397" y="2303712"/>
            <a:ext cx="2637300" cy="1741200"/>
          </a:xfrm>
          <a:prstGeom prst="rect">
            <a:avLst/>
          </a:prstGeom>
          <a:solidFill>
            <a:schemeClr val="lt1"/>
          </a:solidFill>
          <a:ln w="9525"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entury Gothic"/>
              <a:buNone/>
            </a:pPr>
            <a:endParaRPr sz="1400" b="0" i="0" u="none" strike="noStrike" cap="none">
              <a:solidFill>
                <a:srgbClr val="FFFFFF"/>
              </a:solidFill>
              <a:latin typeface="Century Gothic"/>
              <a:ea typeface="Century Gothic"/>
              <a:cs typeface="Century Gothic"/>
              <a:sym typeface="Century Gothic"/>
            </a:endParaRPr>
          </a:p>
        </p:txBody>
      </p:sp>
      <p:sp>
        <p:nvSpPr>
          <p:cNvPr id="765" name="Google Shape;765;g1821c3a7050_2_621"/>
          <p:cNvSpPr/>
          <p:nvPr/>
        </p:nvSpPr>
        <p:spPr>
          <a:xfrm>
            <a:off x="7971695" y="173725"/>
            <a:ext cx="721500" cy="485700"/>
          </a:xfrm>
          <a:prstGeom prst="wedgeRectCallout">
            <a:avLst>
              <a:gd name="adj1" fmla="val -32870"/>
              <a:gd name="adj2" fmla="val 79687"/>
            </a:avLst>
          </a:prstGeom>
          <a:solidFill>
            <a:schemeClr val="accent1">
              <a:alpha val="90588"/>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7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1821c3a7050_2_636"/>
          <p:cNvSpPr txBox="1">
            <a:spLocks noGrp="1"/>
          </p:cNvSpPr>
          <p:nvPr>
            <p:ph type="title"/>
          </p:nvPr>
        </p:nvSpPr>
        <p:spPr>
          <a:xfrm>
            <a:off x="628650" y="19942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Discuss</a:t>
            </a:r>
            <a:endParaRPr/>
          </a:p>
        </p:txBody>
      </p:sp>
      <p:grpSp>
        <p:nvGrpSpPr>
          <p:cNvPr id="772" name="Google Shape;772;g1821c3a7050_2_636"/>
          <p:cNvGrpSpPr/>
          <p:nvPr/>
        </p:nvGrpSpPr>
        <p:grpSpPr>
          <a:xfrm>
            <a:off x="1819075" y="1401726"/>
            <a:ext cx="5330708" cy="2697223"/>
            <a:chOff x="0" y="14228"/>
            <a:chExt cx="7107611" cy="3596297"/>
          </a:xfrm>
        </p:grpSpPr>
        <p:sp>
          <p:nvSpPr>
            <p:cNvPr id="773" name="Google Shape;773;g1821c3a7050_2_636"/>
            <p:cNvSpPr/>
            <p:nvPr/>
          </p:nvSpPr>
          <p:spPr>
            <a:xfrm>
              <a:off x="0" y="14228"/>
              <a:ext cx="7107600" cy="11568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g1821c3a7050_2_636"/>
            <p:cNvSpPr txBox="1"/>
            <p:nvPr/>
          </p:nvSpPr>
          <p:spPr>
            <a:xfrm>
              <a:off x="0" y="14228"/>
              <a:ext cx="7107600" cy="1156800"/>
            </a:xfrm>
            <a:prstGeom prst="rect">
              <a:avLst/>
            </a:prstGeom>
            <a:noFill/>
            <a:ln>
              <a:noFill/>
            </a:ln>
          </p:spPr>
          <p:txBody>
            <a:bodyPr spcFirstLastPara="1" wrap="square" lIns="125725" tIns="125725" rIns="125725" bIns="125725" anchor="ctr" anchorCtr="0">
              <a:noAutofit/>
            </a:bodyPr>
            <a:lstStyle/>
            <a:p>
              <a:pPr marL="0" marR="0" lvl="0" indent="0" algn="ctr" rtl="0">
                <a:lnSpc>
                  <a:spcPct val="90000"/>
                </a:lnSpc>
                <a:spcBef>
                  <a:spcPts val="0"/>
                </a:spcBef>
                <a:spcAft>
                  <a:spcPts val="0"/>
                </a:spcAft>
                <a:buClr>
                  <a:schemeClr val="lt1"/>
                </a:buClr>
                <a:buSzPts val="3300"/>
                <a:buFont typeface="Century Gothic"/>
                <a:buNone/>
              </a:pPr>
              <a:r>
                <a:rPr lang="en-US" sz="3300" b="0" i="0" u="none" strike="noStrike" cap="none">
                  <a:solidFill>
                    <a:schemeClr val="lt1"/>
                  </a:solidFill>
                  <a:latin typeface="Century Gothic"/>
                  <a:ea typeface="Century Gothic"/>
                  <a:cs typeface="Century Gothic"/>
                  <a:sym typeface="Century Gothic"/>
                </a:rPr>
                <a:t>Open-ended Questions</a:t>
              </a:r>
              <a:endParaRPr sz="1100" b="0" i="0" u="none" strike="noStrike" cap="none">
                <a:solidFill>
                  <a:srgbClr val="000000"/>
                </a:solidFill>
                <a:latin typeface="Arial"/>
                <a:ea typeface="Arial"/>
                <a:cs typeface="Arial"/>
                <a:sym typeface="Arial"/>
              </a:endParaRPr>
            </a:p>
          </p:txBody>
        </p:sp>
        <p:sp>
          <p:nvSpPr>
            <p:cNvPr id="775" name="Google Shape;775;g1821c3a7050_2_636"/>
            <p:cNvSpPr/>
            <p:nvPr/>
          </p:nvSpPr>
          <p:spPr>
            <a:xfrm>
              <a:off x="0" y="1181125"/>
              <a:ext cx="3553800" cy="2429400"/>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g1821c3a7050_2_636"/>
            <p:cNvSpPr txBox="1"/>
            <p:nvPr/>
          </p:nvSpPr>
          <p:spPr>
            <a:xfrm>
              <a:off x="0" y="1181125"/>
              <a:ext cx="3553800" cy="2429400"/>
            </a:xfrm>
            <a:prstGeom prst="rect">
              <a:avLst/>
            </a:prstGeom>
            <a:noFill/>
            <a:ln>
              <a:noFill/>
            </a:ln>
          </p:spPr>
          <p:txBody>
            <a:bodyPr spcFirstLastPara="1" wrap="square" lIns="100025" tIns="100025" rIns="100025" bIns="100025" anchor="ctr" anchorCtr="0">
              <a:noAutofit/>
            </a:bodyPr>
            <a:lstStyle/>
            <a:p>
              <a:pPr marL="0" marR="0" lvl="0" indent="0" algn="ctr" rtl="0">
                <a:lnSpc>
                  <a:spcPct val="90000"/>
                </a:lnSpc>
                <a:spcBef>
                  <a:spcPts val="0"/>
                </a:spcBef>
                <a:spcAft>
                  <a:spcPts val="0"/>
                </a:spcAft>
                <a:buClr>
                  <a:schemeClr val="dk1"/>
                </a:buClr>
                <a:buSzPts val="2600"/>
                <a:buFont typeface="Century Gothic"/>
                <a:buNone/>
              </a:pPr>
              <a:r>
                <a:rPr lang="en-US" sz="2600" b="0" i="0" u="none" strike="noStrike" cap="none">
                  <a:solidFill>
                    <a:schemeClr val="dk1"/>
                  </a:solidFill>
                  <a:latin typeface="Century Gothic"/>
                  <a:ea typeface="Century Gothic"/>
                  <a:cs typeface="Century Gothic"/>
                  <a:sym typeface="Century Gothic"/>
                </a:rPr>
                <a:t>Advantages</a:t>
              </a:r>
              <a:endParaRPr sz="1100" b="0" i="0" u="none" strike="noStrike" cap="none">
                <a:solidFill>
                  <a:srgbClr val="000000"/>
                </a:solidFill>
                <a:latin typeface="Arial"/>
                <a:ea typeface="Arial"/>
                <a:cs typeface="Arial"/>
                <a:sym typeface="Arial"/>
              </a:endParaRPr>
            </a:p>
          </p:txBody>
        </p:sp>
        <p:sp>
          <p:nvSpPr>
            <p:cNvPr id="777" name="Google Shape;777;g1821c3a7050_2_636"/>
            <p:cNvSpPr/>
            <p:nvPr/>
          </p:nvSpPr>
          <p:spPr>
            <a:xfrm>
              <a:off x="3553811" y="1181125"/>
              <a:ext cx="3553800" cy="2429400"/>
            </a:xfrm>
            <a:prstGeom prst="rect">
              <a:avLst/>
            </a:prstGeom>
            <a:blipFill rotWithShape="1">
              <a:blip r:embed="rId3">
                <a:alphaModFix/>
              </a:blip>
              <a:tile tx="0" ty="0" sx="100000" sy="100000" flip="none" algn="tl"/>
            </a:blipFill>
            <a:ln w="9525" cap="flat" cmpd="sng">
              <a:solidFill>
                <a:srgbClr val="DDF3F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g1821c3a7050_2_636"/>
            <p:cNvSpPr txBox="1"/>
            <p:nvPr/>
          </p:nvSpPr>
          <p:spPr>
            <a:xfrm>
              <a:off x="3553811" y="1181125"/>
              <a:ext cx="3553800" cy="2429400"/>
            </a:xfrm>
            <a:prstGeom prst="rect">
              <a:avLst/>
            </a:prstGeom>
            <a:noFill/>
            <a:ln>
              <a:noFill/>
            </a:ln>
          </p:spPr>
          <p:txBody>
            <a:bodyPr spcFirstLastPara="1" wrap="square" lIns="100025" tIns="100025" rIns="100025" bIns="100025" anchor="ctr" anchorCtr="0">
              <a:noAutofit/>
            </a:bodyPr>
            <a:lstStyle/>
            <a:p>
              <a:pPr marL="0" marR="0" lvl="0" indent="0" algn="ctr" rtl="0">
                <a:lnSpc>
                  <a:spcPct val="90000"/>
                </a:lnSpc>
                <a:spcBef>
                  <a:spcPts val="0"/>
                </a:spcBef>
                <a:spcAft>
                  <a:spcPts val="0"/>
                </a:spcAft>
                <a:buClr>
                  <a:schemeClr val="dk1"/>
                </a:buClr>
                <a:buSzPts val="2600"/>
                <a:buFont typeface="Century Gothic"/>
                <a:buNone/>
              </a:pPr>
              <a:r>
                <a:rPr lang="en-US" sz="2600" b="0" i="0" u="none" strike="noStrike" cap="none">
                  <a:solidFill>
                    <a:schemeClr val="dk1"/>
                  </a:solidFill>
                  <a:latin typeface="Century Gothic"/>
                  <a:ea typeface="Century Gothic"/>
                  <a:cs typeface="Century Gothic"/>
                  <a:sym typeface="Century Gothic"/>
                </a:rPr>
                <a:t>Disadvantages </a:t>
              </a:r>
              <a:endParaRPr sz="1100" b="0" i="0" u="none" strike="noStrike" cap="none">
                <a:solidFill>
                  <a:srgbClr val="000000"/>
                </a:solidFill>
                <a:latin typeface="Arial"/>
                <a:ea typeface="Arial"/>
                <a:cs typeface="Arial"/>
                <a:sym typeface="Arial"/>
              </a:endParaRPr>
            </a:p>
          </p:txBody>
        </p:sp>
        <p:sp>
          <p:nvSpPr>
            <p:cNvPr id="779" name="Google Shape;779;g1821c3a7050_2_636"/>
            <p:cNvSpPr/>
            <p:nvPr/>
          </p:nvSpPr>
          <p:spPr>
            <a:xfrm>
              <a:off x="0" y="3062512"/>
              <a:ext cx="7107600" cy="2700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0" name="Google Shape;780;g1821c3a7050_2_636"/>
          <p:cNvSpPr/>
          <p:nvPr/>
        </p:nvSpPr>
        <p:spPr>
          <a:xfrm>
            <a:off x="4484278" y="2274959"/>
            <a:ext cx="2665500" cy="1824000"/>
          </a:xfrm>
          <a:prstGeom prst="rect">
            <a:avLst/>
          </a:prstGeom>
          <a:solidFill>
            <a:schemeClr val="lt1"/>
          </a:solidFill>
          <a:ln w="9525"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entury Gothic"/>
              <a:buNone/>
            </a:pPr>
            <a:endParaRPr sz="1400" b="0" i="0" u="none" strike="noStrike" cap="none">
              <a:solidFill>
                <a:srgbClr val="FFFFFF"/>
              </a:solidFill>
              <a:latin typeface="Century Gothic"/>
              <a:ea typeface="Century Gothic"/>
              <a:cs typeface="Century Gothic"/>
              <a:sym typeface="Century Gothic"/>
            </a:endParaRPr>
          </a:p>
        </p:txBody>
      </p:sp>
      <p:sp>
        <p:nvSpPr>
          <p:cNvPr id="781" name="Google Shape;781;g1821c3a7050_2_636"/>
          <p:cNvSpPr/>
          <p:nvPr/>
        </p:nvSpPr>
        <p:spPr>
          <a:xfrm>
            <a:off x="7971695" y="173725"/>
            <a:ext cx="721500" cy="485700"/>
          </a:xfrm>
          <a:prstGeom prst="wedgeRectCallout">
            <a:avLst>
              <a:gd name="adj1" fmla="val -32870"/>
              <a:gd name="adj2" fmla="val 79687"/>
            </a:avLst>
          </a:prstGeom>
          <a:solidFill>
            <a:schemeClr val="accent1">
              <a:alpha val="90588"/>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7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1821c3a7050_2_651"/>
          <p:cNvSpPr txBox="1"/>
          <p:nvPr/>
        </p:nvSpPr>
        <p:spPr>
          <a:xfrm>
            <a:off x="1789510" y="1801681"/>
            <a:ext cx="4800600" cy="1223700"/>
          </a:xfrm>
          <a:prstGeom prst="rect">
            <a:avLst/>
          </a:prstGeom>
          <a:noFill/>
          <a:ln>
            <a:noFill/>
          </a:ln>
        </p:spPr>
        <p:txBody>
          <a:bodyPr spcFirstLastPara="1" wrap="square" lIns="68575" tIns="34275" rIns="68575" bIns="34275" anchor="t" anchorCtr="0">
            <a:noAutofit/>
          </a:bodyPr>
          <a:lstStyle/>
          <a:p>
            <a:pPr marL="254000" marR="0" lvl="0" indent="-101600" algn="l" rtl="0">
              <a:lnSpc>
                <a:spcPct val="100000"/>
              </a:lnSpc>
              <a:spcBef>
                <a:spcPts val="0"/>
              </a:spcBef>
              <a:spcAft>
                <a:spcPts val="0"/>
              </a:spcAft>
              <a:buClr>
                <a:schemeClr val="dk1"/>
              </a:buClr>
              <a:buSzPts val="2400"/>
              <a:buFont typeface="Arial"/>
              <a:buNone/>
            </a:pPr>
            <a:endParaRPr sz="2400" b="1" i="0" u="none" strike="noStrike" cap="none">
              <a:solidFill>
                <a:srgbClr val="000000"/>
              </a:solidFill>
              <a:latin typeface="Rockwell"/>
              <a:ea typeface="Rockwell"/>
              <a:cs typeface="Rockwell"/>
              <a:sym typeface="Rockwell"/>
            </a:endParaRPr>
          </a:p>
        </p:txBody>
      </p:sp>
      <p:sp>
        <p:nvSpPr>
          <p:cNvPr id="788" name="Google Shape;788;g1821c3a7050_2_651"/>
          <p:cNvSpPr txBox="1">
            <a:spLocks noGrp="1"/>
          </p:cNvSpPr>
          <p:nvPr>
            <p:ph type="title"/>
          </p:nvPr>
        </p:nvSpPr>
        <p:spPr>
          <a:xfrm>
            <a:off x="628650" y="166000"/>
            <a:ext cx="7886700" cy="925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Improve Questions</a:t>
            </a:r>
            <a:endParaRPr/>
          </a:p>
        </p:txBody>
      </p:sp>
      <p:sp>
        <p:nvSpPr>
          <p:cNvPr id="789" name="Google Shape;789;g1821c3a7050_2_651"/>
          <p:cNvSpPr txBox="1">
            <a:spLocks noGrp="1"/>
          </p:cNvSpPr>
          <p:nvPr>
            <p:ph type="body" idx="1"/>
          </p:nvPr>
        </p:nvSpPr>
        <p:spPr>
          <a:xfrm>
            <a:off x="675145" y="1328247"/>
            <a:ext cx="7886700" cy="3574500"/>
          </a:xfrm>
          <a:prstGeom prst="rect">
            <a:avLst/>
          </a:prstGeom>
          <a:noFill/>
          <a:ln>
            <a:noFill/>
          </a:ln>
        </p:spPr>
        <p:txBody>
          <a:bodyPr spcFirstLastPara="1" wrap="square" lIns="68575" tIns="34275" rIns="68575" bIns="34275" anchor="t" anchorCtr="0">
            <a:normAutofit lnSpcReduction="10000"/>
          </a:bodyPr>
          <a:lstStyle/>
          <a:p>
            <a:pPr marL="177800" lvl="0" indent="-171450" algn="l" rtl="0">
              <a:lnSpc>
                <a:spcPct val="90000"/>
              </a:lnSpc>
              <a:spcBef>
                <a:spcPts val="0"/>
              </a:spcBef>
              <a:spcAft>
                <a:spcPts val="0"/>
              </a:spcAft>
              <a:buClr>
                <a:srgbClr val="000000"/>
              </a:buClr>
              <a:buSzPts val="2100"/>
              <a:buChar char="•"/>
            </a:pPr>
            <a:r>
              <a:rPr lang="en-US" sz="2100">
                <a:solidFill>
                  <a:srgbClr val="000000"/>
                </a:solidFill>
              </a:rPr>
              <a:t>Take one </a:t>
            </a:r>
            <a:r>
              <a:rPr lang="en-US" sz="2100" b="1"/>
              <a:t>closed-ended question</a:t>
            </a:r>
            <a:r>
              <a:rPr lang="en-US" sz="2100" b="1">
                <a:solidFill>
                  <a:srgbClr val="9D90A0"/>
                </a:solidFill>
              </a:rPr>
              <a:t> </a:t>
            </a:r>
            <a:r>
              <a:rPr lang="en-US" sz="2100">
                <a:solidFill>
                  <a:srgbClr val="000000"/>
                </a:solidFill>
              </a:rPr>
              <a:t>and change it</a:t>
            </a:r>
            <a:r>
              <a:rPr lang="en-US" sz="2100" b="1">
                <a:solidFill>
                  <a:srgbClr val="000000"/>
                </a:solidFill>
              </a:rPr>
              <a:t> </a:t>
            </a:r>
            <a:r>
              <a:rPr lang="en-US" sz="2100">
                <a:solidFill>
                  <a:srgbClr val="000000"/>
                </a:solidFill>
              </a:rPr>
              <a:t>into an </a:t>
            </a:r>
            <a:r>
              <a:rPr lang="en-US" sz="2100" b="1"/>
              <a:t>open-ended question</a:t>
            </a:r>
            <a:r>
              <a:rPr lang="en-US" sz="2100">
                <a:solidFill>
                  <a:srgbClr val="000000"/>
                </a:solidFill>
              </a:rPr>
              <a:t>.</a:t>
            </a:r>
            <a:endParaRPr/>
          </a:p>
          <a:p>
            <a:pPr marL="177800" lvl="0" indent="-177800" algn="l" rtl="0">
              <a:lnSpc>
                <a:spcPct val="90000"/>
              </a:lnSpc>
              <a:spcBef>
                <a:spcPts val="300"/>
              </a:spcBef>
              <a:spcAft>
                <a:spcPts val="0"/>
              </a:spcAft>
              <a:buClr>
                <a:schemeClr val="dk1"/>
              </a:buClr>
              <a:buSzPts val="2100"/>
              <a:buFont typeface="Noto Sans"/>
              <a:buNone/>
            </a:pPr>
            <a:endParaRPr>
              <a:solidFill>
                <a:srgbClr val="000000"/>
              </a:solidFill>
              <a:latin typeface="Rockwell"/>
              <a:ea typeface="Rockwell"/>
              <a:cs typeface="Rockwell"/>
              <a:sym typeface="Rockwell"/>
            </a:endParaRPr>
          </a:p>
          <a:p>
            <a:pPr marL="177800" lvl="0" indent="-177800" algn="l" rtl="0">
              <a:lnSpc>
                <a:spcPct val="90000"/>
              </a:lnSpc>
              <a:spcBef>
                <a:spcPts val="1700"/>
              </a:spcBef>
              <a:spcAft>
                <a:spcPts val="0"/>
              </a:spcAft>
              <a:buClr>
                <a:schemeClr val="dk1"/>
              </a:buClr>
              <a:buSzPts val="2100"/>
              <a:buFont typeface="Noto Sans"/>
              <a:buNone/>
            </a:pPr>
            <a:endParaRPr>
              <a:solidFill>
                <a:srgbClr val="000000"/>
              </a:solidFill>
              <a:latin typeface="Rockwell"/>
              <a:ea typeface="Rockwell"/>
              <a:cs typeface="Rockwell"/>
              <a:sym typeface="Rockwell"/>
            </a:endParaRPr>
          </a:p>
          <a:p>
            <a:pPr marL="177800" lvl="0" indent="-139700" algn="l" rtl="0">
              <a:lnSpc>
                <a:spcPct val="90000"/>
              </a:lnSpc>
              <a:spcBef>
                <a:spcPts val="900"/>
              </a:spcBef>
              <a:spcAft>
                <a:spcPts val="0"/>
              </a:spcAft>
              <a:buClr>
                <a:schemeClr val="dk1"/>
              </a:buClr>
              <a:buSzPts val="600"/>
              <a:buNone/>
            </a:pPr>
            <a:endParaRPr sz="600">
              <a:solidFill>
                <a:srgbClr val="000000"/>
              </a:solidFill>
              <a:latin typeface="Rockwell"/>
              <a:ea typeface="Rockwell"/>
              <a:cs typeface="Rockwell"/>
              <a:sym typeface="Rockwell"/>
            </a:endParaRPr>
          </a:p>
          <a:p>
            <a:pPr marL="177800" lvl="0" indent="-171450" algn="l" rtl="0">
              <a:lnSpc>
                <a:spcPct val="90000"/>
              </a:lnSpc>
              <a:spcBef>
                <a:spcPts val="900"/>
              </a:spcBef>
              <a:spcAft>
                <a:spcPts val="0"/>
              </a:spcAft>
              <a:buClr>
                <a:srgbClr val="000000"/>
              </a:buClr>
              <a:buSzPts val="2100"/>
              <a:buChar char="•"/>
            </a:pPr>
            <a:r>
              <a:rPr lang="en-US" sz="2100">
                <a:solidFill>
                  <a:srgbClr val="000000"/>
                </a:solidFill>
              </a:rPr>
              <a:t>Take one </a:t>
            </a:r>
            <a:r>
              <a:rPr lang="en-US" sz="2100" b="1"/>
              <a:t>open-ended question </a:t>
            </a:r>
            <a:r>
              <a:rPr lang="en-US" sz="2100">
                <a:solidFill>
                  <a:srgbClr val="000000"/>
                </a:solidFill>
              </a:rPr>
              <a:t>and change it</a:t>
            </a:r>
            <a:r>
              <a:rPr lang="en-US" sz="2100" b="1">
                <a:solidFill>
                  <a:srgbClr val="000000"/>
                </a:solidFill>
              </a:rPr>
              <a:t> </a:t>
            </a:r>
            <a:r>
              <a:rPr lang="en-US" sz="2100">
                <a:solidFill>
                  <a:srgbClr val="000000"/>
                </a:solidFill>
              </a:rPr>
              <a:t>into a </a:t>
            </a:r>
            <a:r>
              <a:rPr lang="en-US" sz="2100" b="1"/>
              <a:t>closed-ended question</a:t>
            </a:r>
            <a:r>
              <a:rPr lang="en-US" sz="2100">
                <a:solidFill>
                  <a:srgbClr val="000000"/>
                </a:solidFill>
              </a:rPr>
              <a:t>.</a:t>
            </a:r>
            <a:br>
              <a:rPr lang="en-US" sz="2100">
                <a:solidFill>
                  <a:srgbClr val="000000"/>
                </a:solidFill>
              </a:rPr>
            </a:br>
            <a:br>
              <a:rPr lang="en-US" sz="2100">
                <a:solidFill>
                  <a:srgbClr val="000000"/>
                </a:solidFill>
              </a:rPr>
            </a:br>
            <a:endParaRPr sz="2100">
              <a:solidFill>
                <a:srgbClr val="000000"/>
              </a:solidFill>
            </a:endParaRPr>
          </a:p>
          <a:p>
            <a:pPr marL="177800" lvl="0" indent="-38100" algn="l" rtl="0">
              <a:lnSpc>
                <a:spcPct val="90000"/>
              </a:lnSpc>
              <a:spcBef>
                <a:spcPts val="800"/>
              </a:spcBef>
              <a:spcAft>
                <a:spcPts val="0"/>
              </a:spcAft>
              <a:buClr>
                <a:schemeClr val="dk1"/>
              </a:buClr>
              <a:buSzPts val="2100"/>
              <a:buNone/>
            </a:pPr>
            <a:endParaRPr>
              <a:solidFill>
                <a:srgbClr val="000000"/>
              </a:solidFill>
            </a:endParaRPr>
          </a:p>
          <a:p>
            <a:pPr marL="177800" lvl="0" indent="-171450" algn="l" rtl="0">
              <a:lnSpc>
                <a:spcPct val="90000"/>
              </a:lnSpc>
              <a:spcBef>
                <a:spcPts val="800"/>
              </a:spcBef>
              <a:spcAft>
                <a:spcPts val="0"/>
              </a:spcAft>
              <a:buClr>
                <a:schemeClr val="dk1"/>
              </a:buClr>
              <a:buSzPts val="2100"/>
              <a:buChar char="•"/>
            </a:pPr>
            <a:r>
              <a:rPr lang="en-US"/>
              <a:t>Add these as new questions to your list</a:t>
            </a:r>
            <a:endParaRPr/>
          </a:p>
        </p:txBody>
      </p:sp>
      <p:sp>
        <p:nvSpPr>
          <p:cNvPr id="790" name="Google Shape;790;g1821c3a7050_2_651"/>
          <p:cNvSpPr txBox="1"/>
          <p:nvPr/>
        </p:nvSpPr>
        <p:spPr>
          <a:xfrm>
            <a:off x="1847780" y="2133743"/>
            <a:ext cx="1860900" cy="484800"/>
          </a:xfrm>
          <a:prstGeom prst="rect">
            <a:avLst/>
          </a:prstGeom>
          <a:solidFill>
            <a:schemeClr val="accent6"/>
          </a:solidFill>
          <a:ln w="12700" cap="flat" cmpd="sng">
            <a:solidFill>
              <a:srgbClr val="58589D"/>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2700"/>
              <a:buFont typeface="Century Gothic"/>
              <a:buNone/>
            </a:pPr>
            <a:r>
              <a:rPr lang="en-US" sz="2700" b="0" i="0" u="none" strike="noStrike" cap="none">
                <a:solidFill>
                  <a:srgbClr val="FFFFFF"/>
                </a:solidFill>
                <a:latin typeface="Century Gothic"/>
                <a:ea typeface="Century Gothic"/>
                <a:cs typeface="Century Gothic"/>
                <a:sym typeface="Century Gothic"/>
              </a:rPr>
              <a:t>Closed</a:t>
            </a:r>
            <a:endParaRPr sz="1100" b="0" i="0" u="none" strike="noStrike" cap="none">
              <a:solidFill>
                <a:srgbClr val="000000"/>
              </a:solidFill>
              <a:latin typeface="Arial"/>
              <a:ea typeface="Arial"/>
              <a:cs typeface="Arial"/>
              <a:sym typeface="Arial"/>
            </a:endParaRPr>
          </a:p>
        </p:txBody>
      </p:sp>
      <p:cxnSp>
        <p:nvCxnSpPr>
          <p:cNvPr id="791" name="Google Shape;791;g1821c3a7050_2_651"/>
          <p:cNvCxnSpPr/>
          <p:nvPr/>
        </p:nvCxnSpPr>
        <p:spPr>
          <a:xfrm rot="10800000" flipH="1">
            <a:off x="3952072" y="2366178"/>
            <a:ext cx="1455000" cy="12900"/>
          </a:xfrm>
          <a:prstGeom prst="straightConnector1">
            <a:avLst/>
          </a:prstGeom>
          <a:noFill/>
          <a:ln w="57150" cap="flat" cmpd="sng">
            <a:solidFill>
              <a:schemeClr val="accent1"/>
            </a:solidFill>
            <a:prstDash val="solid"/>
            <a:miter lim="800000"/>
            <a:headEnd type="none" w="sm" len="sm"/>
            <a:tailEnd type="stealth" w="med" len="med"/>
          </a:ln>
        </p:spPr>
      </p:cxnSp>
      <p:sp>
        <p:nvSpPr>
          <p:cNvPr id="792" name="Google Shape;792;g1821c3a7050_2_651"/>
          <p:cNvSpPr txBox="1"/>
          <p:nvPr/>
        </p:nvSpPr>
        <p:spPr>
          <a:xfrm>
            <a:off x="5832419" y="2162525"/>
            <a:ext cx="1357500" cy="4848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2700"/>
              <a:buFont typeface="Century Gothic"/>
              <a:buNone/>
            </a:pPr>
            <a:r>
              <a:rPr lang="en-US" sz="2700" b="0" i="0" u="none" strike="noStrike" cap="none">
                <a:solidFill>
                  <a:srgbClr val="FFFFFF"/>
                </a:solidFill>
                <a:latin typeface="Century Gothic"/>
                <a:ea typeface="Century Gothic"/>
                <a:cs typeface="Century Gothic"/>
                <a:sym typeface="Century Gothic"/>
              </a:rPr>
              <a:t>Open</a:t>
            </a:r>
            <a:endParaRPr sz="1100" b="0" i="0" u="none" strike="noStrike" cap="none">
              <a:solidFill>
                <a:srgbClr val="000000"/>
              </a:solidFill>
              <a:latin typeface="Arial"/>
              <a:ea typeface="Arial"/>
              <a:cs typeface="Arial"/>
              <a:sym typeface="Arial"/>
            </a:endParaRPr>
          </a:p>
        </p:txBody>
      </p:sp>
      <p:sp>
        <p:nvSpPr>
          <p:cNvPr id="793" name="Google Shape;793;g1821c3a7050_2_651"/>
          <p:cNvSpPr txBox="1"/>
          <p:nvPr/>
        </p:nvSpPr>
        <p:spPr>
          <a:xfrm>
            <a:off x="5580602" y="3657263"/>
            <a:ext cx="1860900" cy="484800"/>
          </a:xfrm>
          <a:prstGeom prst="rect">
            <a:avLst/>
          </a:prstGeom>
          <a:solidFill>
            <a:schemeClr val="accent6"/>
          </a:solidFill>
          <a:ln w="12700" cap="flat" cmpd="sng">
            <a:solidFill>
              <a:srgbClr val="58589D"/>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2700"/>
              <a:buFont typeface="Century Gothic"/>
              <a:buNone/>
            </a:pPr>
            <a:r>
              <a:rPr lang="en-US" sz="2700" b="0" i="0" u="none" strike="noStrike" cap="none">
                <a:solidFill>
                  <a:srgbClr val="FFFFFF"/>
                </a:solidFill>
                <a:latin typeface="Century Gothic"/>
                <a:ea typeface="Century Gothic"/>
                <a:cs typeface="Century Gothic"/>
                <a:sym typeface="Century Gothic"/>
              </a:rPr>
              <a:t>Closed</a:t>
            </a:r>
            <a:endParaRPr sz="1100" b="0" i="0" u="none" strike="noStrike" cap="none">
              <a:solidFill>
                <a:srgbClr val="000000"/>
              </a:solidFill>
              <a:latin typeface="Arial"/>
              <a:ea typeface="Arial"/>
              <a:cs typeface="Arial"/>
              <a:sym typeface="Arial"/>
            </a:endParaRPr>
          </a:p>
        </p:txBody>
      </p:sp>
      <p:cxnSp>
        <p:nvCxnSpPr>
          <p:cNvPr id="794" name="Google Shape;794;g1821c3a7050_2_651"/>
          <p:cNvCxnSpPr/>
          <p:nvPr/>
        </p:nvCxnSpPr>
        <p:spPr>
          <a:xfrm rot="10800000" flipH="1">
            <a:off x="3724873" y="3844777"/>
            <a:ext cx="1456200" cy="12900"/>
          </a:xfrm>
          <a:prstGeom prst="straightConnector1">
            <a:avLst/>
          </a:prstGeom>
          <a:noFill/>
          <a:ln w="57150" cap="flat" cmpd="sng">
            <a:solidFill>
              <a:schemeClr val="accent1"/>
            </a:solidFill>
            <a:prstDash val="solid"/>
            <a:miter lim="800000"/>
            <a:headEnd type="none" w="sm" len="sm"/>
            <a:tailEnd type="stealth" w="med" len="med"/>
          </a:ln>
        </p:spPr>
      </p:cxnSp>
      <p:sp>
        <p:nvSpPr>
          <p:cNvPr id="795" name="Google Shape;795;g1821c3a7050_2_651"/>
          <p:cNvSpPr txBox="1"/>
          <p:nvPr/>
        </p:nvSpPr>
        <p:spPr>
          <a:xfrm>
            <a:off x="2148032" y="3699144"/>
            <a:ext cx="1357500" cy="484800"/>
          </a:xfrm>
          <a:prstGeom prst="rect">
            <a:avLst/>
          </a:prstGeom>
          <a:solidFill>
            <a:schemeClr val="accent1"/>
          </a:solidFill>
          <a:ln w="12700" cap="flat" cmpd="sng">
            <a:solidFill>
              <a:srgbClr val="408F91"/>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2700"/>
              <a:buFont typeface="Century Gothic"/>
              <a:buNone/>
            </a:pPr>
            <a:r>
              <a:rPr lang="en-US" sz="2700" b="0" i="0" u="none" strike="noStrike" cap="none">
                <a:solidFill>
                  <a:srgbClr val="FFFFFF"/>
                </a:solidFill>
                <a:latin typeface="Century Gothic"/>
                <a:ea typeface="Century Gothic"/>
                <a:cs typeface="Century Gothic"/>
                <a:sym typeface="Century Gothic"/>
              </a:rPr>
              <a:t>Open</a:t>
            </a:r>
            <a:endParaRPr sz="1100" b="0" i="0" u="none" strike="noStrike" cap="none">
              <a:solidFill>
                <a:srgbClr val="000000"/>
              </a:solidFill>
              <a:latin typeface="Arial"/>
              <a:ea typeface="Arial"/>
              <a:cs typeface="Arial"/>
              <a:sym typeface="Arial"/>
            </a:endParaRPr>
          </a:p>
        </p:txBody>
      </p:sp>
      <p:pic>
        <p:nvPicPr>
          <p:cNvPr id="796" name="Google Shape;796;g1821c3a7050_2_651"/>
          <p:cNvPicPr preferRelativeResize="0"/>
          <p:nvPr/>
        </p:nvPicPr>
        <p:blipFill rotWithShape="1">
          <a:blip r:embed="rId3">
            <a:alphaModFix/>
          </a:blip>
          <a:srcRect/>
          <a:stretch/>
        </p:blipFill>
        <p:spPr>
          <a:xfrm>
            <a:off x="7727906" y="130157"/>
            <a:ext cx="1181000" cy="7198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9">
                                            <p:txEl>
                                              <p:pRg st="0" end="0"/>
                                            </p:txEl>
                                          </p:spTgt>
                                        </p:tgtEl>
                                        <p:attrNameLst>
                                          <p:attrName>style.visibility</p:attrName>
                                        </p:attrNameLst>
                                      </p:cBhvr>
                                      <p:to>
                                        <p:strVal val="visible"/>
                                      </p:to>
                                    </p:set>
                                    <p:animEffect transition="in" filter="fade">
                                      <p:cBhvr>
                                        <p:cTn id="7" dur="500"/>
                                        <p:tgtEl>
                                          <p:spTgt spid="7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9">
                                            <p:txEl>
                                              <p:pRg st="1" end="1"/>
                                            </p:txEl>
                                          </p:spTgt>
                                        </p:tgtEl>
                                        <p:attrNameLst>
                                          <p:attrName>style.visibility</p:attrName>
                                        </p:attrNameLst>
                                      </p:cBhvr>
                                      <p:to>
                                        <p:strVal val="visible"/>
                                      </p:to>
                                    </p:set>
                                    <p:animEffect transition="in" filter="fade">
                                      <p:cBhvr>
                                        <p:cTn id="12" dur="500"/>
                                        <p:tgtEl>
                                          <p:spTgt spid="7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9">
                                            <p:txEl>
                                              <p:pRg st="2" end="2"/>
                                            </p:txEl>
                                          </p:spTgt>
                                        </p:tgtEl>
                                        <p:attrNameLst>
                                          <p:attrName>style.visibility</p:attrName>
                                        </p:attrNameLst>
                                      </p:cBhvr>
                                      <p:to>
                                        <p:strVal val="visible"/>
                                      </p:to>
                                    </p:set>
                                    <p:animEffect transition="in" filter="fade">
                                      <p:cBhvr>
                                        <p:cTn id="17" dur="500"/>
                                        <p:tgtEl>
                                          <p:spTgt spid="7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9">
                                            <p:txEl>
                                              <p:pRg st="3" end="3"/>
                                            </p:txEl>
                                          </p:spTgt>
                                        </p:tgtEl>
                                        <p:attrNameLst>
                                          <p:attrName>style.visibility</p:attrName>
                                        </p:attrNameLst>
                                      </p:cBhvr>
                                      <p:to>
                                        <p:strVal val="visible"/>
                                      </p:to>
                                    </p:set>
                                    <p:animEffect transition="in" filter="fade">
                                      <p:cBhvr>
                                        <p:cTn id="22" dur="500"/>
                                        <p:tgtEl>
                                          <p:spTgt spid="78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9">
                                            <p:txEl>
                                              <p:pRg st="4" end="4"/>
                                            </p:txEl>
                                          </p:spTgt>
                                        </p:tgtEl>
                                        <p:attrNameLst>
                                          <p:attrName>style.visibility</p:attrName>
                                        </p:attrNameLst>
                                      </p:cBhvr>
                                      <p:to>
                                        <p:strVal val="visible"/>
                                      </p:to>
                                    </p:set>
                                    <p:animEffect transition="in" filter="fade">
                                      <p:cBhvr>
                                        <p:cTn id="27" dur="500"/>
                                        <p:tgtEl>
                                          <p:spTgt spid="78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9">
                                            <p:txEl>
                                              <p:pRg st="5" end="5"/>
                                            </p:txEl>
                                          </p:spTgt>
                                        </p:tgtEl>
                                        <p:attrNameLst>
                                          <p:attrName>style.visibility</p:attrName>
                                        </p:attrNameLst>
                                      </p:cBhvr>
                                      <p:to>
                                        <p:strVal val="visible"/>
                                      </p:to>
                                    </p:set>
                                    <p:animEffect transition="in" filter="fade">
                                      <p:cBhvr>
                                        <p:cTn id="32" dur="500"/>
                                        <p:tgtEl>
                                          <p:spTgt spid="78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89">
                                            <p:txEl>
                                              <p:pRg st="6" end="6"/>
                                            </p:txEl>
                                          </p:spTgt>
                                        </p:tgtEl>
                                        <p:attrNameLst>
                                          <p:attrName>style.visibility</p:attrName>
                                        </p:attrNameLst>
                                      </p:cBhvr>
                                      <p:to>
                                        <p:strVal val="visible"/>
                                      </p:to>
                                    </p:set>
                                    <p:animEffect transition="in" filter="fade">
                                      <p:cBhvr>
                                        <p:cTn id="37" dur="500"/>
                                        <p:tgtEl>
                                          <p:spTgt spid="789">
                                            <p:txEl>
                                              <p:pRg st="6" end="6"/>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790"/>
                                        </p:tgtEl>
                                        <p:attrNameLst>
                                          <p:attrName>style.visibility</p:attrName>
                                        </p:attrNameLst>
                                      </p:cBhvr>
                                      <p:to>
                                        <p:strVal val="visible"/>
                                      </p:to>
                                    </p:set>
                                    <p:animEffect transition="in" filter="fade">
                                      <p:cBhvr>
                                        <p:cTn id="41" dur="500"/>
                                        <p:tgtEl>
                                          <p:spTgt spid="790"/>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791"/>
                                        </p:tgtEl>
                                        <p:attrNameLst>
                                          <p:attrName>style.visibility</p:attrName>
                                        </p:attrNameLst>
                                      </p:cBhvr>
                                      <p:to>
                                        <p:strVal val="visible"/>
                                      </p:to>
                                    </p:set>
                                    <p:animEffect transition="in" filter="fade">
                                      <p:cBhvr>
                                        <p:cTn id="45" dur="500"/>
                                        <p:tgtEl>
                                          <p:spTgt spid="791"/>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792"/>
                                        </p:tgtEl>
                                        <p:attrNameLst>
                                          <p:attrName>style.visibility</p:attrName>
                                        </p:attrNameLst>
                                      </p:cBhvr>
                                      <p:to>
                                        <p:strVal val="visible"/>
                                      </p:to>
                                    </p:set>
                                    <p:animEffect transition="in" filter="fade">
                                      <p:cBhvr>
                                        <p:cTn id="49" dur="500"/>
                                        <p:tgtEl>
                                          <p:spTgt spid="79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95"/>
                                        </p:tgtEl>
                                        <p:attrNameLst>
                                          <p:attrName>style.visibility</p:attrName>
                                        </p:attrNameLst>
                                      </p:cBhvr>
                                      <p:to>
                                        <p:strVal val="visible"/>
                                      </p:to>
                                    </p:set>
                                    <p:animEffect transition="in" filter="fade">
                                      <p:cBhvr>
                                        <p:cTn id="54" dur="500"/>
                                        <p:tgtEl>
                                          <p:spTgt spid="795"/>
                                        </p:tgtEl>
                                      </p:cBhvr>
                                    </p:animEffect>
                                  </p:childTnLst>
                                </p:cTn>
                              </p:par>
                              <p:par>
                                <p:cTn id="55" presetID="10" presetClass="entr" presetSubtype="0" fill="hold" nodeType="withEffect">
                                  <p:stCondLst>
                                    <p:cond delay="0"/>
                                  </p:stCondLst>
                                  <p:childTnLst>
                                    <p:set>
                                      <p:cBhvr>
                                        <p:cTn id="56" dur="1" fill="hold">
                                          <p:stCondLst>
                                            <p:cond delay="0"/>
                                          </p:stCondLst>
                                        </p:cTn>
                                        <p:tgtEl>
                                          <p:spTgt spid="794"/>
                                        </p:tgtEl>
                                        <p:attrNameLst>
                                          <p:attrName>style.visibility</p:attrName>
                                        </p:attrNameLst>
                                      </p:cBhvr>
                                      <p:to>
                                        <p:strVal val="visible"/>
                                      </p:to>
                                    </p:set>
                                    <p:animEffect transition="in" filter="fade">
                                      <p:cBhvr>
                                        <p:cTn id="57" dur="500"/>
                                        <p:tgtEl>
                                          <p:spTgt spid="794"/>
                                        </p:tgtEl>
                                      </p:cBhvr>
                                    </p:animEffect>
                                  </p:childTnLst>
                                </p:cTn>
                              </p:par>
                              <p:par>
                                <p:cTn id="58" presetID="10" presetClass="entr" presetSubtype="0" fill="hold" nodeType="withEffect">
                                  <p:stCondLst>
                                    <p:cond delay="0"/>
                                  </p:stCondLst>
                                  <p:childTnLst>
                                    <p:set>
                                      <p:cBhvr>
                                        <p:cTn id="59" dur="1" fill="hold">
                                          <p:stCondLst>
                                            <p:cond delay="0"/>
                                          </p:stCondLst>
                                        </p:cTn>
                                        <p:tgtEl>
                                          <p:spTgt spid="793"/>
                                        </p:tgtEl>
                                        <p:attrNameLst>
                                          <p:attrName>style.visibility</p:attrName>
                                        </p:attrNameLst>
                                      </p:cBhvr>
                                      <p:to>
                                        <p:strVal val="visible"/>
                                      </p:to>
                                    </p:set>
                                    <p:animEffect transition="in" filter="fade">
                                      <p:cBhvr>
                                        <p:cTn id="60" dur="500"/>
                                        <p:tgtEl>
                                          <p:spTgt spid="79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96"/>
                                        </p:tgtEl>
                                        <p:attrNameLst>
                                          <p:attrName>style.visibility</p:attrName>
                                        </p:attrNameLst>
                                      </p:cBhvr>
                                      <p:to>
                                        <p:strVal val="visible"/>
                                      </p:to>
                                    </p:set>
                                    <p:animEffect transition="in" filter="fade">
                                      <p:cBhvr>
                                        <p:cTn id="65" dur="500"/>
                                        <p:tgtEl>
                                          <p:spTgt spid="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1821c3a7050_2_665"/>
          <p:cNvSpPr txBox="1">
            <a:spLocks noGrp="1"/>
          </p:cNvSpPr>
          <p:nvPr>
            <p:ph type="title"/>
          </p:nvPr>
        </p:nvSpPr>
        <p:spPr>
          <a:xfrm>
            <a:off x="569657" y="165430"/>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Prioritize Questions </a:t>
            </a:r>
            <a:endParaRPr/>
          </a:p>
        </p:txBody>
      </p:sp>
      <p:sp>
        <p:nvSpPr>
          <p:cNvPr id="803" name="Google Shape;803;g1821c3a7050_2_665"/>
          <p:cNvSpPr txBox="1">
            <a:spLocks noGrp="1"/>
          </p:cNvSpPr>
          <p:nvPr>
            <p:ph type="body" idx="1"/>
          </p:nvPr>
        </p:nvSpPr>
        <p:spPr>
          <a:xfrm>
            <a:off x="628650" y="1369219"/>
            <a:ext cx="7886700" cy="2784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000000"/>
              </a:buClr>
              <a:buSzPts val="2400"/>
              <a:buNone/>
            </a:pPr>
            <a:r>
              <a:rPr lang="en-US" sz="2400" b="1">
                <a:solidFill>
                  <a:srgbClr val="000000"/>
                </a:solidFill>
              </a:rPr>
              <a:t>Review your list of questions </a:t>
            </a:r>
            <a:endParaRPr/>
          </a:p>
          <a:p>
            <a:pPr marL="177800" lvl="1" indent="-146050" algn="l" rtl="0">
              <a:lnSpc>
                <a:spcPct val="100000"/>
              </a:lnSpc>
              <a:spcBef>
                <a:spcPts val="600"/>
              </a:spcBef>
              <a:spcAft>
                <a:spcPts val="0"/>
              </a:spcAft>
              <a:buClr>
                <a:srgbClr val="000000"/>
              </a:buClr>
              <a:buSzPts val="2300"/>
              <a:buChar char="•"/>
            </a:pPr>
            <a:r>
              <a:rPr lang="en-US" sz="2300">
                <a:solidFill>
                  <a:srgbClr val="000000"/>
                </a:solidFill>
              </a:rPr>
              <a:t> </a:t>
            </a:r>
            <a:r>
              <a:rPr lang="en-US" sz="2100">
                <a:solidFill>
                  <a:srgbClr val="000000"/>
                </a:solidFill>
              </a:rPr>
              <a:t>Choose three questions that you feel are most important.</a:t>
            </a:r>
            <a:endParaRPr/>
          </a:p>
          <a:p>
            <a:pPr marL="177800" lvl="1" indent="-133350" algn="l" rtl="0">
              <a:lnSpc>
                <a:spcPct val="100000"/>
              </a:lnSpc>
              <a:spcBef>
                <a:spcPts val="1100"/>
              </a:spcBef>
              <a:spcAft>
                <a:spcPts val="0"/>
              </a:spcAft>
              <a:buClr>
                <a:srgbClr val="000000"/>
              </a:buClr>
              <a:buSzPts val="2100"/>
              <a:buChar char="•"/>
            </a:pPr>
            <a:r>
              <a:rPr lang="en-US" sz="2100">
                <a:solidFill>
                  <a:srgbClr val="000000"/>
                </a:solidFill>
              </a:rPr>
              <a:t> While prioritizing, think about your Question Focus, </a:t>
            </a:r>
            <a:r>
              <a:rPr lang="en-US" sz="2100" i="1">
                <a:solidFill>
                  <a:srgbClr val="000000"/>
                </a:solidFill>
              </a:rPr>
              <a:t>Some students are not asking questions</a:t>
            </a:r>
            <a:r>
              <a:rPr lang="en-US" sz="2100"/>
              <a:t>. </a:t>
            </a:r>
            <a:endParaRPr/>
          </a:p>
          <a:p>
            <a:pPr marL="177800" lvl="1" indent="-133350" algn="l" rtl="0">
              <a:lnSpc>
                <a:spcPct val="100000"/>
              </a:lnSpc>
              <a:spcBef>
                <a:spcPts val="600"/>
              </a:spcBef>
              <a:spcAft>
                <a:spcPts val="0"/>
              </a:spcAft>
              <a:buClr>
                <a:srgbClr val="000000"/>
              </a:buClr>
              <a:buSzPts val="2100"/>
              <a:buChar char="•"/>
            </a:pPr>
            <a:r>
              <a:rPr lang="en-US" sz="2100">
                <a:solidFill>
                  <a:srgbClr val="000000"/>
                </a:solidFill>
              </a:rPr>
              <a:t>Then, think about why you chose those questions.</a:t>
            </a:r>
            <a:endParaRPr/>
          </a:p>
        </p:txBody>
      </p:sp>
      <p:sp>
        <p:nvSpPr>
          <p:cNvPr id="804" name="Google Shape;804;g1821c3a7050_2_665"/>
          <p:cNvSpPr/>
          <p:nvPr/>
        </p:nvSpPr>
        <p:spPr>
          <a:xfrm>
            <a:off x="706582" y="3959371"/>
            <a:ext cx="7367100" cy="807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After prioritizing, use the chat box to share ONE of your priority questions.</a:t>
            </a:r>
            <a:endParaRPr sz="2400" b="0" i="0" u="none" strike="noStrike" cap="none">
              <a:solidFill>
                <a:srgbClr val="595959"/>
              </a:solidFill>
              <a:latin typeface="Century Gothic"/>
              <a:ea typeface="Century Gothic"/>
              <a:cs typeface="Century Gothic"/>
              <a:sym typeface="Century Gothic"/>
            </a:endParaRPr>
          </a:p>
        </p:txBody>
      </p:sp>
      <p:pic>
        <p:nvPicPr>
          <p:cNvPr id="805" name="Google Shape;805;g1821c3a7050_2_665"/>
          <p:cNvPicPr preferRelativeResize="0"/>
          <p:nvPr/>
        </p:nvPicPr>
        <p:blipFill rotWithShape="1">
          <a:blip r:embed="rId3">
            <a:alphaModFix/>
          </a:blip>
          <a:srcRect/>
          <a:stretch/>
        </p:blipFill>
        <p:spPr>
          <a:xfrm>
            <a:off x="7443995" y="45593"/>
            <a:ext cx="1417076" cy="868973"/>
          </a:xfrm>
          <a:prstGeom prst="rect">
            <a:avLst/>
          </a:prstGeom>
          <a:noFill/>
          <a:ln>
            <a:noFill/>
          </a:ln>
        </p:spPr>
      </p:pic>
      <p:sp>
        <p:nvSpPr>
          <p:cNvPr id="806" name="Google Shape;806;g1821c3a7050_2_665"/>
          <p:cNvSpPr/>
          <p:nvPr/>
        </p:nvSpPr>
        <p:spPr>
          <a:xfrm>
            <a:off x="8040398" y="289168"/>
            <a:ext cx="599100" cy="381900"/>
          </a:xfrm>
          <a:prstGeom prst="wedgeRectCallout">
            <a:avLst>
              <a:gd name="adj1" fmla="val -32870"/>
              <a:gd name="adj2" fmla="val 79687"/>
            </a:avLst>
          </a:prstGeom>
          <a:solidFill>
            <a:schemeClr val="accent1">
              <a:alpha val="90588"/>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1"/>
                                          </p:stCondLst>
                                        </p:cTn>
                                        <p:tgtEl>
                                          <p:spTgt spid="8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1821c3a7050_2_674"/>
          <p:cNvSpPr txBox="1">
            <a:spLocks noGrp="1"/>
          </p:cNvSpPr>
          <p:nvPr>
            <p:ph type="title"/>
          </p:nvPr>
        </p:nvSpPr>
        <p:spPr>
          <a:xfrm>
            <a:off x="554909" y="15068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Action Plan</a:t>
            </a:r>
            <a:endParaRPr/>
          </a:p>
        </p:txBody>
      </p:sp>
      <p:sp>
        <p:nvSpPr>
          <p:cNvPr id="813" name="Google Shape;813;g1821c3a7050_2_674"/>
          <p:cNvSpPr txBox="1">
            <a:spLocks noGrp="1"/>
          </p:cNvSpPr>
          <p:nvPr>
            <p:ph type="body" idx="1"/>
          </p:nvPr>
        </p:nvSpPr>
        <p:spPr>
          <a:xfrm>
            <a:off x="628650" y="1369219"/>
            <a:ext cx="7886700" cy="20703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None/>
            </a:pPr>
            <a:r>
              <a:rPr lang="en-US" sz="2400"/>
              <a:t>In order to answer your priority questions:</a:t>
            </a:r>
            <a:endParaRPr/>
          </a:p>
          <a:p>
            <a:pPr marL="863600" lvl="2" indent="-171450" algn="l" rtl="0">
              <a:lnSpc>
                <a:spcPct val="90000"/>
              </a:lnSpc>
              <a:spcBef>
                <a:spcPts val="1400"/>
              </a:spcBef>
              <a:spcAft>
                <a:spcPts val="0"/>
              </a:spcAft>
              <a:buClr>
                <a:schemeClr val="dk1"/>
              </a:buClr>
              <a:buSzPts val="2100"/>
              <a:buChar char="•"/>
            </a:pPr>
            <a:r>
              <a:rPr lang="en-US" sz="2100"/>
              <a:t>What do you need to </a:t>
            </a:r>
            <a:r>
              <a:rPr lang="en-US" sz="2100" i="1"/>
              <a:t>know</a:t>
            </a:r>
            <a:r>
              <a:rPr lang="en-US" sz="2100"/>
              <a:t>? </a:t>
            </a:r>
            <a:r>
              <a:rPr lang="en-US" sz="2100" b="1"/>
              <a:t>Information </a:t>
            </a:r>
            <a:endParaRPr/>
          </a:p>
          <a:p>
            <a:pPr marL="863600" lvl="2" indent="-171450" algn="l" rtl="0">
              <a:lnSpc>
                <a:spcPct val="90000"/>
              </a:lnSpc>
              <a:spcBef>
                <a:spcPts val="1400"/>
              </a:spcBef>
              <a:spcAft>
                <a:spcPts val="0"/>
              </a:spcAft>
              <a:buClr>
                <a:schemeClr val="dk1"/>
              </a:buClr>
              <a:buSzPts val="2100"/>
              <a:buChar char="•"/>
            </a:pPr>
            <a:r>
              <a:rPr lang="en-US" sz="2100"/>
              <a:t>What do you need to </a:t>
            </a:r>
            <a:r>
              <a:rPr lang="en-US" sz="2100" i="1"/>
              <a:t>do</a:t>
            </a:r>
            <a:r>
              <a:rPr lang="en-US" sz="2100"/>
              <a:t>? </a:t>
            </a:r>
            <a:r>
              <a:rPr lang="en-US" sz="2100" b="1"/>
              <a:t>Tasks</a:t>
            </a:r>
            <a:endParaRPr sz="2400"/>
          </a:p>
          <a:p>
            <a:pPr marL="0" lvl="0" indent="0" algn="l" rtl="0">
              <a:lnSpc>
                <a:spcPct val="90000"/>
              </a:lnSpc>
              <a:spcBef>
                <a:spcPts val="1400"/>
              </a:spcBef>
              <a:spcAft>
                <a:spcPts val="0"/>
              </a:spcAft>
              <a:buClr>
                <a:schemeClr val="dk1"/>
              </a:buClr>
              <a:buSzPts val="2400"/>
              <a:buNone/>
            </a:pPr>
            <a:r>
              <a:rPr lang="en-US" sz="2400"/>
              <a:t>Write down a couple ideas you have.</a:t>
            </a:r>
            <a:endParaRPr/>
          </a:p>
        </p:txBody>
      </p:sp>
      <p:pic>
        <p:nvPicPr>
          <p:cNvPr id="814" name="Google Shape;814;g1821c3a7050_2_674"/>
          <p:cNvPicPr preferRelativeResize="0"/>
          <p:nvPr/>
        </p:nvPicPr>
        <p:blipFill rotWithShape="1">
          <a:blip r:embed="rId3">
            <a:alphaModFix/>
          </a:blip>
          <a:srcRect/>
          <a:stretch/>
        </p:blipFill>
        <p:spPr>
          <a:xfrm>
            <a:off x="7506341" y="142632"/>
            <a:ext cx="1253196" cy="742937"/>
          </a:xfrm>
          <a:prstGeom prst="rect">
            <a:avLst/>
          </a:prstGeom>
          <a:noFill/>
          <a:ln>
            <a:noFill/>
          </a:ln>
        </p:spPr>
      </p:pic>
      <p:sp>
        <p:nvSpPr>
          <p:cNvPr id="815" name="Google Shape;815;g1821c3a7050_2_674"/>
          <p:cNvSpPr txBox="1"/>
          <p:nvPr/>
        </p:nvSpPr>
        <p:spPr>
          <a:xfrm>
            <a:off x="628651" y="4021283"/>
            <a:ext cx="7886700" cy="1023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After prioritizing, use the chat box to share ONE possible action step.</a:t>
            </a:r>
            <a:endParaRPr sz="2400" b="0" i="0" u="none" strike="noStrike" cap="none">
              <a:solidFill>
                <a:srgbClr val="595959"/>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p:txBody>
      </p:sp>
      <p:sp>
        <p:nvSpPr>
          <p:cNvPr id="816" name="Google Shape;816;g1821c3a7050_2_674"/>
          <p:cNvSpPr/>
          <p:nvPr/>
        </p:nvSpPr>
        <p:spPr>
          <a:xfrm>
            <a:off x="7916175" y="265943"/>
            <a:ext cx="599100" cy="381900"/>
          </a:xfrm>
          <a:prstGeom prst="wedgeRectCallout">
            <a:avLst>
              <a:gd name="adj1" fmla="val -32870"/>
              <a:gd name="adj2" fmla="val 79687"/>
            </a:avLst>
          </a:prstGeom>
          <a:solidFill>
            <a:schemeClr val="accent1">
              <a:alpha val="90588"/>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1"/>
                                          </p:stCondLst>
                                        </p:cTn>
                                        <p:tgtEl>
                                          <p:spTgt spid="8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1821c3a7050_2_683"/>
          <p:cNvSpPr txBox="1">
            <a:spLocks noGrp="1"/>
          </p:cNvSpPr>
          <p:nvPr>
            <p:ph type="title"/>
          </p:nvPr>
        </p:nvSpPr>
        <p:spPr>
          <a:xfrm>
            <a:off x="562283" y="158056"/>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Reflect</a:t>
            </a:r>
            <a:endParaRPr/>
          </a:p>
        </p:txBody>
      </p:sp>
      <p:sp>
        <p:nvSpPr>
          <p:cNvPr id="822" name="Google Shape;822;g1821c3a7050_2_683"/>
          <p:cNvSpPr txBox="1">
            <a:spLocks noGrp="1"/>
          </p:cNvSpPr>
          <p:nvPr>
            <p:ph type="body" idx="1"/>
          </p:nvPr>
        </p:nvSpPr>
        <p:spPr>
          <a:xfrm>
            <a:off x="628650" y="1369223"/>
            <a:ext cx="7886700" cy="2025600"/>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rgbClr val="000000"/>
              </a:buClr>
              <a:buSzPts val="2300"/>
              <a:buChar char="•"/>
            </a:pPr>
            <a:r>
              <a:rPr lang="en-US" sz="2300">
                <a:solidFill>
                  <a:srgbClr val="000000"/>
                </a:solidFill>
              </a:rPr>
              <a:t> </a:t>
            </a:r>
            <a:r>
              <a:rPr lang="en-US" sz="2400">
                <a:solidFill>
                  <a:srgbClr val="000000"/>
                </a:solidFill>
              </a:rPr>
              <a:t>What did you learn?</a:t>
            </a:r>
            <a:endParaRPr/>
          </a:p>
          <a:p>
            <a:pPr marL="177800" lvl="0" indent="-177800" algn="l" rtl="0">
              <a:lnSpc>
                <a:spcPct val="90000"/>
              </a:lnSpc>
              <a:spcBef>
                <a:spcPts val="800"/>
              </a:spcBef>
              <a:spcAft>
                <a:spcPts val="0"/>
              </a:spcAft>
              <a:buClr>
                <a:srgbClr val="000000"/>
              </a:buClr>
              <a:buSzPts val="2400"/>
              <a:buChar char="•"/>
            </a:pPr>
            <a:r>
              <a:rPr lang="en-US" sz="2400">
                <a:solidFill>
                  <a:srgbClr val="000000"/>
                </a:solidFill>
              </a:rPr>
              <a:t> How did you learn it?</a:t>
            </a:r>
            <a:endParaRPr/>
          </a:p>
          <a:p>
            <a:pPr marL="177800" lvl="0" indent="-177800" algn="l" rtl="0">
              <a:lnSpc>
                <a:spcPct val="90000"/>
              </a:lnSpc>
              <a:spcBef>
                <a:spcPts val="800"/>
              </a:spcBef>
              <a:spcAft>
                <a:spcPts val="0"/>
              </a:spcAft>
              <a:buClr>
                <a:srgbClr val="000000"/>
              </a:buClr>
              <a:buSzPts val="2400"/>
              <a:buChar char="•"/>
            </a:pPr>
            <a:r>
              <a:rPr lang="en-US" sz="2400">
                <a:solidFill>
                  <a:srgbClr val="000000"/>
                </a:solidFill>
              </a:rPr>
              <a:t> How could you use it in your work?</a:t>
            </a:r>
            <a:endParaRPr/>
          </a:p>
        </p:txBody>
      </p:sp>
      <p:sp>
        <p:nvSpPr>
          <p:cNvPr id="823" name="Google Shape;823;g1821c3a7050_2_683"/>
          <p:cNvSpPr/>
          <p:nvPr/>
        </p:nvSpPr>
        <p:spPr>
          <a:xfrm>
            <a:off x="7568833" y="158056"/>
            <a:ext cx="630600" cy="392400"/>
          </a:xfrm>
          <a:prstGeom prst="wedgeRectCallout">
            <a:avLst>
              <a:gd name="adj1" fmla="val -32870"/>
              <a:gd name="adj2" fmla="val 79687"/>
            </a:avLst>
          </a:prstGeom>
          <a:solidFill>
            <a:schemeClr val="accent1">
              <a:alpha val="90588"/>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1821c3a7050_2_689"/>
          <p:cNvSpPr txBox="1">
            <a:spLocks noGrp="1"/>
          </p:cNvSpPr>
          <p:nvPr>
            <p:ph type="title"/>
          </p:nvPr>
        </p:nvSpPr>
        <p:spPr>
          <a:xfrm>
            <a:off x="669779" y="30657"/>
            <a:ext cx="7886700" cy="994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2"/>
              </a:buClr>
              <a:buSzPts val="3300"/>
              <a:buFont typeface="Century Gothic"/>
              <a:buNone/>
            </a:pPr>
            <a:r>
              <a:rPr lang="en-US"/>
              <a:t> </a:t>
            </a:r>
            <a:endParaRPr/>
          </a:p>
        </p:txBody>
      </p:sp>
      <p:sp>
        <p:nvSpPr>
          <p:cNvPr id="830" name="Google Shape;830;g1821c3a7050_2_689"/>
          <p:cNvSpPr txBox="1">
            <a:spLocks noGrp="1"/>
          </p:cNvSpPr>
          <p:nvPr>
            <p:ph type="body" idx="4294967295"/>
          </p:nvPr>
        </p:nvSpPr>
        <p:spPr>
          <a:xfrm>
            <a:off x="630926" y="262391"/>
            <a:ext cx="5734200" cy="687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2"/>
              </a:buClr>
              <a:buSzPts val="3400"/>
              <a:buNone/>
            </a:pPr>
            <a:r>
              <a:rPr lang="en-US" sz="3300">
                <a:solidFill>
                  <a:schemeClr val="dk2"/>
                </a:solidFill>
              </a:rPr>
              <a:t>A Look Inside the Process</a:t>
            </a:r>
            <a:endParaRPr sz="3300">
              <a:solidFill>
                <a:schemeClr val="dk2"/>
              </a:solidFill>
            </a:endParaRPr>
          </a:p>
        </p:txBody>
      </p:sp>
      <p:cxnSp>
        <p:nvCxnSpPr>
          <p:cNvPr id="831" name="Google Shape;831;g1821c3a7050_2_689"/>
          <p:cNvCxnSpPr/>
          <p:nvPr/>
        </p:nvCxnSpPr>
        <p:spPr>
          <a:xfrm>
            <a:off x="630926" y="4410571"/>
            <a:ext cx="7968900" cy="0"/>
          </a:xfrm>
          <a:prstGeom prst="straightConnector1">
            <a:avLst/>
          </a:prstGeom>
          <a:noFill/>
          <a:ln w="9525" cap="flat" cmpd="sng">
            <a:solidFill>
              <a:schemeClr val="dk2"/>
            </a:solidFill>
            <a:prstDash val="solid"/>
            <a:miter lim="800000"/>
            <a:headEnd type="none" w="sm" len="sm"/>
            <a:tailEnd type="none" w="sm" len="sm"/>
          </a:ln>
        </p:spPr>
      </p:cxnSp>
      <p:pic>
        <p:nvPicPr>
          <p:cNvPr id="832" name="Google Shape;832;g1821c3a7050_2_689" descr="images.png"/>
          <p:cNvPicPr preferRelativeResize="0"/>
          <p:nvPr/>
        </p:nvPicPr>
        <p:blipFill rotWithShape="1">
          <a:blip r:embed="rId3">
            <a:alphaModFix/>
          </a:blip>
          <a:srcRect/>
          <a:stretch/>
        </p:blipFill>
        <p:spPr>
          <a:xfrm>
            <a:off x="2951457" y="1256563"/>
            <a:ext cx="2986356" cy="27321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1821c3a7050_2_119"/>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000"/>
              <a:buFont typeface="Calibri"/>
              <a:buNone/>
            </a:pPr>
            <a:r>
              <a:rPr lang="en-US" b="1"/>
              <a:t>Norms</a:t>
            </a:r>
            <a:endParaRPr/>
          </a:p>
        </p:txBody>
      </p:sp>
      <p:sp>
        <p:nvSpPr>
          <p:cNvPr id="526" name="Google Shape;526;g1821c3a7050_2_119"/>
          <p:cNvSpPr txBox="1">
            <a:spLocks noGrp="1"/>
          </p:cNvSpPr>
          <p:nvPr>
            <p:ph type="body" idx="1"/>
          </p:nvPr>
        </p:nvSpPr>
        <p:spPr>
          <a:xfrm>
            <a:off x="971550" y="1371600"/>
            <a:ext cx="7200900" cy="3257550"/>
          </a:xfrm>
          <a:prstGeom prst="rect">
            <a:avLst/>
          </a:prstGeom>
          <a:noFill/>
          <a:ln>
            <a:noFill/>
          </a:ln>
        </p:spPr>
        <p:txBody>
          <a:bodyPr spcFirstLastPara="1" wrap="square" lIns="91425" tIns="45700" rIns="91425" bIns="45700" anchor="t" anchorCtr="0">
            <a:normAutofit lnSpcReduction="10000"/>
          </a:bodyPr>
          <a:lstStyle/>
          <a:p>
            <a:pPr marL="205740" lvl="0" indent="-205740" algn="l" rtl="0">
              <a:lnSpc>
                <a:spcPct val="90000"/>
              </a:lnSpc>
              <a:spcBef>
                <a:spcPts val="0"/>
              </a:spcBef>
              <a:spcAft>
                <a:spcPts val="0"/>
              </a:spcAft>
              <a:buClr>
                <a:srgbClr val="3A3D4B"/>
              </a:buClr>
              <a:buSzPts val="1800"/>
              <a:buChar char="•"/>
            </a:pPr>
            <a:r>
              <a:rPr lang="en-US"/>
              <a:t>Respectfully contribute your ideas</a:t>
            </a:r>
            <a:endParaRPr/>
          </a:p>
          <a:p>
            <a:pPr marL="205740" lvl="0" indent="-205740" algn="l" rtl="0">
              <a:lnSpc>
                <a:spcPct val="90000"/>
              </a:lnSpc>
              <a:spcBef>
                <a:spcPts val="1350"/>
              </a:spcBef>
              <a:spcAft>
                <a:spcPts val="0"/>
              </a:spcAft>
              <a:buClr>
                <a:srgbClr val="3A3D4B"/>
              </a:buClr>
              <a:buSzPts val="1800"/>
              <a:buChar char="•"/>
            </a:pPr>
            <a:r>
              <a:rPr lang="en-US"/>
              <a:t>Focus on what matters</a:t>
            </a:r>
            <a:endParaRPr/>
          </a:p>
          <a:p>
            <a:pPr marL="205740" lvl="0" indent="-205740" algn="l" rtl="0">
              <a:lnSpc>
                <a:spcPct val="90000"/>
              </a:lnSpc>
              <a:spcBef>
                <a:spcPts val="1350"/>
              </a:spcBef>
              <a:spcAft>
                <a:spcPts val="0"/>
              </a:spcAft>
              <a:buClr>
                <a:srgbClr val="3A3D4B"/>
              </a:buClr>
              <a:buSzPts val="1800"/>
              <a:buChar char="•"/>
            </a:pPr>
            <a:r>
              <a:rPr lang="en-US"/>
              <a:t>Ask thoughtful and clarifying questions</a:t>
            </a:r>
            <a:endParaRPr/>
          </a:p>
          <a:p>
            <a:pPr marL="205740" lvl="0" indent="-205740" algn="l" rtl="0">
              <a:lnSpc>
                <a:spcPct val="90000"/>
              </a:lnSpc>
              <a:spcBef>
                <a:spcPts val="1350"/>
              </a:spcBef>
              <a:spcAft>
                <a:spcPts val="0"/>
              </a:spcAft>
              <a:buClr>
                <a:srgbClr val="3A3D4B"/>
              </a:buClr>
              <a:buSzPts val="1800"/>
              <a:buChar char="•"/>
            </a:pPr>
            <a:r>
              <a:rPr lang="en-US"/>
              <a:t>Listen to understand</a:t>
            </a:r>
            <a:endParaRPr/>
          </a:p>
          <a:p>
            <a:pPr marL="205740" lvl="0" indent="-205740" algn="l" rtl="0">
              <a:lnSpc>
                <a:spcPct val="90000"/>
              </a:lnSpc>
              <a:spcBef>
                <a:spcPts val="1350"/>
              </a:spcBef>
              <a:spcAft>
                <a:spcPts val="0"/>
              </a:spcAft>
              <a:buClr>
                <a:srgbClr val="3A3D4B"/>
              </a:buClr>
              <a:buSzPts val="1800"/>
              <a:buChar char="•"/>
            </a:pPr>
            <a:r>
              <a:rPr lang="en-US"/>
              <a:t>Link and connect ideas</a:t>
            </a:r>
            <a:endParaRPr/>
          </a:p>
          <a:p>
            <a:pPr marL="205740" lvl="0" indent="-205740" algn="l" rtl="0">
              <a:lnSpc>
                <a:spcPct val="90000"/>
              </a:lnSpc>
              <a:spcBef>
                <a:spcPts val="1350"/>
              </a:spcBef>
              <a:spcAft>
                <a:spcPts val="0"/>
              </a:spcAft>
              <a:buClr>
                <a:srgbClr val="3A3D4B"/>
              </a:buClr>
              <a:buSzPts val="1800"/>
              <a:buChar char="•"/>
            </a:pPr>
            <a:r>
              <a:rPr lang="en-US"/>
              <a:t>Invite all perspectives</a:t>
            </a:r>
            <a:endParaRPr/>
          </a:p>
          <a:p>
            <a:pPr marL="205740" lvl="0" indent="-205740" algn="l" rtl="0">
              <a:lnSpc>
                <a:spcPct val="90000"/>
              </a:lnSpc>
              <a:spcBef>
                <a:spcPts val="1350"/>
              </a:spcBef>
              <a:spcAft>
                <a:spcPts val="0"/>
              </a:spcAft>
              <a:buClr>
                <a:srgbClr val="3A3D4B"/>
              </a:buClr>
              <a:buSzPts val="1800"/>
              <a:buChar char="•"/>
            </a:pPr>
            <a:r>
              <a:rPr lang="en-US"/>
              <a:t>Recognize and suspend assumptions</a:t>
            </a:r>
            <a:endParaRPr/>
          </a:p>
          <a:p>
            <a:pPr marL="205740" lvl="0" indent="-205740" algn="l" rtl="0">
              <a:lnSpc>
                <a:spcPct val="90000"/>
              </a:lnSpc>
              <a:spcBef>
                <a:spcPts val="1350"/>
              </a:spcBef>
              <a:spcAft>
                <a:spcPts val="0"/>
              </a:spcAft>
              <a:buClr>
                <a:srgbClr val="3A3D4B"/>
              </a:buClr>
              <a:buSzPts val="1800"/>
              <a:buChar char="•"/>
            </a:pPr>
            <a:r>
              <a:rPr lang="en-US"/>
              <a:t>Participate fully and be present</a:t>
            </a:r>
            <a:endParaRPr/>
          </a:p>
          <a:p>
            <a:pPr marL="205740" lvl="0" indent="-91440" algn="l" rtl="0">
              <a:lnSpc>
                <a:spcPct val="90000"/>
              </a:lnSpc>
              <a:spcBef>
                <a:spcPts val="1350"/>
              </a:spcBef>
              <a:spcAft>
                <a:spcPts val="0"/>
              </a:spcAft>
              <a:buClr>
                <a:srgbClr val="3A3D4B"/>
              </a:buClr>
              <a:buSzPts val="1800"/>
              <a:buNone/>
            </a:pPr>
            <a:endParaRPr/>
          </a:p>
        </p:txBody>
      </p:sp>
      <p:sp>
        <p:nvSpPr>
          <p:cNvPr id="527" name="Google Shape;527;g1821c3a7050_2_119"/>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528" name="Google Shape;528;g1821c3a7050_2_119"/>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4</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1821c3a7050_2_697"/>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The QFT, on one slide…</a:t>
            </a:r>
            <a:endParaRPr/>
          </a:p>
        </p:txBody>
      </p:sp>
      <p:sp>
        <p:nvSpPr>
          <p:cNvPr id="839" name="Google Shape;839;g1821c3a7050_2_697"/>
          <p:cNvSpPr txBox="1">
            <a:spLocks noGrp="1"/>
          </p:cNvSpPr>
          <p:nvPr>
            <p:ph type="body" idx="1"/>
          </p:nvPr>
        </p:nvSpPr>
        <p:spPr>
          <a:xfrm>
            <a:off x="852386" y="1205236"/>
            <a:ext cx="7886700" cy="3263400"/>
          </a:xfrm>
          <a:prstGeom prst="rect">
            <a:avLst/>
          </a:prstGeom>
          <a:noFill/>
          <a:ln>
            <a:noFill/>
          </a:ln>
        </p:spPr>
        <p:txBody>
          <a:bodyPr spcFirstLastPara="1" wrap="square" lIns="68575" tIns="34275" rIns="68575" bIns="34275" anchor="t" anchorCtr="0">
            <a:normAutofit fontScale="92500"/>
          </a:bodyPr>
          <a:lstStyle/>
          <a:p>
            <a:pPr marL="342900" lvl="0" indent="-336550" algn="l" rtl="0">
              <a:lnSpc>
                <a:spcPct val="90000"/>
              </a:lnSpc>
              <a:spcBef>
                <a:spcPts val="0"/>
              </a:spcBef>
              <a:spcAft>
                <a:spcPts val="0"/>
              </a:spcAft>
              <a:buClr>
                <a:schemeClr val="dk1"/>
              </a:buClr>
              <a:buSzPct val="108108"/>
              <a:buFont typeface="Century Gothic"/>
              <a:buAutoNum type="arabicParenR"/>
            </a:pPr>
            <a:r>
              <a:rPr lang="en-US"/>
              <a:t>Question Focus</a:t>
            </a:r>
            <a:endParaRPr/>
          </a:p>
          <a:p>
            <a:pPr marL="342900" lvl="0" indent="-336550" algn="l" rtl="0">
              <a:lnSpc>
                <a:spcPct val="90000"/>
              </a:lnSpc>
              <a:spcBef>
                <a:spcPts val="500"/>
              </a:spcBef>
              <a:spcAft>
                <a:spcPts val="0"/>
              </a:spcAft>
              <a:buClr>
                <a:schemeClr val="dk1"/>
              </a:buClr>
              <a:buSzPct val="108108"/>
              <a:buFont typeface="Century Gothic"/>
              <a:buAutoNum type="arabicParenR"/>
            </a:pPr>
            <a:r>
              <a:rPr lang="en-US" b="1"/>
              <a:t>Produce</a:t>
            </a:r>
            <a:r>
              <a:rPr lang="en-US"/>
              <a:t> Your Questions</a:t>
            </a:r>
            <a:endParaRPr/>
          </a:p>
          <a:p>
            <a:pPr marL="863600" lvl="2" indent="-171450" algn="l" rtl="0">
              <a:lnSpc>
                <a:spcPct val="90000"/>
              </a:lnSpc>
              <a:spcBef>
                <a:spcPts val="500"/>
              </a:spcBef>
              <a:spcAft>
                <a:spcPts val="0"/>
              </a:spcAft>
              <a:buClr>
                <a:schemeClr val="dk1"/>
              </a:buClr>
              <a:buSzPct val="108108"/>
              <a:buFont typeface="Noto Sans"/>
              <a:buChar char="✔"/>
            </a:pPr>
            <a:r>
              <a:rPr lang="en-US"/>
              <a:t>Follow the rules</a:t>
            </a:r>
            <a:endParaRPr/>
          </a:p>
          <a:p>
            <a:pPr marL="863600" lvl="2" indent="-171450" algn="l" rtl="0">
              <a:lnSpc>
                <a:spcPct val="90000"/>
              </a:lnSpc>
              <a:spcBef>
                <a:spcPts val="500"/>
              </a:spcBef>
              <a:spcAft>
                <a:spcPts val="0"/>
              </a:spcAft>
              <a:buClr>
                <a:schemeClr val="dk1"/>
              </a:buClr>
              <a:buSzPct val="108108"/>
              <a:buFont typeface="Noto Sans"/>
              <a:buChar char="✔"/>
            </a:pPr>
            <a:r>
              <a:rPr lang="en-US"/>
              <a:t>Number your questions</a:t>
            </a:r>
            <a:endParaRPr/>
          </a:p>
          <a:p>
            <a:pPr marL="342900" lvl="0" indent="-336550" algn="l" rtl="0">
              <a:lnSpc>
                <a:spcPct val="90000"/>
              </a:lnSpc>
              <a:spcBef>
                <a:spcPts val="500"/>
              </a:spcBef>
              <a:spcAft>
                <a:spcPts val="0"/>
              </a:spcAft>
              <a:buClr>
                <a:schemeClr val="dk1"/>
              </a:buClr>
              <a:buSzPct val="108108"/>
              <a:buFont typeface="Century Gothic"/>
              <a:buAutoNum type="arabicParenR"/>
            </a:pPr>
            <a:r>
              <a:rPr lang="en-US" b="1"/>
              <a:t>Improve</a:t>
            </a:r>
            <a:r>
              <a:rPr lang="en-US"/>
              <a:t> Your Questions</a:t>
            </a:r>
            <a:endParaRPr/>
          </a:p>
          <a:p>
            <a:pPr marL="863600" lvl="2" indent="-171450" algn="l" rtl="0">
              <a:lnSpc>
                <a:spcPct val="90000"/>
              </a:lnSpc>
              <a:spcBef>
                <a:spcPts val="500"/>
              </a:spcBef>
              <a:spcAft>
                <a:spcPts val="0"/>
              </a:spcAft>
              <a:buClr>
                <a:schemeClr val="dk1"/>
              </a:buClr>
              <a:buSzPct val="108108"/>
              <a:buFont typeface="Noto Sans"/>
              <a:buChar char="✔"/>
            </a:pPr>
            <a:r>
              <a:rPr lang="en-US"/>
              <a:t>Categorize questions as Closed or Open-ended</a:t>
            </a:r>
            <a:endParaRPr/>
          </a:p>
          <a:p>
            <a:pPr marL="863600" lvl="2" indent="-171450" algn="l" rtl="0">
              <a:lnSpc>
                <a:spcPct val="90000"/>
              </a:lnSpc>
              <a:spcBef>
                <a:spcPts val="500"/>
              </a:spcBef>
              <a:spcAft>
                <a:spcPts val="0"/>
              </a:spcAft>
              <a:buClr>
                <a:schemeClr val="dk1"/>
              </a:buClr>
              <a:buSzPct val="108108"/>
              <a:buFont typeface="Noto Sans"/>
              <a:buChar char="✔"/>
            </a:pPr>
            <a:r>
              <a:rPr lang="en-US"/>
              <a:t>Change questions from one type to another</a:t>
            </a:r>
            <a:endParaRPr/>
          </a:p>
          <a:p>
            <a:pPr marL="342900" lvl="0" indent="-336550" algn="l" rtl="0">
              <a:lnSpc>
                <a:spcPct val="90000"/>
              </a:lnSpc>
              <a:spcBef>
                <a:spcPts val="500"/>
              </a:spcBef>
              <a:spcAft>
                <a:spcPts val="0"/>
              </a:spcAft>
              <a:buClr>
                <a:schemeClr val="dk1"/>
              </a:buClr>
              <a:buSzPct val="108108"/>
              <a:buFont typeface="Century Gothic"/>
              <a:buAutoNum type="arabicParenR"/>
            </a:pPr>
            <a:r>
              <a:rPr lang="en-US" b="1"/>
              <a:t>Strategize</a:t>
            </a:r>
            <a:r>
              <a:rPr lang="en-US"/>
              <a:t> </a:t>
            </a:r>
            <a:endParaRPr/>
          </a:p>
          <a:p>
            <a:pPr marL="863600" lvl="2" indent="-171450" algn="l" rtl="0">
              <a:lnSpc>
                <a:spcPct val="90000"/>
              </a:lnSpc>
              <a:spcBef>
                <a:spcPts val="500"/>
              </a:spcBef>
              <a:spcAft>
                <a:spcPts val="0"/>
              </a:spcAft>
              <a:buClr>
                <a:schemeClr val="dk1"/>
              </a:buClr>
              <a:buSzPct val="108108"/>
              <a:buFont typeface="Noto Sans"/>
              <a:buChar char="✔"/>
            </a:pPr>
            <a:r>
              <a:rPr lang="en-US"/>
              <a:t>Prioritize your questions</a:t>
            </a:r>
            <a:endParaRPr/>
          </a:p>
          <a:p>
            <a:pPr marL="863600" lvl="2" indent="-171450" algn="l" rtl="0">
              <a:lnSpc>
                <a:spcPct val="90000"/>
              </a:lnSpc>
              <a:spcBef>
                <a:spcPts val="500"/>
              </a:spcBef>
              <a:spcAft>
                <a:spcPts val="0"/>
              </a:spcAft>
              <a:buClr>
                <a:schemeClr val="dk1"/>
              </a:buClr>
              <a:buSzPct val="108108"/>
              <a:buFont typeface="Noto Sans"/>
              <a:buChar char="✔"/>
            </a:pPr>
            <a:r>
              <a:rPr lang="en-US"/>
              <a:t>Action plan or discuss next steps</a:t>
            </a:r>
            <a:endParaRPr/>
          </a:p>
          <a:p>
            <a:pPr marL="863600" lvl="2" indent="-171450" algn="l" rtl="0">
              <a:lnSpc>
                <a:spcPct val="90000"/>
              </a:lnSpc>
              <a:spcBef>
                <a:spcPts val="500"/>
              </a:spcBef>
              <a:spcAft>
                <a:spcPts val="0"/>
              </a:spcAft>
              <a:buClr>
                <a:schemeClr val="dk1"/>
              </a:buClr>
              <a:buSzPct val="108108"/>
              <a:buFont typeface="Noto Sans"/>
              <a:buChar char="✔"/>
            </a:pPr>
            <a:r>
              <a:rPr lang="en-US"/>
              <a:t>Share </a:t>
            </a:r>
            <a:endParaRPr/>
          </a:p>
          <a:p>
            <a:pPr marL="342900" lvl="0" indent="-336550" algn="l" rtl="0">
              <a:lnSpc>
                <a:spcPct val="90000"/>
              </a:lnSpc>
              <a:spcBef>
                <a:spcPts val="500"/>
              </a:spcBef>
              <a:spcAft>
                <a:spcPts val="0"/>
              </a:spcAft>
              <a:buClr>
                <a:schemeClr val="dk1"/>
              </a:buClr>
              <a:buSzPct val="108108"/>
              <a:buFont typeface="Century Gothic"/>
              <a:buAutoNum type="arabicParenR"/>
            </a:pPr>
            <a:r>
              <a:rPr lang="en-US" b="1"/>
              <a:t>Reflect</a:t>
            </a:r>
            <a:endParaRPr/>
          </a:p>
        </p:txBody>
      </p:sp>
      <p:sp>
        <p:nvSpPr>
          <p:cNvPr id="840" name="Google Shape;840;g1821c3a7050_2_697"/>
          <p:cNvSpPr txBox="1"/>
          <p:nvPr/>
        </p:nvSpPr>
        <p:spPr>
          <a:xfrm>
            <a:off x="5448412" y="1077728"/>
            <a:ext cx="3442200" cy="1146600"/>
          </a:xfrm>
          <a:prstGeom prst="rect">
            <a:avLst/>
          </a:prstGeom>
          <a:solidFill>
            <a:srgbClr val="D8D8D8"/>
          </a:solidFill>
          <a:ln>
            <a:noFill/>
          </a:ln>
        </p:spPr>
        <p:txBody>
          <a:bodyPr spcFirstLastPara="1" wrap="square" lIns="68575" tIns="34275" rIns="68575" bIns="34275" anchor="t" anchorCtr="0">
            <a:spAutoFit/>
          </a:bodyPr>
          <a:lstStyle/>
          <a:p>
            <a:pPr marL="254000" marR="0" lvl="0" indent="-254000" algn="l" rtl="0">
              <a:lnSpc>
                <a:spcPct val="100000"/>
              </a:lnSpc>
              <a:spcBef>
                <a:spcPts val="0"/>
              </a:spcBef>
              <a:spcAft>
                <a:spcPts val="0"/>
              </a:spcAft>
              <a:buClr>
                <a:srgbClr val="000000"/>
              </a:buClr>
              <a:buSzPts val="1400"/>
              <a:buFont typeface="Century Gothic"/>
              <a:buAutoNum type="arabicPeriod"/>
            </a:pPr>
            <a:r>
              <a:rPr lang="en-US" sz="1400" b="0" i="0" u="none" strike="noStrike" cap="none">
                <a:solidFill>
                  <a:srgbClr val="000000"/>
                </a:solidFill>
                <a:latin typeface="Century Gothic"/>
                <a:ea typeface="Century Gothic"/>
                <a:cs typeface="Century Gothic"/>
                <a:sym typeface="Century Gothic"/>
              </a:rPr>
              <a:t>Ask as many questions as you can</a:t>
            </a:r>
            <a:endParaRPr sz="1100" b="0" i="0" u="none" strike="noStrike" cap="none">
              <a:solidFill>
                <a:srgbClr val="000000"/>
              </a:solidFill>
              <a:latin typeface="Arial"/>
              <a:ea typeface="Arial"/>
              <a:cs typeface="Arial"/>
              <a:sym typeface="Arial"/>
            </a:endParaRPr>
          </a:p>
          <a:p>
            <a:pPr marL="254000" marR="0" lvl="0" indent="-254000" algn="l" rtl="0">
              <a:lnSpc>
                <a:spcPct val="100000"/>
              </a:lnSpc>
              <a:spcBef>
                <a:spcPts val="0"/>
              </a:spcBef>
              <a:spcAft>
                <a:spcPts val="0"/>
              </a:spcAft>
              <a:buClr>
                <a:srgbClr val="000000"/>
              </a:buClr>
              <a:buSzPts val="1400"/>
              <a:buFont typeface="Century Gothic"/>
              <a:buAutoNum type="arabicPeriod"/>
            </a:pPr>
            <a:r>
              <a:rPr lang="en-US" sz="1400" b="0" i="0" u="none" strike="noStrike" cap="none">
                <a:solidFill>
                  <a:srgbClr val="000000"/>
                </a:solidFill>
                <a:latin typeface="Century Gothic"/>
                <a:ea typeface="Century Gothic"/>
                <a:cs typeface="Century Gothic"/>
                <a:sym typeface="Century Gothic"/>
              </a:rPr>
              <a:t>Do not stop to discuss, judge or answer</a:t>
            </a:r>
            <a:endParaRPr sz="1100" b="0" i="0" u="none" strike="noStrike" cap="none">
              <a:solidFill>
                <a:srgbClr val="000000"/>
              </a:solidFill>
              <a:latin typeface="Arial"/>
              <a:ea typeface="Arial"/>
              <a:cs typeface="Arial"/>
              <a:sym typeface="Arial"/>
            </a:endParaRPr>
          </a:p>
          <a:p>
            <a:pPr marL="254000" marR="0" lvl="0" indent="-254000" algn="l" rtl="0">
              <a:lnSpc>
                <a:spcPct val="100000"/>
              </a:lnSpc>
              <a:spcBef>
                <a:spcPts val="0"/>
              </a:spcBef>
              <a:spcAft>
                <a:spcPts val="0"/>
              </a:spcAft>
              <a:buClr>
                <a:srgbClr val="000000"/>
              </a:buClr>
              <a:buSzPts val="1400"/>
              <a:buFont typeface="Century Gothic"/>
              <a:buAutoNum type="arabicPeriod"/>
            </a:pPr>
            <a:r>
              <a:rPr lang="en-US" sz="1400" b="0" i="0" u="none" strike="noStrike" cap="none">
                <a:solidFill>
                  <a:srgbClr val="000000"/>
                </a:solidFill>
                <a:latin typeface="Century Gothic"/>
                <a:ea typeface="Century Gothic"/>
                <a:cs typeface="Century Gothic"/>
                <a:sym typeface="Century Gothic"/>
              </a:rPr>
              <a:t>Record </a:t>
            </a:r>
            <a:r>
              <a:rPr lang="en-US" sz="1400" b="0" i="1" u="none" strike="noStrike" cap="none">
                <a:solidFill>
                  <a:srgbClr val="000000"/>
                </a:solidFill>
                <a:latin typeface="Century Gothic"/>
                <a:ea typeface="Century Gothic"/>
                <a:cs typeface="Century Gothic"/>
                <a:sym typeface="Century Gothic"/>
              </a:rPr>
              <a:t>exactly</a:t>
            </a:r>
            <a:r>
              <a:rPr lang="en-US" sz="1400" b="0" i="0" u="none" strike="noStrike" cap="none">
                <a:solidFill>
                  <a:srgbClr val="000000"/>
                </a:solidFill>
                <a:latin typeface="Century Gothic"/>
                <a:ea typeface="Century Gothic"/>
                <a:cs typeface="Century Gothic"/>
                <a:sym typeface="Century Gothic"/>
              </a:rPr>
              <a:t> as stated</a:t>
            </a:r>
            <a:endParaRPr sz="1100" b="0" i="0" u="none" strike="noStrike" cap="none">
              <a:solidFill>
                <a:srgbClr val="000000"/>
              </a:solidFill>
              <a:latin typeface="Arial"/>
              <a:ea typeface="Arial"/>
              <a:cs typeface="Arial"/>
              <a:sym typeface="Arial"/>
            </a:endParaRPr>
          </a:p>
          <a:p>
            <a:pPr marL="254000" marR="0" lvl="0" indent="-254000" algn="l" rtl="0">
              <a:lnSpc>
                <a:spcPct val="100000"/>
              </a:lnSpc>
              <a:spcBef>
                <a:spcPts val="0"/>
              </a:spcBef>
              <a:spcAft>
                <a:spcPts val="0"/>
              </a:spcAft>
              <a:buClr>
                <a:srgbClr val="000000"/>
              </a:buClr>
              <a:buSzPts val="1400"/>
              <a:buFont typeface="Century Gothic"/>
              <a:buAutoNum type="arabicPeriod"/>
            </a:pPr>
            <a:r>
              <a:rPr lang="en-US" sz="1400" b="0" i="0" u="none" strike="noStrike" cap="none">
                <a:solidFill>
                  <a:srgbClr val="000000"/>
                </a:solidFill>
                <a:latin typeface="Century Gothic"/>
                <a:ea typeface="Century Gothic"/>
                <a:cs typeface="Century Gothic"/>
                <a:sym typeface="Century Gothic"/>
              </a:rPr>
              <a:t>Change statements into questions</a:t>
            </a:r>
            <a:endParaRPr sz="1100" b="0" i="0" u="none" strike="noStrike" cap="none">
              <a:solidFill>
                <a:srgbClr val="000000"/>
              </a:solidFill>
              <a:latin typeface="Arial"/>
              <a:ea typeface="Arial"/>
              <a:cs typeface="Arial"/>
              <a:sym typeface="Arial"/>
            </a:endParaRPr>
          </a:p>
        </p:txBody>
      </p:sp>
      <p:cxnSp>
        <p:nvCxnSpPr>
          <p:cNvPr id="841" name="Google Shape;841;g1821c3a7050_2_697"/>
          <p:cNvCxnSpPr/>
          <p:nvPr/>
        </p:nvCxnSpPr>
        <p:spPr>
          <a:xfrm>
            <a:off x="3372485" y="2019390"/>
            <a:ext cx="1976100" cy="23100"/>
          </a:xfrm>
          <a:prstGeom prst="straightConnector1">
            <a:avLst/>
          </a:prstGeom>
          <a:noFill/>
          <a:ln w="12700" cap="flat" cmpd="sng">
            <a:solidFill>
              <a:schemeClr val="accent1"/>
            </a:solidFill>
            <a:prstDash val="solid"/>
            <a:miter lim="800000"/>
            <a:headEnd type="none" w="sm" len="sm"/>
            <a:tailEnd type="triangle" w="med" len="med"/>
          </a:ln>
        </p:spPr>
      </p:cxnSp>
      <p:sp>
        <p:nvSpPr>
          <p:cNvPr id="842" name="Google Shape;842;g1821c3a7050_2_697"/>
          <p:cNvSpPr txBox="1"/>
          <p:nvPr/>
        </p:nvSpPr>
        <p:spPr>
          <a:xfrm>
            <a:off x="6362152" y="3195179"/>
            <a:ext cx="2376900" cy="1362300"/>
          </a:xfrm>
          <a:prstGeom prst="rect">
            <a:avLst/>
          </a:prstGeom>
          <a:solidFill>
            <a:srgbClr val="D8D8D8"/>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Closed-Ended: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Answered with “yes,” “no” or one word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entury Gothic"/>
                <a:ea typeface="Century Gothic"/>
                <a:cs typeface="Century Gothic"/>
                <a:sym typeface="Century Gothic"/>
              </a:rPr>
              <a:t>Open-Ended: </a:t>
            </a:r>
            <a:r>
              <a:rPr lang="en-US" sz="1400" b="0" i="0" u="none" strike="noStrike" cap="none">
                <a:solidFill>
                  <a:srgbClr val="000000"/>
                </a:solidFill>
                <a:latin typeface="Century Gothic"/>
                <a:ea typeface="Century Gothic"/>
                <a:cs typeface="Century Gothic"/>
                <a:sym typeface="Century Gothic"/>
              </a:rPr>
              <a:t>Require longer explanation</a:t>
            </a:r>
            <a:endParaRPr sz="1100" b="0" i="0" u="none" strike="noStrike" cap="none">
              <a:solidFill>
                <a:srgbClr val="000000"/>
              </a:solidFill>
              <a:latin typeface="Arial"/>
              <a:ea typeface="Arial"/>
              <a:cs typeface="Arial"/>
              <a:sym typeface="Arial"/>
            </a:endParaRPr>
          </a:p>
        </p:txBody>
      </p:sp>
      <p:cxnSp>
        <p:nvCxnSpPr>
          <p:cNvPr id="843" name="Google Shape;843;g1821c3a7050_2_697"/>
          <p:cNvCxnSpPr/>
          <p:nvPr/>
        </p:nvCxnSpPr>
        <p:spPr>
          <a:xfrm>
            <a:off x="6462503" y="2774345"/>
            <a:ext cx="602700" cy="280500"/>
          </a:xfrm>
          <a:prstGeom prst="straightConnector1">
            <a:avLst/>
          </a:prstGeom>
          <a:noFill/>
          <a:ln w="12700" cap="flat" cmpd="sng">
            <a:solidFill>
              <a:schemeClr val="accent1"/>
            </a:solidFill>
            <a:prstDash val="solid"/>
            <a:miter lim="800000"/>
            <a:headEnd type="none" w="sm" len="sm"/>
            <a:tailEnd type="triangle" w="med" len="med"/>
          </a:ln>
        </p:spPr>
      </p:cxnSp>
      <p:sp>
        <p:nvSpPr>
          <p:cNvPr id="844" name="Google Shape;844;g1821c3a7050_2_697"/>
          <p:cNvSpPr/>
          <p:nvPr/>
        </p:nvSpPr>
        <p:spPr>
          <a:xfrm>
            <a:off x="4572000" y="4866350"/>
            <a:ext cx="45720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Century Gothic"/>
              <a:buNone/>
            </a:pPr>
            <a:r>
              <a:rPr lang="en-US" sz="1100" b="0" i="0" u="none" strike="noStrike" cap="none">
                <a:solidFill>
                  <a:srgbClr val="000000"/>
                </a:solidFill>
                <a:latin typeface="Century Gothic"/>
                <a:ea typeface="Century Gothic"/>
                <a:cs typeface="Century Gothic"/>
                <a:sym typeface="Century Gothic"/>
              </a:rPr>
              <a:t>Source: The Right Question Institute	</a:t>
            </a:r>
            <a:r>
              <a:rPr lang="en-US" sz="1100" b="0" i="0" u="sng" strike="noStrike" cap="none">
                <a:solidFill>
                  <a:srgbClr val="0000FF"/>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rightquestion.org</a:t>
            </a:r>
            <a:endParaRPr sz="11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1821c3a7050_2_708"/>
          <p:cNvSpPr txBox="1">
            <a:spLocks noGrp="1"/>
          </p:cNvSpPr>
          <p:nvPr>
            <p:ph type="body" idx="4294967295"/>
          </p:nvPr>
        </p:nvSpPr>
        <p:spPr>
          <a:xfrm>
            <a:off x="422030" y="1634732"/>
            <a:ext cx="7886700" cy="1269300"/>
          </a:xfrm>
          <a:prstGeom prst="rect">
            <a:avLst/>
          </a:prstGeom>
          <a:noFill/>
          <a:ln>
            <a:noFill/>
          </a:ln>
        </p:spPr>
        <p:txBody>
          <a:bodyPr spcFirstLastPara="1" wrap="square" lIns="68575" tIns="34275" rIns="68575" bIns="34275" anchor="ctr" anchorCtr="0">
            <a:normAutofit/>
          </a:bodyPr>
          <a:lstStyle/>
          <a:p>
            <a:pPr marL="177800" lvl="1" indent="0" algn="ctr" rtl="0">
              <a:lnSpc>
                <a:spcPct val="90000"/>
              </a:lnSpc>
              <a:spcBef>
                <a:spcPts val="0"/>
              </a:spcBef>
              <a:spcAft>
                <a:spcPts val="0"/>
              </a:spcAft>
              <a:buClr>
                <a:srgbClr val="000000"/>
              </a:buClr>
              <a:buSzPts val="3300"/>
              <a:buNone/>
            </a:pPr>
            <a:r>
              <a:rPr lang="en-US" sz="3300" u="sng">
                <a:solidFill>
                  <a:srgbClr val="000000"/>
                </a:solidFill>
              </a:rPr>
              <a:t>Three</a:t>
            </a:r>
            <a:r>
              <a:rPr lang="en-US" sz="3300">
                <a:solidFill>
                  <a:srgbClr val="000000"/>
                </a:solidFill>
              </a:rPr>
              <a:t> thinking abilities </a:t>
            </a:r>
            <a:endParaRPr/>
          </a:p>
          <a:p>
            <a:pPr marL="177800" lvl="1" indent="0" algn="ctr" rtl="0">
              <a:lnSpc>
                <a:spcPct val="90000"/>
              </a:lnSpc>
              <a:spcBef>
                <a:spcPts val="400"/>
              </a:spcBef>
              <a:spcAft>
                <a:spcPts val="0"/>
              </a:spcAft>
              <a:buClr>
                <a:srgbClr val="000000"/>
              </a:buClr>
              <a:buSzPts val="3300"/>
              <a:buNone/>
            </a:pPr>
            <a:r>
              <a:rPr lang="en-US" sz="3300">
                <a:solidFill>
                  <a:srgbClr val="000000"/>
                </a:solidFill>
              </a:rPr>
              <a:t>with </a:t>
            </a:r>
            <a:r>
              <a:rPr lang="en-US" sz="3300" u="sng">
                <a:solidFill>
                  <a:srgbClr val="000000"/>
                </a:solidFill>
              </a:rPr>
              <a:t>one</a:t>
            </a:r>
            <a:r>
              <a:rPr lang="en-US" sz="3300">
                <a:solidFill>
                  <a:srgbClr val="000000"/>
                </a:solidFill>
              </a:rPr>
              <a:t> process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grpSp>
        <p:nvGrpSpPr>
          <p:cNvPr id="856" name="Google Shape;856;g1821c3a7050_2_713"/>
          <p:cNvGrpSpPr/>
          <p:nvPr/>
        </p:nvGrpSpPr>
        <p:grpSpPr>
          <a:xfrm>
            <a:off x="2339452" y="1296566"/>
            <a:ext cx="3861880" cy="3083889"/>
            <a:chOff x="2329121" y="1375870"/>
            <a:chExt cx="4467183" cy="4112400"/>
          </a:xfrm>
        </p:grpSpPr>
        <p:grpSp>
          <p:nvGrpSpPr>
            <p:cNvPr id="857" name="Google Shape;857;g1821c3a7050_2_713"/>
            <p:cNvGrpSpPr/>
            <p:nvPr/>
          </p:nvGrpSpPr>
          <p:grpSpPr>
            <a:xfrm>
              <a:off x="2329121" y="1375870"/>
              <a:ext cx="4413415" cy="4112400"/>
              <a:chOff x="2329121" y="1375870"/>
              <a:chExt cx="4413415" cy="4112400"/>
            </a:xfrm>
          </p:grpSpPr>
          <p:sp>
            <p:nvSpPr>
              <p:cNvPr id="858" name="Google Shape;858;g1821c3a7050_2_713"/>
              <p:cNvSpPr/>
              <p:nvPr/>
            </p:nvSpPr>
            <p:spPr>
              <a:xfrm rot="-8700043">
                <a:off x="2008132" y="3226166"/>
                <a:ext cx="5040046" cy="469813"/>
              </a:xfrm>
              <a:prstGeom prst="leftRightArrow">
                <a:avLst>
                  <a:gd name="adj1" fmla="val 50000"/>
                  <a:gd name="adj2" fmla="val 101790"/>
                </a:avLst>
              </a:prstGeom>
              <a:solidFill>
                <a:srgbClr val="2C7C9F">
                  <a:alpha val="80000"/>
                </a:srgbClr>
              </a:solidFill>
              <a:ln w="25400" cap="flat" cmpd="sng">
                <a:solidFill>
                  <a:srgbClr val="3A93FF">
                    <a:alpha val="33725"/>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59" name="Google Shape;859;g1821c3a7050_2_713"/>
              <p:cNvSpPr/>
              <p:nvPr/>
            </p:nvSpPr>
            <p:spPr>
              <a:xfrm rot="-5400000">
                <a:off x="2535287" y="3197170"/>
                <a:ext cx="4112400" cy="469800"/>
              </a:xfrm>
              <a:prstGeom prst="leftRightArrow">
                <a:avLst>
                  <a:gd name="adj1" fmla="val 50000"/>
                  <a:gd name="adj2" fmla="val 101775"/>
                </a:avLst>
              </a:prstGeom>
              <a:solidFill>
                <a:srgbClr val="2C7C9F">
                  <a:alpha val="80000"/>
                </a:srgbClr>
              </a:solidFill>
              <a:ln w="25400" cap="flat" cmpd="sng">
                <a:solidFill>
                  <a:srgbClr val="3A93FF">
                    <a:alpha val="33725"/>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60" name="Google Shape;860;g1821c3a7050_2_713"/>
              <p:cNvSpPr/>
              <p:nvPr/>
            </p:nvSpPr>
            <p:spPr>
              <a:xfrm rot="8486735">
                <a:off x="2199722" y="3180140"/>
                <a:ext cx="4788389" cy="469881"/>
              </a:xfrm>
              <a:prstGeom prst="leftRightArrow">
                <a:avLst>
                  <a:gd name="adj1" fmla="val 50000"/>
                  <a:gd name="adj2" fmla="val 101759"/>
                </a:avLst>
              </a:prstGeom>
              <a:solidFill>
                <a:srgbClr val="2C7C9F">
                  <a:alpha val="80000"/>
                </a:srgbClr>
              </a:solidFill>
              <a:ln w="25400" cap="flat" cmpd="sng">
                <a:solidFill>
                  <a:srgbClr val="3A93FF">
                    <a:alpha val="33725"/>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61" name="Google Shape;861;g1821c3a7050_2_713"/>
              <p:cNvSpPr/>
              <p:nvPr/>
            </p:nvSpPr>
            <p:spPr>
              <a:xfrm>
                <a:off x="2400636" y="3226103"/>
                <a:ext cx="4341900" cy="469800"/>
              </a:xfrm>
              <a:prstGeom prst="leftRightArrow">
                <a:avLst>
                  <a:gd name="adj1" fmla="val 50000"/>
                  <a:gd name="adj2" fmla="val 101777"/>
                </a:avLst>
              </a:prstGeom>
              <a:solidFill>
                <a:srgbClr val="2C7C9F">
                  <a:alpha val="80000"/>
                </a:srgbClr>
              </a:solidFill>
              <a:ln w="25400" cap="flat" cmpd="sng">
                <a:solidFill>
                  <a:srgbClr val="3A93FF">
                    <a:alpha val="33725"/>
                  </a:srgbClr>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grpSp>
        <p:sp>
          <p:nvSpPr>
            <p:cNvPr id="862" name="Google Shape;862;g1821c3a7050_2_713"/>
            <p:cNvSpPr txBox="1"/>
            <p:nvPr/>
          </p:nvSpPr>
          <p:spPr>
            <a:xfrm>
              <a:off x="2414504" y="2821332"/>
              <a:ext cx="4381800" cy="11601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entury Gothic"/>
                  <a:ea typeface="Century Gothic"/>
                  <a:cs typeface="Century Gothic"/>
                  <a:sym typeface="Century Gothic"/>
                </a:rPr>
                <a:t>Divergent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entury Gothic"/>
                  <a:ea typeface="Century Gothic"/>
                  <a:cs typeface="Century Gothic"/>
                  <a:sym typeface="Century Gothic"/>
                </a:rPr>
                <a:t>Thinking</a:t>
              </a:r>
              <a:endParaRPr sz="1100" b="0" i="0" u="none" strike="noStrike" cap="none">
                <a:solidFill>
                  <a:srgbClr val="000000"/>
                </a:solidFill>
                <a:latin typeface="Arial"/>
                <a:ea typeface="Arial"/>
                <a:cs typeface="Arial"/>
                <a:sym typeface="Arial"/>
              </a:endParaRPr>
            </a:p>
          </p:txBody>
        </p:sp>
      </p:grpSp>
      <p:sp>
        <p:nvSpPr>
          <p:cNvPr id="863" name="Google Shape;863;g1821c3a7050_2_713"/>
          <p:cNvSpPr txBox="1">
            <a:spLocks noGrp="1"/>
          </p:cNvSpPr>
          <p:nvPr>
            <p:ph type="title"/>
          </p:nvPr>
        </p:nvSpPr>
        <p:spPr>
          <a:xfrm>
            <a:off x="628650" y="69567"/>
            <a:ext cx="86040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Thinking in many different directions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6"/>
                                        </p:tgtEl>
                                        <p:attrNameLst>
                                          <p:attrName>style.visibility</p:attrName>
                                        </p:attrNameLst>
                                      </p:cBhvr>
                                      <p:to>
                                        <p:strVal val="visible"/>
                                      </p:to>
                                    </p:set>
                                    <p:animEffect transition="in" filter="fade">
                                      <p:cBhvr>
                                        <p:cTn id="7" dur="2000"/>
                                        <p:tgtEl>
                                          <p:spTgt spid="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1821c3a7050_2_725"/>
          <p:cNvSpPr txBox="1">
            <a:spLocks noGrp="1"/>
          </p:cNvSpPr>
          <p:nvPr>
            <p:ph type="title"/>
          </p:nvPr>
        </p:nvSpPr>
        <p:spPr>
          <a:xfrm>
            <a:off x="545965" y="79118"/>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Narrowing Down, Focusing</a:t>
            </a:r>
            <a:endParaRPr/>
          </a:p>
        </p:txBody>
      </p:sp>
      <p:grpSp>
        <p:nvGrpSpPr>
          <p:cNvPr id="870" name="Google Shape;870;g1821c3a7050_2_725"/>
          <p:cNvGrpSpPr/>
          <p:nvPr/>
        </p:nvGrpSpPr>
        <p:grpSpPr>
          <a:xfrm>
            <a:off x="1917125" y="1382873"/>
            <a:ext cx="4906622" cy="2926486"/>
            <a:chOff x="1332346" y="1744578"/>
            <a:chExt cx="6722321" cy="5113552"/>
          </a:xfrm>
        </p:grpSpPr>
        <p:sp>
          <p:nvSpPr>
            <p:cNvPr id="871" name="Google Shape;871;g1821c3a7050_2_725"/>
            <p:cNvSpPr/>
            <p:nvPr/>
          </p:nvSpPr>
          <p:spPr>
            <a:xfrm rot="-7872768">
              <a:off x="1611258" y="2536950"/>
              <a:ext cx="2225671" cy="790431"/>
            </a:xfrm>
            <a:prstGeom prst="leftArrow">
              <a:avLst>
                <a:gd name="adj1" fmla="val 50000"/>
                <a:gd name="adj2" fmla="val 80889"/>
              </a:avLst>
            </a:prstGeom>
            <a:solidFill>
              <a:srgbClr val="2C7C9F">
                <a:alpha val="80000"/>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72" name="Google Shape;872;g1821c3a7050_2_725"/>
            <p:cNvSpPr/>
            <p:nvPr/>
          </p:nvSpPr>
          <p:spPr>
            <a:xfrm rot="10800000">
              <a:off x="1332346" y="3933706"/>
              <a:ext cx="1858500" cy="792300"/>
            </a:xfrm>
            <a:prstGeom prst="leftArrow">
              <a:avLst>
                <a:gd name="adj1" fmla="val 50000"/>
                <a:gd name="adj2" fmla="val 80889"/>
              </a:avLst>
            </a:prstGeom>
            <a:solidFill>
              <a:srgbClr val="2C7C9F">
                <a:alpha val="80000"/>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73" name="Google Shape;873;g1821c3a7050_2_725"/>
            <p:cNvSpPr/>
            <p:nvPr/>
          </p:nvSpPr>
          <p:spPr>
            <a:xfrm>
              <a:off x="6021267" y="3933851"/>
              <a:ext cx="2033400" cy="792300"/>
            </a:xfrm>
            <a:prstGeom prst="leftArrow">
              <a:avLst>
                <a:gd name="adj1" fmla="val 50000"/>
                <a:gd name="adj2" fmla="val 80889"/>
              </a:avLst>
            </a:prstGeom>
            <a:solidFill>
              <a:srgbClr val="2C7C9F">
                <a:alpha val="80000"/>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74" name="Google Shape;874;g1821c3a7050_2_725"/>
            <p:cNvSpPr/>
            <p:nvPr/>
          </p:nvSpPr>
          <p:spPr>
            <a:xfrm rot="-5400000">
              <a:off x="3651887" y="2366178"/>
              <a:ext cx="2033700" cy="790500"/>
            </a:xfrm>
            <a:prstGeom prst="leftArrow">
              <a:avLst>
                <a:gd name="adj1" fmla="val 50000"/>
                <a:gd name="adj2" fmla="val 80889"/>
              </a:avLst>
            </a:prstGeom>
            <a:solidFill>
              <a:srgbClr val="2C7C9F">
                <a:alpha val="80000"/>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75" name="Google Shape;875;g1821c3a7050_2_725"/>
            <p:cNvSpPr/>
            <p:nvPr/>
          </p:nvSpPr>
          <p:spPr>
            <a:xfrm rot="-2806000">
              <a:off x="5668829" y="2528896"/>
              <a:ext cx="2139944" cy="790568"/>
            </a:xfrm>
            <a:prstGeom prst="leftArrow">
              <a:avLst>
                <a:gd name="adj1" fmla="val 50000"/>
                <a:gd name="adj2" fmla="val 80889"/>
              </a:avLst>
            </a:prstGeom>
            <a:solidFill>
              <a:srgbClr val="2C7C9F">
                <a:alpha val="80000"/>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76" name="Google Shape;876;g1821c3a7050_2_725"/>
            <p:cNvSpPr/>
            <p:nvPr/>
          </p:nvSpPr>
          <p:spPr>
            <a:xfrm rot="7922060">
              <a:off x="1839065" y="5179430"/>
              <a:ext cx="2033676" cy="790404"/>
            </a:xfrm>
            <a:prstGeom prst="leftArrow">
              <a:avLst>
                <a:gd name="adj1" fmla="val 50000"/>
                <a:gd name="adj2" fmla="val 80889"/>
              </a:avLst>
            </a:prstGeom>
            <a:solidFill>
              <a:srgbClr val="2C7C9F">
                <a:alpha val="80000"/>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77" name="Google Shape;877;g1821c3a7050_2_725"/>
            <p:cNvSpPr/>
            <p:nvPr/>
          </p:nvSpPr>
          <p:spPr>
            <a:xfrm rot="5400000">
              <a:off x="3651936" y="5446030"/>
              <a:ext cx="2033700" cy="790500"/>
            </a:xfrm>
            <a:prstGeom prst="leftArrow">
              <a:avLst>
                <a:gd name="adj1" fmla="val 50000"/>
                <a:gd name="adj2" fmla="val 80889"/>
              </a:avLst>
            </a:prstGeom>
            <a:solidFill>
              <a:srgbClr val="2C7C9F">
                <a:alpha val="80000"/>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78" name="Google Shape;878;g1821c3a7050_2_725"/>
            <p:cNvSpPr/>
            <p:nvPr/>
          </p:nvSpPr>
          <p:spPr>
            <a:xfrm rot="2678483">
              <a:off x="5435559" y="5202309"/>
              <a:ext cx="2033538" cy="792117"/>
            </a:xfrm>
            <a:prstGeom prst="leftArrow">
              <a:avLst>
                <a:gd name="adj1" fmla="val 50000"/>
                <a:gd name="adj2" fmla="val 80889"/>
              </a:avLst>
            </a:prstGeom>
            <a:solidFill>
              <a:srgbClr val="2C7C9F">
                <a:alpha val="80000"/>
              </a:srgbClr>
            </a:solidFill>
            <a:ln w="9525" cap="flat" cmpd="sng">
              <a:solidFill>
                <a:srgbClr val="3A93FF">
                  <a:alpha val="33725"/>
                </a:srgbClr>
              </a:solidFill>
              <a:prstDash val="solid"/>
              <a:round/>
              <a:headEnd type="none" w="sm" len="sm"/>
              <a:tailEnd type="none" w="sm" len="sm"/>
            </a:ln>
            <a:effectLst>
              <a:outerShdw blurRad="63500" dist="23000" dir="5400000" algn="ctr" rotWithShape="0">
                <a:schemeClr val="lt2">
                  <a:alpha val="34509"/>
                </a:scheme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879" name="Google Shape;879;g1821c3a7050_2_725"/>
            <p:cNvSpPr txBox="1"/>
            <p:nvPr/>
          </p:nvSpPr>
          <p:spPr>
            <a:xfrm>
              <a:off x="2724137" y="3799916"/>
              <a:ext cx="3917700" cy="125880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entury Gothic"/>
                  <a:ea typeface="Century Gothic"/>
                  <a:cs typeface="Century Gothic"/>
                  <a:sym typeface="Century Gothic"/>
                </a:rPr>
                <a:t>Convergent</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entury Gothic"/>
                  <a:ea typeface="Century Gothic"/>
                  <a:cs typeface="Century Gothic"/>
                  <a:sym typeface="Century Gothic"/>
                </a:rPr>
                <a:t>Thinking</a:t>
              </a:r>
              <a:endParaRPr sz="11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0"/>
                                        </p:tgtEl>
                                        <p:attrNameLst>
                                          <p:attrName>style.visibility</p:attrName>
                                        </p:attrNameLst>
                                      </p:cBhvr>
                                      <p:to>
                                        <p:strVal val="visible"/>
                                      </p:to>
                                    </p:set>
                                    <p:animEffect transition="in" filter="fade">
                                      <p:cBhvr>
                                        <p:cTn id="7" dur="2000"/>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pic>
        <p:nvPicPr>
          <p:cNvPr id="884" name="Google Shape;884;g1821c3a7050_2_740"/>
          <p:cNvPicPr preferRelativeResize="0"/>
          <p:nvPr/>
        </p:nvPicPr>
        <p:blipFill rotWithShape="1">
          <a:blip r:embed="rId3">
            <a:alphaModFix/>
          </a:blip>
          <a:srcRect/>
          <a:stretch/>
        </p:blipFill>
        <p:spPr>
          <a:xfrm>
            <a:off x="1592274" y="1242101"/>
            <a:ext cx="2660515" cy="3659714"/>
          </a:xfrm>
          <a:prstGeom prst="rect">
            <a:avLst/>
          </a:prstGeom>
          <a:noFill/>
          <a:ln>
            <a:noFill/>
          </a:ln>
        </p:spPr>
      </p:pic>
      <p:sp>
        <p:nvSpPr>
          <p:cNvPr id="885" name="Google Shape;885;g1821c3a7050_2_740"/>
          <p:cNvSpPr txBox="1"/>
          <p:nvPr/>
        </p:nvSpPr>
        <p:spPr>
          <a:xfrm>
            <a:off x="4252787" y="2008868"/>
            <a:ext cx="3939300" cy="531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entury Gothic"/>
                <a:ea typeface="Century Gothic"/>
                <a:cs typeface="Century Gothic"/>
                <a:sym typeface="Century Gothic"/>
              </a:rPr>
              <a:t>Metacognition</a:t>
            </a:r>
            <a:endParaRPr sz="1100" b="0" i="0" u="none" strike="noStrike" cap="none">
              <a:solidFill>
                <a:srgbClr val="000000"/>
              </a:solidFill>
              <a:latin typeface="Arial"/>
              <a:ea typeface="Arial"/>
              <a:cs typeface="Arial"/>
              <a:sym typeface="Arial"/>
            </a:endParaRPr>
          </a:p>
        </p:txBody>
      </p:sp>
      <p:sp>
        <p:nvSpPr>
          <p:cNvPr id="886" name="Google Shape;886;g1821c3a7050_2_740"/>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Thinking about Thinking</a:t>
            </a:r>
            <a:endParaRPr/>
          </a:p>
        </p:txBody>
      </p:sp>
      <p:pic>
        <p:nvPicPr>
          <p:cNvPr id="887" name="Google Shape;887;g1821c3a7050_2_740"/>
          <p:cNvPicPr preferRelativeResize="0"/>
          <p:nvPr/>
        </p:nvPicPr>
        <p:blipFill rotWithShape="1">
          <a:blip r:embed="rId4">
            <a:alphaModFix/>
          </a:blip>
          <a:srcRect/>
          <a:stretch/>
        </p:blipFill>
        <p:spPr>
          <a:xfrm>
            <a:off x="2261483" y="1590351"/>
            <a:ext cx="1033884" cy="11456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5"/>
                                        </p:tgtEl>
                                        <p:attrNameLst>
                                          <p:attrName>style.visibility</p:attrName>
                                        </p:attrNameLst>
                                      </p:cBhvr>
                                      <p:to>
                                        <p:strVal val="visible"/>
                                      </p:to>
                                    </p:set>
                                    <p:animEffect transition="in" filter="fade">
                                      <p:cBhvr>
                                        <p:cTn id="7" dur="1000"/>
                                        <p:tgtEl>
                                          <p:spTgt spid="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1821c3a7050_2_747"/>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Century Gothic"/>
              <a:buNone/>
            </a:pPr>
            <a:r>
              <a:rPr lang="en-US"/>
              <a:t>Today’s Agenda</a:t>
            </a:r>
            <a:endParaRPr/>
          </a:p>
        </p:txBody>
      </p:sp>
      <p:sp>
        <p:nvSpPr>
          <p:cNvPr id="894" name="Google Shape;894;g1821c3a7050_2_747"/>
          <p:cNvSpPr txBox="1">
            <a:spLocks noGrp="1"/>
          </p:cNvSpPr>
          <p:nvPr>
            <p:ph type="body" idx="1"/>
          </p:nvPr>
        </p:nvSpPr>
        <p:spPr>
          <a:xfrm>
            <a:off x="628652" y="1048757"/>
            <a:ext cx="8066100" cy="3360000"/>
          </a:xfrm>
          <a:prstGeom prst="rect">
            <a:avLst/>
          </a:prstGeom>
          <a:noFill/>
          <a:ln>
            <a:noFill/>
          </a:ln>
        </p:spPr>
        <p:txBody>
          <a:bodyPr spcFirstLastPara="1" wrap="square" lIns="68575" tIns="34275" rIns="68575" bIns="34275" anchor="t" anchorCtr="0">
            <a:noAutofit/>
          </a:bodyPr>
          <a:lstStyle/>
          <a:p>
            <a:pPr marL="342900" lvl="0" indent="-298450" algn="l" rtl="0">
              <a:lnSpc>
                <a:spcPct val="100000"/>
              </a:lnSpc>
              <a:spcBef>
                <a:spcPts val="0"/>
              </a:spcBef>
              <a:spcAft>
                <a:spcPts val="0"/>
              </a:spcAft>
              <a:buClr>
                <a:schemeClr val="dk1"/>
              </a:buClr>
              <a:buSzPts val="2100"/>
              <a:buFont typeface="Rockwell"/>
              <a:buAutoNum type="arabicParenR"/>
            </a:pPr>
            <a:r>
              <a:rPr lang="en-US">
                <a:solidFill>
                  <a:schemeClr val="dk1"/>
                </a:solidFill>
              </a:rPr>
              <a:t>Welcome &amp; Community Building</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Why Spend Time on Teaching the Skill of Question Formulation? </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Collaborative Learning with the Question Formulation Technique (QFT)</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b="1">
                <a:solidFill>
                  <a:schemeClr val="dk1"/>
                </a:solidFill>
              </a:rPr>
              <a:t>Explore Real Classroom Examples &amp; Applications</a:t>
            </a:r>
            <a:endParaRPr b="1"/>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Why is Question Formulation Important Now?</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Q&amp;A</a:t>
            </a:r>
            <a:endParaRPr/>
          </a:p>
          <a:p>
            <a:pPr marL="0" lvl="0" indent="0" algn="l" rtl="0">
              <a:lnSpc>
                <a:spcPct val="90000"/>
              </a:lnSpc>
              <a:spcBef>
                <a:spcPts val="1700"/>
              </a:spcBef>
              <a:spcAft>
                <a:spcPts val="0"/>
              </a:spcAft>
              <a:buClr>
                <a:schemeClr val="dk1"/>
              </a:buClr>
              <a:buSzPts val="2400"/>
              <a:buNone/>
            </a:pPr>
            <a:endParaRPr sz="2400">
              <a:latin typeface="Rockwell"/>
              <a:ea typeface="Rockwell"/>
              <a:cs typeface="Rockwell"/>
              <a:sym typeface="Rockwe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g1821c3a7050_2_753"/>
          <p:cNvSpPr txBox="1">
            <a:spLocks noGrp="1"/>
          </p:cNvSpPr>
          <p:nvPr>
            <p:ph type="body" idx="4294967295"/>
          </p:nvPr>
        </p:nvSpPr>
        <p:spPr>
          <a:xfrm>
            <a:off x="546394" y="3855270"/>
            <a:ext cx="8200500" cy="664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300"/>
              <a:buNone/>
            </a:pPr>
            <a:r>
              <a:rPr lang="en-US" sz="3300">
                <a:solidFill>
                  <a:schemeClr val="dk2"/>
                </a:solidFill>
              </a:rPr>
              <a:t>Exploring Classroom Examples</a:t>
            </a:r>
            <a:endParaRPr sz="3300">
              <a:solidFill>
                <a:schemeClr val="dk2"/>
              </a:solidFill>
              <a:latin typeface="Rockwell"/>
              <a:ea typeface="Rockwell"/>
              <a:cs typeface="Rockwell"/>
              <a:sym typeface="Rockwell"/>
            </a:endParaRPr>
          </a:p>
        </p:txBody>
      </p:sp>
      <p:pic>
        <p:nvPicPr>
          <p:cNvPr id="901" name="Google Shape;901;g1821c3a7050_2_753" descr="Screenshot 2015-09-16 15.08.22.png"/>
          <p:cNvPicPr preferRelativeResize="0"/>
          <p:nvPr/>
        </p:nvPicPr>
        <p:blipFill rotWithShape="1">
          <a:blip r:embed="rId3">
            <a:alphaModFix/>
          </a:blip>
          <a:srcRect/>
          <a:stretch/>
        </p:blipFill>
        <p:spPr>
          <a:xfrm>
            <a:off x="931823" y="380264"/>
            <a:ext cx="5381444" cy="3027062"/>
          </a:xfrm>
          <a:prstGeom prst="rect">
            <a:avLst/>
          </a:prstGeom>
          <a:noFill/>
          <a:ln>
            <a:noFill/>
          </a:ln>
        </p:spPr>
      </p:pic>
      <p:cxnSp>
        <p:nvCxnSpPr>
          <p:cNvPr id="902" name="Google Shape;902;g1821c3a7050_2_753"/>
          <p:cNvCxnSpPr/>
          <p:nvPr/>
        </p:nvCxnSpPr>
        <p:spPr>
          <a:xfrm>
            <a:off x="546392" y="4483491"/>
            <a:ext cx="7968900" cy="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g1821c3a7050_2_760"/>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dk2"/>
              </a:buClr>
              <a:buSzPts val="3300"/>
              <a:buFont typeface="Century Gothic"/>
              <a:buNone/>
            </a:pPr>
            <a:r>
              <a:rPr lang="en-US" sz="3300" b="0"/>
              <a:t>Classroom Example: </a:t>
            </a:r>
            <a:br>
              <a:rPr lang="en-US" sz="3300" b="0"/>
            </a:br>
            <a:r>
              <a:rPr lang="en-US" sz="3300" b="0"/>
              <a:t>Kindergarten</a:t>
            </a:r>
            <a:endParaRPr b="0"/>
          </a:p>
        </p:txBody>
      </p:sp>
      <p:sp>
        <p:nvSpPr>
          <p:cNvPr id="909" name="Google Shape;909;g1821c3a7050_2_760"/>
          <p:cNvSpPr txBox="1">
            <a:spLocks noGrp="1"/>
          </p:cNvSpPr>
          <p:nvPr>
            <p:ph type="body" idx="1"/>
          </p:nvPr>
        </p:nvSpPr>
        <p:spPr>
          <a:xfrm>
            <a:off x="1135856" y="1800041"/>
            <a:ext cx="6872400" cy="1831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700"/>
              <a:buNone/>
            </a:pPr>
            <a:r>
              <a:rPr lang="en-US" sz="2300" u="sng">
                <a:solidFill>
                  <a:schemeClr val="dk1"/>
                </a:solidFill>
              </a:rPr>
              <a:t>Teacher</a:t>
            </a:r>
            <a:r>
              <a:rPr lang="en-US" sz="2300">
                <a:solidFill>
                  <a:schemeClr val="dk1"/>
                </a:solidFill>
              </a:rPr>
              <a:t>: Jennifer Shaffer, Walkersville, MD</a:t>
            </a:r>
            <a:endParaRPr/>
          </a:p>
          <a:p>
            <a:pPr marL="0" lvl="0" indent="0" algn="l" rtl="0">
              <a:lnSpc>
                <a:spcPct val="100000"/>
              </a:lnSpc>
              <a:spcBef>
                <a:spcPts val="1200"/>
              </a:spcBef>
              <a:spcAft>
                <a:spcPts val="0"/>
              </a:spcAft>
              <a:buClr>
                <a:schemeClr val="dk1"/>
              </a:buClr>
              <a:buSzPts val="1700"/>
              <a:buNone/>
            </a:pPr>
            <a:r>
              <a:rPr lang="en-US" sz="2300" u="sng">
                <a:solidFill>
                  <a:schemeClr val="dk1"/>
                </a:solidFill>
              </a:rPr>
              <a:t>Topic</a:t>
            </a:r>
            <a:r>
              <a:rPr lang="en-US" sz="2300">
                <a:solidFill>
                  <a:schemeClr val="dk1"/>
                </a:solidFill>
              </a:rPr>
              <a:t>: Non-fiction literacy</a:t>
            </a:r>
            <a:endParaRPr/>
          </a:p>
          <a:p>
            <a:pPr marL="0" lvl="0" indent="0" algn="l" rtl="0">
              <a:lnSpc>
                <a:spcPct val="100000"/>
              </a:lnSpc>
              <a:spcBef>
                <a:spcPts val="1200"/>
              </a:spcBef>
              <a:spcAft>
                <a:spcPts val="0"/>
              </a:spcAft>
              <a:buClr>
                <a:schemeClr val="dk1"/>
              </a:buClr>
              <a:buSzPts val="1700"/>
              <a:buNone/>
            </a:pPr>
            <a:r>
              <a:rPr lang="en-US" sz="2300" u="sng">
                <a:solidFill>
                  <a:schemeClr val="dk1"/>
                </a:solidFill>
              </a:rPr>
              <a:t>Purpose</a:t>
            </a:r>
            <a:r>
              <a:rPr lang="en-US" sz="2300">
                <a:solidFill>
                  <a:schemeClr val="dk1"/>
                </a:solidFill>
              </a:rPr>
              <a:t>: To engage students prior to reading a nonfiction text about alligators</a:t>
            </a:r>
            <a:endParaRPr/>
          </a:p>
          <a:p>
            <a:pPr marL="177800" lvl="0" indent="-76200" algn="l" rtl="0">
              <a:lnSpc>
                <a:spcPct val="100000"/>
              </a:lnSpc>
              <a:spcBef>
                <a:spcPts val="1200"/>
              </a:spcBef>
              <a:spcAft>
                <a:spcPts val="0"/>
              </a:spcAft>
              <a:buClr>
                <a:schemeClr val="dk1"/>
              </a:buClr>
              <a:buSzPts val="1700"/>
              <a:buNone/>
            </a:pPr>
            <a:endParaRPr sz="23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1821c3a7050_2_766"/>
          <p:cNvSpPr txBox="1">
            <a:spLocks noGrp="1"/>
          </p:cNvSpPr>
          <p:nvPr>
            <p:ph type="title"/>
          </p:nvPr>
        </p:nvSpPr>
        <p:spPr>
          <a:xfrm>
            <a:off x="678460" y="247679"/>
            <a:ext cx="7886700" cy="994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629DD1"/>
              </a:buClr>
              <a:buSzPts val="3000"/>
              <a:buFont typeface="Century Gothic"/>
              <a:buNone/>
            </a:pPr>
            <a:r>
              <a:rPr lang="en-US" b="0"/>
              <a:t>Question Focus</a:t>
            </a:r>
            <a:endParaRPr b="0"/>
          </a:p>
        </p:txBody>
      </p:sp>
      <p:pic>
        <p:nvPicPr>
          <p:cNvPr id="915" name="Google Shape;915;g1821c3a7050_2_766" descr="\\fcps.org\fcps\Redirection\Central Offices\Professional Dev\jay.corrigan\My Documents\My Pictures\alligator-babies-texas_62971_990x742.jpg"/>
          <p:cNvPicPr preferRelativeResize="0">
            <a:picLocks noGrp="1"/>
          </p:cNvPicPr>
          <p:nvPr>
            <p:ph type="body" idx="4294967295"/>
          </p:nvPr>
        </p:nvPicPr>
        <p:blipFill rotWithShape="1">
          <a:blip r:embed="rId3">
            <a:alphaModFix/>
          </a:blip>
          <a:srcRect/>
          <a:stretch/>
        </p:blipFill>
        <p:spPr>
          <a:xfrm>
            <a:off x="1629136" y="1104659"/>
            <a:ext cx="5885700" cy="3539700"/>
          </a:xfrm>
          <a:prstGeom prst="rect">
            <a:avLst/>
          </a:prstGeom>
          <a:noFill/>
          <a:ln>
            <a:noFill/>
          </a:ln>
        </p:spPr>
      </p:pic>
      <p:sp>
        <p:nvSpPr>
          <p:cNvPr id="916" name="Google Shape;916;g1821c3a7050_2_766"/>
          <p:cNvSpPr txBox="1"/>
          <p:nvPr/>
        </p:nvSpPr>
        <p:spPr>
          <a:xfrm>
            <a:off x="5237798" y="4793961"/>
            <a:ext cx="39897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Century Gothic"/>
                <a:ea typeface="Century Gothic"/>
                <a:cs typeface="Century Gothic"/>
                <a:sym typeface="Century Gothic"/>
                <a:hlinkClick r:id="rId4"/>
              </a:rPr>
              <a:t>Photograph by Nuwan Samaranayake, 2013</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1821c3a7050_2_772"/>
          <p:cNvSpPr txBox="1">
            <a:spLocks noGrp="1"/>
          </p:cNvSpPr>
          <p:nvPr>
            <p:ph type="title"/>
          </p:nvPr>
        </p:nvSpPr>
        <p:spPr>
          <a:xfrm>
            <a:off x="669779" y="3065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b="0">
                <a:latin typeface="Century Gothic"/>
                <a:ea typeface="Century Gothic"/>
                <a:cs typeface="Century Gothic"/>
                <a:sym typeface="Century Gothic"/>
              </a:rPr>
              <a:t>Student Questions</a:t>
            </a:r>
            <a:endParaRPr/>
          </a:p>
        </p:txBody>
      </p:sp>
      <p:sp>
        <p:nvSpPr>
          <p:cNvPr id="922" name="Google Shape;922;g1821c3a7050_2_772"/>
          <p:cNvSpPr txBox="1">
            <a:spLocks noGrp="1"/>
          </p:cNvSpPr>
          <p:nvPr>
            <p:ph type="body" idx="4294967295"/>
          </p:nvPr>
        </p:nvSpPr>
        <p:spPr>
          <a:xfrm>
            <a:off x="669779" y="1263765"/>
            <a:ext cx="3243300" cy="3415200"/>
          </a:xfrm>
          <a:prstGeom prst="rect">
            <a:avLst/>
          </a:prstGeom>
          <a:noFill/>
          <a:ln>
            <a:noFill/>
          </a:ln>
        </p:spPr>
        <p:txBody>
          <a:bodyPr spcFirstLastPara="1" wrap="square" lIns="68575" tIns="34275" rIns="68575" bIns="34275" anchor="t" anchorCtr="0">
            <a:noAutofit/>
          </a:bodyPr>
          <a:lstStyle/>
          <a:p>
            <a:pPr marL="381000" lvl="0" indent="-381000" algn="l" rtl="0">
              <a:lnSpc>
                <a:spcPct val="90000"/>
              </a:lnSpc>
              <a:spcBef>
                <a:spcPts val="0"/>
              </a:spcBef>
              <a:spcAft>
                <a:spcPts val="0"/>
              </a:spcAft>
              <a:buClr>
                <a:schemeClr val="dk1"/>
              </a:buClr>
              <a:buSzPts val="1800"/>
              <a:buFont typeface="Arial"/>
              <a:buAutoNum type="arabicPeriod"/>
            </a:pPr>
            <a:r>
              <a:rPr lang="en-US" sz="1800"/>
              <a:t>Is the alligator camouflaged?</a:t>
            </a:r>
            <a:endParaRPr/>
          </a:p>
          <a:p>
            <a:pPr marL="381000" lvl="0" indent="-381000" algn="l" rtl="0">
              <a:lnSpc>
                <a:spcPct val="90000"/>
              </a:lnSpc>
              <a:spcBef>
                <a:spcPts val="600"/>
              </a:spcBef>
              <a:spcAft>
                <a:spcPts val="0"/>
              </a:spcAft>
              <a:buClr>
                <a:schemeClr val="dk1"/>
              </a:buClr>
              <a:buSzPts val="1800"/>
              <a:buFont typeface="Arial"/>
              <a:buAutoNum type="arabicPeriod"/>
            </a:pPr>
            <a:r>
              <a:rPr lang="en-US" sz="1800"/>
              <a:t>Why do the babies have stripes?</a:t>
            </a:r>
            <a:endParaRPr/>
          </a:p>
          <a:p>
            <a:pPr marL="381000" lvl="0" indent="-381000" algn="l" rtl="0">
              <a:lnSpc>
                <a:spcPct val="90000"/>
              </a:lnSpc>
              <a:spcBef>
                <a:spcPts val="600"/>
              </a:spcBef>
              <a:spcAft>
                <a:spcPts val="0"/>
              </a:spcAft>
              <a:buClr>
                <a:schemeClr val="dk1"/>
              </a:buClr>
              <a:buSzPts val="1800"/>
              <a:buFont typeface="Arial"/>
              <a:buAutoNum type="arabicPeriod"/>
            </a:pPr>
            <a:r>
              <a:rPr lang="en-US" sz="1800"/>
              <a:t>Are those baby crocodiles?</a:t>
            </a:r>
            <a:endParaRPr/>
          </a:p>
          <a:p>
            <a:pPr marL="381000" lvl="0" indent="-381000" algn="l" rtl="0">
              <a:lnSpc>
                <a:spcPct val="90000"/>
              </a:lnSpc>
              <a:spcBef>
                <a:spcPts val="600"/>
              </a:spcBef>
              <a:spcAft>
                <a:spcPts val="0"/>
              </a:spcAft>
              <a:buClr>
                <a:schemeClr val="dk1"/>
              </a:buClr>
              <a:buSzPts val="1800"/>
              <a:buFont typeface="Arial"/>
              <a:buAutoNum type="arabicPeriod"/>
            </a:pPr>
            <a:r>
              <a:rPr lang="en-US" sz="1800"/>
              <a:t>Is it a mom or dad crocodile?</a:t>
            </a:r>
            <a:endParaRPr/>
          </a:p>
          <a:p>
            <a:pPr marL="381000" lvl="0" indent="-381000" algn="l" rtl="0">
              <a:lnSpc>
                <a:spcPct val="90000"/>
              </a:lnSpc>
              <a:spcBef>
                <a:spcPts val="600"/>
              </a:spcBef>
              <a:spcAft>
                <a:spcPts val="0"/>
              </a:spcAft>
              <a:buClr>
                <a:schemeClr val="dk1"/>
              </a:buClr>
              <a:buSzPts val="1800"/>
              <a:buFont typeface="Arial"/>
              <a:buAutoNum type="arabicPeriod"/>
            </a:pPr>
            <a:r>
              <a:rPr lang="en-US" sz="1800"/>
              <a:t>What is the green stuff?</a:t>
            </a:r>
            <a:endParaRPr/>
          </a:p>
          <a:p>
            <a:pPr marL="381000" lvl="0" indent="-381000" algn="l" rtl="0">
              <a:lnSpc>
                <a:spcPct val="90000"/>
              </a:lnSpc>
              <a:spcBef>
                <a:spcPts val="600"/>
              </a:spcBef>
              <a:spcAft>
                <a:spcPts val="0"/>
              </a:spcAft>
              <a:buClr>
                <a:schemeClr val="dk1"/>
              </a:buClr>
              <a:buSzPts val="1800"/>
              <a:buFont typeface="Arial"/>
              <a:buAutoNum type="arabicPeriod"/>
            </a:pPr>
            <a:r>
              <a:rPr lang="en-US" sz="1800"/>
              <a:t>Why are they in the water so low?</a:t>
            </a:r>
            <a:endParaRPr/>
          </a:p>
          <a:p>
            <a:pPr marL="381000" lvl="0" indent="-266700" algn="l" rtl="0">
              <a:lnSpc>
                <a:spcPct val="90000"/>
              </a:lnSpc>
              <a:spcBef>
                <a:spcPts val="600"/>
              </a:spcBef>
              <a:spcAft>
                <a:spcPts val="0"/>
              </a:spcAft>
              <a:buClr>
                <a:schemeClr val="dk1"/>
              </a:buClr>
              <a:buSzPts val="1800"/>
              <a:buFont typeface="Arial"/>
              <a:buNone/>
            </a:pPr>
            <a:endParaRPr sz="1800">
              <a:solidFill>
                <a:srgbClr val="595959"/>
              </a:solidFill>
              <a:latin typeface="Gill Sans"/>
              <a:ea typeface="Gill Sans"/>
              <a:cs typeface="Gill Sans"/>
              <a:sym typeface="Gill Sans"/>
            </a:endParaRPr>
          </a:p>
        </p:txBody>
      </p:sp>
      <p:sp>
        <p:nvSpPr>
          <p:cNvPr id="923" name="Google Shape;923;g1821c3a7050_2_772"/>
          <p:cNvSpPr txBox="1">
            <a:spLocks noGrp="1"/>
          </p:cNvSpPr>
          <p:nvPr>
            <p:ph type="body" idx="4294967295"/>
          </p:nvPr>
        </p:nvSpPr>
        <p:spPr>
          <a:xfrm>
            <a:off x="4548850" y="2014781"/>
            <a:ext cx="3432000" cy="3105300"/>
          </a:xfrm>
          <a:prstGeom prst="rect">
            <a:avLst/>
          </a:prstGeom>
          <a:noFill/>
          <a:ln>
            <a:noFill/>
          </a:ln>
        </p:spPr>
        <p:txBody>
          <a:bodyPr spcFirstLastPara="1" wrap="square" lIns="68575" tIns="34275" rIns="68575" bIns="34275" anchor="t" anchorCtr="0">
            <a:noAutofit/>
          </a:bodyPr>
          <a:lstStyle/>
          <a:p>
            <a:pPr marL="342900" lvl="0" indent="-342900" algn="l" rtl="0">
              <a:lnSpc>
                <a:spcPct val="90000"/>
              </a:lnSpc>
              <a:spcBef>
                <a:spcPts val="0"/>
              </a:spcBef>
              <a:spcAft>
                <a:spcPts val="0"/>
              </a:spcAft>
              <a:buClr>
                <a:schemeClr val="dk1"/>
              </a:buClr>
              <a:buSzPts val="1800"/>
              <a:buFont typeface="Century Gothic"/>
              <a:buAutoNum type="arabicPeriod" startAt="7"/>
            </a:pPr>
            <a:r>
              <a:rPr lang="en-US" sz="1800"/>
              <a:t>Where are they going?</a:t>
            </a:r>
            <a:endParaRPr/>
          </a:p>
          <a:p>
            <a:pPr marL="342900" lvl="0" indent="-342900" algn="l" rtl="0">
              <a:lnSpc>
                <a:spcPct val="90000"/>
              </a:lnSpc>
              <a:spcBef>
                <a:spcPts val="600"/>
              </a:spcBef>
              <a:spcAft>
                <a:spcPts val="0"/>
              </a:spcAft>
              <a:buClr>
                <a:schemeClr val="dk1"/>
              </a:buClr>
              <a:buSzPts val="1800"/>
              <a:buFont typeface="Century Gothic"/>
              <a:buAutoNum type="arabicPeriod" startAt="7"/>
            </a:pPr>
            <a:r>
              <a:rPr lang="en-US" sz="1800"/>
              <a:t>Why are the baby alligator’s eyes white and the mom’s black?</a:t>
            </a:r>
            <a:endParaRPr/>
          </a:p>
          <a:p>
            <a:pPr marL="342900" lvl="0" indent="-342900" algn="l" rtl="0">
              <a:lnSpc>
                <a:spcPct val="90000"/>
              </a:lnSpc>
              <a:spcBef>
                <a:spcPts val="600"/>
              </a:spcBef>
              <a:spcAft>
                <a:spcPts val="0"/>
              </a:spcAft>
              <a:buClr>
                <a:schemeClr val="dk1"/>
              </a:buClr>
              <a:buSzPts val="1800"/>
              <a:buFont typeface="Century Gothic"/>
              <a:buAutoNum type="arabicPeriod" startAt="7"/>
            </a:pPr>
            <a:r>
              <a:rPr lang="en-US" sz="1800"/>
              <a:t>Why are baby alligators on top of the momma alligator?</a:t>
            </a:r>
            <a:endParaRPr/>
          </a:p>
          <a:p>
            <a:pPr marL="342900" lvl="0" indent="-342900" algn="l" rtl="0">
              <a:lnSpc>
                <a:spcPct val="90000"/>
              </a:lnSpc>
              <a:spcBef>
                <a:spcPts val="600"/>
              </a:spcBef>
              <a:spcAft>
                <a:spcPts val="0"/>
              </a:spcAft>
              <a:buClr>
                <a:schemeClr val="dk1"/>
              </a:buClr>
              <a:buSzPts val="1800"/>
              <a:buFont typeface="Century Gothic"/>
              <a:buAutoNum type="arabicPeriod" startAt="7"/>
            </a:pPr>
            <a:r>
              <a:rPr lang="en-US" sz="1800"/>
              <a:t>Why does momma or daddy have bumps on them?</a:t>
            </a:r>
            <a:endParaRPr/>
          </a:p>
        </p:txBody>
      </p:sp>
      <p:pic>
        <p:nvPicPr>
          <p:cNvPr id="924" name="Google Shape;924;g1821c3a7050_2_772" descr="\\fcps.org\fcps\Redirection\Central Offices\Professional Dev\jay.corrigan\My Documents\My Pictures\alligator-babies-texas_62971_990x742.jpg"/>
          <p:cNvPicPr preferRelativeResize="0"/>
          <p:nvPr/>
        </p:nvPicPr>
        <p:blipFill rotWithShape="1">
          <a:blip r:embed="rId3">
            <a:alphaModFix/>
          </a:blip>
          <a:srcRect t="13407" b="13401"/>
          <a:stretch/>
        </p:blipFill>
        <p:spPr>
          <a:xfrm>
            <a:off x="4687491" y="109538"/>
            <a:ext cx="3094433" cy="16978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2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1821c3a7050_2_277"/>
          <p:cNvSpPr txBox="1">
            <a:spLocks noGrp="1"/>
          </p:cNvSpPr>
          <p:nvPr>
            <p:ph type="ctrTitle"/>
          </p:nvPr>
        </p:nvSpPr>
        <p:spPr>
          <a:xfrm>
            <a:off x="414670" y="360094"/>
            <a:ext cx="8446800" cy="1182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sz="3600" b="0"/>
              <a:t>The Power of Question Formulation for Lifelong Learning</a:t>
            </a:r>
            <a:endParaRPr/>
          </a:p>
        </p:txBody>
      </p:sp>
      <p:sp>
        <p:nvSpPr>
          <p:cNvPr id="535" name="Google Shape;535;g1821c3a7050_2_277"/>
          <p:cNvSpPr txBox="1">
            <a:spLocks noGrp="1"/>
          </p:cNvSpPr>
          <p:nvPr>
            <p:ph type="subTitle" idx="1"/>
          </p:nvPr>
        </p:nvSpPr>
        <p:spPr>
          <a:xfrm>
            <a:off x="414670" y="2394080"/>
            <a:ext cx="7565700" cy="1838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2700"/>
              <a:buNone/>
            </a:pPr>
            <a:r>
              <a:rPr lang="en-US" sz="2700">
                <a:latin typeface="Century Gothic"/>
                <a:ea typeface="Century Gothic"/>
                <a:cs typeface="Century Gothic"/>
                <a:sym typeface="Century Gothic"/>
              </a:rPr>
              <a:t>Sarah Westbrook</a:t>
            </a:r>
            <a:endParaRPr/>
          </a:p>
          <a:p>
            <a:pPr marL="0" lvl="0" indent="0" algn="l" rtl="0">
              <a:lnSpc>
                <a:spcPct val="100000"/>
              </a:lnSpc>
              <a:spcBef>
                <a:spcPts val="0"/>
              </a:spcBef>
              <a:spcAft>
                <a:spcPts val="0"/>
              </a:spcAft>
              <a:buClr>
                <a:schemeClr val="dk1"/>
              </a:buClr>
              <a:buSzPts val="2100"/>
              <a:buNone/>
            </a:pPr>
            <a:r>
              <a:rPr lang="en-US" sz="2100">
                <a:latin typeface="Century Gothic"/>
                <a:ea typeface="Century Gothic"/>
                <a:cs typeface="Century Gothic"/>
                <a:sym typeface="Century Gothic"/>
              </a:rPr>
              <a:t>Director of Professional Learning</a:t>
            </a:r>
            <a:endParaRPr/>
          </a:p>
          <a:p>
            <a:pPr marL="0" lvl="0" indent="0" algn="l" rtl="0">
              <a:lnSpc>
                <a:spcPct val="100000"/>
              </a:lnSpc>
              <a:spcBef>
                <a:spcPts val="0"/>
              </a:spcBef>
              <a:spcAft>
                <a:spcPts val="0"/>
              </a:spcAft>
              <a:buClr>
                <a:schemeClr val="dk1"/>
              </a:buClr>
              <a:buSzPts val="2100"/>
              <a:buNone/>
            </a:pPr>
            <a:r>
              <a:rPr lang="en-US" sz="2100">
                <a:latin typeface="Century Gothic"/>
                <a:ea typeface="Century Gothic"/>
                <a:cs typeface="Century Gothic"/>
                <a:sym typeface="Century Gothic"/>
              </a:rPr>
              <a:t>The Right Question Institute</a:t>
            </a:r>
            <a:endParaRPr/>
          </a:p>
          <a:p>
            <a:pPr marL="0" lvl="0" indent="0" algn="l" rtl="0">
              <a:lnSpc>
                <a:spcPct val="100000"/>
              </a:lnSpc>
              <a:spcBef>
                <a:spcPts val="0"/>
              </a:spcBef>
              <a:spcAft>
                <a:spcPts val="0"/>
              </a:spcAft>
              <a:buClr>
                <a:schemeClr val="dk1"/>
              </a:buClr>
              <a:buSzPts val="2100"/>
              <a:buNone/>
            </a:pPr>
            <a:endParaRPr sz="2100"/>
          </a:p>
          <a:p>
            <a:pPr marL="0" lvl="0" indent="0" algn="l" rtl="0">
              <a:lnSpc>
                <a:spcPct val="100000"/>
              </a:lnSpc>
              <a:spcBef>
                <a:spcPts val="0"/>
              </a:spcBef>
              <a:spcAft>
                <a:spcPts val="0"/>
              </a:spcAft>
              <a:buClr>
                <a:schemeClr val="dk1"/>
              </a:buClr>
              <a:buSzPts val="2100"/>
              <a:buNone/>
            </a:pPr>
            <a:r>
              <a:rPr lang="en-US" sz="2100" u="sng">
                <a:solidFill>
                  <a:schemeClr val="hlink"/>
                </a:solidFill>
                <a:hlinkClick r:id="rId3"/>
              </a:rPr>
              <a:t>Sarah.westbrook@rightquestion.org</a:t>
            </a:r>
            <a:r>
              <a:rPr lang="en-US" sz="2100"/>
              <a:t>, @Sarah RQI						</a:t>
            </a:r>
            <a:endParaRPr sz="2100">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g1821c3a7050_2_779"/>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000"/>
              <a:buFont typeface="Century Gothic"/>
              <a:buNone/>
            </a:pPr>
            <a:r>
              <a:rPr lang="en-US" sz="3000" b="1"/>
              <a:t>Virtual</a:t>
            </a:r>
            <a:r>
              <a:rPr lang="en-US" sz="3000"/>
              <a:t> Classroom Example: 7</a:t>
            </a:r>
            <a:r>
              <a:rPr lang="en-US" sz="3000" baseline="30000"/>
              <a:t>th</a:t>
            </a:r>
            <a:r>
              <a:rPr lang="en-US" sz="3000"/>
              <a:t> Grade</a:t>
            </a:r>
            <a:endParaRPr/>
          </a:p>
        </p:txBody>
      </p:sp>
      <p:sp>
        <p:nvSpPr>
          <p:cNvPr id="931" name="Google Shape;931;g1821c3a7050_2_77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dk1"/>
              </a:buClr>
              <a:buSzPts val="2100"/>
              <a:buNone/>
            </a:pPr>
            <a:r>
              <a:rPr lang="en-US" u="sng"/>
              <a:t>Teacher: </a:t>
            </a:r>
            <a:r>
              <a:rPr lang="en-US"/>
              <a:t>Melissa Lawson, Folsom, CA</a:t>
            </a:r>
            <a:endParaRPr/>
          </a:p>
          <a:p>
            <a:pPr marL="0" lvl="0" indent="0" algn="l" rtl="0">
              <a:lnSpc>
                <a:spcPct val="100000"/>
              </a:lnSpc>
              <a:spcBef>
                <a:spcPts val="1700"/>
              </a:spcBef>
              <a:spcAft>
                <a:spcPts val="0"/>
              </a:spcAft>
              <a:buClr>
                <a:schemeClr val="dk1"/>
              </a:buClr>
              <a:buSzPts val="2100"/>
              <a:buNone/>
            </a:pPr>
            <a:r>
              <a:rPr lang="en-US" u="sng"/>
              <a:t>Topic:</a:t>
            </a:r>
            <a:r>
              <a:rPr lang="en-US"/>
              <a:t> Japanese American Internment during World War II</a:t>
            </a:r>
            <a:endParaRPr/>
          </a:p>
          <a:p>
            <a:pPr marL="0" lvl="0" indent="0" algn="l" rtl="0">
              <a:lnSpc>
                <a:spcPct val="100000"/>
              </a:lnSpc>
              <a:spcBef>
                <a:spcPts val="1700"/>
              </a:spcBef>
              <a:spcAft>
                <a:spcPts val="0"/>
              </a:spcAft>
              <a:buClr>
                <a:schemeClr val="dk1"/>
              </a:buClr>
              <a:buSzPts val="2100"/>
              <a:buNone/>
            </a:pPr>
            <a:r>
              <a:rPr lang="en-US" u="sng"/>
              <a:t>Purpose:</a:t>
            </a:r>
            <a:r>
              <a:rPr lang="en-US"/>
              <a:t> To help students engage with primary sources to begin a research process.</a:t>
            </a:r>
            <a:endParaRPr/>
          </a:p>
        </p:txBody>
      </p:sp>
      <p:pic>
        <p:nvPicPr>
          <p:cNvPr id="932" name="Google Shape;932;g1821c3a7050_2_779"/>
          <p:cNvPicPr preferRelativeResize="0"/>
          <p:nvPr/>
        </p:nvPicPr>
        <p:blipFill rotWithShape="1">
          <a:blip r:embed="rId3">
            <a:alphaModFix/>
          </a:blip>
          <a:srcRect t="14588" b="15170"/>
          <a:stretch/>
        </p:blipFill>
        <p:spPr>
          <a:xfrm>
            <a:off x="7309412" y="3857621"/>
            <a:ext cx="1630704" cy="11453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g1821c3a7050_2_786"/>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Question Focus </a:t>
            </a:r>
            <a:endParaRPr/>
          </a:p>
        </p:txBody>
      </p:sp>
      <p:pic>
        <p:nvPicPr>
          <p:cNvPr id="939" name="Google Shape;939;g1821c3a7050_2_786"/>
          <p:cNvPicPr preferRelativeResize="0">
            <a:picLocks noGrp="1"/>
          </p:cNvPicPr>
          <p:nvPr>
            <p:ph type="body" idx="1"/>
          </p:nvPr>
        </p:nvPicPr>
        <p:blipFill rotWithShape="1">
          <a:blip r:embed="rId3">
            <a:alphaModFix/>
          </a:blip>
          <a:srcRect/>
          <a:stretch/>
        </p:blipFill>
        <p:spPr>
          <a:xfrm>
            <a:off x="628650" y="1169491"/>
            <a:ext cx="4601700" cy="3652800"/>
          </a:xfrm>
          <a:prstGeom prst="rect">
            <a:avLst/>
          </a:prstGeom>
          <a:noFill/>
          <a:ln>
            <a:noFill/>
          </a:ln>
        </p:spPr>
      </p:pic>
      <p:sp>
        <p:nvSpPr>
          <p:cNvPr id="940" name="Google Shape;940;g1821c3a7050_2_786"/>
          <p:cNvSpPr txBox="1"/>
          <p:nvPr/>
        </p:nvSpPr>
        <p:spPr>
          <a:xfrm>
            <a:off x="5700712" y="1506892"/>
            <a:ext cx="3021900" cy="3732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Lange, Dorothea. (1942) Oakland, CA, Mar. 1942.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A large sign reading "I am an American" placed in the window of a store on December 8, the day after Pearl Harbor. The store was closed following orders to persons of Japanese descent to evacuate from certain West Coast areas.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[Photograph] Retrieved from the Library of Congress, </a:t>
            </a:r>
            <a:r>
              <a:rPr lang="en-US" sz="14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https://www.loc.gov/pictures/resource/cph.3a24566/</a:t>
            </a:r>
            <a:r>
              <a:rPr lang="en-US" sz="1400" b="0" i="0" u="none" strike="noStrike" cap="none">
                <a:solidFill>
                  <a:schemeClr val="dk1"/>
                </a:solidFill>
                <a:latin typeface="Century Gothic"/>
                <a:ea typeface="Century Gothic"/>
                <a:cs typeface="Century Gothic"/>
                <a:sym typeface="Century Gothic"/>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g1821c3a7050_2_793"/>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Selected Questions</a:t>
            </a:r>
            <a:endParaRPr/>
          </a:p>
        </p:txBody>
      </p:sp>
      <p:sp>
        <p:nvSpPr>
          <p:cNvPr id="946" name="Google Shape;946;g1821c3a7050_2_793"/>
          <p:cNvSpPr txBox="1">
            <a:spLocks noGrp="1"/>
          </p:cNvSpPr>
          <p:nvPr>
            <p:ph type="body" idx="1"/>
          </p:nvPr>
        </p:nvSpPr>
        <p:spPr>
          <a:xfrm>
            <a:off x="207330" y="907875"/>
            <a:ext cx="4494300" cy="4304700"/>
          </a:xfrm>
          <a:prstGeom prst="rect">
            <a:avLst/>
          </a:prstGeom>
          <a:noFill/>
          <a:ln>
            <a:noFill/>
          </a:ln>
        </p:spPr>
        <p:txBody>
          <a:bodyPr spcFirstLastPara="1" wrap="square" lIns="68575" tIns="34275" rIns="68575" bIns="34275" anchor="t" anchorCtr="0">
            <a:spAutoFit/>
          </a:bodyPr>
          <a:lstStyle/>
          <a:p>
            <a:pPr marL="342900" lvl="0" indent="-317500" algn="l" rtl="0">
              <a:lnSpc>
                <a:spcPct val="120000"/>
              </a:lnSpc>
              <a:spcBef>
                <a:spcPts val="0"/>
              </a:spcBef>
              <a:spcAft>
                <a:spcPts val="0"/>
              </a:spcAft>
              <a:buClr>
                <a:schemeClr val="dk1"/>
              </a:buClr>
              <a:buSzPts val="1400"/>
              <a:buFont typeface="Century Gothic"/>
              <a:buAutoNum type="arabicParenR"/>
            </a:pPr>
            <a:r>
              <a:rPr lang="en-US" sz="1400"/>
              <a:t>Why is the car there?</a:t>
            </a:r>
            <a:endParaRPr sz="1400"/>
          </a:p>
          <a:p>
            <a:pPr marL="342900" lvl="0" indent="-317500" algn="l" rtl="0">
              <a:lnSpc>
                <a:spcPct val="120000"/>
              </a:lnSpc>
              <a:spcBef>
                <a:spcPts val="300"/>
              </a:spcBef>
              <a:spcAft>
                <a:spcPts val="0"/>
              </a:spcAft>
              <a:buClr>
                <a:schemeClr val="dk1"/>
              </a:buClr>
              <a:buSzPts val="1400"/>
              <a:buFont typeface="Century Gothic"/>
              <a:buAutoNum type="arabicParenR"/>
            </a:pPr>
            <a:r>
              <a:rPr lang="en-US" sz="1400"/>
              <a:t>Who was the owner of the car?</a:t>
            </a:r>
            <a:endParaRPr sz="1400"/>
          </a:p>
          <a:p>
            <a:pPr marL="342900" lvl="0" indent="-317500" algn="l" rtl="0">
              <a:lnSpc>
                <a:spcPct val="120000"/>
              </a:lnSpc>
              <a:spcBef>
                <a:spcPts val="300"/>
              </a:spcBef>
              <a:spcAft>
                <a:spcPts val="0"/>
              </a:spcAft>
              <a:buClr>
                <a:schemeClr val="dk1"/>
              </a:buClr>
              <a:buSzPts val="1400"/>
              <a:buFont typeface="Century Gothic"/>
              <a:buAutoNum type="arabicParenR"/>
            </a:pPr>
            <a:r>
              <a:rPr lang="en-US" sz="1400"/>
              <a:t>Is that a BMW or something?</a:t>
            </a:r>
            <a:endParaRPr sz="1400"/>
          </a:p>
          <a:p>
            <a:pPr marL="342900" lvl="0" indent="-317500" algn="l" rtl="0">
              <a:lnSpc>
                <a:spcPct val="120000"/>
              </a:lnSpc>
              <a:spcBef>
                <a:spcPts val="300"/>
              </a:spcBef>
              <a:spcAft>
                <a:spcPts val="0"/>
              </a:spcAft>
              <a:buClr>
                <a:schemeClr val="dk1"/>
              </a:buClr>
              <a:buSzPts val="1400"/>
              <a:buFont typeface="Century Gothic"/>
              <a:buAutoNum type="arabicParenR"/>
            </a:pPr>
            <a:r>
              <a:rPr lang="en-US" sz="1400"/>
              <a:t>Where is this?</a:t>
            </a:r>
            <a:endParaRPr sz="1400"/>
          </a:p>
          <a:p>
            <a:pPr marL="342900" lvl="0" indent="-317500" algn="l" rtl="0">
              <a:lnSpc>
                <a:spcPct val="120000"/>
              </a:lnSpc>
              <a:spcBef>
                <a:spcPts val="300"/>
              </a:spcBef>
              <a:spcAft>
                <a:spcPts val="0"/>
              </a:spcAft>
              <a:buClr>
                <a:schemeClr val="dk1"/>
              </a:buClr>
              <a:buSzPts val="1400"/>
              <a:buFont typeface="Century Gothic"/>
              <a:buAutoNum type="arabicParenR"/>
            </a:pPr>
            <a:r>
              <a:rPr lang="en-US" sz="1400"/>
              <a:t>Who took the photograph?</a:t>
            </a:r>
            <a:endParaRPr sz="1400"/>
          </a:p>
          <a:p>
            <a:pPr marL="342900" lvl="0" indent="-317500" algn="l" rtl="0">
              <a:lnSpc>
                <a:spcPct val="120000"/>
              </a:lnSpc>
              <a:spcBef>
                <a:spcPts val="300"/>
              </a:spcBef>
              <a:spcAft>
                <a:spcPts val="0"/>
              </a:spcAft>
              <a:buClr>
                <a:schemeClr val="dk1"/>
              </a:buClr>
              <a:buSzPts val="1400"/>
              <a:buFont typeface="Century Gothic"/>
              <a:buAutoNum type="arabicParenR"/>
            </a:pPr>
            <a:r>
              <a:rPr lang="en-US" sz="1400"/>
              <a:t>Why is there a sign that says, I am an American?</a:t>
            </a:r>
            <a:endParaRPr sz="1400"/>
          </a:p>
          <a:p>
            <a:pPr marL="342900" lvl="0" indent="-317500" algn="l" rtl="0">
              <a:lnSpc>
                <a:spcPct val="120000"/>
              </a:lnSpc>
              <a:spcBef>
                <a:spcPts val="300"/>
              </a:spcBef>
              <a:spcAft>
                <a:spcPts val="0"/>
              </a:spcAft>
              <a:buClr>
                <a:schemeClr val="dk1"/>
              </a:buClr>
              <a:buSzPts val="1400"/>
              <a:buFont typeface="Century Gothic"/>
              <a:buAutoNum type="arabicParenR"/>
            </a:pPr>
            <a:r>
              <a:rPr lang="en-US" sz="1400"/>
              <a:t>Who is “I”?</a:t>
            </a:r>
            <a:endParaRPr sz="1400"/>
          </a:p>
          <a:p>
            <a:pPr marL="342900" lvl="0" indent="-317500" algn="l" rtl="0">
              <a:lnSpc>
                <a:spcPct val="120000"/>
              </a:lnSpc>
              <a:spcBef>
                <a:spcPts val="300"/>
              </a:spcBef>
              <a:spcAft>
                <a:spcPts val="0"/>
              </a:spcAft>
              <a:buClr>
                <a:schemeClr val="dk1"/>
              </a:buClr>
              <a:buSzPts val="1400"/>
              <a:buFont typeface="Century Gothic"/>
              <a:buAutoNum type="arabicParenR"/>
            </a:pPr>
            <a:r>
              <a:rPr lang="en-US" sz="1400"/>
              <a:t>What does "Wanto Co.," mean? </a:t>
            </a:r>
            <a:endParaRPr sz="1400"/>
          </a:p>
          <a:p>
            <a:pPr marL="342900" lvl="0" indent="-317500" algn="l" rtl="0">
              <a:lnSpc>
                <a:spcPct val="120000"/>
              </a:lnSpc>
              <a:spcBef>
                <a:spcPts val="300"/>
              </a:spcBef>
              <a:spcAft>
                <a:spcPts val="0"/>
              </a:spcAft>
              <a:buClr>
                <a:schemeClr val="dk1"/>
              </a:buClr>
              <a:buSzPts val="1400"/>
              <a:buFont typeface="Century Gothic"/>
              <a:buAutoNum type="arabicParenR"/>
            </a:pPr>
            <a:r>
              <a:rPr lang="en-US" sz="1400"/>
              <a:t>Who wrote the "I Am an American" sign?</a:t>
            </a:r>
            <a:endParaRPr sz="1400"/>
          </a:p>
          <a:p>
            <a:pPr marL="342900" lvl="0" indent="-317500" algn="l" rtl="0">
              <a:lnSpc>
                <a:spcPct val="120000"/>
              </a:lnSpc>
              <a:spcBef>
                <a:spcPts val="300"/>
              </a:spcBef>
              <a:spcAft>
                <a:spcPts val="0"/>
              </a:spcAft>
              <a:buClr>
                <a:schemeClr val="dk1"/>
              </a:buClr>
              <a:buSzPts val="1400"/>
              <a:buFont typeface="Century Gothic"/>
              <a:buAutoNum type="arabicParenR"/>
            </a:pPr>
            <a:r>
              <a:rPr lang="en-US" sz="1400"/>
              <a:t>Was the 'I am American' because the owner was of Japanese heritage and defending him/herself from prosecution? (after Pearl Harbor)</a:t>
            </a:r>
            <a:endParaRPr sz="1400"/>
          </a:p>
          <a:p>
            <a:pPr marL="177800" lvl="0" indent="-139700" algn="l" rtl="0">
              <a:lnSpc>
                <a:spcPct val="90000"/>
              </a:lnSpc>
              <a:spcBef>
                <a:spcPts val="800"/>
              </a:spcBef>
              <a:spcAft>
                <a:spcPts val="0"/>
              </a:spcAft>
              <a:buClr>
                <a:schemeClr val="dk1"/>
              </a:buClr>
              <a:buSzPts val="2100"/>
              <a:buNone/>
            </a:pPr>
            <a:endParaRPr sz="1200"/>
          </a:p>
        </p:txBody>
      </p:sp>
      <p:sp>
        <p:nvSpPr>
          <p:cNvPr id="947" name="Google Shape;947;g1821c3a7050_2_793"/>
          <p:cNvSpPr txBox="1">
            <a:spLocks noGrp="1"/>
          </p:cNvSpPr>
          <p:nvPr>
            <p:ph type="body" idx="1"/>
          </p:nvPr>
        </p:nvSpPr>
        <p:spPr>
          <a:xfrm>
            <a:off x="4701630" y="907875"/>
            <a:ext cx="4494300" cy="2897700"/>
          </a:xfrm>
          <a:prstGeom prst="rect">
            <a:avLst/>
          </a:prstGeom>
          <a:noFill/>
          <a:ln>
            <a:noFill/>
          </a:ln>
        </p:spPr>
        <p:txBody>
          <a:bodyPr spcFirstLastPara="1" wrap="square" lIns="68575" tIns="34275" rIns="68575" bIns="34275" anchor="t" anchorCtr="0">
            <a:spAutoFit/>
          </a:bodyPr>
          <a:lstStyle/>
          <a:p>
            <a:pPr marL="0" lvl="0" indent="0" algn="l" rtl="0">
              <a:lnSpc>
                <a:spcPct val="120000"/>
              </a:lnSpc>
              <a:spcBef>
                <a:spcPts val="300"/>
              </a:spcBef>
              <a:spcAft>
                <a:spcPts val="0"/>
              </a:spcAft>
              <a:buSzPts val="1400"/>
              <a:buNone/>
            </a:pPr>
            <a:r>
              <a:rPr lang="en-US" sz="1400"/>
              <a:t>11) When the picture was taken, was the store open or closed?</a:t>
            </a:r>
            <a:endParaRPr sz="1400"/>
          </a:p>
          <a:p>
            <a:pPr marL="0" lvl="0" indent="0" algn="l" rtl="0">
              <a:lnSpc>
                <a:spcPct val="120000"/>
              </a:lnSpc>
              <a:spcBef>
                <a:spcPts val="300"/>
              </a:spcBef>
              <a:spcAft>
                <a:spcPts val="0"/>
              </a:spcAft>
              <a:buSzPts val="1400"/>
              <a:buNone/>
            </a:pPr>
            <a:r>
              <a:rPr lang="en-US" sz="1400"/>
              <a:t>12) Why was this picture taken?</a:t>
            </a:r>
            <a:endParaRPr sz="1400"/>
          </a:p>
          <a:p>
            <a:pPr marL="0" lvl="0" indent="0" algn="l" rtl="0">
              <a:lnSpc>
                <a:spcPct val="120000"/>
              </a:lnSpc>
              <a:spcBef>
                <a:spcPts val="300"/>
              </a:spcBef>
              <a:spcAft>
                <a:spcPts val="0"/>
              </a:spcAft>
              <a:buSzPts val="1400"/>
              <a:buNone/>
            </a:pPr>
            <a:r>
              <a:rPr lang="en-US" sz="1400"/>
              <a:t>13) What year is this from?</a:t>
            </a:r>
            <a:endParaRPr sz="1400"/>
          </a:p>
          <a:p>
            <a:pPr marL="0" lvl="0" indent="0" algn="l" rtl="0">
              <a:lnSpc>
                <a:spcPct val="120000"/>
              </a:lnSpc>
              <a:spcBef>
                <a:spcPts val="300"/>
              </a:spcBef>
              <a:spcAft>
                <a:spcPts val="0"/>
              </a:spcAft>
              <a:buSzPts val="1400"/>
              <a:buNone/>
            </a:pPr>
            <a:r>
              <a:rPr lang="en-US" sz="1400"/>
              <a:t>14) Who decided to close the store?</a:t>
            </a:r>
            <a:endParaRPr sz="1400"/>
          </a:p>
          <a:p>
            <a:pPr marL="0" lvl="0" indent="0" algn="l" rtl="0">
              <a:lnSpc>
                <a:spcPct val="120000"/>
              </a:lnSpc>
              <a:spcBef>
                <a:spcPts val="300"/>
              </a:spcBef>
              <a:spcAft>
                <a:spcPts val="0"/>
              </a:spcAft>
              <a:buSzPts val="1400"/>
              <a:buNone/>
            </a:pPr>
            <a:r>
              <a:rPr lang="en-US" sz="1400"/>
              <a:t>15) What happened to the store after this?</a:t>
            </a:r>
            <a:endParaRPr sz="1400"/>
          </a:p>
          <a:p>
            <a:pPr marL="0" lvl="0" indent="0" algn="l" rtl="0">
              <a:lnSpc>
                <a:spcPct val="120000"/>
              </a:lnSpc>
              <a:spcBef>
                <a:spcPts val="300"/>
              </a:spcBef>
              <a:spcAft>
                <a:spcPts val="0"/>
              </a:spcAft>
              <a:buSzPts val="1400"/>
              <a:buNone/>
            </a:pPr>
            <a:r>
              <a:rPr lang="en-US" sz="1400"/>
              <a:t>16) What happened to the Japanese Americans?</a:t>
            </a:r>
            <a:endParaRPr sz="1400"/>
          </a:p>
          <a:p>
            <a:pPr marL="0" lvl="0" indent="0" algn="l" rtl="0">
              <a:lnSpc>
                <a:spcPct val="120000"/>
              </a:lnSpc>
              <a:spcBef>
                <a:spcPts val="300"/>
              </a:spcBef>
              <a:spcAft>
                <a:spcPts val="0"/>
              </a:spcAft>
              <a:buSzPts val="1400"/>
              <a:buNone/>
            </a:pPr>
            <a:r>
              <a:rPr lang="en-US" sz="1400"/>
              <a:t>17) Did they ever get full fledged justice?</a:t>
            </a:r>
            <a:endParaRPr sz="1400"/>
          </a:p>
          <a:p>
            <a:pPr marL="0" lvl="0" indent="0" algn="l" rtl="0">
              <a:lnSpc>
                <a:spcPct val="120000"/>
              </a:lnSpc>
              <a:spcBef>
                <a:spcPts val="300"/>
              </a:spcBef>
              <a:spcAft>
                <a:spcPts val="0"/>
              </a:spcAft>
              <a:buSzPts val="1400"/>
              <a:buNone/>
            </a:pPr>
            <a:endParaRPr sz="1200"/>
          </a:p>
          <a:p>
            <a:pPr marL="177800" lvl="0" indent="-139700" algn="l" rtl="0">
              <a:lnSpc>
                <a:spcPct val="90000"/>
              </a:lnSpc>
              <a:spcBef>
                <a:spcPts val="800"/>
              </a:spcBef>
              <a:spcAft>
                <a:spcPts val="0"/>
              </a:spcAft>
              <a:buClr>
                <a:schemeClr val="dk1"/>
              </a:buClr>
              <a:buSzPts val="2100"/>
              <a:buNone/>
            </a:pPr>
            <a:endParaRPr sz="12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g1821c3a7050_2_799"/>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Asking and Answering via Padlet</a:t>
            </a:r>
            <a:endParaRPr/>
          </a:p>
        </p:txBody>
      </p:sp>
      <p:pic>
        <p:nvPicPr>
          <p:cNvPr id="953" name="Google Shape;953;g1821c3a7050_2_799"/>
          <p:cNvPicPr preferRelativeResize="0">
            <a:picLocks noGrp="1"/>
          </p:cNvPicPr>
          <p:nvPr>
            <p:ph type="body" idx="1"/>
          </p:nvPr>
        </p:nvPicPr>
        <p:blipFill rotWithShape="1">
          <a:blip r:embed="rId3">
            <a:alphaModFix/>
          </a:blip>
          <a:srcRect r="14777" b="7534"/>
          <a:stretch/>
        </p:blipFill>
        <p:spPr>
          <a:xfrm>
            <a:off x="1374962" y="983057"/>
            <a:ext cx="6057900" cy="4010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g1821c3a7050_2_804"/>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Student Reflections</a:t>
            </a:r>
            <a:endParaRPr/>
          </a:p>
        </p:txBody>
      </p:sp>
      <p:sp>
        <p:nvSpPr>
          <p:cNvPr id="959" name="Google Shape;959;g1821c3a7050_2_80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fontScale="85000" lnSpcReduction="20000"/>
          </a:bodyPr>
          <a:lstStyle/>
          <a:p>
            <a:pPr marL="177800" lvl="0" indent="-176847" algn="l" rtl="0">
              <a:lnSpc>
                <a:spcPct val="120000"/>
              </a:lnSpc>
              <a:spcBef>
                <a:spcPts val="0"/>
              </a:spcBef>
              <a:spcAft>
                <a:spcPts val="0"/>
              </a:spcAft>
              <a:buClr>
                <a:schemeClr val="dk1"/>
              </a:buClr>
              <a:buSzPct val="100000"/>
              <a:buChar char="•"/>
            </a:pPr>
            <a:r>
              <a:rPr lang="en-US"/>
              <a:t>“I learned that we cannot draw conclusions just by looking at a picture once. You can look at it and ask questions to learn more. I am wondering if we can use this technique on other things.”</a:t>
            </a:r>
            <a:endParaRPr/>
          </a:p>
          <a:p>
            <a:pPr marL="177800" lvl="0" indent="-176847" algn="l" rtl="0">
              <a:lnSpc>
                <a:spcPct val="120000"/>
              </a:lnSpc>
              <a:spcBef>
                <a:spcPts val="800"/>
              </a:spcBef>
              <a:spcAft>
                <a:spcPts val="0"/>
              </a:spcAft>
              <a:buClr>
                <a:schemeClr val="dk1"/>
              </a:buClr>
              <a:buSzPct val="100000"/>
              <a:buChar char="•"/>
            </a:pPr>
            <a:r>
              <a:rPr lang="en-US"/>
              <a:t>“Not only did I learn about the picture we were analyzing, but I learned that asking questions makes me want to think more and it makes me curious. Once I started asking questions and reading other peoples responses, I was very interested and curious about the questions that were posted.” </a:t>
            </a:r>
            <a:endParaRPr/>
          </a:p>
          <a:p>
            <a:pPr marL="177800" lvl="0" indent="-176847" algn="l" rtl="0">
              <a:lnSpc>
                <a:spcPct val="120000"/>
              </a:lnSpc>
              <a:spcBef>
                <a:spcPts val="800"/>
              </a:spcBef>
              <a:spcAft>
                <a:spcPts val="0"/>
              </a:spcAft>
              <a:buClr>
                <a:schemeClr val="dk1"/>
              </a:buClr>
              <a:buSzPct val="100000"/>
              <a:buChar char="•"/>
            </a:pPr>
            <a:r>
              <a:rPr lang="en-US"/>
              <a:t>“I learned that I should have been using this for my History Day paper.”</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g1821c3a7050_2_809"/>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a:t>Make Your Own Padlet</a:t>
            </a:r>
            <a:endParaRPr/>
          </a:p>
        </p:txBody>
      </p:sp>
      <p:pic>
        <p:nvPicPr>
          <p:cNvPr id="965" name="Google Shape;965;g1821c3a7050_2_809"/>
          <p:cNvPicPr preferRelativeResize="0">
            <a:picLocks noGrp="1"/>
          </p:cNvPicPr>
          <p:nvPr>
            <p:ph type="body" idx="1"/>
          </p:nvPr>
        </p:nvPicPr>
        <p:blipFill rotWithShape="1">
          <a:blip r:embed="rId3">
            <a:alphaModFix/>
          </a:blip>
          <a:srcRect/>
          <a:stretch/>
        </p:blipFill>
        <p:spPr>
          <a:xfrm>
            <a:off x="1210868" y="1063739"/>
            <a:ext cx="6339600" cy="3131100"/>
          </a:xfrm>
          <a:prstGeom prst="rect">
            <a:avLst/>
          </a:prstGeom>
          <a:noFill/>
          <a:ln>
            <a:noFill/>
          </a:ln>
        </p:spPr>
      </p:pic>
      <p:sp>
        <p:nvSpPr>
          <p:cNvPr id="966" name="Google Shape;966;g1821c3a7050_2_809"/>
          <p:cNvSpPr/>
          <p:nvPr/>
        </p:nvSpPr>
        <p:spPr>
          <a:xfrm>
            <a:off x="698160" y="4191740"/>
            <a:ext cx="3718500" cy="484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Access the QFT Padlet Template Here: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https://padlet.com/sarahwestbrook1/QFT2</a:t>
            </a:r>
            <a:endParaRPr sz="1400" b="0" i="0" u="none" strike="noStrike" cap="none">
              <a:solidFill>
                <a:schemeClr val="dk1"/>
              </a:solidFill>
              <a:latin typeface="Century Gothic"/>
              <a:ea typeface="Century Gothic"/>
              <a:cs typeface="Century Gothic"/>
              <a:sym typeface="Century Gothic"/>
            </a:endParaRPr>
          </a:p>
        </p:txBody>
      </p:sp>
      <p:sp>
        <p:nvSpPr>
          <p:cNvPr id="967" name="Google Shape;967;g1821c3a7050_2_809"/>
          <p:cNvSpPr txBox="1"/>
          <p:nvPr/>
        </p:nvSpPr>
        <p:spPr>
          <a:xfrm>
            <a:off x="4570666" y="4191413"/>
            <a:ext cx="3926400" cy="931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Access all of RQI’s Virtual Learning Resources: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https://rightquestion.org/remote-learning-resources/</a:t>
            </a:r>
            <a:endParaRPr sz="14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1821c3a7050_2_816"/>
          <p:cNvSpPr txBox="1">
            <a:spLocks noGrp="1"/>
          </p:cNvSpPr>
          <p:nvPr>
            <p:ph type="title"/>
          </p:nvPr>
        </p:nvSpPr>
        <p:spPr>
          <a:xfrm>
            <a:off x="628650" y="230301"/>
            <a:ext cx="7886700" cy="9942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2"/>
              </a:buClr>
              <a:buSzPts val="3000"/>
              <a:buFont typeface="Century Gothic"/>
              <a:buNone/>
            </a:pPr>
            <a:r>
              <a:rPr lang="en-US" sz="3000"/>
              <a:t>Classroom Example: High School</a:t>
            </a:r>
            <a:endParaRPr/>
          </a:p>
        </p:txBody>
      </p:sp>
      <p:sp>
        <p:nvSpPr>
          <p:cNvPr id="974" name="Google Shape;974;g1821c3a7050_2_8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700"/>
              <a:buNone/>
            </a:pPr>
            <a:r>
              <a:rPr lang="en-US" sz="2300" u="sng">
                <a:solidFill>
                  <a:schemeClr val="dk1"/>
                </a:solidFill>
              </a:rPr>
              <a:t>Teacher</a:t>
            </a:r>
            <a:r>
              <a:rPr lang="en-US" sz="2300">
                <a:solidFill>
                  <a:schemeClr val="dk1"/>
                </a:solidFill>
              </a:rPr>
              <a:t>: Daniel Fouts, Des Plaines, IL</a:t>
            </a:r>
            <a:endParaRPr/>
          </a:p>
          <a:p>
            <a:pPr marL="0" lvl="0" indent="0" algn="l" rtl="0">
              <a:lnSpc>
                <a:spcPct val="90000"/>
              </a:lnSpc>
              <a:spcBef>
                <a:spcPts val="800"/>
              </a:spcBef>
              <a:spcAft>
                <a:spcPts val="0"/>
              </a:spcAft>
              <a:buClr>
                <a:schemeClr val="dk1"/>
              </a:buClr>
              <a:buSzPts val="1700"/>
              <a:buNone/>
            </a:pPr>
            <a:r>
              <a:rPr lang="en-US" sz="2300" u="sng">
                <a:solidFill>
                  <a:schemeClr val="dk1"/>
                </a:solidFill>
              </a:rPr>
              <a:t>Topic</a:t>
            </a:r>
            <a:r>
              <a:rPr lang="en-US" sz="2300">
                <a:solidFill>
                  <a:schemeClr val="dk1"/>
                </a:solidFill>
              </a:rPr>
              <a:t>: 12</a:t>
            </a:r>
            <a:r>
              <a:rPr lang="en-US" sz="2300" baseline="30000">
                <a:solidFill>
                  <a:schemeClr val="dk1"/>
                </a:solidFill>
              </a:rPr>
              <a:t>th</a:t>
            </a:r>
            <a:r>
              <a:rPr lang="en-US" sz="2300">
                <a:solidFill>
                  <a:schemeClr val="dk1"/>
                </a:solidFill>
              </a:rPr>
              <a:t> Grade Government unit on the American presidency at moments of crisis</a:t>
            </a:r>
            <a:endParaRPr/>
          </a:p>
          <a:p>
            <a:pPr marL="0" lvl="0" indent="0" algn="l" rtl="0">
              <a:lnSpc>
                <a:spcPct val="90000"/>
              </a:lnSpc>
              <a:spcBef>
                <a:spcPts val="800"/>
              </a:spcBef>
              <a:spcAft>
                <a:spcPts val="0"/>
              </a:spcAft>
              <a:buClr>
                <a:schemeClr val="dk1"/>
              </a:buClr>
              <a:buSzPts val="1700"/>
              <a:buNone/>
            </a:pPr>
            <a:r>
              <a:rPr lang="en-US" sz="2300" u="sng">
                <a:solidFill>
                  <a:schemeClr val="dk1"/>
                </a:solidFill>
              </a:rPr>
              <a:t>Purpose</a:t>
            </a:r>
            <a:r>
              <a:rPr lang="en-US" sz="2300">
                <a:solidFill>
                  <a:schemeClr val="dk1"/>
                </a:solidFill>
              </a:rPr>
              <a:t>: To engage students at the start of the unit and to help students select a topic for an independent project</a:t>
            </a:r>
            <a:endParaRPr sz="23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g1821c3a7050_2_822"/>
          <p:cNvSpPr txBox="1">
            <a:spLocks noGrp="1"/>
          </p:cNvSpPr>
          <p:nvPr>
            <p:ph type="title"/>
          </p:nvPr>
        </p:nvSpPr>
        <p:spPr>
          <a:xfrm>
            <a:off x="628650" y="170260"/>
            <a:ext cx="7886700" cy="994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000"/>
              <a:buFont typeface="Century Gothic"/>
              <a:buNone/>
            </a:pPr>
            <a:r>
              <a:rPr lang="en-US" sz="3000"/>
              <a:t>Question Focus</a:t>
            </a:r>
            <a:endParaRPr/>
          </a:p>
        </p:txBody>
      </p:sp>
      <p:sp>
        <p:nvSpPr>
          <p:cNvPr id="981" name="Google Shape;981;g1821c3a7050_2_822"/>
          <p:cNvSpPr txBox="1">
            <a:spLocks noGrp="1"/>
          </p:cNvSpPr>
          <p:nvPr>
            <p:ph type="body" idx="1"/>
          </p:nvPr>
        </p:nvSpPr>
        <p:spPr>
          <a:xfrm>
            <a:off x="628650" y="3233738"/>
            <a:ext cx="7886700" cy="1256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000"/>
              <a:buNone/>
            </a:pPr>
            <a:r>
              <a:rPr lang="en-US" sz="2700">
                <a:solidFill>
                  <a:schemeClr val="dk1"/>
                </a:solidFill>
              </a:rPr>
              <a:t>“Nearly all men can handle adversity; but if you really want to test a man’s character, give him power.” </a:t>
            </a:r>
            <a:endParaRPr/>
          </a:p>
        </p:txBody>
      </p:sp>
      <p:pic>
        <p:nvPicPr>
          <p:cNvPr id="982" name="Google Shape;982;g1821c3a7050_2_822"/>
          <p:cNvPicPr preferRelativeResize="0"/>
          <p:nvPr/>
        </p:nvPicPr>
        <p:blipFill rotWithShape="1">
          <a:blip r:embed="rId3">
            <a:alphaModFix/>
          </a:blip>
          <a:srcRect/>
          <a:stretch/>
        </p:blipFill>
        <p:spPr>
          <a:xfrm>
            <a:off x="3590925" y="1164432"/>
            <a:ext cx="1519238" cy="1860947"/>
          </a:xfrm>
          <a:prstGeom prst="rect">
            <a:avLst/>
          </a:prstGeom>
          <a:noFill/>
          <a:ln>
            <a:noFill/>
          </a:ln>
        </p:spPr>
      </p:pic>
      <p:sp>
        <p:nvSpPr>
          <p:cNvPr id="983" name="Google Shape;983;g1821c3a7050_2_822"/>
          <p:cNvSpPr/>
          <p:nvPr/>
        </p:nvSpPr>
        <p:spPr>
          <a:xfrm>
            <a:off x="5355290" y="4935141"/>
            <a:ext cx="3657600" cy="208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entury Gothic"/>
                <a:ea typeface="Century Gothic"/>
                <a:cs typeface="Century Gothic"/>
                <a:sym typeface="Century Gothic"/>
              </a:rPr>
              <a:t>https://www.loc.gov/pictures/item/96522529/</a:t>
            </a:r>
            <a:endParaRPr sz="11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g1821c3a7050_2_830"/>
          <p:cNvSpPr txBox="1">
            <a:spLocks noGrp="1"/>
          </p:cNvSpPr>
          <p:nvPr>
            <p:ph type="title"/>
          </p:nvPr>
        </p:nvSpPr>
        <p:spPr>
          <a:xfrm>
            <a:off x="628650" y="242803"/>
            <a:ext cx="7886700" cy="994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000"/>
              <a:buFont typeface="Century Gothic"/>
              <a:buNone/>
            </a:pPr>
            <a:r>
              <a:rPr lang="en-US" sz="3000"/>
              <a:t>Student Questions</a:t>
            </a:r>
            <a:endParaRPr/>
          </a:p>
        </p:txBody>
      </p:sp>
      <p:sp>
        <p:nvSpPr>
          <p:cNvPr id="990" name="Google Shape;990;g1821c3a7050_2_8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400"/>
              <a:buNone/>
            </a:pPr>
            <a:endParaRPr sz="1400">
              <a:solidFill>
                <a:schemeClr val="dk1"/>
              </a:solidFill>
            </a:endParaRPr>
          </a:p>
          <a:p>
            <a:pPr marL="0" lvl="0" indent="0" algn="l" rtl="0">
              <a:lnSpc>
                <a:spcPct val="115000"/>
              </a:lnSpc>
              <a:spcBef>
                <a:spcPts val="0"/>
              </a:spcBef>
              <a:spcAft>
                <a:spcPts val="0"/>
              </a:spcAft>
              <a:buClr>
                <a:schemeClr val="dk1"/>
              </a:buClr>
              <a:buSzPts val="1400"/>
              <a:buNone/>
            </a:pPr>
            <a:endParaRPr sz="1400">
              <a:solidFill>
                <a:schemeClr val="dk1"/>
              </a:solidFill>
            </a:endParaRPr>
          </a:p>
        </p:txBody>
      </p:sp>
      <p:sp>
        <p:nvSpPr>
          <p:cNvPr id="991" name="Google Shape;991;g1821c3a7050_2_830"/>
          <p:cNvSpPr txBox="1"/>
          <p:nvPr/>
        </p:nvSpPr>
        <p:spPr>
          <a:xfrm>
            <a:off x="510778" y="934463"/>
            <a:ext cx="4396800" cy="605100"/>
          </a:xfrm>
          <a:prstGeom prst="rect">
            <a:avLst/>
          </a:prstGeom>
          <a:noFill/>
          <a:ln>
            <a:noFill/>
          </a:ln>
        </p:spPr>
        <p:txBody>
          <a:bodyPr spcFirstLastPara="1" wrap="square" lIns="68575" tIns="68575" rIns="68575" bIns="68575" anchor="t" anchorCtr="0">
            <a:noAutofit/>
          </a:bodyPr>
          <a:lstStyle/>
          <a:p>
            <a:pPr marL="342900" marR="0" lvl="0" indent="-254000" algn="l" rtl="0">
              <a:lnSpc>
                <a:spcPct val="115000"/>
              </a:lnSpc>
              <a:spcBef>
                <a:spcPts val="0"/>
              </a:spcBef>
              <a:spcAft>
                <a:spcPts val="0"/>
              </a:spcAft>
              <a:buClr>
                <a:schemeClr val="accent1"/>
              </a:buClr>
              <a:buSzPts val="1400"/>
              <a:buFont typeface="Rockwell"/>
              <a:buAutoNum type="arabicPeriod"/>
            </a:pPr>
            <a:r>
              <a:rPr lang="en-US" sz="1800" b="0" i="0" u="none" strike="noStrike" cap="none">
                <a:solidFill>
                  <a:schemeClr val="dk1"/>
                </a:solidFill>
                <a:latin typeface="Century Gothic"/>
                <a:ea typeface="Century Gothic"/>
                <a:cs typeface="Century Gothic"/>
                <a:sym typeface="Century Gothic"/>
              </a:rPr>
              <a:t>How does power challenge one’s morality?	</a:t>
            </a:r>
            <a:endParaRPr sz="1800" b="0" i="0" u="none" strike="noStrike" cap="none">
              <a:solidFill>
                <a:srgbClr val="595959"/>
              </a:solidFill>
              <a:latin typeface="Century Gothic"/>
              <a:ea typeface="Century Gothic"/>
              <a:cs typeface="Century Gothic"/>
              <a:sym typeface="Century Gothic"/>
            </a:endParaRPr>
          </a:p>
          <a:p>
            <a:pPr marL="342900" marR="0" lvl="0" indent="-254000" algn="l" rtl="0">
              <a:lnSpc>
                <a:spcPct val="115000"/>
              </a:lnSpc>
              <a:spcBef>
                <a:spcPts val="0"/>
              </a:spcBef>
              <a:spcAft>
                <a:spcPts val="0"/>
              </a:spcAft>
              <a:buClr>
                <a:schemeClr val="accent1"/>
              </a:buClr>
              <a:buSzPts val="1400"/>
              <a:buFont typeface="Rockwell"/>
              <a:buAutoNum type="arabicPeriod"/>
            </a:pPr>
            <a:r>
              <a:rPr lang="en-US" sz="1800" b="0" i="0" u="none" strike="noStrike" cap="none">
                <a:solidFill>
                  <a:schemeClr val="dk1"/>
                </a:solidFill>
                <a:latin typeface="Century Gothic"/>
                <a:ea typeface="Century Gothic"/>
                <a:cs typeface="Century Gothic"/>
                <a:sym typeface="Century Gothic"/>
              </a:rPr>
              <a:t>Should everyone have some type of power? </a:t>
            </a:r>
            <a:endParaRPr sz="1800" b="0" i="0" u="none" strike="noStrike" cap="none">
              <a:solidFill>
                <a:srgbClr val="595959"/>
              </a:solidFill>
              <a:latin typeface="Century Gothic"/>
              <a:ea typeface="Century Gothic"/>
              <a:cs typeface="Century Gothic"/>
              <a:sym typeface="Century Gothic"/>
            </a:endParaRPr>
          </a:p>
          <a:p>
            <a:pPr marL="342900" marR="0" lvl="0" indent="-254000" algn="l" rtl="0">
              <a:lnSpc>
                <a:spcPct val="115000"/>
              </a:lnSpc>
              <a:spcBef>
                <a:spcPts val="0"/>
              </a:spcBef>
              <a:spcAft>
                <a:spcPts val="0"/>
              </a:spcAft>
              <a:buClr>
                <a:schemeClr val="accent1"/>
              </a:buClr>
              <a:buSzPts val="1400"/>
              <a:buFont typeface="Rockwell"/>
              <a:buAutoNum type="arabicPeriod"/>
            </a:pPr>
            <a:r>
              <a:rPr lang="en-US" sz="1800" b="0" i="0" u="none" strike="noStrike" cap="none">
                <a:solidFill>
                  <a:schemeClr val="dk1"/>
                </a:solidFill>
                <a:latin typeface="Century Gothic"/>
                <a:ea typeface="Century Gothic"/>
                <a:cs typeface="Century Gothic"/>
                <a:sym typeface="Century Gothic"/>
              </a:rPr>
              <a:t>Does power make people corrupt?</a:t>
            </a:r>
            <a:endParaRPr sz="1800" b="0" i="0" u="none" strike="noStrike" cap="none">
              <a:solidFill>
                <a:schemeClr val="dk1"/>
              </a:solidFill>
              <a:latin typeface="Century Gothic"/>
              <a:ea typeface="Century Gothic"/>
              <a:cs typeface="Century Gothic"/>
              <a:sym typeface="Century Gothic"/>
            </a:endParaRPr>
          </a:p>
          <a:p>
            <a:pPr marL="342900" marR="0" lvl="0" indent="-254000" algn="l" rtl="0">
              <a:lnSpc>
                <a:spcPct val="115000"/>
              </a:lnSpc>
              <a:spcBef>
                <a:spcPts val="0"/>
              </a:spcBef>
              <a:spcAft>
                <a:spcPts val="0"/>
              </a:spcAft>
              <a:buClr>
                <a:schemeClr val="accent1"/>
              </a:buClr>
              <a:buSzPts val="1400"/>
              <a:buFont typeface="Rockwell"/>
              <a:buAutoNum type="arabicPeriod"/>
            </a:pPr>
            <a:r>
              <a:rPr lang="en-US" sz="1800" b="0" i="0" u="none" strike="noStrike" cap="none">
                <a:solidFill>
                  <a:schemeClr val="dk1"/>
                </a:solidFill>
                <a:latin typeface="Century Gothic"/>
                <a:ea typeface="Century Gothic"/>
                <a:cs typeface="Century Gothic"/>
                <a:sym typeface="Century Gothic"/>
              </a:rPr>
              <a:t>What if the person who is is qualified for power doesn’t attain it?</a:t>
            </a:r>
            <a:endParaRPr sz="1800" b="0" i="0" u="none" strike="noStrike" cap="none">
              <a:solidFill>
                <a:schemeClr val="dk1"/>
              </a:solidFill>
              <a:latin typeface="Century Gothic"/>
              <a:ea typeface="Century Gothic"/>
              <a:cs typeface="Century Gothic"/>
              <a:sym typeface="Century Gothic"/>
            </a:endParaRPr>
          </a:p>
          <a:p>
            <a:pPr marL="342900" marR="0" lvl="0" indent="-254000" algn="l" rtl="0">
              <a:lnSpc>
                <a:spcPct val="115000"/>
              </a:lnSpc>
              <a:spcBef>
                <a:spcPts val="0"/>
              </a:spcBef>
              <a:spcAft>
                <a:spcPts val="0"/>
              </a:spcAft>
              <a:buClr>
                <a:schemeClr val="accent1"/>
              </a:buClr>
              <a:buSzPts val="1400"/>
              <a:buFont typeface="Rockwell"/>
              <a:buAutoNum type="arabicPeriod"/>
            </a:pPr>
            <a:r>
              <a:rPr lang="en-US" sz="1800" b="0" i="0" u="none" strike="noStrike" cap="none">
                <a:solidFill>
                  <a:schemeClr val="dk1"/>
                </a:solidFill>
                <a:latin typeface="Century Gothic"/>
                <a:ea typeface="Century Gothic"/>
                <a:cs typeface="Century Gothic"/>
                <a:sym typeface="Century Gothic"/>
              </a:rPr>
              <a:t>How is a man’s power tested?</a:t>
            </a:r>
            <a:endParaRPr sz="1800" b="0" i="0" u="none" strike="noStrike" cap="none">
              <a:solidFill>
                <a:schemeClr val="dk1"/>
              </a:solidFill>
              <a:latin typeface="Century Gothic"/>
              <a:ea typeface="Century Gothic"/>
              <a:cs typeface="Century Gothic"/>
              <a:sym typeface="Century Gothic"/>
            </a:endParaRPr>
          </a:p>
          <a:p>
            <a:pPr marL="342900" marR="0" lvl="0" indent="-254000" algn="l" rtl="0">
              <a:lnSpc>
                <a:spcPct val="115000"/>
              </a:lnSpc>
              <a:spcBef>
                <a:spcPts val="0"/>
              </a:spcBef>
              <a:spcAft>
                <a:spcPts val="0"/>
              </a:spcAft>
              <a:buClr>
                <a:schemeClr val="accent1"/>
              </a:buClr>
              <a:buSzPts val="1400"/>
              <a:buFont typeface="Rockwell"/>
              <a:buAutoNum type="arabicPeriod"/>
            </a:pPr>
            <a:r>
              <a:rPr lang="en-US" sz="1800" b="0" i="0" u="none" strike="noStrike" cap="none">
                <a:solidFill>
                  <a:schemeClr val="dk1"/>
                </a:solidFill>
                <a:latin typeface="Century Gothic"/>
                <a:ea typeface="Century Gothic"/>
                <a:cs typeface="Century Gothic"/>
                <a:sym typeface="Century Gothic"/>
              </a:rPr>
              <a:t>What is considered power?</a:t>
            </a:r>
            <a:endParaRPr sz="1800" b="0" i="0" u="none" strike="noStrike" cap="none">
              <a:solidFill>
                <a:schemeClr val="dk1"/>
              </a:solidFill>
              <a:latin typeface="Century Gothic"/>
              <a:ea typeface="Century Gothic"/>
              <a:cs typeface="Century Gothic"/>
              <a:sym typeface="Century Gothic"/>
            </a:endParaRPr>
          </a:p>
          <a:p>
            <a:pPr marL="342900" marR="0" lvl="0" indent="-254000" algn="l" rtl="0">
              <a:lnSpc>
                <a:spcPct val="115000"/>
              </a:lnSpc>
              <a:spcBef>
                <a:spcPts val="0"/>
              </a:spcBef>
              <a:spcAft>
                <a:spcPts val="0"/>
              </a:spcAft>
              <a:buClr>
                <a:schemeClr val="accent1"/>
              </a:buClr>
              <a:buSzPts val="1400"/>
              <a:buFont typeface="Rockwell"/>
              <a:buAutoNum type="arabicPeriod"/>
            </a:pPr>
            <a:r>
              <a:rPr lang="en-US" sz="1800" b="0" i="0" u="none" strike="noStrike" cap="none">
                <a:solidFill>
                  <a:schemeClr val="dk1"/>
                </a:solidFill>
                <a:latin typeface="Century Gothic"/>
                <a:ea typeface="Century Gothic"/>
                <a:cs typeface="Century Gothic"/>
                <a:sym typeface="Century Gothic"/>
              </a:rPr>
              <a:t>What defines good character?</a:t>
            </a:r>
            <a:endParaRPr sz="1800" b="0" i="0" u="none" strike="noStrike" cap="none">
              <a:solidFill>
                <a:schemeClr val="dk1"/>
              </a:solidFill>
              <a:latin typeface="Century Gothic"/>
              <a:ea typeface="Century Gothic"/>
              <a:cs typeface="Century Gothic"/>
              <a:sym typeface="Century Gothic"/>
            </a:endParaRPr>
          </a:p>
          <a:p>
            <a:pPr marL="342900" marR="0" lvl="0" indent="-254000" algn="l" rtl="0">
              <a:lnSpc>
                <a:spcPct val="115000"/>
              </a:lnSpc>
              <a:spcBef>
                <a:spcPts val="0"/>
              </a:spcBef>
              <a:spcAft>
                <a:spcPts val="0"/>
              </a:spcAft>
              <a:buClr>
                <a:schemeClr val="accent1"/>
              </a:buClr>
              <a:buSzPts val="1400"/>
              <a:buFont typeface="Rockwell"/>
              <a:buAutoNum type="arabicPeriod"/>
            </a:pPr>
            <a:r>
              <a:rPr lang="en-US" sz="1800" b="0" i="0" u="none" strike="noStrike" cap="none">
                <a:solidFill>
                  <a:schemeClr val="dk1"/>
                </a:solidFill>
                <a:latin typeface="Century Gothic"/>
                <a:ea typeface="Century Gothic"/>
                <a:cs typeface="Century Gothic"/>
                <a:sym typeface="Century Gothic"/>
              </a:rPr>
              <a:t>How can we ensure that the good men get the power?</a:t>
            </a:r>
            <a:endParaRPr sz="1800" b="0" i="0" u="none" strike="noStrike" cap="none">
              <a:solidFill>
                <a:schemeClr val="accen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15000"/>
              </a:lnSpc>
              <a:spcBef>
                <a:spcPts val="50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p:txBody>
      </p:sp>
      <p:sp>
        <p:nvSpPr>
          <p:cNvPr id="992" name="Google Shape;992;g1821c3a7050_2_830"/>
          <p:cNvSpPr txBox="1"/>
          <p:nvPr/>
        </p:nvSpPr>
        <p:spPr>
          <a:xfrm>
            <a:off x="5025629" y="932374"/>
            <a:ext cx="3983400" cy="3173400"/>
          </a:xfrm>
          <a:prstGeom prst="rect">
            <a:avLst/>
          </a:prstGeom>
          <a:noFill/>
          <a:ln>
            <a:noFill/>
          </a:ln>
        </p:spPr>
        <p:txBody>
          <a:bodyPr spcFirstLastPara="1" wrap="square" lIns="68575" tIns="68575" rIns="68575" bIns="68575" anchor="t" anchorCtr="0">
            <a:noAutofit/>
          </a:bodyPr>
          <a:lstStyle/>
          <a:p>
            <a:pPr marL="342900" marR="0" lvl="0" indent="-254000" algn="l" rtl="0">
              <a:lnSpc>
                <a:spcPct val="115000"/>
              </a:lnSpc>
              <a:spcBef>
                <a:spcPts val="500"/>
              </a:spcBef>
              <a:spcAft>
                <a:spcPts val="0"/>
              </a:spcAft>
              <a:buClr>
                <a:schemeClr val="accent1"/>
              </a:buClr>
              <a:buSzPts val="1400"/>
              <a:buFont typeface="Century Gothic"/>
              <a:buAutoNum type="arabicPeriod" startAt="9"/>
            </a:pPr>
            <a:r>
              <a:rPr lang="en-US" sz="1800" b="0" i="0" u="none" strike="noStrike" cap="none">
                <a:solidFill>
                  <a:schemeClr val="dk1"/>
                </a:solidFill>
                <a:latin typeface="Century Gothic"/>
                <a:ea typeface="Century Gothic"/>
                <a:cs typeface="Century Gothic"/>
                <a:sym typeface="Century Gothic"/>
              </a:rPr>
              <a:t>What kind of man can handle adversity?</a:t>
            </a:r>
            <a:endParaRPr sz="1800" b="0" i="0" u="none" strike="noStrike" cap="none">
              <a:solidFill>
                <a:srgbClr val="595959"/>
              </a:solidFill>
              <a:latin typeface="Century Gothic"/>
              <a:ea typeface="Century Gothic"/>
              <a:cs typeface="Century Gothic"/>
              <a:sym typeface="Century Gothic"/>
            </a:endParaRPr>
          </a:p>
          <a:p>
            <a:pPr marL="342900" marR="0" lvl="0" indent="-254000" algn="l" rtl="0">
              <a:lnSpc>
                <a:spcPct val="115000"/>
              </a:lnSpc>
              <a:spcBef>
                <a:spcPts val="500"/>
              </a:spcBef>
              <a:spcAft>
                <a:spcPts val="0"/>
              </a:spcAft>
              <a:buClr>
                <a:schemeClr val="accent1"/>
              </a:buClr>
              <a:buSzPts val="1400"/>
              <a:buFont typeface="Rockwell"/>
              <a:buAutoNum type="arabicPeriod" startAt="9"/>
            </a:pPr>
            <a:r>
              <a:rPr lang="en-US" sz="1800" b="0" i="0" u="none" strike="noStrike" cap="none">
                <a:solidFill>
                  <a:schemeClr val="dk1"/>
                </a:solidFill>
                <a:latin typeface="Century Gothic"/>
                <a:ea typeface="Century Gothic"/>
                <a:cs typeface="Century Gothic"/>
                <a:sym typeface="Century Gothic"/>
              </a:rPr>
              <a:t>What can power tell us about a man’s character?</a:t>
            </a:r>
            <a:endParaRPr sz="1800" b="0" i="0" u="none" strike="noStrike" cap="none">
              <a:solidFill>
                <a:schemeClr val="dk1"/>
              </a:solidFill>
              <a:latin typeface="Century Gothic"/>
              <a:ea typeface="Century Gothic"/>
              <a:cs typeface="Century Gothic"/>
              <a:sym typeface="Century Gothic"/>
            </a:endParaRPr>
          </a:p>
          <a:p>
            <a:pPr marL="342900" marR="0" lvl="0" indent="-254000" algn="l" rtl="0">
              <a:lnSpc>
                <a:spcPct val="115000"/>
              </a:lnSpc>
              <a:spcBef>
                <a:spcPts val="0"/>
              </a:spcBef>
              <a:spcAft>
                <a:spcPts val="0"/>
              </a:spcAft>
              <a:buClr>
                <a:schemeClr val="accent1"/>
              </a:buClr>
              <a:buSzPts val="1400"/>
              <a:buFont typeface="Rockwell"/>
              <a:buAutoNum type="arabicPeriod" startAt="9"/>
            </a:pPr>
            <a:r>
              <a:rPr lang="en-US" sz="1800" b="0" i="0" u="none" strike="noStrike" cap="none">
                <a:solidFill>
                  <a:schemeClr val="dk1"/>
                </a:solidFill>
                <a:latin typeface="Century Gothic"/>
                <a:ea typeface="Century Gothic"/>
                <a:cs typeface="Century Gothic"/>
                <a:sym typeface="Century Gothic"/>
              </a:rPr>
              <a:t>How can power be obtained by adversity?</a:t>
            </a:r>
            <a:endParaRPr sz="1800" b="0" i="0" u="none" strike="noStrike" cap="none">
              <a:solidFill>
                <a:srgbClr val="595959"/>
              </a:solidFill>
              <a:latin typeface="Century Gothic"/>
              <a:ea typeface="Century Gothic"/>
              <a:cs typeface="Century Gothic"/>
              <a:sym typeface="Century Gothic"/>
            </a:endParaRPr>
          </a:p>
          <a:p>
            <a:pPr marL="342900" marR="0" lvl="0" indent="-254000" algn="l" rtl="0">
              <a:lnSpc>
                <a:spcPct val="115000"/>
              </a:lnSpc>
              <a:spcBef>
                <a:spcPts val="0"/>
              </a:spcBef>
              <a:spcAft>
                <a:spcPts val="0"/>
              </a:spcAft>
              <a:buClr>
                <a:schemeClr val="accent1"/>
              </a:buClr>
              <a:buSzPts val="1400"/>
              <a:buFont typeface="Rockwell"/>
              <a:buAutoNum type="arabicPeriod" startAt="9"/>
            </a:pPr>
            <a:r>
              <a:rPr lang="en-US" sz="1800" b="0" i="0" u="none" strike="noStrike" cap="none">
                <a:solidFill>
                  <a:schemeClr val="dk1"/>
                </a:solidFill>
                <a:latin typeface="Century Gothic"/>
                <a:ea typeface="Century Gothic"/>
                <a:cs typeface="Century Gothic"/>
                <a:sym typeface="Century Gothic"/>
              </a:rPr>
              <a:t>Why are some people affected by power differently?</a:t>
            </a:r>
            <a:endParaRPr sz="1800" b="0" i="0" u="none" strike="noStrike" cap="none">
              <a:solidFill>
                <a:srgbClr val="595959"/>
              </a:solidFill>
              <a:latin typeface="Century Gothic"/>
              <a:ea typeface="Century Gothic"/>
              <a:cs typeface="Century Gothic"/>
              <a:sym typeface="Century Gothic"/>
            </a:endParaRPr>
          </a:p>
          <a:p>
            <a:pPr marL="342900" marR="0" lvl="0" indent="-254000" algn="l" rtl="0">
              <a:lnSpc>
                <a:spcPct val="115000"/>
              </a:lnSpc>
              <a:spcBef>
                <a:spcPts val="0"/>
              </a:spcBef>
              <a:spcAft>
                <a:spcPts val="0"/>
              </a:spcAft>
              <a:buClr>
                <a:schemeClr val="accent1"/>
              </a:buClr>
              <a:buSzPts val="1400"/>
              <a:buFont typeface="Rockwell"/>
              <a:buAutoNum type="arabicPeriod" startAt="9"/>
            </a:pPr>
            <a:r>
              <a:rPr lang="en-US" sz="1800" b="0" i="0" u="none" strike="noStrike" cap="none">
                <a:solidFill>
                  <a:schemeClr val="dk1"/>
                </a:solidFill>
                <a:latin typeface="Century Gothic"/>
                <a:ea typeface="Century Gothic"/>
                <a:cs typeface="Century Gothic"/>
                <a:sym typeface="Century Gothic"/>
              </a:rPr>
              <a:t>If adversity supposedly makes you stronger, does that mean that power makes you weaker?</a:t>
            </a:r>
            <a:endParaRPr sz="1800" b="0" i="0" u="none" strike="noStrike" cap="none">
              <a:solidFill>
                <a:srgbClr val="595959"/>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1"/>
                                        </p:tgtEl>
                                        <p:attrNameLst>
                                          <p:attrName>style.visibility</p:attrName>
                                        </p:attrNameLst>
                                      </p:cBhvr>
                                      <p:to>
                                        <p:strVal val="visible"/>
                                      </p:to>
                                    </p:set>
                                    <p:animEffect transition="in" filter="fade">
                                      <p:cBhvr>
                                        <p:cTn id="7" dur="1000"/>
                                        <p:tgtEl>
                                          <p:spTgt spid="9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2"/>
                                        </p:tgtEl>
                                        <p:attrNameLst>
                                          <p:attrName>style.visibility</p:attrName>
                                        </p:attrNameLst>
                                      </p:cBhvr>
                                      <p:to>
                                        <p:strVal val="visible"/>
                                      </p:to>
                                    </p:set>
                                    <p:animEffect transition="in" filter="fade">
                                      <p:cBhvr>
                                        <p:cTn id="12" dur="1000"/>
                                        <p:tgtEl>
                                          <p:spTgt spid="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g1821c3a7050_2_838"/>
          <p:cNvSpPr txBox="1">
            <a:spLocks noGrp="1"/>
          </p:cNvSpPr>
          <p:nvPr>
            <p:ph type="title"/>
          </p:nvPr>
        </p:nvSpPr>
        <p:spPr>
          <a:xfrm>
            <a:off x="628650" y="375047"/>
            <a:ext cx="7886700" cy="994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000"/>
              <a:buFont typeface="Century Gothic"/>
              <a:buNone/>
            </a:pPr>
            <a:r>
              <a:rPr lang="en-US" sz="3000"/>
              <a:t>Next Steps</a:t>
            </a:r>
            <a:endParaRPr/>
          </a:p>
        </p:txBody>
      </p:sp>
      <p:sp>
        <p:nvSpPr>
          <p:cNvPr id="999" name="Google Shape;999;g1821c3a7050_2_83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p>
            <a:pPr marL="177800" lvl="0" indent="-177800" algn="l" rtl="0">
              <a:lnSpc>
                <a:spcPct val="115000"/>
              </a:lnSpc>
              <a:spcBef>
                <a:spcPts val="0"/>
              </a:spcBef>
              <a:spcAft>
                <a:spcPts val="0"/>
              </a:spcAft>
              <a:buSzPts val="1700"/>
              <a:buChar char="•"/>
            </a:pPr>
            <a:r>
              <a:rPr lang="en-US"/>
              <a:t>Each student selected 1 question from the class list to work on throughout the unit </a:t>
            </a:r>
            <a:endParaRPr/>
          </a:p>
          <a:p>
            <a:pPr marL="177800" lvl="0" indent="-177800" algn="l" rtl="0">
              <a:lnSpc>
                <a:spcPct val="115000"/>
              </a:lnSpc>
              <a:spcBef>
                <a:spcPts val="0"/>
              </a:spcBef>
              <a:spcAft>
                <a:spcPts val="0"/>
              </a:spcAft>
              <a:buClr>
                <a:schemeClr val="dk1"/>
              </a:buClr>
              <a:buSzPts val="1700"/>
              <a:buFont typeface="Arial"/>
              <a:buChar char="•"/>
            </a:pPr>
            <a:r>
              <a:rPr lang="en-US"/>
              <a:t>Students answered their question using research and knowledge from the unit in a two-page reflection paper</a:t>
            </a:r>
            <a:endParaRPr/>
          </a:p>
          <a:p>
            <a:pPr marL="177800" lvl="0" indent="-177800" algn="l" rtl="0">
              <a:lnSpc>
                <a:spcPct val="115000"/>
              </a:lnSpc>
              <a:spcBef>
                <a:spcPts val="0"/>
              </a:spcBef>
              <a:spcAft>
                <a:spcPts val="0"/>
              </a:spcAft>
              <a:buClr>
                <a:schemeClr val="dk1"/>
              </a:buClr>
              <a:buSzPts val="1700"/>
              <a:buFont typeface="Arial"/>
              <a:buChar char="•"/>
            </a:pPr>
            <a:r>
              <a:rPr lang="en-US"/>
              <a:t>Students shared their reflections in a class discussion on the final day of the unit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1821c3a7050_2_283"/>
          <p:cNvSpPr txBox="1">
            <a:spLocks noGrp="1"/>
          </p:cNvSpPr>
          <p:nvPr>
            <p:ph type="title"/>
          </p:nvPr>
        </p:nvSpPr>
        <p:spPr>
          <a:xfrm>
            <a:off x="601685" y="93886"/>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Font typeface="Century Gothic"/>
              <a:buNone/>
            </a:pPr>
            <a:r>
              <a:rPr lang="en-US" b="0"/>
              <a:t>Who is in the room?</a:t>
            </a:r>
            <a:endParaRPr/>
          </a:p>
        </p:txBody>
      </p:sp>
      <p:sp>
        <p:nvSpPr>
          <p:cNvPr id="542" name="Google Shape;542;g1821c3a7050_2_283"/>
          <p:cNvSpPr/>
          <p:nvPr/>
        </p:nvSpPr>
        <p:spPr>
          <a:xfrm>
            <a:off x="7944980" y="251953"/>
            <a:ext cx="732900" cy="408600"/>
          </a:xfrm>
          <a:prstGeom prst="wedgeRectCallout">
            <a:avLst>
              <a:gd name="adj1" fmla="val -32870"/>
              <a:gd name="adj2" fmla="val 79687"/>
            </a:avLst>
          </a:prstGeom>
          <a:solidFill>
            <a:schemeClr val="accent1">
              <a:alpha val="90588"/>
            </a:schemeClr>
          </a:solidFill>
          <a:ln w="25400" cap="flat" cmpd="sng">
            <a:solidFill>
              <a:srgbClr val="5C99CE"/>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ckwell"/>
              <a:ea typeface="Rockwell"/>
              <a:cs typeface="Rockwell"/>
              <a:sym typeface="Rockwell"/>
            </a:endParaRPr>
          </a:p>
        </p:txBody>
      </p:sp>
      <p:sp>
        <p:nvSpPr>
          <p:cNvPr id="543" name="Google Shape;543;g1821c3a7050_2_283"/>
          <p:cNvSpPr txBox="1"/>
          <p:nvPr/>
        </p:nvSpPr>
        <p:spPr>
          <a:xfrm>
            <a:off x="755110" y="1085368"/>
            <a:ext cx="7581600" cy="3476885"/>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None/>
            </a:pPr>
            <a:r>
              <a:rPr lang="en-US" sz="2400" b="0" i="0" u="none" strike="noStrike" cap="none">
                <a:solidFill>
                  <a:srgbClr val="000000"/>
                </a:solidFill>
                <a:latin typeface="Century Gothic"/>
                <a:ea typeface="Century Gothic"/>
                <a:cs typeface="Century Gothic"/>
                <a:sym typeface="Century Gothic"/>
              </a:rPr>
              <a:t>Please share:</a:t>
            </a:r>
            <a:endParaRPr sz="2400" b="0" i="0" u="none" strike="noStrike" cap="none">
              <a:solidFill>
                <a:srgbClr val="000000"/>
              </a:solidFill>
              <a:latin typeface="Arial"/>
              <a:ea typeface="Arial"/>
              <a:cs typeface="Arial"/>
              <a:sym typeface="Arial"/>
            </a:endParaRPr>
          </a:p>
          <a:p>
            <a:pPr marL="457200" marR="0" lvl="0" indent="-457200" algn="l" rtl="0">
              <a:lnSpc>
                <a:spcPct val="90000"/>
              </a:lnSpc>
              <a:spcBef>
                <a:spcPts val="0"/>
              </a:spcBef>
              <a:spcAft>
                <a:spcPts val="0"/>
              </a:spcAft>
              <a:buClr>
                <a:srgbClr val="000000"/>
              </a:buClr>
              <a:buSzPts val="2400"/>
              <a:buFont typeface="Arial"/>
              <a:buChar char="•"/>
            </a:pPr>
            <a:r>
              <a:rPr lang="en-US" sz="2400" b="0" i="0" u="none" strike="noStrike" cap="none">
                <a:solidFill>
                  <a:srgbClr val="000000"/>
                </a:solidFill>
                <a:latin typeface="Century Gothic"/>
                <a:ea typeface="Century Gothic"/>
                <a:cs typeface="Century Gothic"/>
                <a:sym typeface="Century Gothic"/>
              </a:rPr>
              <a:t>Your name</a:t>
            </a:r>
            <a:endParaRPr/>
          </a:p>
          <a:p>
            <a:pPr marL="457200" marR="0" lvl="0" indent="-457200" algn="l" rtl="0">
              <a:lnSpc>
                <a:spcPct val="90000"/>
              </a:lnSpc>
              <a:spcBef>
                <a:spcPts val="0"/>
              </a:spcBef>
              <a:spcAft>
                <a:spcPts val="0"/>
              </a:spcAft>
              <a:buClr>
                <a:srgbClr val="000000"/>
              </a:buClr>
              <a:buSzPts val="2400"/>
              <a:buFont typeface="Arial"/>
              <a:buChar char="•"/>
            </a:pPr>
            <a:r>
              <a:rPr lang="en-US" sz="2400" b="0" i="0" u="none" strike="noStrike" cap="none">
                <a:solidFill>
                  <a:srgbClr val="000000"/>
                </a:solidFill>
                <a:latin typeface="Century Gothic"/>
                <a:ea typeface="Century Gothic"/>
                <a:cs typeface="Century Gothic"/>
                <a:sym typeface="Century Gothic"/>
              </a:rPr>
              <a:t>Grade/subject</a:t>
            </a:r>
            <a:endParaRPr/>
          </a:p>
          <a:p>
            <a:pPr marL="0" marR="0" lvl="0" indent="0" algn="l" rtl="0">
              <a:lnSpc>
                <a:spcPct val="90000"/>
              </a:lnSpc>
              <a:spcBef>
                <a:spcPts val="800"/>
              </a:spcBef>
              <a:spcAft>
                <a:spcPts val="0"/>
              </a:spcAft>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g1821c3a7050_2_844"/>
          <p:cNvSpPr txBox="1">
            <a:spLocks noGrp="1"/>
          </p:cNvSpPr>
          <p:nvPr>
            <p:ph type="title"/>
          </p:nvPr>
        </p:nvSpPr>
        <p:spPr>
          <a:xfrm>
            <a:off x="628650" y="69567"/>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2"/>
              </a:buClr>
              <a:buSzPts val="3300"/>
              <a:buFont typeface="Century Gothic"/>
              <a:buNone/>
            </a:pPr>
            <a:r>
              <a:rPr lang="en-US"/>
              <a:t>Today’s Agenda</a:t>
            </a:r>
            <a:endParaRPr/>
          </a:p>
        </p:txBody>
      </p:sp>
      <p:sp>
        <p:nvSpPr>
          <p:cNvPr id="1006" name="Google Shape;1006;g1821c3a7050_2_844"/>
          <p:cNvSpPr txBox="1">
            <a:spLocks noGrp="1"/>
          </p:cNvSpPr>
          <p:nvPr>
            <p:ph type="body" idx="1"/>
          </p:nvPr>
        </p:nvSpPr>
        <p:spPr>
          <a:xfrm>
            <a:off x="628652" y="1048757"/>
            <a:ext cx="8066100" cy="3360000"/>
          </a:xfrm>
          <a:prstGeom prst="rect">
            <a:avLst/>
          </a:prstGeom>
          <a:noFill/>
          <a:ln>
            <a:noFill/>
          </a:ln>
        </p:spPr>
        <p:txBody>
          <a:bodyPr spcFirstLastPara="1" wrap="square" lIns="68575" tIns="34275" rIns="68575" bIns="34275" anchor="t" anchorCtr="0">
            <a:noAutofit/>
          </a:bodyPr>
          <a:lstStyle/>
          <a:p>
            <a:pPr marL="342900" lvl="0" indent="-298450" algn="l" rtl="0">
              <a:lnSpc>
                <a:spcPct val="100000"/>
              </a:lnSpc>
              <a:spcBef>
                <a:spcPts val="0"/>
              </a:spcBef>
              <a:spcAft>
                <a:spcPts val="0"/>
              </a:spcAft>
              <a:buClr>
                <a:schemeClr val="dk1"/>
              </a:buClr>
              <a:buSzPts val="2100"/>
              <a:buFont typeface="Rockwell"/>
              <a:buAutoNum type="arabicParenR"/>
            </a:pPr>
            <a:r>
              <a:rPr lang="en-US">
                <a:solidFill>
                  <a:schemeClr val="dk1"/>
                </a:solidFill>
              </a:rPr>
              <a:t>Welcome &amp; Community Building</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Why Spend Time on Teaching the Skill of Question Formulation? </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Collaborative Learning with the Question Formulation Technique (QFT)</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Explore Real Classroom Examples &amp; Applications</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b="1">
                <a:solidFill>
                  <a:schemeClr val="dk1"/>
                </a:solidFill>
              </a:rPr>
              <a:t>Why is Question Formulation Important Now?</a:t>
            </a:r>
            <a:endParaRPr/>
          </a:p>
          <a:p>
            <a:pPr marL="342900" lvl="0" indent="-298450" algn="l" rtl="0">
              <a:lnSpc>
                <a:spcPct val="100000"/>
              </a:lnSpc>
              <a:spcBef>
                <a:spcPts val="900"/>
              </a:spcBef>
              <a:spcAft>
                <a:spcPts val="0"/>
              </a:spcAft>
              <a:buClr>
                <a:schemeClr val="dk1"/>
              </a:buClr>
              <a:buSzPts val="2100"/>
              <a:buFont typeface="Rockwell"/>
              <a:buAutoNum type="arabicParenR"/>
            </a:pPr>
            <a:r>
              <a:rPr lang="en-US">
                <a:solidFill>
                  <a:schemeClr val="dk1"/>
                </a:solidFill>
              </a:rPr>
              <a:t>Q&amp;A</a:t>
            </a:r>
            <a:endParaRPr/>
          </a:p>
          <a:p>
            <a:pPr marL="0" lvl="0" indent="0" algn="l" rtl="0">
              <a:lnSpc>
                <a:spcPct val="90000"/>
              </a:lnSpc>
              <a:spcBef>
                <a:spcPts val="1700"/>
              </a:spcBef>
              <a:spcAft>
                <a:spcPts val="0"/>
              </a:spcAft>
              <a:buClr>
                <a:schemeClr val="dk1"/>
              </a:buClr>
              <a:buSzPts val="2400"/>
              <a:buNone/>
            </a:pPr>
            <a:endParaRPr sz="2400">
              <a:latin typeface="Rockwell"/>
              <a:ea typeface="Rockwell"/>
              <a:cs typeface="Rockwell"/>
              <a:sym typeface="Rockwe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g1821c3a7050_2_850"/>
          <p:cNvSpPr txBox="1">
            <a:spLocks noGrp="1"/>
          </p:cNvSpPr>
          <p:nvPr>
            <p:ph type="title"/>
          </p:nvPr>
        </p:nvSpPr>
        <p:spPr>
          <a:xfrm>
            <a:off x="669779" y="30657"/>
            <a:ext cx="7886700" cy="994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2"/>
              </a:buClr>
              <a:buSzPts val="3300"/>
              <a:buFont typeface="Century Gothic"/>
              <a:buNone/>
            </a:pPr>
            <a:r>
              <a:rPr lang="en-US"/>
              <a:t> </a:t>
            </a:r>
            <a:endParaRPr/>
          </a:p>
        </p:txBody>
      </p:sp>
      <p:cxnSp>
        <p:nvCxnSpPr>
          <p:cNvPr id="1013" name="Google Shape;1013;g1821c3a7050_2_850"/>
          <p:cNvCxnSpPr/>
          <p:nvPr/>
        </p:nvCxnSpPr>
        <p:spPr>
          <a:xfrm>
            <a:off x="630926" y="4410571"/>
            <a:ext cx="7968900" cy="0"/>
          </a:xfrm>
          <a:prstGeom prst="straightConnector1">
            <a:avLst/>
          </a:prstGeom>
          <a:noFill/>
          <a:ln w="9525" cap="flat" cmpd="sng">
            <a:solidFill>
              <a:schemeClr val="dk2"/>
            </a:solidFill>
            <a:prstDash val="solid"/>
            <a:miter lim="800000"/>
            <a:headEnd type="none" w="sm" len="sm"/>
            <a:tailEnd type="none" w="sm" len="sm"/>
          </a:ln>
        </p:spPr>
      </p:cxnSp>
      <p:sp>
        <p:nvSpPr>
          <p:cNvPr id="1014" name="Google Shape;1014;g1821c3a7050_2_850"/>
          <p:cNvSpPr/>
          <p:nvPr/>
        </p:nvSpPr>
        <p:spPr>
          <a:xfrm>
            <a:off x="669780" y="1967480"/>
            <a:ext cx="7803300" cy="1085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accent1"/>
                </a:solidFill>
                <a:latin typeface="Century Gothic"/>
                <a:ea typeface="Century Gothic"/>
                <a:cs typeface="Century Gothic"/>
                <a:sym typeface="Century Gothic"/>
              </a:rPr>
              <a:t>Why is the skill of question formulation so important now? </a:t>
            </a:r>
            <a:endParaRPr sz="33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g1821c3a7050_2_857"/>
          <p:cNvPicPr preferRelativeResize="0">
            <a:picLocks noGrp="1"/>
          </p:cNvPicPr>
          <p:nvPr>
            <p:ph type="body" idx="1"/>
          </p:nvPr>
        </p:nvPicPr>
        <p:blipFill rotWithShape="1">
          <a:blip r:embed="rId3">
            <a:alphaModFix/>
          </a:blip>
          <a:srcRect/>
          <a:stretch/>
        </p:blipFill>
        <p:spPr>
          <a:xfrm>
            <a:off x="1508762" y="1283495"/>
            <a:ext cx="2191500" cy="3330300"/>
          </a:xfrm>
          <a:prstGeom prst="rect">
            <a:avLst/>
          </a:prstGeom>
          <a:noFill/>
          <a:ln>
            <a:noFill/>
          </a:ln>
        </p:spPr>
      </p:pic>
      <p:sp>
        <p:nvSpPr>
          <p:cNvPr id="1020" name="Google Shape;1020;g1821c3a7050_2_857"/>
          <p:cNvSpPr txBox="1">
            <a:spLocks noGrp="1"/>
          </p:cNvSpPr>
          <p:nvPr>
            <p:ph type="body" idx="4294967295"/>
          </p:nvPr>
        </p:nvSpPr>
        <p:spPr>
          <a:xfrm>
            <a:off x="5147260" y="3357628"/>
            <a:ext cx="3909300" cy="784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US"/>
              <a:t>– Clive Thompson</a:t>
            </a:r>
            <a:endParaRPr/>
          </a:p>
          <a:p>
            <a:pPr marL="0" lvl="0" indent="0" algn="l" rtl="0">
              <a:lnSpc>
                <a:spcPct val="90000"/>
              </a:lnSpc>
              <a:spcBef>
                <a:spcPts val="800"/>
              </a:spcBef>
              <a:spcAft>
                <a:spcPts val="0"/>
              </a:spcAft>
              <a:buClr>
                <a:schemeClr val="dk1"/>
              </a:buClr>
              <a:buSzPts val="1800"/>
              <a:buNone/>
            </a:pPr>
            <a:r>
              <a:rPr lang="en-US" sz="1800"/>
              <a:t>Journalist and Technology Blogger</a:t>
            </a:r>
            <a:endParaRPr/>
          </a:p>
        </p:txBody>
      </p:sp>
      <p:sp>
        <p:nvSpPr>
          <p:cNvPr id="1021" name="Google Shape;1021;g1821c3a7050_2_857"/>
          <p:cNvSpPr txBox="1">
            <a:spLocks noGrp="1"/>
          </p:cNvSpPr>
          <p:nvPr>
            <p:ph type="body" idx="4294967295"/>
          </p:nvPr>
        </p:nvSpPr>
        <p:spPr>
          <a:xfrm>
            <a:off x="4521120" y="1351360"/>
            <a:ext cx="4425000" cy="1933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“How should you respond when you get powerful new tools for finding answers?</a:t>
            </a:r>
            <a:endParaRPr/>
          </a:p>
          <a:p>
            <a:pPr marL="0" lvl="0" indent="0" algn="l" rtl="0">
              <a:lnSpc>
                <a:spcPct val="90000"/>
              </a:lnSpc>
              <a:spcBef>
                <a:spcPts val="800"/>
              </a:spcBef>
              <a:spcAft>
                <a:spcPts val="0"/>
              </a:spcAft>
              <a:buClr>
                <a:schemeClr val="dk1"/>
              </a:buClr>
              <a:buSzPts val="1500"/>
              <a:buNone/>
            </a:pPr>
            <a:endParaRPr sz="1500">
              <a:solidFill>
                <a:schemeClr val="dk1"/>
              </a:solidFill>
            </a:endParaRPr>
          </a:p>
          <a:p>
            <a:pPr marL="0" lvl="0" indent="0" algn="l" rtl="0">
              <a:lnSpc>
                <a:spcPct val="90000"/>
              </a:lnSpc>
              <a:spcBef>
                <a:spcPts val="800"/>
              </a:spcBef>
              <a:spcAft>
                <a:spcPts val="0"/>
              </a:spcAft>
              <a:buClr>
                <a:schemeClr val="dk1"/>
              </a:buClr>
              <a:buSzPts val="2400"/>
              <a:buNone/>
            </a:pPr>
            <a:r>
              <a:rPr lang="en-US" sz="2400">
                <a:solidFill>
                  <a:schemeClr val="dk1"/>
                </a:solidFill>
              </a:rPr>
              <a:t>Think of harder questions.”</a:t>
            </a:r>
            <a:endParaRPr/>
          </a:p>
        </p:txBody>
      </p:sp>
      <p:sp>
        <p:nvSpPr>
          <p:cNvPr id="1022" name="Google Shape;1022;g1821c3a7050_2_857"/>
          <p:cNvSpPr txBox="1"/>
          <p:nvPr/>
        </p:nvSpPr>
        <p:spPr>
          <a:xfrm>
            <a:off x="498387" y="410670"/>
            <a:ext cx="7886700" cy="557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2"/>
              </a:buClr>
              <a:buSzPts val="3000"/>
              <a:buFont typeface="Century Gothic"/>
              <a:buNone/>
            </a:pPr>
            <a:r>
              <a:rPr lang="en-US" sz="3000" b="0" i="0" u="none" strike="noStrike" cap="none">
                <a:solidFill>
                  <a:schemeClr val="dk2"/>
                </a:solidFill>
                <a:latin typeface="Century Gothic"/>
                <a:ea typeface="Century Gothic"/>
                <a:cs typeface="Century Gothic"/>
                <a:sym typeface="Century Gothic"/>
              </a:rPr>
              <a:t>In the Age of Google</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g1821c3a7050_2_864"/>
          <p:cNvSpPr txBox="1">
            <a:spLocks noGrp="1"/>
          </p:cNvSpPr>
          <p:nvPr>
            <p:ph type="title"/>
          </p:nvPr>
        </p:nvSpPr>
        <p:spPr>
          <a:xfrm>
            <a:off x="591779" y="321860"/>
            <a:ext cx="7886700" cy="646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000"/>
              <a:buFont typeface="Century Gothic"/>
              <a:buNone/>
            </a:pPr>
            <a:r>
              <a:rPr lang="en-US" sz="3000" b="0">
                <a:latin typeface="Century Gothic"/>
                <a:ea typeface="Century Gothic"/>
                <a:cs typeface="Century Gothic"/>
                <a:sym typeface="Century Gothic"/>
              </a:rPr>
              <a:t>Questions and Democracy</a:t>
            </a:r>
            <a:endParaRPr/>
          </a:p>
        </p:txBody>
      </p:sp>
      <p:pic>
        <p:nvPicPr>
          <p:cNvPr id="1029" name="Google Shape;1029;g1821c3a7050_2_864"/>
          <p:cNvPicPr preferRelativeResize="0"/>
          <p:nvPr/>
        </p:nvPicPr>
        <p:blipFill rotWithShape="1">
          <a:blip r:embed="rId3">
            <a:alphaModFix/>
          </a:blip>
          <a:srcRect/>
          <a:stretch/>
        </p:blipFill>
        <p:spPr>
          <a:xfrm>
            <a:off x="505640" y="1346308"/>
            <a:ext cx="5189580" cy="2845340"/>
          </a:xfrm>
          <a:prstGeom prst="rect">
            <a:avLst/>
          </a:prstGeom>
          <a:noFill/>
          <a:ln>
            <a:noFill/>
          </a:ln>
        </p:spPr>
      </p:pic>
      <p:sp>
        <p:nvSpPr>
          <p:cNvPr id="1030" name="Google Shape;1030;g1821c3a7050_2_864"/>
          <p:cNvSpPr txBox="1"/>
          <p:nvPr/>
        </p:nvSpPr>
        <p:spPr>
          <a:xfrm>
            <a:off x="5797513" y="1838408"/>
            <a:ext cx="3018000" cy="11358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US" sz="2100" b="0" i="0" u="none" strike="noStrike" cap="none">
                <a:solidFill>
                  <a:schemeClr val="dk1"/>
                </a:solidFill>
                <a:latin typeface="Century Gothic"/>
                <a:ea typeface="Century Gothic"/>
                <a:cs typeface="Century Gothic"/>
                <a:sym typeface="Century Gothic"/>
              </a:rPr>
              <a:t>“We need to be taught to study rather than to believe, to </a:t>
            </a:r>
            <a:r>
              <a:rPr lang="en-US" sz="2100" b="1" i="0" u="none" strike="noStrike" cap="none">
                <a:solidFill>
                  <a:schemeClr val="dk1"/>
                </a:solidFill>
                <a:latin typeface="Century Gothic"/>
                <a:ea typeface="Century Gothic"/>
                <a:cs typeface="Century Gothic"/>
                <a:sym typeface="Century Gothic"/>
              </a:rPr>
              <a:t>inquire</a:t>
            </a:r>
            <a:r>
              <a:rPr lang="en-US" sz="2100" b="0" i="0" u="none" strike="noStrike" cap="none">
                <a:solidFill>
                  <a:schemeClr val="dk1"/>
                </a:solidFill>
                <a:latin typeface="Century Gothic"/>
                <a:ea typeface="Century Gothic"/>
                <a:cs typeface="Century Gothic"/>
                <a:sym typeface="Century Gothic"/>
              </a:rPr>
              <a:t> rather than to affirm.”</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800"/>
              </a:spcBef>
              <a:spcAft>
                <a:spcPts val="0"/>
              </a:spcAft>
              <a:buClr>
                <a:schemeClr val="dk1"/>
              </a:buClr>
              <a:buSzPts val="2100"/>
              <a:buFont typeface="Arial"/>
              <a:buNone/>
            </a:pPr>
            <a:endParaRPr sz="2100" b="0" i="0" u="none" strike="noStrike" cap="none">
              <a:solidFill>
                <a:schemeClr val="dk1"/>
              </a:solidFill>
              <a:latin typeface="Century Gothic"/>
              <a:ea typeface="Century Gothic"/>
              <a:cs typeface="Century Gothic"/>
              <a:sym typeface="Century Gothic"/>
            </a:endParaRPr>
          </a:p>
        </p:txBody>
      </p:sp>
      <p:sp>
        <p:nvSpPr>
          <p:cNvPr id="1031" name="Google Shape;1031;g1821c3a7050_2_864"/>
          <p:cNvSpPr txBox="1"/>
          <p:nvPr/>
        </p:nvSpPr>
        <p:spPr>
          <a:xfrm>
            <a:off x="5797514" y="3028663"/>
            <a:ext cx="2832900" cy="392700"/>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0"/>
              </a:spcAft>
              <a:buClr>
                <a:schemeClr val="dk1"/>
              </a:buClr>
              <a:buSzPts val="1700"/>
              <a:buFont typeface="Arial"/>
              <a:buNone/>
            </a:pPr>
            <a:endParaRPr sz="1700" b="0" i="0" u="none" strike="noStrike" cap="none">
              <a:solidFill>
                <a:schemeClr val="dk1"/>
              </a:solidFill>
              <a:latin typeface="Rockwell"/>
              <a:ea typeface="Rockwell"/>
              <a:cs typeface="Rockwell"/>
              <a:sym typeface="Rockwell"/>
            </a:endParaRPr>
          </a:p>
          <a:p>
            <a:pPr marL="0" marR="0" lvl="0" indent="0" algn="r" rtl="0">
              <a:lnSpc>
                <a:spcPct val="90000"/>
              </a:lnSpc>
              <a:spcBef>
                <a:spcPts val="800"/>
              </a:spcBef>
              <a:spcAft>
                <a:spcPts val="0"/>
              </a:spcAft>
              <a:buClr>
                <a:schemeClr val="dk1"/>
              </a:buClr>
              <a:buSzPts val="2100"/>
              <a:buFont typeface="Arial"/>
              <a:buNone/>
            </a:pPr>
            <a:r>
              <a:rPr lang="en-US" sz="2100" b="0" i="0" u="none" strike="noStrike" cap="none">
                <a:solidFill>
                  <a:schemeClr val="dk1"/>
                </a:solidFill>
                <a:latin typeface="Century Gothic"/>
                <a:ea typeface="Century Gothic"/>
                <a:cs typeface="Century Gothic"/>
                <a:sym typeface="Century Gothic"/>
              </a:rPr>
              <a:t>– Septima Clark</a:t>
            </a:r>
            <a:endParaRPr sz="1100" b="0" i="0" u="none" strike="noStrike" cap="none">
              <a:solidFill>
                <a:srgbClr val="000000"/>
              </a:solidFill>
              <a:latin typeface="Arial"/>
              <a:ea typeface="Arial"/>
              <a:cs typeface="Arial"/>
              <a:sym typeface="Arial"/>
            </a:endParaRPr>
          </a:p>
          <a:p>
            <a:pPr marL="0" marR="0" lvl="0" indent="0" algn="r" rtl="0">
              <a:lnSpc>
                <a:spcPct val="90000"/>
              </a:lnSpc>
              <a:spcBef>
                <a:spcPts val="800"/>
              </a:spcBef>
              <a:spcAft>
                <a:spcPts val="0"/>
              </a:spcAft>
              <a:buClr>
                <a:schemeClr val="dk1"/>
              </a:buClr>
              <a:buSzPts val="900"/>
              <a:buFont typeface="Arial"/>
              <a:buNone/>
            </a:pPr>
            <a:endParaRPr sz="900" b="0" i="0" u="none" strike="noStrike" cap="none">
              <a:solidFill>
                <a:schemeClr val="dk1"/>
              </a:solidFill>
              <a:latin typeface="Rockwell"/>
              <a:ea typeface="Rockwell"/>
              <a:cs typeface="Rockwell"/>
              <a:sym typeface="Rockwell"/>
            </a:endParaRPr>
          </a:p>
          <a:p>
            <a:pPr marL="0" marR="0" lvl="0" indent="0" algn="r" rtl="0">
              <a:lnSpc>
                <a:spcPct val="90000"/>
              </a:lnSpc>
              <a:spcBef>
                <a:spcPts val="800"/>
              </a:spcBef>
              <a:spcAft>
                <a:spcPts val="0"/>
              </a:spcAft>
              <a:buClr>
                <a:schemeClr val="dk1"/>
              </a:buClr>
              <a:buSzPts val="900"/>
              <a:buFont typeface="Arial"/>
              <a:buNone/>
            </a:pPr>
            <a:endParaRPr sz="900" b="0" i="0" u="none" strike="noStrike" cap="none">
              <a:solidFill>
                <a:schemeClr val="dk1"/>
              </a:solidFill>
              <a:latin typeface="Rockwell"/>
              <a:ea typeface="Rockwell"/>
              <a:cs typeface="Rockwell"/>
              <a:sym typeface="Rockwell"/>
            </a:endParaRPr>
          </a:p>
        </p:txBody>
      </p:sp>
      <p:sp>
        <p:nvSpPr>
          <p:cNvPr id="1032" name="Google Shape;1032;g1821c3a7050_2_864"/>
          <p:cNvSpPr txBox="1"/>
          <p:nvPr/>
        </p:nvSpPr>
        <p:spPr>
          <a:xfrm>
            <a:off x="3591309" y="4947294"/>
            <a:ext cx="56976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entury Gothic"/>
                <a:ea typeface="Century Gothic"/>
                <a:cs typeface="Century Gothic"/>
                <a:sym typeface="Century Gothic"/>
              </a:rPr>
              <a:t>Chapter 6 on Septima Clark in Freedom Road: Adult Education of African Americans (Peterson, 1996)</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g1821c3a7050_2_873"/>
          <p:cNvSpPr txBox="1"/>
          <p:nvPr/>
        </p:nvSpPr>
        <p:spPr>
          <a:xfrm>
            <a:off x="553450" y="4475725"/>
            <a:ext cx="78867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Century Gothic"/>
                <a:ea typeface="Century Gothic"/>
                <a:cs typeface="Century Gothic"/>
                <a:sym typeface="Century Gothic"/>
              </a:rPr>
              <a:t>Explore our free </a:t>
            </a:r>
            <a:r>
              <a:rPr lang="en-US" sz="18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Resource Hub</a:t>
            </a:r>
            <a:r>
              <a:rPr lang="en-US" sz="1800" b="0" i="0" u="none" strike="noStrike" cap="none">
                <a:solidFill>
                  <a:schemeClr val="dk1"/>
                </a:solidFill>
                <a:latin typeface="Century Gothic"/>
                <a:ea typeface="Century Gothic"/>
                <a:cs typeface="Century Gothic"/>
                <a:sym typeface="Century Gothic"/>
              </a:rPr>
              <a:t> for Using the QFT with Primary Sources at rightquestion.org/primary-sources</a:t>
            </a:r>
            <a:endParaRPr/>
          </a:p>
        </p:txBody>
      </p:sp>
      <p:sp>
        <p:nvSpPr>
          <p:cNvPr id="1038" name="Google Shape;1038;g1821c3a7050_2_873"/>
          <p:cNvSpPr txBox="1"/>
          <p:nvPr/>
        </p:nvSpPr>
        <p:spPr>
          <a:xfrm>
            <a:off x="690873" y="184809"/>
            <a:ext cx="7886700" cy="6468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dk2"/>
              </a:buClr>
              <a:buSzPts val="3300"/>
              <a:buFont typeface="Century Gothic"/>
              <a:buNone/>
            </a:pPr>
            <a:r>
              <a:rPr lang="en-US" sz="3000" b="0" i="0" u="none" strike="noStrike" cap="none">
                <a:solidFill>
                  <a:schemeClr val="dk2"/>
                </a:solidFill>
                <a:latin typeface="Century Gothic"/>
                <a:ea typeface="Century Gothic"/>
                <a:cs typeface="Century Gothic"/>
                <a:sym typeface="Century Gothic"/>
              </a:rPr>
              <a:t>Learn more about the QFT</a:t>
            </a:r>
            <a:endParaRPr sz="3300" b="0" i="0" u="none" strike="noStrike" cap="none">
              <a:solidFill>
                <a:schemeClr val="dk2"/>
              </a:solidFill>
              <a:latin typeface="Century Gothic"/>
              <a:ea typeface="Century Gothic"/>
              <a:cs typeface="Century Gothic"/>
              <a:sym typeface="Century Gothic"/>
            </a:endParaRPr>
          </a:p>
        </p:txBody>
      </p:sp>
      <p:grpSp>
        <p:nvGrpSpPr>
          <p:cNvPr id="1039" name="Google Shape;1039;g1821c3a7050_2_873"/>
          <p:cNvGrpSpPr/>
          <p:nvPr/>
        </p:nvGrpSpPr>
        <p:grpSpPr>
          <a:xfrm>
            <a:off x="693364" y="1073365"/>
            <a:ext cx="7844955" cy="3300413"/>
            <a:chOff x="693364" y="1073365"/>
            <a:chExt cx="7844955" cy="3300413"/>
          </a:xfrm>
        </p:grpSpPr>
        <p:pic>
          <p:nvPicPr>
            <p:cNvPr id="1040" name="Google Shape;1040;g1821c3a7050_2_873" descr="Graphical user interface, website&#10;&#10;Description automatically generated"/>
            <p:cNvPicPr preferRelativeResize="0"/>
            <p:nvPr/>
          </p:nvPicPr>
          <p:blipFill rotWithShape="1">
            <a:blip r:embed="rId4">
              <a:alphaModFix/>
            </a:blip>
            <a:srcRect/>
            <a:stretch/>
          </p:blipFill>
          <p:spPr>
            <a:xfrm>
              <a:off x="693364" y="1073365"/>
              <a:ext cx="4271122" cy="3300413"/>
            </a:xfrm>
            <a:prstGeom prst="rect">
              <a:avLst/>
            </a:prstGeom>
            <a:noFill/>
            <a:ln>
              <a:noFill/>
            </a:ln>
          </p:spPr>
        </p:pic>
        <p:sp>
          <p:nvSpPr>
            <p:cNvPr id="1041" name="Google Shape;1041;g1821c3a7050_2_873"/>
            <p:cNvSpPr/>
            <p:nvPr/>
          </p:nvSpPr>
          <p:spPr>
            <a:xfrm>
              <a:off x="5277409" y="1153644"/>
              <a:ext cx="3260910" cy="913279"/>
            </a:xfrm>
            <a:prstGeom prst="roundRect">
              <a:avLst>
                <a:gd name="adj" fmla="val 16667"/>
              </a:avLst>
            </a:prstGeom>
            <a:solidFill>
              <a:schemeClr val="accent1"/>
            </a:solidFill>
            <a:ln w="25400" cap="flat" cmpd="sng">
              <a:solidFill>
                <a:srgbClr val="408F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Century Gothic"/>
                  <a:ea typeface="Century Gothic"/>
                  <a:cs typeface="Century Gothic"/>
                  <a:sym typeface="Century Gothic"/>
                </a:rPr>
                <a:t>Watch videos to hear from teachers and students</a:t>
              </a:r>
              <a:endParaRPr sz="1600" b="1" i="0" u="none" strike="noStrike" cap="none">
                <a:solidFill>
                  <a:schemeClr val="lt1"/>
                </a:solidFill>
                <a:latin typeface="Century Gothic"/>
                <a:ea typeface="Century Gothic"/>
                <a:cs typeface="Century Gothic"/>
                <a:sym typeface="Century Gothic"/>
              </a:endParaRPr>
            </a:p>
          </p:txBody>
        </p:sp>
      </p:grpSp>
      <p:grpSp>
        <p:nvGrpSpPr>
          <p:cNvPr id="1042" name="Google Shape;1042;g1821c3a7050_2_873"/>
          <p:cNvGrpSpPr/>
          <p:nvPr/>
        </p:nvGrpSpPr>
        <p:grpSpPr>
          <a:xfrm>
            <a:off x="690873" y="1072290"/>
            <a:ext cx="7847446" cy="3300412"/>
            <a:chOff x="690873" y="1072290"/>
            <a:chExt cx="7847446" cy="3300412"/>
          </a:xfrm>
        </p:grpSpPr>
        <p:sp>
          <p:nvSpPr>
            <p:cNvPr id="1043" name="Google Shape;1043;g1821c3a7050_2_873"/>
            <p:cNvSpPr/>
            <p:nvPr/>
          </p:nvSpPr>
          <p:spPr>
            <a:xfrm>
              <a:off x="5277409" y="2173379"/>
              <a:ext cx="3260910" cy="913279"/>
            </a:xfrm>
            <a:prstGeom prst="roundRect">
              <a:avLst>
                <a:gd name="adj" fmla="val 16667"/>
              </a:avLst>
            </a:prstGeom>
            <a:solidFill>
              <a:schemeClr val="accent1"/>
            </a:solidFill>
            <a:ln w="25400" cap="flat" cmpd="sng">
              <a:solidFill>
                <a:srgbClr val="408F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Century Gothic"/>
                  <a:ea typeface="Century Gothic"/>
                  <a:cs typeface="Century Gothic"/>
                  <a:sym typeface="Century Gothic"/>
                </a:rPr>
                <a:t>Check out real lesson plan examples</a:t>
              </a:r>
              <a:endParaRPr sz="1400" b="0" i="0" u="none" strike="noStrike" cap="none">
                <a:solidFill>
                  <a:schemeClr val="lt1"/>
                </a:solidFill>
                <a:latin typeface="Arial"/>
                <a:ea typeface="Arial"/>
                <a:cs typeface="Arial"/>
                <a:sym typeface="Arial"/>
              </a:endParaRPr>
            </a:p>
          </p:txBody>
        </p:sp>
        <p:pic>
          <p:nvPicPr>
            <p:cNvPr id="1044" name="Google Shape;1044;g1821c3a7050_2_873" descr="Text&#10;&#10;Description automatically generated"/>
            <p:cNvPicPr preferRelativeResize="0"/>
            <p:nvPr/>
          </p:nvPicPr>
          <p:blipFill rotWithShape="1">
            <a:blip r:embed="rId5">
              <a:alphaModFix/>
            </a:blip>
            <a:srcRect/>
            <a:stretch/>
          </p:blipFill>
          <p:spPr>
            <a:xfrm>
              <a:off x="690873" y="1072290"/>
              <a:ext cx="4400550" cy="3300412"/>
            </a:xfrm>
            <a:prstGeom prst="rect">
              <a:avLst/>
            </a:prstGeom>
            <a:noFill/>
            <a:ln>
              <a:noFill/>
            </a:ln>
          </p:spPr>
        </p:pic>
      </p:grpSp>
      <p:grpSp>
        <p:nvGrpSpPr>
          <p:cNvPr id="1045" name="Google Shape;1045;g1821c3a7050_2_873"/>
          <p:cNvGrpSpPr/>
          <p:nvPr/>
        </p:nvGrpSpPr>
        <p:grpSpPr>
          <a:xfrm>
            <a:off x="692346" y="1071304"/>
            <a:ext cx="7845972" cy="3300412"/>
            <a:chOff x="692346" y="1071304"/>
            <a:chExt cx="7845972" cy="3300412"/>
          </a:xfrm>
        </p:grpSpPr>
        <p:sp>
          <p:nvSpPr>
            <p:cNvPr id="1046" name="Google Shape;1046;g1821c3a7050_2_873"/>
            <p:cNvSpPr/>
            <p:nvPr/>
          </p:nvSpPr>
          <p:spPr>
            <a:xfrm>
              <a:off x="5277408" y="3193114"/>
              <a:ext cx="3260910" cy="913279"/>
            </a:xfrm>
            <a:prstGeom prst="roundRect">
              <a:avLst>
                <a:gd name="adj" fmla="val 16667"/>
              </a:avLst>
            </a:prstGeom>
            <a:solidFill>
              <a:schemeClr val="accent1"/>
            </a:solidFill>
            <a:ln w="25400" cap="flat" cmpd="sng">
              <a:solidFill>
                <a:srgbClr val="408F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Century Gothic"/>
                  <a:ea typeface="Century Gothic"/>
                  <a:cs typeface="Century Gothic"/>
                  <a:sym typeface="Century Gothic"/>
                </a:rPr>
                <a:t>Learn more on your own time</a:t>
              </a:r>
              <a:endParaRPr sz="1400" b="0" i="0" u="none" strike="noStrike" cap="none">
                <a:solidFill>
                  <a:schemeClr val="lt1"/>
                </a:solidFill>
                <a:latin typeface="Arial"/>
                <a:ea typeface="Arial"/>
                <a:cs typeface="Arial"/>
                <a:sym typeface="Arial"/>
              </a:endParaRPr>
            </a:p>
          </p:txBody>
        </p:sp>
        <p:pic>
          <p:nvPicPr>
            <p:cNvPr id="1047" name="Google Shape;1047;g1821c3a7050_2_873" descr="Graphical user interface, text&#10;&#10;Description automatically generated"/>
            <p:cNvPicPr preferRelativeResize="0"/>
            <p:nvPr/>
          </p:nvPicPr>
          <p:blipFill rotWithShape="1">
            <a:blip r:embed="rId6">
              <a:alphaModFix/>
            </a:blip>
            <a:srcRect/>
            <a:stretch/>
          </p:blipFill>
          <p:spPr>
            <a:xfrm>
              <a:off x="692346" y="1071304"/>
              <a:ext cx="4400550" cy="3300412"/>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g1821c3a7050_2_887"/>
          <p:cNvSpPr txBox="1">
            <a:spLocks noGrp="1"/>
          </p:cNvSpPr>
          <p:nvPr>
            <p:ph type="title"/>
          </p:nvPr>
        </p:nvSpPr>
        <p:spPr>
          <a:xfrm>
            <a:off x="742950" y="23990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Century Gothic"/>
              <a:buNone/>
            </a:pPr>
            <a:r>
              <a:rPr lang="en-US"/>
              <a:t>Thank you! </a:t>
            </a:r>
            <a:endParaRPr/>
          </a:p>
        </p:txBody>
      </p:sp>
      <p:sp>
        <p:nvSpPr>
          <p:cNvPr id="1054" name="Google Shape;1054;g1821c3a7050_2_887"/>
          <p:cNvSpPr txBox="1"/>
          <p:nvPr/>
        </p:nvSpPr>
        <p:spPr>
          <a:xfrm>
            <a:off x="945573" y="2441864"/>
            <a:ext cx="39147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entury Gothic"/>
                <a:ea typeface="Century Gothic"/>
                <a:cs typeface="Century Gothic"/>
                <a:sym typeface="Century Gothic"/>
              </a:rPr>
              <a:t>What are your questions?</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g1821c3a7050_2_893"/>
          <p:cNvSpPr txBox="1"/>
          <p:nvPr/>
        </p:nvSpPr>
        <p:spPr>
          <a:xfrm>
            <a:off x="1518669" y="2141958"/>
            <a:ext cx="6159731" cy="191569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29DD1"/>
              </a:buClr>
              <a:buSzPts val="1125"/>
              <a:buFont typeface="Noto Sans Symbols"/>
              <a:buNone/>
            </a:pPr>
            <a:r>
              <a:rPr lang="en-US" sz="1500" b="0" i="0" u="none" strike="noStrike" cap="none">
                <a:solidFill>
                  <a:schemeClr val="dk1"/>
                </a:solidFill>
                <a:latin typeface="Century Gothic"/>
                <a:ea typeface="Century Gothic"/>
                <a:cs typeface="Century Gothic"/>
                <a:sym typeface="Century Gothic"/>
              </a:rPr>
              <a:t>The Right Question Institute offers materials through a Creative Commons License. You are welcome to use, adapt, and share our materials for noncommercial use, as long as you include the following reference: </a:t>
            </a:r>
            <a:endParaRPr sz="2000" b="0" i="0" u="none" strike="noStrike" cap="none">
              <a:solidFill>
                <a:srgbClr val="595959"/>
              </a:solidFill>
              <a:latin typeface="Rockwell"/>
              <a:ea typeface="Rockwell"/>
              <a:cs typeface="Rockwell"/>
              <a:sym typeface="Rockwell"/>
            </a:endParaRPr>
          </a:p>
          <a:p>
            <a:pPr marL="0" marR="0" lvl="0" indent="0" algn="l" rtl="0">
              <a:lnSpc>
                <a:spcPct val="100000"/>
              </a:lnSpc>
              <a:spcBef>
                <a:spcPts val="2000"/>
              </a:spcBef>
              <a:spcAft>
                <a:spcPts val="0"/>
              </a:spcAft>
              <a:buClr>
                <a:srgbClr val="629DD1"/>
              </a:buClr>
              <a:buSzPts val="1125"/>
              <a:buFont typeface="Noto Sans Symbols"/>
              <a:buNone/>
            </a:pPr>
            <a:r>
              <a:rPr lang="en-US" sz="1500" b="0" i="0" u="none" strike="noStrike" cap="none">
                <a:solidFill>
                  <a:schemeClr val="dk1"/>
                </a:solidFill>
                <a:latin typeface="Century Gothic"/>
                <a:ea typeface="Century Gothic"/>
                <a:cs typeface="Century Gothic"/>
                <a:sym typeface="Century Gothic"/>
              </a:rPr>
              <a:t>“Source: The Right Question Institute (RQI). The Question Formulation Technique (QFT) was created by RQI. Visit </a:t>
            </a:r>
            <a:r>
              <a:rPr lang="en-US" sz="15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rightquestion.org</a:t>
            </a:r>
            <a:r>
              <a:rPr lang="en-US" sz="1500" b="0" i="0" u="none" strike="noStrike" cap="none">
                <a:solidFill>
                  <a:schemeClr val="dk1"/>
                </a:solidFill>
                <a:latin typeface="Century Gothic"/>
                <a:ea typeface="Century Gothic"/>
                <a:cs typeface="Century Gothic"/>
                <a:sym typeface="Century Gothic"/>
              </a:rPr>
              <a:t> for more information and free resources.”</a:t>
            </a:r>
            <a:endParaRPr/>
          </a:p>
          <a:p>
            <a:pPr marL="0" marR="0" lvl="0" indent="0" algn="l" rtl="0">
              <a:lnSpc>
                <a:spcPct val="100000"/>
              </a:lnSpc>
              <a:spcBef>
                <a:spcPts val="2000"/>
              </a:spcBef>
              <a:spcAft>
                <a:spcPts val="0"/>
              </a:spcAft>
              <a:buClr>
                <a:srgbClr val="629DD1"/>
              </a:buClr>
              <a:buSzPts val="591"/>
              <a:buFont typeface="Noto Sans Symbols"/>
              <a:buNone/>
            </a:pPr>
            <a:endParaRPr sz="788" b="0" i="0" u="none" strike="noStrike" cap="none">
              <a:solidFill>
                <a:srgbClr val="000000"/>
              </a:solidFill>
              <a:latin typeface="Century Gothic"/>
              <a:ea typeface="Century Gothic"/>
              <a:cs typeface="Century Gothic"/>
              <a:sym typeface="Century Gothic"/>
            </a:endParaRPr>
          </a:p>
        </p:txBody>
      </p:sp>
      <p:pic>
        <p:nvPicPr>
          <p:cNvPr id="1060" name="Google Shape;1060;g1821c3a7050_2_893"/>
          <p:cNvPicPr preferRelativeResize="0"/>
          <p:nvPr/>
        </p:nvPicPr>
        <p:blipFill rotWithShape="1">
          <a:blip r:embed="rId4">
            <a:alphaModFix/>
          </a:blip>
          <a:srcRect/>
          <a:stretch/>
        </p:blipFill>
        <p:spPr>
          <a:xfrm>
            <a:off x="3525281" y="1475547"/>
            <a:ext cx="1533525" cy="363141"/>
          </a:xfrm>
          <a:prstGeom prst="rect">
            <a:avLst/>
          </a:prstGeom>
          <a:noFill/>
          <a:ln>
            <a:noFill/>
          </a:ln>
        </p:spPr>
      </p:pic>
      <p:sp>
        <p:nvSpPr>
          <p:cNvPr id="1061" name="Google Shape;1061;g1821c3a7050_2_893"/>
          <p:cNvSpPr/>
          <p:nvPr/>
        </p:nvSpPr>
        <p:spPr>
          <a:xfrm>
            <a:off x="1498986" y="4744204"/>
            <a:ext cx="6147837"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i="0" u="none" strike="noStrike" cap="none">
                <a:solidFill>
                  <a:srgbClr val="000000"/>
                </a:solidFill>
                <a:latin typeface="Century Gothic"/>
                <a:ea typeface="Century Gothic"/>
                <a:cs typeface="Century Gothic"/>
                <a:sym typeface="Century Gothic"/>
              </a:rPr>
              <a:t>Access the full library of resources: http://rightquestion.org/education/resources</a:t>
            </a:r>
            <a:endParaRPr sz="1200" b="1" i="0" u="none" strike="noStrike" cap="none">
              <a:solidFill>
                <a:srgbClr val="000000"/>
              </a:solidFill>
              <a:latin typeface="Century Gothic"/>
              <a:ea typeface="Century Gothic"/>
              <a:cs typeface="Century Gothic"/>
              <a:sym typeface="Century Gothic"/>
            </a:endParaRPr>
          </a:p>
        </p:txBody>
      </p:sp>
      <p:sp>
        <p:nvSpPr>
          <p:cNvPr id="1062" name="Google Shape;1062;g1821c3a7050_2_893"/>
          <p:cNvSpPr txBox="1"/>
          <p:nvPr/>
        </p:nvSpPr>
        <p:spPr>
          <a:xfrm>
            <a:off x="665233" y="307442"/>
            <a:ext cx="72537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2"/>
              </a:buClr>
              <a:buSzPts val="3000"/>
              <a:buFont typeface="Century Gothic"/>
              <a:buNone/>
            </a:pPr>
            <a:r>
              <a:rPr lang="en-US" sz="3000" b="0" i="0" u="none" strike="noStrike" cap="none">
                <a:solidFill>
                  <a:schemeClr val="dk2"/>
                </a:solidFill>
                <a:latin typeface="Century Gothic"/>
                <a:ea typeface="Century Gothic"/>
                <a:cs typeface="Century Gothic"/>
                <a:sym typeface="Century Gothic"/>
              </a:rPr>
              <a:t>Use and Share These Resources </a:t>
            </a:r>
            <a:endParaRPr sz="30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g1821c3a7050_2_900"/>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000"/>
              <a:buFont typeface="Calibri"/>
              <a:buNone/>
            </a:pPr>
            <a:r>
              <a:rPr lang="en-US" b="1"/>
              <a:t>Survey</a:t>
            </a:r>
            <a:endParaRPr/>
          </a:p>
        </p:txBody>
      </p:sp>
      <p:sp>
        <p:nvSpPr>
          <p:cNvPr id="1068" name="Google Shape;1068;g1821c3a7050_2_900"/>
          <p:cNvSpPr txBox="1">
            <a:spLocks noGrp="1"/>
          </p:cNvSpPr>
          <p:nvPr>
            <p:ph type="body" idx="1"/>
          </p:nvPr>
        </p:nvSpPr>
        <p:spPr>
          <a:xfrm>
            <a:off x="971550" y="1371600"/>
            <a:ext cx="7200900" cy="3257550"/>
          </a:xfrm>
          <a:prstGeom prst="rect">
            <a:avLst/>
          </a:prstGeom>
          <a:noFill/>
          <a:ln>
            <a:noFill/>
          </a:ln>
        </p:spPr>
        <p:txBody>
          <a:bodyPr spcFirstLastPara="1" wrap="square" lIns="91425" tIns="45700" rIns="91425" bIns="45700" anchor="t" anchorCtr="0">
            <a:normAutofit/>
          </a:bodyPr>
          <a:lstStyle/>
          <a:p>
            <a:pPr marL="205740" lvl="0" indent="-91440" algn="l" rtl="0">
              <a:lnSpc>
                <a:spcPct val="90000"/>
              </a:lnSpc>
              <a:spcBef>
                <a:spcPts val="0"/>
              </a:spcBef>
              <a:spcAft>
                <a:spcPts val="0"/>
              </a:spcAft>
              <a:buClr>
                <a:srgbClr val="3A3D4B"/>
              </a:buClr>
              <a:buSzPts val="1800"/>
              <a:buNone/>
            </a:pPr>
            <a:endParaRPr/>
          </a:p>
          <a:p>
            <a:pPr marL="205740" lvl="0" indent="-91440" algn="l" rtl="0">
              <a:lnSpc>
                <a:spcPct val="90000"/>
              </a:lnSpc>
              <a:spcBef>
                <a:spcPts val="1350"/>
              </a:spcBef>
              <a:spcAft>
                <a:spcPts val="0"/>
              </a:spcAft>
              <a:buClr>
                <a:srgbClr val="3A3D4B"/>
              </a:buClr>
              <a:buSzPts val="1800"/>
              <a:buNone/>
            </a:pPr>
            <a:endParaRPr/>
          </a:p>
          <a:p>
            <a:pPr marL="205740" lvl="0" indent="-91440" algn="l" rtl="0">
              <a:lnSpc>
                <a:spcPct val="90000"/>
              </a:lnSpc>
              <a:spcBef>
                <a:spcPts val="1350"/>
              </a:spcBef>
              <a:spcAft>
                <a:spcPts val="0"/>
              </a:spcAft>
              <a:buClr>
                <a:srgbClr val="3A3D4B"/>
              </a:buClr>
              <a:buSzPts val="1800"/>
              <a:buNone/>
            </a:pPr>
            <a:endParaRPr/>
          </a:p>
          <a:p>
            <a:pPr marL="0" lvl="0" indent="0" algn="ctr" rtl="0">
              <a:lnSpc>
                <a:spcPct val="90000"/>
              </a:lnSpc>
              <a:spcBef>
                <a:spcPts val="1350"/>
              </a:spcBef>
              <a:spcAft>
                <a:spcPts val="0"/>
              </a:spcAft>
              <a:buClr>
                <a:srgbClr val="3A3D4B"/>
              </a:buClr>
              <a:buSzPts val="3200"/>
              <a:buNone/>
            </a:pPr>
            <a:r>
              <a:rPr lang="en-US" sz="3200"/>
              <a:t>Please provide feedback for today’s CoP </a:t>
            </a:r>
            <a:endParaRPr/>
          </a:p>
          <a:p>
            <a:pPr marL="0" lvl="0" indent="0" algn="ctr" rtl="0">
              <a:lnSpc>
                <a:spcPct val="90000"/>
              </a:lnSpc>
              <a:spcBef>
                <a:spcPts val="1350"/>
              </a:spcBef>
              <a:spcAft>
                <a:spcPts val="0"/>
              </a:spcAft>
              <a:buClr>
                <a:srgbClr val="3A3D4B"/>
              </a:buClr>
              <a:buSzPts val="2400"/>
              <a:buNone/>
            </a:pPr>
            <a:r>
              <a:rPr lang="en-US" sz="2400" i="1"/>
              <a:t>See the link in the chat box</a:t>
            </a:r>
            <a:endParaRPr sz="2400" i="1"/>
          </a:p>
          <a:p>
            <a:pPr marL="0" marR="285750" lvl="0" indent="0" algn="l" rtl="0">
              <a:lnSpc>
                <a:spcPct val="100000"/>
              </a:lnSpc>
              <a:spcBef>
                <a:spcPts val="0"/>
              </a:spcBef>
              <a:spcAft>
                <a:spcPts val="0"/>
              </a:spcAft>
              <a:buClr>
                <a:schemeClr val="dk2"/>
              </a:buClr>
              <a:buSzPts val="1100"/>
              <a:buFont typeface="Arial"/>
              <a:buNone/>
            </a:pPr>
            <a:r>
              <a:rPr lang="en-US" sz="1400" u="sng">
                <a:solidFill>
                  <a:srgbClr val="1155CC"/>
                </a:solidFill>
                <a:highlight>
                  <a:srgbClr val="FFFF00"/>
                </a:highlight>
                <a:latin typeface="Arial"/>
                <a:ea typeface="Arial"/>
                <a:cs typeface="Arial"/>
                <a:sym typeface="Arial"/>
                <a:hlinkClick r:id="rId3">
                  <a:extLst>
                    <a:ext uri="{A12FA001-AC4F-418D-AE19-62706E023703}">
                      <ahyp:hlinkClr xmlns:ahyp="http://schemas.microsoft.com/office/drawing/2018/hyperlinkcolor" val="tx"/>
                    </a:ext>
                  </a:extLst>
                </a:hlinkClick>
              </a:rPr>
              <a:t>https://docs.google.com/forms/d/e/1FAIpQLSeUQFeAuLGtxgaCCSctXZn4i18ORdaKG5fz9ouwkvcyebW-9A/viewform</a:t>
            </a:r>
            <a:r>
              <a:rPr lang="en-US" sz="1400">
                <a:solidFill>
                  <a:schemeClr val="dk2"/>
                </a:solidFill>
                <a:highlight>
                  <a:srgbClr val="FFFF00"/>
                </a:highlight>
                <a:latin typeface="Arial"/>
                <a:ea typeface="Arial"/>
                <a:cs typeface="Arial"/>
                <a:sym typeface="Arial"/>
              </a:rPr>
              <a:t> </a:t>
            </a:r>
            <a:endParaRPr sz="2400" i="1"/>
          </a:p>
        </p:txBody>
      </p:sp>
      <p:sp>
        <p:nvSpPr>
          <p:cNvPr id="1069" name="Google Shape;1069;g1821c3a7050_2_900"/>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1070" name="Google Shape;1070;g1821c3a7050_2_900"/>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67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g1821c3a7050_2_907"/>
          <p:cNvSpPr txBox="1">
            <a:spLocks noGrp="1"/>
          </p:cNvSpPr>
          <p:nvPr>
            <p:ph type="title"/>
          </p:nvPr>
        </p:nvSpPr>
        <p:spPr>
          <a:xfrm>
            <a:off x="971550" y="191350"/>
            <a:ext cx="7200900" cy="77763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000"/>
              <a:buFont typeface="Calibri"/>
              <a:buNone/>
            </a:pPr>
            <a:r>
              <a:rPr lang="en-US"/>
              <a:t>Upcoming</a:t>
            </a:r>
            <a:r>
              <a:rPr lang="en-US" sz="3200" i="1"/>
              <a:t> </a:t>
            </a:r>
            <a:r>
              <a:rPr lang="en-US"/>
              <a:t>Community of Practice Meetings</a:t>
            </a:r>
            <a:endParaRPr/>
          </a:p>
        </p:txBody>
      </p:sp>
      <p:sp>
        <p:nvSpPr>
          <p:cNvPr id="1076" name="Google Shape;1076;g1821c3a7050_2_907"/>
          <p:cNvSpPr txBox="1">
            <a:spLocks noGrp="1"/>
          </p:cNvSpPr>
          <p:nvPr>
            <p:ph type="body" idx="4"/>
          </p:nvPr>
        </p:nvSpPr>
        <p:spPr>
          <a:xfrm>
            <a:off x="5356975" y="1664900"/>
            <a:ext cx="3744900" cy="29643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2"/>
              </a:buClr>
              <a:buSzPts val="1100"/>
              <a:buNone/>
            </a:pPr>
            <a:endParaRPr sz="2000" b="1">
              <a:solidFill>
                <a:schemeClr val="dk2"/>
              </a:solidFill>
              <a:latin typeface="Arial"/>
              <a:ea typeface="Arial"/>
              <a:cs typeface="Arial"/>
              <a:sym typeface="Arial"/>
            </a:endParaRPr>
          </a:p>
          <a:p>
            <a:pPr marL="0" lvl="0" indent="0" algn="ctr" rtl="0">
              <a:lnSpc>
                <a:spcPct val="115000"/>
              </a:lnSpc>
              <a:spcBef>
                <a:spcPts val="1200"/>
              </a:spcBef>
              <a:spcAft>
                <a:spcPts val="0"/>
              </a:spcAft>
              <a:buClr>
                <a:schemeClr val="dk2"/>
              </a:buClr>
              <a:buSzPts val="1100"/>
              <a:buNone/>
            </a:pPr>
            <a:r>
              <a:rPr lang="en-US" sz="2000" b="1">
                <a:solidFill>
                  <a:schemeClr val="dk2"/>
                </a:solidFill>
                <a:latin typeface="Arial"/>
                <a:ea typeface="Arial"/>
                <a:cs typeface="Arial"/>
                <a:sym typeface="Arial"/>
              </a:rPr>
              <a:t>Our Worlds App</a:t>
            </a:r>
            <a:endParaRPr sz="2000" b="1">
              <a:solidFill>
                <a:schemeClr val="dk2"/>
              </a:solidFill>
              <a:latin typeface="Arial"/>
              <a:ea typeface="Arial"/>
              <a:cs typeface="Arial"/>
              <a:sym typeface="Arial"/>
            </a:endParaRPr>
          </a:p>
          <a:p>
            <a:pPr marL="0" lvl="0" indent="0" algn="ctr" rtl="0">
              <a:lnSpc>
                <a:spcPct val="115000"/>
              </a:lnSpc>
              <a:spcBef>
                <a:spcPts val="1200"/>
              </a:spcBef>
              <a:spcAft>
                <a:spcPts val="0"/>
              </a:spcAft>
              <a:buClr>
                <a:schemeClr val="dk2"/>
              </a:buClr>
              <a:buSzPts val="1100"/>
              <a:buNone/>
            </a:pPr>
            <a:r>
              <a:rPr lang="en-US" sz="2000" b="1">
                <a:solidFill>
                  <a:schemeClr val="dk2"/>
                </a:solidFill>
                <a:latin typeface="Arial"/>
                <a:ea typeface="Arial"/>
                <a:cs typeface="Arial"/>
                <a:sym typeface="Arial"/>
              </a:rPr>
              <a:t>Immersive Reality</a:t>
            </a:r>
            <a:endParaRPr sz="2000" b="1">
              <a:solidFill>
                <a:schemeClr val="dk2"/>
              </a:solidFill>
              <a:latin typeface="Arial"/>
              <a:ea typeface="Arial"/>
              <a:cs typeface="Arial"/>
              <a:sym typeface="Arial"/>
            </a:endParaRPr>
          </a:p>
          <a:p>
            <a:pPr marL="0" lvl="0" indent="0" algn="ctr" rtl="0">
              <a:lnSpc>
                <a:spcPct val="115000"/>
              </a:lnSpc>
              <a:spcBef>
                <a:spcPts val="1200"/>
              </a:spcBef>
              <a:spcAft>
                <a:spcPts val="0"/>
              </a:spcAft>
              <a:buClr>
                <a:schemeClr val="dk2"/>
              </a:buClr>
              <a:buSzPts val="1100"/>
              <a:buNone/>
            </a:pPr>
            <a:r>
              <a:rPr lang="en-US" sz="2000" b="1">
                <a:solidFill>
                  <a:schemeClr val="dk2"/>
                </a:solidFill>
                <a:latin typeface="Arial"/>
                <a:ea typeface="Arial"/>
                <a:cs typeface="Arial"/>
                <a:sym typeface="Arial"/>
              </a:rPr>
              <a:t>Dec. 8  </a:t>
            </a:r>
            <a:endParaRPr sz="2000" b="1">
              <a:solidFill>
                <a:schemeClr val="dk2"/>
              </a:solidFill>
              <a:latin typeface="Arial"/>
              <a:ea typeface="Arial"/>
              <a:cs typeface="Arial"/>
              <a:sym typeface="Arial"/>
            </a:endParaRPr>
          </a:p>
          <a:p>
            <a:pPr marL="0" lvl="0" indent="0" algn="ctr" rtl="0">
              <a:lnSpc>
                <a:spcPct val="115000"/>
              </a:lnSpc>
              <a:spcBef>
                <a:spcPts val="1200"/>
              </a:spcBef>
              <a:spcAft>
                <a:spcPts val="1200"/>
              </a:spcAft>
              <a:buClr>
                <a:schemeClr val="dk2"/>
              </a:buClr>
              <a:buSzPts val="1100"/>
              <a:buFont typeface="Arial"/>
              <a:buNone/>
            </a:pPr>
            <a:r>
              <a:rPr lang="en-US" sz="2000" b="1">
                <a:solidFill>
                  <a:schemeClr val="dk2"/>
                </a:solidFill>
                <a:latin typeface="Arial"/>
                <a:ea typeface="Arial"/>
                <a:cs typeface="Arial"/>
                <a:sym typeface="Arial"/>
              </a:rPr>
              <a:t>11:00 AM- 12:00 PM</a:t>
            </a:r>
            <a:endParaRPr sz="2400" b="1"/>
          </a:p>
        </p:txBody>
      </p:sp>
      <p:sp>
        <p:nvSpPr>
          <p:cNvPr id="1077" name="Google Shape;1077;g1821c3a7050_2_907"/>
          <p:cNvSpPr txBox="1">
            <a:spLocks noGrp="1"/>
          </p:cNvSpPr>
          <p:nvPr>
            <p:ph type="ftr" idx="11"/>
          </p:nvPr>
        </p:nvSpPr>
        <p:spPr>
          <a:xfrm>
            <a:off x="971550" y="4781249"/>
            <a:ext cx="4682402" cy="20574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1078" name="Google Shape;1078;g1821c3a7050_2_907"/>
          <p:cNvSpPr txBox="1">
            <a:spLocks noGrp="1"/>
          </p:cNvSpPr>
          <p:nvPr>
            <p:ph type="sldNum" idx="12"/>
          </p:nvPr>
        </p:nvSpPr>
        <p:spPr>
          <a:xfrm>
            <a:off x="7143750" y="4781249"/>
            <a:ext cx="1028700" cy="20574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68</a:t>
            </a:fld>
            <a:endParaRPr/>
          </a:p>
        </p:txBody>
      </p:sp>
      <p:pic>
        <p:nvPicPr>
          <p:cNvPr id="1079" name="Google Shape;1079;g1821c3a7050_2_907"/>
          <p:cNvPicPr preferRelativeResize="0"/>
          <p:nvPr/>
        </p:nvPicPr>
        <p:blipFill>
          <a:blip r:embed="rId3">
            <a:alphaModFix/>
          </a:blip>
          <a:stretch>
            <a:fillRect/>
          </a:stretch>
        </p:blipFill>
        <p:spPr>
          <a:xfrm>
            <a:off x="127200" y="1664898"/>
            <a:ext cx="5276809" cy="2451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g1821c3a7050_2_915"/>
          <p:cNvSpPr txBox="1">
            <a:spLocks noGrp="1"/>
          </p:cNvSpPr>
          <p:nvPr>
            <p:ph type="ctrTitle"/>
          </p:nvPr>
        </p:nvSpPr>
        <p:spPr>
          <a:xfrm>
            <a:off x="67765" y="0"/>
            <a:ext cx="5055079" cy="419257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14000"/>
              </a:lnSpc>
              <a:spcBef>
                <a:spcPts val="0"/>
              </a:spcBef>
              <a:spcAft>
                <a:spcPts val="0"/>
              </a:spcAft>
              <a:buClr>
                <a:srgbClr val="3A3D4B"/>
              </a:buClr>
              <a:buSzPct val="111111"/>
              <a:buFont typeface="Calibri"/>
              <a:buNone/>
            </a:pPr>
            <a:r>
              <a:rPr lang="en-US" sz="2800" b="1"/>
              <a:t>Closing </a:t>
            </a:r>
            <a:br>
              <a:rPr lang="en-US" sz="2800" b="1"/>
            </a:br>
            <a:br>
              <a:rPr lang="en-US" sz="1800"/>
            </a:br>
            <a:r>
              <a:rPr lang="en-US" sz="1600" i="1"/>
              <a:t>Please complete the survey. </a:t>
            </a:r>
            <a:br>
              <a:rPr lang="en-US" sz="1600" i="1"/>
            </a:br>
            <a:r>
              <a:rPr lang="en-US" sz="1600" i="1"/>
              <a:t>The link is provided in the chat box.</a:t>
            </a:r>
            <a:br>
              <a:rPr lang="en-US" sz="1600" i="1"/>
            </a:br>
            <a:br>
              <a:rPr lang="en-US" sz="1600" i="1"/>
            </a:br>
            <a:br>
              <a:rPr lang="en-US" sz="1400"/>
            </a:br>
            <a:r>
              <a:rPr lang="en-US" sz="1600" i="1"/>
              <a:t>If you have any Social Studies related questions, please reach out to:</a:t>
            </a:r>
            <a:br>
              <a:rPr lang="en-US" sz="2000" b="1" i="1"/>
            </a:br>
            <a:br>
              <a:rPr lang="en-US" sz="1400"/>
            </a:br>
            <a:r>
              <a:rPr lang="en-US" sz="1700" u="sng"/>
              <a:t>Roxann Morris</a:t>
            </a:r>
            <a:r>
              <a:rPr lang="en-US" sz="1700" b="1"/>
              <a:t> </a:t>
            </a:r>
            <a:r>
              <a:rPr lang="en-US" sz="1700"/>
              <a:t>Native American Curriculum Specialist </a:t>
            </a:r>
            <a:br>
              <a:rPr lang="en-US" sz="1700"/>
            </a:br>
            <a:r>
              <a:rPr lang="en-US" sz="1700"/>
              <a:t>C: (505) 490-5918  </a:t>
            </a:r>
            <a:r>
              <a:rPr lang="en-US" sz="1700" b="1"/>
              <a:t>|</a:t>
            </a:r>
            <a:r>
              <a:rPr lang="en-US" sz="1700"/>
              <a:t> Help Desk: (505) 827-5800 </a:t>
            </a:r>
            <a:br>
              <a:rPr lang="en-US" sz="1700"/>
            </a:br>
            <a:r>
              <a:rPr lang="en-US" sz="1700"/>
              <a:t>Visit the webpage: </a:t>
            </a:r>
            <a:r>
              <a:rPr lang="en-US" sz="1700" u="sng">
                <a:solidFill>
                  <a:schemeClr val="hlink"/>
                </a:solidFill>
                <a:hlinkClick r:id="rId3"/>
              </a:rPr>
              <a:t>NMPED Literacy and Humanities</a:t>
            </a:r>
            <a:r>
              <a:rPr lang="en-US" sz="1700"/>
              <a:t> </a:t>
            </a:r>
            <a:br>
              <a:rPr lang="en-US" sz="1700"/>
            </a:br>
            <a:br>
              <a:rPr lang="en-US" sz="1400"/>
            </a:br>
            <a:r>
              <a:rPr lang="en-US" sz="1800" b="1" i="1"/>
              <a:t>Thank you! We look forward to our next CoP!</a:t>
            </a:r>
            <a:endParaRPr sz="1800"/>
          </a:p>
        </p:txBody>
      </p:sp>
      <p:pic>
        <p:nvPicPr>
          <p:cNvPr id="1087" name="Google Shape;1087;g1821c3a7050_2_915"/>
          <p:cNvPicPr preferRelativeResize="0">
            <a:picLocks noGrp="1"/>
          </p:cNvPicPr>
          <p:nvPr>
            <p:ph type="pic" idx="2"/>
          </p:nvPr>
        </p:nvPicPr>
        <p:blipFill rotWithShape="1">
          <a:blip r:embed="rId4">
            <a:alphaModFix/>
          </a:blip>
          <a:srcRect t="4283" b="4282"/>
          <a:stretch/>
        </p:blipFill>
        <p:spPr>
          <a:xfrm>
            <a:off x="5597966" y="727934"/>
            <a:ext cx="3365839" cy="4236720"/>
          </a:xfrm>
          <a:prstGeom prst="rect">
            <a:avLst/>
          </a:prstGeom>
          <a:noFill/>
          <a:ln>
            <a:noFill/>
          </a:ln>
        </p:spPr>
      </p:pic>
      <p:sp>
        <p:nvSpPr>
          <p:cNvPr id="1088" name="Google Shape;1088;g1821c3a7050_2_915"/>
          <p:cNvSpPr/>
          <p:nvPr/>
        </p:nvSpPr>
        <p:spPr>
          <a:xfrm>
            <a:off x="898655" y="4664571"/>
            <a:ext cx="339330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rgbClr val="048A81"/>
                </a:solidFill>
                <a:latin typeface="Calibri"/>
                <a:ea typeface="Calibri"/>
                <a:cs typeface="Calibri"/>
                <a:sym typeface="Calibri"/>
              </a:rPr>
              <a:t>Investing for tomorrow, delivering today.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1821c3a7050_2_290"/>
          <p:cNvSpPr txBox="1">
            <a:spLocks noGrp="1"/>
          </p:cNvSpPr>
          <p:nvPr>
            <p:ph type="body" idx="1"/>
          </p:nvPr>
        </p:nvSpPr>
        <p:spPr>
          <a:xfrm>
            <a:off x="628650" y="1369219"/>
            <a:ext cx="7886700" cy="756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US" u="sng">
                <a:solidFill>
                  <a:schemeClr val="hlink"/>
                </a:solidFill>
                <a:hlinkClick r:id="rId3"/>
              </a:rPr>
              <a:t>https://bit.ly/RQINM</a:t>
            </a:r>
            <a:endParaRPr/>
          </a:p>
        </p:txBody>
      </p:sp>
      <p:sp>
        <p:nvSpPr>
          <p:cNvPr id="550" name="Google Shape;550;g1821c3a7050_2_290"/>
          <p:cNvSpPr txBox="1"/>
          <p:nvPr/>
        </p:nvSpPr>
        <p:spPr>
          <a:xfrm>
            <a:off x="519974" y="415552"/>
            <a:ext cx="7435500" cy="526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000"/>
              <a:buFont typeface="Century Gothic"/>
              <a:buNone/>
            </a:pPr>
            <a:r>
              <a:rPr lang="en-US" sz="3000" b="0" i="0" u="none" strike="noStrike" cap="none">
                <a:solidFill>
                  <a:srgbClr val="000000"/>
                </a:solidFill>
                <a:latin typeface="Century Gothic"/>
                <a:ea typeface="Century Gothic"/>
                <a:cs typeface="Century Gothic"/>
                <a:sym typeface="Century Gothic"/>
              </a:rPr>
              <a:t>To Access Today’s Materials:</a:t>
            </a:r>
            <a:endParaRPr sz="30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1821c3a7050_2_296"/>
          <p:cNvSpPr txBox="1">
            <a:spLocks noGrp="1"/>
          </p:cNvSpPr>
          <p:nvPr>
            <p:ph type="title"/>
          </p:nvPr>
        </p:nvSpPr>
        <p:spPr>
          <a:xfrm>
            <a:off x="576473" y="85737"/>
            <a:ext cx="8963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000"/>
              <a:buFont typeface="Century Gothic"/>
              <a:buNone/>
            </a:pPr>
            <a:r>
              <a:rPr lang="en-US" sz="3000"/>
              <a:t>Access RQI’s Free QFT Resources</a:t>
            </a:r>
            <a:endParaRPr/>
          </a:p>
        </p:txBody>
      </p:sp>
      <p:sp>
        <p:nvSpPr>
          <p:cNvPr id="556" name="Google Shape;556;g1821c3a7050_2_296"/>
          <p:cNvSpPr txBox="1"/>
          <p:nvPr/>
        </p:nvSpPr>
        <p:spPr>
          <a:xfrm>
            <a:off x="576473" y="1079909"/>
            <a:ext cx="7620900" cy="11115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Rockwell"/>
              <a:ea typeface="Rockwell"/>
              <a:cs typeface="Rockwell"/>
              <a:sym typeface="Rockwell"/>
            </a:endParaRPr>
          </a:p>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Century Gothic"/>
                <a:ea typeface="Century Gothic"/>
                <a:cs typeface="Century Gothic"/>
                <a:sym typeface="Century Gothic"/>
              </a:rPr>
              <a:t>https://rightquestion.org/education/resources</a:t>
            </a:r>
            <a:endParaRPr sz="2400" b="1" i="0" u="none" strike="noStrike" cap="none">
              <a:solidFill>
                <a:schemeClr val="dk1"/>
              </a:solidFill>
              <a:latin typeface="Century Gothic"/>
              <a:ea typeface="Century Gothic"/>
              <a:cs typeface="Century Gothic"/>
              <a:sym typeface="Century Gothic"/>
            </a:endParaRPr>
          </a:p>
        </p:txBody>
      </p:sp>
      <p:sp>
        <p:nvSpPr>
          <p:cNvPr id="557" name="Google Shape;557;g1821c3a7050_2_296"/>
          <p:cNvSpPr txBox="1"/>
          <p:nvPr/>
        </p:nvSpPr>
        <p:spPr>
          <a:xfrm>
            <a:off x="689658" y="3790089"/>
            <a:ext cx="2365500" cy="2847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Century Gothic"/>
              <a:buNone/>
            </a:pPr>
            <a:r>
              <a:rPr lang="en-US" sz="1400" b="1" i="0" u="none" strike="noStrike" cap="none">
                <a:solidFill>
                  <a:srgbClr val="000000"/>
                </a:solidFill>
                <a:latin typeface="Century Gothic"/>
                <a:ea typeface="Century Gothic"/>
                <a:cs typeface="Century Gothic"/>
                <a:sym typeface="Century Gothic"/>
              </a:rPr>
              <a:t>Classroom Examples</a:t>
            </a:r>
            <a:endParaRPr sz="1400" b="1" i="0" u="none" strike="noStrike" cap="none">
              <a:solidFill>
                <a:srgbClr val="000000"/>
              </a:solidFill>
              <a:latin typeface="Century Gothic"/>
              <a:ea typeface="Century Gothic"/>
              <a:cs typeface="Century Gothic"/>
              <a:sym typeface="Century Gothic"/>
            </a:endParaRPr>
          </a:p>
        </p:txBody>
      </p:sp>
      <p:sp>
        <p:nvSpPr>
          <p:cNvPr id="558" name="Google Shape;558;g1821c3a7050_2_296"/>
          <p:cNvSpPr txBox="1"/>
          <p:nvPr/>
        </p:nvSpPr>
        <p:spPr>
          <a:xfrm>
            <a:off x="3114854" y="3790089"/>
            <a:ext cx="2411700" cy="2847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Century Gothic"/>
              <a:buNone/>
            </a:pPr>
            <a:r>
              <a:rPr lang="en-US" sz="1400" b="1" i="0" u="none" strike="noStrike" cap="none">
                <a:solidFill>
                  <a:srgbClr val="000000"/>
                </a:solidFill>
                <a:latin typeface="Century Gothic"/>
                <a:ea typeface="Century Gothic"/>
                <a:cs typeface="Century Gothic"/>
                <a:sym typeface="Century Gothic"/>
              </a:rPr>
              <a:t>Instructional Videos</a:t>
            </a:r>
            <a:endParaRPr sz="1400" b="1" i="0" u="none" strike="noStrike" cap="none">
              <a:solidFill>
                <a:srgbClr val="000000"/>
              </a:solidFill>
              <a:latin typeface="Century Gothic"/>
              <a:ea typeface="Century Gothic"/>
              <a:cs typeface="Century Gothic"/>
              <a:sym typeface="Century Gothic"/>
            </a:endParaRPr>
          </a:p>
        </p:txBody>
      </p:sp>
      <p:sp>
        <p:nvSpPr>
          <p:cNvPr id="559" name="Google Shape;559;g1821c3a7050_2_296"/>
          <p:cNvSpPr txBox="1"/>
          <p:nvPr/>
        </p:nvSpPr>
        <p:spPr>
          <a:xfrm>
            <a:off x="5905149" y="3790089"/>
            <a:ext cx="2961000" cy="284700"/>
          </a:xfrm>
          <a:prstGeom prst="rect">
            <a:avLst/>
          </a:prstGeom>
          <a:solidFill>
            <a:schemeClr val="lt1"/>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Century Gothic"/>
              <a:buNone/>
            </a:pPr>
            <a:r>
              <a:rPr lang="en-US" sz="1400" b="1" i="0" u="none" strike="noStrike" cap="none">
                <a:solidFill>
                  <a:srgbClr val="000000"/>
                </a:solidFill>
                <a:latin typeface="Century Gothic"/>
                <a:ea typeface="Century Gothic"/>
                <a:cs typeface="Century Gothic"/>
                <a:sym typeface="Century Gothic"/>
              </a:rPr>
              <a:t>Planning Tools &amp; Templates</a:t>
            </a:r>
            <a:endParaRPr sz="1100" b="0" i="0" u="none" strike="noStrike" cap="none">
              <a:solidFill>
                <a:srgbClr val="000000"/>
              </a:solidFill>
              <a:latin typeface="Arial"/>
              <a:ea typeface="Arial"/>
              <a:cs typeface="Arial"/>
              <a:sym typeface="Arial"/>
            </a:endParaRPr>
          </a:p>
        </p:txBody>
      </p:sp>
      <p:pic>
        <p:nvPicPr>
          <p:cNvPr id="560" name="Google Shape;560;g1821c3a7050_2_296"/>
          <p:cNvPicPr preferRelativeResize="0"/>
          <p:nvPr/>
        </p:nvPicPr>
        <p:blipFill rotWithShape="1">
          <a:blip r:embed="rId3">
            <a:alphaModFix/>
          </a:blip>
          <a:srcRect l="29373" t="8431" r="29103" b="8165"/>
          <a:stretch/>
        </p:blipFill>
        <p:spPr>
          <a:xfrm>
            <a:off x="3791515" y="2345700"/>
            <a:ext cx="1229153" cy="1234440"/>
          </a:xfrm>
          <a:prstGeom prst="rect">
            <a:avLst/>
          </a:prstGeom>
          <a:noFill/>
          <a:ln>
            <a:noFill/>
          </a:ln>
        </p:spPr>
      </p:pic>
      <p:pic>
        <p:nvPicPr>
          <p:cNvPr id="561" name="Google Shape;561;g1821c3a7050_2_296"/>
          <p:cNvPicPr preferRelativeResize="0"/>
          <p:nvPr/>
        </p:nvPicPr>
        <p:blipFill rotWithShape="1">
          <a:blip r:embed="rId4">
            <a:alphaModFix/>
          </a:blip>
          <a:srcRect l="35567" t="6648" r="34649" b="9091"/>
          <a:stretch/>
        </p:blipFill>
        <p:spPr>
          <a:xfrm>
            <a:off x="1432114" y="2334228"/>
            <a:ext cx="880783" cy="1245912"/>
          </a:xfrm>
          <a:prstGeom prst="rect">
            <a:avLst/>
          </a:prstGeom>
          <a:noFill/>
          <a:ln>
            <a:noFill/>
          </a:ln>
        </p:spPr>
      </p:pic>
      <p:pic>
        <p:nvPicPr>
          <p:cNvPr id="562" name="Google Shape;562;g1821c3a7050_2_296"/>
          <p:cNvPicPr preferRelativeResize="0"/>
          <p:nvPr/>
        </p:nvPicPr>
        <p:blipFill rotWithShape="1">
          <a:blip r:embed="rId5">
            <a:alphaModFix/>
          </a:blip>
          <a:srcRect l="20863" t="8722" r="20581" b="8911"/>
          <a:stretch/>
        </p:blipFill>
        <p:spPr>
          <a:xfrm>
            <a:off x="6244987" y="2475967"/>
            <a:ext cx="1569997" cy="11041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1821c3a7050_2_458"/>
          <p:cNvSpPr txBox="1"/>
          <p:nvPr/>
        </p:nvSpPr>
        <p:spPr>
          <a:xfrm>
            <a:off x="1518669" y="2141958"/>
            <a:ext cx="6159731" cy="191569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629DD1"/>
              </a:buClr>
              <a:buSzPts val="1125"/>
              <a:buFont typeface="Noto Sans Symbols"/>
              <a:buNone/>
            </a:pPr>
            <a:r>
              <a:rPr lang="en-US" sz="1500" b="0" i="0" u="none" strike="noStrike" cap="none">
                <a:solidFill>
                  <a:schemeClr val="dk1"/>
                </a:solidFill>
                <a:latin typeface="Century Gothic"/>
                <a:ea typeface="Century Gothic"/>
                <a:cs typeface="Century Gothic"/>
                <a:sym typeface="Century Gothic"/>
              </a:rPr>
              <a:t>The Right Question Institute offers materials through a Creative Commons License. You are welcome to use, adapt, and share our materials for noncommercial use, as long as you include the following reference: </a:t>
            </a:r>
            <a:endParaRPr/>
          </a:p>
          <a:p>
            <a:pPr marL="0" marR="0" lvl="0" indent="0" algn="l" rtl="0">
              <a:lnSpc>
                <a:spcPct val="100000"/>
              </a:lnSpc>
              <a:spcBef>
                <a:spcPts val="2000"/>
              </a:spcBef>
              <a:spcAft>
                <a:spcPts val="0"/>
              </a:spcAft>
              <a:buClr>
                <a:srgbClr val="629DD1"/>
              </a:buClr>
              <a:buSzPts val="1125"/>
              <a:buFont typeface="Noto Sans Symbols"/>
              <a:buNone/>
            </a:pPr>
            <a:r>
              <a:rPr lang="en-US" sz="1500" b="0" i="0" u="none" strike="noStrike" cap="none">
                <a:solidFill>
                  <a:schemeClr val="dk1"/>
                </a:solidFill>
                <a:latin typeface="Century Gothic"/>
                <a:ea typeface="Century Gothic"/>
                <a:cs typeface="Century Gothic"/>
                <a:sym typeface="Century Gothic"/>
              </a:rPr>
              <a:t>“Source: The Right Question Institute (RQI). The Question Formulation Technique (QFT) was created by RQI. Visit </a:t>
            </a:r>
            <a:r>
              <a:rPr lang="en-US" sz="15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rightquestion.org</a:t>
            </a:r>
            <a:r>
              <a:rPr lang="en-US" sz="1500" b="0" i="0" u="none" strike="noStrike" cap="none">
                <a:solidFill>
                  <a:schemeClr val="dk1"/>
                </a:solidFill>
                <a:latin typeface="Century Gothic"/>
                <a:ea typeface="Century Gothic"/>
                <a:cs typeface="Century Gothic"/>
                <a:sym typeface="Century Gothic"/>
              </a:rPr>
              <a:t> for more information and free resources.”</a:t>
            </a:r>
            <a:endParaRPr/>
          </a:p>
          <a:p>
            <a:pPr marL="0" marR="0" lvl="0" indent="0" algn="l" rtl="0">
              <a:lnSpc>
                <a:spcPct val="100000"/>
              </a:lnSpc>
              <a:spcBef>
                <a:spcPts val="2000"/>
              </a:spcBef>
              <a:spcAft>
                <a:spcPts val="0"/>
              </a:spcAft>
              <a:buClr>
                <a:srgbClr val="629DD1"/>
              </a:buClr>
              <a:buSzPts val="591"/>
              <a:buFont typeface="Noto Sans Symbols"/>
              <a:buNone/>
            </a:pPr>
            <a:endParaRPr sz="788" b="0" i="0" u="none" strike="noStrike" cap="none">
              <a:solidFill>
                <a:srgbClr val="000000"/>
              </a:solidFill>
              <a:latin typeface="Century Gothic"/>
              <a:ea typeface="Century Gothic"/>
              <a:cs typeface="Century Gothic"/>
              <a:sym typeface="Century Gothic"/>
            </a:endParaRPr>
          </a:p>
        </p:txBody>
      </p:sp>
      <p:pic>
        <p:nvPicPr>
          <p:cNvPr id="568" name="Google Shape;568;g1821c3a7050_2_458"/>
          <p:cNvPicPr preferRelativeResize="0"/>
          <p:nvPr/>
        </p:nvPicPr>
        <p:blipFill rotWithShape="1">
          <a:blip r:embed="rId4">
            <a:alphaModFix/>
          </a:blip>
          <a:srcRect/>
          <a:stretch/>
        </p:blipFill>
        <p:spPr>
          <a:xfrm>
            <a:off x="3525281" y="1475547"/>
            <a:ext cx="1533525" cy="363141"/>
          </a:xfrm>
          <a:prstGeom prst="rect">
            <a:avLst/>
          </a:prstGeom>
          <a:noFill/>
          <a:ln>
            <a:noFill/>
          </a:ln>
        </p:spPr>
      </p:pic>
      <p:sp>
        <p:nvSpPr>
          <p:cNvPr id="569" name="Google Shape;569;g1821c3a7050_2_458"/>
          <p:cNvSpPr/>
          <p:nvPr/>
        </p:nvSpPr>
        <p:spPr>
          <a:xfrm>
            <a:off x="1498986" y="4744204"/>
            <a:ext cx="6147837" cy="2769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i="0" u="none" strike="noStrike" cap="none">
                <a:solidFill>
                  <a:srgbClr val="000000"/>
                </a:solidFill>
                <a:latin typeface="Century Gothic"/>
                <a:ea typeface="Century Gothic"/>
                <a:cs typeface="Century Gothic"/>
                <a:sym typeface="Century Gothic"/>
              </a:rPr>
              <a:t>Access the full library of resources: http://rightquestion.org/education/resources</a:t>
            </a:r>
            <a:endParaRPr sz="1200" b="1" i="0" u="none" strike="noStrike" cap="none">
              <a:solidFill>
                <a:srgbClr val="000000"/>
              </a:solidFill>
              <a:latin typeface="Century Gothic"/>
              <a:ea typeface="Century Gothic"/>
              <a:cs typeface="Century Gothic"/>
              <a:sym typeface="Century Gothic"/>
            </a:endParaRPr>
          </a:p>
        </p:txBody>
      </p:sp>
      <p:sp>
        <p:nvSpPr>
          <p:cNvPr id="570" name="Google Shape;570;g1821c3a7050_2_458"/>
          <p:cNvSpPr txBox="1"/>
          <p:nvPr/>
        </p:nvSpPr>
        <p:spPr>
          <a:xfrm>
            <a:off x="665233" y="307442"/>
            <a:ext cx="72537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2"/>
              </a:buClr>
              <a:buSzPts val="3000"/>
              <a:buFont typeface="Century Gothic"/>
              <a:buNone/>
            </a:pPr>
            <a:r>
              <a:rPr lang="en-US" sz="3000" b="0" i="0" u="none" strike="noStrike" cap="none">
                <a:solidFill>
                  <a:schemeClr val="dk2"/>
                </a:solidFill>
                <a:latin typeface="Century Gothic"/>
                <a:ea typeface="Century Gothic"/>
                <a:cs typeface="Century Gothic"/>
                <a:sym typeface="Century Gothic"/>
              </a:rPr>
              <a:t>Use and Share These Resources </a:t>
            </a:r>
            <a:endParaRPr sz="30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3621</Words>
  <Application>Microsoft Office PowerPoint</Application>
  <PresentationFormat>On-screen Show (16:9)</PresentationFormat>
  <Paragraphs>419</Paragraphs>
  <Slides>69</Slides>
  <Notes>69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69</vt:i4>
      </vt:variant>
    </vt:vector>
  </HeadingPairs>
  <TitlesOfParts>
    <vt:vector size="81" baseType="lpstr">
      <vt:lpstr>Calibri</vt:lpstr>
      <vt:lpstr>Rockwell</vt:lpstr>
      <vt:lpstr>Noto Sans</vt:lpstr>
      <vt:lpstr>Gill Sans</vt:lpstr>
      <vt:lpstr>Arial</vt:lpstr>
      <vt:lpstr>Book Antiqua</vt:lpstr>
      <vt:lpstr>Noto Sans Symbols</vt:lpstr>
      <vt:lpstr>Century Gothic</vt:lpstr>
      <vt:lpstr>Sales Direction 16X9</vt:lpstr>
      <vt:lpstr>Sales Direction 16X9</vt:lpstr>
      <vt:lpstr>Office Theme</vt:lpstr>
      <vt:lpstr>Office Theme</vt:lpstr>
      <vt:lpstr>The Power of Question Formulation for Lifelong Learning</vt:lpstr>
      <vt:lpstr>Virtual Norms  - Please change your name on Zoom to add your school district or charter school name and your role (ex., Luna Lovegood– Hogwarts, student)  - To change your name, click on the three dots on the right side of your picture, and select change your name  - If your Wi-Fi allows, please leave your camera on  - Your microphone was muted upon entry, please leave it muted   - Please use the chat box to ask questions, we will answer questions as we go </vt:lpstr>
      <vt:lpstr>Disclaimer</vt:lpstr>
      <vt:lpstr>Norms</vt:lpstr>
      <vt:lpstr>The Power of Question Formulation for Lifelong Learning</vt:lpstr>
      <vt:lpstr>Who is in the room?</vt:lpstr>
      <vt:lpstr>PowerPoint Presentation</vt:lpstr>
      <vt:lpstr>Access RQI’s Free QFT Resources</vt:lpstr>
      <vt:lpstr>PowerPoint Presentation</vt:lpstr>
      <vt:lpstr>Today’s Agenda</vt:lpstr>
      <vt:lpstr>PowerPoint Presentation</vt:lpstr>
      <vt:lpstr>Origin of the Right Question Institute:  Parents in Lawrence, Massachusetts, 1990</vt:lpstr>
      <vt:lpstr>PowerPoint Presentation</vt:lpstr>
      <vt:lpstr>PowerPoint Presentation</vt:lpstr>
      <vt:lpstr>College Presidents on What College Students Should Learn</vt:lpstr>
      <vt:lpstr>Yet, Only 27% of Graduates Believe College Taught Them How to Ask Their Own Questions</vt:lpstr>
      <vt:lpstr>But, the problem begins long before college… </vt:lpstr>
      <vt:lpstr>Question Asking Declines with Age</vt:lpstr>
      <vt:lpstr>Which students ask questions?</vt:lpstr>
      <vt:lpstr>We can work together on creating more opportunities for all  students to ask their own questions </vt:lpstr>
      <vt:lpstr>We Are Not Alone </vt:lpstr>
      <vt:lpstr>What happens when students do learn to ask their own questions? </vt:lpstr>
      <vt:lpstr>Research Confirms  the Importance of Questioning</vt:lpstr>
      <vt:lpstr>Student Reflection</vt:lpstr>
      <vt:lpstr>Today’s Agenda</vt:lpstr>
      <vt:lpstr>Collaborative Learning with the Question Formulation Technique (QFT)</vt:lpstr>
      <vt:lpstr>There are 2 icons you will see:</vt:lpstr>
      <vt:lpstr>The Question Formulation Technique (QFT)</vt:lpstr>
      <vt:lpstr>Rules for Producing Questions</vt:lpstr>
      <vt:lpstr>Produce Questions</vt:lpstr>
      <vt:lpstr>Question Focus</vt:lpstr>
      <vt:lpstr>Categorize Questions: Closed/Open</vt:lpstr>
      <vt:lpstr>Discuss</vt:lpstr>
      <vt:lpstr>Discuss</vt:lpstr>
      <vt:lpstr>Improve Questions</vt:lpstr>
      <vt:lpstr>Prioritize Questions </vt:lpstr>
      <vt:lpstr>Action Plan</vt:lpstr>
      <vt:lpstr>Reflect</vt:lpstr>
      <vt:lpstr> </vt:lpstr>
      <vt:lpstr>The QFT, on one slide…</vt:lpstr>
      <vt:lpstr>PowerPoint Presentation</vt:lpstr>
      <vt:lpstr>Thinking in many different directions</vt:lpstr>
      <vt:lpstr>Narrowing Down, Focusing</vt:lpstr>
      <vt:lpstr>Thinking about Thinking</vt:lpstr>
      <vt:lpstr>Today’s Agenda</vt:lpstr>
      <vt:lpstr>PowerPoint Presentation</vt:lpstr>
      <vt:lpstr>Classroom Example:  Kindergarten</vt:lpstr>
      <vt:lpstr>Question Focus</vt:lpstr>
      <vt:lpstr>Student Questions</vt:lpstr>
      <vt:lpstr>Virtual Classroom Example: 7th Grade</vt:lpstr>
      <vt:lpstr>Question Focus </vt:lpstr>
      <vt:lpstr>Selected Questions</vt:lpstr>
      <vt:lpstr>Asking and Answering via Padlet</vt:lpstr>
      <vt:lpstr>Student Reflections</vt:lpstr>
      <vt:lpstr>Make Your Own Padlet</vt:lpstr>
      <vt:lpstr>Classroom Example: High School</vt:lpstr>
      <vt:lpstr>Question Focus</vt:lpstr>
      <vt:lpstr>Student Questions</vt:lpstr>
      <vt:lpstr>Next Steps</vt:lpstr>
      <vt:lpstr>Today’s Agenda</vt:lpstr>
      <vt:lpstr> </vt:lpstr>
      <vt:lpstr>PowerPoint Presentation</vt:lpstr>
      <vt:lpstr>Questions and Democracy</vt:lpstr>
      <vt:lpstr>PowerPoint Presentation</vt:lpstr>
      <vt:lpstr>Thank you! </vt:lpstr>
      <vt:lpstr>PowerPoint Presentation</vt:lpstr>
      <vt:lpstr>Survey</vt:lpstr>
      <vt:lpstr>Upcoming Community of Practice Meetings</vt:lpstr>
      <vt:lpstr>Closing   Please complete the survey.  The link is provided in the chat box.   If you have any Social Studies related questions, please reach out to:  Roxann Morris Native American Curriculum Specialist  C: (505) 490-5918  | Help Desk: (505) 827-5800  Visit the webpage: NMPED Literacy and Humanities   Thank you! We look forward to our next CoP!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Question Formulation for Lifelong Learning</dc:title>
  <dc:creator>Michelle Padilla</dc:creator>
  <cp:lastModifiedBy>Vigil, Manuel, PED</cp:lastModifiedBy>
  <cp:revision>1</cp:revision>
  <dcterms:modified xsi:type="dcterms:W3CDTF">2022-11-17T15:09:00Z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0x010100418032D6C4FF5F418F04E72220026BC9</vt:lpwstr>
  </property>
</Properties>
</file>