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atA1YFrJjfVSxkZduP3s1JDro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dd46c1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edd46c15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26fd5db7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226fd5db7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26fd5db7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226fd5db7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16953b1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f16953b1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1de8fe1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f1de8fe1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568578c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6568578c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26fd5db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226fd5db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26fd5db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226fd5db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26fd5db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26fd5db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26fd5db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226fd5db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26fd5db7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226fd5db7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2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dd46c1538_0_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/>
          </a:p>
        </p:txBody>
      </p:sp>
      <p:sp>
        <p:nvSpPr>
          <p:cNvPr id="102" name="Google Shape;102;g1edd46c1538_0_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03" name="Google Shape;103;g1edd46c153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9500" y="1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6fd5db72_0_37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80" name="Google Shape;180;g1226fd5db72_0_37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Lynn Community School FACS class connected with non-profits… and students sewed blankets for local charities and emojis for Alameda Students! </a:t>
            </a:r>
            <a:endParaRPr sz="380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Camino FACS connected too!</a:t>
            </a:r>
            <a:endParaRPr sz="3800"/>
          </a:p>
        </p:txBody>
      </p:sp>
      <p:pic>
        <p:nvPicPr>
          <p:cNvPr id="181" name="Google Shape;181;g1226fd5db72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700" y="21766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226fd5db72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723" y="1728538"/>
            <a:ext cx="3141585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26fd5db72_0_45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88" name="Google Shape;188;g1226fd5db72_0_45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Enlace transformed Track &amp; Field into a Health &amp; Wellness Fair inviting over 14 Community Partners </a:t>
            </a:r>
            <a:endParaRPr sz="3800"/>
          </a:p>
        </p:txBody>
      </p:sp>
      <p:pic>
        <p:nvPicPr>
          <p:cNvPr id="189" name="Google Shape;189;g1226fd5db72_0_45"/>
          <p:cNvPicPr preferRelativeResize="0"/>
          <p:nvPr/>
        </p:nvPicPr>
        <p:blipFill rotWithShape="1">
          <a:blip r:embed="rId3">
            <a:alphaModFix/>
          </a:blip>
          <a:srcRect l="1" t="46594" r="-2732"/>
          <a:stretch/>
        </p:blipFill>
        <p:spPr>
          <a:xfrm>
            <a:off x="7468019" y="705078"/>
            <a:ext cx="4776201" cy="3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226fd5db72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0169" y="4892910"/>
            <a:ext cx="2536925" cy="185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226fd5db72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8975" y="4019047"/>
            <a:ext cx="2536913" cy="249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226fd5db72_0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019049"/>
            <a:ext cx="2291992" cy="16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4D2642-E0C7-8FC2-F89C-78ED56627143}"/>
              </a:ext>
            </a:extLst>
          </p:cNvPr>
          <p:cNvSpPr txBox="1"/>
          <p:nvPr/>
        </p:nvSpPr>
        <p:spPr>
          <a:xfrm>
            <a:off x="2027104" y="1322024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</a:t>
            </a:r>
          </a:p>
          <a:p>
            <a:endParaRPr lang="en-US" dirty="0"/>
          </a:p>
          <a:p>
            <a:r>
              <a:rPr lang="en-US" dirty="0"/>
              <a:t>Cheryl Carreon </a:t>
            </a:r>
          </a:p>
          <a:p>
            <a:r>
              <a:rPr lang="en-US"/>
              <a:t>cacarreon54321@gmail.com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4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16953b13e_0_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Community Project Based Learning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Benefits</a:t>
            </a:r>
            <a:endParaRPr/>
          </a:p>
        </p:txBody>
      </p:sp>
      <p:sp>
        <p:nvSpPr>
          <p:cNvPr id="123" name="Google Shape;123;gf16953b13e_0_16"/>
          <p:cNvSpPr txBox="1">
            <a:spLocks noGrp="1"/>
          </p:cNvSpPr>
          <p:nvPr>
            <p:ph type="body" idx="1"/>
          </p:nvPr>
        </p:nvSpPr>
        <p:spPr>
          <a:xfrm>
            <a:off x="526750" y="2208325"/>
            <a:ext cx="109404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643"/>
              <a:buNone/>
            </a:pPr>
            <a:endParaRPr sz="3043" dirty="0"/>
          </a:p>
          <a:p>
            <a:pPr marL="457200" lvl="0" indent="-36080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Engaging Students</a:t>
            </a:r>
            <a:endParaRPr sz="3329" b="1" dirty="0"/>
          </a:p>
          <a:p>
            <a:pPr marL="457200" lvl="0" indent="-3608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PBL Connected Learning</a:t>
            </a:r>
            <a:endParaRPr sz="3329" b="1" dirty="0"/>
          </a:p>
          <a:p>
            <a:pPr marL="457200" lvl="0" indent="-3608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Careers/jobs and access to the tools used: See it to achieve it!</a:t>
            </a:r>
            <a:endParaRPr sz="3329" b="1" dirty="0"/>
          </a:p>
          <a:p>
            <a:pPr marL="457200" lvl="0" indent="-3608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Social Capital: Students make connections to community people and resources</a:t>
            </a:r>
            <a:endParaRPr sz="3329" b="1" dirty="0"/>
          </a:p>
          <a:p>
            <a:pPr marL="457200" lvl="0" indent="-36080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Diversity &amp; Representation: Windows and Mirrors - students access adults from various </a:t>
            </a:r>
            <a:endParaRPr sz="3329" b="1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6512"/>
              <a:buNone/>
            </a:pPr>
            <a:r>
              <a:rPr lang="en-US" sz="3329" b="1" dirty="0"/>
              <a:t>cultures, genders and more </a:t>
            </a:r>
            <a:endParaRPr sz="3329" b="1" dirty="0"/>
          </a:p>
          <a:p>
            <a:pPr marL="457200" lvl="0" indent="-36080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Supported Process: Community Partners, resources, shopping and availability </a:t>
            </a:r>
            <a:endParaRPr sz="3329" b="1" dirty="0"/>
          </a:p>
          <a:p>
            <a:pPr marL="457200" lvl="0" indent="-3608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329" b="1" dirty="0"/>
              <a:t>The Community Benefits!</a:t>
            </a:r>
            <a:endParaRPr sz="3329"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0926"/>
              <a:buNone/>
            </a:pPr>
            <a:endParaRPr sz="2985" dirty="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8431"/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de8fe1f3_0_10"/>
          <p:cNvSpPr txBox="1">
            <a:spLocks noGrp="1"/>
          </p:cNvSpPr>
          <p:nvPr>
            <p:ph type="title"/>
          </p:nvPr>
        </p:nvSpPr>
        <p:spPr>
          <a:xfrm>
            <a:off x="233000" y="0"/>
            <a:ext cx="109227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96000"/>
              <a:buNone/>
            </a:pPr>
            <a:r>
              <a:rPr lang="en-US" sz="5000" b="1"/>
              <a:t>Building Social Capital: Connecting Students </a:t>
            </a:r>
            <a:endParaRPr sz="5000" b="1"/>
          </a:p>
        </p:txBody>
      </p:sp>
      <p:sp>
        <p:nvSpPr>
          <p:cNvPr id="129" name="Google Shape;129;gf1de8fe1f3_0_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700"/>
          </a:p>
        </p:txBody>
      </p:sp>
      <p:pic>
        <p:nvPicPr>
          <p:cNvPr id="130" name="Google Shape;130;gf1de8fe1f3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292" y="830855"/>
            <a:ext cx="6810375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568578ce5_0_0"/>
          <p:cNvSpPr txBox="1">
            <a:spLocks noGrp="1"/>
          </p:cNvSpPr>
          <p:nvPr>
            <p:ph type="ctrTitle"/>
          </p:nvPr>
        </p:nvSpPr>
        <p:spPr>
          <a:xfrm>
            <a:off x="1097275" y="758951"/>
            <a:ext cx="10058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  Building a Powerchair!</a:t>
            </a:r>
            <a:endParaRPr/>
          </a:p>
        </p:txBody>
      </p:sp>
      <p:sp>
        <p:nvSpPr>
          <p:cNvPr id="136" name="Google Shape;136;g16568578ce5_0_0"/>
          <p:cNvSpPr txBox="1">
            <a:spLocks noGrp="1"/>
          </p:cNvSpPr>
          <p:nvPr>
            <p:ph type="subTitle" idx="1"/>
          </p:nvPr>
        </p:nvSpPr>
        <p:spPr>
          <a:xfrm>
            <a:off x="1100050" y="1427525"/>
            <a:ext cx="3901200" cy="4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Mr. Marquez and Class built a Power Chair at our local makerspace for a young student.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Several Partners collaborated and worked with partners and a local funder</a:t>
            </a:r>
            <a:endParaRPr dirty="0"/>
          </a:p>
        </p:txBody>
      </p:sp>
      <p:pic>
        <p:nvPicPr>
          <p:cNvPr id="137" name="Google Shape;137;g16568578ce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3650" y="1460050"/>
            <a:ext cx="5808275" cy="27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6568578ce5_0_0"/>
          <p:cNvPicPr preferRelativeResize="0"/>
          <p:nvPr/>
        </p:nvPicPr>
        <p:blipFill rotWithShape="1">
          <a:blip r:embed="rId4">
            <a:alphaModFix/>
          </a:blip>
          <a:srcRect t="46794" r="9777"/>
          <a:stretch/>
        </p:blipFill>
        <p:spPr>
          <a:xfrm>
            <a:off x="8027450" y="3342150"/>
            <a:ext cx="3957724" cy="31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6fd5db72_0_2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44" name="Google Shape;144;g1226fd5db72_0_2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Booker T Washington: 6 Preschool classrooms worked with Explora Science museum, an Engineer , and more in a year long Science Focus </a:t>
            </a:r>
            <a:endParaRPr sz="3800"/>
          </a:p>
        </p:txBody>
      </p:sp>
      <p:pic>
        <p:nvPicPr>
          <p:cNvPr id="145" name="Google Shape;145;g1226fd5db72_0_2"/>
          <p:cNvPicPr preferRelativeResize="0"/>
          <p:nvPr/>
        </p:nvPicPr>
        <p:blipFill rotWithShape="1">
          <a:blip r:embed="rId3">
            <a:alphaModFix/>
          </a:blip>
          <a:srcRect t="46191" r="8898"/>
          <a:stretch/>
        </p:blipFill>
        <p:spPr>
          <a:xfrm>
            <a:off x="7617775" y="1266939"/>
            <a:ext cx="4263621" cy="369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26fd5db72_0_9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51" name="Google Shape;151;g1226fd5db72_0_9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47368"/>
              <a:buNone/>
            </a:pPr>
            <a:r>
              <a:rPr lang="en-US" sz="3800" dirty="0"/>
              <a:t>Students in the Mayfield GSA Club worked with  Reviver Printing through the screen printing process to create a shirt!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47368"/>
              <a:buNone/>
            </a:pPr>
            <a:endParaRPr sz="3800" dirty="0"/>
          </a:p>
        </p:txBody>
      </p:sp>
      <p:pic>
        <p:nvPicPr>
          <p:cNvPr id="152" name="Google Shape;152;g1226fd5db7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4300" y="2732150"/>
            <a:ext cx="4059300" cy="34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226fd5db72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1875" y="586251"/>
            <a:ext cx="3577725" cy="362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26fd5db72_0_18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59" name="Google Shape;159;g1226fd5db72_0_18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Sierra Middle School AES designed a food truck, Local Entrepreneur Elizabeth Corrales brought her food truck and talked business with students. Everyone got to order! </a:t>
            </a:r>
            <a:endParaRPr sz="3800"/>
          </a:p>
        </p:txBody>
      </p:sp>
      <p:pic>
        <p:nvPicPr>
          <p:cNvPr id="160" name="Google Shape;160;g1226fd5db72_0_18"/>
          <p:cNvPicPr preferRelativeResize="0"/>
          <p:nvPr/>
        </p:nvPicPr>
        <p:blipFill rotWithShape="1">
          <a:blip r:embed="rId3">
            <a:alphaModFix/>
          </a:blip>
          <a:srcRect t="73561" r="-775"/>
          <a:stretch/>
        </p:blipFill>
        <p:spPr>
          <a:xfrm>
            <a:off x="6939177" y="3866920"/>
            <a:ext cx="5014123" cy="200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0;g1226fd5db72_0_18">
            <a:extLst>
              <a:ext uri="{FF2B5EF4-FFF2-40B4-BE49-F238E27FC236}">
                <a16:creationId xmlns:a16="http://schemas.microsoft.com/office/drawing/2014/main" id="{86052CA7-51E6-4CE9-0894-65170A89B3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571" t="42073" r="47555" b="28060"/>
          <a:stretch/>
        </p:blipFill>
        <p:spPr>
          <a:xfrm>
            <a:off x="6731306" y="837282"/>
            <a:ext cx="5268219" cy="273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26fd5db72_0_25"/>
          <p:cNvSpPr txBox="1">
            <a:spLocks noGrp="1"/>
          </p:cNvSpPr>
          <p:nvPr>
            <p:ph type="title"/>
          </p:nvPr>
        </p:nvSpPr>
        <p:spPr>
          <a:xfrm>
            <a:off x="192475" y="672028"/>
            <a:ext cx="7409164" cy="106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Connecting Students to Careers &amp; College </a:t>
            </a:r>
            <a:endParaRPr dirty="0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PreK-12</a:t>
            </a:r>
            <a:endParaRPr dirty="0"/>
          </a:p>
        </p:txBody>
      </p:sp>
      <p:sp>
        <p:nvSpPr>
          <p:cNvPr id="166" name="Google Shape;166;g1226fd5db72_0_25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 dirty="0"/>
              <a:t>East Picacho invited multiple local businesses to help with Literacy Night: Camp Read A Lot was a hit!</a:t>
            </a:r>
            <a:endParaRPr sz="3800" dirty="0"/>
          </a:p>
        </p:txBody>
      </p:sp>
      <p:pic>
        <p:nvPicPr>
          <p:cNvPr id="167" name="Google Shape;167;g1226fd5db72_0_25"/>
          <p:cNvPicPr preferRelativeResize="0"/>
          <p:nvPr/>
        </p:nvPicPr>
        <p:blipFill rotWithShape="1">
          <a:blip r:embed="rId3">
            <a:alphaModFix/>
          </a:blip>
          <a:srcRect t="45399" b="5355"/>
          <a:stretch/>
        </p:blipFill>
        <p:spPr>
          <a:xfrm>
            <a:off x="7443325" y="1845725"/>
            <a:ext cx="4523150" cy="33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6fd5db72_0_31"/>
          <p:cNvSpPr txBox="1">
            <a:spLocks noGrp="1"/>
          </p:cNvSpPr>
          <p:nvPr>
            <p:ph type="title"/>
          </p:nvPr>
        </p:nvSpPr>
        <p:spPr>
          <a:xfrm>
            <a:off x="192475" y="286600"/>
            <a:ext cx="74253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Connecting Students to Careers &amp; College 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PreK-12</a:t>
            </a:r>
            <a:endParaRPr/>
          </a:p>
        </p:txBody>
      </p:sp>
      <p:sp>
        <p:nvSpPr>
          <p:cNvPr id="173" name="Google Shape;173;g1226fd5db72_0_31"/>
          <p:cNvSpPr txBox="1">
            <a:spLocks noGrp="1"/>
          </p:cNvSpPr>
          <p:nvPr>
            <p:ph type="body" idx="1"/>
          </p:nvPr>
        </p:nvSpPr>
        <p:spPr>
          <a:xfrm>
            <a:off x="1097277" y="1845725"/>
            <a:ext cx="5841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800" dirty="0"/>
              <a:t>Alameda brought in several Yoga and Coaches from Las Cruces for a Social Emotional school-wide project!   </a:t>
            </a:r>
            <a:endParaRPr sz="3800" dirty="0"/>
          </a:p>
        </p:txBody>
      </p:sp>
      <p:pic>
        <p:nvPicPr>
          <p:cNvPr id="174" name="Google Shape;174;g1226fd5db72_0_31"/>
          <p:cNvPicPr preferRelativeResize="0"/>
          <p:nvPr/>
        </p:nvPicPr>
        <p:blipFill rotWithShape="1">
          <a:blip r:embed="rId3">
            <a:alphaModFix/>
          </a:blip>
          <a:srcRect t="5618" b="5609"/>
          <a:stretch/>
        </p:blipFill>
        <p:spPr>
          <a:xfrm>
            <a:off x="7472200" y="528475"/>
            <a:ext cx="4523150" cy="60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320</Words>
  <Application>Microsoft Office PowerPoint</Application>
  <PresentationFormat>Widescreen</PresentationFormat>
  <Paragraphs>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Retrospect</vt:lpstr>
      <vt:lpstr>PowerPoint Presentation</vt:lpstr>
      <vt:lpstr>Community Project Based Learning  Benefits</vt:lpstr>
      <vt:lpstr>Building Social Capital: Connecting Students </vt:lpstr>
      <vt:lpstr>  Building a Powerchair!</vt:lpstr>
      <vt:lpstr>Connecting Students to Careers &amp; College  PreK-12</vt:lpstr>
      <vt:lpstr>Connecting Students to Careers &amp; College  PreK-12</vt:lpstr>
      <vt:lpstr>Connecting Students to Careers &amp; College  PreK-12</vt:lpstr>
      <vt:lpstr>Connecting Students to Careers &amp; College  PreK-12</vt:lpstr>
      <vt:lpstr>Connecting Students to Careers &amp; College  PreK-12</vt:lpstr>
      <vt:lpstr>Connecting Students to Careers &amp; College  PreK-12</vt:lpstr>
      <vt:lpstr>Connecting Students to Careers &amp; College  PreK-12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Nayra, Abby</dc:creator>
  <cp:lastModifiedBy>Cheryl Carreon</cp:lastModifiedBy>
  <cp:revision>2</cp:revision>
  <dcterms:created xsi:type="dcterms:W3CDTF">2021-09-24T03:53:56Z</dcterms:created>
  <dcterms:modified xsi:type="dcterms:W3CDTF">2023-05-15T22:12:18Z</dcterms:modified>
</cp:coreProperties>
</file>