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Griffy" panose="020B0604020202020204" charset="0"/>
      <p:regular r:id="rId32"/>
    </p:embeddedFont>
    <p:embeddedFont>
      <p:font typeface="Lexend Deca" panose="020B0604020202020204" charset="0"/>
      <p:regular r:id="rId33"/>
      <p:bold r:id="rId34"/>
    </p:embeddedFont>
    <p:embeddedFont>
      <p:font typeface="Calibri" panose="020F0502020204030204" pitchFamily="34" charset="0"/>
      <p:regular r:id="rId35"/>
      <p:bold r:id="rId36"/>
      <p:italic r:id="rId37"/>
      <p:boldItalic r:id="rId38"/>
    </p:embeddedFont>
    <p:embeddedFont>
      <p:font typeface="Poppins" panose="020B0604020202020204" charset="0"/>
      <p:regular r:id="rId39"/>
      <p:bold r:id="rId40"/>
      <p:italic r:id="rId41"/>
      <p:boldItalic r:id="rId42"/>
    </p:embeddedFont>
    <p:embeddedFont>
      <p:font typeface="Homemade Apple" panose="020B0604020202020204" charset="0"/>
      <p:regular r:id="rId43"/>
    </p:embeddedFont>
    <p:embeddedFont>
      <p:font typeface="Denk One" panose="020B0604020202020204" charset="0"/>
      <p:regular r:id="rId44"/>
    </p:embeddedFont>
    <p:embeddedFont>
      <p:font typeface="Abril Fatface"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Cover all 4 slides</a:t>
            </a:r>
            <a:endParaRPr/>
          </a:p>
          <a:p>
            <a:pPr marL="0" lvl="0" indent="0" algn="l" rtl="0">
              <a:spcBef>
                <a:spcPts val="0"/>
              </a:spcBef>
              <a:spcAft>
                <a:spcPts val="0"/>
              </a:spcAft>
              <a:buNone/>
            </a:pPr>
            <a:endParaRPr/>
          </a:p>
          <a:p>
            <a:pPr marL="0" lvl="0" indent="0" algn="l" rtl="0">
              <a:spcBef>
                <a:spcPts val="0"/>
              </a:spcBef>
              <a:spcAft>
                <a:spcPts val="0"/>
              </a:spcAft>
              <a:buNone/>
            </a:pPr>
            <a:r>
              <a:rPr lang="en"/>
              <a:t>10 &amp; 10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my colleague and prompt him to introduce himself</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418ff569e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418ff569e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 minutes</a:t>
            </a:r>
            <a:endParaRPr/>
          </a:p>
          <a:p>
            <a:pPr marL="0" lvl="0" indent="0" algn="l" rtl="0">
              <a:spcBef>
                <a:spcPts val="0"/>
              </a:spcBef>
              <a:spcAft>
                <a:spcPts val="0"/>
              </a:spcAft>
              <a:buNone/>
            </a:pPr>
            <a:endParaRPr/>
          </a:p>
          <a:p>
            <a:pPr marL="0" lvl="0" indent="0" algn="l" rtl="0">
              <a:spcBef>
                <a:spcPts val="0"/>
              </a:spcBef>
              <a:spcAft>
                <a:spcPts val="0"/>
              </a:spcAft>
              <a:buNone/>
            </a:pPr>
            <a:r>
              <a:rPr lang="en"/>
              <a:t>Creat QR Code for this slide deck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11c3728c19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11c3728c1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183ef31900_6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1183ef31900_6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a073618e60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a073618e60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a0744a8d9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a0744a8d9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 minutes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to tell participants that they will be moving.  </a:t>
            </a:r>
            <a:endParaRPr/>
          </a:p>
          <a:p>
            <a:pPr marL="0" lvl="0" indent="0" algn="l" rtl="0">
              <a:spcBef>
                <a:spcPts val="0"/>
              </a:spcBef>
              <a:spcAft>
                <a:spcPts val="0"/>
              </a:spcAft>
              <a:buNone/>
            </a:pPr>
            <a:endParaRPr/>
          </a:p>
          <a:p>
            <a:pPr marL="0" lvl="0" indent="0" algn="l" rtl="0">
              <a:spcBef>
                <a:spcPts val="0"/>
              </a:spcBef>
              <a:spcAft>
                <a:spcPts val="0"/>
              </a:spcAft>
              <a:buNone/>
            </a:pPr>
            <a:r>
              <a:rPr lang="en"/>
              <a:t>10-15 minutes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2-3 minutes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83ef31900_6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183ef31900_6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2-3 minutes</a:t>
            </a:r>
            <a:endParaRPr/>
          </a:p>
          <a:p>
            <a:pPr marL="0" lvl="0" indent="0" algn="l" rtl="0">
              <a:spcBef>
                <a:spcPts val="0"/>
              </a:spcBef>
              <a:spcAft>
                <a:spcPts val="0"/>
              </a:spcAft>
              <a:buNone/>
            </a:pPr>
            <a:endParaRPr/>
          </a:p>
          <a:p>
            <a:pPr marL="0" lvl="0" indent="0" algn="l" rtl="0">
              <a:spcBef>
                <a:spcPts val="0"/>
              </a:spcBef>
              <a:spcAft>
                <a:spcPts val="0"/>
              </a:spcAft>
              <a:buNone/>
            </a:pPr>
            <a:r>
              <a:rPr lang="en"/>
              <a:t>Reflective discussion: As you look the why we do this work, who drives the work, the enabling conditions, and the supportive infrastructure, what important leadership implications come to mind?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22a5b6371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22a5b6371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minutes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404b14f17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404b14f17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2-3 minutes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404b14f17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404b14f17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 minutes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9"/>
        <p:cNvGrpSpPr/>
        <p:nvPr/>
      </p:nvGrpSpPr>
      <p:grpSpPr>
        <a:xfrm>
          <a:off x="0" y="0"/>
          <a:ext cx="0" cy="0"/>
          <a:chOff x="0" y="0"/>
          <a:chExt cx="0" cy="0"/>
        </a:xfrm>
      </p:grpSpPr>
      <p:sp>
        <p:nvSpPr>
          <p:cNvPr id="10" name="Google Shape;10;p2"/>
          <p:cNvSpPr/>
          <p:nvPr/>
        </p:nvSpPr>
        <p:spPr>
          <a:xfrm flipH="1">
            <a:off x="10112810" y="1888066"/>
            <a:ext cx="1139390" cy="1075267"/>
          </a:xfrm>
          <a:custGeom>
            <a:avLst/>
            <a:gdLst/>
            <a:ahLst/>
            <a:cxnLst/>
            <a:rect l="l" t="t" r="r" b="b"/>
            <a:pathLst>
              <a:path w="1139390" h="1075267" extrusionOk="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 name="Google Shape;11;p2"/>
          <p:cNvSpPr/>
          <p:nvPr/>
        </p:nvSpPr>
        <p:spPr>
          <a:xfrm rot="5400000" flipH="1">
            <a:off x="853592" y="3740536"/>
            <a:ext cx="1360377" cy="1707633"/>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5400000" flipH="1">
            <a:off x="10208529" y="3705814"/>
            <a:ext cx="1210734" cy="1402170"/>
          </a:xfrm>
          <a:custGeom>
            <a:avLst/>
            <a:gdLst/>
            <a:ahLst/>
            <a:cxnLst/>
            <a:rect l="l" t="t" r="r" b="b"/>
            <a:pathLst>
              <a:path w="1210734" h="1402170" extrusionOk="0">
                <a:moveTo>
                  <a:pt x="1105573" y="1369948"/>
                </a:moveTo>
                <a:lnTo>
                  <a:pt x="1114896" y="1358965"/>
                </a:lnTo>
                <a:lnTo>
                  <a:pt x="1114896" y="1019777"/>
                </a:lnTo>
                <a:cubicBezTo>
                  <a:pt x="1114896" y="850183"/>
                  <a:pt x="789261" y="1274168"/>
                  <a:pt x="789261" y="850183"/>
                </a:cubicBezTo>
                <a:cubicBezTo>
                  <a:pt x="789261" y="426199"/>
                  <a:pt x="1114896" y="850183"/>
                  <a:pt x="1114896" y="680590"/>
                </a:cubicBezTo>
                <a:lnTo>
                  <a:pt x="1114896" y="341402"/>
                </a:lnTo>
                <a:lnTo>
                  <a:pt x="1210734" y="341402"/>
                </a:lnTo>
                <a:lnTo>
                  <a:pt x="1210734" y="338065"/>
                </a:lnTo>
                <a:lnTo>
                  <a:pt x="1088711" y="338065"/>
                </a:lnTo>
                <a:lnTo>
                  <a:pt x="1088711" y="339188"/>
                </a:lnTo>
                <a:lnTo>
                  <a:pt x="763076" y="339188"/>
                </a:lnTo>
                <a:cubicBezTo>
                  <a:pt x="600259" y="339188"/>
                  <a:pt x="1007302" y="0"/>
                  <a:pt x="600259" y="0"/>
                </a:cubicBezTo>
                <a:cubicBezTo>
                  <a:pt x="193215" y="0"/>
                  <a:pt x="600259" y="339188"/>
                  <a:pt x="437441" y="339189"/>
                </a:cubicBezTo>
                <a:lnTo>
                  <a:pt x="118404" y="339189"/>
                </a:lnTo>
                <a:lnTo>
                  <a:pt x="118404" y="341260"/>
                </a:lnTo>
                <a:lnTo>
                  <a:pt x="110581" y="341260"/>
                </a:lnTo>
                <a:lnTo>
                  <a:pt x="110581" y="680029"/>
                </a:lnTo>
                <a:cubicBezTo>
                  <a:pt x="110581" y="849623"/>
                  <a:pt x="436216" y="425639"/>
                  <a:pt x="436216" y="849623"/>
                </a:cubicBezTo>
                <a:cubicBezTo>
                  <a:pt x="436216" y="1273608"/>
                  <a:pt x="110581" y="849623"/>
                  <a:pt x="110581" y="1019217"/>
                </a:cubicBezTo>
                <a:lnTo>
                  <a:pt x="110581" y="1358404"/>
                </a:lnTo>
                <a:lnTo>
                  <a:pt x="0" y="1358404"/>
                </a:lnTo>
                <a:lnTo>
                  <a:pt x="0" y="1364984"/>
                </a:lnTo>
                <a:lnTo>
                  <a:pt x="119069" y="1364984"/>
                </a:lnTo>
                <a:lnTo>
                  <a:pt x="119069" y="1402170"/>
                </a:lnTo>
                <a:lnTo>
                  <a:pt x="443711" y="1402170"/>
                </a:lnTo>
                <a:cubicBezTo>
                  <a:pt x="613305" y="1402170"/>
                  <a:pt x="189321" y="1076536"/>
                  <a:pt x="613305" y="1076535"/>
                </a:cubicBezTo>
                <a:cubicBezTo>
                  <a:pt x="1037290" y="1076535"/>
                  <a:pt x="613305" y="1402170"/>
                  <a:pt x="782899" y="1402170"/>
                </a:cubicBezTo>
                <a:lnTo>
                  <a:pt x="1105573" y="1402170"/>
                </a:lnTo>
                <a:lnTo>
                  <a:pt x="1105573" y="1369948"/>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13;p2"/>
          <p:cNvSpPr txBox="1">
            <a:spLocks noGrp="1"/>
          </p:cNvSpPr>
          <p:nvPr>
            <p:ph type="title"/>
          </p:nvPr>
        </p:nvSpPr>
        <p:spPr>
          <a:xfrm>
            <a:off x="2455500" y="2071775"/>
            <a:ext cx="7281000" cy="23406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500"/>
              <a:buNone/>
              <a:defRPr sz="6500"/>
            </a:lvl1pPr>
            <a:lvl2pPr lvl="1" algn="ctr">
              <a:spcBef>
                <a:spcPts val="0"/>
              </a:spcBef>
              <a:spcAft>
                <a:spcPts val="0"/>
              </a:spcAft>
              <a:buSzPts val="6500"/>
              <a:buNone/>
              <a:defRPr sz="6500"/>
            </a:lvl2pPr>
            <a:lvl3pPr lvl="2" algn="ctr">
              <a:spcBef>
                <a:spcPts val="0"/>
              </a:spcBef>
              <a:spcAft>
                <a:spcPts val="0"/>
              </a:spcAft>
              <a:buSzPts val="6500"/>
              <a:buNone/>
              <a:defRPr sz="6500"/>
            </a:lvl3pPr>
            <a:lvl4pPr lvl="3" algn="ctr">
              <a:spcBef>
                <a:spcPts val="0"/>
              </a:spcBef>
              <a:spcAft>
                <a:spcPts val="0"/>
              </a:spcAft>
              <a:buSzPts val="6500"/>
              <a:buNone/>
              <a:defRPr sz="6500"/>
            </a:lvl4pPr>
            <a:lvl5pPr lvl="4" algn="ctr">
              <a:spcBef>
                <a:spcPts val="0"/>
              </a:spcBef>
              <a:spcAft>
                <a:spcPts val="0"/>
              </a:spcAft>
              <a:buSzPts val="6500"/>
              <a:buNone/>
              <a:defRPr sz="6500"/>
            </a:lvl5pPr>
            <a:lvl6pPr lvl="5" algn="ctr">
              <a:spcBef>
                <a:spcPts val="0"/>
              </a:spcBef>
              <a:spcAft>
                <a:spcPts val="0"/>
              </a:spcAft>
              <a:buSzPts val="6500"/>
              <a:buNone/>
              <a:defRPr sz="6500"/>
            </a:lvl6pPr>
            <a:lvl7pPr lvl="6" algn="ctr">
              <a:spcBef>
                <a:spcPts val="0"/>
              </a:spcBef>
              <a:spcAft>
                <a:spcPts val="0"/>
              </a:spcAft>
              <a:buSzPts val="6500"/>
              <a:buNone/>
              <a:defRPr sz="6500"/>
            </a:lvl7pPr>
            <a:lvl8pPr lvl="7" algn="ctr">
              <a:spcBef>
                <a:spcPts val="0"/>
              </a:spcBef>
              <a:spcAft>
                <a:spcPts val="0"/>
              </a:spcAft>
              <a:buSzPts val="6500"/>
              <a:buNone/>
              <a:defRPr sz="6500"/>
            </a:lvl8pPr>
            <a:lvl9pPr lvl="8" algn="ctr">
              <a:spcBef>
                <a:spcPts val="0"/>
              </a:spcBef>
              <a:spcAft>
                <a:spcPts val="0"/>
              </a:spcAft>
              <a:buSzPts val="6500"/>
              <a:buNone/>
              <a:defRPr sz="6500"/>
            </a:lvl9pPr>
          </a:lstStyle>
          <a:p>
            <a:endParaRPr/>
          </a:p>
        </p:txBody>
      </p:sp>
      <p:sp>
        <p:nvSpPr>
          <p:cNvPr id="14" name="Google Shape;14;p2"/>
          <p:cNvSpPr txBox="1">
            <a:spLocks noGrp="1"/>
          </p:cNvSpPr>
          <p:nvPr>
            <p:ph type="subTitle" idx="1"/>
          </p:nvPr>
        </p:nvSpPr>
        <p:spPr>
          <a:xfrm>
            <a:off x="2455500" y="4419900"/>
            <a:ext cx="72810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a:endParaRPr/>
          </a:p>
        </p:txBody>
      </p:sp>
      <p:sp>
        <p:nvSpPr>
          <p:cNvPr id="15" name="Google Shape;15;p2"/>
          <p:cNvSpPr/>
          <p:nvPr/>
        </p:nvSpPr>
        <p:spPr>
          <a:xfrm>
            <a:off x="1021399" y="1979405"/>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2"/>
          <p:cNvSpPr/>
          <p:nvPr/>
        </p:nvSpPr>
        <p:spPr>
          <a:xfrm>
            <a:off x="689865" y="6818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 name="Google Shape;17;p2"/>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 name="Google Shape;18;p2"/>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 name="Google Shape;19;p2"/>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20;p2"/>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21;p2"/>
          <p:cNvSpPr/>
          <p:nvPr/>
        </p:nvSpPr>
        <p:spPr>
          <a:xfrm>
            <a:off x="0" y="1985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 name="Google Shape;22;p2"/>
          <p:cNvSpPr/>
          <p:nvPr/>
        </p:nvSpPr>
        <p:spPr>
          <a:xfrm rot="-5400000">
            <a:off x="-298444" y="3910480"/>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23;p2"/>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2"/>
          <p:cNvSpPr/>
          <p:nvPr/>
        </p:nvSpPr>
        <p:spPr>
          <a:xfrm>
            <a:off x="7780299"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5" name="Google Shape;25;p2"/>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 name="Google Shape;26;p2"/>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 name="Google Shape;27;p2"/>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2"/>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2"/>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2"/>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 name="Google Shape;31;p2"/>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2"/>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 name="Google Shape;33;p2"/>
          <p:cNvSpPr/>
          <p:nvPr/>
        </p:nvSpPr>
        <p:spPr>
          <a:xfrm rot="10800000" flipH="1">
            <a:off x="689033" y="587529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2"/>
          <p:cNvSpPr/>
          <p:nvPr/>
        </p:nvSpPr>
        <p:spPr>
          <a:xfrm rot="5400000" flipH="1">
            <a:off x="1898379" y="5690005"/>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5;p2"/>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2"/>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7" name="Google Shape;37;p2"/>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2"/>
          <p:cNvSpPr/>
          <p:nvPr/>
        </p:nvSpPr>
        <p:spPr>
          <a:xfrm>
            <a:off x="8792831" y="670393"/>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 name="Google Shape;39;p2"/>
          <p:cNvSpPr/>
          <p:nvPr/>
        </p:nvSpPr>
        <p:spPr>
          <a:xfrm>
            <a:off x="681398" y="26122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2"/>
          <p:cNvSpPr/>
          <p:nvPr/>
        </p:nvSpPr>
        <p:spPr>
          <a:xfrm rot="-5400000" flipH="1">
            <a:off x="1034004" y="4886146"/>
            <a:ext cx="1337844"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1" name="Google Shape;41;p2"/>
          <p:cNvSpPr/>
          <p:nvPr/>
        </p:nvSpPr>
        <p:spPr>
          <a:xfrm>
            <a:off x="9808462" y="25953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2" name="Google Shape;42;p2"/>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3" name="Google Shape;43;p2"/>
          <p:cNvSpPr/>
          <p:nvPr/>
        </p:nvSpPr>
        <p:spPr>
          <a:xfrm rot="-6344470" flipH="1">
            <a:off x="6460608" y="438548"/>
            <a:ext cx="1306090" cy="1016288"/>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4" name="Google Shape;44;p2"/>
          <p:cNvSpPr/>
          <p:nvPr/>
        </p:nvSpPr>
        <p:spPr>
          <a:xfrm rot="-4071397">
            <a:off x="2350584" y="859828"/>
            <a:ext cx="1629930" cy="101642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2"/>
          <p:cNvSpPr/>
          <p:nvPr/>
        </p:nvSpPr>
        <p:spPr>
          <a:xfrm rot="6717056" flipH="1">
            <a:off x="3058841" y="4779653"/>
            <a:ext cx="1356114" cy="1356114"/>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2"/>
          <p:cNvSpPr/>
          <p:nvPr/>
        </p:nvSpPr>
        <p:spPr>
          <a:xfrm rot="3812833">
            <a:off x="7078147" y="5357860"/>
            <a:ext cx="1630407" cy="101658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2"/>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93"/>
        <p:cNvGrpSpPr/>
        <p:nvPr/>
      </p:nvGrpSpPr>
      <p:grpSpPr>
        <a:xfrm>
          <a:off x="0" y="0"/>
          <a:ext cx="0" cy="0"/>
          <a:chOff x="0" y="0"/>
          <a:chExt cx="0" cy="0"/>
        </a:xfrm>
      </p:grpSpPr>
      <p:sp>
        <p:nvSpPr>
          <p:cNvPr id="194" name="Google Shape;194;p11"/>
          <p:cNvSpPr txBox="1">
            <a:spLocks noGrp="1"/>
          </p:cNvSpPr>
          <p:nvPr>
            <p:ph type="subTitle" idx="1"/>
          </p:nvPr>
        </p:nvSpPr>
        <p:spPr>
          <a:xfrm>
            <a:off x="2088607" y="3024172"/>
            <a:ext cx="80133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800"/>
              <a:buNone/>
              <a:defRPr sz="1800" b="1">
                <a:solidFill>
                  <a:schemeClr val="accent3"/>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95" name="Google Shape;195;p11"/>
          <p:cNvSpPr txBox="1">
            <a:spLocks noGrp="1"/>
          </p:cNvSpPr>
          <p:nvPr>
            <p:ph type="subTitle" idx="2"/>
          </p:nvPr>
        </p:nvSpPr>
        <p:spPr>
          <a:xfrm>
            <a:off x="2088607" y="4248063"/>
            <a:ext cx="80133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800"/>
              <a:buNone/>
              <a:defRPr sz="1800" b="1">
                <a:solidFill>
                  <a:schemeClr val="accent4"/>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96" name="Google Shape;196;p11"/>
          <p:cNvSpPr txBox="1">
            <a:spLocks noGrp="1"/>
          </p:cNvSpPr>
          <p:nvPr>
            <p:ph type="body" idx="3"/>
          </p:nvPr>
        </p:nvSpPr>
        <p:spPr>
          <a:xfrm>
            <a:off x="2088600" y="3450690"/>
            <a:ext cx="8013300" cy="923400"/>
          </a:xfrm>
          <a:prstGeom prst="rect">
            <a:avLst/>
          </a:prstGeom>
        </p:spPr>
        <p:txBody>
          <a:bodyPr spcFirstLastPara="1" wrap="square" lIns="121900" tIns="121900" rIns="121900" bIns="121900" anchor="t" anchorCtr="0">
            <a:noAutofit/>
          </a:bodyPr>
          <a:lstStyle>
            <a:lvl1pPr marL="457200" lvl="0" indent="-317500" algn="ctr">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97" name="Google Shape;197;p11"/>
          <p:cNvSpPr txBox="1">
            <a:spLocks noGrp="1"/>
          </p:cNvSpPr>
          <p:nvPr>
            <p:ph type="body" idx="4"/>
          </p:nvPr>
        </p:nvSpPr>
        <p:spPr>
          <a:xfrm>
            <a:off x="2088600" y="4661350"/>
            <a:ext cx="8014800" cy="923400"/>
          </a:xfrm>
          <a:prstGeom prst="rect">
            <a:avLst/>
          </a:prstGeom>
        </p:spPr>
        <p:txBody>
          <a:bodyPr spcFirstLastPara="1" wrap="square" lIns="121900" tIns="121900" rIns="121900" bIns="121900" anchor="t" anchorCtr="0">
            <a:noAutofit/>
          </a:bodyPr>
          <a:lstStyle>
            <a:lvl1pPr marL="457200" lvl="0" indent="-317500" algn="ctr">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98" name="Google Shape;198;p11"/>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99" name="Google Shape;199;p11"/>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11"/>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1" name="Google Shape;201;p11"/>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2" name="Google Shape;202;p11"/>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3" name="Google Shape;203;p11"/>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11"/>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11"/>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11"/>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7" name="Google Shape;207;p11"/>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8" name="Google Shape;208;p11"/>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11"/>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11"/>
          <p:cNvSpPr txBox="1">
            <a:spLocks noGrp="1"/>
          </p:cNvSpPr>
          <p:nvPr>
            <p:ph type="subTitle" idx="5"/>
          </p:nvPr>
        </p:nvSpPr>
        <p:spPr>
          <a:xfrm>
            <a:off x="2088607" y="1800281"/>
            <a:ext cx="80133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800"/>
              <a:buNone/>
              <a:defRPr sz="1800" b="1">
                <a:solidFill>
                  <a:schemeClr val="accent1"/>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1" name="Google Shape;211;p11"/>
          <p:cNvSpPr txBox="1">
            <a:spLocks noGrp="1"/>
          </p:cNvSpPr>
          <p:nvPr>
            <p:ph type="title"/>
          </p:nvPr>
        </p:nvSpPr>
        <p:spPr>
          <a:xfrm>
            <a:off x="2088600" y="663675"/>
            <a:ext cx="80133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 name="Google Shape;212;p11"/>
          <p:cNvSpPr txBox="1">
            <a:spLocks noGrp="1"/>
          </p:cNvSpPr>
          <p:nvPr>
            <p:ph type="body" idx="6"/>
          </p:nvPr>
        </p:nvSpPr>
        <p:spPr>
          <a:xfrm>
            <a:off x="2088600" y="2238231"/>
            <a:ext cx="8013300" cy="925200"/>
          </a:xfrm>
          <a:prstGeom prst="rect">
            <a:avLst/>
          </a:prstGeom>
        </p:spPr>
        <p:txBody>
          <a:bodyPr spcFirstLastPara="1" wrap="square" lIns="121900" tIns="121900" rIns="121900" bIns="121900" anchor="t" anchorCtr="0">
            <a:noAutofit/>
          </a:bodyPr>
          <a:lstStyle>
            <a:lvl1pPr marL="457200" lvl="0" indent="-317500" algn="ctr">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13" name="Google Shape;213;p11"/>
          <p:cNvSpPr/>
          <p:nvPr/>
        </p:nvSpPr>
        <p:spPr>
          <a:xfrm rot="5400000">
            <a:off x="-508383" y="40711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214"/>
        <p:cNvGrpSpPr/>
        <p:nvPr/>
      </p:nvGrpSpPr>
      <p:grpSpPr>
        <a:xfrm>
          <a:off x="0" y="0"/>
          <a:ext cx="0" cy="0"/>
          <a:chOff x="0" y="0"/>
          <a:chExt cx="0" cy="0"/>
        </a:xfrm>
      </p:grpSpPr>
      <p:sp>
        <p:nvSpPr>
          <p:cNvPr id="215" name="Google Shape;215;p12"/>
          <p:cNvSpPr txBox="1">
            <a:spLocks noGrp="1"/>
          </p:cNvSpPr>
          <p:nvPr>
            <p:ph type="subTitle" idx="1"/>
          </p:nvPr>
        </p:nvSpPr>
        <p:spPr>
          <a:xfrm>
            <a:off x="1189052" y="3715875"/>
            <a:ext cx="2658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6" name="Google Shape;216;p12"/>
          <p:cNvSpPr txBox="1">
            <a:spLocks noGrp="1"/>
          </p:cNvSpPr>
          <p:nvPr>
            <p:ph type="subTitle" idx="2"/>
          </p:nvPr>
        </p:nvSpPr>
        <p:spPr>
          <a:xfrm>
            <a:off x="4713302" y="3715875"/>
            <a:ext cx="26589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7" name="Google Shape;217;p12"/>
          <p:cNvSpPr txBox="1">
            <a:spLocks noGrp="1"/>
          </p:cNvSpPr>
          <p:nvPr>
            <p:ph type="subTitle" idx="3"/>
          </p:nvPr>
        </p:nvSpPr>
        <p:spPr>
          <a:xfrm>
            <a:off x="8237552" y="3715875"/>
            <a:ext cx="26586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8" name="Google Shape;218;p12"/>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9" name="Google Shape;219;p12"/>
          <p:cNvSpPr txBox="1">
            <a:spLocks noGrp="1"/>
          </p:cNvSpPr>
          <p:nvPr>
            <p:ph type="body" idx="4"/>
          </p:nvPr>
        </p:nvSpPr>
        <p:spPr>
          <a:xfrm>
            <a:off x="1189050" y="41538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20" name="Google Shape;220;p12"/>
          <p:cNvSpPr txBox="1">
            <a:spLocks noGrp="1"/>
          </p:cNvSpPr>
          <p:nvPr>
            <p:ph type="body" idx="5"/>
          </p:nvPr>
        </p:nvSpPr>
        <p:spPr>
          <a:xfrm>
            <a:off x="4713300" y="41423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21" name="Google Shape;221;p12"/>
          <p:cNvSpPr txBox="1">
            <a:spLocks noGrp="1"/>
          </p:cNvSpPr>
          <p:nvPr>
            <p:ph type="body" idx="6"/>
          </p:nvPr>
        </p:nvSpPr>
        <p:spPr>
          <a:xfrm>
            <a:off x="8237550" y="41291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22" name="Google Shape;222;p12"/>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3" name="Google Shape;223;p12"/>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4" name="Google Shape;224;p12"/>
          <p:cNvSpPr/>
          <p:nvPr/>
        </p:nvSpPr>
        <p:spPr>
          <a:xfrm>
            <a:off x="1703756"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12"/>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6" name="Google Shape;226;p12"/>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7" name="Google Shape;227;p12"/>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8" name="Google Shape;228;p12"/>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31" name="Google Shape;231;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32" name="Google Shape;232;p13"/>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233"/>
        <p:cNvGrpSpPr/>
        <p:nvPr/>
      </p:nvGrpSpPr>
      <p:grpSpPr>
        <a:xfrm>
          <a:off x="0" y="0"/>
          <a:ext cx="0" cy="0"/>
          <a:chOff x="0" y="0"/>
          <a:chExt cx="0" cy="0"/>
        </a:xfrm>
      </p:grpSpPr>
      <p:sp>
        <p:nvSpPr>
          <p:cNvPr id="234" name="Google Shape;234;p14"/>
          <p:cNvSpPr/>
          <p:nvPr/>
        </p:nvSpPr>
        <p:spPr>
          <a:xfrm rot="10800000" flipH="1">
            <a:off x="8400256" y="1996492"/>
            <a:ext cx="3378465" cy="3248671"/>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35" name="Google Shape;235;p14"/>
          <p:cNvSpPr/>
          <p:nvPr/>
        </p:nvSpPr>
        <p:spPr>
          <a:xfrm>
            <a:off x="3756553" y="1920311"/>
            <a:ext cx="4245769" cy="4079081"/>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36" name="Google Shape;236;p14"/>
          <p:cNvSpPr/>
          <p:nvPr/>
        </p:nvSpPr>
        <p:spPr>
          <a:xfrm rot="10800000">
            <a:off x="175431" y="2017834"/>
            <a:ext cx="3254397" cy="3128421"/>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7" name="Google Shape;237;p14"/>
          <p:cNvSpPr txBox="1">
            <a:spLocks noGrp="1"/>
          </p:cNvSpPr>
          <p:nvPr>
            <p:ph type="title" hasCustomPrompt="1"/>
          </p:nvPr>
        </p:nvSpPr>
        <p:spPr>
          <a:xfrm>
            <a:off x="638825" y="29877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solidFill>
                  <a:schemeClr val="accent5"/>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38" name="Google Shape;238;p14"/>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39" name="Google Shape;239;p14"/>
          <p:cNvSpPr txBox="1">
            <a:spLocks noGrp="1"/>
          </p:cNvSpPr>
          <p:nvPr>
            <p:ph type="title" idx="3" hasCustomPrompt="1"/>
          </p:nvPr>
        </p:nvSpPr>
        <p:spPr>
          <a:xfrm>
            <a:off x="4440136" y="29877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solidFill>
                  <a:schemeClr val="accent5"/>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40" name="Google Shape;240;p14"/>
          <p:cNvSpPr txBox="1">
            <a:spLocks noGrp="1"/>
          </p:cNvSpPr>
          <p:nvPr>
            <p:ph type="title" idx="4" hasCustomPrompt="1"/>
          </p:nvPr>
        </p:nvSpPr>
        <p:spPr>
          <a:xfrm>
            <a:off x="8176654" y="29877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solidFill>
                  <a:schemeClr val="accent5"/>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41" name="Google Shape;241;p14"/>
          <p:cNvSpPr txBox="1">
            <a:spLocks noGrp="1"/>
          </p:cNvSpPr>
          <p:nvPr>
            <p:ph type="body" idx="1"/>
          </p:nvPr>
        </p:nvSpPr>
        <p:spPr>
          <a:xfrm>
            <a:off x="8176646" y="42293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42" name="Google Shape;242;p14"/>
          <p:cNvSpPr txBox="1">
            <a:spLocks noGrp="1"/>
          </p:cNvSpPr>
          <p:nvPr>
            <p:ph type="body" idx="5"/>
          </p:nvPr>
        </p:nvSpPr>
        <p:spPr>
          <a:xfrm>
            <a:off x="4440145" y="42181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43" name="Google Shape;243;p14"/>
          <p:cNvSpPr txBox="1">
            <a:spLocks noGrp="1"/>
          </p:cNvSpPr>
          <p:nvPr>
            <p:ph type="body" idx="6"/>
          </p:nvPr>
        </p:nvSpPr>
        <p:spPr>
          <a:xfrm>
            <a:off x="638825" y="42181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44" name="Google Shape;244;p14"/>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245"/>
        <p:cNvGrpSpPr/>
        <p:nvPr/>
      </p:nvGrpSpPr>
      <p:grpSpPr>
        <a:xfrm>
          <a:off x="0" y="0"/>
          <a:ext cx="0" cy="0"/>
          <a:chOff x="0" y="0"/>
          <a:chExt cx="0" cy="0"/>
        </a:xfrm>
      </p:grpSpPr>
      <p:sp>
        <p:nvSpPr>
          <p:cNvPr id="246" name="Google Shape;246;p15"/>
          <p:cNvSpPr txBox="1">
            <a:spLocks noGrp="1"/>
          </p:cNvSpPr>
          <p:nvPr>
            <p:ph type="subTitle" idx="1"/>
          </p:nvPr>
        </p:nvSpPr>
        <p:spPr>
          <a:xfrm>
            <a:off x="720400" y="21636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1"/>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47" name="Google Shape;247;p15"/>
          <p:cNvSpPr txBox="1">
            <a:spLocks noGrp="1"/>
          </p:cNvSpPr>
          <p:nvPr>
            <p:ph type="subTitle" idx="2"/>
          </p:nvPr>
        </p:nvSpPr>
        <p:spPr>
          <a:xfrm>
            <a:off x="720400" y="37155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4"/>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48" name="Google Shape;248;p15"/>
          <p:cNvSpPr txBox="1">
            <a:spLocks noGrp="1"/>
          </p:cNvSpPr>
          <p:nvPr>
            <p:ph type="subTitle" idx="3"/>
          </p:nvPr>
        </p:nvSpPr>
        <p:spPr>
          <a:xfrm>
            <a:off x="8381787" y="2172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4"/>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49" name="Google Shape;249;p15"/>
          <p:cNvSpPr txBox="1">
            <a:spLocks noGrp="1"/>
          </p:cNvSpPr>
          <p:nvPr>
            <p:ph type="subTitle" idx="4"/>
          </p:nvPr>
        </p:nvSpPr>
        <p:spPr>
          <a:xfrm>
            <a:off x="4571787" y="21809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3"/>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50" name="Google Shape;250;p15"/>
          <p:cNvSpPr txBox="1">
            <a:spLocks noGrp="1"/>
          </p:cNvSpPr>
          <p:nvPr>
            <p:ph type="subTitle" idx="5"/>
          </p:nvPr>
        </p:nvSpPr>
        <p:spPr>
          <a:xfrm>
            <a:off x="4571787" y="37155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1"/>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51" name="Google Shape;251;p15"/>
          <p:cNvSpPr txBox="1">
            <a:spLocks noGrp="1"/>
          </p:cNvSpPr>
          <p:nvPr>
            <p:ph type="subTitle" idx="6"/>
          </p:nvPr>
        </p:nvSpPr>
        <p:spPr>
          <a:xfrm>
            <a:off x="8381787" y="3696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solidFill>
                  <a:schemeClr val="accent3"/>
                </a:solidFill>
              </a:defRPr>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52" name="Google Shape;252;p15"/>
          <p:cNvSpPr txBox="1">
            <a:spLocks noGrp="1"/>
          </p:cNvSpPr>
          <p:nvPr>
            <p:ph type="title"/>
          </p:nvPr>
        </p:nvSpPr>
        <p:spPr>
          <a:xfrm>
            <a:off x="720400" y="898175"/>
            <a:ext cx="1091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3" name="Google Shape;253;p15"/>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54" name="Google Shape;254;p15"/>
          <p:cNvSpPr txBox="1">
            <a:spLocks noGrp="1"/>
          </p:cNvSpPr>
          <p:nvPr>
            <p:ph type="body" idx="8"/>
          </p:nvPr>
        </p:nvSpPr>
        <p:spPr>
          <a:xfrm>
            <a:off x="8381787" y="4113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5" name="Google Shape;255;p15"/>
          <p:cNvSpPr txBox="1">
            <a:spLocks noGrp="1"/>
          </p:cNvSpPr>
          <p:nvPr>
            <p:ph type="body" idx="9"/>
          </p:nvPr>
        </p:nvSpPr>
        <p:spPr>
          <a:xfrm>
            <a:off x="4571787" y="4113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6" name="Google Shape;256;p15"/>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7" name="Google Shape;257;p15"/>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8" name="Google Shape;258;p15"/>
          <p:cNvSpPr txBox="1">
            <a:spLocks noGrp="1"/>
          </p:cNvSpPr>
          <p:nvPr>
            <p:ph type="body" idx="15"/>
          </p:nvPr>
        </p:nvSpPr>
        <p:spPr>
          <a:xfrm>
            <a:off x="720400" y="4113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59" name="Google Shape;259;p15"/>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0" name="Google Shape;260;p15"/>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1" name="Google Shape;261;p15"/>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2" name="Google Shape;262;p15"/>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3" name="Google Shape;263;p15"/>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4" name="Google Shape;264;p15"/>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5" name="Google Shape;265;p15"/>
          <p:cNvSpPr/>
          <p:nvPr/>
        </p:nvSpPr>
        <p:spPr>
          <a:xfrm rot="5400000">
            <a:off x="-508383" y="40711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266"/>
        <p:cNvGrpSpPr/>
        <p:nvPr/>
      </p:nvGrpSpPr>
      <p:grpSpPr>
        <a:xfrm>
          <a:off x="0" y="0"/>
          <a:ext cx="0" cy="0"/>
          <a:chOff x="0" y="0"/>
          <a:chExt cx="0" cy="0"/>
        </a:xfrm>
      </p:grpSpPr>
      <p:sp>
        <p:nvSpPr>
          <p:cNvPr id="267" name="Google Shape;267;p16"/>
          <p:cNvSpPr txBox="1">
            <a:spLocks noGrp="1"/>
          </p:cNvSpPr>
          <p:nvPr>
            <p:ph type="subTitle" idx="1"/>
          </p:nvPr>
        </p:nvSpPr>
        <p:spPr>
          <a:xfrm>
            <a:off x="81499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solidFill>
                  <a:schemeClr val="accent3"/>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68" name="Google Shape;268;p16"/>
          <p:cNvSpPr txBox="1">
            <a:spLocks noGrp="1"/>
          </p:cNvSpPr>
          <p:nvPr>
            <p:ph type="subTitle" idx="2"/>
          </p:nvPr>
        </p:nvSpPr>
        <p:spPr>
          <a:xfrm>
            <a:off x="81499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solidFill>
                  <a:schemeClr val="accent4"/>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69" name="Google Shape;269;p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70" name="Google Shape;270;p16"/>
          <p:cNvSpPr txBox="1">
            <a:spLocks noGrp="1"/>
          </p:cNvSpPr>
          <p:nvPr>
            <p:ph type="body" idx="3"/>
          </p:nvPr>
        </p:nvSpPr>
        <p:spPr>
          <a:xfrm>
            <a:off x="81499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71" name="Google Shape;271;p16"/>
          <p:cNvSpPr txBox="1">
            <a:spLocks noGrp="1"/>
          </p:cNvSpPr>
          <p:nvPr>
            <p:ph type="body" idx="4"/>
          </p:nvPr>
        </p:nvSpPr>
        <p:spPr>
          <a:xfrm>
            <a:off x="81499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272" name="Google Shape;272;p16"/>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3" name="Google Shape;273;p16"/>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4" name="Google Shape;274;p16"/>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5" name="Google Shape;275;p16"/>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6" name="Google Shape;276;p16"/>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7" name="Google Shape;277;p16"/>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78" name="Google Shape;278;p16"/>
          <p:cNvSpPr/>
          <p:nvPr/>
        </p:nvSpPr>
        <p:spPr>
          <a:xfrm rot="5400000">
            <a:off x="-508383" y="40711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279"/>
        <p:cNvGrpSpPr/>
        <p:nvPr/>
      </p:nvGrpSpPr>
      <p:grpSpPr>
        <a:xfrm>
          <a:off x="0" y="0"/>
          <a:ext cx="0" cy="0"/>
          <a:chOff x="0" y="0"/>
          <a:chExt cx="0" cy="0"/>
        </a:xfrm>
      </p:grpSpPr>
      <p:sp>
        <p:nvSpPr>
          <p:cNvPr id="280" name="Google Shape;280;p17"/>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1" name="Google Shape;281;p17"/>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2" name="Google Shape;282;p17"/>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3" name="Google Shape;283;p17"/>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4" name="Google Shape;284;p17"/>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5" name="Google Shape;285;p17"/>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86" name="Google Shape;286;p17"/>
          <p:cNvSpPr txBox="1">
            <a:spLocks noGrp="1"/>
          </p:cNvSpPr>
          <p:nvPr>
            <p:ph type="body" idx="6"/>
          </p:nvPr>
        </p:nvSpPr>
        <p:spPr>
          <a:xfrm>
            <a:off x="415600" y="3238625"/>
            <a:ext cx="1997700" cy="2330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7" name="Google Shape;287;p17"/>
          <p:cNvSpPr txBox="1">
            <a:spLocks noGrp="1"/>
          </p:cNvSpPr>
          <p:nvPr>
            <p:ph type="body" idx="7"/>
          </p:nvPr>
        </p:nvSpPr>
        <p:spPr>
          <a:xfrm>
            <a:off x="277537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8" name="Google Shape;288;p17"/>
          <p:cNvSpPr txBox="1">
            <a:spLocks noGrp="1"/>
          </p:cNvSpPr>
          <p:nvPr>
            <p:ph type="body" idx="8"/>
          </p:nvPr>
        </p:nvSpPr>
        <p:spPr>
          <a:xfrm>
            <a:off x="513515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9" name="Google Shape;289;p17"/>
          <p:cNvSpPr txBox="1">
            <a:spLocks noGrp="1"/>
          </p:cNvSpPr>
          <p:nvPr>
            <p:ph type="body" idx="9"/>
          </p:nvPr>
        </p:nvSpPr>
        <p:spPr>
          <a:xfrm>
            <a:off x="749492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90" name="Google Shape;290;p17"/>
          <p:cNvSpPr txBox="1">
            <a:spLocks noGrp="1"/>
          </p:cNvSpPr>
          <p:nvPr>
            <p:ph type="body" idx="13"/>
          </p:nvPr>
        </p:nvSpPr>
        <p:spPr>
          <a:xfrm>
            <a:off x="985470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91" name="Google Shape;291;p17"/>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292"/>
        <p:cNvGrpSpPr/>
        <p:nvPr/>
      </p:nvGrpSpPr>
      <p:grpSpPr>
        <a:xfrm>
          <a:off x="0" y="0"/>
          <a:ext cx="0" cy="0"/>
          <a:chOff x="0" y="0"/>
          <a:chExt cx="0" cy="0"/>
        </a:xfrm>
      </p:grpSpPr>
      <p:sp>
        <p:nvSpPr>
          <p:cNvPr id="293" name="Google Shape;293;p18"/>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94" name="Google Shape;294;p18"/>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295" name="Google Shape;295;p18"/>
          <p:cNvSpPr/>
          <p:nvPr/>
        </p:nvSpPr>
        <p:spPr>
          <a:xfrm rot="5400000" flipH="1">
            <a:off x="11029686" y="57278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6" name="Google Shape;296;p18"/>
          <p:cNvSpPr/>
          <p:nvPr/>
        </p:nvSpPr>
        <p:spPr>
          <a:xfrm flipH="1">
            <a:off x="10833214" y="241322"/>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7" name="Google Shape;297;p18"/>
          <p:cNvSpPr/>
          <p:nvPr/>
        </p:nvSpPr>
        <p:spPr>
          <a:xfrm rot="5400000" flipH="1">
            <a:off x="10868170" y="3879292"/>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8" name="Google Shape;298;p18"/>
          <p:cNvSpPr/>
          <p:nvPr/>
        </p:nvSpPr>
        <p:spPr>
          <a:xfrm rot="8377553" flipH="1">
            <a:off x="9737224" y="1626176"/>
            <a:ext cx="1628486" cy="1016773"/>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99" name="Google Shape;299;p18"/>
          <p:cNvSpPr/>
          <p:nvPr/>
        </p:nvSpPr>
        <p:spPr>
          <a:xfrm rot="-5400000">
            <a:off x="8440815" y="5727968"/>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0" name="Google Shape;300;p18"/>
          <p:cNvSpPr/>
          <p:nvPr/>
        </p:nvSpPr>
        <p:spPr>
          <a:xfrm rot="3624031" flipH="1">
            <a:off x="8756425" y="419467"/>
            <a:ext cx="1629494" cy="101739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1" name="Google Shape;301;p18"/>
          <p:cNvSpPr/>
          <p:nvPr/>
        </p:nvSpPr>
        <p:spPr>
          <a:xfrm rot="-5064207" flipH="1">
            <a:off x="9775805" y="4927558"/>
            <a:ext cx="1045527" cy="1296235"/>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2" name="Google Shape;302;p18"/>
          <p:cNvSpPr/>
          <p:nvPr/>
        </p:nvSpPr>
        <p:spPr>
          <a:xfrm rot="5400000" flipH="1">
            <a:off x="11030479" y="274437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3" name="Google Shape;303;p18"/>
          <p:cNvSpPr/>
          <p:nvPr/>
        </p:nvSpPr>
        <p:spPr>
          <a:xfrm rot="10300825" flipH="1">
            <a:off x="9301018" y="3369189"/>
            <a:ext cx="1629252" cy="1016342"/>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4" name="Google Shape;304;p18"/>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7" name="Google Shape;307;p19"/>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08" name="Google Shape;308;p19"/>
          <p:cNvSpPr/>
          <p:nvPr/>
        </p:nvSpPr>
        <p:spPr>
          <a:xfrm rot="-5400000">
            <a:off x="-143441" y="57595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9" name="Google Shape;309;p19"/>
          <p:cNvSpPr/>
          <p:nvPr/>
        </p:nvSpPr>
        <p:spPr>
          <a:xfrm>
            <a:off x="0" y="273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0" name="Google Shape;310;p19"/>
          <p:cNvSpPr/>
          <p:nvPr/>
        </p:nvSpPr>
        <p:spPr>
          <a:xfrm rot="-5400000">
            <a:off x="-304944" y="3911005"/>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1" name="Google Shape;311;p19"/>
          <p:cNvSpPr/>
          <p:nvPr/>
        </p:nvSpPr>
        <p:spPr>
          <a:xfrm rot="-8377553">
            <a:off x="826290" y="1657888"/>
            <a:ext cx="1628486" cy="1016773"/>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2" name="Google Shape;312;p19"/>
          <p:cNvSpPr/>
          <p:nvPr/>
        </p:nvSpPr>
        <p:spPr>
          <a:xfrm rot="5400000" flipH="1">
            <a:off x="2444779" y="5759680"/>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3" name="Google Shape;313;p19"/>
          <p:cNvSpPr/>
          <p:nvPr/>
        </p:nvSpPr>
        <p:spPr>
          <a:xfrm rot="-3624031">
            <a:off x="1806081" y="451179"/>
            <a:ext cx="1629494" cy="101739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4" name="Google Shape;314;p19"/>
          <p:cNvSpPr/>
          <p:nvPr/>
        </p:nvSpPr>
        <p:spPr>
          <a:xfrm rot="5064207">
            <a:off x="1370668" y="4959271"/>
            <a:ext cx="1045527" cy="1296235"/>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5" name="Google Shape;315;p19"/>
          <p:cNvSpPr/>
          <p:nvPr/>
        </p:nvSpPr>
        <p:spPr>
          <a:xfrm rot="-5400000">
            <a:off x="-144235" y="2776091"/>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6" name="Google Shape;316;p19"/>
          <p:cNvSpPr/>
          <p:nvPr/>
        </p:nvSpPr>
        <p:spPr>
          <a:xfrm rot="-10300825">
            <a:off x="1261731" y="3400901"/>
            <a:ext cx="1629252" cy="1016342"/>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7" name="Google Shape;317;p19"/>
          <p:cNvSpPr/>
          <p:nvPr/>
        </p:nvSpPr>
        <p:spPr>
          <a:xfrm rot="5400000">
            <a:off x="-508383" y="20899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18"/>
        <p:cNvGrpSpPr/>
        <p:nvPr/>
      </p:nvGrpSpPr>
      <p:grpSpPr>
        <a:xfrm>
          <a:off x="0" y="0"/>
          <a:ext cx="0" cy="0"/>
          <a:chOff x="0" y="0"/>
          <a:chExt cx="0" cy="0"/>
        </a:xfrm>
      </p:grpSpPr>
      <p:sp>
        <p:nvSpPr>
          <p:cNvPr id="319" name="Google Shape;319;p20"/>
          <p:cNvSpPr txBox="1">
            <a:spLocks noGrp="1"/>
          </p:cNvSpPr>
          <p:nvPr>
            <p:ph type="subTitle" idx="1"/>
          </p:nvPr>
        </p:nvSpPr>
        <p:spPr>
          <a:xfrm>
            <a:off x="2338616" y="2792225"/>
            <a:ext cx="7514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20" name="Google Shape;320;p20"/>
          <p:cNvSpPr txBox="1">
            <a:spLocks noGrp="1"/>
          </p:cNvSpPr>
          <p:nvPr>
            <p:ph type="title"/>
          </p:nvPr>
        </p:nvSpPr>
        <p:spPr>
          <a:xfrm>
            <a:off x="2338616" y="1859375"/>
            <a:ext cx="75147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21" name="Google Shape;321;p20"/>
          <p:cNvSpPr txBox="1">
            <a:spLocks noGrp="1"/>
          </p:cNvSpPr>
          <p:nvPr>
            <p:ph type="body" idx="2"/>
          </p:nvPr>
        </p:nvSpPr>
        <p:spPr>
          <a:xfrm>
            <a:off x="2338684" y="3657025"/>
            <a:ext cx="75147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322" name="Google Shape;322;p20"/>
          <p:cNvSpPr/>
          <p:nvPr/>
        </p:nvSpPr>
        <p:spPr>
          <a:xfrm rot="-5400000">
            <a:off x="-298452"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3" name="Google Shape;323;p20"/>
          <p:cNvSpPr/>
          <p:nvPr/>
        </p:nvSpPr>
        <p:spPr>
          <a:xfrm>
            <a:off x="-8"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4" name="Google Shape;324;p20"/>
          <p:cNvSpPr/>
          <p:nvPr/>
        </p:nvSpPr>
        <p:spPr>
          <a:xfrm rot="-5400000">
            <a:off x="-297293" y="975146"/>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5" name="Google Shape;325;p20"/>
          <p:cNvSpPr/>
          <p:nvPr/>
        </p:nvSpPr>
        <p:spPr>
          <a:xfrm rot="-5400000">
            <a:off x="-135783"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6" name="Google Shape;326;p20"/>
          <p:cNvSpPr/>
          <p:nvPr/>
        </p:nvSpPr>
        <p:spPr>
          <a:xfrm>
            <a:off x="6500"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7" name="Google Shape;327;p20"/>
          <p:cNvSpPr/>
          <p:nvPr/>
        </p:nvSpPr>
        <p:spPr>
          <a:xfrm rot="10800000" flipH="1">
            <a:off x="6499"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8" name="Google Shape;328;p20"/>
          <p:cNvSpPr/>
          <p:nvPr/>
        </p:nvSpPr>
        <p:spPr>
          <a:xfrm rot="10800000" flipH="1">
            <a:off x="50770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9" name="Google Shape;329;p20"/>
          <p:cNvSpPr/>
          <p:nvPr/>
        </p:nvSpPr>
        <p:spPr>
          <a:xfrm rot="-5400000">
            <a:off x="5949477"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0" name="Google Shape;330;p20"/>
          <p:cNvSpPr/>
          <p:nvPr/>
        </p:nvSpPr>
        <p:spPr>
          <a:xfrm rot="10800000">
            <a:off x="67682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1" name="Google Shape;331;p20"/>
          <p:cNvSpPr/>
          <p:nvPr/>
        </p:nvSpPr>
        <p:spPr>
          <a:xfrm rot="10800000">
            <a:off x="3054017"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2" name="Google Shape;332;p20"/>
          <p:cNvSpPr/>
          <p:nvPr/>
        </p:nvSpPr>
        <p:spPr>
          <a:xfrm rot="10800000">
            <a:off x="169943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3" name="Google Shape;333;p20"/>
          <p:cNvSpPr/>
          <p:nvPr/>
        </p:nvSpPr>
        <p:spPr>
          <a:xfrm rot="10800000" flipH="1">
            <a:off x="1017416"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4" name="Google Shape;334;p20"/>
          <p:cNvSpPr/>
          <p:nvPr/>
        </p:nvSpPr>
        <p:spPr>
          <a:xfrm rot="-5400000">
            <a:off x="2738987" y="4858969"/>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5" name="Google Shape;335;p20"/>
          <p:cNvSpPr/>
          <p:nvPr/>
        </p:nvSpPr>
        <p:spPr>
          <a:xfrm rot="5400000" flipH="1">
            <a:off x="720373"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6" name="Google Shape;336;p20"/>
          <p:cNvSpPr/>
          <p:nvPr/>
        </p:nvSpPr>
        <p:spPr>
          <a:xfrm rot="10800000">
            <a:off x="373224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7" name="Google Shape;337;p20"/>
          <p:cNvSpPr/>
          <p:nvPr/>
        </p:nvSpPr>
        <p:spPr>
          <a:xfrm rot="5400000">
            <a:off x="10872045" y="193776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8" name="Google Shape;338;p20"/>
          <p:cNvSpPr/>
          <p:nvPr/>
        </p:nvSpPr>
        <p:spPr>
          <a:xfrm rot="10800000">
            <a:off x="10843589" y="3911071"/>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9" name="Google Shape;339;p20"/>
          <p:cNvSpPr/>
          <p:nvPr/>
        </p:nvSpPr>
        <p:spPr>
          <a:xfrm rot="5400000">
            <a:off x="10870886" y="486557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0" name="Google Shape;340;p20"/>
          <p:cNvSpPr/>
          <p:nvPr/>
        </p:nvSpPr>
        <p:spPr>
          <a:xfrm rot="5400000">
            <a:off x="11032395" y="3081149"/>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1" name="Google Shape;341;p20"/>
          <p:cNvSpPr/>
          <p:nvPr/>
        </p:nvSpPr>
        <p:spPr>
          <a:xfrm rot="10800000">
            <a:off x="10837081" y="986252"/>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2" name="Google Shape;342;p20"/>
          <p:cNvSpPr/>
          <p:nvPr/>
        </p:nvSpPr>
        <p:spPr>
          <a:xfrm flipH="1">
            <a:off x="10836847" y="11190"/>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3" name="Google Shape;343;p20"/>
          <p:cNvSpPr/>
          <p:nvPr/>
        </p:nvSpPr>
        <p:spPr>
          <a:xfrm flipH="1">
            <a:off x="5766092" y="6241"/>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4" name="Google Shape;344;p20"/>
          <p:cNvSpPr/>
          <p:nvPr/>
        </p:nvSpPr>
        <p:spPr>
          <a:xfrm rot="5400000">
            <a:off x="4946483" y="144654"/>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5" name="Google Shape;345;p20"/>
          <p:cNvSpPr/>
          <p:nvPr/>
        </p:nvSpPr>
        <p:spPr>
          <a:xfrm>
            <a:off x="4074942" y="6241"/>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6" name="Google Shape;346;p20"/>
          <p:cNvSpPr/>
          <p:nvPr/>
        </p:nvSpPr>
        <p:spPr>
          <a:xfrm>
            <a:off x="8127419" y="1248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7" name="Google Shape;347;p20"/>
          <p:cNvSpPr/>
          <p:nvPr/>
        </p:nvSpPr>
        <p:spPr>
          <a:xfrm>
            <a:off x="8807486" y="12252"/>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8" name="Google Shape;348;p20"/>
          <p:cNvSpPr/>
          <p:nvPr/>
        </p:nvSpPr>
        <p:spPr>
          <a:xfrm flipH="1">
            <a:off x="10164020" y="8460"/>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9" name="Google Shape;349;p20"/>
          <p:cNvSpPr/>
          <p:nvPr/>
        </p:nvSpPr>
        <p:spPr>
          <a:xfrm rot="-5400000" flipH="1">
            <a:off x="9853220" y="959611"/>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0" name="Google Shape;350;p20"/>
          <p:cNvSpPr/>
          <p:nvPr/>
        </p:nvSpPr>
        <p:spPr>
          <a:xfrm>
            <a:off x="6774676" y="12488"/>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1" name="Google Shape;351;p20"/>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0 DO NOT REMOVE · SlidesMania">
  <p:cSld name="CUSTOM_20">
    <p:spTree>
      <p:nvGrpSpPr>
        <p:cNvPr id="1" name="Shape 352"/>
        <p:cNvGrpSpPr/>
        <p:nvPr/>
      </p:nvGrpSpPr>
      <p:grpSpPr>
        <a:xfrm>
          <a:off x="0" y="0"/>
          <a:ext cx="0" cy="0"/>
          <a:chOff x="0" y="0"/>
          <a:chExt cx="0" cy="0"/>
        </a:xfrm>
      </p:grpSpPr>
      <p:grpSp>
        <p:nvGrpSpPr>
          <p:cNvPr id="353" name="Google Shape;353;p21"/>
          <p:cNvGrpSpPr/>
          <p:nvPr/>
        </p:nvGrpSpPr>
        <p:grpSpPr>
          <a:xfrm>
            <a:off x="0" y="0"/>
            <a:ext cx="12192000" cy="6858000"/>
            <a:chOff x="0" y="0"/>
            <a:chExt cx="12192000" cy="6858000"/>
          </a:xfrm>
        </p:grpSpPr>
        <p:sp>
          <p:nvSpPr>
            <p:cNvPr id="354" name="Google Shape;354;p21"/>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56" name="Google Shape;356;p21"/>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357" name="Google Shape;357;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58" name="Google Shape;358;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59" name="Google Shape;359;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60" name="Google Shape;360;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61" name="Google Shape;361;p21"/>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362" name="Google Shape;362;p21"/>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6373700" y="870350"/>
            <a:ext cx="5104500" cy="21282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52" name="Google Shape;52;p4"/>
          <p:cNvSpPr txBox="1">
            <a:spLocks noGrp="1"/>
          </p:cNvSpPr>
          <p:nvPr>
            <p:ph type="body" idx="1"/>
          </p:nvPr>
        </p:nvSpPr>
        <p:spPr>
          <a:xfrm>
            <a:off x="3695250" y="3687050"/>
            <a:ext cx="7782900" cy="2128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3" name="Google Shape;53;p4"/>
          <p:cNvSpPr/>
          <p:nvPr/>
        </p:nvSpPr>
        <p:spPr>
          <a:xfrm rot="-5400000">
            <a:off x="-143441" y="57595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a:off x="0" y="273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5" name="Google Shape;55;p4"/>
          <p:cNvSpPr/>
          <p:nvPr/>
        </p:nvSpPr>
        <p:spPr>
          <a:xfrm rot="-5400000">
            <a:off x="-304944" y="3911005"/>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p:nvPr/>
        </p:nvSpPr>
        <p:spPr>
          <a:xfrm rot="-8377553">
            <a:off x="826290" y="1657888"/>
            <a:ext cx="1628486" cy="1016773"/>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7" name="Google Shape;57;p4"/>
          <p:cNvSpPr/>
          <p:nvPr/>
        </p:nvSpPr>
        <p:spPr>
          <a:xfrm rot="5400000" flipH="1">
            <a:off x="2444779" y="5759680"/>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 name="Google Shape;58;p4"/>
          <p:cNvSpPr/>
          <p:nvPr/>
        </p:nvSpPr>
        <p:spPr>
          <a:xfrm rot="-3624031">
            <a:off x="1806081" y="451179"/>
            <a:ext cx="1629494" cy="101739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 name="Google Shape;59;p4"/>
          <p:cNvSpPr/>
          <p:nvPr/>
        </p:nvSpPr>
        <p:spPr>
          <a:xfrm rot="5064207">
            <a:off x="1370668" y="4959271"/>
            <a:ext cx="1045527" cy="1296235"/>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0" name="Google Shape;60;p4"/>
          <p:cNvSpPr/>
          <p:nvPr/>
        </p:nvSpPr>
        <p:spPr>
          <a:xfrm rot="-5400000">
            <a:off x="-144235" y="2776091"/>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 name="Google Shape;61;p4"/>
          <p:cNvSpPr/>
          <p:nvPr/>
        </p:nvSpPr>
        <p:spPr>
          <a:xfrm rot="-10300825">
            <a:off x="1261731" y="3400901"/>
            <a:ext cx="1629252" cy="1016342"/>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2" name="Google Shape;62;p4"/>
          <p:cNvSpPr/>
          <p:nvPr/>
        </p:nvSpPr>
        <p:spPr>
          <a:xfrm rot="5400000">
            <a:off x="-507583" y="210898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490775" y="751875"/>
            <a:ext cx="11210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5" name="Google Shape;65;p5"/>
          <p:cNvSpPr txBox="1">
            <a:spLocks noGrp="1"/>
          </p:cNvSpPr>
          <p:nvPr>
            <p:ph type="body" idx="1"/>
          </p:nvPr>
        </p:nvSpPr>
        <p:spPr>
          <a:xfrm>
            <a:off x="49077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6" name="Google Shape;66;p5"/>
          <p:cNvSpPr txBox="1">
            <a:spLocks noGrp="1"/>
          </p:cNvSpPr>
          <p:nvPr>
            <p:ph type="body" idx="2"/>
          </p:nvPr>
        </p:nvSpPr>
        <p:spPr>
          <a:xfrm>
            <a:off x="4448700"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7" name="Google Shape;67;p5"/>
          <p:cNvSpPr txBox="1">
            <a:spLocks noGrp="1"/>
          </p:cNvSpPr>
          <p:nvPr>
            <p:ph type="body" idx="3"/>
          </p:nvPr>
        </p:nvSpPr>
        <p:spPr>
          <a:xfrm>
            <a:off x="49077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8" name="Google Shape;68;p5"/>
          <p:cNvSpPr txBox="1">
            <a:spLocks noGrp="1"/>
          </p:cNvSpPr>
          <p:nvPr>
            <p:ph type="body" idx="4"/>
          </p:nvPr>
        </p:nvSpPr>
        <p:spPr>
          <a:xfrm>
            <a:off x="4448700"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9" name="Google Shape;69;p5"/>
          <p:cNvSpPr txBox="1">
            <a:spLocks noGrp="1"/>
          </p:cNvSpPr>
          <p:nvPr>
            <p:ph type="title" idx="5"/>
          </p:nvPr>
        </p:nvSpPr>
        <p:spPr>
          <a:xfrm>
            <a:off x="490775"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0" name="Google Shape;70;p5"/>
          <p:cNvSpPr txBox="1">
            <a:spLocks noGrp="1"/>
          </p:cNvSpPr>
          <p:nvPr>
            <p:ph type="title" idx="6"/>
          </p:nvPr>
        </p:nvSpPr>
        <p:spPr>
          <a:xfrm>
            <a:off x="4448700"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1" name="Google Shape;71;p5"/>
          <p:cNvSpPr txBox="1">
            <a:spLocks noGrp="1"/>
          </p:cNvSpPr>
          <p:nvPr>
            <p:ph type="title" idx="7"/>
          </p:nvPr>
        </p:nvSpPr>
        <p:spPr>
          <a:xfrm>
            <a:off x="490775"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2" name="Google Shape;72;p5"/>
          <p:cNvSpPr txBox="1">
            <a:spLocks noGrp="1"/>
          </p:cNvSpPr>
          <p:nvPr>
            <p:ph type="title" idx="8"/>
          </p:nvPr>
        </p:nvSpPr>
        <p:spPr>
          <a:xfrm>
            <a:off x="4448700"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3" name="Google Shape;73;p5"/>
          <p:cNvSpPr txBox="1">
            <a:spLocks noGrp="1"/>
          </p:cNvSpPr>
          <p:nvPr>
            <p:ph type="body" idx="9"/>
          </p:nvPr>
        </p:nvSpPr>
        <p:spPr>
          <a:xfrm>
            <a:off x="840662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4" name="Google Shape;74;p5"/>
          <p:cNvSpPr txBox="1">
            <a:spLocks noGrp="1"/>
          </p:cNvSpPr>
          <p:nvPr>
            <p:ph type="body" idx="13"/>
          </p:nvPr>
        </p:nvSpPr>
        <p:spPr>
          <a:xfrm>
            <a:off x="840662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5" name="Google Shape;75;p5"/>
          <p:cNvSpPr txBox="1">
            <a:spLocks noGrp="1"/>
          </p:cNvSpPr>
          <p:nvPr>
            <p:ph type="title" idx="14"/>
          </p:nvPr>
        </p:nvSpPr>
        <p:spPr>
          <a:xfrm>
            <a:off x="8406625" y="20466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6" name="Google Shape;76;p5"/>
          <p:cNvSpPr txBox="1">
            <a:spLocks noGrp="1"/>
          </p:cNvSpPr>
          <p:nvPr>
            <p:ph type="title" idx="15"/>
          </p:nvPr>
        </p:nvSpPr>
        <p:spPr>
          <a:xfrm>
            <a:off x="8406625" y="40876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7" name="Google Shape;77;p5"/>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8"/>
        <p:cNvGrpSpPr/>
        <p:nvPr/>
      </p:nvGrpSpPr>
      <p:grpSpPr>
        <a:xfrm>
          <a:off x="0" y="0"/>
          <a:ext cx="0" cy="0"/>
          <a:chOff x="0" y="0"/>
          <a:chExt cx="0" cy="0"/>
        </a:xfrm>
      </p:grpSpPr>
      <p:sp>
        <p:nvSpPr>
          <p:cNvPr id="79" name="Google Shape;79;p6"/>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0" name="Google Shape;80;p6"/>
          <p:cNvSpPr txBox="1">
            <a:spLocks noGrp="1"/>
          </p:cNvSpPr>
          <p:nvPr>
            <p:ph type="body" idx="1"/>
          </p:nvPr>
        </p:nvSpPr>
        <p:spPr>
          <a:xfrm>
            <a:off x="1089225" y="4026900"/>
            <a:ext cx="8517900" cy="1986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81" name="Google Shape;81;p6"/>
          <p:cNvSpPr txBox="1">
            <a:spLocks noGrp="1"/>
          </p:cNvSpPr>
          <p:nvPr>
            <p:ph type="title"/>
          </p:nvPr>
        </p:nvSpPr>
        <p:spPr>
          <a:xfrm>
            <a:off x="3518376" y="1117375"/>
            <a:ext cx="6146400" cy="20661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2" name="Google Shape;82;p6"/>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6"/>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rot="5400000" flipH="1">
            <a:off x="11022020"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5" name="Google Shape;85;p6"/>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7" name="Google Shape;87;p6"/>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rot="5400000" flipH="1">
            <a:off x="4936108"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9" name="Google Shape;89;p6"/>
          <p:cNvSpPr/>
          <p:nvPr/>
        </p:nvSpPr>
        <p:spPr>
          <a:xfrm rot="10800000" flipH="1">
            <a:off x="40645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 name="Google Shape;91;p6"/>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2" name="Google Shape;92;p6"/>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 name="Google Shape;93;p6"/>
          <p:cNvSpPr/>
          <p:nvPr/>
        </p:nvSpPr>
        <p:spPr>
          <a:xfrm rot="5400000" flipH="1">
            <a:off x="7824230" y="4858969"/>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 name="Google Shape;95;p6"/>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 name="Google Shape;96;p6"/>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97"/>
        <p:cNvGrpSpPr/>
        <p:nvPr/>
      </p:nvGrpSpPr>
      <p:grpSpPr>
        <a:xfrm>
          <a:off x="0" y="0"/>
          <a:ext cx="0" cy="0"/>
          <a:chOff x="0" y="0"/>
          <a:chExt cx="0" cy="0"/>
        </a:xfrm>
      </p:grpSpPr>
      <p:sp>
        <p:nvSpPr>
          <p:cNvPr id="98" name="Google Shape;98;p7"/>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 name="Google Shape;99;p7"/>
          <p:cNvSpPr txBox="1">
            <a:spLocks noGrp="1"/>
          </p:cNvSpPr>
          <p:nvPr>
            <p:ph type="subTitle" idx="1"/>
          </p:nvPr>
        </p:nvSpPr>
        <p:spPr>
          <a:xfrm>
            <a:off x="873360" y="19661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2100"/>
              <a:buNone/>
              <a:defRPr sz="2100" b="1">
                <a:solidFill>
                  <a:schemeClr val="accent1"/>
                </a:solidFill>
              </a:defRPr>
            </a:lvl1pPr>
            <a:lvl2pPr lvl="1" rtl="0">
              <a:spcBef>
                <a:spcPts val="2100"/>
              </a:spcBef>
              <a:spcAft>
                <a:spcPts val="0"/>
              </a:spcAft>
              <a:buClr>
                <a:schemeClr val="accent1"/>
              </a:buClr>
              <a:buSzPts val="2100"/>
              <a:buNone/>
              <a:defRPr sz="2100" b="1">
                <a:solidFill>
                  <a:schemeClr val="accent1"/>
                </a:solidFill>
              </a:defRPr>
            </a:lvl2pPr>
            <a:lvl3pPr lvl="2" rtl="0">
              <a:spcBef>
                <a:spcPts val="2100"/>
              </a:spcBef>
              <a:spcAft>
                <a:spcPts val="0"/>
              </a:spcAft>
              <a:buClr>
                <a:schemeClr val="accent1"/>
              </a:buClr>
              <a:buSzPts val="2100"/>
              <a:buNone/>
              <a:defRPr sz="2100" b="1">
                <a:solidFill>
                  <a:schemeClr val="accent1"/>
                </a:solidFill>
              </a:defRPr>
            </a:lvl3pPr>
            <a:lvl4pPr lvl="3" rtl="0">
              <a:spcBef>
                <a:spcPts val="2100"/>
              </a:spcBef>
              <a:spcAft>
                <a:spcPts val="0"/>
              </a:spcAft>
              <a:buClr>
                <a:schemeClr val="accent1"/>
              </a:buClr>
              <a:buSzPts val="2100"/>
              <a:buNone/>
              <a:defRPr sz="2100" b="1">
                <a:solidFill>
                  <a:schemeClr val="accent1"/>
                </a:solidFill>
              </a:defRPr>
            </a:lvl4pPr>
            <a:lvl5pPr lvl="4" rtl="0">
              <a:spcBef>
                <a:spcPts val="2100"/>
              </a:spcBef>
              <a:spcAft>
                <a:spcPts val="0"/>
              </a:spcAft>
              <a:buClr>
                <a:schemeClr val="accent1"/>
              </a:buClr>
              <a:buSzPts val="2100"/>
              <a:buNone/>
              <a:defRPr sz="2100" b="1">
                <a:solidFill>
                  <a:schemeClr val="accent1"/>
                </a:solidFill>
              </a:defRPr>
            </a:lvl5pPr>
            <a:lvl6pPr lvl="5" rtl="0">
              <a:spcBef>
                <a:spcPts val="2100"/>
              </a:spcBef>
              <a:spcAft>
                <a:spcPts val="0"/>
              </a:spcAft>
              <a:buClr>
                <a:schemeClr val="accent1"/>
              </a:buClr>
              <a:buSzPts val="2100"/>
              <a:buNone/>
              <a:defRPr sz="2100" b="1">
                <a:solidFill>
                  <a:schemeClr val="accent1"/>
                </a:solidFill>
              </a:defRPr>
            </a:lvl6pPr>
            <a:lvl7pPr lvl="6" rtl="0">
              <a:spcBef>
                <a:spcPts val="2100"/>
              </a:spcBef>
              <a:spcAft>
                <a:spcPts val="0"/>
              </a:spcAft>
              <a:buClr>
                <a:schemeClr val="accent1"/>
              </a:buClr>
              <a:buSzPts val="2100"/>
              <a:buNone/>
              <a:defRPr sz="2100" b="1">
                <a:solidFill>
                  <a:schemeClr val="accent1"/>
                </a:solidFill>
              </a:defRPr>
            </a:lvl7pPr>
            <a:lvl8pPr lvl="7" rtl="0">
              <a:spcBef>
                <a:spcPts val="2100"/>
              </a:spcBef>
              <a:spcAft>
                <a:spcPts val="0"/>
              </a:spcAft>
              <a:buClr>
                <a:schemeClr val="accent1"/>
              </a:buClr>
              <a:buSzPts val="2100"/>
              <a:buNone/>
              <a:defRPr sz="2100" b="1">
                <a:solidFill>
                  <a:schemeClr val="accent1"/>
                </a:solidFill>
              </a:defRPr>
            </a:lvl8pPr>
            <a:lvl9pPr lvl="8" rtl="0">
              <a:spcBef>
                <a:spcPts val="2100"/>
              </a:spcBef>
              <a:spcAft>
                <a:spcPts val="2100"/>
              </a:spcAft>
              <a:buClr>
                <a:schemeClr val="accent1"/>
              </a:buClr>
              <a:buSzPts val="2100"/>
              <a:buNone/>
              <a:defRPr sz="2100" b="1">
                <a:solidFill>
                  <a:schemeClr val="accent1"/>
                </a:solidFill>
              </a:defRPr>
            </a:lvl9pPr>
          </a:lstStyle>
          <a:p>
            <a:endParaRPr/>
          </a:p>
        </p:txBody>
      </p:sp>
      <p:sp>
        <p:nvSpPr>
          <p:cNvPr id="100" name="Google Shape;100;p7"/>
          <p:cNvSpPr txBox="1">
            <a:spLocks noGrp="1"/>
          </p:cNvSpPr>
          <p:nvPr>
            <p:ph type="subTitle" idx="2"/>
          </p:nvPr>
        </p:nvSpPr>
        <p:spPr>
          <a:xfrm>
            <a:off x="6464155" y="19661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2100"/>
              <a:buNone/>
              <a:defRPr sz="2100" b="1">
                <a:solidFill>
                  <a:schemeClr val="accent1"/>
                </a:solidFill>
              </a:defRPr>
            </a:lvl1pPr>
            <a:lvl2pPr lvl="1" rtl="0">
              <a:spcBef>
                <a:spcPts val="2100"/>
              </a:spcBef>
              <a:spcAft>
                <a:spcPts val="0"/>
              </a:spcAft>
              <a:buClr>
                <a:schemeClr val="accent1"/>
              </a:buClr>
              <a:buSzPts val="2100"/>
              <a:buNone/>
              <a:defRPr sz="2100" b="1">
                <a:solidFill>
                  <a:schemeClr val="accent1"/>
                </a:solidFill>
              </a:defRPr>
            </a:lvl2pPr>
            <a:lvl3pPr lvl="2" rtl="0">
              <a:spcBef>
                <a:spcPts val="2100"/>
              </a:spcBef>
              <a:spcAft>
                <a:spcPts val="0"/>
              </a:spcAft>
              <a:buClr>
                <a:schemeClr val="accent1"/>
              </a:buClr>
              <a:buSzPts val="2100"/>
              <a:buNone/>
              <a:defRPr sz="2100" b="1">
                <a:solidFill>
                  <a:schemeClr val="accent1"/>
                </a:solidFill>
              </a:defRPr>
            </a:lvl3pPr>
            <a:lvl4pPr lvl="3" rtl="0">
              <a:spcBef>
                <a:spcPts val="2100"/>
              </a:spcBef>
              <a:spcAft>
                <a:spcPts val="0"/>
              </a:spcAft>
              <a:buClr>
                <a:schemeClr val="accent1"/>
              </a:buClr>
              <a:buSzPts val="2100"/>
              <a:buNone/>
              <a:defRPr sz="2100" b="1">
                <a:solidFill>
                  <a:schemeClr val="accent1"/>
                </a:solidFill>
              </a:defRPr>
            </a:lvl4pPr>
            <a:lvl5pPr lvl="4" rtl="0">
              <a:spcBef>
                <a:spcPts val="2100"/>
              </a:spcBef>
              <a:spcAft>
                <a:spcPts val="0"/>
              </a:spcAft>
              <a:buClr>
                <a:schemeClr val="accent1"/>
              </a:buClr>
              <a:buSzPts val="2100"/>
              <a:buNone/>
              <a:defRPr sz="2100" b="1">
                <a:solidFill>
                  <a:schemeClr val="accent1"/>
                </a:solidFill>
              </a:defRPr>
            </a:lvl5pPr>
            <a:lvl6pPr lvl="5" rtl="0">
              <a:spcBef>
                <a:spcPts val="2100"/>
              </a:spcBef>
              <a:spcAft>
                <a:spcPts val="0"/>
              </a:spcAft>
              <a:buClr>
                <a:schemeClr val="accent1"/>
              </a:buClr>
              <a:buSzPts val="2100"/>
              <a:buNone/>
              <a:defRPr sz="2100" b="1">
                <a:solidFill>
                  <a:schemeClr val="accent1"/>
                </a:solidFill>
              </a:defRPr>
            </a:lvl6pPr>
            <a:lvl7pPr lvl="6" rtl="0">
              <a:spcBef>
                <a:spcPts val="2100"/>
              </a:spcBef>
              <a:spcAft>
                <a:spcPts val="0"/>
              </a:spcAft>
              <a:buClr>
                <a:schemeClr val="accent1"/>
              </a:buClr>
              <a:buSzPts val="2100"/>
              <a:buNone/>
              <a:defRPr sz="2100" b="1">
                <a:solidFill>
                  <a:schemeClr val="accent1"/>
                </a:solidFill>
              </a:defRPr>
            </a:lvl7pPr>
            <a:lvl8pPr lvl="7" rtl="0">
              <a:spcBef>
                <a:spcPts val="2100"/>
              </a:spcBef>
              <a:spcAft>
                <a:spcPts val="0"/>
              </a:spcAft>
              <a:buClr>
                <a:schemeClr val="accent1"/>
              </a:buClr>
              <a:buSzPts val="2100"/>
              <a:buNone/>
              <a:defRPr sz="2100" b="1">
                <a:solidFill>
                  <a:schemeClr val="accent1"/>
                </a:solidFill>
              </a:defRPr>
            </a:lvl8pPr>
            <a:lvl9pPr lvl="8" rtl="0">
              <a:spcBef>
                <a:spcPts val="2100"/>
              </a:spcBef>
              <a:spcAft>
                <a:spcPts val="2100"/>
              </a:spcAft>
              <a:buClr>
                <a:schemeClr val="accent1"/>
              </a:buClr>
              <a:buSzPts val="2100"/>
              <a:buNone/>
              <a:defRPr sz="2100" b="1">
                <a:solidFill>
                  <a:schemeClr val="accent1"/>
                </a:solidFill>
              </a:defRPr>
            </a:lvl9pPr>
          </a:lstStyle>
          <a:p>
            <a:endParaRPr/>
          </a:p>
        </p:txBody>
      </p:sp>
      <p:sp>
        <p:nvSpPr>
          <p:cNvPr id="101" name="Google Shape;101;p7"/>
          <p:cNvSpPr txBox="1">
            <a:spLocks noGrp="1"/>
          </p:cNvSpPr>
          <p:nvPr>
            <p:ph type="title"/>
          </p:nvPr>
        </p:nvSpPr>
        <p:spPr>
          <a:xfrm>
            <a:off x="873350" y="9887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2" name="Google Shape;102;p7"/>
          <p:cNvSpPr txBox="1">
            <a:spLocks noGrp="1"/>
          </p:cNvSpPr>
          <p:nvPr>
            <p:ph type="body" idx="3"/>
          </p:nvPr>
        </p:nvSpPr>
        <p:spPr>
          <a:xfrm>
            <a:off x="873350" y="29032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3" name="Google Shape;103;p7"/>
          <p:cNvSpPr txBox="1">
            <a:spLocks noGrp="1"/>
          </p:cNvSpPr>
          <p:nvPr>
            <p:ph type="body" idx="4"/>
          </p:nvPr>
        </p:nvSpPr>
        <p:spPr>
          <a:xfrm>
            <a:off x="6464146" y="28914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4" name="Google Shape;104;p7"/>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7"/>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6" name="Google Shape;106;p7"/>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7"/>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8" name="Google Shape;108;p7"/>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7"/>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10"/>
        <p:cNvGrpSpPr/>
        <p:nvPr/>
      </p:nvGrpSpPr>
      <p:grpSpPr>
        <a:xfrm>
          <a:off x="0" y="0"/>
          <a:ext cx="0" cy="0"/>
          <a:chOff x="0" y="0"/>
          <a:chExt cx="0" cy="0"/>
        </a:xfrm>
      </p:grpSpPr>
      <p:sp>
        <p:nvSpPr>
          <p:cNvPr id="111" name="Google Shape;111;p8"/>
          <p:cNvSpPr/>
          <p:nvPr/>
        </p:nvSpPr>
        <p:spPr>
          <a:xfrm rot="10800000">
            <a:off x="10112810" y="1929384"/>
            <a:ext cx="1139390" cy="1075267"/>
          </a:xfrm>
          <a:custGeom>
            <a:avLst/>
            <a:gdLst/>
            <a:ahLst/>
            <a:cxnLst/>
            <a:rect l="l" t="t" r="r" b="b"/>
            <a:pathLst>
              <a:path w="1139390" h="1075267" extrusionOk="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8"/>
          <p:cNvSpPr/>
          <p:nvPr/>
        </p:nvSpPr>
        <p:spPr>
          <a:xfrm>
            <a:off x="9808462" y="2586292"/>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113;p8"/>
          <p:cNvSpPr txBox="1">
            <a:spLocks noGrp="1"/>
          </p:cNvSpPr>
          <p:nvPr>
            <p:ph type="subTitle" idx="1"/>
          </p:nvPr>
        </p:nvSpPr>
        <p:spPr>
          <a:xfrm>
            <a:off x="957075" y="2664175"/>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2100"/>
              <a:buNone/>
              <a:defRPr sz="2100" b="1">
                <a:solidFill>
                  <a:schemeClr val="accent1"/>
                </a:solidFill>
              </a:defRPr>
            </a:lvl1pPr>
            <a:lvl2pPr lvl="1" rtl="0">
              <a:spcBef>
                <a:spcPts val="2100"/>
              </a:spcBef>
              <a:spcAft>
                <a:spcPts val="0"/>
              </a:spcAft>
              <a:buClr>
                <a:schemeClr val="accent1"/>
              </a:buClr>
              <a:buSzPts val="2100"/>
              <a:buNone/>
              <a:defRPr sz="2100" b="1">
                <a:solidFill>
                  <a:schemeClr val="accent1"/>
                </a:solidFill>
              </a:defRPr>
            </a:lvl2pPr>
            <a:lvl3pPr lvl="2" rtl="0">
              <a:spcBef>
                <a:spcPts val="2100"/>
              </a:spcBef>
              <a:spcAft>
                <a:spcPts val="0"/>
              </a:spcAft>
              <a:buClr>
                <a:schemeClr val="accent1"/>
              </a:buClr>
              <a:buSzPts val="2100"/>
              <a:buNone/>
              <a:defRPr sz="2100" b="1">
                <a:solidFill>
                  <a:schemeClr val="accent1"/>
                </a:solidFill>
              </a:defRPr>
            </a:lvl3pPr>
            <a:lvl4pPr lvl="3" rtl="0">
              <a:spcBef>
                <a:spcPts val="2100"/>
              </a:spcBef>
              <a:spcAft>
                <a:spcPts val="0"/>
              </a:spcAft>
              <a:buClr>
                <a:schemeClr val="accent1"/>
              </a:buClr>
              <a:buSzPts val="2100"/>
              <a:buNone/>
              <a:defRPr sz="2100" b="1">
                <a:solidFill>
                  <a:schemeClr val="accent1"/>
                </a:solidFill>
              </a:defRPr>
            </a:lvl4pPr>
            <a:lvl5pPr lvl="4" rtl="0">
              <a:spcBef>
                <a:spcPts val="2100"/>
              </a:spcBef>
              <a:spcAft>
                <a:spcPts val="0"/>
              </a:spcAft>
              <a:buClr>
                <a:schemeClr val="accent1"/>
              </a:buClr>
              <a:buSzPts val="2100"/>
              <a:buNone/>
              <a:defRPr sz="2100" b="1">
                <a:solidFill>
                  <a:schemeClr val="accent1"/>
                </a:solidFill>
              </a:defRPr>
            </a:lvl5pPr>
            <a:lvl6pPr lvl="5" rtl="0">
              <a:spcBef>
                <a:spcPts val="2100"/>
              </a:spcBef>
              <a:spcAft>
                <a:spcPts val="0"/>
              </a:spcAft>
              <a:buClr>
                <a:schemeClr val="accent1"/>
              </a:buClr>
              <a:buSzPts val="2100"/>
              <a:buNone/>
              <a:defRPr sz="2100" b="1">
                <a:solidFill>
                  <a:schemeClr val="accent1"/>
                </a:solidFill>
              </a:defRPr>
            </a:lvl6pPr>
            <a:lvl7pPr lvl="6" rtl="0">
              <a:spcBef>
                <a:spcPts val="2100"/>
              </a:spcBef>
              <a:spcAft>
                <a:spcPts val="0"/>
              </a:spcAft>
              <a:buClr>
                <a:schemeClr val="accent1"/>
              </a:buClr>
              <a:buSzPts val="2100"/>
              <a:buNone/>
              <a:defRPr sz="2100" b="1">
                <a:solidFill>
                  <a:schemeClr val="accent1"/>
                </a:solidFill>
              </a:defRPr>
            </a:lvl7pPr>
            <a:lvl8pPr lvl="7" rtl="0">
              <a:spcBef>
                <a:spcPts val="2100"/>
              </a:spcBef>
              <a:spcAft>
                <a:spcPts val="0"/>
              </a:spcAft>
              <a:buClr>
                <a:schemeClr val="accent1"/>
              </a:buClr>
              <a:buSzPts val="2100"/>
              <a:buNone/>
              <a:defRPr sz="2100" b="1">
                <a:solidFill>
                  <a:schemeClr val="accent1"/>
                </a:solidFill>
              </a:defRPr>
            </a:lvl8pPr>
            <a:lvl9pPr lvl="8" rtl="0">
              <a:spcBef>
                <a:spcPts val="2100"/>
              </a:spcBef>
              <a:spcAft>
                <a:spcPts val="2100"/>
              </a:spcAft>
              <a:buClr>
                <a:schemeClr val="accent1"/>
              </a:buClr>
              <a:buSzPts val="2100"/>
              <a:buNone/>
              <a:defRPr sz="2100" b="1">
                <a:solidFill>
                  <a:schemeClr val="accent1"/>
                </a:solidFill>
              </a:defRPr>
            </a:lvl9pPr>
          </a:lstStyle>
          <a:p>
            <a:endParaRPr/>
          </a:p>
        </p:txBody>
      </p:sp>
      <p:sp>
        <p:nvSpPr>
          <p:cNvPr id="114" name="Google Shape;114;p8"/>
          <p:cNvSpPr txBox="1">
            <a:spLocks noGrp="1"/>
          </p:cNvSpPr>
          <p:nvPr>
            <p:ph type="title"/>
          </p:nvPr>
        </p:nvSpPr>
        <p:spPr>
          <a:xfrm>
            <a:off x="957075" y="1614375"/>
            <a:ext cx="7794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5" name="Google Shape;115;p8"/>
          <p:cNvSpPr txBox="1">
            <a:spLocks noGrp="1"/>
          </p:cNvSpPr>
          <p:nvPr>
            <p:ph type="body" idx="2"/>
          </p:nvPr>
        </p:nvSpPr>
        <p:spPr>
          <a:xfrm>
            <a:off x="957075" y="3324350"/>
            <a:ext cx="7794000" cy="20703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6" name="Google Shape;116;p8"/>
          <p:cNvSpPr/>
          <p:nvPr/>
        </p:nvSpPr>
        <p:spPr>
          <a:xfrm rot="-5400000">
            <a:off x="9842845" y="4872075"/>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7" name="Google Shape;117;p8"/>
          <p:cNvSpPr/>
          <p:nvPr/>
        </p:nvSpPr>
        <p:spPr>
          <a:xfrm flipH="1">
            <a:off x="10833214" y="1960007"/>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8"/>
          <p:cNvSpPr/>
          <p:nvPr/>
        </p:nvSpPr>
        <p:spPr>
          <a:xfrm rot="5400000">
            <a:off x="11184507" y="-719"/>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9" name="Google Shape;119;p8"/>
          <p:cNvSpPr/>
          <p:nvPr/>
        </p:nvSpPr>
        <p:spPr>
          <a:xfrm rot="5400000" flipH="1">
            <a:off x="11022020" y="2750537"/>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0" name="Google Shape;120;p8"/>
          <p:cNvSpPr/>
          <p:nvPr/>
        </p:nvSpPr>
        <p:spPr>
          <a:xfrm rot="5400000" flipH="1">
            <a:off x="10861670" y="3893919"/>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1" name="Google Shape;121;p8"/>
          <p:cNvSpPr/>
          <p:nvPr/>
        </p:nvSpPr>
        <p:spPr>
          <a:xfrm flipH="1">
            <a:off x="10826706" y="4884826"/>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2" name="Google Shape;122;p8"/>
          <p:cNvSpPr/>
          <p:nvPr/>
        </p:nvSpPr>
        <p:spPr>
          <a:xfrm rot="10800000">
            <a:off x="10826472" y="553218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3" name="Google Shape;123;p8"/>
          <p:cNvSpPr/>
          <p:nvPr/>
        </p:nvSpPr>
        <p:spPr>
          <a:xfrm>
            <a:off x="9813109" y="17526"/>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4" name="Google Shape;124;p8"/>
          <p:cNvSpPr/>
          <p:nvPr/>
        </p:nvSpPr>
        <p:spPr>
          <a:xfrm rot="10800000">
            <a:off x="10153645" y="586323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5" name="Google Shape;125;p8"/>
          <p:cNvSpPr/>
          <p:nvPr/>
        </p:nvSpPr>
        <p:spPr>
          <a:xfrm>
            <a:off x="9816929" y="655892"/>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6" name="Google Shape;126;p8"/>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27"/>
        <p:cNvGrpSpPr/>
        <p:nvPr/>
      </p:nvGrpSpPr>
      <p:grpSpPr>
        <a:xfrm>
          <a:off x="0" y="0"/>
          <a:ext cx="0" cy="0"/>
          <a:chOff x="0" y="0"/>
          <a:chExt cx="0" cy="0"/>
        </a:xfrm>
      </p:grpSpPr>
      <p:sp>
        <p:nvSpPr>
          <p:cNvPr id="128" name="Google Shape;128;p9"/>
          <p:cNvSpPr/>
          <p:nvPr/>
        </p:nvSpPr>
        <p:spPr>
          <a:xfrm rot="-5400000">
            <a:off x="-131228" y="5686213"/>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9" name="Google Shape;129;p9"/>
          <p:cNvSpPr/>
          <p:nvPr/>
        </p:nvSpPr>
        <p:spPr>
          <a:xfrm>
            <a:off x="6508" y="4899579"/>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0" name="Google Shape;130;p9"/>
          <p:cNvSpPr/>
          <p:nvPr/>
        </p:nvSpPr>
        <p:spPr>
          <a:xfrm rot="5400000">
            <a:off x="2914377" y="163406"/>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1" name="Google Shape;131;p9"/>
          <p:cNvSpPr/>
          <p:nvPr/>
        </p:nvSpPr>
        <p:spPr>
          <a:xfrm rot="10800000" flipH="1">
            <a:off x="8797111" y="5858202"/>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2" name="Google Shape;132;p9"/>
          <p:cNvSpPr/>
          <p:nvPr/>
        </p:nvSpPr>
        <p:spPr>
          <a:xfrm rot="-5400000" flipH="1">
            <a:off x="1024466" y="4885406"/>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3" name="Google Shape;133;p9"/>
          <p:cNvSpPr txBox="1">
            <a:spLocks noGrp="1"/>
          </p:cNvSpPr>
          <p:nvPr>
            <p:ph type="title"/>
          </p:nvPr>
        </p:nvSpPr>
        <p:spPr>
          <a:xfrm>
            <a:off x="1293000" y="1873525"/>
            <a:ext cx="96060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34" name="Google Shape;134;p9"/>
          <p:cNvSpPr txBox="1">
            <a:spLocks noGrp="1"/>
          </p:cNvSpPr>
          <p:nvPr>
            <p:ph type="subTitle" idx="1"/>
          </p:nvPr>
        </p:nvSpPr>
        <p:spPr>
          <a:xfrm>
            <a:off x="4076125" y="6026650"/>
            <a:ext cx="4041000" cy="717900"/>
          </a:xfrm>
          <a:prstGeom prst="rect">
            <a:avLst/>
          </a:prstGeom>
        </p:spPr>
        <p:txBody>
          <a:bodyPr spcFirstLastPara="1" wrap="square" lIns="121900" tIns="121900" rIns="121900" bIns="121900" anchor="b" anchorCtr="0">
            <a:noAutofit/>
          </a:bodyPr>
          <a:lstStyle>
            <a:lvl1pPr lvl="0" algn="ctr" rtl="0">
              <a:lnSpc>
                <a:spcPct val="100000"/>
              </a:lnSpc>
              <a:spcBef>
                <a:spcPts val="0"/>
              </a:spcBef>
              <a:spcAft>
                <a:spcPts val="0"/>
              </a:spcAft>
              <a:buSzPts val="1900"/>
              <a:buNone/>
              <a:defRPr/>
            </a:lvl1pPr>
            <a:lvl2pPr lvl="1" algn="ctr" rtl="0">
              <a:lnSpc>
                <a:spcPct val="100000"/>
              </a:lnSpc>
              <a:spcBef>
                <a:spcPts val="0"/>
              </a:spcBef>
              <a:spcAft>
                <a:spcPts val="0"/>
              </a:spcAft>
              <a:buSzPts val="1900"/>
              <a:buNone/>
              <a:defRPr/>
            </a:lvl2pPr>
            <a:lvl3pPr lvl="2" algn="ctr" rtl="0">
              <a:lnSpc>
                <a:spcPct val="100000"/>
              </a:lnSpc>
              <a:spcBef>
                <a:spcPts val="0"/>
              </a:spcBef>
              <a:spcAft>
                <a:spcPts val="0"/>
              </a:spcAft>
              <a:buSzPts val="1900"/>
              <a:buNone/>
              <a:defRPr/>
            </a:lvl3pPr>
            <a:lvl4pPr lvl="3" algn="ctr" rtl="0">
              <a:lnSpc>
                <a:spcPct val="100000"/>
              </a:lnSpc>
              <a:spcBef>
                <a:spcPts val="0"/>
              </a:spcBef>
              <a:spcAft>
                <a:spcPts val="0"/>
              </a:spcAft>
              <a:buSzPts val="1900"/>
              <a:buNone/>
              <a:defRPr/>
            </a:lvl4pPr>
            <a:lvl5pPr lvl="4" algn="ctr" rtl="0">
              <a:lnSpc>
                <a:spcPct val="100000"/>
              </a:lnSpc>
              <a:spcBef>
                <a:spcPts val="0"/>
              </a:spcBef>
              <a:spcAft>
                <a:spcPts val="0"/>
              </a:spcAft>
              <a:buSzPts val="1900"/>
              <a:buNone/>
              <a:defRPr/>
            </a:lvl5pPr>
            <a:lvl6pPr lvl="5" algn="ctr" rtl="0">
              <a:lnSpc>
                <a:spcPct val="100000"/>
              </a:lnSpc>
              <a:spcBef>
                <a:spcPts val="0"/>
              </a:spcBef>
              <a:spcAft>
                <a:spcPts val="0"/>
              </a:spcAft>
              <a:buSzPts val="1900"/>
              <a:buNone/>
              <a:defRPr/>
            </a:lvl6pPr>
            <a:lvl7pPr lvl="6" algn="ctr" rtl="0">
              <a:lnSpc>
                <a:spcPct val="100000"/>
              </a:lnSpc>
              <a:spcBef>
                <a:spcPts val="0"/>
              </a:spcBef>
              <a:spcAft>
                <a:spcPts val="0"/>
              </a:spcAft>
              <a:buSzPts val="1900"/>
              <a:buNone/>
              <a:defRPr/>
            </a:lvl7pPr>
            <a:lvl8pPr lvl="7" algn="ctr" rtl="0">
              <a:lnSpc>
                <a:spcPct val="100000"/>
              </a:lnSpc>
              <a:spcBef>
                <a:spcPts val="0"/>
              </a:spcBef>
              <a:spcAft>
                <a:spcPts val="0"/>
              </a:spcAft>
              <a:buSzPts val="1900"/>
              <a:buNone/>
              <a:defRPr/>
            </a:lvl8pPr>
            <a:lvl9pPr lvl="8" algn="ctr" rtl="0">
              <a:lnSpc>
                <a:spcPct val="100000"/>
              </a:lnSpc>
              <a:spcBef>
                <a:spcPts val="0"/>
              </a:spcBef>
              <a:spcAft>
                <a:spcPts val="0"/>
              </a:spcAft>
              <a:buSzPts val="1900"/>
              <a:buNone/>
              <a:defRPr/>
            </a:lvl9pPr>
          </a:lstStyle>
          <a:p>
            <a:endParaRPr/>
          </a:p>
        </p:txBody>
      </p:sp>
      <p:sp>
        <p:nvSpPr>
          <p:cNvPr id="135" name="Google Shape;135;p9"/>
          <p:cNvSpPr/>
          <p:nvPr/>
        </p:nvSpPr>
        <p:spPr>
          <a:xfrm>
            <a:off x="689865" y="671584"/>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6" name="Google Shape;136;p9"/>
          <p:cNvSpPr/>
          <p:nvPr/>
        </p:nvSpPr>
        <p:spPr>
          <a:xfrm>
            <a:off x="6506" y="16524"/>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7" name="Google Shape;137;p9"/>
          <p:cNvSpPr/>
          <p:nvPr/>
        </p:nvSpPr>
        <p:spPr>
          <a:xfrm rot="-5400000" flipH="1">
            <a:off x="-137735" y="1142569"/>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8" name="Google Shape;138;p9"/>
          <p:cNvSpPr/>
          <p:nvPr/>
        </p:nvSpPr>
        <p:spPr>
          <a:xfrm>
            <a:off x="0" y="1974759"/>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9" name="Google Shape;139;p9"/>
          <p:cNvSpPr/>
          <p:nvPr/>
        </p:nvSpPr>
        <p:spPr>
          <a:xfrm>
            <a:off x="1703756" y="16524"/>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40;p9"/>
          <p:cNvSpPr/>
          <p:nvPr/>
        </p:nvSpPr>
        <p:spPr>
          <a:xfrm>
            <a:off x="7780299" y="16524"/>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9"/>
          <p:cNvSpPr/>
          <p:nvPr/>
        </p:nvSpPr>
        <p:spPr>
          <a:xfrm>
            <a:off x="9133042" y="16524"/>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2" name="Google Shape;142;p9"/>
          <p:cNvSpPr/>
          <p:nvPr/>
        </p:nvSpPr>
        <p:spPr>
          <a:xfrm flipH="1">
            <a:off x="10833214" y="1958769"/>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3" name="Google Shape;143;p9"/>
          <p:cNvSpPr/>
          <p:nvPr/>
        </p:nvSpPr>
        <p:spPr>
          <a:xfrm rot="5400000">
            <a:off x="11184507" y="-1957"/>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4" name="Google Shape;144;p9"/>
          <p:cNvSpPr/>
          <p:nvPr/>
        </p:nvSpPr>
        <p:spPr>
          <a:xfrm rot="5400000" flipH="1">
            <a:off x="10860511" y="964872"/>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5" name="Google Shape;145;p9"/>
          <p:cNvSpPr/>
          <p:nvPr/>
        </p:nvSpPr>
        <p:spPr>
          <a:xfrm rot="5400000" flipH="1">
            <a:off x="10861670" y="3892682"/>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6" name="Google Shape;146;p9"/>
          <p:cNvSpPr/>
          <p:nvPr/>
        </p:nvSpPr>
        <p:spPr>
          <a:xfrm flipH="1">
            <a:off x="10826706" y="4883588"/>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7" name="Google Shape;147;p9"/>
          <p:cNvSpPr/>
          <p:nvPr/>
        </p:nvSpPr>
        <p:spPr>
          <a:xfrm rot="10800000">
            <a:off x="10826472" y="5530952"/>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8" name="Google Shape;148;p9"/>
          <p:cNvSpPr/>
          <p:nvPr/>
        </p:nvSpPr>
        <p:spPr>
          <a:xfrm rot="10800000" flipH="1">
            <a:off x="2714188" y="586344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9"/>
          <p:cNvSpPr/>
          <p:nvPr/>
        </p:nvSpPr>
        <p:spPr>
          <a:xfrm rot="5400000" flipH="1">
            <a:off x="1898379" y="5679730"/>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0" name="Google Shape;150;p9"/>
          <p:cNvSpPr/>
          <p:nvPr/>
        </p:nvSpPr>
        <p:spPr>
          <a:xfrm rot="10800000" flipH="1">
            <a:off x="8117044" y="5857966"/>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1" name="Google Shape;151;p9"/>
          <p:cNvSpPr/>
          <p:nvPr/>
        </p:nvSpPr>
        <p:spPr>
          <a:xfrm rot="10800000">
            <a:off x="10153645" y="5861993"/>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2" name="Google Shape;152;p9"/>
          <p:cNvSpPr/>
          <p:nvPr/>
        </p:nvSpPr>
        <p:spPr>
          <a:xfrm>
            <a:off x="9816929" y="654654"/>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3" name="Google Shape;153;p9"/>
          <p:cNvSpPr/>
          <p:nvPr/>
        </p:nvSpPr>
        <p:spPr>
          <a:xfrm rot="5400000">
            <a:off x="-508383" y="39187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54"/>
        <p:cNvGrpSpPr/>
        <p:nvPr/>
      </p:nvGrpSpPr>
      <p:grpSpPr>
        <a:xfrm>
          <a:off x="0" y="0"/>
          <a:ext cx="0" cy="0"/>
          <a:chOff x="0" y="0"/>
          <a:chExt cx="0" cy="0"/>
        </a:xfrm>
      </p:grpSpPr>
      <p:sp>
        <p:nvSpPr>
          <p:cNvPr id="155" name="Google Shape;155;p10"/>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6" name="Google Shape;156;p10"/>
          <p:cNvSpPr txBox="1">
            <a:spLocks noGrp="1"/>
          </p:cNvSpPr>
          <p:nvPr>
            <p:ph type="title"/>
          </p:nvPr>
        </p:nvSpPr>
        <p:spPr>
          <a:xfrm>
            <a:off x="2045250" y="1008600"/>
            <a:ext cx="8101500" cy="4879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57" name="Google Shape;157;p10"/>
          <p:cNvSpPr/>
          <p:nvPr/>
        </p:nvSpPr>
        <p:spPr>
          <a:xfrm>
            <a:off x="689865" y="6818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58" name="Google Shape;158;p10"/>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59;p10"/>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0" name="Google Shape;160;p10"/>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1;p10"/>
          <p:cNvSpPr/>
          <p:nvPr/>
        </p:nvSpPr>
        <p:spPr>
          <a:xfrm>
            <a:off x="0" y="1985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2;p10"/>
          <p:cNvSpPr/>
          <p:nvPr/>
        </p:nvSpPr>
        <p:spPr>
          <a:xfrm>
            <a:off x="1703756"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3" name="Google Shape;163;p10"/>
          <p:cNvSpPr/>
          <p:nvPr/>
        </p:nvSpPr>
        <p:spPr>
          <a:xfrm flipH="1">
            <a:off x="6754781"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4" name="Google Shape;164;p10"/>
          <p:cNvSpPr/>
          <p:nvPr/>
        </p:nvSpPr>
        <p:spPr>
          <a:xfrm rot="5400000">
            <a:off x="5926705" y="16743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5" name="Google Shape;165;p10"/>
          <p:cNvSpPr/>
          <p:nvPr/>
        </p:nvSpPr>
        <p:spPr>
          <a:xfrm>
            <a:off x="5080565"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6" name="Google Shape;166;p10"/>
          <p:cNvSpPr/>
          <p:nvPr/>
        </p:nvSpPr>
        <p:spPr>
          <a:xfrm>
            <a:off x="3730186" y="2978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7" name="Google Shape;167;p10"/>
          <p:cNvSpPr/>
          <p:nvPr/>
        </p:nvSpPr>
        <p:spPr>
          <a:xfrm rot="5400000">
            <a:off x="2914377" y="173681"/>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8" name="Google Shape;168;p10"/>
          <p:cNvSpPr/>
          <p:nvPr/>
        </p:nvSpPr>
        <p:spPr>
          <a:xfrm>
            <a:off x="7780299"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9" name="Google Shape;169;p10"/>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0" name="Google Shape;170;p10"/>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1" name="Google Shape;171;p10"/>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2" name="Google Shape;172;p10"/>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3" name="Google Shape;173;p10"/>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4" name="Google Shape;174;p10"/>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5" name="Google Shape;175;p10"/>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6" name="Google Shape;176;p10"/>
          <p:cNvSpPr/>
          <p:nvPr/>
        </p:nvSpPr>
        <p:spPr>
          <a:xfrm rot="-5400000">
            <a:off x="-298444" y="3910480"/>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7" name="Google Shape;177;p10"/>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8" name="Google Shape;178;p10"/>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9" name="Google Shape;179;p10"/>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0" name="Google Shape;180;p10"/>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1" name="Google Shape;181;p10"/>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2" name="Google Shape;182;p10"/>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3" name="Google Shape;183;p10"/>
          <p:cNvSpPr/>
          <p:nvPr/>
        </p:nvSpPr>
        <p:spPr>
          <a:xfrm rot="5400000" flipH="1">
            <a:off x="4936108"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4" name="Google Shape;184;p10"/>
          <p:cNvSpPr/>
          <p:nvPr/>
        </p:nvSpPr>
        <p:spPr>
          <a:xfrm rot="10800000" flipH="1">
            <a:off x="40645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5" name="Google Shape;185;p10"/>
          <p:cNvSpPr/>
          <p:nvPr/>
        </p:nvSpPr>
        <p:spPr>
          <a:xfrm rot="10800000" flipH="1">
            <a:off x="2714188" y="5873718"/>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6" name="Google Shape;186;p10"/>
          <p:cNvSpPr/>
          <p:nvPr/>
        </p:nvSpPr>
        <p:spPr>
          <a:xfrm rot="5400000" flipH="1">
            <a:off x="1898379" y="5690005"/>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7" name="Google Shape;187;p10"/>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8" name="Google Shape;188;p10"/>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9" name="Google Shape;189;p10"/>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90" name="Google Shape;190;p10"/>
          <p:cNvSpPr/>
          <p:nvPr/>
        </p:nvSpPr>
        <p:spPr>
          <a:xfrm rot="-5400000" flipH="1">
            <a:off x="1024466" y="4895681"/>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91" name="Google Shape;191;p10"/>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92" name="Google Shape;192;p10"/>
          <p:cNvSpPr/>
          <p:nvPr/>
        </p:nvSpPr>
        <p:spPr>
          <a:xfrm rot="5400000">
            <a:off x="-508383" y="61285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1pPr>
            <a:lvl2pPr lvl="1">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2pPr>
            <a:lvl3pPr lvl="2">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3pPr>
            <a:lvl4pPr lvl="3">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4pPr>
            <a:lvl5pPr lvl="4">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5pPr>
            <a:lvl6pPr lvl="5">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6pPr>
            <a:lvl7pPr lvl="6">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7pPr>
            <a:lvl8pPr lvl="7">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8pPr>
            <a:lvl9pPr lvl="8">
              <a:spcBef>
                <a:spcPts val="0"/>
              </a:spcBef>
              <a:spcAft>
                <a:spcPts val="0"/>
              </a:spcAft>
              <a:buClr>
                <a:schemeClr val="dk1"/>
              </a:buClr>
              <a:buSzPts val="4000"/>
              <a:buFont typeface="Denk One"/>
              <a:buNone/>
              <a:defRPr sz="4000" b="1">
                <a:solidFill>
                  <a:schemeClr val="dk1"/>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1pPr>
            <a:lvl2pPr marL="914400" lvl="1"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2pPr>
            <a:lvl3pPr marL="1371600" lvl="2"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3pPr>
            <a:lvl4pPr marL="1828800" lvl="3"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4pPr>
            <a:lvl5pPr marL="2286000" lvl="4"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5pPr>
            <a:lvl6pPr marL="2743200" lvl="5"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6pPr>
            <a:lvl7pPr marL="3200400" lvl="6"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7pPr>
            <a:lvl8pPr marL="3657600" lvl="7" indent="-34925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8pPr>
            <a:lvl9pPr marL="4114800" lvl="8" indent="-349250">
              <a:lnSpc>
                <a:spcPct val="115000"/>
              </a:lnSpc>
              <a:spcBef>
                <a:spcPts val="2100"/>
              </a:spcBef>
              <a:spcAft>
                <a:spcPts val="2100"/>
              </a:spcAft>
              <a:buClr>
                <a:schemeClr val="dk2"/>
              </a:buClr>
              <a:buSzPts val="1900"/>
              <a:buFont typeface="Lexend Deca"/>
              <a:buChar char="■"/>
              <a:defRPr sz="1900">
                <a:solidFill>
                  <a:schemeClr val="dk2"/>
                </a:solidFill>
                <a:latin typeface="Lexend Deca"/>
                <a:ea typeface="Lexend Deca"/>
                <a:cs typeface="Lexend Deca"/>
                <a:sym typeface="Lexend Deca"/>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bryan.garcia@aps.edu"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robert.donovan2@aps.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lidesmania.com/"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hyperlink" Target="https://unsplash.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themissingpiecepuzzle.com/blogs/jigsaw-puzzle-talk/how-to-assemble-a-jigsaw-fas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learningpolicyinstitute.org/media/3935/download?inline&amp;file=CSF_Visual_Framework_Essentials_Community_School.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themissingpiecepuzzle.com/blogs/jigsaw-puzzle-talk/how-to-assemble-a-jigsaw-fas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yma6cmx5"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subTitle" idx="1"/>
          </p:nvPr>
        </p:nvSpPr>
        <p:spPr>
          <a:xfrm>
            <a:off x="293725" y="4759650"/>
            <a:ext cx="10389000" cy="17997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3000" b="1"/>
              <a:t>NMPED 1st Annual Community Schools Conference</a:t>
            </a:r>
            <a:endParaRPr sz="3000" b="1"/>
          </a:p>
          <a:p>
            <a:pPr marL="0" lvl="0" indent="0" algn="ctr" rtl="0">
              <a:lnSpc>
                <a:spcPct val="100000"/>
              </a:lnSpc>
              <a:spcBef>
                <a:spcPts val="0"/>
              </a:spcBef>
              <a:spcAft>
                <a:spcPts val="0"/>
              </a:spcAft>
              <a:buNone/>
            </a:pPr>
            <a:r>
              <a:rPr lang="en" sz="3000" b="1"/>
              <a:t>Wednesday, May 10, 2023</a:t>
            </a:r>
            <a:endParaRPr sz="3000" b="1"/>
          </a:p>
          <a:p>
            <a:pPr marL="0" lvl="0" indent="0" algn="ctr" rtl="0">
              <a:lnSpc>
                <a:spcPct val="100000"/>
              </a:lnSpc>
              <a:spcBef>
                <a:spcPts val="0"/>
              </a:spcBef>
              <a:spcAft>
                <a:spcPts val="0"/>
              </a:spcAft>
              <a:buNone/>
            </a:pPr>
            <a:r>
              <a:rPr lang="en" sz="3000" b="1"/>
              <a:t>Albuquerque, NM</a:t>
            </a:r>
            <a:endParaRPr sz="3000" b="1"/>
          </a:p>
          <a:p>
            <a:pPr marL="0" lvl="0" indent="0" algn="ctr" rtl="0">
              <a:spcBef>
                <a:spcPts val="0"/>
              </a:spcBef>
              <a:spcAft>
                <a:spcPts val="2100"/>
              </a:spcAft>
              <a:buNone/>
            </a:pPr>
            <a:endParaRPr sz="3000"/>
          </a:p>
        </p:txBody>
      </p:sp>
      <p:sp>
        <p:nvSpPr>
          <p:cNvPr id="368" name="Google Shape;368;p22"/>
          <p:cNvSpPr txBox="1">
            <a:spLocks noGrp="1"/>
          </p:cNvSpPr>
          <p:nvPr>
            <p:ph type="title"/>
          </p:nvPr>
        </p:nvSpPr>
        <p:spPr>
          <a:xfrm>
            <a:off x="436375" y="841925"/>
            <a:ext cx="10103700" cy="36744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r>
              <a:rPr lang="en">
                <a:solidFill>
                  <a:schemeClr val="dk2"/>
                </a:solidFill>
              </a:rPr>
              <a:t>Community School Transformation: Putting </a:t>
            </a:r>
            <a:endParaRPr>
              <a:solidFill>
                <a:schemeClr val="dk2"/>
              </a:solidFill>
            </a:endParaRPr>
          </a:p>
          <a:p>
            <a:pPr marL="0" lvl="0" indent="0" algn="l" rtl="0">
              <a:spcBef>
                <a:spcPts val="0"/>
              </a:spcBef>
              <a:spcAft>
                <a:spcPts val="0"/>
              </a:spcAft>
              <a:buNone/>
            </a:pPr>
            <a:r>
              <a:rPr lang="en">
                <a:solidFill>
                  <a:schemeClr val="dk2"/>
                </a:solidFill>
              </a:rPr>
              <a:t>all the pieces together</a:t>
            </a:r>
            <a:endParaRPr>
              <a:solidFill>
                <a:schemeClr val="dk2"/>
              </a:solidFill>
            </a:endParaRPr>
          </a:p>
        </p:txBody>
      </p:sp>
      <p:pic>
        <p:nvPicPr>
          <p:cNvPr id="369" name="Google Shape;369;p22"/>
          <p:cNvPicPr preferRelativeResize="0"/>
          <p:nvPr/>
        </p:nvPicPr>
        <p:blipFill>
          <a:blip r:embed="rId3">
            <a:alphaModFix/>
          </a:blip>
          <a:stretch>
            <a:fillRect/>
          </a:stretch>
        </p:blipFill>
        <p:spPr>
          <a:xfrm>
            <a:off x="7571150" y="125050"/>
            <a:ext cx="4620852" cy="1762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1"/>
          <p:cNvSpPr txBox="1">
            <a:spLocks noGrp="1"/>
          </p:cNvSpPr>
          <p:nvPr>
            <p:ph type="body" idx="1"/>
          </p:nvPr>
        </p:nvSpPr>
        <p:spPr>
          <a:xfrm>
            <a:off x="1165425" y="3249825"/>
            <a:ext cx="9952200" cy="253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400" b="1"/>
              <a:t>REFLECTION/DISCUSSION:</a:t>
            </a:r>
            <a:endParaRPr sz="2400" b="1"/>
          </a:p>
          <a:p>
            <a:pPr marL="0" lvl="0" indent="0" algn="l" rtl="0">
              <a:spcBef>
                <a:spcPts val="2100"/>
              </a:spcBef>
              <a:spcAft>
                <a:spcPts val="0"/>
              </a:spcAft>
              <a:buNone/>
            </a:pPr>
            <a:r>
              <a:rPr lang="en" sz="2400"/>
              <a:t>As you collaboratively and effectively </a:t>
            </a:r>
            <a:r>
              <a:rPr lang="en" sz="2400" b="1"/>
              <a:t>implement</a:t>
            </a:r>
            <a:r>
              <a:rPr lang="en" sz="2400"/>
              <a:t> the strategy, how could your school leverage the key practice(s) you selected to support transformation?</a:t>
            </a:r>
            <a:endParaRPr sz="2400"/>
          </a:p>
          <a:p>
            <a:pPr marL="0" lvl="0" indent="0" algn="l" rtl="0">
              <a:spcBef>
                <a:spcPts val="2100"/>
              </a:spcBef>
              <a:spcAft>
                <a:spcPts val="0"/>
              </a:spcAft>
              <a:buNone/>
            </a:pPr>
            <a:endParaRPr sz="2400"/>
          </a:p>
          <a:p>
            <a:pPr marL="0" lvl="0" indent="0" algn="l" rtl="0">
              <a:spcBef>
                <a:spcPts val="2100"/>
              </a:spcBef>
              <a:spcAft>
                <a:spcPts val="0"/>
              </a:spcAft>
              <a:buNone/>
            </a:pPr>
            <a:endParaRPr sz="2400"/>
          </a:p>
          <a:p>
            <a:pPr marL="0" lvl="0" indent="0" algn="l" rtl="0">
              <a:spcBef>
                <a:spcPts val="2100"/>
              </a:spcBef>
              <a:spcAft>
                <a:spcPts val="0"/>
              </a:spcAft>
              <a:buNone/>
            </a:pPr>
            <a:endParaRPr sz="2400"/>
          </a:p>
          <a:p>
            <a:pPr marL="0" lvl="0" indent="0" algn="l" rtl="0">
              <a:spcBef>
                <a:spcPts val="2100"/>
              </a:spcBef>
              <a:spcAft>
                <a:spcPts val="2100"/>
              </a:spcAft>
              <a:buNone/>
            </a:pPr>
            <a:endParaRPr sz="2400"/>
          </a:p>
        </p:txBody>
      </p:sp>
      <p:sp>
        <p:nvSpPr>
          <p:cNvPr id="488" name="Google Shape;488;p31"/>
          <p:cNvSpPr txBox="1">
            <a:spLocks noGrp="1"/>
          </p:cNvSpPr>
          <p:nvPr>
            <p:ph type="title"/>
          </p:nvPr>
        </p:nvSpPr>
        <p:spPr>
          <a:xfrm>
            <a:off x="2347275" y="449800"/>
            <a:ext cx="8770200" cy="1930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IMPLEMENTATION</a:t>
            </a:r>
            <a:endParaRPr/>
          </a:p>
          <a:p>
            <a:pPr marL="0" lvl="0" indent="0" algn="l" rtl="0">
              <a:spcBef>
                <a:spcPts val="0"/>
              </a:spcBef>
              <a:spcAft>
                <a:spcPts val="0"/>
              </a:spcAft>
              <a:buNone/>
            </a:pPr>
            <a:endParaRPr sz="3000"/>
          </a:p>
          <a:p>
            <a:pPr marL="0" lvl="0" indent="0" algn="l" rtl="0">
              <a:spcBef>
                <a:spcPts val="0"/>
              </a:spcBef>
              <a:spcAft>
                <a:spcPts val="0"/>
              </a:spcAft>
              <a:buNone/>
            </a:pPr>
            <a:r>
              <a:rPr lang="en" sz="3000"/>
              <a:t>What Key Practice(s) would you add to your puzzle?</a:t>
            </a:r>
            <a:endParaRPr sz="3000"/>
          </a:p>
        </p:txBody>
      </p:sp>
      <p:sp>
        <p:nvSpPr>
          <p:cNvPr id="489" name="Google Shape;489;p31"/>
          <p:cNvSpPr/>
          <p:nvPr/>
        </p:nvSpPr>
        <p:spPr>
          <a:xfrm rot="-5400000">
            <a:off x="-37479" y="922728"/>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90" name="Google Shape;490;p31"/>
          <p:cNvSpPr txBox="1">
            <a:spLocks noGrp="1"/>
          </p:cNvSpPr>
          <p:nvPr>
            <p:ph type="body" idx="4294967295"/>
          </p:nvPr>
        </p:nvSpPr>
        <p:spPr>
          <a:xfrm>
            <a:off x="417750" y="6003750"/>
            <a:ext cx="9865800" cy="659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b="1"/>
              <a:t>Note: </a:t>
            </a:r>
            <a:r>
              <a:rPr lang="en"/>
              <a:t> Take a look at your </a:t>
            </a:r>
            <a:r>
              <a:rPr lang="en" b="1" i="1"/>
              <a:t>Measuring What Matters</a:t>
            </a:r>
            <a:r>
              <a:rPr lang="en"/>
              <a:t> Sheet Dr. Hand is presenting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pSp>
        <p:nvGrpSpPr>
          <p:cNvPr id="495" name="Google Shape;495;p32"/>
          <p:cNvGrpSpPr/>
          <p:nvPr/>
        </p:nvGrpSpPr>
        <p:grpSpPr>
          <a:xfrm rot="10800000">
            <a:off x="6499" y="6242"/>
            <a:ext cx="6429776" cy="4236421"/>
            <a:chOff x="5755717" y="2615332"/>
            <a:chExt cx="6429776" cy="4236421"/>
          </a:xfrm>
        </p:grpSpPr>
        <p:sp>
          <p:nvSpPr>
            <p:cNvPr id="496" name="Google Shape;496;p32"/>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97" name="Google Shape;497;p32"/>
            <p:cNvSpPr/>
            <p:nvPr/>
          </p:nvSpPr>
          <p:spPr>
            <a:xfrm rot="5400000" flipH="1">
              <a:off x="11022020"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98" name="Google Shape;498;p32"/>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99" name="Google Shape;499;p32"/>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0" name="Google Shape;500;p32"/>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1" name="Google Shape;501;p32"/>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32"/>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3" name="Google Shape;503;p32"/>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4" name="Google Shape;504;p32"/>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5" name="Google Shape;505;p32"/>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grpSp>
        <p:nvGrpSpPr>
          <p:cNvPr id="506" name="Google Shape;506;p32"/>
          <p:cNvGrpSpPr/>
          <p:nvPr/>
        </p:nvGrpSpPr>
        <p:grpSpPr>
          <a:xfrm rot="10800000">
            <a:off x="10151281" y="4570449"/>
            <a:ext cx="2040710" cy="2287557"/>
            <a:chOff x="6506" y="26799"/>
            <a:chExt cx="2040710" cy="2287558"/>
          </a:xfrm>
        </p:grpSpPr>
        <p:sp>
          <p:nvSpPr>
            <p:cNvPr id="507" name="Google Shape;507;p32"/>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8" name="Google Shape;508;p32"/>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9" name="Google Shape;509;p32"/>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sp>
        <p:nvSpPr>
          <p:cNvPr id="510" name="Google Shape;510;p32"/>
          <p:cNvSpPr txBox="1">
            <a:spLocks noGrp="1"/>
          </p:cNvSpPr>
          <p:nvPr>
            <p:ph type="title" idx="4294967295"/>
          </p:nvPr>
        </p:nvSpPr>
        <p:spPr>
          <a:xfrm>
            <a:off x="2305600" y="1159200"/>
            <a:ext cx="8770200" cy="1930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000"/>
              <a:t>ALIGNMENT</a:t>
            </a:r>
            <a:endParaRPr sz="6000"/>
          </a:p>
          <a:p>
            <a:pPr marL="0" lvl="0" indent="0" algn="l" rtl="0">
              <a:spcBef>
                <a:spcPts val="0"/>
              </a:spcBef>
              <a:spcAft>
                <a:spcPts val="0"/>
              </a:spcAft>
              <a:buNone/>
            </a:pPr>
            <a:endParaRPr sz="3000"/>
          </a:p>
          <a:p>
            <a:pPr marL="0" lvl="0" indent="0" algn="l" rtl="0">
              <a:spcBef>
                <a:spcPts val="0"/>
              </a:spcBef>
              <a:spcAft>
                <a:spcPts val="0"/>
              </a:spcAft>
              <a:buNone/>
            </a:pPr>
            <a:r>
              <a:rPr lang="en" sz="3000"/>
              <a:t>What Key Practice(s) would you add to your puzzle?</a:t>
            </a:r>
            <a:endParaRPr sz="3000"/>
          </a:p>
        </p:txBody>
      </p:sp>
      <p:sp>
        <p:nvSpPr>
          <p:cNvPr id="511" name="Google Shape;511;p32"/>
          <p:cNvSpPr/>
          <p:nvPr/>
        </p:nvSpPr>
        <p:spPr>
          <a:xfrm rot="10800000">
            <a:off x="8983285" y="241674"/>
            <a:ext cx="2092524" cy="2012483"/>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12" name="Google Shape;512;p32"/>
          <p:cNvSpPr txBox="1">
            <a:spLocks noGrp="1"/>
          </p:cNvSpPr>
          <p:nvPr>
            <p:ph type="body" idx="4294967295"/>
          </p:nvPr>
        </p:nvSpPr>
        <p:spPr>
          <a:xfrm>
            <a:off x="1248800" y="3429000"/>
            <a:ext cx="9952200" cy="2574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400" b="1"/>
              <a:t>REFLECTION/DISCUSSION:</a:t>
            </a:r>
            <a:endParaRPr sz="2400" b="1"/>
          </a:p>
          <a:p>
            <a:pPr marL="0" lvl="0" indent="0" algn="l" rtl="0">
              <a:spcBef>
                <a:spcPts val="2100"/>
              </a:spcBef>
              <a:spcAft>
                <a:spcPts val="0"/>
              </a:spcAft>
              <a:buNone/>
            </a:pPr>
            <a:r>
              <a:rPr lang="en" sz="2400"/>
              <a:t>How can the key practice(s) you selected help you </a:t>
            </a:r>
            <a:r>
              <a:rPr lang="en" sz="2400" b="1"/>
              <a:t>align</a:t>
            </a:r>
            <a:r>
              <a:rPr lang="en" sz="2400"/>
              <a:t> all your actions to your instructional and non-instructional priorities to support transformation?</a:t>
            </a:r>
            <a:endParaRPr sz="2400"/>
          </a:p>
          <a:p>
            <a:pPr marL="0" lvl="0" indent="0" algn="l" rtl="0">
              <a:spcBef>
                <a:spcPts val="2100"/>
              </a:spcBef>
              <a:spcAft>
                <a:spcPts val="0"/>
              </a:spcAft>
              <a:buNone/>
            </a:pPr>
            <a:endParaRPr sz="2400"/>
          </a:p>
          <a:p>
            <a:pPr marL="0" lvl="0" indent="0" algn="l" rtl="0">
              <a:spcBef>
                <a:spcPts val="2100"/>
              </a:spcBef>
              <a:spcAft>
                <a:spcPts val="0"/>
              </a:spcAft>
              <a:buNone/>
            </a:pPr>
            <a:endParaRPr sz="2400"/>
          </a:p>
          <a:p>
            <a:pPr marL="0" lvl="0" indent="0" algn="l" rtl="0">
              <a:spcBef>
                <a:spcPts val="2100"/>
              </a:spcBef>
              <a:spcAft>
                <a:spcPts val="0"/>
              </a:spcAft>
              <a:buNone/>
            </a:pPr>
            <a:endParaRPr sz="2400"/>
          </a:p>
          <a:p>
            <a:pPr marL="0" lvl="0" indent="0" algn="l" rtl="0">
              <a:spcBef>
                <a:spcPts val="2100"/>
              </a:spcBef>
              <a:spcAft>
                <a:spcPts val="2100"/>
              </a:spcAft>
              <a:buNone/>
            </a:pPr>
            <a:endParaRPr sz="2400"/>
          </a:p>
        </p:txBody>
      </p:sp>
      <p:sp>
        <p:nvSpPr>
          <p:cNvPr id="513" name="Google Shape;513;p32"/>
          <p:cNvSpPr txBox="1">
            <a:spLocks noGrp="1"/>
          </p:cNvSpPr>
          <p:nvPr>
            <p:ph type="body" idx="4294967295"/>
          </p:nvPr>
        </p:nvSpPr>
        <p:spPr>
          <a:xfrm>
            <a:off x="417750" y="6003750"/>
            <a:ext cx="9865800" cy="659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b="1"/>
              <a:t>Note: </a:t>
            </a:r>
            <a:r>
              <a:rPr lang="en"/>
              <a:t> Take a look at your </a:t>
            </a:r>
            <a:r>
              <a:rPr lang="en" b="1" i="1"/>
              <a:t>Measuring What Matters</a:t>
            </a:r>
            <a:r>
              <a:rPr lang="en"/>
              <a:t> Sheet Dr. Hand is presenting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3"/>
          <p:cNvSpPr txBox="1">
            <a:spLocks noGrp="1"/>
          </p:cNvSpPr>
          <p:nvPr>
            <p:ph type="title" idx="4294967295"/>
          </p:nvPr>
        </p:nvSpPr>
        <p:spPr>
          <a:xfrm>
            <a:off x="429550" y="595725"/>
            <a:ext cx="8770200" cy="1930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000"/>
              <a:t>IMPACT</a:t>
            </a:r>
            <a:endParaRPr sz="6000"/>
          </a:p>
          <a:p>
            <a:pPr marL="0" lvl="0" indent="0" algn="l" rtl="0">
              <a:spcBef>
                <a:spcPts val="0"/>
              </a:spcBef>
              <a:spcAft>
                <a:spcPts val="0"/>
              </a:spcAft>
              <a:buNone/>
            </a:pPr>
            <a:endParaRPr sz="3000"/>
          </a:p>
          <a:p>
            <a:pPr marL="0" lvl="0" indent="0" algn="l" rtl="0">
              <a:spcBef>
                <a:spcPts val="0"/>
              </a:spcBef>
              <a:spcAft>
                <a:spcPts val="0"/>
              </a:spcAft>
              <a:buNone/>
            </a:pPr>
            <a:r>
              <a:rPr lang="en" sz="3000"/>
              <a:t>What Key Practice(s) would you add to your puzzle?</a:t>
            </a:r>
            <a:endParaRPr sz="3000"/>
          </a:p>
        </p:txBody>
      </p:sp>
      <p:sp>
        <p:nvSpPr>
          <p:cNvPr id="519" name="Google Shape;519;p33"/>
          <p:cNvSpPr/>
          <p:nvPr/>
        </p:nvSpPr>
        <p:spPr>
          <a:xfrm flipH="1">
            <a:off x="9823094" y="3694537"/>
            <a:ext cx="2097885" cy="259369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0" name="Google Shape;520;p33"/>
          <p:cNvSpPr txBox="1">
            <a:spLocks noGrp="1"/>
          </p:cNvSpPr>
          <p:nvPr>
            <p:ph type="body" idx="4294967295"/>
          </p:nvPr>
        </p:nvSpPr>
        <p:spPr>
          <a:xfrm>
            <a:off x="417750" y="5816150"/>
            <a:ext cx="9865800" cy="659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b="1"/>
              <a:t>Note: </a:t>
            </a:r>
            <a:r>
              <a:rPr lang="en"/>
              <a:t> Take a look at your </a:t>
            </a:r>
            <a:r>
              <a:rPr lang="en" b="1" i="1"/>
              <a:t>Measuring What Matters</a:t>
            </a:r>
            <a:r>
              <a:rPr lang="en" b="1"/>
              <a:t> </a:t>
            </a:r>
            <a:r>
              <a:rPr lang="en"/>
              <a:t>Sheet Dr. Hand is presenting</a:t>
            </a:r>
            <a:endParaRPr/>
          </a:p>
        </p:txBody>
      </p:sp>
      <p:sp>
        <p:nvSpPr>
          <p:cNvPr id="521" name="Google Shape;521;p33"/>
          <p:cNvSpPr txBox="1">
            <a:spLocks noGrp="1"/>
          </p:cNvSpPr>
          <p:nvPr>
            <p:ph type="body" idx="4294967295"/>
          </p:nvPr>
        </p:nvSpPr>
        <p:spPr>
          <a:xfrm>
            <a:off x="417750" y="3076551"/>
            <a:ext cx="9865800" cy="2593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2"/>
              </a:buClr>
              <a:buSzPts val="1100"/>
              <a:buFont typeface="Arial"/>
              <a:buNone/>
            </a:pPr>
            <a:r>
              <a:rPr lang="en" sz="2400" b="1"/>
              <a:t>REFLECTION/DISCUSSION:</a:t>
            </a:r>
            <a:endParaRPr sz="2400" b="1"/>
          </a:p>
          <a:p>
            <a:pPr marL="0" lvl="0" indent="0" algn="l" rtl="0">
              <a:spcBef>
                <a:spcPts val="2100"/>
              </a:spcBef>
              <a:spcAft>
                <a:spcPts val="0"/>
              </a:spcAft>
              <a:buNone/>
            </a:pPr>
            <a:r>
              <a:rPr lang="en" sz="2400"/>
              <a:t>How can the key practice(s) you selected make an </a:t>
            </a:r>
            <a:r>
              <a:rPr lang="en" sz="2400" b="1"/>
              <a:t>impact</a:t>
            </a:r>
            <a:r>
              <a:rPr lang="en" sz="2400"/>
              <a:t> on your instructional and non-instructional outcomes to build momentum in support of transformation?</a:t>
            </a:r>
            <a:endParaRPr sz="2400"/>
          </a:p>
          <a:p>
            <a:pPr marL="0" lvl="0" indent="0" algn="l" rtl="0">
              <a:spcBef>
                <a:spcPts val="2100"/>
              </a:spcBef>
              <a:spcAft>
                <a:spcPts val="21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4"/>
          <p:cNvSpPr txBox="1">
            <a:spLocks noGrp="1"/>
          </p:cNvSpPr>
          <p:nvPr>
            <p:ph type="title" idx="4294967295"/>
          </p:nvPr>
        </p:nvSpPr>
        <p:spPr>
          <a:xfrm>
            <a:off x="319650" y="450500"/>
            <a:ext cx="9276000" cy="1930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000"/>
              <a:t>SUSTAINABILITY</a:t>
            </a:r>
            <a:endParaRPr sz="6000"/>
          </a:p>
          <a:p>
            <a:pPr marL="0" lvl="0" indent="0" algn="l" rtl="0">
              <a:spcBef>
                <a:spcPts val="0"/>
              </a:spcBef>
              <a:spcAft>
                <a:spcPts val="0"/>
              </a:spcAft>
              <a:buNone/>
            </a:pPr>
            <a:endParaRPr sz="3000"/>
          </a:p>
          <a:p>
            <a:pPr marL="0" lvl="0" indent="0" algn="l" rtl="0">
              <a:spcBef>
                <a:spcPts val="0"/>
              </a:spcBef>
              <a:spcAft>
                <a:spcPts val="0"/>
              </a:spcAft>
              <a:buNone/>
            </a:pPr>
            <a:r>
              <a:rPr lang="en" sz="3000"/>
              <a:t>What Key Practice(s) would you add to your puzzle?</a:t>
            </a:r>
            <a:endParaRPr sz="3000"/>
          </a:p>
        </p:txBody>
      </p:sp>
      <p:sp>
        <p:nvSpPr>
          <p:cNvPr id="527" name="Google Shape;527;p34"/>
          <p:cNvSpPr/>
          <p:nvPr/>
        </p:nvSpPr>
        <p:spPr>
          <a:xfrm rot="-5400000">
            <a:off x="9661428" y="3901928"/>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8" name="Google Shape;528;p34"/>
          <p:cNvSpPr txBox="1">
            <a:spLocks noGrp="1"/>
          </p:cNvSpPr>
          <p:nvPr>
            <p:ph type="body" idx="15"/>
          </p:nvPr>
        </p:nvSpPr>
        <p:spPr>
          <a:xfrm>
            <a:off x="2043675" y="5923575"/>
            <a:ext cx="9865800" cy="659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1900" b="1"/>
              <a:t>Note: </a:t>
            </a:r>
            <a:r>
              <a:rPr lang="en" sz="1900"/>
              <a:t> Take a look at your </a:t>
            </a:r>
            <a:r>
              <a:rPr lang="en" sz="1900" b="1" i="1"/>
              <a:t>Measuring What Matters</a:t>
            </a:r>
            <a:r>
              <a:rPr lang="en" sz="1900" b="1"/>
              <a:t> </a:t>
            </a:r>
            <a:r>
              <a:rPr lang="en" sz="1900"/>
              <a:t>Sheet Dr. Hand is presenting</a:t>
            </a:r>
            <a:endParaRPr sz="1900"/>
          </a:p>
        </p:txBody>
      </p:sp>
      <p:sp>
        <p:nvSpPr>
          <p:cNvPr id="529" name="Google Shape;529;p34"/>
          <p:cNvSpPr txBox="1">
            <a:spLocks noGrp="1"/>
          </p:cNvSpPr>
          <p:nvPr>
            <p:ph type="body" idx="15"/>
          </p:nvPr>
        </p:nvSpPr>
        <p:spPr>
          <a:xfrm>
            <a:off x="417750" y="2680488"/>
            <a:ext cx="9865800" cy="237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400" b="1"/>
              <a:t>REFLECTION/DISCUSSION:</a:t>
            </a:r>
            <a:endParaRPr sz="2400" b="1"/>
          </a:p>
          <a:p>
            <a:pPr marL="0" lvl="0" indent="0" algn="l" rtl="0">
              <a:spcBef>
                <a:spcPts val="2100"/>
              </a:spcBef>
              <a:spcAft>
                <a:spcPts val="0"/>
              </a:spcAft>
              <a:buNone/>
            </a:pPr>
            <a:r>
              <a:rPr lang="en" sz="2400"/>
              <a:t>How can the key practice(s) you selected ensure that you can </a:t>
            </a:r>
            <a:r>
              <a:rPr lang="en" sz="2400" b="1"/>
              <a:t>sustain</a:t>
            </a:r>
            <a:r>
              <a:rPr lang="en" sz="2400"/>
              <a:t> your implementation of systems and structures to support transformation?</a:t>
            </a:r>
            <a:endParaRPr sz="2400"/>
          </a:p>
          <a:p>
            <a:pPr marL="0" lvl="0" indent="0" algn="l" rtl="0">
              <a:spcBef>
                <a:spcPts val="2100"/>
              </a:spcBef>
              <a:spcAft>
                <a:spcPts val="0"/>
              </a:spcAft>
              <a:buNone/>
            </a:pPr>
            <a:endParaRPr sz="2400"/>
          </a:p>
          <a:p>
            <a:pPr marL="0" lvl="0" indent="0" algn="l" rtl="0">
              <a:spcBef>
                <a:spcPts val="2100"/>
              </a:spcBef>
              <a:spcAft>
                <a:spcPts val="21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5"/>
          <p:cNvSpPr txBox="1">
            <a:spLocks noGrp="1"/>
          </p:cNvSpPr>
          <p:nvPr>
            <p:ph type="title"/>
          </p:nvPr>
        </p:nvSpPr>
        <p:spPr>
          <a:xfrm>
            <a:off x="1905150" y="123450"/>
            <a:ext cx="8381700" cy="1330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i="1">
                <a:solidFill>
                  <a:schemeClr val="dk2"/>
                </a:solidFill>
              </a:rPr>
              <a:t>“The solution is often more beautiful than the puzzle.” </a:t>
            </a:r>
            <a:r>
              <a:rPr lang="en">
                <a:solidFill>
                  <a:schemeClr val="dk2"/>
                </a:solidFill>
              </a:rPr>
              <a:t> </a:t>
            </a:r>
            <a:r>
              <a:rPr lang="en" sz="3600">
                <a:solidFill>
                  <a:schemeClr val="dk2"/>
                </a:solidFill>
              </a:rPr>
              <a:t>--Richard Dawkins</a:t>
            </a:r>
            <a:endParaRPr sz="3600">
              <a:solidFill>
                <a:schemeClr val="dk2"/>
              </a:solidFill>
            </a:endParaRPr>
          </a:p>
        </p:txBody>
      </p:sp>
      <p:pic>
        <p:nvPicPr>
          <p:cNvPr id="535" name="Google Shape;535;p35"/>
          <p:cNvPicPr preferRelativeResize="0"/>
          <p:nvPr/>
        </p:nvPicPr>
        <p:blipFill>
          <a:blip r:embed="rId3">
            <a:alphaModFix/>
          </a:blip>
          <a:stretch>
            <a:fillRect/>
          </a:stretch>
        </p:blipFill>
        <p:spPr>
          <a:xfrm>
            <a:off x="2424738" y="1579025"/>
            <a:ext cx="7342526" cy="5129550"/>
          </a:xfrm>
          <a:prstGeom prst="rect">
            <a:avLst/>
          </a:prstGeom>
          <a:noFill/>
          <a:ln>
            <a:noFill/>
          </a:ln>
        </p:spPr>
      </p:pic>
      <p:sp>
        <p:nvSpPr>
          <p:cNvPr id="536" name="Google Shape;536;p35"/>
          <p:cNvSpPr txBox="1"/>
          <p:nvPr/>
        </p:nvSpPr>
        <p:spPr>
          <a:xfrm>
            <a:off x="9868100" y="2777100"/>
            <a:ext cx="22281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Lexend Deca"/>
                <a:ea typeface="Lexend Deca"/>
                <a:cs typeface="Lexend Deca"/>
                <a:sym typeface="Lexend Deca"/>
              </a:rPr>
              <a:t>Source: </a:t>
            </a:r>
            <a:r>
              <a:rPr lang="en">
                <a:latin typeface="Lexend Deca"/>
                <a:ea typeface="Lexend Deca"/>
                <a:cs typeface="Lexend Deca"/>
                <a:sym typeface="Lexend Deca"/>
              </a:rPr>
              <a:t>(2023) Theory Action for Community School Transformation.   Community Schools Forward Project Series. Learning Policy Institute. </a:t>
            </a:r>
            <a:endParaRPr>
              <a:latin typeface="Lexend Deca"/>
              <a:ea typeface="Lexend Deca"/>
              <a:cs typeface="Lexend Deca"/>
              <a:sym typeface="Lexend Dec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6"/>
          <p:cNvSpPr txBox="1">
            <a:spLocks noGrp="1"/>
          </p:cNvSpPr>
          <p:nvPr>
            <p:ph type="title" idx="2"/>
          </p:nvPr>
        </p:nvSpPr>
        <p:spPr>
          <a:xfrm>
            <a:off x="89125" y="154850"/>
            <a:ext cx="11610600" cy="1120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Connecting the “Key Pieces” of </a:t>
            </a:r>
            <a:endParaRPr/>
          </a:p>
          <a:p>
            <a:pPr marL="0" lvl="0" indent="0" algn="ctr" rtl="0">
              <a:spcBef>
                <a:spcPts val="0"/>
              </a:spcBef>
              <a:spcAft>
                <a:spcPts val="0"/>
              </a:spcAft>
              <a:buNone/>
            </a:pPr>
            <a:r>
              <a:rPr lang="en"/>
              <a:t>Dr. Hand’s Partnering Session </a:t>
            </a:r>
            <a:endParaRPr/>
          </a:p>
        </p:txBody>
      </p:sp>
      <p:sp>
        <p:nvSpPr>
          <p:cNvPr id="542" name="Google Shape;542;p36"/>
          <p:cNvSpPr txBox="1">
            <a:spLocks noGrp="1"/>
          </p:cNvSpPr>
          <p:nvPr>
            <p:ph type="body" idx="5"/>
          </p:nvPr>
        </p:nvSpPr>
        <p:spPr>
          <a:xfrm>
            <a:off x="4380925" y="2640350"/>
            <a:ext cx="3071100" cy="248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“Measuring what matters.” </a:t>
            </a:r>
            <a:endParaRPr/>
          </a:p>
          <a:p>
            <a:pPr marL="0" lvl="0" indent="0" algn="ctr" rtl="0">
              <a:spcBef>
                <a:spcPts val="0"/>
              </a:spcBef>
              <a:spcAft>
                <a:spcPts val="0"/>
              </a:spcAft>
              <a:buNone/>
            </a:pPr>
            <a:endParaRPr/>
          </a:p>
          <a:p>
            <a:pPr marL="0" lvl="0" indent="0" algn="ctr" rtl="0">
              <a:spcBef>
                <a:spcPts val="0"/>
              </a:spcBef>
              <a:spcAft>
                <a:spcPts val="0"/>
              </a:spcAft>
              <a:buNone/>
            </a:pPr>
            <a:r>
              <a:rPr lang="en"/>
              <a:t>How do you measure the quality of your implementation?</a:t>
            </a:r>
            <a:endParaRPr/>
          </a:p>
        </p:txBody>
      </p:sp>
      <p:sp>
        <p:nvSpPr>
          <p:cNvPr id="543" name="Google Shape;543;p36"/>
          <p:cNvSpPr txBox="1">
            <a:spLocks noGrp="1"/>
          </p:cNvSpPr>
          <p:nvPr>
            <p:ph type="body" idx="6"/>
          </p:nvPr>
        </p:nvSpPr>
        <p:spPr>
          <a:xfrm>
            <a:off x="882450" y="2640350"/>
            <a:ext cx="2626500" cy="248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What happens daily or weekly in your community school?  How do you organize using the 6 Key Practices?</a:t>
            </a:r>
            <a:endParaRPr/>
          </a:p>
        </p:txBody>
      </p:sp>
      <p:sp>
        <p:nvSpPr>
          <p:cNvPr id="544" name="Google Shape;544;p36"/>
          <p:cNvSpPr txBox="1">
            <a:spLocks noGrp="1"/>
          </p:cNvSpPr>
          <p:nvPr>
            <p:ph type="body" idx="1"/>
          </p:nvPr>
        </p:nvSpPr>
        <p:spPr>
          <a:xfrm>
            <a:off x="8324000" y="2786275"/>
            <a:ext cx="2751600" cy="248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How does your  implementation impact the Yazzie Martinez Findings?</a:t>
            </a:r>
            <a:endParaRPr/>
          </a:p>
        </p:txBody>
      </p:sp>
      <p:pic>
        <p:nvPicPr>
          <p:cNvPr id="545" name="Google Shape;545;p36"/>
          <p:cNvPicPr preferRelativeResize="0"/>
          <p:nvPr/>
        </p:nvPicPr>
        <p:blipFill rotWithShape="1">
          <a:blip r:embed="rId3">
            <a:alphaModFix/>
          </a:blip>
          <a:srcRect l="35058" r="35378"/>
          <a:stretch/>
        </p:blipFill>
        <p:spPr>
          <a:xfrm>
            <a:off x="10617075" y="154850"/>
            <a:ext cx="1271525" cy="197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7"/>
          <p:cNvSpPr txBox="1">
            <a:spLocks noGrp="1"/>
          </p:cNvSpPr>
          <p:nvPr>
            <p:ph type="title"/>
          </p:nvPr>
        </p:nvSpPr>
        <p:spPr>
          <a:xfrm>
            <a:off x="2338625" y="974975"/>
            <a:ext cx="7514700" cy="1341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a:t>Thank you!</a:t>
            </a:r>
            <a:endParaRPr/>
          </a:p>
        </p:txBody>
      </p:sp>
      <p:sp>
        <p:nvSpPr>
          <p:cNvPr id="551" name="Google Shape;551;p37"/>
          <p:cNvSpPr txBox="1">
            <a:spLocks noGrp="1"/>
          </p:cNvSpPr>
          <p:nvPr>
            <p:ph type="subTitle" idx="1"/>
          </p:nvPr>
        </p:nvSpPr>
        <p:spPr>
          <a:xfrm>
            <a:off x="2338641" y="2231075"/>
            <a:ext cx="75147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Do you have any questions?</a:t>
            </a:r>
            <a:endParaRPr/>
          </a:p>
        </p:txBody>
      </p:sp>
      <p:sp>
        <p:nvSpPr>
          <p:cNvPr id="552" name="Google Shape;552;p37"/>
          <p:cNvSpPr txBox="1">
            <a:spLocks noGrp="1"/>
          </p:cNvSpPr>
          <p:nvPr>
            <p:ph type="body" idx="2"/>
          </p:nvPr>
        </p:nvSpPr>
        <p:spPr>
          <a:xfrm>
            <a:off x="2338625" y="2948975"/>
            <a:ext cx="7514700" cy="2630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Contact Information:</a:t>
            </a:r>
            <a:endParaRPr/>
          </a:p>
          <a:p>
            <a:pPr marL="0" lvl="0" indent="0" algn="ctr" rtl="0">
              <a:spcBef>
                <a:spcPts val="0"/>
              </a:spcBef>
              <a:spcAft>
                <a:spcPts val="0"/>
              </a:spcAft>
              <a:buNone/>
            </a:pPr>
            <a:endParaRPr/>
          </a:p>
          <a:p>
            <a:pPr marL="0" lvl="0" indent="0" algn="ctr" rtl="0">
              <a:spcBef>
                <a:spcPts val="0"/>
              </a:spcBef>
              <a:spcAft>
                <a:spcPts val="0"/>
              </a:spcAft>
              <a:buNone/>
            </a:pPr>
            <a:r>
              <a:rPr lang="en"/>
              <a:t>Bryan Garcia, CS Development Specialist</a:t>
            </a:r>
            <a:endParaRPr/>
          </a:p>
          <a:p>
            <a:pPr marL="0" lvl="0" indent="0" algn="ctr" rtl="0">
              <a:spcBef>
                <a:spcPts val="0"/>
              </a:spcBef>
              <a:spcAft>
                <a:spcPts val="0"/>
              </a:spcAft>
              <a:buNone/>
            </a:pPr>
            <a:r>
              <a:rPr lang="en" u="sng">
                <a:solidFill>
                  <a:schemeClr val="hlink"/>
                </a:solidFill>
                <a:hlinkClick r:id="rId3"/>
              </a:rPr>
              <a:t>bryan.garcia@aps.edu</a:t>
            </a:r>
            <a:endParaRPr/>
          </a:p>
          <a:p>
            <a:pPr marL="0" lvl="0" indent="0" algn="ctr" rtl="0">
              <a:spcBef>
                <a:spcPts val="0"/>
              </a:spcBef>
              <a:spcAft>
                <a:spcPts val="0"/>
              </a:spcAft>
              <a:buNone/>
            </a:pPr>
            <a:endParaRPr/>
          </a:p>
          <a:p>
            <a:pPr marL="0" lvl="0" indent="0" algn="ctr" rtl="0">
              <a:spcBef>
                <a:spcPts val="0"/>
              </a:spcBef>
              <a:spcAft>
                <a:spcPts val="0"/>
              </a:spcAft>
              <a:buNone/>
            </a:pPr>
            <a:r>
              <a:rPr lang="en"/>
              <a:t>Robert Donovan, CS Resource Teacher</a:t>
            </a:r>
            <a:endParaRPr/>
          </a:p>
          <a:p>
            <a:pPr marL="0" lvl="0" indent="0" algn="ctr" rtl="0">
              <a:spcBef>
                <a:spcPts val="0"/>
              </a:spcBef>
              <a:spcAft>
                <a:spcPts val="0"/>
              </a:spcAft>
              <a:buNone/>
            </a:pPr>
            <a:r>
              <a:rPr lang="en" u="sng">
                <a:solidFill>
                  <a:schemeClr val="hlink"/>
                </a:solidFill>
                <a:hlinkClick r:id="rId4"/>
              </a:rPr>
              <a:t>robert.donovan2@aps.edu</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53" name="Google Shape;553;p37"/>
          <p:cNvPicPr preferRelativeResize="0"/>
          <p:nvPr/>
        </p:nvPicPr>
        <p:blipFill>
          <a:blip r:embed="rId5">
            <a:alphaModFix/>
          </a:blip>
          <a:stretch>
            <a:fillRect/>
          </a:stretch>
        </p:blipFill>
        <p:spPr>
          <a:xfrm>
            <a:off x="1465613" y="173438"/>
            <a:ext cx="2143125" cy="2143125"/>
          </a:xfrm>
          <a:prstGeom prst="rect">
            <a:avLst/>
          </a:prstGeom>
          <a:noFill/>
          <a:ln>
            <a:noFill/>
          </a:ln>
        </p:spPr>
      </p:pic>
      <p:pic>
        <p:nvPicPr>
          <p:cNvPr id="554" name="Google Shape;554;p37"/>
          <p:cNvPicPr preferRelativeResize="0"/>
          <p:nvPr/>
        </p:nvPicPr>
        <p:blipFill>
          <a:blip r:embed="rId6">
            <a:alphaModFix/>
          </a:blip>
          <a:stretch>
            <a:fillRect/>
          </a:stretch>
        </p:blipFill>
        <p:spPr>
          <a:xfrm>
            <a:off x="8573775" y="4503313"/>
            <a:ext cx="2143125" cy="214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559" name="Google Shape;559;p38"/>
          <p:cNvSpPr txBox="1">
            <a:spLocks noGrp="1"/>
          </p:cNvSpPr>
          <p:nvPr>
            <p:ph type="title"/>
          </p:nvPr>
        </p:nvSpPr>
        <p:spPr>
          <a:xfrm>
            <a:off x="1293000" y="2102125"/>
            <a:ext cx="9606000" cy="3160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Clearly, animals know more than we think, and think a great deal more than we know.</a:t>
            </a:r>
            <a:endParaRPr/>
          </a:p>
        </p:txBody>
      </p:sp>
      <p:sp>
        <p:nvSpPr>
          <p:cNvPr id="560" name="Google Shape;560;p38"/>
          <p:cNvSpPr txBox="1">
            <a:spLocks noGrp="1"/>
          </p:cNvSpPr>
          <p:nvPr>
            <p:ph type="subTitle" idx="1"/>
          </p:nvPr>
        </p:nvSpPr>
        <p:spPr>
          <a:xfrm>
            <a:off x="4076125" y="6026650"/>
            <a:ext cx="4041000" cy="717900"/>
          </a:xfrm>
          <a:prstGeom prst="rect">
            <a:avLst/>
          </a:prstGeom>
        </p:spPr>
        <p:txBody>
          <a:bodyPr spcFirstLastPara="1" wrap="square" lIns="121900" tIns="121900" rIns="121900" bIns="121900" anchor="b" anchorCtr="0">
            <a:noAutofit/>
          </a:bodyPr>
          <a:lstStyle/>
          <a:p>
            <a:pPr marL="457200" lvl="0" indent="0" algn="ctr" rtl="0">
              <a:spcBef>
                <a:spcPts val="0"/>
              </a:spcBef>
              <a:spcAft>
                <a:spcPts val="0"/>
              </a:spcAft>
              <a:buNone/>
            </a:pPr>
            <a:r>
              <a:rPr lang="en"/>
              <a:t>― Irene M. Pepperberg</a:t>
            </a:r>
            <a:endParaRPr/>
          </a:p>
        </p:txBody>
      </p:sp>
      <p:grpSp>
        <p:nvGrpSpPr>
          <p:cNvPr id="561" name="Google Shape;561;p38"/>
          <p:cNvGrpSpPr/>
          <p:nvPr/>
        </p:nvGrpSpPr>
        <p:grpSpPr>
          <a:xfrm rot="10800000">
            <a:off x="5477077" y="891526"/>
            <a:ext cx="1237846" cy="872004"/>
            <a:chOff x="621403" y="597265"/>
            <a:chExt cx="1588204" cy="1118814"/>
          </a:xfrm>
        </p:grpSpPr>
        <p:sp>
          <p:nvSpPr>
            <p:cNvPr id="562" name="Google Shape;562;p38"/>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38"/>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567"/>
        <p:cNvGrpSpPr/>
        <p:nvPr/>
      </p:nvGrpSpPr>
      <p:grpSpPr>
        <a:xfrm>
          <a:off x="0" y="0"/>
          <a:ext cx="0" cy="0"/>
          <a:chOff x="0" y="0"/>
          <a:chExt cx="0" cy="0"/>
        </a:xfrm>
      </p:grpSpPr>
      <p:sp>
        <p:nvSpPr>
          <p:cNvPr id="568" name="Google Shape;568;p39"/>
          <p:cNvSpPr txBox="1">
            <a:spLocks noGrp="1"/>
          </p:cNvSpPr>
          <p:nvPr>
            <p:ph type="body" idx="1"/>
          </p:nvPr>
        </p:nvSpPr>
        <p:spPr>
          <a:xfrm>
            <a:off x="1165425" y="3645900"/>
            <a:ext cx="8517900" cy="1171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569" name="Google Shape;569;p39"/>
          <p:cNvSpPr txBox="1">
            <a:spLocks noGrp="1"/>
          </p:cNvSpPr>
          <p:nvPr>
            <p:ph type="title"/>
          </p:nvPr>
        </p:nvSpPr>
        <p:spPr>
          <a:xfrm rot="10800000">
            <a:off x="3405225" y="1367050"/>
            <a:ext cx="6826800" cy="986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7100"/>
              <a:t>Table </a:t>
            </a:r>
            <a:endParaRPr sz="17100"/>
          </a:p>
        </p:txBody>
      </p:sp>
      <p:sp>
        <p:nvSpPr>
          <p:cNvPr id="570" name="Google Shape;570;p39"/>
          <p:cNvSpPr/>
          <p:nvPr/>
        </p:nvSpPr>
        <p:spPr>
          <a:xfrm rot="-10799998">
            <a:off x="2222614" y="76204"/>
            <a:ext cx="2095418" cy="2353150"/>
          </a:xfrm>
          <a:prstGeom prst="rect">
            <a:avLst/>
          </a:prstGeom>
        </p:spPr>
        <p:txBody>
          <a:bodyPr>
            <a:prstTxWarp prst="textPlain">
              <a:avLst/>
            </a:prstTxWarp>
          </a:bodyPr>
          <a:lstStyle/>
          <a:p>
            <a:pPr lvl="0" algn="ctr"/>
            <a:r>
              <a:rPr b="0" i="0">
                <a:ln w="28575" cap="flat" cmpd="sng">
                  <a:solidFill>
                    <a:schemeClr val="lt2"/>
                  </a:solidFill>
                  <a:prstDash val="solid"/>
                  <a:round/>
                  <a:headEnd type="none" w="sm" len="sm"/>
                  <a:tailEnd type="none" w="sm" len="sm"/>
                </a:ln>
                <a:solidFill>
                  <a:schemeClr val="accent3"/>
                </a:solidFill>
                <a:latin typeface="Denk One"/>
              </a:rPr>
              <a:t>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574"/>
        <p:cNvGrpSpPr/>
        <p:nvPr/>
      </p:nvGrpSpPr>
      <p:grpSpPr>
        <a:xfrm>
          <a:off x="0" y="0"/>
          <a:ext cx="0" cy="0"/>
          <a:chOff x="0" y="0"/>
          <a:chExt cx="0" cy="0"/>
        </a:xfrm>
      </p:grpSpPr>
      <p:pic>
        <p:nvPicPr>
          <p:cNvPr id="575" name="Google Shape;575;p40"/>
          <p:cNvPicPr preferRelativeResize="0"/>
          <p:nvPr/>
        </p:nvPicPr>
        <p:blipFill rotWithShape="1">
          <a:blip r:embed="rId3">
            <a:alphaModFix/>
          </a:blip>
          <a:srcRect t="19760" b="26071"/>
          <a:stretch/>
        </p:blipFill>
        <p:spPr>
          <a:xfrm>
            <a:off x="440351" y="633000"/>
            <a:ext cx="11349148" cy="4612326"/>
          </a:xfrm>
          <a:prstGeom prst="rect">
            <a:avLst/>
          </a:prstGeom>
          <a:noFill/>
          <a:ln>
            <a:noFill/>
          </a:ln>
        </p:spPr>
      </p:pic>
      <p:sp>
        <p:nvSpPr>
          <p:cNvPr id="576" name="Google Shape;576;p40"/>
          <p:cNvSpPr txBox="1">
            <a:spLocks noGrp="1"/>
          </p:cNvSpPr>
          <p:nvPr>
            <p:ph type="title" idx="4294967295"/>
          </p:nvPr>
        </p:nvSpPr>
        <p:spPr>
          <a:xfrm>
            <a:off x="2058700" y="1815950"/>
            <a:ext cx="3844200" cy="34368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6000">
                <a:solidFill>
                  <a:schemeClr val="lt1"/>
                </a:solidFill>
              </a:rPr>
              <a:t>Dogs can smell your feelings.</a:t>
            </a:r>
            <a:endParaRPr sz="6000">
              <a:solidFill>
                <a:schemeClr val="lt1"/>
              </a:solidFill>
            </a:endParaRPr>
          </a:p>
        </p:txBody>
      </p:sp>
      <p:sp>
        <p:nvSpPr>
          <p:cNvPr id="577" name="Google Shape;577;p40"/>
          <p:cNvSpPr txBox="1">
            <a:spLocks noGrp="1"/>
          </p:cNvSpPr>
          <p:nvPr>
            <p:ph type="body" idx="4294967295"/>
          </p:nvPr>
        </p:nvSpPr>
        <p:spPr>
          <a:xfrm>
            <a:off x="440350" y="5494200"/>
            <a:ext cx="11349300" cy="974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marL="0" lvl="0" indent="0" algn="l" rtl="0">
              <a:spcBef>
                <a:spcPts val="2100"/>
              </a:spcBef>
              <a:spcAft>
                <a:spcPts val="2100"/>
              </a:spcAft>
              <a:buNone/>
            </a:pPr>
            <a:endParaRPr/>
          </a:p>
        </p:txBody>
      </p:sp>
      <p:grpSp>
        <p:nvGrpSpPr>
          <p:cNvPr id="578" name="Google Shape;578;p40"/>
          <p:cNvGrpSpPr/>
          <p:nvPr/>
        </p:nvGrpSpPr>
        <p:grpSpPr>
          <a:xfrm>
            <a:off x="0" y="20553"/>
            <a:ext cx="12192000" cy="5212949"/>
            <a:chOff x="0" y="20553"/>
            <a:chExt cx="12192000" cy="5212949"/>
          </a:xfrm>
        </p:grpSpPr>
        <p:sp>
          <p:nvSpPr>
            <p:cNvPr id="579" name="Google Shape;579;p40"/>
            <p:cNvSpPr/>
            <p:nvPr/>
          </p:nvSpPr>
          <p:spPr>
            <a:xfrm>
              <a:off x="689865" y="6818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0" name="Google Shape;580;p40"/>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1" name="Google Shape;581;p40"/>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2" name="Google Shape;582;p40"/>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3" name="Google Shape;583;p40"/>
            <p:cNvSpPr/>
            <p:nvPr/>
          </p:nvSpPr>
          <p:spPr>
            <a:xfrm>
              <a:off x="0" y="1985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4" name="Google Shape;584;p40"/>
            <p:cNvSpPr/>
            <p:nvPr/>
          </p:nvSpPr>
          <p:spPr>
            <a:xfrm>
              <a:off x="1703756"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5" name="Google Shape;585;p40"/>
            <p:cNvSpPr/>
            <p:nvPr/>
          </p:nvSpPr>
          <p:spPr>
            <a:xfrm flipH="1">
              <a:off x="6754781"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6" name="Google Shape;586;p40"/>
            <p:cNvSpPr/>
            <p:nvPr/>
          </p:nvSpPr>
          <p:spPr>
            <a:xfrm rot="5400000">
              <a:off x="5926705" y="16743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7" name="Google Shape;587;p40"/>
            <p:cNvSpPr/>
            <p:nvPr/>
          </p:nvSpPr>
          <p:spPr>
            <a:xfrm>
              <a:off x="5080565"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8" name="Google Shape;588;p40"/>
            <p:cNvSpPr/>
            <p:nvPr/>
          </p:nvSpPr>
          <p:spPr>
            <a:xfrm>
              <a:off x="3730186" y="2978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89" name="Google Shape;589;p40"/>
            <p:cNvSpPr/>
            <p:nvPr/>
          </p:nvSpPr>
          <p:spPr>
            <a:xfrm rot="5400000">
              <a:off x="2914377" y="173681"/>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0" name="Google Shape;590;p40"/>
            <p:cNvSpPr/>
            <p:nvPr/>
          </p:nvSpPr>
          <p:spPr>
            <a:xfrm>
              <a:off x="7780299"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1" name="Google Shape;591;p40"/>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2" name="Google Shape;592;p40"/>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3" name="Google Shape;593;p40"/>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4" name="Google Shape;594;p40"/>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5" name="Google Shape;595;p40"/>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6" name="Google Shape;596;p40"/>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7" name="Google Shape;597;p40"/>
            <p:cNvSpPr/>
            <p:nvPr/>
          </p:nvSpPr>
          <p:spPr>
            <a:xfrm rot="-5400000">
              <a:off x="-298444" y="3910480"/>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8" name="Google Shape;598;p40"/>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99" name="Google Shape;599;p40"/>
            <p:cNvSpPr/>
            <p:nvPr/>
          </p:nvSpPr>
          <p:spPr>
            <a:xfrm rot="-5400000">
              <a:off x="-137735" y="2775566"/>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00" name="Google Shape;600;p40"/>
            <p:cNvSpPr/>
            <p:nvPr/>
          </p:nvSpPr>
          <p:spPr>
            <a:xfrm rot="5400000" flipH="1">
              <a:off x="11022020"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432875" y="300113"/>
            <a:ext cx="5104500" cy="21282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a:solidFill>
                  <a:schemeClr val="dk2"/>
                </a:solidFill>
              </a:rPr>
              <a:t>Hello! I’m...</a:t>
            </a:r>
            <a:endParaRPr>
              <a:solidFill>
                <a:schemeClr val="dk2"/>
              </a:solidFill>
            </a:endParaRPr>
          </a:p>
        </p:txBody>
      </p:sp>
      <p:sp>
        <p:nvSpPr>
          <p:cNvPr id="375" name="Google Shape;375;p23"/>
          <p:cNvSpPr txBox="1">
            <a:spLocks noGrp="1"/>
          </p:cNvSpPr>
          <p:nvPr>
            <p:ph type="body" idx="1"/>
          </p:nvPr>
        </p:nvSpPr>
        <p:spPr>
          <a:xfrm>
            <a:off x="3925800" y="2661200"/>
            <a:ext cx="8171100" cy="4071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300" b="1"/>
              <a:t>G. Bryan Garcia</a:t>
            </a:r>
            <a:endParaRPr sz="2300" b="1"/>
          </a:p>
          <a:p>
            <a:pPr marL="0" lvl="0" indent="0" algn="l" rtl="0">
              <a:spcBef>
                <a:spcPts val="0"/>
              </a:spcBef>
              <a:spcAft>
                <a:spcPts val="0"/>
              </a:spcAft>
              <a:buNone/>
            </a:pPr>
            <a:r>
              <a:rPr lang="en" sz="2300" b="1"/>
              <a:t>Community Schools Development Specialist (CSDS)</a:t>
            </a:r>
            <a:r>
              <a:rPr lang="en" sz="2300"/>
              <a:t> </a:t>
            </a:r>
            <a:endParaRPr sz="2300"/>
          </a:p>
          <a:p>
            <a:pPr marL="0" lvl="0" indent="0" algn="l" rtl="0">
              <a:spcBef>
                <a:spcPts val="0"/>
              </a:spcBef>
              <a:spcAft>
                <a:spcPts val="0"/>
              </a:spcAft>
              <a:buNone/>
            </a:pPr>
            <a:r>
              <a:rPr lang="en" sz="2300"/>
              <a:t>Office of the Associate Superintendent - APS</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 sz="2300"/>
              <a:t>Co-Chair, Capacity Building Subcommittee</a:t>
            </a:r>
            <a:endParaRPr sz="2300"/>
          </a:p>
          <a:p>
            <a:pPr marL="0" lvl="0" indent="0" algn="l" rtl="0">
              <a:spcBef>
                <a:spcPts val="0"/>
              </a:spcBef>
              <a:spcAft>
                <a:spcPts val="0"/>
              </a:spcAft>
              <a:buNone/>
            </a:pPr>
            <a:r>
              <a:rPr lang="en" sz="2300"/>
              <a:t>Member, NM Coalition for Community Schools</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 sz="2300"/>
              <a:t>25 Year Educator-Former teacher, literacy program facilitator, principal, &amp; current district leader</a:t>
            </a:r>
            <a:endParaRPr sz="2300"/>
          </a:p>
          <a:p>
            <a:pPr marL="0" lvl="0" indent="0" algn="l" rtl="0">
              <a:spcBef>
                <a:spcPts val="0"/>
              </a:spcBef>
              <a:spcAft>
                <a:spcPts val="0"/>
              </a:spcAft>
              <a:buNone/>
            </a:pPr>
            <a:endParaRPr sz="2400"/>
          </a:p>
        </p:txBody>
      </p:sp>
      <p:pic>
        <p:nvPicPr>
          <p:cNvPr id="376" name="Google Shape;376;p23"/>
          <p:cNvPicPr preferRelativeResize="0"/>
          <p:nvPr/>
        </p:nvPicPr>
        <p:blipFill>
          <a:blip r:embed="rId3">
            <a:alphaModFix/>
          </a:blip>
          <a:stretch>
            <a:fillRect/>
          </a:stretch>
        </p:blipFill>
        <p:spPr>
          <a:xfrm>
            <a:off x="5863913" y="292638"/>
            <a:ext cx="2143125" cy="2143125"/>
          </a:xfrm>
          <a:prstGeom prst="rect">
            <a:avLst/>
          </a:prstGeom>
          <a:noFill/>
          <a:ln>
            <a:noFill/>
          </a:ln>
        </p:spPr>
      </p:pic>
      <p:pic>
        <p:nvPicPr>
          <p:cNvPr id="377" name="Google Shape;377;p23"/>
          <p:cNvPicPr preferRelativeResize="0"/>
          <p:nvPr/>
        </p:nvPicPr>
        <p:blipFill>
          <a:blip r:embed="rId4">
            <a:alphaModFix/>
          </a:blip>
          <a:stretch>
            <a:fillRect/>
          </a:stretch>
        </p:blipFill>
        <p:spPr>
          <a:xfrm>
            <a:off x="9136600" y="292638"/>
            <a:ext cx="2143125" cy="2143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604"/>
        <p:cNvGrpSpPr/>
        <p:nvPr/>
      </p:nvGrpSpPr>
      <p:grpSpPr>
        <a:xfrm>
          <a:off x="0" y="0"/>
          <a:ext cx="0" cy="0"/>
          <a:chOff x="0" y="0"/>
          <a:chExt cx="0" cy="0"/>
        </a:xfrm>
      </p:grpSpPr>
      <p:sp>
        <p:nvSpPr>
          <p:cNvPr id="605" name="Google Shape;605;p41"/>
          <p:cNvSpPr txBox="1">
            <a:spLocks noGrp="1"/>
          </p:cNvSpPr>
          <p:nvPr>
            <p:ph type="title" idx="4294967295"/>
          </p:nvPr>
        </p:nvSpPr>
        <p:spPr>
          <a:xfrm>
            <a:off x="1067300" y="1686075"/>
            <a:ext cx="5322600" cy="2004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5700"/>
              <a:t>Pandas don’t hibernate.</a:t>
            </a:r>
            <a:endParaRPr sz="5700"/>
          </a:p>
          <a:p>
            <a:pPr marL="0" lvl="0" indent="0" algn="l" rtl="0">
              <a:spcBef>
                <a:spcPts val="0"/>
              </a:spcBef>
              <a:spcAft>
                <a:spcPts val="0"/>
              </a:spcAft>
              <a:buNone/>
            </a:pPr>
            <a:endParaRPr sz="5700"/>
          </a:p>
        </p:txBody>
      </p:sp>
      <p:sp>
        <p:nvSpPr>
          <p:cNvPr id="606" name="Google Shape;606;p41"/>
          <p:cNvSpPr txBox="1">
            <a:spLocks noGrp="1"/>
          </p:cNvSpPr>
          <p:nvPr>
            <p:ph type="body" idx="4294967295"/>
          </p:nvPr>
        </p:nvSpPr>
        <p:spPr>
          <a:xfrm>
            <a:off x="1067300" y="3690525"/>
            <a:ext cx="5322600" cy="1441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When winter approaches, they head lower down their mountain homes to warmer temperatures, where they continue to chomp away on bamboo!</a:t>
            </a:r>
            <a:endParaRPr/>
          </a:p>
          <a:p>
            <a:pPr marL="0" lvl="0" indent="0" algn="l" rtl="0">
              <a:spcBef>
                <a:spcPts val="2100"/>
              </a:spcBef>
              <a:spcAft>
                <a:spcPts val="2100"/>
              </a:spcAft>
              <a:buNone/>
            </a:pPr>
            <a:endParaRPr/>
          </a:p>
        </p:txBody>
      </p:sp>
      <p:pic>
        <p:nvPicPr>
          <p:cNvPr id="607" name="Google Shape;607;p41"/>
          <p:cNvPicPr preferRelativeResize="0"/>
          <p:nvPr/>
        </p:nvPicPr>
        <p:blipFill rotWithShape="1">
          <a:blip r:embed="rId3">
            <a:alphaModFix/>
          </a:blip>
          <a:srcRect l="7721" r="3727"/>
          <a:stretch/>
        </p:blipFill>
        <p:spPr>
          <a:xfrm>
            <a:off x="6413675" y="1675739"/>
            <a:ext cx="4665600" cy="3506400"/>
          </a:xfrm>
          <a:prstGeom prst="roundRect">
            <a:avLst>
              <a:gd name="adj" fmla="val 0"/>
            </a:avLst>
          </a:prstGeom>
          <a:noFill/>
          <a:ln>
            <a:noFill/>
          </a:ln>
        </p:spPr>
      </p:pic>
      <p:grpSp>
        <p:nvGrpSpPr>
          <p:cNvPr id="608" name="Google Shape;608;p41"/>
          <p:cNvGrpSpPr/>
          <p:nvPr/>
        </p:nvGrpSpPr>
        <p:grpSpPr>
          <a:xfrm>
            <a:off x="4064567" y="669394"/>
            <a:ext cx="8127433" cy="6188605"/>
            <a:chOff x="4064567" y="669394"/>
            <a:chExt cx="8127433" cy="6188605"/>
          </a:xfrm>
        </p:grpSpPr>
        <p:sp>
          <p:nvSpPr>
            <p:cNvPr id="609" name="Google Shape;609;p41"/>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0" name="Google Shape;610;p41"/>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1" name="Google Shape;611;p41"/>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2" name="Google Shape;612;p41"/>
            <p:cNvSpPr/>
            <p:nvPr/>
          </p:nvSpPr>
          <p:spPr>
            <a:xfrm rot="5400000" flipH="1">
              <a:off x="11022020"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3" name="Google Shape;613;p41"/>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4" name="Google Shape;614;p41"/>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5" name="Google Shape;615;p41"/>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6" name="Google Shape;616;p41"/>
            <p:cNvSpPr/>
            <p:nvPr/>
          </p:nvSpPr>
          <p:spPr>
            <a:xfrm rot="5400000" flipH="1">
              <a:off x="4936108"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7" name="Google Shape;617;p41"/>
            <p:cNvSpPr/>
            <p:nvPr/>
          </p:nvSpPr>
          <p:spPr>
            <a:xfrm rot="10800000" flipH="1">
              <a:off x="40645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8" name="Google Shape;618;p41"/>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9" name="Google Shape;619;p41"/>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20" name="Google Shape;620;p41"/>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21" name="Google Shape;621;p41"/>
            <p:cNvSpPr/>
            <p:nvPr/>
          </p:nvSpPr>
          <p:spPr>
            <a:xfrm rot="5400000" flipH="1">
              <a:off x="7824230" y="4858969"/>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22" name="Google Shape;622;p41"/>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23" name="Google Shape;623;p41"/>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grpSp>
        <p:nvGrpSpPr>
          <p:cNvPr id="624" name="Google Shape;624;p41"/>
          <p:cNvGrpSpPr/>
          <p:nvPr/>
        </p:nvGrpSpPr>
        <p:grpSpPr>
          <a:xfrm>
            <a:off x="6506" y="26799"/>
            <a:ext cx="2040710" cy="2287558"/>
            <a:chOff x="6506" y="26799"/>
            <a:chExt cx="2040710" cy="2287558"/>
          </a:xfrm>
        </p:grpSpPr>
        <p:sp>
          <p:nvSpPr>
            <p:cNvPr id="625" name="Google Shape;625;p41"/>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26" name="Google Shape;626;p41"/>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27" name="Google Shape;627;p41"/>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631"/>
        <p:cNvGrpSpPr/>
        <p:nvPr/>
      </p:nvGrpSpPr>
      <p:grpSpPr>
        <a:xfrm>
          <a:off x="0" y="0"/>
          <a:ext cx="0" cy="0"/>
          <a:chOff x="0" y="0"/>
          <a:chExt cx="0" cy="0"/>
        </a:xfrm>
      </p:grpSpPr>
      <p:sp>
        <p:nvSpPr>
          <p:cNvPr id="632" name="Google Shape;632;p42"/>
          <p:cNvSpPr txBox="1">
            <a:spLocks noGrp="1"/>
          </p:cNvSpPr>
          <p:nvPr>
            <p:ph type="title"/>
          </p:nvPr>
        </p:nvSpPr>
        <p:spPr>
          <a:xfrm>
            <a:off x="1077900" y="2403213"/>
            <a:ext cx="5170500" cy="7992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SzPts val="7000"/>
              <a:buNone/>
            </a:pPr>
            <a:r>
              <a:rPr lang="en" sz="4000"/>
              <a:t>Cats love to sleep.</a:t>
            </a:r>
            <a:endParaRPr sz="4000"/>
          </a:p>
        </p:txBody>
      </p:sp>
      <p:sp>
        <p:nvSpPr>
          <p:cNvPr id="633" name="Google Shape;633;p42"/>
          <p:cNvSpPr txBox="1">
            <a:spLocks noGrp="1"/>
          </p:cNvSpPr>
          <p:nvPr>
            <p:ph type="body" idx="4294967295"/>
          </p:nvPr>
        </p:nvSpPr>
        <p:spPr>
          <a:xfrm>
            <a:off x="1077900" y="3306688"/>
            <a:ext cx="5170500" cy="2062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SzPts val="1900"/>
              <a:buNone/>
            </a:pPr>
            <a:r>
              <a:rPr lang="en"/>
              <a:t>A fifteen-year-old cat has probably spent ten years of its life sleeping.</a:t>
            </a:r>
            <a:endParaRPr/>
          </a:p>
          <a:p>
            <a:pPr marL="0" lvl="0" indent="0" algn="l" rtl="0">
              <a:lnSpc>
                <a:spcPct val="115000"/>
              </a:lnSpc>
              <a:spcBef>
                <a:spcPts val="2100"/>
              </a:spcBef>
              <a:spcAft>
                <a:spcPts val="0"/>
              </a:spcAft>
              <a:buSzPts val="1900"/>
              <a:buNone/>
            </a:pPr>
            <a:r>
              <a:rPr lang="en"/>
              <a:t>Also, cats use their whiskers as feelers to determine if a space is too small to squeeze through.</a:t>
            </a:r>
            <a:endParaRPr/>
          </a:p>
          <a:p>
            <a:pPr marL="0" lvl="0" indent="0" algn="l" rtl="0">
              <a:lnSpc>
                <a:spcPct val="115000"/>
              </a:lnSpc>
              <a:spcBef>
                <a:spcPts val="2100"/>
              </a:spcBef>
              <a:spcAft>
                <a:spcPts val="0"/>
              </a:spcAft>
              <a:buSzPts val="1900"/>
              <a:buNone/>
            </a:pPr>
            <a:endParaRPr/>
          </a:p>
          <a:p>
            <a:pPr marL="0" lvl="0" indent="0" algn="l" rtl="0">
              <a:lnSpc>
                <a:spcPct val="115000"/>
              </a:lnSpc>
              <a:spcBef>
                <a:spcPts val="2100"/>
              </a:spcBef>
              <a:spcAft>
                <a:spcPts val="0"/>
              </a:spcAft>
              <a:buSzPts val="1900"/>
              <a:buNone/>
            </a:pPr>
            <a:endParaRPr/>
          </a:p>
          <a:p>
            <a:pPr marL="0" lvl="0" indent="0" algn="l" rtl="0">
              <a:lnSpc>
                <a:spcPct val="115000"/>
              </a:lnSpc>
              <a:spcBef>
                <a:spcPts val="2100"/>
              </a:spcBef>
              <a:spcAft>
                <a:spcPts val="2100"/>
              </a:spcAft>
              <a:buSzPts val="1900"/>
              <a:buNone/>
            </a:pPr>
            <a:endParaRPr/>
          </a:p>
        </p:txBody>
      </p:sp>
      <p:pic>
        <p:nvPicPr>
          <p:cNvPr id="634" name="Google Shape;634;p42"/>
          <p:cNvPicPr preferRelativeResize="0"/>
          <p:nvPr/>
        </p:nvPicPr>
        <p:blipFill rotWithShape="1">
          <a:blip r:embed="rId3">
            <a:alphaModFix/>
          </a:blip>
          <a:srcRect b="5096"/>
          <a:stretch/>
        </p:blipFill>
        <p:spPr>
          <a:xfrm flipH="1">
            <a:off x="6508851" y="-12045"/>
            <a:ext cx="5170499" cy="6870045"/>
          </a:xfrm>
          <a:prstGeom prst="rect">
            <a:avLst/>
          </a:prstGeom>
          <a:noFill/>
          <a:ln>
            <a:noFill/>
          </a:ln>
        </p:spPr>
      </p:pic>
      <p:grpSp>
        <p:nvGrpSpPr>
          <p:cNvPr id="635" name="Google Shape;635;p42"/>
          <p:cNvGrpSpPr/>
          <p:nvPr/>
        </p:nvGrpSpPr>
        <p:grpSpPr>
          <a:xfrm rot="10800000">
            <a:off x="6499" y="8460"/>
            <a:ext cx="5421192" cy="3252329"/>
            <a:chOff x="6764301" y="3597204"/>
            <a:chExt cx="5421192" cy="3252329"/>
          </a:xfrm>
        </p:grpSpPr>
        <p:sp>
          <p:nvSpPr>
            <p:cNvPr id="636" name="Google Shape;636;p42"/>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37" name="Google Shape;637;p42"/>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38" name="Google Shape;638;p42"/>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39" name="Google Shape;639;p42"/>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40" name="Google Shape;640;p42"/>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41" name="Google Shape;641;p42"/>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42" name="Google Shape;642;p42"/>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43" name="Google Shape;643;p42"/>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647"/>
        <p:cNvGrpSpPr/>
        <p:nvPr/>
      </p:nvGrpSpPr>
      <p:grpSpPr>
        <a:xfrm>
          <a:off x="0" y="0"/>
          <a:ext cx="0" cy="0"/>
          <a:chOff x="0" y="0"/>
          <a:chExt cx="0" cy="0"/>
        </a:xfrm>
      </p:grpSpPr>
      <p:sp>
        <p:nvSpPr>
          <p:cNvPr id="648" name="Google Shape;648;p43"/>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This is our team.</a:t>
            </a:r>
            <a:endParaRPr/>
          </a:p>
        </p:txBody>
      </p:sp>
      <p:sp>
        <p:nvSpPr>
          <p:cNvPr id="649" name="Google Shape;649;p43"/>
          <p:cNvSpPr txBox="1">
            <a:spLocks noGrp="1"/>
          </p:cNvSpPr>
          <p:nvPr>
            <p:ph type="subTitle" idx="1"/>
          </p:nvPr>
        </p:nvSpPr>
        <p:spPr>
          <a:xfrm>
            <a:off x="1189052" y="3715875"/>
            <a:ext cx="26589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Erika V.</a:t>
            </a:r>
            <a:endParaRPr/>
          </a:p>
        </p:txBody>
      </p:sp>
      <p:sp>
        <p:nvSpPr>
          <p:cNvPr id="650" name="Google Shape;650;p43"/>
          <p:cNvSpPr txBox="1">
            <a:spLocks noGrp="1"/>
          </p:cNvSpPr>
          <p:nvPr>
            <p:ph type="subTitle" idx="2"/>
          </p:nvPr>
        </p:nvSpPr>
        <p:spPr>
          <a:xfrm>
            <a:off x="4713302" y="3715875"/>
            <a:ext cx="26589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John S.</a:t>
            </a:r>
            <a:endParaRPr/>
          </a:p>
        </p:txBody>
      </p:sp>
      <p:sp>
        <p:nvSpPr>
          <p:cNvPr id="651" name="Google Shape;651;p43"/>
          <p:cNvSpPr txBox="1">
            <a:spLocks noGrp="1"/>
          </p:cNvSpPr>
          <p:nvPr>
            <p:ph type="subTitle" idx="3"/>
          </p:nvPr>
        </p:nvSpPr>
        <p:spPr>
          <a:xfrm>
            <a:off x="8237552" y="3715875"/>
            <a:ext cx="26586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Marie M.</a:t>
            </a:r>
            <a:endParaRPr/>
          </a:p>
        </p:txBody>
      </p:sp>
      <p:sp>
        <p:nvSpPr>
          <p:cNvPr id="652" name="Google Shape;652;p43"/>
          <p:cNvSpPr txBox="1">
            <a:spLocks noGrp="1"/>
          </p:cNvSpPr>
          <p:nvPr>
            <p:ph type="body" idx="4"/>
          </p:nvPr>
        </p:nvSpPr>
        <p:spPr>
          <a:xfrm>
            <a:off x="1189050" y="4153825"/>
            <a:ext cx="2658900"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 Aenean commodo ligula eget dolor.</a:t>
            </a:r>
            <a:endParaRPr/>
          </a:p>
        </p:txBody>
      </p:sp>
      <p:sp>
        <p:nvSpPr>
          <p:cNvPr id="653" name="Google Shape;653;p43"/>
          <p:cNvSpPr txBox="1">
            <a:spLocks noGrp="1"/>
          </p:cNvSpPr>
          <p:nvPr>
            <p:ph type="body" idx="5"/>
          </p:nvPr>
        </p:nvSpPr>
        <p:spPr>
          <a:xfrm>
            <a:off x="4713300" y="4142396"/>
            <a:ext cx="26589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 Aenean commodo ligula eget dolor.</a:t>
            </a:r>
            <a:endParaRPr/>
          </a:p>
        </p:txBody>
      </p:sp>
      <p:sp>
        <p:nvSpPr>
          <p:cNvPr id="654" name="Google Shape;654;p43"/>
          <p:cNvSpPr txBox="1">
            <a:spLocks noGrp="1"/>
          </p:cNvSpPr>
          <p:nvPr>
            <p:ph type="body" idx="6"/>
          </p:nvPr>
        </p:nvSpPr>
        <p:spPr>
          <a:xfrm>
            <a:off x="8237550" y="4129167"/>
            <a:ext cx="26589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 Aenean commodo ligula eget dolor.</a:t>
            </a:r>
            <a:endParaRPr/>
          </a:p>
        </p:txBody>
      </p:sp>
      <p:sp>
        <p:nvSpPr>
          <p:cNvPr id="655" name="Google Shape;655;p43"/>
          <p:cNvSpPr/>
          <p:nvPr/>
        </p:nvSpPr>
        <p:spPr>
          <a:xfrm>
            <a:off x="1798642" y="2109638"/>
            <a:ext cx="1393200" cy="139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3"/>
          <p:cNvSpPr/>
          <p:nvPr/>
        </p:nvSpPr>
        <p:spPr>
          <a:xfrm>
            <a:off x="5323717" y="2138367"/>
            <a:ext cx="1393200" cy="1393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3"/>
          <p:cNvSpPr/>
          <p:nvPr/>
        </p:nvSpPr>
        <p:spPr>
          <a:xfrm>
            <a:off x="8847142" y="2138384"/>
            <a:ext cx="1393200" cy="1393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8" name="Google Shape;658;p43"/>
          <p:cNvPicPr preferRelativeResize="0"/>
          <p:nvPr/>
        </p:nvPicPr>
        <p:blipFill rotWithShape="1">
          <a:blip r:embed="rId3">
            <a:alphaModFix/>
          </a:blip>
          <a:srcRect l="33004" t="8689" r="25212" b="61743"/>
          <a:stretch/>
        </p:blipFill>
        <p:spPr>
          <a:xfrm>
            <a:off x="1800302" y="2131007"/>
            <a:ext cx="1389900" cy="1389900"/>
          </a:xfrm>
          <a:prstGeom prst="ellipse">
            <a:avLst/>
          </a:prstGeom>
          <a:noFill/>
          <a:ln>
            <a:noFill/>
          </a:ln>
        </p:spPr>
      </p:pic>
      <p:pic>
        <p:nvPicPr>
          <p:cNvPr id="659" name="Google Shape;659;p43"/>
          <p:cNvPicPr preferRelativeResize="0"/>
          <p:nvPr/>
        </p:nvPicPr>
        <p:blipFill rotWithShape="1">
          <a:blip r:embed="rId4">
            <a:alphaModFix/>
          </a:blip>
          <a:srcRect l="32897" t="19488" r="25727" b="14540"/>
          <a:stretch/>
        </p:blipFill>
        <p:spPr>
          <a:xfrm>
            <a:off x="5325375" y="2140013"/>
            <a:ext cx="1389900" cy="1389900"/>
          </a:xfrm>
          <a:prstGeom prst="ellipse">
            <a:avLst/>
          </a:prstGeom>
          <a:noFill/>
          <a:ln>
            <a:noFill/>
          </a:ln>
        </p:spPr>
      </p:pic>
      <p:pic>
        <p:nvPicPr>
          <p:cNvPr id="660" name="Google Shape;660;p43"/>
          <p:cNvPicPr preferRelativeResize="0"/>
          <p:nvPr/>
        </p:nvPicPr>
        <p:blipFill rotWithShape="1">
          <a:blip r:embed="rId5">
            <a:alphaModFix/>
          </a:blip>
          <a:srcRect l="24173" b="50920"/>
          <a:stretch/>
        </p:blipFill>
        <p:spPr>
          <a:xfrm>
            <a:off x="8848802" y="2120327"/>
            <a:ext cx="1389900" cy="1389900"/>
          </a:xfrm>
          <a:prstGeom prst="ellipse">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64"/>
        <p:cNvGrpSpPr/>
        <p:nvPr/>
      </p:nvGrpSpPr>
      <p:grpSpPr>
        <a:xfrm>
          <a:off x="0" y="0"/>
          <a:ext cx="0" cy="0"/>
          <a:chOff x="0" y="0"/>
          <a:chExt cx="0" cy="0"/>
        </a:xfrm>
      </p:grpSpPr>
      <p:sp>
        <p:nvSpPr>
          <p:cNvPr id="665" name="Google Shape;665;p4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This is an editable world map.</a:t>
            </a:r>
            <a:endParaRPr/>
          </a:p>
        </p:txBody>
      </p:sp>
      <p:sp>
        <p:nvSpPr>
          <p:cNvPr id="666" name="Google Shape;666;p44"/>
          <p:cNvSpPr txBox="1">
            <a:spLocks noGrp="1"/>
          </p:cNvSpPr>
          <p:nvPr>
            <p:ph type="subTitle" idx="1"/>
          </p:nvPr>
        </p:nvSpPr>
        <p:spPr>
          <a:xfrm>
            <a:off x="8149900" y="1882375"/>
            <a:ext cx="3397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Showcase places</a:t>
            </a:r>
            <a:endParaRPr/>
          </a:p>
        </p:txBody>
      </p:sp>
      <p:sp>
        <p:nvSpPr>
          <p:cNvPr id="667" name="Google Shape;667;p44"/>
          <p:cNvSpPr txBox="1">
            <a:spLocks noGrp="1"/>
          </p:cNvSpPr>
          <p:nvPr>
            <p:ph type="subTitle" idx="2"/>
          </p:nvPr>
        </p:nvSpPr>
        <p:spPr>
          <a:xfrm>
            <a:off x="8149900" y="4102757"/>
            <a:ext cx="3397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100% Editable</a:t>
            </a:r>
            <a:endParaRPr/>
          </a:p>
        </p:txBody>
      </p:sp>
      <p:grpSp>
        <p:nvGrpSpPr>
          <p:cNvPr id="668" name="Google Shape;668;p44"/>
          <p:cNvGrpSpPr/>
          <p:nvPr/>
        </p:nvGrpSpPr>
        <p:grpSpPr>
          <a:xfrm>
            <a:off x="95072" y="1992388"/>
            <a:ext cx="7944879" cy="3615709"/>
            <a:chOff x="275475" y="1342375"/>
            <a:chExt cx="7012250" cy="3021400"/>
          </a:xfrm>
        </p:grpSpPr>
        <p:sp>
          <p:nvSpPr>
            <p:cNvPr id="669" name="Google Shape;669;p44"/>
            <p:cNvSpPr/>
            <p:nvPr/>
          </p:nvSpPr>
          <p:spPr>
            <a:xfrm>
              <a:off x="4871175" y="2237375"/>
              <a:ext cx="257375" cy="209425"/>
            </a:xfrm>
            <a:custGeom>
              <a:avLst/>
              <a:gdLst/>
              <a:ahLst/>
              <a:cxnLst/>
              <a:rect l="l" t="t" r="r" b="b"/>
              <a:pathLst>
                <a:path w="10295" h="8377" extrusionOk="0">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0" name="Google Shape;670;p44"/>
            <p:cNvSpPr/>
            <p:nvPr/>
          </p:nvSpPr>
          <p:spPr>
            <a:xfrm>
              <a:off x="3951650" y="3212825"/>
              <a:ext cx="249075" cy="306150"/>
            </a:xfrm>
            <a:custGeom>
              <a:avLst/>
              <a:gdLst/>
              <a:ahLst/>
              <a:cxnLst/>
              <a:rect l="l" t="t" r="r" b="b"/>
              <a:pathLst>
                <a:path w="9963" h="12246" extrusionOk="0">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1" name="Google Shape;671;p44"/>
            <p:cNvSpPr/>
            <p:nvPr/>
          </p:nvSpPr>
          <p:spPr>
            <a:xfrm>
              <a:off x="4073750" y="2143225"/>
              <a:ext cx="34275" cy="68200"/>
            </a:xfrm>
            <a:custGeom>
              <a:avLst/>
              <a:gdLst/>
              <a:ahLst/>
              <a:cxnLst/>
              <a:rect l="l" t="t" r="r" b="b"/>
              <a:pathLst>
                <a:path w="1371" h="2728" extrusionOk="0">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2" name="Google Shape;672;p44"/>
            <p:cNvSpPr/>
            <p:nvPr/>
          </p:nvSpPr>
          <p:spPr>
            <a:xfrm>
              <a:off x="4728800" y="2520950"/>
              <a:ext cx="92750" cy="80775"/>
            </a:xfrm>
            <a:custGeom>
              <a:avLst/>
              <a:gdLst/>
              <a:ahLst/>
              <a:cxnLst/>
              <a:rect l="l" t="t" r="r" b="b"/>
              <a:pathLst>
                <a:path w="3710" h="3231" extrusionOk="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3" name="Google Shape;673;p44"/>
            <p:cNvSpPr/>
            <p:nvPr/>
          </p:nvSpPr>
          <p:spPr>
            <a:xfrm>
              <a:off x="2369900" y="3607675"/>
              <a:ext cx="310150" cy="748675"/>
            </a:xfrm>
            <a:custGeom>
              <a:avLst/>
              <a:gdLst/>
              <a:ahLst/>
              <a:cxnLst/>
              <a:rect l="l" t="t" r="r" b="b"/>
              <a:pathLst>
                <a:path w="12406" h="29947" extrusionOk="0">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4" name="Google Shape;674;p44"/>
            <p:cNvSpPr/>
            <p:nvPr/>
          </p:nvSpPr>
          <p:spPr>
            <a:xfrm>
              <a:off x="4521975" y="2175175"/>
              <a:ext cx="63650" cy="56500"/>
            </a:xfrm>
            <a:custGeom>
              <a:avLst/>
              <a:gdLst/>
              <a:ahLst/>
              <a:cxnLst/>
              <a:rect l="l" t="t" r="r" b="b"/>
              <a:pathLst>
                <a:path w="2546" h="2260" extrusionOk="0">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5" name="Google Shape;675;p44"/>
            <p:cNvSpPr/>
            <p:nvPr/>
          </p:nvSpPr>
          <p:spPr>
            <a:xfrm>
              <a:off x="5901700" y="3354050"/>
              <a:ext cx="798875" cy="747525"/>
            </a:xfrm>
            <a:custGeom>
              <a:avLst/>
              <a:gdLst/>
              <a:ahLst/>
              <a:cxnLst/>
              <a:rect l="l" t="t" r="r" b="b"/>
              <a:pathLst>
                <a:path w="31955" h="29901" extrusionOk="0">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6" name="Google Shape;676;p44"/>
            <p:cNvSpPr/>
            <p:nvPr/>
          </p:nvSpPr>
          <p:spPr>
            <a:xfrm>
              <a:off x="3889450" y="2003125"/>
              <a:ext cx="130975" cy="57950"/>
            </a:xfrm>
            <a:custGeom>
              <a:avLst/>
              <a:gdLst/>
              <a:ahLst/>
              <a:cxnLst/>
              <a:rect l="l" t="t" r="r" b="b"/>
              <a:pathLst>
                <a:path w="5239" h="2318" extrusionOk="0">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7" name="Google Shape;677;p44"/>
            <p:cNvSpPr/>
            <p:nvPr/>
          </p:nvSpPr>
          <p:spPr>
            <a:xfrm>
              <a:off x="4546500" y="2161475"/>
              <a:ext cx="104725" cy="81050"/>
            </a:xfrm>
            <a:custGeom>
              <a:avLst/>
              <a:gdLst/>
              <a:ahLst/>
              <a:cxnLst/>
              <a:rect l="l" t="t" r="r" b="b"/>
              <a:pathLst>
                <a:path w="4189" h="3242" extrusionOk="0">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8" name="Google Shape;678;p44"/>
            <p:cNvSpPr/>
            <p:nvPr/>
          </p:nvSpPr>
          <p:spPr>
            <a:xfrm>
              <a:off x="4302575" y="3165450"/>
              <a:ext cx="34825" cy="48250"/>
            </a:xfrm>
            <a:custGeom>
              <a:avLst/>
              <a:gdLst/>
              <a:ahLst/>
              <a:cxnLst/>
              <a:rect l="l" t="t" r="r" b="b"/>
              <a:pathLst>
                <a:path w="1393" h="1930" extrusionOk="0">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79" name="Google Shape;679;p44"/>
            <p:cNvSpPr/>
            <p:nvPr/>
          </p:nvSpPr>
          <p:spPr>
            <a:xfrm>
              <a:off x="3764775" y="1949775"/>
              <a:ext cx="63350" cy="42825"/>
            </a:xfrm>
            <a:custGeom>
              <a:avLst/>
              <a:gdLst/>
              <a:ahLst/>
              <a:cxnLst/>
              <a:rect l="l" t="t" r="r" b="b"/>
              <a:pathLst>
                <a:path w="2534" h="1713" extrusionOk="0">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0" name="Google Shape;680;p44"/>
            <p:cNvSpPr/>
            <p:nvPr/>
          </p:nvSpPr>
          <p:spPr>
            <a:xfrm>
              <a:off x="3736525" y="2834500"/>
              <a:ext cx="60500" cy="138400"/>
            </a:xfrm>
            <a:custGeom>
              <a:avLst/>
              <a:gdLst/>
              <a:ahLst/>
              <a:cxnLst/>
              <a:rect l="l" t="t" r="r" b="b"/>
              <a:pathLst>
                <a:path w="2420" h="5536" extrusionOk="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1" name="Google Shape;681;p44"/>
            <p:cNvSpPr/>
            <p:nvPr/>
          </p:nvSpPr>
          <p:spPr>
            <a:xfrm>
              <a:off x="3612125" y="2769175"/>
              <a:ext cx="152375" cy="124975"/>
            </a:xfrm>
            <a:custGeom>
              <a:avLst/>
              <a:gdLst/>
              <a:ahLst/>
              <a:cxnLst/>
              <a:rect l="l" t="t" r="r" b="b"/>
              <a:pathLst>
                <a:path w="6095" h="4999" extrusionOk="0">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2" name="Google Shape;682;p44"/>
            <p:cNvSpPr/>
            <p:nvPr/>
          </p:nvSpPr>
          <p:spPr>
            <a:xfrm>
              <a:off x="5438375" y="2512125"/>
              <a:ext cx="102725" cy="130975"/>
            </a:xfrm>
            <a:custGeom>
              <a:avLst/>
              <a:gdLst/>
              <a:ahLst/>
              <a:cxnLst/>
              <a:rect l="l" t="t" r="r" b="b"/>
              <a:pathLst>
                <a:path w="4109" h="5239" extrusionOk="0">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3" name="Google Shape;683;p44"/>
            <p:cNvSpPr/>
            <p:nvPr/>
          </p:nvSpPr>
          <p:spPr>
            <a:xfrm>
              <a:off x="4126250" y="2109550"/>
              <a:ext cx="111850" cy="65925"/>
            </a:xfrm>
            <a:custGeom>
              <a:avLst/>
              <a:gdLst/>
              <a:ahLst/>
              <a:cxnLst/>
              <a:rect l="l" t="t" r="r" b="b"/>
              <a:pathLst>
                <a:path w="4474" h="2637" extrusionOk="0">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4" name="Google Shape;684;p44"/>
            <p:cNvSpPr/>
            <p:nvPr/>
          </p:nvSpPr>
          <p:spPr>
            <a:xfrm>
              <a:off x="4004425" y="2087575"/>
              <a:ext cx="71075" cy="56800"/>
            </a:xfrm>
            <a:custGeom>
              <a:avLst/>
              <a:gdLst/>
              <a:ahLst/>
              <a:cxnLst/>
              <a:rect l="l" t="t" r="r" b="b"/>
              <a:pathLst>
                <a:path w="2843" h="2272" extrusionOk="0">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5" name="Google Shape;685;p44"/>
            <p:cNvSpPr/>
            <p:nvPr/>
          </p:nvSpPr>
          <p:spPr>
            <a:xfrm>
              <a:off x="4117700" y="1848775"/>
              <a:ext cx="158350" cy="104450"/>
            </a:xfrm>
            <a:custGeom>
              <a:avLst/>
              <a:gdLst/>
              <a:ahLst/>
              <a:cxnLst/>
              <a:rect l="l" t="t" r="r" b="b"/>
              <a:pathLst>
                <a:path w="6334" h="4178" extrusionOk="0">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6" name="Google Shape;686;p44"/>
            <p:cNvSpPr/>
            <p:nvPr/>
          </p:nvSpPr>
          <p:spPr>
            <a:xfrm>
              <a:off x="1953075" y="2692425"/>
              <a:ext cx="29125" cy="59375"/>
            </a:xfrm>
            <a:custGeom>
              <a:avLst/>
              <a:gdLst/>
              <a:ahLst/>
              <a:cxnLst/>
              <a:rect l="l" t="t" r="r" b="b"/>
              <a:pathLst>
                <a:path w="1165" h="2375" extrusionOk="0">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7" name="Google Shape;687;p44"/>
            <p:cNvSpPr/>
            <p:nvPr/>
          </p:nvSpPr>
          <p:spPr>
            <a:xfrm>
              <a:off x="2335100" y="3333800"/>
              <a:ext cx="250800" cy="297300"/>
            </a:xfrm>
            <a:custGeom>
              <a:avLst/>
              <a:gdLst/>
              <a:ahLst/>
              <a:cxnLst/>
              <a:rect l="l" t="t" r="r" b="b"/>
              <a:pathLst>
                <a:path w="10032" h="11892" extrusionOk="0">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8" name="Google Shape;688;p44"/>
            <p:cNvSpPr/>
            <p:nvPr/>
          </p:nvSpPr>
          <p:spPr>
            <a:xfrm>
              <a:off x="2242375" y="2993125"/>
              <a:ext cx="784625" cy="885325"/>
            </a:xfrm>
            <a:custGeom>
              <a:avLst/>
              <a:gdLst/>
              <a:ahLst/>
              <a:cxnLst/>
              <a:rect l="l" t="t" r="r" b="b"/>
              <a:pathLst>
                <a:path w="31385" h="35413" extrusionOk="0">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89" name="Google Shape;689;p44"/>
            <p:cNvSpPr/>
            <p:nvPr/>
          </p:nvSpPr>
          <p:spPr>
            <a:xfrm>
              <a:off x="6007825" y="2988575"/>
              <a:ext cx="23725" cy="32825"/>
            </a:xfrm>
            <a:custGeom>
              <a:avLst/>
              <a:gdLst/>
              <a:ahLst/>
              <a:cxnLst/>
              <a:rect l="l" t="t" r="r" b="b"/>
              <a:pathLst>
                <a:path w="949" h="1313" extrusionOk="0">
                  <a:moveTo>
                    <a:pt x="1" y="845"/>
                  </a:moveTo>
                  <a:lnTo>
                    <a:pt x="377" y="1313"/>
                  </a:lnTo>
                  <a:lnTo>
                    <a:pt x="537" y="993"/>
                  </a:lnTo>
                  <a:lnTo>
                    <a:pt x="925" y="1027"/>
                  </a:lnTo>
                  <a:lnTo>
                    <a:pt x="937" y="434"/>
                  </a:lnTo>
                  <a:lnTo>
                    <a:pt x="948" y="0"/>
                  </a:lnTo>
                  <a:lnTo>
                    <a:pt x="298" y="49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0" name="Google Shape;690;p44"/>
            <p:cNvSpPr/>
            <p:nvPr/>
          </p:nvSpPr>
          <p:spPr>
            <a:xfrm>
              <a:off x="5443775" y="2469900"/>
              <a:ext cx="64800" cy="36250"/>
            </a:xfrm>
            <a:custGeom>
              <a:avLst/>
              <a:gdLst/>
              <a:ahLst/>
              <a:cxnLst/>
              <a:rect l="l" t="t" r="r" b="b"/>
              <a:pathLst>
                <a:path w="2592" h="1450" extrusionOk="0">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1" name="Google Shape;691;p44"/>
            <p:cNvSpPr/>
            <p:nvPr/>
          </p:nvSpPr>
          <p:spPr>
            <a:xfrm>
              <a:off x="4109700" y="3512675"/>
              <a:ext cx="189175" cy="208300"/>
            </a:xfrm>
            <a:custGeom>
              <a:avLst/>
              <a:gdLst/>
              <a:ahLst/>
              <a:cxnLst/>
              <a:rect l="l" t="t" r="r" b="b"/>
              <a:pathLst>
                <a:path w="7567" h="8332" extrusionOk="0">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2" name="Google Shape;692;p44"/>
            <p:cNvSpPr/>
            <p:nvPr/>
          </p:nvSpPr>
          <p:spPr>
            <a:xfrm>
              <a:off x="4010425" y="2859325"/>
              <a:ext cx="258775" cy="201175"/>
            </a:xfrm>
            <a:custGeom>
              <a:avLst/>
              <a:gdLst/>
              <a:ahLst/>
              <a:cxnLst/>
              <a:rect l="l" t="t" r="r" b="b"/>
              <a:pathLst>
                <a:path w="10351" h="8047" extrusionOk="0">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3" name="Google Shape;693;p44"/>
            <p:cNvSpPr/>
            <p:nvPr/>
          </p:nvSpPr>
          <p:spPr>
            <a:xfrm>
              <a:off x="1465200" y="1347225"/>
              <a:ext cx="1519000" cy="811125"/>
            </a:xfrm>
            <a:custGeom>
              <a:avLst/>
              <a:gdLst/>
              <a:ahLst/>
              <a:cxnLst/>
              <a:rect l="l" t="t" r="r" b="b"/>
              <a:pathLst>
                <a:path w="60760" h="32445" extrusionOk="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4" name="Google Shape;694;p44"/>
            <p:cNvSpPr/>
            <p:nvPr/>
          </p:nvSpPr>
          <p:spPr>
            <a:xfrm>
              <a:off x="3828675" y="2029950"/>
              <a:ext cx="78200" cy="45675"/>
            </a:xfrm>
            <a:custGeom>
              <a:avLst/>
              <a:gdLst/>
              <a:ahLst/>
              <a:cxnLst/>
              <a:rect l="l" t="t" r="r" b="b"/>
              <a:pathLst>
                <a:path w="3128" h="1827" extrusionOk="0">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5" name="Google Shape;695;p44"/>
            <p:cNvSpPr/>
            <p:nvPr/>
          </p:nvSpPr>
          <p:spPr>
            <a:xfrm>
              <a:off x="2331975" y="3510975"/>
              <a:ext cx="267625" cy="852800"/>
            </a:xfrm>
            <a:custGeom>
              <a:avLst/>
              <a:gdLst/>
              <a:ahLst/>
              <a:cxnLst/>
              <a:rect l="l" t="t" r="r" b="b"/>
              <a:pathLst>
                <a:path w="10705" h="34112" extrusionOk="0">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6" name="Google Shape;696;p44"/>
            <p:cNvSpPr/>
            <p:nvPr/>
          </p:nvSpPr>
          <p:spPr>
            <a:xfrm>
              <a:off x="5085725" y="1906425"/>
              <a:ext cx="1024275" cy="792875"/>
            </a:xfrm>
            <a:custGeom>
              <a:avLst/>
              <a:gdLst/>
              <a:ahLst/>
              <a:cxnLst/>
              <a:rect l="l" t="t" r="r" b="b"/>
              <a:pathLst>
                <a:path w="40971" h="31715" extrusionOk="0">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7" name="Google Shape;697;p44"/>
            <p:cNvSpPr/>
            <p:nvPr/>
          </p:nvSpPr>
          <p:spPr>
            <a:xfrm>
              <a:off x="3549350" y="2873300"/>
              <a:ext cx="120725" cy="140400"/>
            </a:xfrm>
            <a:custGeom>
              <a:avLst/>
              <a:gdLst/>
              <a:ahLst/>
              <a:cxnLst/>
              <a:rect l="l" t="t" r="r" b="b"/>
              <a:pathLst>
                <a:path w="4829" h="5616" extrusionOk="0">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8" name="Google Shape;698;p44"/>
            <p:cNvSpPr/>
            <p:nvPr/>
          </p:nvSpPr>
          <p:spPr>
            <a:xfrm>
              <a:off x="3891450" y="2820250"/>
              <a:ext cx="150950" cy="252800"/>
            </a:xfrm>
            <a:custGeom>
              <a:avLst/>
              <a:gdLst/>
              <a:ahLst/>
              <a:cxnLst/>
              <a:rect l="l" t="t" r="r" b="b"/>
              <a:pathLst>
                <a:path w="6038" h="10112" extrusionOk="0">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699" name="Google Shape;699;p44"/>
            <p:cNvSpPr/>
            <p:nvPr/>
          </p:nvSpPr>
          <p:spPr>
            <a:xfrm>
              <a:off x="3965050" y="2992850"/>
              <a:ext cx="381200" cy="420000"/>
            </a:xfrm>
            <a:custGeom>
              <a:avLst/>
              <a:gdLst/>
              <a:ahLst/>
              <a:cxnLst/>
              <a:rect l="l" t="t" r="r" b="b"/>
              <a:pathLst>
                <a:path w="15248" h="16800" extrusionOk="0">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0" name="Google Shape;700;p44"/>
            <p:cNvSpPr/>
            <p:nvPr/>
          </p:nvSpPr>
          <p:spPr>
            <a:xfrm>
              <a:off x="3943375" y="3027375"/>
              <a:ext cx="147525" cy="198875"/>
            </a:xfrm>
            <a:custGeom>
              <a:avLst/>
              <a:gdLst/>
              <a:ahLst/>
              <a:cxnLst/>
              <a:rect l="l" t="t" r="r" b="b"/>
              <a:pathLst>
                <a:path w="5901" h="7955" extrusionOk="0">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1" name="Google Shape;701;p44"/>
            <p:cNvSpPr/>
            <p:nvPr/>
          </p:nvSpPr>
          <p:spPr>
            <a:xfrm>
              <a:off x="2138250" y="2829950"/>
              <a:ext cx="242825" cy="379750"/>
            </a:xfrm>
            <a:custGeom>
              <a:avLst/>
              <a:gdLst/>
              <a:ahLst/>
              <a:cxnLst/>
              <a:rect l="l" t="t" r="r" b="b"/>
              <a:pathLst>
                <a:path w="9713" h="15190" extrusionOk="0">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2" name="Google Shape;702;p44"/>
            <p:cNvSpPr/>
            <p:nvPr/>
          </p:nvSpPr>
          <p:spPr>
            <a:xfrm>
              <a:off x="2008150" y="2857625"/>
              <a:ext cx="65650" cy="67625"/>
            </a:xfrm>
            <a:custGeom>
              <a:avLst/>
              <a:gdLst/>
              <a:ahLst/>
              <a:cxnLst/>
              <a:rect l="l" t="t" r="r" b="b"/>
              <a:pathLst>
                <a:path w="2626" h="2705" extrusionOk="0">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3" name="Google Shape;703;p44"/>
            <p:cNvSpPr/>
            <p:nvPr/>
          </p:nvSpPr>
          <p:spPr>
            <a:xfrm>
              <a:off x="2054075" y="2586000"/>
              <a:ext cx="207450" cy="75650"/>
            </a:xfrm>
            <a:custGeom>
              <a:avLst/>
              <a:gdLst/>
              <a:ahLst/>
              <a:cxnLst/>
              <a:rect l="l" t="t" r="r" b="b"/>
              <a:pathLst>
                <a:path w="8298" h="3026" extrusionOk="0">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4" name="Google Shape;704;p44"/>
            <p:cNvSpPr/>
            <p:nvPr/>
          </p:nvSpPr>
          <p:spPr>
            <a:xfrm>
              <a:off x="3933950" y="1957475"/>
              <a:ext cx="116425" cy="56525"/>
            </a:xfrm>
            <a:custGeom>
              <a:avLst/>
              <a:gdLst/>
              <a:ahLst/>
              <a:cxnLst/>
              <a:rect l="l" t="t" r="r" b="b"/>
              <a:pathLst>
                <a:path w="4657" h="2261" extrusionOk="0">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5" name="Google Shape;705;p44"/>
            <p:cNvSpPr/>
            <p:nvPr/>
          </p:nvSpPr>
          <p:spPr>
            <a:xfrm>
              <a:off x="3824100" y="1873900"/>
              <a:ext cx="156675" cy="167775"/>
            </a:xfrm>
            <a:custGeom>
              <a:avLst/>
              <a:gdLst/>
              <a:ahLst/>
              <a:cxnLst/>
              <a:rect l="l" t="t" r="r" b="b"/>
              <a:pathLst>
                <a:path w="6267" h="6711" extrusionOk="0">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6" name="Google Shape;706;p44"/>
            <p:cNvSpPr/>
            <p:nvPr/>
          </p:nvSpPr>
          <p:spPr>
            <a:xfrm>
              <a:off x="4551075" y="2824225"/>
              <a:ext cx="32550" cy="39975"/>
            </a:xfrm>
            <a:custGeom>
              <a:avLst/>
              <a:gdLst/>
              <a:ahLst/>
              <a:cxnLst/>
              <a:rect l="l" t="t" r="r" b="b"/>
              <a:pathLst>
                <a:path w="1302" h="1599" extrusionOk="0">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7" name="Google Shape;707;p44"/>
            <p:cNvSpPr/>
            <p:nvPr/>
          </p:nvSpPr>
          <p:spPr>
            <a:xfrm>
              <a:off x="3855200" y="1815675"/>
              <a:ext cx="77350" cy="62225"/>
            </a:xfrm>
            <a:custGeom>
              <a:avLst/>
              <a:gdLst/>
              <a:ahLst/>
              <a:cxnLst/>
              <a:rect l="l" t="t" r="r" b="b"/>
              <a:pathLst>
                <a:path w="3094" h="2489" extrusionOk="0">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8" name="Google Shape;708;p44"/>
            <p:cNvSpPr/>
            <p:nvPr/>
          </p:nvSpPr>
          <p:spPr>
            <a:xfrm>
              <a:off x="2301725" y="2660750"/>
              <a:ext cx="71625" cy="52250"/>
            </a:xfrm>
            <a:custGeom>
              <a:avLst/>
              <a:gdLst/>
              <a:ahLst/>
              <a:cxnLst/>
              <a:rect l="l" t="t" r="r" b="b"/>
              <a:pathLst>
                <a:path w="2865" h="2090" extrusionOk="0">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09" name="Google Shape;709;p44"/>
            <p:cNvSpPr/>
            <p:nvPr/>
          </p:nvSpPr>
          <p:spPr>
            <a:xfrm>
              <a:off x="3553075" y="2269025"/>
              <a:ext cx="402875" cy="410600"/>
            </a:xfrm>
            <a:custGeom>
              <a:avLst/>
              <a:gdLst/>
              <a:ahLst/>
              <a:cxnLst/>
              <a:rect l="l" t="t" r="r" b="b"/>
              <a:pathLst>
                <a:path w="16115" h="16424" extrusionOk="0">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0" name="Google Shape;710;p44"/>
            <p:cNvSpPr/>
            <p:nvPr/>
          </p:nvSpPr>
          <p:spPr>
            <a:xfrm>
              <a:off x="2098875" y="3081000"/>
              <a:ext cx="114725" cy="143550"/>
            </a:xfrm>
            <a:custGeom>
              <a:avLst/>
              <a:gdLst/>
              <a:ahLst/>
              <a:cxnLst/>
              <a:rect l="l" t="t" r="r" b="b"/>
              <a:pathLst>
                <a:path w="4589" h="5742" extrusionOk="0">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1" name="Google Shape;711;p44"/>
            <p:cNvSpPr/>
            <p:nvPr/>
          </p:nvSpPr>
          <p:spPr>
            <a:xfrm>
              <a:off x="4196425" y="2395425"/>
              <a:ext cx="248250" cy="217700"/>
            </a:xfrm>
            <a:custGeom>
              <a:avLst/>
              <a:gdLst/>
              <a:ahLst/>
              <a:cxnLst/>
              <a:rect l="l" t="t" r="r" b="b"/>
              <a:pathLst>
                <a:path w="9930" h="8708" extrusionOk="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2" name="Google Shape;712;p44"/>
            <p:cNvSpPr/>
            <p:nvPr/>
          </p:nvSpPr>
          <p:spPr>
            <a:xfrm>
              <a:off x="4442375" y="2703850"/>
              <a:ext cx="136400" cy="125550"/>
            </a:xfrm>
            <a:custGeom>
              <a:avLst/>
              <a:gdLst/>
              <a:ahLst/>
              <a:cxnLst/>
              <a:rect l="l" t="t" r="r" b="b"/>
              <a:pathLst>
                <a:path w="5456" h="5022" extrusionOk="0">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3" name="Google Shape;713;p44"/>
            <p:cNvSpPr/>
            <p:nvPr/>
          </p:nvSpPr>
          <p:spPr>
            <a:xfrm>
              <a:off x="4098000" y="1776025"/>
              <a:ext cx="76500" cy="44825"/>
            </a:xfrm>
            <a:custGeom>
              <a:avLst/>
              <a:gdLst/>
              <a:ahLst/>
              <a:cxnLst/>
              <a:rect l="l" t="t" r="r" b="b"/>
              <a:pathLst>
                <a:path w="3060" h="1793" extrusionOk="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4" name="Google Shape;714;p44"/>
            <p:cNvSpPr/>
            <p:nvPr/>
          </p:nvSpPr>
          <p:spPr>
            <a:xfrm>
              <a:off x="4380175" y="2772875"/>
              <a:ext cx="296175" cy="261650"/>
            </a:xfrm>
            <a:custGeom>
              <a:avLst/>
              <a:gdLst/>
              <a:ahLst/>
              <a:cxnLst/>
              <a:rect l="l" t="t" r="r" b="b"/>
              <a:pathLst>
                <a:path w="11847" h="10466" extrusionOk="0">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5" name="Google Shape;715;p44"/>
            <p:cNvSpPr/>
            <p:nvPr/>
          </p:nvSpPr>
          <p:spPr>
            <a:xfrm>
              <a:off x="4022100" y="1565475"/>
              <a:ext cx="189775" cy="205450"/>
            </a:xfrm>
            <a:custGeom>
              <a:avLst/>
              <a:gdLst/>
              <a:ahLst/>
              <a:cxnLst/>
              <a:rect l="l" t="t" r="r" b="b"/>
              <a:pathLst>
                <a:path w="7591" h="8218" extrusionOk="0">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6" name="Google Shape;716;p44"/>
            <p:cNvSpPr/>
            <p:nvPr/>
          </p:nvSpPr>
          <p:spPr>
            <a:xfrm>
              <a:off x="7224100" y="3476725"/>
              <a:ext cx="63625" cy="50250"/>
            </a:xfrm>
            <a:custGeom>
              <a:avLst/>
              <a:gdLst/>
              <a:ahLst/>
              <a:cxnLst/>
              <a:rect l="l" t="t" r="r" b="b"/>
              <a:pathLst>
                <a:path w="2545" h="2010" extrusionOk="0">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7" name="Google Shape;717;p44"/>
            <p:cNvSpPr/>
            <p:nvPr/>
          </p:nvSpPr>
          <p:spPr>
            <a:xfrm>
              <a:off x="3897425" y="3059625"/>
              <a:ext cx="113300" cy="142950"/>
            </a:xfrm>
            <a:custGeom>
              <a:avLst/>
              <a:gdLst/>
              <a:ahLst/>
              <a:cxnLst/>
              <a:rect l="l" t="t" r="r" b="b"/>
              <a:pathLst>
                <a:path w="4532" h="5718" extrusionOk="0">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8" name="Google Shape;718;p44"/>
            <p:cNvSpPr/>
            <p:nvPr/>
          </p:nvSpPr>
          <p:spPr>
            <a:xfrm>
              <a:off x="3593575" y="1796275"/>
              <a:ext cx="156375" cy="186625"/>
            </a:xfrm>
            <a:custGeom>
              <a:avLst/>
              <a:gdLst/>
              <a:ahLst/>
              <a:cxnLst/>
              <a:rect l="l" t="t" r="r" b="b"/>
              <a:pathLst>
                <a:path w="6255" h="7465" extrusionOk="0">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19" name="Google Shape;719;p44"/>
            <p:cNvSpPr/>
            <p:nvPr/>
          </p:nvSpPr>
          <p:spPr>
            <a:xfrm>
              <a:off x="4445800" y="2124375"/>
              <a:ext cx="131825" cy="54825"/>
            </a:xfrm>
            <a:custGeom>
              <a:avLst/>
              <a:gdLst/>
              <a:ahLst/>
              <a:cxnLst/>
              <a:rect l="l" t="t" r="r" b="b"/>
              <a:pathLst>
                <a:path w="5273" h="2193" extrusionOk="0">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0" name="Google Shape;720;p44"/>
            <p:cNvSpPr/>
            <p:nvPr/>
          </p:nvSpPr>
          <p:spPr>
            <a:xfrm>
              <a:off x="3656350" y="2860475"/>
              <a:ext cx="85900" cy="144950"/>
            </a:xfrm>
            <a:custGeom>
              <a:avLst/>
              <a:gdLst/>
              <a:ahLst/>
              <a:cxnLst/>
              <a:rect l="l" t="t" r="r" b="b"/>
              <a:pathLst>
                <a:path w="3436" h="5798" extrusionOk="0">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1" name="Google Shape;721;p44"/>
            <p:cNvSpPr/>
            <p:nvPr/>
          </p:nvSpPr>
          <p:spPr>
            <a:xfrm>
              <a:off x="3419550" y="2826525"/>
              <a:ext cx="145250" cy="119850"/>
            </a:xfrm>
            <a:custGeom>
              <a:avLst/>
              <a:gdLst/>
              <a:ahLst/>
              <a:cxnLst/>
              <a:rect l="l" t="t" r="r" b="b"/>
              <a:pathLst>
                <a:path w="5810" h="4794" extrusionOk="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2" name="Google Shape;722;p44"/>
            <p:cNvSpPr/>
            <p:nvPr/>
          </p:nvSpPr>
          <p:spPr>
            <a:xfrm>
              <a:off x="3386450" y="2797425"/>
              <a:ext cx="59650" cy="16850"/>
            </a:xfrm>
            <a:custGeom>
              <a:avLst/>
              <a:gdLst/>
              <a:ahLst/>
              <a:cxnLst/>
              <a:rect l="l" t="t" r="r" b="b"/>
              <a:pathLst>
                <a:path w="2386" h="674" extrusionOk="0">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3" name="Google Shape;723;p44"/>
            <p:cNvSpPr/>
            <p:nvPr/>
          </p:nvSpPr>
          <p:spPr>
            <a:xfrm>
              <a:off x="3389300" y="2825675"/>
              <a:ext cx="59375" cy="35950"/>
            </a:xfrm>
            <a:custGeom>
              <a:avLst/>
              <a:gdLst/>
              <a:ahLst/>
              <a:cxnLst/>
              <a:rect l="l" t="t" r="r" b="b"/>
              <a:pathLst>
                <a:path w="2375" h="1438" extrusionOk="0">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4" name="Google Shape;724;p44"/>
            <p:cNvSpPr/>
            <p:nvPr/>
          </p:nvSpPr>
          <p:spPr>
            <a:xfrm>
              <a:off x="3907700" y="3060175"/>
              <a:ext cx="39675" cy="28850"/>
            </a:xfrm>
            <a:custGeom>
              <a:avLst/>
              <a:gdLst/>
              <a:ahLst/>
              <a:cxnLst/>
              <a:rect l="l" t="t" r="r" b="b"/>
              <a:pathLst>
                <a:path w="1587" h="1154" extrusionOk="0">
                  <a:moveTo>
                    <a:pt x="1587" y="24"/>
                  </a:moveTo>
                  <a:lnTo>
                    <a:pt x="275" y="1"/>
                  </a:lnTo>
                  <a:lnTo>
                    <a:pt x="1" y="1028"/>
                  </a:lnTo>
                  <a:lnTo>
                    <a:pt x="149" y="1153"/>
                  </a:lnTo>
                  <a:lnTo>
                    <a:pt x="423" y="1119"/>
                  </a:lnTo>
                  <a:lnTo>
                    <a:pt x="1587" y="111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5" name="Google Shape;725;p44"/>
            <p:cNvSpPr/>
            <p:nvPr/>
          </p:nvSpPr>
          <p:spPr>
            <a:xfrm>
              <a:off x="4094300" y="2162625"/>
              <a:ext cx="123275" cy="157225"/>
            </a:xfrm>
            <a:custGeom>
              <a:avLst/>
              <a:gdLst/>
              <a:ahLst/>
              <a:cxnLst/>
              <a:rect l="l" t="t" r="r" b="b"/>
              <a:pathLst>
                <a:path w="4931" h="6289" extrusionOk="0">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6" name="Google Shape;726;p44"/>
            <p:cNvSpPr/>
            <p:nvPr/>
          </p:nvSpPr>
          <p:spPr>
            <a:xfrm>
              <a:off x="2778475" y="1342375"/>
              <a:ext cx="794300" cy="424550"/>
            </a:xfrm>
            <a:custGeom>
              <a:avLst/>
              <a:gdLst/>
              <a:ahLst/>
              <a:cxnLst/>
              <a:rect l="l" t="t" r="r" b="b"/>
              <a:pathLst>
                <a:path w="31772" h="16982" extrusionOk="0">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7" name="Google Shape;727;p44"/>
            <p:cNvSpPr/>
            <p:nvPr/>
          </p:nvSpPr>
          <p:spPr>
            <a:xfrm>
              <a:off x="1890025" y="2707825"/>
              <a:ext cx="82475" cy="92750"/>
            </a:xfrm>
            <a:custGeom>
              <a:avLst/>
              <a:gdLst/>
              <a:ahLst/>
              <a:cxnLst/>
              <a:rect l="l" t="t" r="r" b="b"/>
              <a:pathLst>
                <a:path w="3299" h="3710" extrusionOk="0">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8" name="Google Shape;728;p44"/>
            <p:cNvSpPr/>
            <p:nvPr/>
          </p:nvSpPr>
          <p:spPr>
            <a:xfrm>
              <a:off x="2492600" y="2922100"/>
              <a:ext cx="95875" cy="161225"/>
            </a:xfrm>
            <a:custGeom>
              <a:avLst/>
              <a:gdLst/>
              <a:ahLst/>
              <a:cxnLst/>
              <a:rect l="l" t="t" r="r" b="b"/>
              <a:pathLst>
                <a:path w="3835" h="6449" extrusionOk="0">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29" name="Google Shape;729;p44"/>
            <p:cNvSpPr/>
            <p:nvPr/>
          </p:nvSpPr>
          <p:spPr>
            <a:xfrm>
              <a:off x="1947100" y="2748925"/>
              <a:ext cx="124400" cy="68775"/>
            </a:xfrm>
            <a:custGeom>
              <a:avLst/>
              <a:gdLst/>
              <a:ahLst/>
              <a:cxnLst/>
              <a:rect l="l" t="t" r="r" b="b"/>
              <a:pathLst>
                <a:path w="4976" h="2751" extrusionOk="0">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0" name="Google Shape;730;p44"/>
            <p:cNvSpPr/>
            <p:nvPr/>
          </p:nvSpPr>
          <p:spPr>
            <a:xfrm>
              <a:off x="3966475" y="2059325"/>
              <a:ext cx="102725" cy="88475"/>
            </a:xfrm>
            <a:custGeom>
              <a:avLst/>
              <a:gdLst/>
              <a:ahLst/>
              <a:cxnLst/>
              <a:rect l="l" t="t" r="r" b="b"/>
              <a:pathLst>
                <a:path w="4109" h="3539" extrusionOk="0">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1" name="Google Shape;731;p44"/>
            <p:cNvSpPr/>
            <p:nvPr/>
          </p:nvSpPr>
          <p:spPr>
            <a:xfrm>
              <a:off x="2251225" y="2660475"/>
              <a:ext cx="58225" cy="42525"/>
            </a:xfrm>
            <a:custGeom>
              <a:avLst/>
              <a:gdLst/>
              <a:ahLst/>
              <a:cxnLst/>
              <a:rect l="l" t="t" r="r" b="b"/>
              <a:pathLst>
                <a:path w="2329" h="1701" extrusionOk="0">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2" name="Google Shape;732;p44"/>
            <p:cNvSpPr/>
            <p:nvPr/>
          </p:nvSpPr>
          <p:spPr>
            <a:xfrm>
              <a:off x="4009275" y="2012550"/>
              <a:ext cx="113000" cy="63350"/>
            </a:xfrm>
            <a:custGeom>
              <a:avLst/>
              <a:gdLst/>
              <a:ahLst/>
              <a:cxnLst/>
              <a:rect l="l" t="t" r="r" b="b"/>
              <a:pathLst>
                <a:path w="4520" h="2534" extrusionOk="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3" name="Google Shape;733;p44"/>
            <p:cNvSpPr/>
            <p:nvPr/>
          </p:nvSpPr>
          <p:spPr>
            <a:xfrm>
              <a:off x="5628375" y="2987725"/>
              <a:ext cx="917850" cy="359500"/>
            </a:xfrm>
            <a:custGeom>
              <a:avLst/>
              <a:gdLst/>
              <a:ahLst/>
              <a:cxnLst/>
              <a:rect l="l" t="t" r="r" b="b"/>
              <a:pathLst>
                <a:path w="36714" h="14380" extrusionOk="0">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4" name="Google Shape;734;p44"/>
            <p:cNvSpPr/>
            <p:nvPr/>
          </p:nvSpPr>
          <p:spPr>
            <a:xfrm>
              <a:off x="5054350" y="2306700"/>
              <a:ext cx="552950" cy="624825"/>
            </a:xfrm>
            <a:custGeom>
              <a:avLst/>
              <a:gdLst/>
              <a:ahLst/>
              <a:cxnLst/>
              <a:rect l="l" t="t" r="r" b="b"/>
              <a:pathLst>
                <a:path w="22118" h="24993" extrusionOk="0">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5" name="Google Shape;735;p44"/>
            <p:cNvSpPr/>
            <p:nvPr/>
          </p:nvSpPr>
          <p:spPr>
            <a:xfrm>
              <a:off x="3550225" y="1870750"/>
              <a:ext cx="68775" cy="74775"/>
            </a:xfrm>
            <a:custGeom>
              <a:avLst/>
              <a:gdLst/>
              <a:ahLst/>
              <a:cxnLst/>
              <a:rect l="l" t="t" r="r" b="b"/>
              <a:pathLst>
                <a:path w="2751" h="2991" extrusionOk="0">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6" name="Google Shape;736;p44"/>
            <p:cNvSpPr/>
            <p:nvPr/>
          </p:nvSpPr>
          <p:spPr>
            <a:xfrm>
              <a:off x="4538525" y="2209700"/>
              <a:ext cx="412575" cy="333525"/>
            </a:xfrm>
            <a:custGeom>
              <a:avLst/>
              <a:gdLst/>
              <a:ahLst/>
              <a:cxnLst/>
              <a:rect l="l" t="t" r="r" b="b"/>
              <a:pathLst>
                <a:path w="16503" h="13341" extrusionOk="0">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7" name="Google Shape;737;p44"/>
            <p:cNvSpPr/>
            <p:nvPr/>
          </p:nvSpPr>
          <p:spPr>
            <a:xfrm>
              <a:off x="4458925" y="2262750"/>
              <a:ext cx="197150" cy="189200"/>
            </a:xfrm>
            <a:custGeom>
              <a:avLst/>
              <a:gdLst/>
              <a:ahLst/>
              <a:cxnLst/>
              <a:rect l="l" t="t" r="r" b="b"/>
              <a:pathLst>
                <a:path w="7886" h="7568" extrusionOk="0">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8" name="Google Shape;738;p44"/>
            <p:cNvSpPr/>
            <p:nvPr/>
          </p:nvSpPr>
          <p:spPr>
            <a:xfrm>
              <a:off x="3353350" y="1635650"/>
              <a:ext cx="161225" cy="60525"/>
            </a:xfrm>
            <a:custGeom>
              <a:avLst/>
              <a:gdLst/>
              <a:ahLst/>
              <a:cxnLst/>
              <a:rect l="l" t="t" r="r" b="b"/>
              <a:pathLst>
                <a:path w="6449" h="2421" extrusionOk="0">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39" name="Google Shape;739;p44"/>
            <p:cNvSpPr/>
            <p:nvPr/>
          </p:nvSpPr>
          <p:spPr>
            <a:xfrm>
              <a:off x="4377875" y="2357200"/>
              <a:ext cx="26000" cy="85600"/>
            </a:xfrm>
            <a:custGeom>
              <a:avLst/>
              <a:gdLst/>
              <a:ahLst/>
              <a:cxnLst/>
              <a:rect l="l" t="t" r="r" b="b"/>
              <a:pathLst>
                <a:path w="1040" h="3424" extrusionOk="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0" name="Google Shape;740;p44"/>
            <p:cNvSpPr/>
            <p:nvPr/>
          </p:nvSpPr>
          <p:spPr>
            <a:xfrm>
              <a:off x="3842650" y="2045925"/>
              <a:ext cx="219725" cy="234550"/>
            </a:xfrm>
            <a:custGeom>
              <a:avLst/>
              <a:gdLst/>
              <a:ahLst/>
              <a:cxnLst/>
              <a:rect l="l" t="t" r="r" b="b"/>
              <a:pathLst>
                <a:path w="8789" h="9382" extrusionOk="0">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1" name="Google Shape;741;p44"/>
            <p:cNvSpPr/>
            <p:nvPr/>
          </p:nvSpPr>
          <p:spPr>
            <a:xfrm>
              <a:off x="2174750" y="2691850"/>
              <a:ext cx="41400" cy="18575"/>
            </a:xfrm>
            <a:custGeom>
              <a:avLst/>
              <a:gdLst/>
              <a:ahLst/>
              <a:cxnLst/>
              <a:rect l="l" t="t" r="r" b="b"/>
              <a:pathLst>
                <a:path w="1656" h="743" extrusionOk="0">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2" name="Google Shape;742;p44"/>
            <p:cNvSpPr/>
            <p:nvPr/>
          </p:nvSpPr>
          <p:spPr>
            <a:xfrm>
              <a:off x="4394425" y="2355200"/>
              <a:ext cx="75350" cy="94450"/>
            </a:xfrm>
            <a:custGeom>
              <a:avLst/>
              <a:gdLst/>
              <a:ahLst/>
              <a:cxnLst/>
              <a:rect l="l" t="t" r="r" b="b"/>
              <a:pathLst>
                <a:path w="3014" h="3778" extrusionOk="0">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3" name="Google Shape;743;p44"/>
            <p:cNvSpPr/>
            <p:nvPr/>
          </p:nvSpPr>
          <p:spPr>
            <a:xfrm>
              <a:off x="6182725" y="2080450"/>
              <a:ext cx="189475" cy="327850"/>
            </a:xfrm>
            <a:custGeom>
              <a:avLst/>
              <a:gdLst/>
              <a:ahLst/>
              <a:cxnLst/>
              <a:rect l="l" t="t" r="r" b="b"/>
              <a:pathLst>
                <a:path w="7579" h="13114" extrusionOk="0">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4" name="Google Shape;744;p44"/>
            <p:cNvSpPr/>
            <p:nvPr/>
          </p:nvSpPr>
          <p:spPr>
            <a:xfrm>
              <a:off x="4538525" y="1865050"/>
              <a:ext cx="710700" cy="323275"/>
            </a:xfrm>
            <a:custGeom>
              <a:avLst/>
              <a:gdLst/>
              <a:ahLst/>
              <a:cxnLst/>
              <a:rect l="l" t="t" r="r" b="b"/>
              <a:pathLst>
                <a:path w="28428" h="12931" extrusionOk="0">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5" name="Google Shape;745;p44"/>
            <p:cNvSpPr/>
            <p:nvPr/>
          </p:nvSpPr>
          <p:spPr>
            <a:xfrm>
              <a:off x="4400700" y="2987150"/>
              <a:ext cx="158675" cy="231125"/>
            </a:xfrm>
            <a:custGeom>
              <a:avLst/>
              <a:gdLst/>
              <a:ahLst/>
              <a:cxnLst/>
              <a:rect l="l" t="t" r="r" b="b"/>
              <a:pathLst>
                <a:path w="6347" h="9245" extrusionOk="0">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6" name="Google Shape;746;p44"/>
            <p:cNvSpPr/>
            <p:nvPr/>
          </p:nvSpPr>
          <p:spPr>
            <a:xfrm>
              <a:off x="5005550" y="2130100"/>
              <a:ext cx="179775" cy="89325"/>
            </a:xfrm>
            <a:custGeom>
              <a:avLst/>
              <a:gdLst/>
              <a:ahLst/>
              <a:cxnLst/>
              <a:rect l="l" t="t" r="r" b="b"/>
              <a:pathLst>
                <a:path w="7191" h="3573" extrusionOk="0">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7" name="Google Shape;747;p44"/>
            <p:cNvSpPr/>
            <p:nvPr/>
          </p:nvSpPr>
          <p:spPr>
            <a:xfrm>
              <a:off x="5756200" y="2781725"/>
              <a:ext cx="105000" cy="92475"/>
            </a:xfrm>
            <a:custGeom>
              <a:avLst/>
              <a:gdLst/>
              <a:ahLst/>
              <a:cxnLst/>
              <a:rect l="l" t="t" r="r" b="b"/>
              <a:pathLst>
                <a:path w="4200" h="3699" extrusionOk="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8" name="Google Shape;748;p44"/>
            <p:cNvSpPr/>
            <p:nvPr/>
          </p:nvSpPr>
          <p:spPr>
            <a:xfrm>
              <a:off x="6077175" y="2234525"/>
              <a:ext cx="84175" cy="97575"/>
            </a:xfrm>
            <a:custGeom>
              <a:avLst/>
              <a:gdLst/>
              <a:ahLst/>
              <a:cxnLst/>
              <a:rect l="l" t="t" r="r" b="b"/>
              <a:pathLst>
                <a:path w="3367" h="3903" extrusionOk="0">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49" name="Google Shape;749;p44"/>
            <p:cNvSpPr/>
            <p:nvPr/>
          </p:nvSpPr>
          <p:spPr>
            <a:xfrm>
              <a:off x="4620100" y="2429950"/>
              <a:ext cx="37125" cy="35125"/>
            </a:xfrm>
            <a:custGeom>
              <a:avLst/>
              <a:gdLst/>
              <a:ahLst/>
              <a:cxnLst/>
              <a:rect l="l" t="t" r="r" b="b"/>
              <a:pathLst>
                <a:path w="1485" h="1405" extrusionOk="0">
                  <a:moveTo>
                    <a:pt x="982" y="80"/>
                  </a:moveTo>
                  <a:lnTo>
                    <a:pt x="457" y="0"/>
                  </a:lnTo>
                  <a:lnTo>
                    <a:pt x="1" y="879"/>
                  </a:lnTo>
                  <a:lnTo>
                    <a:pt x="697" y="959"/>
                  </a:lnTo>
                  <a:lnTo>
                    <a:pt x="937" y="1404"/>
                  </a:lnTo>
                  <a:lnTo>
                    <a:pt x="1485" y="1370"/>
                  </a:lnTo>
                  <a:lnTo>
                    <a:pt x="1142" y="685"/>
                  </a:lnTo>
                  <a:lnTo>
                    <a:pt x="1176" y="48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0" name="Google Shape;750;p44"/>
            <p:cNvSpPr/>
            <p:nvPr/>
          </p:nvSpPr>
          <p:spPr>
            <a:xfrm>
              <a:off x="5691150" y="2602275"/>
              <a:ext cx="164075" cy="194600"/>
            </a:xfrm>
            <a:custGeom>
              <a:avLst/>
              <a:gdLst/>
              <a:ahLst/>
              <a:cxnLst/>
              <a:rect l="l" t="t" r="r" b="b"/>
              <a:pathLst>
                <a:path w="6563" h="7784" extrusionOk="0">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1" name="Google Shape;751;p44"/>
            <p:cNvSpPr/>
            <p:nvPr/>
          </p:nvSpPr>
          <p:spPr>
            <a:xfrm>
              <a:off x="4390150" y="2326375"/>
              <a:ext cx="25125" cy="35125"/>
            </a:xfrm>
            <a:custGeom>
              <a:avLst/>
              <a:gdLst/>
              <a:ahLst/>
              <a:cxnLst/>
              <a:rect l="l" t="t" r="r" b="b"/>
              <a:pathLst>
                <a:path w="1005" h="1405" extrusionOk="0">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2" name="Google Shape;752;p44"/>
            <p:cNvSpPr/>
            <p:nvPr/>
          </p:nvSpPr>
          <p:spPr>
            <a:xfrm>
              <a:off x="3492575" y="2918100"/>
              <a:ext cx="77925" cy="95325"/>
            </a:xfrm>
            <a:custGeom>
              <a:avLst/>
              <a:gdLst/>
              <a:ahLst/>
              <a:cxnLst/>
              <a:rect l="l" t="t" r="r" b="b"/>
              <a:pathLst>
                <a:path w="3117" h="3813" extrusionOk="0">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3" name="Google Shape;753;p44"/>
            <p:cNvSpPr/>
            <p:nvPr/>
          </p:nvSpPr>
          <p:spPr>
            <a:xfrm>
              <a:off x="3902575" y="2360625"/>
              <a:ext cx="311000" cy="307300"/>
            </a:xfrm>
            <a:custGeom>
              <a:avLst/>
              <a:gdLst/>
              <a:ahLst/>
              <a:cxnLst/>
              <a:rect l="l" t="t" r="r" b="b"/>
              <a:pathLst>
                <a:path w="12440" h="12292" extrusionOk="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4" name="Google Shape;754;p44"/>
            <p:cNvSpPr/>
            <p:nvPr/>
          </p:nvSpPr>
          <p:spPr>
            <a:xfrm>
              <a:off x="5313675" y="2889275"/>
              <a:ext cx="42550" cy="87625"/>
            </a:xfrm>
            <a:custGeom>
              <a:avLst/>
              <a:gdLst/>
              <a:ahLst/>
              <a:cxnLst/>
              <a:rect l="l" t="t" r="r" b="b"/>
              <a:pathLst>
                <a:path w="1702" h="3505" extrusionOk="0">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5" name="Google Shape;755;p44"/>
            <p:cNvSpPr/>
            <p:nvPr/>
          </p:nvSpPr>
          <p:spPr>
            <a:xfrm>
              <a:off x="4240950" y="3762025"/>
              <a:ext cx="45950" cy="45400"/>
            </a:xfrm>
            <a:custGeom>
              <a:avLst/>
              <a:gdLst/>
              <a:ahLst/>
              <a:cxnLst/>
              <a:rect l="l" t="t" r="r" b="b"/>
              <a:pathLst>
                <a:path w="1838" h="1816" extrusionOk="0">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6" name="Google Shape;756;p44"/>
            <p:cNvSpPr/>
            <p:nvPr/>
          </p:nvSpPr>
          <p:spPr>
            <a:xfrm>
              <a:off x="4070900" y="1843925"/>
              <a:ext cx="94750" cy="52825"/>
            </a:xfrm>
            <a:custGeom>
              <a:avLst/>
              <a:gdLst/>
              <a:ahLst/>
              <a:cxnLst/>
              <a:rect l="l" t="t" r="r" b="b"/>
              <a:pathLst>
                <a:path w="3790" h="2113" extrusionOk="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7" name="Google Shape;757;p44"/>
            <p:cNvSpPr/>
            <p:nvPr/>
          </p:nvSpPr>
          <p:spPr>
            <a:xfrm>
              <a:off x="3820400" y="1979175"/>
              <a:ext cx="9725" cy="15125"/>
            </a:xfrm>
            <a:custGeom>
              <a:avLst/>
              <a:gdLst/>
              <a:ahLst/>
              <a:cxnLst/>
              <a:rect l="l" t="t" r="r" b="b"/>
              <a:pathLst>
                <a:path w="389" h="605" extrusionOk="0">
                  <a:moveTo>
                    <a:pt x="366" y="594"/>
                  </a:moveTo>
                  <a:lnTo>
                    <a:pt x="389" y="206"/>
                  </a:lnTo>
                  <a:lnTo>
                    <a:pt x="252" y="0"/>
                  </a:lnTo>
                  <a:lnTo>
                    <a:pt x="58" y="34"/>
                  </a:lnTo>
                  <a:lnTo>
                    <a:pt x="1" y="536"/>
                  </a:lnTo>
                  <a:lnTo>
                    <a:pt x="160" y="60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8" name="Google Shape;758;p44"/>
            <p:cNvSpPr/>
            <p:nvPr/>
          </p:nvSpPr>
          <p:spPr>
            <a:xfrm>
              <a:off x="4068900" y="1810550"/>
              <a:ext cx="119275" cy="49950"/>
            </a:xfrm>
            <a:custGeom>
              <a:avLst/>
              <a:gdLst/>
              <a:ahLst/>
              <a:cxnLst/>
              <a:rect l="l" t="t" r="r" b="b"/>
              <a:pathLst>
                <a:path w="4771" h="1998" extrusionOk="0">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59" name="Google Shape;759;p44"/>
            <p:cNvSpPr/>
            <p:nvPr/>
          </p:nvSpPr>
          <p:spPr>
            <a:xfrm>
              <a:off x="3387025" y="2300700"/>
              <a:ext cx="313000" cy="325550"/>
            </a:xfrm>
            <a:custGeom>
              <a:avLst/>
              <a:gdLst/>
              <a:ahLst/>
              <a:cxnLst/>
              <a:rect l="l" t="t" r="r" b="b"/>
              <a:pathLst>
                <a:path w="12520" h="13022" extrusionOk="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0" name="Google Shape;760;p44"/>
            <p:cNvSpPr/>
            <p:nvPr/>
          </p:nvSpPr>
          <p:spPr>
            <a:xfrm>
              <a:off x="4189875" y="2015975"/>
              <a:ext cx="65925" cy="65925"/>
            </a:xfrm>
            <a:custGeom>
              <a:avLst/>
              <a:gdLst/>
              <a:ahLst/>
              <a:cxnLst/>
              <a:rect l="l" t="t" r="r" b="b"/>
              <a:pathLst>
                <a:path w="2637" h="2637" extrusionOk="0">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1" name="Google Shape;761;p44"/>
            <p:cNvSpPr/>
            <p:nvPr/>
          </p:nvSpPr>
          <p:spPr>
            <a:xfrm>
              <a:off x="4569600" y="3385425"/>
              <a:ext cx="153250" cy="307875"/>
            </a:xfrm>
            <a:custGeom>
              <a:avLst/>
              <a:gdLst/>
              <a:ahLst/>
              <a:cxnLst/>
              <a:rect l="l" t="t" r="r" b="b"/>
              <a:pathLst>
                <a:path w="6130" h="12315" extrusionOk="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2" name="Google Shape;762;p44"/>
            <p:cNvSpPr/>
            <p:nvPr/>
          </p:nvSpPr>
          <p:spPr>
            <a:xfrm>
              <a:off x="1486900" y="2369750"/>
              <a:ext cx="529250" cy="412575"/>
            </a:xfrm>
            <a:custGeom>
              <a:avLst/>
              <a:gdLst/>
              <a:ahLst/>
              <a:cxnLst/>
              <a:rect l="l" t="t" r="r" b="b"/>
              <a:pathLst>
                <a:path w="21170" h="16503" extrusionOk="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3" name="Google Shape;763;p44"/>
            <p:cNvSpPr/>
            <p:nvPr/>
          </p:nvSpPr>
          <p:spPr>
            <a:xfrm>
              <a:off x="4096575" y="2151500"/>
              <a:ext cx="45950" cy="32825"/>
            </a:xfrm>
            <a:custGeom>
              <a:avLst/>
              <a:gdLst/>
              <a:ahLst/>
              <a:cxnLst/>
              <a:rect l="l" t="t" r="r" b="b"/>
              <a:pathLst>
                <a:path w="1838" h="1313" extrusionOk="0">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4" name="Google Shape;764;p44"/>
            <p:cNvSpPr/>
            <p:nvPr/>
          </p:nvSpPr>
          <p:spPr>
            <a:xfrm>
              <a:off x="3479450" y="2545500"/>
              <a:ext cx="326425" cy="337525"/>
            </a:xfrm>
            <a:custGeom>
              <a:avLst/>
              <a:gdLst/>
              <a:ahLst/>
              <a:cxnLst/>
              <a:rect l="l" t="t" r="r" b="b"/>
              <a:pathLst>
                <a:path w="13057" h="13501" extrusionOk="0">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5" name="Google Shape;765;p44"/>
            <p:cNvSpPr/>
            <p:nvPr/>
          </p:nvSpPr>
          <p:spPr>
            <a:xfrm>
              <a:off x="5533650" y="2469325"/>
              <a:ext cx="174925" cy="417425"/>
            </a:xfrm>
            <a:custGeom>
              <a:avLst/>
              <a:gdLst/>
              <a:ahLst/>
              <a:cxnLst/>
              <a:rect l="l" t="t" r="r" b="b"/>
              <a:pathLst>
                <a:path w="6997" h="16697" extrusionOk="0">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6" name="Google Shape;766;p44"/>
            <p:cNvSpPr/>
            <p:nvPr/>
          </p:nvSpPr>
          <p:spPr>
            <a:xfrm>
              <a:off x="4057775" y="2124950"/>
              <a:ext cx="33400" cy="36275"/>
            </a:xfrm>
            <a:custGeom>
              <a:avLst/>
              <a:gdLst/>
              <a:ahLst/>
              <a:cxnLst/>
              <a:rect l="l" t="t" r="r" b="b"/>
              <a:pathLst>
                <a:path w="1336" h="1451" extrusionOk="0">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7" name="Google Shape;767;p44"/>
            <p:cNvSpPr/>
            <p:nvPr/>
          </p:nvSpPr>
          <p:spPr>
            <a:xfrm>
              <a:off x="5255200" y="1937225"/>
              <a:ext cx="593450" cy="230275"/>
            </a:xfrm>
            <a:custGeom>
              <a:avLst/>
              <a:gdLst/>
              <a:ahLst/>
              <a:cxnLst/>
              <a:rect l="l" t="t" r="r" b="b"/>
              <a:pathLst>
                <a:path w="23738" h="9211" extrusionOk="0">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8" name="Google Shape;768;p44"/>
            <p:cNvSpPr/>
            <p:nvPr/>
          </p:nvSpPr>
          <p:spPr>
            <a:xfrm>
              <a:off x="4320550" y="3346350"/>
              <a:ext cx="210275" cy="372625"/>
            </a:xfrm>
            <a:custGeom>
              <a:avLst/>
              <a:gdLst/>
              <a:ahLst/>
              <a:cxnLst/>
              <a:rect l="l" t="t" r="r" b="b"/>
              <a:pathLst>
                <a:path w="8411" h="14905" extrusionOk="0">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69" name="Google Shape;769;p44"/>
            <p:cNvSpPr/>
            <p:nvPr/>
          </p:nvSpPr>
          <p:spPr>
            <a:xfrm>
              <a:off x="3386175" y="2490425"/>
              <a:ext cx="239400" cy="290175"/>
            </a:xfrm>
            <a:custGeom>
              <a:avLst/>
              <a:gdLst/>
              <a:ahLst/>
              <a:cxnLst/>
              <a:rect l="l" t="t" r="r" b="b"/>
              <a:pathLst>
                <a:path w="9576" h="11607" extrusionOk="0">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0" name="Google Shape;770;p44"/>
            <p:cNvSpPr/>
            <p:nvPr/>
          </p:nvSpPr>
          <p:spPr>
            <a:xfrm>
              <a:off x="4371050" y="3321525"/>
              <a:ext cx="59350" cy="172050"/>
            </a:xfrm>
            <a:custGeom>
              <a:avLst/>
              <a:gdLst/>
              <a:ahLst/>
              <a:cxnLst/>
              <a:rect l="l" t="t" r="r" b="b"/>
              <a:pathLst>
                <a:path w="2374" h="6882" extrusionOk="0">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1" name="Google Shape;771;p44"/>
            <p:cNvSpPr/>
            <p:nvPr/>
          </p:nvSpPr>
          <p:spPr>
            <a:xfrm>
              <a:off x="5723100" y="2954900"/>
              <a:ext cx="383475" cy="139550"/>
            </a:xfrm>
            <a:custGeom>
              <a:avLst/>
              <a:gdLst/>
              <a:ahLst/>
              <a:cxnLst/>
              <a:rect l="l" t="t" r="r" b="b"/>
              <a:pathLst>
                <a:path w="15339" h="5582" extrusionOk="0">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2" name="Google Shape;772;p44"/>
            <p:cNvSpPr/>
            <p:nvPr/>
          </p:nvSpPr>
          <p:spPr>
            <a:xfrm>
              <a:off x="3953650" y="3496700"/>
              <a:ext cx="263350" cy="274775"/>
            </a:xfrm>
            <a:custGeom>
              <a:avLst/>
              <a:gdLst/>
              <a:ahLst/>
              <a:cxnLst/>
              <a:rect l="l" t="t" r="r" b="b"/>
              <a:pathLst>
                <a:path w="10534" h="10991" extrusionOk="0">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3" name="Google Shape;773;p44"/>
            <p:cNvSpPr/>
            <p:nvPr/>
          </p:nvSpPr>
          <p:spPr>
            <a:xfrm>
              <a:off x="3727100" y="2579450"/>
              <a:ext cx="307025" cy="268200"/>
            </a:xfrm>
            <a:custGeom>
              <a:avLst/>
              <a:gdLst/>
              <a:ahLst/>
              <a:cxnLst/>
              <a:rect l="l" t="t" r="r" b="b"/>
              <a:pathLst>
                <a:path w="12281" h="10728" extrusionOk="0">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4" name="Google Shape;774;p44"/>
            <p:cNvSpPr/>
            <p:nvPr/>
          </p:nvSpPr>
          <p:spPr>
            <a:xfrm>
              <a:off x="3775325" y="2797425"/>
              <a:ext cx="236250" cy="218550"/>
            </a:xfrm>
            <a:custGeom>
              <a:avLst/>
              <a:gdLst/>
              <a:ahLst/>
              <a:cxnLst/>
              <a:rect l="l" t="t" r="r" b="b"/>
              <a:pathLst>
                <a:path w="9450" h="8742" extrusionOk="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5" name="Google Shape;775;p44"/>
            <p:cNvSpPr/>
            <p:nvPr/>
          </p:nvSpPr>
          <p:spPr>
            <a:xfrm>
              <a:off x="1977050" y="2771450"/>
              <a:ext cx="94450" cy="97325"/>
            </a:xfrm>
            <a:custGeom>
              <a:avLst/>
              <a:gdLst/>
              <a:ahLst/>
              <a:cxnLst/>
              <a:rect l="l" t="t" r="r" b="b"/>
              <a:pathLst>
                <a:path w="3778" h="3893" extrusionOk="0">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6" name="Google Shape;776;p44"/>
            <p:cNvSpPr/>
            <p:nvPr/>
          </p:nvSpPr>
          <p:spPr>
            <a:xfrm>
              <a:off x="3778450" y="1905550"/>
              <a:ext cx="63375" cy="58800"/>
            </a:xfrm>
            <a:custGeom>
              <a:avLst/>
              <a:gdLst/>
              <a:ahLst/>
              <a:cxnLst/>
              <a:rect l="l" t="t" r="r" b="b"/>
              <a:pathLst>
                <a:path w="2535" h="2352" extrusionOk="0">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7" name="Google Shape;777;p44"/>
            <p:cNvSpPr/>
            <p:nvPr/>
          </p:nvSpPr>
          <p:spPr>
            <a:xfrm>
              <a:off x="3799850" y="1383450"/>
              <a:ext cx="372075" cy="424550"/>
            </a:xfrm>
            <a:custGeom>
              <a:avLst/>
              <a:gdLst/>
              <a:ahLst/>
              <a:cxnLst/>
              <a:rect l="l" t="t" r="r" b="b"/>
              <a:pathLst>
                <a:path w="14883" h="16982" extrusionOk="0">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8" name="Google Shape;778;p44"/>
            <p:cNvSpPr/>
            <p:nvPr/>
          </p:nvSpPr>
          <p:spPr>
            <a:xfrm>
              <a:off x="5268050" y="2421950"/>
              <a:ext cx="165500" cy="91050"/>
            </a:xfrm>
            <a:custGeom>
              <a:avLst/>
              <a:gdLst/>
              <a:ahLst/>
              <a:cxnLst/>
              <a:rect l="l" t="t" r="r" b="b"/>
              <a:pathLst>
                <a:path w="6620" h="3642" extrusionOk="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79" name="Google Shape;779;p44"/>
            <p:cNvSpPr/>
            <p:nvPr/>
          </p:nvSpPr>
          <p:spPr>
            <a:xfrm>
              <a:off x="6693125" y="3893550"/>
              <a:ext cx="362375" cy="274500"/>
            </a:xfrm>
            <a:custGeom>
              <a:avLst/>
              <a:gdLst/>
              <a:ahLst/>
              <a:cxnLst/>
              <a:rect l="l" t="t" r="r" b="b"/>
              <a:pathLst>
                <a:path w="14495" h="10980" extrusionOk="0">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0" name="Google Shape;780;p44"/>
            <p:cNvSpPr/>
            <p:nvPr/>
          </p:nvSpPr>
          <p:spPr>
            <a:xfrm>
              <a:off x="4746775" y="2513250"/>
              <a:ext cx="147250" cy="221150"/>
            </a:xfrm>
            <a:custGeom>
              <a:avLst/>
              <a:gdLst/>
              <a:ahLst/>
              <a:cxnLst/>
              <a:rect l="l" t="t" r="r" b="b"/>
              <a:pathLst>
                <a:path w="5890" h="8846" extrusionOk="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1" name="Google Shape;781;p44"/>
            <p:cNvSpPr/>
            <p:nvPr/>
          </p:nvSpPr>
          <p:spPr>
            <a:xfrm>
              <a:off x="4893150" y="2268750"/>
              <a:ext cx="296175" cy="305875"/>
            </a:xfrm>
            <a:custGeom>
              <a:avLst/>
              <a:gdLst/>
              <a:ahLst/>
              <a:cxnLst/>
              <a:rect l="l" t="t" r="r" b="b"/>
              <a:pathLst>
                <a:path w="11847" h="12235" extrusionOk="0">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2" name="Google Shape;782;p44"/>
            <p:cNvSpPr/>
            <p:nvPr/>
          </p:nvSpPr>
          <p:spPr>
            <a:xfrm>
              <a:off x="2063775" y="2894125"/>
              <a:ext cx="114150" cy="54250"/>
            </a:xfrm>
            <a:custGeom>
              <a:avLst/>
              <a:gdLst/>
              <a:ahLst/>
              <a:cxnLst/>
              <a:rect l="l" t="t" r="r" b="b"/>
              <a:pathLst>
                <a:path w="4566" h="2170" extrusionOk="0">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3" name="Google Shape;783;p44"/>
            <p:cNvSpPr/>
            <p:nvPr/>
          </p:nvSpPr>
          <p:spPr>
            <a:xfrm>
              <a:off x="2091450" y="3113250"/>
              <a:ext cx="264225" cy="415150"/>
            </a:xfrm>
            <a:custGeom>
              <a:avLst/>
              <a:gdLst/>
              <a:ahLst/>
              <a:cxnLst/>
              <a:rect l="l" t="t" r="r" b="b"/>
              <a:pathLst>
                <a:path w="10569" h="16606" extrusionOk="0">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4" name="Google Shape;784;p44"/>
            <p:cNvSpPr/>
            <p:nvPr/>
          </p:nvSpPr>
          <p:spPr>
            <a:xfrm>
              <a:off x="6061750" y="2692150"/>
              <a:ext cx="189200" cy="293600"/>
            </a:xfrm>
            <a:custGeom>
              <a:avLst/>
              <a:gdLst/>
              <a:ahLst/>
              <a:cxnLst/>
              <a:rect l="l" t="t" r="r" b="b"/>
              <a:pathLst>
                <a:path w="7568" h="11744" extrusionOk="0">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5" name="Google Shape;785;p44"/>
            <p:cNvSpPr/>
            <p:nvPr/>
          </p:nvSpPr>
          <p:spPr>
            <a:xfrm>
              <a:off x="6537350" y="3168875"/>
              <a:ext cx="304175" cy="184900"/>
            </a:xfrm>
            <a:custGeom>
              <a:avLst/>
              <a:gdLst/>
              <a:ahLst/>
              <a:cxnLst/>
              <a:rect l="l" t="t" r="r" b="b"/>
              <a:pathLst>
                <a:path w="12167" h="7396" extrusionOk="0">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6" name="Google Shape;786;p44"/>
            <p:cNvSpPr/>
            <p:nvPr/>
          </p:nvSpPr>
          <p:spPr>
            <a:xfrm>
              <a:off x="3959925" y="1876450"/>
              <a:ext cx="177200" cy="127000"/>
            </a:xfrm>
            <a:custGeom>
              <a:avLst/>
              <a:gdLst/>
              <a:ahLst/>
              <a:cxnLst/>
              <a:rect l="l" t="t" r="r" b="b"/>
              <a:pathLst>
                <a:path w="7088" h="5080" extrusionOk="0">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7" name="Google Shape;787;p44"/>
            <p:cNvSpPr/>
            <p:nvPr/>
          </p:nvSpPr>
          <p:spPr>
            <a:xfrm>
              <a:off x="6017825" y="2136950"/>
              <a:ext cx="90750" cy="119275"/>
            </a:xfrm>
            <a:custGeom>
              <a:avLst/>
              <a:gdLst/>
              <a:ahLst/>
              <a:cxnLst/>
              <a:rect l="l" t="t" r="r" b="b"/>
              <a:pathLst>
                <a:path w="3630" h="4771" extrusionOk="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8" name="Google Shape;788;p44"/>
            <p:cNvSpPr/>
            <p:nvPr/>
          </p:nvSpPr>
          <p:spPr>
            <a:xfrm>
              <a:off x="3544225" y="2152350"/>
              <a:ext cx="59950" cy="123275"/>
            </a:xfrm>
            <a:custGeom>
              <a:avLst/>
              <a:gdLst/>
              <a:ahLst/>
              <a:cxnLst/>
              <a:rect l="l" t="t" r="r" b="b"/>
              <a:pathLst>
                <a:path w="2398" h="4931" extrusionOk="0">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89" name="Google Shape;789;p44"/>
            <p:cNvSpPr/>
            <p:nvPr/>
          </p:nvSpPr>
          <p:spPr>
            <a:xfrm>
              <a:off x="2492025" y="3550900"/>
              <a:ext cx="169500" cy="186625"/>
            </a:xfrm>
            <a:custGeom>
              <a:avLst/>
              <a:gdLst/>
              <a:ahLst/>
              <a:cxnLst/>
              <a:rect l="l" t="t" r="r" b="b"/>
              <a:pathLst>
                <a:path w="6780" h="7465" extrusionOk="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0" name="Google Shape;790;p44"/>
            <p:cNvSpPr/>
            <p:nvPr/>
          </p:nvSpPr>
          <p:spPr>
            <a:xfrm>
              <a:off x="4390150" y="2374025"/>
              <a:ext cx="10875" cy="26850"/>
            </a:xfrm>
            <a:custGeom>
              <a:avLst/>
              <a:gdLst/>
              <a:ahLst/>
              <a:cxnLst/>
              <a:rect l="l" t="t" r="r" b="b"/>
              <a:pathLst>
                <a:path w="435" h="1074" extrusionOk="0">
                  <a:moveTo>
                    <a:pt x="377" y="126"/>
                  </a:moveTo>
                  <a:lnTo>
                    <a:pt x="92" y="1"/>
                  </a:lnTo>
                  <a:lnTo>
                    <a:pt x="1" y="617"/>
                  </a:lnTo>
                  <a:lnTo>
                    <a:pt x="195" y="720"/>
                  </a:lnTo>
                  <a:lnTo>
                    <a:pt x="24" y="834"/>
                  </a:lnTo>
                  <a:lnTo>
                    <a:pt x="12" y="1073"/>
                  </a:lnTo>
                  <a:lnTo>
                    <a:pt x="354" y="959"/>
                  </a:lnTo>
                  <a:lnTo>
                    <a:pt x="434" y="68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1" name="Google Shape;791;p44"/>
            <p:cNvSpPr/>
            <p:nvPr/>
          </p:nvSpPr>
          <p:spPr>
            <a:xfrm>
              <a:off x="4709975" y="2519525"/>
              <a:ext cx="17425" cy="35400"/>
            </a:xfrm>
            <a:custGeom>
              <a:avLst/>
              <a:gdLst/>
              <a:ahLst/>
              <a:cxnLst/>
              <a:rect l="l" t="t" r="r" b="b"/>
              <a:pathLst>
                <a:path w="697" h="1416" extrusionOk="0">
                  <a:moveTo>
                    <a:pt x="583" y="1359"/>
                  </a:moveTo>
                  <a:lnTo>
                    <a:pt x="697" y="811"/>
                  </a:lnTo>
                  <a:lnTo>
                    <a:pt x="628" y="286"/>
                  </a:lnTo>
                  <a:lnTo>
                    <a:pt x="355" y="1"/>
                  </a:lnTo>
                  <a:lnTo>
                    <a:pt x="149" y="103"/>
                  </a:lnTo>
                  <a:lnTo>
                    <a:pt x="1" y="571"/>
                  </a:lnTo>
                  <a:lnTo>
                    <a:pt x="115" y="1245"/>
                  </a:lnTo>
                  <a:lnTo>
                    <a:pt x="366" y="141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2" name="Google Shape;792;p44"/>
            <p:cNvSpPr/>
            <p:nvPr/>
          </p:nvSpPr>
          <p:spPr>
            <a:xfrm>
              <a:off x="4082300" y="2021400"/>
              <a:ext cx="171225" cy="100150"/>
            </a:xfrm>
            <a:custGeom>
              <a:avLst/>
              <a:gdLst/>
              <a:ahLst/>
              <a:cxnLst/>
              <a:rect l="l" t="t" r="r" b="b"/>
              <a:pathLst>
                <a:path w="6849" h="4006" extrusionOk="0">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3" name="Google Shape;793;p44"/>
            <p:cNvSpPr/>
            <p:nvPr/>
          </p:nvSpPr>
          <p:spPr>
            <a:xfrm>
              <a:off x="4052075" y="1374325"/>
              <a:ext cx="2474475" cy="802875"/>
            </a:xfrm>
            <a:custGeom>
              <a:avLst/>
              <a:gdLst/>
              <a:ahLst/>
              <a:cxnLst/>
              <a:rect l="l" t="t" r="r" b="b"/>
              <a:pathLst>
                <a:path w="98979" h="32115" extrusionOk="0">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4" name="Google Shape;794;p44"/>
            <p:cNvSpPr/>
            <p:nvPr/>
          </p:nvSpPr>
          <p:spPr>
            <a:xfrm>
              <a:off x="4302575" y="3138075"/>
              <a:ext cx="36525" cy="40250"/>
            </a:xfrm>
            <a:custGeom>
              <a:avLst/>
              <a:gdLst/>
              <a:ahLst/>
              <a:cxnLst/>
              <a:rect l="l" t="t" r="r" b="b"/>
              <a:pathLst>
                <a:path w="1461" h="1610" extrusionOk="0">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5" name="Google Shape;795;p44"/>
            <p:cNvSpPr/>
            <p:nvPr/>
          </p:nvSpPr>
          <p:spPr>
            <a:xfrm>
              <a:off x="3386175" y="2484725"/>
              <a:ext cx="167200" cy="151225"/>
            </a:xfrm>
            <a:custGeom>
              <a:avLst/>
              <a:gdLst/>
              <a:ahLst/>
              <a:cxnLst/>
              <a:rect l="l" t="t" r="r" b="b"/>
              <a:pathLst>
                <a:path w="6688" h="6049" extrusionOk="0">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6" name="Google Shape;796;p44"/>
            <p:cNvSpPr/>
            <p:nvPr/>
          </p:nvSpPr>
          <p:spPr>
            <a:xfrm>
              <a:off x="4391300" y="2382575"/>
              <a:ext cx="421975" cy="358950"/>
            </a:xfrm>
            <a:custGeom>
              <a:avLst/>
              <a:gdLst/>
              <a:ahLst/>
              <a:cxnLst/>
              <a:rect l="l" t="t" r="r" b="b"/>
              <a:pathLst>
                <a:path w="16879" h="14358" extrusionOk="0">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7" name="Google Shape;797;p44"/>
            <p:cNvSpPr/>
            <p:nvPr/>
          </p:nvSpPr>
          <p:spPr>
            <a:xfrm>
              <a:off x="4157925" y="2613100"/>
              <a:ext cx="321850" cy="303325"/>
            </a:xfrm>
            <a:custGeom>
              <a:avLst/>
              <a:gdLst/>
              <a:ahLst/>
              <a:cxnLst/>
              <a:rect l="l" t="t" r="r" b="b"/>
              <a:pathLst>
                <a:path w="12874" h="12133" extrusionOk="0">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8" name="Google Shape;798;p44"/>
            <p:cNvSpPr/>
            <p:nvPr/>
          </p:nvSpPr>
          <p:spPr>
            <a:xfrm>
              <a:off x="4198425" y="2834225"/>
              <a:ext cx="229425" cy="198300"/>
            </a:xfrm>
            <a:custGeom>
              <a:avLst/>
              <a:gdLst/>
              <a:ahLst/>
              <a:cxnLst/>
              <a:rect l="l" t="t" r="r" b="b"/>
              <a:pathLst>
                <a:path w="9177" h="7932" extrusionOk="0">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799" name="Google Shape;799;p44"/>
            <p:cNvSpPr/>
            <p:nvPr/>
          </p:nvSpPr>
          <p:spPr>
            <a:xfrm>
              <a:off x="3371325" y="2735800"/>
              <a:ext cx="121850" cy="96450"/>
            </a:xfrm>
            <a:custGeom>
              <a:avLst/>
              <a:gdLst/>
              <a:ahLst/>
              <a:cxnLst/>
              <a:rect l="l" t="t" r="r" b="b"/>
              <a:pathLst>
                <a:path w="4874" h="3858" extrusionOk="0">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0" name="Google Shape;800;p44"/>
            <p:cNvSpPr/>
            <p:nvPr/>
          </p:nvSpPr>
          <p:spPr>
            <a:xfrm>
              <a:off x="3456650" y="2884150"/>
              <a:ext cx="60500" cy="74200"/>
            </a:xfrm>
            <a:custGeom>
              <a:avLst/>
              <a:gdLst/>
              <a:ahLst/>
              <a:cxnLst/>
              <a:rect l="l" t="t" r="r" b="b"/>
              <a:pathLst>
                <a:path w="2420" h="2968" extrusionOk="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1" name="Google Shape;801;p44"/>
            <p:cNvSpPr/>
            <p:nvPr/>
          </p:nvSpPr>
          <p:spPr>
            <a:xfrm>
              <a:off x="1930550" y="2784875"/>
              <a:ext cx="47375" cy="28825"/>
            </a:xfrm>
            <a:custGeom>
              <a:avLst/>
              <a:gdLst/>
              <a:ahLst/>
              <a:cxnLst/>
              <a:rect l="l" t="t" r="r" b="b"/>
              <a:pathLst>
                <a:path w="1895" h="1153" extrusionOk="0">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2" name="Google Shape;802;p44"/>
            <p:cNvSpPr/>
            <p:nvPr/>
          </p:nvSpPr>
          <p:spPr>
            <a:xfrm>
              <a:off x="4057500" y="2067050"/>
              <a:ext cx="81050" cy="86175"/>
            </a:xfrm>
            <a:custGeom>
              <a:avLst/>
              <a:gdLst/>
              <a:ahLst/>
              <a:cxnLst/>
              <a:rect l="l" t="t" r="r" b="b"/>
              <a:pathLst>
                <a:path w="3242" h="3447" extrusionOk="0">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3" name="Google Shape;803;p44"/>
            <p:cNvSpPr/>
            <p:nvPr/>
          </p:nvSpPr>
          <p:spPr>
            <a:xfrm>
              <a:off x="2559075" y="2975175"/>
              <a:ext cx="82750" cy="95875"/>
            </a:xfrm>
            <a:custGeom>
              <a:avLst/>
              <a:gdLst/>
              <a:ahLst/>
              <a:cxnLst/>
              <a:rect l="l" t="t" r="r" b="b"/>
              <a:pathLst>
                <a:path w="3310" h="3835" extrusionOk="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4" name="Google Shape;804;p44"/>
            <p:cNvSpPr/>
            <p:nvPr/>
          </p:nvSpPr>
          <p:spPr>
            <a:xfrm>
              <a:off x="4018125" y="1991425"/>
              <a:ext cx="98150" cy="40250"/>
            </a:xfrm>
            <a:custGeom>
              <a:avLst/>
              <a:gdLst/>
              <a:ahLst/>
              <a:cxnLst/>
              <a:rect l="l" t="t" r="r" b="b"/>
              <a:pathLst>
                <a:path w="3926" h="1610" extrusionOk="0">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5" name="Google Shape;805;p44"/>
            <p:cNvSpPr/>
            <p:nvPr/>
          </p:nvSpPr>
          <p:spPr>
            <a:xfrm>
              <a:off x="3965900" y="2051625"/>
              <a:ext cx="50525" cy="31125"/>
            </a:xfrm>
            <a:custGeom>
              <a:avLst/>
              <a:gdLst/>
              <a:ahLst/>
              <a:cxnLst/>
              <a:rect l="l" t="t" r="r" b="b"/>
              <a:pathLst>
                <a:path w="2021" h="1245" extrusionOk="0">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6" name="Google Shape;806;p44"/>
            <p:cNvSpPr/>
            <p:nvPr/>
          </p:nvSpPr>
          <p:spPr>
            <a:xfrm>
              <a:off x="3899725" y="1585450"/>
              <a:ext cx="181750" cy="280475"/>
            </a:xfrm>
            <a:custGeom>
              <a:avLst/>
              <a:gdLst/>
              <a:ahLst/>
              <a:cxnLst/>
              <a:rect l="l" t="t" r="r" b="b"/>
              <a:pathLst>
                <a:path w="7270" h="11219" extrusionOk="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7" name="Google Shape;807;p44"/>
            <p:cNvSpPr/>
            <p:nvPr/>
          </p:nvSpPr>
          <p:spPr>
            <a:xfrm>
              <a:off x="4317400" y="3694425"/>
              <a:ext cx="27125" cy="37100"/>
            </a:xfrm>
            <a:custGeom>
              <a:avLst/>
              <a:gdLst/>
              <a:ahLst/>
              <a:cxnLst/>
              <a:rect l="l" t="t" r="r" b="b"/>
              <a:pathLst>
                <a:path w="1085" h="1484" extrusionOk="0">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8" name="Google Shape;808;p44"/>
            <p:cNvSpPr/>
            <p:nvPr/>
          </p:nvSpPr>
          <p:spPr>
            <a:xfrm>
              <a:off x="4398425" y="2266175"/>
              <a:ext cx="115875" cy="113000"/>
            </a:xfrm>
            <a:custGeom>
              <a:avLst/>
              <a:gdLst/>
              <a:ahLst/>
              <a:cxnLst/>
              <a:rect l="l" t="t" r="r" b="b"/>
              <a:pathLst>
                <a:path w="4635" h="4520" extrusionOk="0">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09" name="Google Shape;809;p44"/>
            <p:cNvSpPr/>
            <p:nvPr/>
          </p:nvSpPr>
          <p:spPr>
            <a:xfrm>
              <a:off x="3990150" y="2580875"/>
              <a:ext cx="204875" cy="362650"/>
            </a:xfrm>
            <a:custGeom>
              <a:avLst/>
              <a:gdLst/>
              <a:ahLst/>
              <a:cxnLst/>
              <a:rect l="l" t="t" r="r" b="b"/>
              <a:pathLst>
                <a:path w="8195" h="14506" extrusionOk="0">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0" name="Google Shape;810;p44"/>
            <p:cNvSpPr/>
            <p:nvPr/>
          </p:nvSpPr>
          <p:spPr>
            <a:xfrm>
              <a:off x="3720250" y="2862175"/>
              <a:ext cx="38550" cy="115300"/>
            </a:xfrm>
            <a:custGeom>
              <a:avLst/>
              <a:gdLst/>
              <a:ahLst/>
              <a:cxnLst/>
              <a:rect l="l" t="t" r="r" b="b"/>
              <a:pathLst>
                <a:path w="1542" h="4612" extrusionOk="0">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1" name="Google Shape;811;p44"/>
            <p:cNvSpPr/>
            <p:nvPr/>
          </p:nvSpPr>
          <p:spPr>
            <a:xfrm>
              <a:off x="5643225" y="2649050"/>
              <a:ext cx="173475" cy="334125"/>
            </a:xfrm>
            <a:custGeom>
              <a:avLst/>
              <a:gdLst/>
              <a:ahLst/>
              <a:cxnLst/>
              <a:rect l="l" t="t" r="r" b="b"/>
              <a:pathLst>
                <a:path w="6939" h="13365" extrusionOk="0">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2" name="Google Shape;812;p44"/>
            <p:cNvSpPr/>
            <p:nvPr/>
          </p:nvSpPr>
          <p:spPr>
            <a:xfrm>
              <a:off x="4972475" y="2181450"/>
              <a:ext cx="151225" cy="96450"/>
            </a:xfrm>
            <a:custGeom>
              <a:avLst/>
              <a:gdLst/>
              <a:ahLst/>
              <a:cxnLst/>
              <a:rect l="l" t="t" r="r" b="b"/>
              <a:pathLst>
                <a:path w="6049" h="3858" extrusionOk="0">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3" name="Google Shape;813;p44"/>
            <p:cNvSpPr/>
            <p:nvPr/>
          </p:nvSpPr>
          <p:spPr>
            <a:xfrm>
              <a:off x="4682025" y="2141800"/>
              <a:ext cx="283625" cy="169775"/>
            </a:xfrm>
            <a:custGeom>
              <a:avLst/>
              <a:gdLst/>
              <a:ahLst/>
              <a:cxnLst/>
              <a:rect l="l" t="t" r="r" b="b"/>
              <a:pathLst>
                <a:path w="11345" h="6791" extrusionOk="0">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4" name="Google Shape;814;p44"/>
            <p:cNvSpPr/>
            <p:nvPr/>
          </p:nvSpPr>
          <p:spPr>
            <a:xfrm>
              <a:off x="6216675" y="3299850"/>
              <a:ext cx="48250" cy="25400"/>
            </a:xfrm>
            <a:custGeom>
              <a:avLst/>
              <a:gdLst/>
              <a:ahLst/>
              <a:cxnLst/>
              <a:rect l="l" t="t" r="r" b="b"/>
              <a:pathLst>
                <a:path w="1930" h="1016" extrusionOk="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5" name="Google Shape;815;p44"/>
            <p:cNvSpPr/>
            <p:nvPr/>
          </p:nvSpPr>
          <p:spPr>
            <a:xfrm>
              <a:off x="3864050" y="2263900"/>
              <a:ext cx="75925" cy="160375"/>
            </a:xfrm>
            <a:custGeom>
              <a:avLst/>
              <a:gdLst/>
              <a:ahLst/>
              <a:cxnLst/>
              <a:rect l="l" t="t" r="r" b="b"/>
              <a:pathLst>
                <a:path w="3037" h="6415" extrusionOk="0">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6" name="Google Shape;816;p44"/>
            <p:cNvSpPr/>
            <p:nvPr/>
          </p:nvSpPr>
          <p:spPr>
            <a:xfrm>
              <a:off x="4199275" y="2155475"/>
              <a:ext cx="360100" cy="143550"/>
            </a:xfrm>
            <a:custGeom>
              <a:avLst/>
              <a:gdLst/>
              <a:ahLst/>
              <a:cxnLst/>
              <a:rect l="l" t="t" r="r" b="b"/>
              <a:pathLst>
                <a:path w="14404" h="5742" extrusionOk="0">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7" name="Google Shape;817;p44"/>
            <p:cNvSpPr/>
            <p:nvPr/>
          </p:nvSpPr>
          <p:spPr>
            <a:xfrm>
              <a:off x="6070875" y="2538075"/>
              <a:ext cx="28850" cy="75625"/>
            </a:xfrm>
            <a:custGeom>
              <a:avLst/>
              <a:gdLst/>
              <a:ahLst/>
              <a:cxnLst/>
              <a:rect l="l" t="t" r="r" b="b"/>
              <a:pathLst>
                <a:path w="1154" h="3025" extrusionOk="0">
                  <a:moveTo>
                    <a:pt x="971" y="2283"/>
                  </a:moveTo>
                  <a:lnTo>
                    <a:pt x="1142" y="834"/>
                  </a:lnTo>
                  <a:lnTo>
                    <a:pt x="1154" y="274"/>
                  </a:lnTo>
                  <a:lnTo>
                    <a:pt x="743" y="1"/>
                  </a:lnTo>
                  <a:lnTo>
                    <a:pt x="275" y="685"/>
                  </a:lnTo>
                  <a:lnTo>
                    <a:pt x="1" y="1587"/>
                  </a:lnTo>
                  <a:lnTo>
                    <a:pt x="206" y="2260"/>
                  </a:lnTo>
                  <a:lnTo>
                    <a:pt x="777" y="302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8" name="Google Shape;818;p44"/>
            <p:cNvSpPr/>
            <p:nvPr/>
          </p:nvSpPr>
          <p:spPr>
            <a:xfrm>
              <a:off x="4313700" y="3135225"/>
              <a:ext cx="211725" cy="242825"/>
            </a:xfrm>
            <a:custGeom>
              <a:avLst/>
              <a:gdLst/>
              <a:ahLst/>
              <a:cxnLst/>
              <a:rect l="l" t="t" r="r" b="b"/>
              <a:pathLst>
                <a:path w="8469" h="9713" extrusionOk="0">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19" name="Google Shape;819;p44"/>
            <p:cNvSpPr/>
            <p:nvPr/>
          </p:nvSpPr>
          <p:spPr>
            <a:xfrm>
              <a:off x="4313975" y="3015675"/>
              <a:ext cx="109575" cy="128975"/>
            </a:xfrm>
            <a:custGeom>
              <a:avLst/>
              <a:gdLst/>
              <a:ahLst/>
              <a:cxnLst/>
              <a:rect l="l" t="t" r="r" b="b"/>
              <a:pathLst>
                <a:path w="4383" h="5159" extrusionOk="0">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0" name="Google Shape;820;p44"/>
            <p:cNvSpPr/>
            <p:nvPr/>
          </p:nvSpPr>
          <p:spPr>
            <a:xfrm>
              <a:off x="4109700" y="1931225"/>
              <a:ext cx="313850" cy="175775"/>
            </a:xfrm>
            <a:custGeom>
              <a:avLst/>
              <a:gdLst/>
              <a:ahLst/>
              <a:cxnLst/>
              <a:rect l="l" t="t" r="r" b="b"/>
              <a:pathLst>
                <a:path w="12554" h="7031" extrusionOk="0">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1" name="Google Shape;821;p44"/>
            <p:cNvSpPr/>
            <p:nvPr/>
          </p:nvSpPr>
          <p:spPr>
            <a:xfrm>
              <a:off x="2610425" y="3795125"/>
              <a:ext cx="97300" cy="109875"/>
            </a:xfrm>
            <a:custGeom>
              <a:avLst/>
              <a:gdLst/>
              <a:ahLst/>
              <a:cxnLst/>
              <a:rect l="l" t="t" r="r" b="b"/>
              <a:pathLst>
                <a:path w="3892" h="4395" extrusionOk="0">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2" name="Google Shape;822;p44"/>
            <p:cNvSpPr/>
            <p:nvPr/>
          </p:nvSpPr>
          <p:spPr>
            <a:xfrm>
              <a:off x="586475" y="1543225"/>
              <a:ext cx="1932400" cy="1139800"/>
            </a:xfrm>
            <a:custGeom>
              <a:avLst/>
              <a:gdLst/>
              <a:ahLst/>
              <a:cxnLst/>
              <a:rect l="l" t="t" r="r" b="b"/>
              <a:pathLst>
                <a:path w="77296" h="45592" extrusionOk="0">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3" name="Google Shape;823;p44"/>
            <p:cNvSpPr/>
            <p:nvPr/>
          </p:nvSpPr>
          <p:spPr>
            <a:xfrm>
              <a:off x="4725950" y="2079875"/>
              <a:ext cx="338975" cy="188625"/>
            </a:xfrm>
            <a:custGeom>
              <a:avLst/>
              <a:gdLst/>
              <a:ahLst/>
              <a:cxnLst/>
              <a:rect l="l" t="t" r="r" b="b"/>
              <a:pathLst>
                <a:path w="13559" h="7545" extrusionOk="0">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4" name="Google Shape;824;p44"/>
            <p:cNvSpPr/>
            <p:nvPr/>
          </p:nvSpPr>
          <p:spPr>
            <a:xfrm>
              <a:off x="2257775" y="2836225"/>
              <a:ext cx="269925" cy="259650"/>
            </a:xfrm>
            <a:custGeom>
              <a:avLst/>
              <a:gdLst/>
              <a:ahLst/>
              <a:cxnLst/>
              <a:rect l="l" t="t" r="r" b="b"/>
              <a:pathLst>
                <a:path w="10797" h="10386" extrusionOk="0">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5" name="Google Shape;825;p44"/>
            <p:cNvSpPr/>
            <p:nvPr/>
          </p:nvSpPr>
          <p:spPr>
            <a:xfrm>
              <a:off x="5724250" y="2582300"/>
              <a:ext cx="172625" cy="334400"/>
            </a:xfrm>
            <a:custGeom>
              <a:avLst/>
              <a:gdLst/>
              <a:ahLst/>
              <a:cxnLst/>
              <a:rect l="l" t="t" r="r" b="b"/>
              <a:pathLst>
                <a:path w="6905" h="13376" extrusionOk="0">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6" name="Google Shape;826;p44"/>
            <p:cNvSpPr/>
            <p:nvPr/>
          </p:nvSpPr>
          <p:spPr>
            <a:xfrm>
              <a:off x="7026375" y="3443925"/>
              <a:ext cx="18575" cy="45100"/>
            </a:xfrm>
            <a:custGeom>
              <a:avLst/>
              <a:gdLst/>
              <a:ahLst/>
              <a:cxnLst/>
              <a:rect l="l" t="t" r="r" b="b"/>
              <a:pathLst>
                <a:path w="743" h="1804" extrusionOk="0">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7" name="Google Shape;827;p44"/>
            <p:cNvSpPr/>
            <p:nvPr/>
          </p:nvSpPr>
          <p:spPr>
            <a:xfrm>
              <a:off x="4566475" y="2681025"/>
              <a:ext cx="206300" cy="145525"/>
            </a:xfrm>
            <a:custGeom>
              <a:avLst/>
              <a:gdLst/>
              <a:ahLst/>
              <a:cxnLst/>
              <a:rect l="l" t="t" r="r" b="b"/>
              <a:pathLst>
                <a:path w="8252" h="5821" extrusionOk="0">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8" name="Google Shape;828;p44"/>
            <p:cNvSpPr/>
            <p:nvPr/>
          </p:nvSpPr>
          <p:spPr>
            <a:xfrm>
              <a:off x="4037225" y="3613400"/>
              <a:ext cx="321850" cy="288750"/>
            </a:xfrm>
            <a:custGeom>
              <a:avLst/>
              <a:gdLst/>
              <a:ahLst/>
              <a:cxnLst/>
              <a:rect l="l" t="t" r="r" b="b"/>
              <a:pathLst>
                <a:path w="12874" h="11550" extrusionOk="0">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29" name="Google Shape;829;p44"/>
            <p:cNvSpPr/>
            <p:nvPr/>
          </p:nvSpPr>
          <p:spPr>
            <a:xfrm>
              <a:off x="4155075" y="3299275"/>
              <a:ext cx="233975" cy="220275"/>
            </a:xfrm>
            <a:custGeom>
              <a:avLst/>
              <a:gdLst/>
              <a:ahLst/>
              <a:cxnLst/>
              <a:rect l="l" t="t" r="r" b="b"/>
              <a:pathLst>
                <a:path w="9359" h="8811" extrusionOk="0">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0" name="Google Shape;830;p44"/>
            <p:cNvSpPr/>
            <p:nvPr/>
          </p:nvSpPr>
          <p:spPr>
            <a:xfrm>
              <a:off x="4220675" y="3463900"/>
              <a:ext cx="150950" cy="153800"/>
            </a:xfrm>
            <a:custGeom>
              <a:avLst/>
              <a:gdLst/>
              <a:ahLst/>
              <a:cxnLst/>
              <a:rect l="l" t="t" r="r" b="b"/>
              <a:pathLst>
                <a:path w="6038" h="6152" extrusionOk="0">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1" name="Google Shape;831;p44"/>
            <p:cNvSpPr/>
            <p:nvPr/>
          </p:nvSpPr>
          <p:spPr>
            <a:xfrm>
              <a:off x="4542225" y="2839350"/>
              <a:ext cx="197750" cy="311025"/>
            </a:xfrm>
            <a:custGeom>
              <a:avLst/>
              <a:gdLst/>
              <a:ahLst/>
              <a:cxnLst/>
              <a:rect l="l" t="t" r="r" b="b"/>
              <a:pathLst>
                <a:path w="7910" h="12441" extrusionOk="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2" name="Google Shape;832;p44"/>
            <p:cNvSpPr/>
            <p:nvPr/>
          </p:nvSpPr>
          <p:spPr>
            <a:xfrm>
              <a:off x="2628975" y="2981450"/>
              <a:ext cx="58225" cy="84175"/>
            </a:xfrm>
            <a:custGeom>
              <a:avLst/>
              <a:gdLst/>
              <a:ahLst/>
              <a:cxnLst/>
              <a:rect l="l" t="t" r="r" b="b"/>
              <a:pathLst>
                <a:path w="2329" h="3367" extrusionOk="0">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3" name="Google Shape;833;p44"/>
            <p:cNvSpPr/>
            <p:nvPr/>
          </p:nvSpPr>
          <p:spPr>
            <a:xfrm>
              <a:off x="3640650" y="1956900"/>
              <a:ext cx="255375" cy="215450"/>
            </a:xfrm>
            <a:custGeom>
              <a:avLst/>
              <a:gdLst/>
              <a:ahLst/>
              <a:cxnLst/>
              <a:rect l="l" t="t" r="r" b="b"/>
              <a:pathLst>
                <a:path w="10215" h="8618" extrusionOk="0">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4" name="Google Shape;834;p44"/>
            <p:cNvSpPr/>
            <p:nvPr/>
          </p:nvSpPr>
          <p:spPr>
            <a:xfrm>
              <a:off x="3550500" y="2120100"/>
              <a:ext cx="250800" cy="176350"/>
            </a:xfrm>
            <a:custGeom>
              <a:avLst/>
              <a:gdLst/>
              <a:ahLst/>
              <a:cxnLst/>
              <a:rect l="l" t="t" r="r" b="b"/>
              <a:pathLst>
                <a:path w="10032" h="7054" extrusionOk="0">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5" name="Google Shape;835;p44"/>
            <p:cNvSpPr/>
            <p:nvPr/>
          </p:nvSpPr>
          <p:spPr>
            <a:xfrm>
              <a:off x="2326825" y="2825950"/>
              <a:ext cx="3450" cy="4300"/>
            </a:xfrm>
            <a:custGeom>
              <a:avLst/>
              <a:gdLst/>
              <a:ahLst/>
              <a:cxnLst/>
              <a:rect l="l" t="t" r="r" b="b"/>
              <a:pathLst>
                <a:path w="138" h="172" extrusionOk="0">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6" name="Google Shape;836;p44"/>
            <p:cNvSpPr/>
            <p:nvPr/>
          </p:nvSpPr>
          <p:spPr>
            <a:xfrm>
              <a:off x="2474325" y="2697550"/>
              <a:ext cx="3450" cy="2025"/>
            </a:xfrm>
            <a:custGeom>
              <a:avLst/>
              <a:gdLst/>
              <a:ahLst/>
              <a:cxnLst/>
              <a:rect l="l" t="t" r="r" b="b"/>
              <a:pathLst>
                <a:path w="138" h="81" extrusionOk="0">
                  <a:moveTo>
                    <a:pt x="126" y="47"/>
                  </a:moveTo>
                  <a:lnTo>
                    <a:pt x="138" y="12"/>
                  </a:lnTo>
                  <a:lnTo>
                    <a:pt x="104" y="1"/>
                  </a:lnTo>
                  <a:lnTo>
                    <a:pt x="1" y="69"/>
                  </a:lnTo>
                  <a:lnTo>
                    <a:pt x="1" y="8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7" name="Google Shape;837;p44"/>
            <p:cNvSpPr/>
            <p:nvPr/>
          </p:nvSpPr>
          <p:spPr>
            <a:xfrm>
              <a:off x="3747075" y="2144350"/>
              <a:ext cx="6025" cy="4600"/>
            </a:xfrm>
            <a:custGeom>
              <a:avLst/>
              <a:gdLst/>
              <a:ahLst/>
              <a:cxnLst/>
              <a:rect l="l" t="t" r="r" b="b"/>
              <a:pathLst>
                <a:path w="241" h="184" extrusionOk="0">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8" name="Google Shape;838;p44"/>
            <p:cNvSpPr/>
            <p:nvPr/>
          </p:nvSpPr>
          <p:spPr>
            <a:xfrm>
              <a:off x="2497150" y="2710400"/>
              <a:ext cx="3750" cy="16000"/>
            </a:xfrm>
            <a:custGeom>
              <a:avLst/>
              <a:gdLst/>
              <a:ahLst/>
              <a:cxnLst/>
              <a:rect l="l" t="t" r="r" b="b"/>
              <a:pathLst>
                <a:path w="150" h="640" extrusionOk="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39" name="Google Shape;839;p44"/>
            <p:cNvSpPr/>
            <p:nvPr/>
          </p:nvSpPr>
          <p:spPr>
            <a:xfrm>
              <a:off x="2187025" y="2500700"/>
              <a:ext cx="108150" cy="136700"/>
            </a:xfrm>
            <a:custGeom>
              <a:avLst/>
              <a:gdLst/>
              <a:ahLst/>
              <a:cxnLst/>
              <a:rect l="l" t="t" r="r" b="b"/>
              <a:pathLst>
                <a:path w="4326" h="5468" extrusionOk="0">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0" name="Google Shape;840;p44"/>
            <p:cNvSpPr/>
            <p:nvPr/>
          </p:nvSpPr>
          <p:spPr>
            <a:xfrm>
              <a:off x="2482900" y="2377725"/>
              <a:ext cx="4300" cy="2900"/>
            </a:xfrm>
            <a:custGeom>
              <a:avLst/>
              <a:gdLst/>
              <a:ahLst/>
              <a:cxnLst/>
              <a:rect l="l" t="t" r="r" b="b"/>
              <a:pathLst>
                <a:path w="172" h="116" extrusionOk="0">
                  <a:moveTo>
                    <a:pt x="114" y="81"/>
                  </a:moveTo>
                  <a:lnTo>
                    <a:pt x="171" y="1"/>
                  </a:lnTo>
                  <a:lnTo>
                    <a:pt x="149" y="1"/>
                  </a:lnTo>
                  <a:lnTo>
                    <a:pt x="80" y="69"/>
                  </a:lnTo>
                  <a:lnTo>
                    <a:pt x="0" y="92"/>
                  </a:lnTo>
                  <a:lnTo>
                    <a:pt x="12" y="115"/>
                  </a:lnTo>
                  <a:lnTo>
                    <a:pt x="23" y="11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1" name="Google Shape;841;p44"/>
            <p:cNvSpPr/>
            <p:nvPr/>
          </p:nvSpPr>
          <p:spPr>
            <a:xfrm>
              <a:off x="2535100" y="2809975"/>
              <a:ext cx="4300" cy="6025"/>
            </a:xfrm>
            <a:custGeom>
              <a:avLst/>
              <a:gdLst/>
              <a:ahLst/>
              <a:cxnLst/>
              <a:rect l="l" t="t" r="r" b="b"/>
              <a:pathLst>
                <a:path w="172" h="241" extrusionOk="0">
                  <a:moveTo>
                    <a:pt x="115" y="206"/>
                  </a:moveTo>
                  <a:lnTo>
                    <a:pt x="172" y="149"/>
                  </a:lnTo>
                  <a:lnTo>
                    <a:pt x="138" y="114"/>
                  </a:lnTo>
                  <a:lnTo>
                    <a:pt x="46" y="0"/>
                  </a:lnTo>
                  <a:lnTo>
                    <a:pt x="1" y="12"/>
                  </a:lnTo>
                  <a:lnTo>
                    <a:pt x="1" y="149"/>
                  </a:lnTo>
                  <a:lnTo>
                    <a:pt x="23" y="194"/>
                  </a:lnTo>
                  <a:lnTo>
                    <a:pt x="92" y="24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2" name="Google Shape;842;p44"/>
            <p:cNvSpPr/>
            <p:nvPr/>
          </p:nvSpPr>
          <p:spPr>
            <a:xfrm>
              <a:off x="4582175" y="3370025"/>
              <a:ext cx="25700" cy="22850"/>
            </a:xfrm>
            <a:custGeom>
              <a:avLst/>
              <a:gdLst/>
              <a:ahLst/>
              <a:cxnLst/>
              <a:rect l="l" t="t" r="r" b="b"/>
              <a:pathLst>
                <a:path w="1028" h="914" extrusionOk="0">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3" name="Google Shape;843;p44"/>
            <p:cNvSpPr/>
            <p:nvPr/>
          </p:nvSpPr>
          <p:spPr>
            <a:xfrm>
              <a:off x="3219825" y="2722100"/>
              <a:ext cx="52250" cy="53950"/>
            </a:xfrm>
            <a:custGeom>
              <a:avLst/>
              <a:gdLst/>
              <a:ahLst/>
              <a:cxnLst/>
              <a:rect l="l" t="t" r="r" b="b"/>
              <a:pathLst>
                <a:path w="2090" h="2158" extrusionOk="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4" name="Google Shape;844;p44"/>
            <p:cNvSpPr/>
            <p:nvPr/>
          </p:nvSpPr>
          <p:spPr>
            <a:xfrm>
              <a:off x="2116850" y="2663600"/>
              <a:ext cx="33975" cy="11150"/>
            </a:xfrm>
            <a:custGeom>
              <a:avLst/>
              <a:gdLst/>
              <a:ahLst/>
              <a:cxnLst/>
              <a:rect l="l" t="t" r="r" b="b"/>
              <a:pathLst>
                <a:path w="1359" h="446" extrusionOk="0">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5" name="Google Shape;845;p44"/>
            <p:cNvSpPr/>
            <p:nvPr/>
          </p:nvSpPr>
          <p:spPr>
            <a:xfrm>
              <a:off x="2502300" y="2757475"/>
              <a:ext cx="4300" cy="9150"/>
            </a:xfrm>
            <a:custGeom>
              <a:avLst/>
              <a:gdLst/>
              <a:ahLst/>
              <a:cxnLst/>
              <a:rect l="l" t="t" r="r" b="b"/>
              <a:pathLst>
                <a:path w="172" h="366" extrusionOk="0">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6" name="Google Shape;846;p44"/>
            <p:cNvSpPr/>
            <p:nvPr/>
          </p:nvSpPr>
          <p:spPr>
            <a:xfrm>
              <a:off x="2671775" y="4270150"/>
              <a:ext cx="55925" cy="22575"/>
            </a:xfrm>
            <a:custGeom>
              <a:avLst/>
              <a:gdLst/>
              <a:ahLst/>
              <a:cxnLst/>
              <a:rect l="l" t="t" r="r" b="b"/>
              <a:pathLst>
                <a:path w="2237" h="903" extrusionOk="0">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7" name="Google Shape;847;p44"/>
            <p:cNvSpPr/>
            <p:nvPr/>
          </p:nvSpPr>
          <p:spPr>
            <a:xfrm>
              <a:off x="3605000" y="1719250"/>
              <a:ext cx="16275" cy="19425"/>
            </a:xfrm>
            <a:custGeom>
              <a:avLst/>
              <a:gdLst/>
              <a:ahLst/>
              <a:cxnLst/>
              <a:rect l="l" t="t" r="r" b="b"/>
              <a:pathLst>
                <a:path w="651" h="777" extrusionOk="0">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8" name="Google Shape;848;p44"/>
            <p:cNvSpPr/>
            <p:nvPr/>
          </p:nvSpPr>
          <p:spPr>
            <a:xfrm>
              <a:off x="2490875" y="2834500"/>
              <a:ext cx="4025" cy="5175"/>
            </a:xfrm>
            <a:custGeom>
              <a:avLst/>
              <a:gdLst/>
              <a:ahLst/>
              <a:cxnLst/>
              <a:rect l="l" t="t" r="r" b="b"/>
              <a:pathLst>
                <a:path w="161" h="207" extrusionOk="0">
                  <a:moveTo>
                    <a:pt x="58" y="195"/>
                  </a:moveTo>
                  <a:lnTo>
                    <a:pt x="138" y="172"/>
                  </a:lnTo>
                  <a:lnTo>
                    <a:pt x="160" y="12"/>
                  </a:lnTo>
                  <a:lnTo>
                    <a:pt x="115" y="1"/>
                  </a:lnTo>
                  <a:lnTo>
                    <a:pt x="81" y="46"/>
                  </a:lnTo>
                  <a:lnTo>
                    <a:pt x="35" y="115"/>
                  </a:lnTo>
                  <a:lnTo>
                    <a:pt x="35" y="172"/>
                  </a:lnTo>
                  <a:lnTo>
                    <a:pt x="1" y="20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49" name="Google Shape;849;p44"/>
            <p:cNvSpPr/>
            <p:nvPr/>
          </p:nvSpPr>
          <p:spPr>
            <a:xfrm>
              <a:off x="5953900" y="2600000"/>
              <a:ext cx="8875" cy="8850"/>
            </a:xfrm>
            <a:custGeom>
              <a:avLst/>
              <a:gdLst/>
              <a:ahLst/>
              <a:cxnLst/>
              <a:rect l="l" t="t" r="r" b="b"/>
              <a:pathLst>
                <a:path w="355" h="354" extrusionOk="0">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0" name="Google Shape;850;p44"/>
            <p:cNvSpPr/>
            <p:nvPr/>
          </p:nvSpPr>
          <p:spPr>
            <a:xfrm>
              <a:off x="2478900" y="2717250"/>
              <a:ext cx="5725" cy="7150"/>
            </a:xfrm>
            <a:custGeom>
              <a:avLst/>
              <a:gdLst/>
              <a:ahLst/>
              <a:cxnLst/>
              <a:rect l="l" t="t" r="r" b="b"/>
              <a:pathLst>
                <a:path w="229" h="286" extrusionOk="0">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1" name="Google Shape;851;p44"/>
            <p:cNvSpPr/>
            <p:nvPr/>
          </p:nvSpPr>
          <p:spPr>
            <a:xfrm>
              <a:off x="2507725" y="2792275"/>
              <a:ext cx="4000" cy="8600"/>
            </a:xfrm>
            <a:custGeom>
              <a:avLst/>
              <a:gdLst/>
              <a:ahLst/>
              <a:cxnLst/>
              <a:rect l="l" t="t" r="r" b="b"/>
              <a:pathLst>
                <a:path w="160" h="344" extrusionOk="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2" name="Google Shape;852;p44"/>
            <p:cNvSpPr/>
            <p:nvPr/>
          </p:nvSpPr>
          <p:spPr>
            <a:xfrm>
              <a:off x="3889450" y="2042500"/>
              <a:ext cx="2300" cy="4875"/>
            </a:xfrm>
            <a:custGeom>
              <a:avLst/>
              <a:gdLst/>
              <a:ahLst/>
              <a:cxnLst/>
              <a:rect l="l" t="t" r="r" b="b"/>
              <a:pathLst>
                <a:path w="92" h="195" extrusionOk="0">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3" name="Google Shape;853;p44"/>
            <p:cNvSpPr/>
            <p:nvPr/>
          </p:nvSpPr>
          <p:spPr>
            <a:xfrm>
              <a:off x="5191300" y="3015675"/>
              <a:ext cx="2300" cy="23125"/>
            </a:xfrm>
            <a:custGeom>
              <a:avLst/>
              <a:gdLst/>
              <a:ahLst/>
              <a:cxnLst/>
              <a:rect l="l" t="t" r="r" b="b"/>
              <a:pathLst>
                <a:path w="92" h="925" extrusionOk="0">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4" name="Google Shape;854;p44"/>
            <p:cNvSpPr/>
            <p:nvPr/>
          </p:nvSpPr>
          <p:spPr>
            <a:xfrm>
              <a:off x="3988150" y="2293000"/>
              <a:ext cx="7450" cy="6300"/>
            </a:xfrm>
            <a:custGeom>
              <a:avLst/>
              <a:gdLst/>
              <a:ahLst/>
              <a:cxnLst/>
              <a:rect l="l" t="t" r="r" b="b"/>
              <a:pathLst>
                <a:path w="298" h="252" extrusionOk="0">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5" name="Google Shape;855;p44"/>
            <p:cNvSpPr/>
            <p:nvPr/>
          </p:nvSpPr>
          <p:spPr>
            <a:xfrm>
              <a:off x="2489750" y="2730650"/>
              <a:ext cx="1450" cy="2875"/>
            </a:xfrm>
            <a:custGeom>
              <a:avLst/>
              <a:gdLst/>
              <a:ahLst/>
              <a:cxnLst/>
              <a:rect l="l" t="t" r="r" b="b"/>
              <a:pathLst>
                <a:path w="58" h="115" extrusionOk="0">
                  <a:moveTo>
                    <a:pt x="57" y="69"/>
                  </a:moveTo>
                  <a:lnTo>
                    <a:pt x="46" y="1"/>
                  </a:lnTo>
                  <a:lnTo>
                    <a:pt x="34" y="1"/>
                  </a:lnTo>
                  <a:lnTo>
                    <a:pt x="0" y="58"/>
                  </a:lnTo>
                  <a:lnTo>
                    <a:pt x="0" y="104"/>
                  </a:lnTo>
                  <a:lnTo>
                    <a:pt x="46" y="11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6" name="Google Shape;856;p44"/>
            <p:cNvSpPr/>
            <p:nvPr/>
          </p:nvSpPr>
          <p:spPr>
            <a:xfrm>
              <a:off x="4848925" y="3565450"/>
              <a:ext cx="9725" cy="12300"/>
            </a:xfrm>
            <a:custGeom>
              <a:avLst/>
              <a:gdLst/>
              <a:ahLst/>
              <a:cxnLst/>
              <a:rect l="l" t="t" r="r" b="b"/>
              <a:pathLst>
                <a:path w="389" h="492" extrusionOk="0">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7" name="Google Shape;857;p44"/>
            <p:cNvSpPr/>
            <p:nvPr/>
          </p:nvSpPr>
          <p:spPr>
            <a:xfrm>
              <a:off x="6873450" y="3546050"/>
              <a:ext cx="149525" cy="80200"/>
            </a:xfrm>
            <a:custGeom>
              <a:avLst/>
              <a:gdLst/>
              <a:ahLst/>
              <a:cxnLst/>
              <a:rect l="l" t="t" r="r" b="b"/>
              <a:pathLst>
                <a:path w="5981" h="3208" extrusionOk="0">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8" name="Google Shape;858;p44"/>
            <p:cNvSpPr/>
            <p:nvPr/>
          </p:nvSpPr>
          <p:spPr>
            <a:xfrm>
              <a:off x="7066600" y="3123225"/>
              <a:ext cx="1175" cy="1450"/>
            </a:xfrm>
            <a:custGeom>
              <a:avLst/>
              <a:gdLst/>
              <a:ahLst/>
              <a:cxnLst/>
              <a:rect l="l" t="t" r="r" b="b"/>
              <a:pathLst>
                <a:path w="47" h="58" extrusionOk="0">
                  <a:moveTo>
                    <a:pt x="46" y="35"/>
                  </a:moveTo>
                  <a:lnTo>
                    <a:pt x="46" y="1"/>
                  </a:lnTo>
                  <a:lnTo>
                    <a:pt x="23" y="1"/>
                  </a:lnTo>
                  <a:lnTo>
                    <a:pt x="12" y="1"/>
                  </a:lnTo>
                  <a:lnTo>
                    <a:pt x="1" y="35"/>
                  </a:lnTo>
                  <a:lnTo>
                    <a:pt x="12" y="47"/>
                  </a:lnTo>
                  <a:lnTo>
                    <a:pt x="23" y="5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59" name="Google Shape;859;p44"/>
            <p:cNvSpPr/>
            <p:nvPr/>
          </p:nvSpPr>
          <p:spPr>
            <a:xfrm>
              <a:off x="1214425" y="3663900"/>
              <a:ext cx="1750" cy="2300"/>
            </a:xfrm>
            <a:custGeom>
              <a:avLst/>
              <a:gdLst/>
              <a:ahLst/>
              <a:cxnLst/>
              <a:rect l="l" t="t" r="r" b="b"/>
              <a:pathLst>
                <a:path w="70" h="92" extrusionOk="0">
                  <a:moveTo>
                    <a:pt x="69" y="80"/>
                  </a:moveTo>
                  <a:lnTo>
                    <a:pt x="69" y="46"/>
                  </a:lnTo>
                  <a:lnTo>
                    <a:pt x="46" y="11"/>
                  </a:lnTo>
                  <a:lnTo>
                    <a:pt x="23" y="0"/>
                  </a:lnTo>
                  <a:lnTo>
                    <a:pt x="1" y="11"/>
                  </a:lnTo>
                  <a:lnTo>
                    <a:pt x="23" y="46"/>
                  </a:lnTo>
                  <a:lnTo>
                    <a:pt x="46" y="80"/>
                  </a:lnTo>
                  <a:lnTo>
                    <a:pt x="69" y="9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0" name="Google Shape;860;p44"/>
            <p:cNvSpPr/>
            <p:nvPr/>
          </p:nvSpPr>
          <p:spPr>
            <a:xfrm>
              <a:off x="2379600" y="2691850"/>
              <a:ext cx="52250" cy="13150"/>
            </a:xfrm>
            <a:custGeom>
              <a:avLst/>
              <a:gdLst/>
              <a:ahLst/>
              <a:cxnLst/>
              <a:rect l="l" t="t" r="r" b="b"/>
              <a:pathLst>
                <a:path w="2090" h="526" extrusionOk="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1" name="Google Shape;861;p44"/>
            <p:cNvSpPr/>
            <p:nvPr/>
          </p:nvSpPr>
          <p:spPr>
            <a:xfrm>
              <a:off x="721700" y="3311250"/>
              <a:ext cx="309875" cy="274775"/>
            </a:xfrm>
            <a:custGeom>
              <a:avLst/>
              <a:gdLst/>
              <a:ahLst/>
              <a:cxnLst/>
              <a:rect l="l" t="t" r="r" b="b"/>
              <a:pathLst>
                <a:path w="12395" h="10991" extrusionOk="0">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2" name="Google Shape;862;p44"/>
            <p:cNvSpPr/>
            <p:nvPr/>
          </p:nvSpPr>
          <p:spPr>
            <a:xfrm>
              <a:off x="5798700" y="3079300"/>
              <a:ext cx="6875" cy="4025"/>
            </a:xfrm>
            <a:custGeom>
              <a:avLst/>
              <a:gdLst/>
              <a:ahLst/>
              <a:cxnLst/>
              <a:rect l="l" t="t" r="r" b="b"/>
              <a:pathLst>
                <a:path w="275" h="161" extrusionOk="0">
                  <a:moveTo>
                    <a:pt x="263" y="103"/>
                  </a:moveTo>
                  <a:lnTo>
                    <a:pt x="275" y="80"/>
                  </a:lnTo>
                  <a:lnTo>
                    <a:pt x="240" y="46"/>
                  </a:lnTo>
                  <a:lnTo>
                    <a:pt x="206" y="35"/>
                  </a:lnTo>
                  <a:lnTo>
                    <a:pt x="126" y="0"/>
                  </a:lnTo>
                  <a:lnTo>
                    <a:pt x="46" y="23"/>
                  </a:lnTo>
                  <a:lnTo>
                    <a:pt x="1" y="103"/>
                  </a:lnTo>
                  <a:lnTo>
                    <a:pt x="126" y="16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3" name="Google Shape;863;p44"/>
            <p:cNvSpPr/>
            <p:nvPr/>
          </p:nvSpPr>
          <p:spPr>
            <a:xfrm>
              <a:off x="6833800" y="3262175"/>
              <a:ext cx="212850" cy="118425"/>
            </a:xfrm>
            <a:custGeom>
              <a:avLst/>
              <a:gdLst/>
              <a:ahLst/>
              <a:cxnLst/>
              <a:rect l="l" t="t" r="r" b="b"/>
              <a:pathLst>
                <a:path w="8514" h="4737" extrusionOk="0">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4" name="Google Shape;864;p44"/>
            <p:cNvSpPr/>
            <p:nvPr/>
          </p:nvSpPr>
          <p:spPr>
            <a:xfrm>
              <a:off x="3851225" y="3073600"/>
              <a:ext cx="19700" cy="37675"/>
            </a:xfrm>
            <a:custGeom>
              <a:avLst/>
              <a:gdLst/>
              <a:ahLst/>
              <a:cxnLst/>
              <a:rect l="l" t="t" r="r" b="b"/>
              <a:pathLst>
                <a:path w="788" h="1507" extrusionOk="0">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5" name="Google Shape;865;p44"/>
            <p:cNvSpPr/>
            <p:nvPr/>
          </p:nvSpPr>
          <p:spPr>
            <a:xfrm>
              <a:off x="2474625" y="2702125"/>
              <a:ext cx="2025" cy="1175"/>
            </a:xfrm>
            <a:custGeom>
              <a:avLst/>
              <a:gdLst/>
              <a:ahLst/>
              <a:cxnLst/>
              <a:rect l="l" t="t" r="r" b="b"/>
              <a:pathLst>
                <a:path w="81" h="47" extrusionOk="0">
                  <a:moveTo>
                    <a:pt x="0" y="1"/>
                  </a:moveTo>
                  <a:lnTo>
                    <a:pt x="0" y="1"/>
                  </a:lnTo>
                  <a:lnTo>
                    <a:pt x="23" y="35"/>
                  </a:lnTo>
                  <a:lnTo>
                    <a:pt x="69" y="46"/>
                  </a:lnTo>
                  <a:lnTo>
                    <a:pt x="80" y="35"/>
                  </a:lnTo>
                  <a:lnTo>
                    <a:pt x="80" y="1"/>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6" name="Google Shape;866;p44"/>
            <p:cNvSpPr/>
            <p:nvPr/>
          </p:nvSpPr>
          <p:spPr>
            <a:xfrm>
              <a:off x="4830100" y="3215675"/>
              <a:ext cx="3150" cy="5150"/>
            </a:xfrm>
            <a:custGeom>
              <a:avLst/>
              <a:gdLst/>
              <a:ahLst/>
              <a:cxnLst/>
              <a:rect l="l" t="t" r="r" b="b"/>
              <a:pathLst>
                <a:path w="126" h="206" extrusionOk="0">
                  <a:moveTo>
                    <a:pt x="126" y="115"/>
                  </a:moveTo>
                  <a:lnTo>
                    <a:pt x="57" y="0"/>
                  </a:lnTo>
                  <a:lnTo>
                    <a:pt x="0" y="46"/>
                  </a:lnTo>
                  <a:lnTo>
                    <a:pt x="35" y="80"/>
                  </a:lnTo>
                  <a:lnTo>
                    <a:pt x="69" y="115"/>
                  </a:lnTo>
                  <a:lnTo>
                    <a:pt x="80" y="172"/>
                  </a:lnTo>
                  <a:lnTo>
                    <a:pt x="126" y="206"/>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7" name="Google Shape;867;p44"/>
            <p:cNvSpPr/>
            <p:nvPr/>
          </p:nvSpPr>
          <p:spPr>
            <a:xfrm>
              <a:off x="2301725" y="2613975"/>
              <a:ext cx="13725" cy="4875"/>
            </a:xfrm>
            <a:custGeom>
              <a:avLst/>
              <a:gdLst/>
              <a:ahLst/>
              <a:cxnLst/>
              <a:rect l="l" t="t" r="r" b="b"/>
              <a:pathLst>
                <a:path w="549" h="195" extrusionOk="0">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8" name="Google Shape;868;p44"/>
            <p:cNvSpPr/>
            <p:nvPr/>
          </p:nvSpPr>
          <p:spPr>
            <a:xfrm>
              <a:off x="275475" y="3533500"/>
              <a:ext cx="13725" cy="65375"/>
            </a:xfrm>
            <a:custGeom>
              <a:avLst/>
              <a:gdLst/>
              <a:ahLst/>
              <a:cxnLst/>
              <a:rect l="l" t="t" r="r" b="b"/>
              <a:pathLst>
                <a:path w="549" h="2615" extrusionOk="0">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69" name="Google Shape;869;p44"/>
            <p:cNvSpPr/>
            <p:nvPr/>
          </p:nvSpPr>
          <p:spPr>
            <a:xfrm>
              <a:off x="2486325" y="2855050"/>
              <a:ext cx="28825" cy="28550"/>
            </a:xfrm>
            <a:custGeom>
              <a:avLst/>
              <a:gdLst/>
              <a:ahLst/>
              <a:cxnLst/>
              <a:rect l="l" t="t" r="r" b="b"/>
              <a:pathLst>
                <a:path w="1153" h="1142" extrusionOk="0">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0" name="Google Shape;870;p44"/>
            <p:cNvSpPr/>
            <p:nvPr/>
          </p:nvSpPr>
          <p:spPr>
            <a:xfrm>
              <a:off x="2500575" y="2809125"/>
              <a:ext cx="5450" cy="15125"/>
            </a:xfrm>
            <a:custGeom>
              <a:avLst/>
              <a:gdLst/>
              <a:ahLst/>
              <a:cxnLst/>
              <a:rect l="l" t="t" r="r" b="b"/>
              <a:pathLst>
                <a:path w="218" h="605" extrusionOk="0">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1" name="Google Shape;871;p44"/>
            <p:cNvSpPr/>
            <p:nvPr/>
          </p:nvSpPr>
          <p:spPr>
            <a:xfrm>
              <a:off x="2444375" y="2686725"/>
              <a:ext cx="8875" cy="8000"/>
            </a:xfrm>
            <a:custGeom>
              <a:avLst/>
              <a:gdLst/>
              <a:ahLst/>
              <a:cxnLst/>
              <a:rect l="l" t="t" r="r" b="b"/>
              <a:pathLst>
                <a:path w="355" h="320" extrusionOk="0">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2" name="Google Shape;872;p44"/>
            <p:cNvSpPr/>
            <p:nvPr/>
          </p:nvSpPr>
          <p:spPr>
            <a:xfrm>
              <a:off x="2437825" y="2695000"/>
              <a:ext cx="7425" cy="15425"/>
            </a:xfrm>
            <a:custGeom>
              <a:avLst/>
              <a:gdLst/>
              <a:ahLst/>
              <a:cxnLst/>
              <a:rect l="l" t="t" r="r" b="b"/>
              <a:pathLst>
                <a:path w="297" h="617" extrusionOk="0">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3" name="Google Shape;873;p44"/>
            <p:cNvSpPr/>
            <p:nvPr/>
          </p:nvSpPr>
          <p:spPr>
            <a:xfrm>
              <a:off x="4331675" y="2302700"/>
              <a:ext cx="40825" cy="24850"/>
            </a:xfrm>
            <a:custGeom>
              <a:avLst/>
              <a:gdLst/>
              <a:ahLst/>
              <a:cxnLst/>
              <a:rect l="l" t="t" r="r" b="b"/>
              <a:pathLst>
                <a:path w="1633" h="994" extrusionOk="0">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4" name="Google Shape;874;p44"/>
            <p:cNvSpPr/>
            <p:nvPr/>
          </p:nvSpPr>
          <p:spPr>
            <a:xfrm>
              <a:off x="4806425" y="3585425"/>
              <a:ext cx="12000" cy="11450"/>
            </a:xfrm>
            <a:custGeom>
              <a:avLst/>
              <a:gdLst/>
              <a:ahLst/>
              <a:cxnLst/>
              <a:rect l="l" t="t" r="r" b="b"/>
              <a:pathLst>
                <a:path w="480" h="458" extrusionOk="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5" name="Google Shape;875;p44"/>
            <p:cNvSpPr/>
            <p:nvPr/>
          </p:nvSpPr>
          <p:spPr>
            <a:xfrm>
              <a:off x="4617550" y="3399400"/>
              <a:ext cx="3725" cy="7450"/>
            </a:xfrm>
            <a:custGeom>
              <a:avLst/>
              <a:gdLst/>
              <a:ahLst/>
              <a:cxnLst/>
              <a:rect l="l" t="t" r="r" b="b"/>
              <a:pathLst>
                <a:path w="149" h="298" extrusionOk="0">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6" name="Google Shape;876;p44"/>
            <p:cNvSpPr/>
            <p:nvPr/>
          </p:nvSpPr>
          <p:spPr>
            <a:xfrm>
              <a:off x="2506275" y="2774600"/>
              <a:ext cx="7175" cy="10300"/>
            </a:xfrm>
            <a:custGeom>
              <a:avLst/>
              <a:gdLst/>
              <a:ahLst/>
              <a:cxnLst/>
              <a:rect l="l" t="t" r="r" b="b"/>
              <a:pathLst>
                <a:path w="287" h="412" extrusionOk="0">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7" name="Google Shape;877;p44"/>
            <p:cNvSpPr/>
            <p:nvPr/>
          </p:nvSpPr>
          <p:spPr>
            <a:xfrm>
              <a:off x="2497450" y="2737500"/>
              <a:ext cx="12000" cy="14300"/>
            </a:xfrm>
            <a:custGeom>
              <a:avLst/>
              <a:gdLst/>
              <a:ahLst/>
              <a:cxnLst/>
              <a:rect l="l" t="t" r="r" b="b"/>
              <a:pathLst>
                <a:path w="480" h="572" extrusionOk="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8" name="Google Shape;878;p44"/>
            <p:cNvSpPr/>
            <p:nvPr/>
          </p:nvSpPr>
          <p:spPr>
            <a:xfrm>
              <a:off x="2360200" y="2833075"/>
              <a:ext cx="3175" cy="6025"/>
            </a:xfrm>
            <a:custGeom>
              <a:avLst/>
              <a:gdLst/>
              <a:ahLst/>
              <a:cxnLst/>
              <a:rect l="l" t="t" r="r" b="b"/>
              <a:pathLst>
                <a:path w="127" h="241" extrusionOk="0">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879" name="Google Shape;879;p44"/>
            <p:cNvSpPr/>
            <p:nvPr/>
          </p:nvSpPr>
          <p:spPr>
            <a:xfrm>
              <a:off x="3369625" y="2448500"/>
              <a:ext cx="92750" cy="36525"/>
            </a:xfrm>
            <a:custGeom>
              <a:avLst/>
              <a:gdLst/>
              <a:ahLst/>
              <a:cxnLst/>
              <a:rect l="l" t="t" r="r" b="b"/>
              <a:pathLst>
                <a:path w="3710" h="1461" extrusionOk="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chemeClr val="dk1"/>
                </a:solidFill>
                <a:latin typeface="Calibri"/>
                <a:ea typeface="Calibri"/>
                <a:cs typeface="Calibri"/>
                <a:sym typeface="Calibri"/>
              </a:endParaRPr>
            </a:p>
          </p:txBody>
        </p:sp>
      </p:grpSp>
      <p:sp>
        <p:nvSpPr>
          <p:cNvPr id="880" name="Google Shape;880;p44"/>
          <p:cNvSpPr txBox="1">
            <a:spLocks noGrp="1"/>
          </p:cNvSpPr>
          <p:nvPr>
            <p:ph type="body" idx="3"/>
          </p:nvPr>
        </p:nvSpPr>
        <p:spPr>
          <a:xfrm>
            <a:off x="8149900" y="2318375"/>
            <a:ext cx="3397800" cy="155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You can use maps to show your offices or markets. Or as charts, highlighting the countries and adding your data.</a:t>
            </a:r>
            <a:endParaRPr/>
          </a:p>
          <a:p>
            <a:pPr marL="0" lvl="0" indent="0" algn="l" rtl="0">
              <a:spcBef>
                <a:spcPts val="0"/>
              </a:spcBef>
              <a:spcAft>
                <a:spcPts val="0"/>
              </a:spcAft>
              <a:buNone/>
            </a:pPr>
            <a:endParaRPr/>
          </a:p>
        </p:txBody>
      </p:sp>
      <p:sp>
        <p:nvSpPr>
          <p:cNvPr id="881" name="Google Shape;881;p44"/>
          <p:cNvSpPr txBox="1">
            <a:spLocks noGrp="1"/>
          </p:cNvSpPr>
          <p:nvPr>
            <p:ph type="body" idx="4"/>
          </p:nvPr>
        </p:nvSpPr>
        <p:spPr>
          <a:xfrm>
            <a:off x="8149900" y="4506700"/>
            <a:ext cx="3397800" cy="155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You can double click on the desired country and change fill color.</a:t>
            </a:r>
            <a:endParaRPr/>
          </a:p>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885"/>
        <p:cNvGrpSpPr/>
        <p:nvPr/>
      </p:nvGrpSpPr>
      <p:grpSpPr>
        <a:xfrm>
          <a:off x="0" y="0"/>
          <a:ext cx="0" cy="0"/>
          <a:chOff x="0" y="0"/>
          <a:chExt cx="0" cy="0"/>
        </a:xfrm>
      </p:grpSpPr>
      <p:grpSp>
        <p:nvGrpSpPr>
          <p:cNvPr id="886" name="Google Shape;886;p45"/>
          <p:cNvGrpSpPr/>
          <p:nvPr/>
        </p:nvGrpSpPr>
        <p:grpSpPr>
          <a:xfrm rot="5400000">
            <a:off x="5899790" y="1376119"/>
            <a:ext cx="5778042" cy="3955122"/>
            <a:chOff x="2345366" y="140711"/>
            <a:chExt cx="6483441" cy="4437974"/>
          </a:xfrm>
        </p:grpSpPr>
        <p:sp>
          <p:nvSpPr>
            <p:cNvPr id="887" name="Google Shape;887;p45"/>
            <p:cNvSpPr/>
            <p:nvPr/>
          </p:nvSpPr>
          <p:spPr>
            <a:xfrm>
              <a:off x="2362377" y="163678"/>
              <a:ext cx="6449417" cy="4392004"/>
            </a:xfrm>
            <a:custGeom>
              <a:avLst/>
              <a:gdLst/>
              <a:ahLst/>
              <a:cxnLst/>
              <a:rect l="l" t="t" r="r" b="b"/>
              <a:pathLst>
                <a:path w="7889195" h="6142663" extrusionOk="0">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w="38100" cap="flat" cmpd="sng">
              <a:solidFill>
                <a:srgbClr val="434343"/>
              </a:solidFill>
              <a:prstDash val="solid"/>
              <a:round/>
              <a:headEnd type="none" w="sm" len="sm"/>
              <a:tailEnd type="none" w="sm" len="sm"/>
            </a:ln>
            <a:effectLst>
              <a:outerShdw blurRad="1778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888" name="Google Shape;888;p45"/>
            <p:cNvGrpSpPr/>
            <p:nvPr/>
          </p:nvGrpSpPr>
          <p:grpSpPr>
            <a:xfrm>
              <a:off x="2345366" y="140711"/>
              <a:ext cx="6483441" cy="4437974"/>
              <a:chOff x="390725" y="192901"/>
              <a:chExt cx="9367780" cy="6412330"/>
            </a:xfrm>
          </p:grpSpPr>
          <p:sp>
            <p:nvSpPr>
              <p:cNvPr id="889" name="Google Shape;889;p45"/>
              <p:cNvSpPr/>
              <p:nvPr/>
            </p:nvSpPr>
            <p:spPr>
              <a:xfrm>
                <a:off x="433022" y="255001"/>
                <a:ext cx="9309250" cy="6342300"/>
              </a:xfrm>
              <a:custGeom>
                <a:avLst/>
                <a:gdLst/>
                <a:ahLst/>
                <a:cxnLst/>
                <a:rect l="l" t="t" r="r" b="b"/>
                <a:pathLst>
                  <a:path w="7889195" h="6142663" extrusionOk="0">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90" name="Google Shape;890;p45"/>
              <p:cNvGrpSpPr/>
              <p:nvPr/>
            </p:nvGrpSpPr>
            <p:grpSpPr>
              <a:xfrm>
                <a:off x="9036100" y="3183177"/>
                <a:ext cx="492960" cy="492960"/>
                <a:chOff x="9132580" y="3159701"/>
                <a:chExt cx="371233" cy="371233"/>
              </a:xfrm>
            </p:grpSpPr>
            <p:sp>
              <p:nvSpPr>
                <p:cNvPr id="891" name="Google Shape;891;p45"/>
                <p:cNvSpPr/>
                <p:nvPr/>
              </p:nvSpPr>
              <p:spPr>
                <a:xfrm>
                  <a:off x="9132580" y="3159701"/>
                  <a:ext cx="371233" cy="371233"/>
                </a:xfrm>
                <a:custGeom>
                  <a:avLst/>
                  <a:gdLst/>
                  <a:ahLst/>
                  <a:cxnLst/>
                  <a:rect l="l" t="t" r="r" b="b"/>
                  <a:pathLst>
                    <a:path w="358679" h="358679" extrusionOk="0">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2" name="Google Shape;892;p45"/>
                <p:cNvSpPr/>
                <p:nvPr/>
              </p:nvSpPr>
              <p:spPr>
                <a:xfrm>
                  <a:off x="9138858" y="3166118"/>
                  <a:ext cx="267486" cy="358181"/>
                </a:xfrm>
                <a:custGeom>
                  <a:avLst/>
                  <a:gdLst/>
                  <a:ahLst/>
                  <a:cxnLst/>
                  <a:rect l="l" t="t" r="r" b="b"/>
                  <a:pathLst>
                    <a:path w="258441" h="346069" extrusionOk="0">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3" name="Google Shape;893;p45"/>
                <p:cNvSpPr/>
                <p:nvPr/>
              </p:nvSpPr>
              <p:spPr>
                <a:xfrm>
                  <a:off x="9249765" y="3279048"/>
                  <a:ext cx="129816" cy="130304"/>
                </a:xfrm>
                <a:custGeom>
                  <a:avLst/>
                  <a:gdLst/>
                  <a:ahLst/>
                  <a:cxnLst/>
                  <a:rect l="l" t="t" r="r" b="b"/>
                  <a:pathLst>
                    <a:path w="125426" h="125898" extrusionOk="0">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4" name="Google Shape;894;p45"/>
              <p:cNvGrpSpPr/>
              <p:nvPr/>
            </p:nvGrpSpPr>
            <p:grpSpPr>
              <a:xfrm>
                <a:off x="390725" y="192901"/>
                <a:ext cx="9367780" cy="6412330"/>
                <a:chOff x="1194635" y="234866"/>
                <a:chExt cx="9244824" cy="6489556"/>
              </a:xfrm>
            </p:grpSpPr>
            <p:sp>
              <p:nvSpPr>
                <p:cNvPr id="895" name="Google Shape;895;p45"/>
                <p:cNvSpPr/>
                <p:nvPr/>
              </p:nvSpPr>
              <p:spPr>
                <a:xfrm>
                  <a:off x="1217565" y="240980"/>
                  <a:ext cx="9221894" cy="6483314"/>
                </a:xfrm>
                <a:custGeom>
                  <a:avLst/>
                  <a:gdLst/>
                  <a:ahLst/>
                  <a:cxnLst/>
                  <a:rect l="l" t="t" r="r" b="b"/>
                  <a:pathLst>
                    <a:path w="9221894" h="6483314" extrusionOk="0">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6" name="Google Shape;896;p45"/>
                <p:cNvSpPr/>
                <p:nvPr/>
              </p:nvSpPr>
              <p:spPr>
                <a:xfrm>
                  <a:off x="2119512" y="237923"/>
                  <a:ext cx="97838" cy="15287"/>
                </a:xfrm>
                <a:custGeom>
                  <a:avLst/>
                  <a:gdLst/>
                  <a:ahLst/>
                  <a:cxnLst/>
                  <a:rect l="l" t="t" r="r" b="b"/>
                  <a:pathLst>
                    <a:path w="97838" h="15287" extrusionOk="0">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7" name="Google Shape;897;p45"/>
                <p:cNvSpPr/>
                <p:nvPr/>
              </p:nvSpPr>
              <p:spPr>
                <a:xfrm>
                  <a:off x="2510865" y="234866"/>
                  <a:ext cx="203320" cy="18344"/>
                </a:xfrm>
                <a:custGeom>
                  <a:avLst/>
                  <a:gdLst/>
                  <a:ahLst/>
                  <a:cxnLst/>
                  <a:rect l="l" t="t" r="r" b="b"/>
                  <a:pathLst>
                    <a:path w="203320" h="18344" extrusionOk="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8" name="Google Shape;898;p45"/>
                <p:cNvSpPr/>
                <p:nvPr/>
              </p:nvSpPr>
              <p:spPr>
                <a:xfrm>
                  <a:off x="2831897" y="234866"/>
                  <a:ext cx="201791" cy="18344"/>
                </a:xfrm>
                <a:custGeom>
                  <a:avLst/>
                  <a:gdLst/>
                  <a:ahLst/>
                  <a:cxnLst/>
                  <a:rect l="l" t="t" r="r" b="b"/>
                  <a:pathLst>
                    <a:path w="201791" h="18344" extrusionOk="0">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9" name="Google Shape;899;p45"/>
                <p:cNvSpPr/>
                <p:nvPr/>
              </p:nvSpPr>
              <p:spPr>
                <a:xfrm>
                  <a:off x="2510865" y="245567"/>
                  <a:ext cx="203320" cy="7643"/>
                </a:xfrm>
                <a:custGeom>
                  <a:avLst/>
                  <a:gdLst/>
                  <a:ahLst/>
                  <a:cxnLst/>
                  <a:rect l="l" t="t" r="r" b="b"/>
                  <a:pathLst>
                    <a:path w="203320" h="7643" extrusionOk="0">
                      <a:moveTo>
                        <a:pt x="0" y="0"/>
                      </a:moveTo>
                      <a:lnTo>
                        <a:pt x="203320" y="0"/>
                      </a:lnTo>
                      <a:lnTo>
                        <a:pt x="203320" y="7644"/>
                      </a:lnTo>
                      <a:lnTo>
                        <a:pt x="0" y="7644"/>
                      </a:lnTo>
                      <a:lnTo>
                        <a:pt x="0" y="0"/>
                      </a:lnTo>
                      <a:close/>
                    </a:path>
                  </a:pathLst>
                </a:custGeom>
                <a:solidFill>
                  <a:srgbClr val="393A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0" name="Google Shape;900;p45"/>
                <p:cNvSpPr/>
                <p:nvPr/>
              </p:nvSpPr>
              <p:spPr>
                <a:xfrm>
                  <a:off x="2831897" y="245567"/>
                  <a:ext cx="201791" cy="7643"/>
                </a:xfrm>
                <a:custGeom>
                  <a:avLst/>
                  <a:gdLst/>
                  <a:ahLst/>
                  <a:cxnLst/>
                  <a:rect l="l" t="t" r="r" b="b"/>
                  <a:pathLst>
                    <a:path w="201791" h="7643" extrusionOk="0">
                      <a:moveTo>
                        <a:pt x="0" y="0"/>
                      </a:moveTo>
                      <a:lnTo>
                        <a:pt x="201791" y="0"/>
                      </a:lnTo>
                      <a:lnTo>
                        <a:pt x="201791" y="7644"/>
                      </a:lnTo>
                      <a:lnTo>
                        <a:pt x="0" y="7644"/>
                      </a:lnTo>
                      <a:lnTo>
                        <a:pt x="0" y="0"/>
                      </a:lnTo>
                      <a:close/>
                    </a:path>
                  </a:pathLst>
                </a:custGeom>
                <a:solidFill>
                  <a:srgbClr val="444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1" name="Google Shape;901;p45"/>
                <p:cNvSpPr/>
                <p:nvPr/>
              </p:nvSpPr>
              <p:spPr>
                <a:xfrm>
                  <a:off x="2119512" y="245567"/>
                  <a:ext cx="97838" cy="7643"/>
                </a:xfrm>
                <a:custGeom>
                  <a:avLst/>
                  <a:gdLst/>
                  <a:ahLst/>
                  <a:cxnLst/>
                  <a:rect l="l" t="t" r="r" b="b"/>
                  <a:pathLst>
                    <a:path w="97838" h="7643" extrusionOk="0">
                      <a:moveTo>
                        <a:pt x="0" y="0"/>
                      </a:moveTo>
                      <a:lnTo>
                        <a:pt x="97838" y="0"/>
                      </a:lnTo>
                      <a:lnTo>
                        <a:pt x="97838" y="7644"/>
                      </a:lnTo>
                      <a:lnTo>
                        <a:pt x="0" y="7644"/>
                      </a:lnTo>
                      <a:lnTo>
                        <a:pt x="0" y="0"/>
                      </a:lnTo>
                      <a:close/>
                    </a:path>
                  </a:pathLst>
                </a:custGeom>
                <a:solidFill>
                  <a:srgbClr val="35353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2" name="Google Shape;902;p45"/>
                <p:cNvSpPr/>
                <p:nvPr/>
              </p:nvSpPr>
              <p:spPr>
                <a:xfrm>
                  <a:off x="1217565" y="251681"/>
                  <a:ext cx="9221894" cy="6472613"/>
                </a:xfrm>
                <a:custGeom>
                  <a:avLst/>
                  <a:gdLst/>
                  <a:ahLst/>
                  <a:cxnLst/>
                  <a:rect l="l" t="t" r="r" b="b"/>
                  <a:pathLst>
                    <a:path w="9221894" h="6472613" extrusionOk="0">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3" name="Google Shape;903;p45"/>
                <p:cNvSpPr/>
                <p:nvPr/>
              </p:nvSpPr>
              <p:spPr>
                <a:xfrm>
                  <a:off x="1232853" y="266969"/>
                  <a:ext cx="9184950" cy="6442039"/>
                </a:xfrm>
                <a:custGeom>
                  <a:avLst/>
                  <a:gdLst/>
                  <a:ahLst/>
                  <a:cxnLst/>
                  <a:rect l="l" t="t" r="r" b="b"/>
                  <a:pathLst>
                    <a:path w="9184950" h="6442039" extrusionOk="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4" name="Google Shape;904;p45"/>
                <p:cNvSpPr/>
                <p:nvPr/>
              </p:nvSpPr>
              <p:spPr>
                <a:xfrm>
                  <a:off x="1261898" y="294486"/>
                  <a:ext cx="8971056" cy="6387005"/>
                </a:xfrm>
                <a:custGeom>
                  <a:avLst/>
                  <a:gdLst/>
                  <a:ahLst/>
                  <a:cxnLst/>
                  <a:rect l="l" t="t" r="r" b="b"/>
                  <a:pathLst>
                    <a:path w="8971056" h="6387005" extrusionOk="0">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5" name="Google Shape;905;p45"/>
                <p:cNvSpPr/>
                <p:nvPr/>
              </p:nvSpPr>
              <p:spPr>
                <a:xfrm>
                  <a:off x="1266484" y="294484"/>
                  <a:ext cx="9114629" cy="6380892"/>
                </a:xfrm>
                <a:custGeom>
                  <a:avLst/>
                  <a:gdLst/>
                  <a:ahLst/>
                  <a:cxnLst/>
                  <a:rect l="l" t="t" r="r" b="b"/>
                  <a:pathLst>
                    <a:path w="9114629" h="6380892" extrusionOk="0">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45"/>
                <p:cNvSpPr/>
                <p:nvPr/>
              </p:nvSpPr>
              <p:spPr>
                <a:xfrm>
                  <a:off x="1217565" y="6135737"/>
                  <a:ext cx="434157" cy="588685"/>
                </a:xfrm>
                <a:custGeom>
                  <a:avLst/>
                  <a:gdLst/>
                  <a:ahLst/>
                  <a:cxnLst/>
                  <a:rect l="l" t="t" r="r" b="b"/>
                  <a:pathLst>
                    <a:path w="434157" h="588685" extrusionOk="0">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7" name="Google Shape;907;p45"/>
                <p:cNvSpPr/>
                <p:nvPr/>
              </p:nvSpPr>
              <p:spPr>
                <a:xfrm>
                  <a:off x="1217565" y="251681"/>
                  <a:ext cx="843855" cy="3364719"/>
                </a:xfrm>
                <a:custGeom>
                  <a:avLst/>
                  <a:gdLst/>
                  <a:ahLst/>
                  <a:cxnLst/>
                  <a:rect l="l" t="t" r="r" b="b"/>
                  <a:pathLst>
                    <a:path w="843855" h="3364719" extrusionOk="0">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8" name="Google Shape;908;p45"/>
                <p:cNvSpPr/>
                <p:nvPr/>
              </p:nvSpPr>
              <p:spPr>
                <a:xfrm>
                  <a:off x="9999061" y="251681"/>
                  <a:ext cx="438743" cy="432628"/>
                </a:xfrm>
                <a:custGeom>
                  <a:avLst/>
                  <a:gdLst/>
                  <a:ahLst/>
                  <a:cxnLst/>
                  <a:rect l="l" t="t" r="r" b="b"/>
                  <a:pathLst>
                    <a:path w="438743" h="432628" extrusionOk="0">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45"/>
                <p:cNvSpPr/>
                <p:nvPr/>
              </p:nvSpPr>
              <p:spPr>
                <a:xfrm>
                  <a:off x="10000589" y="6291667"/>
                  <a:ext cx="438743" cy="432628"/>
                </a:xfrm>
                <a:custGeom>
                  <a:avLst/>
                  <a:gdLst/>
                  <a:ahLst/>
                  <a:cxnLst/>
                  <a:rect l="l" t="t" r="r" b="b"/>
                  <a:pathLst>
                    <a:path w="438743" h="432628" extrusionOk="0">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45"/>
                <p:cNvSpPr/>
                <p:nvPr/>
              </p:nvSpPr>
              <p:spPr>
                <a:xfrm>
                  <a:off x="1194635" y="927377"/>
                  <a:ext cx="19873" cy="337847"/>
                </a:xfrm>
                <a:custGeom>
                  <a:avLst/>
                  <a:gdLst/>
                  <a:ahLst/>
                  <a:cxnLst/>
                  <a:rect l="l" t="t" r="r" b="b"/>
                  <a:pathLst>
                    <a:path w="19873" h="337847" extrusionOk="0">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1" name="Google Shape;911;p45"/>
                <p:cNvSpPr/>
                <p:nvPr/>
              </p:nvSpPr>
              <p:spPr>
                <a:xfrm>
                  <a:off x="1200749" y="925848"/>
                  <a:ext cx="13758" cy="339376"/>
                </a:xfrm>
                <a:custGeom>
                  <a:avLst/>
                  <a:gdLst/>
                  <a:ahLst/>
                  <a:cxnLst/>
                  <a:rect l="l" t="t" r="r" b="b"/>
                  <a:pathLst>
                    <a:path w="13758" h="339376" extrusionOk="0">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12" name="Google Shape;912;p45"/>
            <p:cNvSpPr/>
            <p:nvPr/>
          </p:nvSpPr>
          <p:spPr>
            <a:xfrm>
              <a:off x="2893720" y="349978"/>
              <a:ext cx="5332800" cy="4001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3" name="Google Shape;913;p45"/>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4" name="Google Shape;914;p45"/>
          <p:cNvSpPr txBox="1">
            <a:spLocks noGrp="1"/>
          </p:cNvSpPr>
          <p:nvPr>
            <p:ph type="title"/>
          </p:nvPr>
        </p:nvSpPr>
        <p:spPr>
          <a:xfrm>
            <a:off x="1806413" y="1981100"/>
            <a:ext cx="4651500" cy="12642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a:t>Presenting a website or an app?</a:t>
            </a:r>
            <a:endParaRPr/>
          </a:p>
        </p:txBody>
      </p:sp>
      <p:sp>
        <p:nvSpPr>
          <p:cNvPr id="915" name="Google Shape;915;p45"/>
          <p:cNvSpPr txBox="1">
            <a:spLocks noGrp="1"/>
          </p:cNvSpPr>
          <p:nvPr>
            <p:ph type="body" idx="1"/>
          </p:nvPr>
        </p:nvSpPr>
        <p:spPr>
          <a:xfrm>
            <a:off x="876525" y="3438950"/>
            <a:ext cx="5581500" cy="17025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a:t>If you are presenting a website, an internet product or an app, you can place a screenshot of it here.</a:t>
            </a:r>
            <a:endParaRPr/>
          </a:p>
        </p:txBody>
      </p:sp>
      <p:sp>
        <p:nvSpPr>
          <p:cNvPr id="916" name="Google Shape;916;p45"/>
          <p:cNvSpPr/>
          <p:nvPr/>
        </p:nvSpPr>
        <p:spPr>
          <a:xfrm rot="6344470">
            <a:off x="161191" y="723448"/>
            <a:ext cx="1306090" cy="1016288"/>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7" name="Google Shape;917;p45"/>
          <p:cNvSpPr/>
          <p:nvPr/>
        </p:nvSpPr>
        <p:spPr>
          <a:xfrm rot="4071397" flipH="1">
            <a:off x="1582875" y="625128"/>
            <a:ext cx="1629930" cy="101642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8" name="Google Shape;918;p45"/>
          <p:cNvSpPr/>
          <p:nvPr/>
        </p:nvSpPr>
        <p:spPr>
          <a:xfrm rot="-6717056">
            <a:off x="2587885" y="4959903"/>
            <a:ext cx="1356114" cy="1356114"/>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9" name="Google Shape;919;p45"/>
          <p:cNvSpPr/>
          <p:nvPr/>
        </p:nvSpPr>
        <p:spPr>
          <a:xfrm rot="-3812833" flipH="1">
            <a:off x="750161" y="4884885"/>
            <a:ext cx="1630407" cy="101658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923"/>
        <p:cNvGrpSpPr/>
        <p:nvPr/>
      </p:nvGrpSpPr>
      <p:grpSpPr>
        <a:xfrm>
          <a:off x="0" y="0"/>
          <a:ext cx="0" cy="0"/>
          <a:chOff x="0" y="0"/>
          <a:chExt cx="0" cy="0"/>
        </a:xfrm>
      </p:grpSpPr>
      <p:grpSp>
        <p:nvGrpSpPr>
          <p:cNvPr id="924" name="Google Shape;924;p46"/>
          <p:cNvGrpSpPr/>
          <p:nvPr/>
        </p:nvGrpSpPr>
        <p:grpSpPr>
          <a:xfrm>
            <a:off x="1691402" y="656999"/>
            <a:ext cx="2721600" cy="5544000"/>
            <a:chOff x="1020040" y="533174"/>
            <a:chExt cx="2721600" cy="5544000"/>
          </a:xfrm>
        </p:grpSpPr>
        <p:sp>
          <p:nvSpPr>
            <p:cNvPr id="925" name="Google Shape;925;p46"/>
            <p:cNvSpPr/>
            <p:nvPr/>
          </p:nvSpPr>
          <p:spPr>
            <a:xfrm rot="5322">
              <a:off x="1024388" y="535271"/>
              <a:ext cx="2712903" cy="5539807"/>
            </a:xfrm>
            <a:prstGeom prst="roundRect">
              <a:avLst>
                <a:gd name="adj" fmla="val 13728"/>
              </a:avLst>
            </a:prstGeom>
            <a:solidFill>
              <a:srgbClr val="262626"/>
            </a:solidFill>
            <a:ln w="38100" cap="flat" cmpd="sng">
              <a:solidFill>
                <a:srgbClr val="434343"/>
              </a:solidFill>
              <a:prstDash val="solid"/>
              <a:round/>
              <a:headEnd type="none" w="sm" len="sm"/>
              <a:tailEnd type="none" w="sm" len="sm"/>
            </a:ln>
            <a:effectLst>
              <a:outerShdw blurRad="1778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6" name="Google Shape;926;p46"/>
            <p:cNvSpPr/>
            <p:nvPr/>
          </p:nvSpPr>
          <p:spPr>
            <a:xfrm rot="5339">
              <a:off x="1117826" y="634766"/>
              <a:ext cx="2511303" cy="5315706"/>
            </a:xfrm>
            <a:prstGeom prst="roundRect">
              <a:avLst>
                <a:gd name="adj" fmla="val 11202"/>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7" name="Google Shape;927;p46"/>
            <p:cNvSpPr/>
            <p:nvPr/>
          </p:nvSpPr>
          <p:spPr>
            <a:xfrm rot="-10793156">
              <a:off x="1702602" y="592275"/>
              <a:ext cx="1356303" cy="243601"/>
            </a:xfrm>
            <a:prstGeom prst="round2SameRect">
              <a:avLst>
                <a:gd name="adj1" fmla="val 50000"/>
                <a:gd name="adj2" fmla="val 0"/>
              </a:avLst>
            </a:prstGeom>
            <a:solidFill>
              <a:srgbClr val="2525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8" name="Google Shape;928;p46"/>
            <p:cNvSpPr/>
            <p:nvPr/>
          </p:nvSpPr>
          <p:spPr>
            <a:xfrm>
              <a:off x="1848856" y="5858818"/>
              <a:ext cx="1063200" cy="37800"/>
            </a:xfrm>
            <a:prstGeom prst="roundRect">
              <a:avLst>
                <a:gd name="adj" fmla="val 50000"/>
              </a:avLst>
            </a:prstGeom>
            <a:solidFill>
              <a:srgbClr val="3A38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6"/>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6"/>
            <p:cNvSpPr/>
            <p:nvPr/>
          </p:nvSpPr>
          <p:spPr>
            <a:xfrm>
              <a:off x="2176639" y="720996"/>
              <a:ext cx="408300" cy="37800"/>
            </a:xfrm>
            <a:prstGeom prst="roundRect">
              <a:avLst>
                <a:gd name="adj" fmla="val 50000"/>
              </a:avLst>
            </a:prstGeom>
            <a:gradFill>
              <a:gsLst>
                <a:gs pos="0">
                  <a:srgbClr val="424242"/>
                </a:gs>
                <a:gs pos="100000">
                  <a:srgbClr val="010101"/>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1" name="Google Shape;931;p46"/>
          <p:cNvSpPr txBox="1">
            <a:spLocks noGrp="1"/>
          </p:cNvSpPr>
          <p:nvPr>
            <p:ph type="title"/>
          </p:nvPr>
        </p:nvSpPr>
        <p:spPr>
          <a:xfrm>
            <a:off x="4918998" y="2122000"/>
            <a:ext cx="4877700" cy="1242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Presenting a website or an app?</a:t>
            </a:r>
            <a:endParaRPr/>
          </a:p>
        </p:txBody>
      </p:sp>
      <p:sp>
        <p:nvSpPr>
          <p:cNvPr id="932" name="Google Shape;932;p46"/>
          <p:cNvSpPr txBox="1">
            <a:spLocks noGrp="1"/>
          </p:cNvSpPr>
          <p:nvPr>
            <p:ph type="body" idx="1"/>
          </p:nvPr>
        </p:nvSpPr>
        <p:spPr>
          <a:xfrm>
            <a:off x="4919088" y="3656050"/>
            <a:ext cx="5581500" cy="17025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If you are presenting a website, an internet product or an app, you can place a screenshot of it here.</a:t>
            </a:r>
            <a:endParaRPr/>
          </a:p>
        </p:txBody>
      </p:sp>
      <p:sp>
        <p:nvSpPr>
          <p:cNvPr id="933" name="Google Shape;933;p46"/>
          <p:cNvSpPr/>
          <p:nvPr/>
        </p:nvSpPr>
        <p:spPr>
          <a:xfrm rot="-6344470" flipH="1">
            <a:off x="10573433" y="1842048"/>
            <a:ext cx="1306090" cy="1016288"/>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4" name="Google Shape;934;p46"/>
          <p:cNvSpPr/>
          <p:nvPr/>
        </p:nvSpPr>
        <p:spPr>
          <a:xfrm rot="-4071397">
            <a:off x="8967459" y="615728"/>
            <a:ext cx="1629930" cy="101642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5" name="Google Shape;935;p46"/>
          <p:cNvSpPr/>
          <p:nvPr/>
        </p:nvSpPr>
        <p:spPr>
          <a:xfrm rot="6717056" flipH="1">
            <a:off x="8236266" y="4950503"/>
            <a:ext cx="1356114" cy="1356114"/>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6" name="Google Shape;936;p46"/>
          <p:cNvSpPr/>
          <p:nvPr/>
        </p:nvSpPr>
        <p:spPr>
          <a:xfrm rot="3812833">
            <a:off x="9799697" y="4875485"/>
            <a:ext cx="1630407" cy="101658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940"/>
        <p:cNvGrpSpPr/>
        <p:nvPr/>
      </p:nvGrpSpPr>
      <p:grpSpPr>
        <a:xfrm>
          <a:off x="0" y="0"/>
          <a:ext cx="0" cy="0"/>
          <a:chOff x="0" y="0"/>
          <a:chExt cx="0" cy="0"/>
        </a:xfrm>
      </p:grpSpPr>
      <p:sp>
        <p:nvSpPr>
          <p:cNvPr id="941" name="Google Shape;941;p47"/>
          <p:cNvSpPr/>
          <p:nvPr/>
        </p:nvSpPr>
        <p:spPr>
          <a:xfrm rot="5400000" flipH="1">
            <a:off x="3894204" y="2744633"/>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2" name="Google Shape;942;p47"/>
          <p:cNvSpPr/>
          <p:nvPr/>
        </p:nvSpPr>
        <p:spPr>
          <a:xfrm>
            <a:off x="3066859" y="1984741"/>
            <a:ext cx="1357444" cy="977265"/>
          </a:xfrm>
          <a:custGeom>
            <a:avLst/>
            <a:gdLst/>
            <a:ahLst/>
            <a:cxnLst/>
            <a:rect l="l" t="t" r="r" b="b"/>
            <a:pathLst>
              <a:path w="762609" h="571500" extrusionOk="0">
                <a:moveTo>
                  <a:pt x="-54" y="-273"/>
                </a:moveTo>
                <a:lnTo>
                  <a:pt x="190599" y="-273"/>
                </a:lnTo>
                <a:cubicBezTo>
                  <a:pt x="285925" y="-273"/>
                  <a:pt x="47610" y="190227"/>
                  <a:pt x="285925" y="190227"/>
                </a:cubicBezTo>
                <a:cubicBezTo>
                  <a:pt x="524250" y="190227"/>
                  <a:pt x="285925" y="-273"/>
                  <a:pt x="381251" y="-273"/>
                </a:cubicBezTo>
                <a:lnTo>
                  <a:pt x="571904" y="-273"/>
                </a:lnTo>
                <a:lnTo>
                  <a:pt x="571904" y="190227"/>
                </a:lnTo>
                <a:cubicBezTo>
                  <a:pt x="571904" y="285477"/>
                  <a:pt x="762556" y="47352"/>
                  <a:pt x="762556" y="285477"/>
                </a:cubicBezTo>
                <a:cubicBezTo>
                  <a:pt x="762556" y="523602"/>
                  <a:pt x="571904" y="285477"/>
                  <a:pt x="571904" y="380727"/>
                </a:cubicBezTo>
                <a:lnTo>
                  <a:pt x="571904" y="571227"/>
                </a:lnTo>
                <a:lnTo>
                  <a:pt x="381251" y="571227"/>
                </a:lnTo>
                <a:cubicBezTo>
                  <a:pt x="285925" y="571227"/>
                  <a:pt x="524241" y="380727"/>
                  <a:pt x="285925" y="380727"/>
                </a:cubicBezTo>
                <a:cubicBezTo>
                  <a:pt x="47600" y="380727"/>
                  <a:pt x="285925" y="571227"/>
                  <a:pt x="190599" y="571227"/>
                </a:cubicBezTo>
                <a:lnTo>
                  <a:pt x="-54" y="571227"/>
                </a:lnTo>
                <a:lnTo>
                  <a:pt x="-54" y="380727"/>
                </a:lnTo>
                <a:cubicBezTo>
                  <a:pt x="-54" y="285477"/>
                  <a:pt x="190599" y="523602"/>
                  <a:pt x="190599" y="285477"/>
                </a:cubicBezTo>
                <a:cubicBezTo>
                  <a:pt x="190599" y="47352"/>
                  <a:pt x="-54" y="285477"/>
                  <a:pt x="-54" y="190227"/>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3" name="Google Shape;943;p47"/>
          <p:cNvSpPr/>
          <p:nvPr/>
        </p:nvSpPr>
        <p:spPr>
          <a:xfrm rot="-5400000">
            <a:off x="4754379" y="2916848"/>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4" name="Google Shape;944;p47"/>
          <p:cNvSpPr/>
          <p:nvPr/>
        </p:nvSpPr>
        <p:spPr>
          <a:xfrm>
            <a:off x="4778472" y="4859995"/>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5" name="Google Shape;945;p47"/>
          <p:cNvSpPr/>
          <p:nvPr/>
        </p:nvSpPr>
        <p:spPr>
          <a:xfrm rot="-5400000">
            <a:off x="4909777" y="3760625"/>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6" name="Google Shape;946;p47"/>
          <p:cNvSpPr/>
          <p:nvPr/>
        </p:nvSpPr>
        <p:spPr>
          <a:xfrm flipH="1">
            <a:off x="10112810" y="1888066"/>
            <a:ext cx="1139390" cy="1075267"/>
          </a:xfrm>
          <a:custGeom>
            <a:avLst/>
            <a:gdLst/>
            <a:ahLst/>
            <a:cxnLst/>
            <a:rect l="l" t="t" r="r" b="b"/>
            <a:pathLst>
              <a:path w="1139390" h="1075267" extrusionOk="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7" name="Google Shape;947;p47"/>
          <p:cNvSpPr/>
          <p:nvPr/>
        </p:nvSpPr>
        <p:spPr>
          <a:xfrm rot="5400000" flipH="1">
            <a:off x="10208529" y="3705814"/>
            <a:ext cx="1210734" cy="1402170"/>
          </a:xfrm>
          <a:custGeom>
            <a:avLst/>
            <a:gdLst/>
            <a:ahLst/>
            <a:cxnLst/>
            <a:rect l="l" t="t" r="r" b="b"/>
            <a:pathLst>
              <a:path w="1210734" h="1402170" extrusionOk="0">
                <a:moveTo>
                  <a:pt x="1105573" y="1369948"/>
                </a:moveTo>
                <a:lnTo>
                  <a:pt x="1114896" y="1358965"/>
                </a:lnTo>
                <a:lnTo>
                  <a:pt x="1114896" y="1019777"/>
                </a:lnTo>
                <a:cubicBezTo>
                  <a:pt x="1114896" y="850183"/>
                  <a:pt x="789261" y="1274168"/>
                  <a:pt x="789261" y="850183"/>
                </a:cubicBezTo>
                <a:cubicBezTo>
                  <a:pt x="789261" y="426199"/>
                  <a:pt x="1114896" y="850183"/>
                  <a:pt x="1114896" y="680590"/>
                </a:cubicBezTo>
                <a:lnTo>
                  <a:pt x="1114896" y="341402"/>
                </a:lnTo>
                <a:lnTo>
                  <a:pt x="1210734" y="341402"/>
                </a:lnTo>
                <a:lnTo>
                  <a:pt x="1210734" y="338065"/>
                </a:lnTo>
                <a:lnTo>
                  <a:pt x="1088711" y="338065"/>
                </a:lnTo>
                <a:lnTo>
                  <a:pt x="1088711" y="339188"/>
                </a:lnTo>
                <a:lnTo>
                  <a:pt x="763076" y="339188"/>
                </a:lnTo>
                <a:cubicBezTo>
                  <a:pt x="600259" y="339188"/>
                  <a:pt x="1007302" y="0"/>
                  <a:pt x="600259" y="0"/>
                </a:cubicBezTo>
                <a:cubicBezTo>
                  <a:pt x="193215" y="0"/>
                  <a:pt x="600259" y="339188"/>
                  <a:pt x="437441" y="339189"/>
                </a:cubicBezTo>
                <a:lnTo>
                  <a:pt x="118404" y="339189"/>
                </a:lnTo>
                <a:lnTo>
                  <a:pt x="118404" y="341260"/>
                </a:lnTo>
                <a:lnTo>
                  <a:pt x="110581" y="341260"/>
                </a:lnTo>
                <a:lnTo>
                  <a:pt x="110581" y="680029"/>
                </a:lnTo>
                <a:cubicBezTo>
                  <a:pt x="110581" y="849623"/>
                  <a:pt x="436216" y="425639"/>
                  <a:pt x="436216" y="849623"/>
                </a:cubicBezTo>
                <a:cubicBezTo>
                  <a:pt x="436216" y="1273608"/>
                  <a:pt x="110581" y="849623"/>
                  <a:pt x="110581" y="1019217"/>
                </a:cubicBezTo>
                <a:lnTo>
                  <a:pt x="110581" y="1358404"/>
                </a:lnTo>
                <a:lnTo>
                  <a:pt x="0" y="1358404"/>
                </a:lnTo>
                <a:lnTo>
                  <a:pt x="0" y="1364984"/>
                </a:lnTo>
                <a:lnTo>
                  <a:pt x="119069" y="1364984"/>
                </a:lnTo>
                <a:lnTo>
                  <a:pt x="119069" y="1402170"/>
                </a:lnTo>
                <a:lnTo>
                  <a:pt x="443711" y="1402170"/>
                </a:lnTo>
                <a:cubicBezTo>
                  <a:pt x="613305" y="1402170"/>
                  <a:pt x="189321" y="1076536"/>
                  <a:pt x="613305" y="1076535"/>
                </a:cubicBezTo>
                <a:cubicBezTo>
                  <a:pt x="1037290" y="1076535"/>
                  <a:pt x="613305" y="1402170"/>
                  <a:pt x="782899" y="1402170"/>
                </a:cubicBezTo>
                <a:lnTo>
                  <a:pt x="1105573" y="1402170"/>
                </a:lnTo>
                <a:lnTo>
                  <a:pt x="1105573" y="136994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47"/>
          <p:cNvSpPr/>
          <p:nvPr/>
        </p:nvSpPr>
        <p:spPr>
          <a:xfrm flipH="1">
            <a:off x="4033724" y="3801525"/>
            <a:ext cx="1061601" cy="1169353"/>
          </a:xfrm>
          <a:custGeom>
            <a:avLst/>
            <a:gdLst/>
            <a:ahLst/>
            <a:cxnLst/>
            <a:rect l="l" t="t" r="r" b="b"/>
            <a:pathLst>
              <a:path w="1058954" h="1075267" extrusionOk="0">
                <a:moveTo>
                  <a:pt x="1018264" y="0"/>
                </a:moveTo>
                <a:lnTo>
                  <a:pt x="1015747" y="0"/>
                </a:lnTo>
                <a:lnTo>
                  <a:pt x="1015747" y="78903"/>
                </a:lnTo>
                <a:lnTo>
                  <a:pt x="676560" y="78903"/>
                </a:lnTo>
                <a:cubicBezTo>
                  <a:pt x="506966" y="78903"/>
                  <a:pt x="930950" y="404538"/>
                  <a:pt x="506966" y="404538"/>
                </a:cubicBezTo>
                <a:cubicBezTo>
                  <a:pt x="82981" y="404538"/>
                  <a:pt x="506966" y="78903"/>
                  <a:pt x="337372" y="78903"/>
                </a:cubicBezTo>
                <a:lnTo>
                  <a:pt x="5597" y="78903"/>
                </a:lnTo>
                <a:lnTo>
                  <a:pt x="5597" y="84583"/>
                </a:lnTo>
                <a:lnTo>
                  <a:pt x="0" y="84583"/>
                </a:lnTo>
                <a:lnTo>
                  <a:pt x="0" y="406613"/>
                </a:lnTo>
                <a:cubicBezTo>
                  <a:pt x="0" y="569431"/>
                  <a:pt x="339188" y="162387"/>
                  <a:pt x="339188" y="569431"/>
                </a:cubicBezTo>
                <a:cubicBezTo>
                  <a:pt x="339188" y="976473"/>
                  <a:pt x="0" y="569431"/>
                  <a:pt x="0" y="732248"/>
                </a:cubicBezTo>
                <a:lnTo>
                  <a:pt x="0" y="1057883"/>
                </a:lnTo>
                <a:lnTo>
                  <a:pt x="6651" y="1032398"/>
                </a:lnTo>
                <a:lnTo>
                  <a:pt x="345839" y="1032398"/>
                </a:lnTo>
                <a:cubicBezTo>
                  <a:pt x="515433" y="1032398"/>
                  <a:pt x="91448" y="706763"/>
                  <a:pt x="515433" y="706763"/>
                </a:cubicBezTo>
                <a:cubicBezTo>
                  <a:pt x="939417" y="706763"/>
                  <a:pt x="515433" y="1032398"/>
                  <a:pt x="685027" y="1032398"/>
                </a:cubicBezTo>
                <a:lnTo>
                  <a:pt x="1024214" y="1032398"/>
                </a:lnTo>
                <a:lnTo>
                  <a:pt x="1024214" y="1075267"/>
                </a:lnTo>
                <a:lnTo>
                  <a:pt x="1026731" y="1075267"/>
                </a:lnTo>
                <a:lnTo>
                  <a:pt x="1026731" y="1038822"/>
                </a:lnTo>
                <a:lnTo>
                  <a:pt x="1058954" y="1038822"/>
                </a:lnTo>
                <a:lnTo>
                  <a:pt x="1058954" y="750089"/>
                </a:lnTo>
                <a:cubicBezTo>
                  <a:pt x="1058954" y="580495"/>
                  <a:pt x="733320" y="1004480"/>
                  <a:pt x="733320" y="580495"/>
                </a:cubicBezTo>
                <a:cubicBezTo>
                  <a:pt x="733320" y="156511"/>
                  <a:pt x="1058954" y="580495"/>
                  <a:pt x="1058954" y="410902"/>
                </a:cubicBezTo>
                <a:lnTo>
                  <a:pt x="1058954" y="88226"/>
                </a:lnTo>
                <a:lnTo>
                  <a:pt x="1018264" y="88226"/>
                </a:lnTo>
                <a:lnTo>
                  <a:pt x="1018264" y="0"/>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47"/>
          <p:cNvSpPr/>
          <p:nvPr/>
        </p:nvSpPr>
        <p:spPr>
          <a:xfrm>
            <a:off x="1707893" y="1984736"/>
            <a:ext cx="1695450" cy="977265"/>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47"/>
          <p:cNvSpPr/>
          <p:nvPr/>
        </p:nvSpPr>
        <p:spPr>
          <a:xfrm>
            <a:off x="4065768" y="1984864"/>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1" name="Google Shape;951;p47"/>
          <p:cNvSpPr/>
          <p:nvPr/>
        </p:nvSpPr>
        <p:spPr>
          <a:xfrm>
            <a:off x="1021399" y="1979405"/>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2" name="Google Shape;952;p47"/>
          <p:cNvSpPr/>
          <p:nvPr/>
        </p:nvSpPr>
        <p:spPr>
          <a:xfrm>
            <a:off x="689865" y="6818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3" name="Google Shape;953;p47"/>
          <p:cNvSpPr/>
          <p:nvPr/>
        </p:nvSpPr>
        <p:spPr>
          <a:xfrm rot="-5400000">
            <a:off x="-131228" y="569648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4" name="Google Shape;954;p47"/>
          <p:cNvSpPr/>
          <p:nvPr/>
        </p:nvSpPr>
        <p:spPr>
          <a:xfrm>
            <a:off x="1026285"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5" name="Google Shape;955;p47"/>
          <p:cNvSpPr/>
          <p:nvPr/>
        </p:nvSpPr>
        <p:spPr>
          <a:xfrm>
            <a:off x="6506" y="2679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6" name="Google Shape;956;p47"/>
          <p:cNvSpPr/>
          <p:nvPr/>
        </p:nvSpPr>
        <p:spPr>
          <a:xfrm rot="-5400000" flipH="1">
            <a:off x="-137735" y="1152844"/>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7" name="Google Shape;957;p47"/>
          <p:cNvSpPr/>
          <p:nvPr/>
        </p:nvSpPr>
        <p:spPr>
          <a:xfrm>
            <a:off x="0" y="198503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8" name="Google Shape;958;p47"/>
          <p:cNvSpPr/>
          <p:nvPr/>
        </p:nvSpPr>
        <p:spPr>
          <a:xfrm rot="-5400000">
            <a:off x="-137735" y="2775566"/>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9" name="Google Shape;959;p47"/>
          <p:cNvSpPr/>
          <p:nvPr/>
        </p:nvSpPr>
        <p:spPr>
          <a:xfrm rot="-5400000">
            <a:off x="-298444" y="3910480"/>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0" name="Google Shape;960;p47"/>
          <p:cNvSpPr/>
          <p:nvPr/>
        </p:nvSpPr>
        <p:spPr>
          <a:xfrm>
            <a:off x="6508" y="490985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1" name="Google Shape;961;p47"/>
          <p:cNvSpPr/>
          <p:nvPr/>
        </p:nvSpPr>
        <p:spPr>
          <a:xfrm rot="-5400000">
            <a:off x="1740245" y="98644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2" name="Google Shape;962;p47"/>
          <p:cNvSpPr/>
          <p:nvPr/>
        </p:nvSpPr>
        <p:spPr>
          <a:xfrm>
            <a:off x="1703756"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63" name="Google Shape;963;p47"/>
          <p:cNvSpPr/>
          <p:nvPr/>
        </p:nvSpPr>
        <p:spPr>
          <a:xfrm flipH="1">
            <a:off x="6754781"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4" name="Google Shape;964;p47"/>
          <p:cNvSpPr/>
          <p:nvPr/>
        </p:nvSpPr>
        <p:spPr>
          <a:xfrm rot="5400000">
            <a:off x="5926705" y="16743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5" name="Google Shape;965;p47"/>
          <p:cNvSpPr/>
          <p:nvPr/>
        </p:nvSpPr>
        <p:spPr>
          <a:xfrm>
            <a:off x="5080565" y="20553"/>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6" name="Google Shape;966;p47"/>
          <p:cNvSpPr/>
          <p:nvPr/>
        </p:nvSpPr>
        <p:spPr>
          <a:xfrm>
            <a:off x="3730186" y="2978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7" name="Google Shape;967;p47"/>
          <p:cNvSpPr/>
          <p:nvPr/>
        </p:nvSpPr>
        <p:spPr>
          <a:xfrm rot="5400000">
            <a:off x="2914377" y="173681"/>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68" name="Google Shape;968;p47"/>
          <p:cNvSpPr/>
          <p:nvPr/>
        </p:nvSpPr>
        <p:spPr>
          <a:xfrm>
            <a:off x="7780299" y="26799"/>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9" name="Google Shape;969;p47"/>
          <p:cNvSpPr/>
          <p:nvPr/>
        </p:nvSpPr>
        <p:spPr>
          <a:xfrm>
            <a:off x="9133042" y="26799"/>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0" name="Google Shape;970;p47"/>
          <p:cNvSpPr/>
          <p:nvPr/>
        </p:nvSpPr>
        <p:spPr>
          <a:xfrm flipH="1">
            <a:off x="10833214" y="1969044"/>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1" name="Google Shape;971;p47"/>
          <p:cNvSpPr/>
          <p:nvPr/>
        </p:nvSpPr>
        <p:spPr>
          <a:xfrm rot="5400000">
            <a:off x="11184507" y="8318"/>
            <a:ext cx="980782" cy="1017270"/>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2" name="Google Shape;972;p47"/>
          <p:cNvSpPr/>
          <p:nvPr/>
        </p:nvSpPr>
        <p:spPr>
          <a:xfrm rot="5400000" flipH="1">
            <a:off x="10860511" y="97514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3" name="Google Shape;973;p47"/>
          <p:cNvSpPr/>
          <p:nvPr/>
        </p:nvSpPr>
        <p:spPr>
          <a:xfrm rot="5400000" flipH="1">
            <a:off x="11022020" y="2759575"/>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4" name="Google Shape;974;p47"/>
          <p:cNvSpPr/>
          <p:nvPr/>
        </p:nvSpPr>
        <p:spPr>
          <a:xfrm rot="5400000" flipH="1">
            <a:off x="10861670" y="3902957"/>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5" name="Google Shape;975;p47"/>
          <p:cNvSpPr/>
          <p:nvPr/>
        </p:nvSpPr>
        <p:spPr>
          <a:xfrm flipH="1">
            <a:off x="10826706" y="4893863"/>
            <a:ext cx="1358786" cy="977879"/>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6" name="Google Shape;976;p47"/>
          <p:cNvSpPr/>
          <p:nvPr/>
        </p:nvSpPr>
        <p:spPr>
          <a:xfrm rot="10800000">
            <a:off x="10826472" y="5541227"/>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7" name="Google Shape;977;p47"/>
          <p:cNvSpPr/>
          <p:nvPr/>
        </p:nvSpPr>
        <p:spPr>
          <a:xfrm>
            <a:off x="9813109" y="26563"/>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8" name="Google Shape;978;p47"/>
          <p:cNvSpPr/>
          <p:nvPr/>
        </p:nvSpPr>
        <p:spPr>
          <a:xfrm rot="10800000" flipH="1">
            <a:off x="687758"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79" name="Google Shape;979;p47"/>
          <p:cNvSpPr/>
          <p:nvPr/>
        </p:nvSpPr>
        <p:spPr>
          <a:xfrm rot="10800000">
            <a:off x="575571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0" name="Google Shape;980;p47"/>
          <p:cNvSpPr/>
          <p:nvPr/>
        </p:nvSpPr>
        <p:spPr>
          <a:xfrm rot="5400000" flipH="1">
            <a:off x="4936108" y="5696253"/>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1" name="Google Shape;981;p47"/>
          <p:cNvSpPr/>
          <p:nvPr/>
        </p:nvSpPr>
        <p:spPr>
          <a:xfrm rot="10800000" flipH="1">
            <a:off x="4064567" y="5874487"/>
            <a:ext cx="1359208" cy="977265"/>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2" name="Google Shape;982;p47"/>
          <p:cNvSpPr/>
          <p:nvPr/>
        </p:nvSpPr>
        <p:spPr>
          <a:xfrm rot="10800000" flipH="1">
            <a:off x="2714188" y="5873718"/>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3" name="Google Shape;983;p47"/>
          <p:cNvSpPr/>
          <p:nvPr/>
        </p:nvSpPr>
        <p:spPr>
          <a:xfrm rot="5400000" flipH="1">
            <a:off x="1898379" y="5690005"/>
            <a:ext cx="1306407" cy="1017086"/>
          </a:xfrm>
          <a:custGeom>
            <a:avLst/>
            <a:gdLst/>
            <a:ahLst/>
            <a:cxnLst/>
            <a:rect l="l" t="t" r="r" b="b"/>
            <a:pathLst>
              <a:path w="1232459" h="922527" extrusionOk="0">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4" name="Google Shape;984;p47"/>
          <p:cNvSpPr/>
          <p:nvPr/>
        </p:nvSpPr>
        <p:spPr>
          <a:xfrm rot="10800000" flipH="1">
            <a:off x="8117044" y="5868241"/>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5" name="Google Shape;985;p47"/>
          <p:cNvSpPr/>
          <p:nvPr/>
        </p:nvSpPr>
        <p:spPr>
          <a:xfrm rot="10800000" flipH="1">
            <a:off x="8797111" y="5868477"/>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6" name="Google Shape;986;p47"/>
          <p:cNvSpPr/>
          <p:nvPr/>
        </p:nvSpPr>
        <p:spPr>
          <a:xfrm rot="10800000">
            <a:off x="10153645" y="5872268"/>
            <a:ext cx="1020931" cy="977265"/>
          </a:xfrm>
          <a:custGeom>
            <a:avLst/>
            <a:gdLst/>
            <a:ahLst/>
            <a:cxnLst/>
            <a:rect l="l" t="t" r="r" b="b"/>
            <a:pathLst>
              <a:path w="573557" h="571500" extrusionOk="0">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7" name="Google Shape;987;p47"/>
          <p:cNvSpPr/>
          <p:nvPr/>
        </p:nvSpPr>
        <p:spPr>
          <a:xfrm flipH="1">
            <a:off x="2719960" y="1011199"/>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8" name="Google Shape;988;p47"/>
          <p:cNvSpPr/>
          <p:nvPr/>
        </p:nvSpPr>
        <p:spPr>
          <a:xfrm>
            <a:off x="3729400" y="681861"/>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89" name="Google Shape;989;p47"/>
          <p:cNvSpPr/>
          <p:nvPr/>
        </p:nvSpPr>
        <p:spPr>
          <a:xfrm>
            <a:off x="5068468" y="1987872"/>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0" name="Google Shape;990;p47"/>
          <p:cNvSpPr/>
          <p:nvPr/>
        </p:nvSpPr>
        <p:spPr>
          <a:xfrm rot="-5400000">
            <a:off x="4762846" y="98644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1" name="Google Shape;991;p47"/>
          <p:cNvSpPr/>
          <p:nvPr/>
        </p:nvSpPr>
        <p:spPr>
          <a:xfrm>
            <a:off x="5753893" y="986601"/>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2" name="Google Shape;992;p47"/>
          <p:cNvSpPr/>
          <p:nvPr/>
        </p:nvSpPr>
        <p:spPr>
          <a:xfrm>
            <a:off x="5719431" y="1660993"/>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3" name="Google Shape;993;p47"/>
          <p:cNvSpPr/>
          <p:nvPr/>
        </p:nvSpPr>
        <p:spPr>
          <a:xfrm rot="5400000">
            <a:off x="7799689" y="1947034"/>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4" name="Google Shape;994;p47"/>
          <p:cNvSpPr/>
          <p:nvPr/>
        </p:nvSpPr>
        <p:spPr>
          <a:xfrm rot="5400000" flipH="1">
            <a:off x="7781310" y="637339"/>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5" name="Google Shape;995;p47"/>
          <p:cNvSpPr/>
          <p:nvPr/>
        </p:nvSpPr>
        <p:spPr>
          <a:xfrm>
            <a:off x="9816929" y="6649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6" name="Google Shape;996;p47"/>
          <p:cNvSpPr/>
          <p:nvPr/>
        </p:nvSpPr>
        <p:spPr>
          <a:xfrm>
            <a:off x="8792831" y="670393"/>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7" name="Google Shape;997;p47"/>
          <p:cNvSpPr/>
          <p:nvPr/>
        </p:nvSpPr>
        <p:spPr>
          <a:xfrm rot="5400000">
            <a:off x="6911929" y="1467283"/>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8" name="Google Shape;998;p47"/>
          <p:cNvSpPr/>
          <p:nvPr/>
        </p:nvSpPr>
        <p:spPr>
          <a:xfrm>
            <a:off x="7064808" y="679793"/>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99" name="Google Shape;999;p47"/>
          <p:cNvSpPr/>
          <p:nvPr/>
        </p:nvSpPr>
        <p:spPr>
          <a:xfrm>
            <a:off x="8810360" y="196026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0" name="Google Shape;1000;p47"/>
          <p:cNvSpPr/>
          <p:nvPr/>
        </p:nvSpPr>
        <p:spPr>
          <a:xfrm>
            <a:off x="681398" y="261225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1" name="Google Shape;1001;p47"/>
          <p:cNvSpPr/>
          <p:nvPr/>
        </p:nvSpPr>
        <p:spPr>
          <a:xfrm rot="-5400000">
            <a:off x="1731778" y="2916847"/>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2" name="Google Shape;1002;p47"/>
          <p:cNvSpPr/>
          <p:nvPr/>
        </p:nvSpPr>
        <p:spPr>
          <a:xfrm>
            <a:off x="5745426" y="2917001"/>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3" name="Google Shape;1003;p47"/>
          <p:cNvSpPr/>
          <p:nvPr/>
        </p:nvSpPr>
        <p:spPr>
          <a:xfrm rot="-5400000" flipH="1">
            <a:off x="1024466" y="4895681"/>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4" name="Google Shape;1004;p47"/>
          <p:cNvSpPr/>
          <p:nvPr/>
        </p:nvSpPr>
        <p:spPr>
          <a:xfrm>
            <a:off x="9808462" y="2595329"/>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5" name="Google Shape;1005;p47"/>
          <p:cNvSpPr/>
          <p:nvPr/>
        </p:nvSpPr>
        <p:spPr>
          <a:xfrm>
            <a:off x="8767430" y="2609260"/>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6" name="Google Shape;1006;p47"/>
          <p:cNvSpPr/>
          <p:nvPr/>
        </p:nvSpPr>
        <p:spPr>
          <a:xfrm>
            <a:off x="7064808" y="2618660"/>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7" name="Google Shape;1007;p47"/>
          <p:cNvSpPr/>
          <p:nvPr/>
        </p:nvSpPr>
        <p:spPr>
          <a:xfrm>
            <a:off x="2713399" y="4584995"/>
            <a:ext cx="1695450"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8" name="Google Shape;1008;p47"/>
          <p:cNvSpPr/>
          <p:nvPr/>
        </p:nvSpPr>
        <p:spPr>
          <a:xfrm rot="-5400000">
            <a:off x="3780711" y="487264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09" name="Google Shape;1009;p47"/>
          <p:cNvSpPr/>
          <p:nvPr/>
        </p:nvSpPr>
        <p:spPr>
          <a:xfrm rot="10800000">
            <a:off x="6074208" y="4904664"/>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0" name="Google Shape;1010;p47"/>
          <p:cNvSpPr/>
          <p:nvPr/>
        </p:nvSpPr>
        <p:spPr>
          <a:xfrm rot="5400000" flipH="1">
            <a:off x="7824230" y="4858969"/>
            <a:ext cx="1628775" cy="1061561"/>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1" name="Google Shape;1011;p47"/>
          <p:cNvSpPr/>
          <p:nvPr/>
        </p:nvSpPr>
        <p:spPr>
          <a:xfrm rot="5400000" flipH="1">
            <a:off x="6937330" y="4710408"/>
            <a:ext cx="1360377" cy="168136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2" name="Google Shape;1012;p47"/>
          <p:cNvSpPr/>
          <p:nvPr/>
        </p:nvSpPr>
        <p:spPr>
          <a:xfrm rot="-5400000">
            <a:off x="5761912" y="391591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3" name="Google Shape;1013;p47"/>
          <p:cNvSpPr/>
          <p:nvPr/>
        </p:nvSpPr>
        <p:spPr>
          <a:xfrm rot="5400000" flipH="1">
            <a:off x="7772844" y="3566806"/>
            <a:ext cx="1356901" cy="1356901"/>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4" name="Google Shape;1014;p47"/>
          <p:cNvSpPr/>
          <p:nvPr/>
        </p:nvSpPr>
        <p:spPr>
          <a:xfrm>
            <a:off x="6743900" y="3591395"/>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5" name="Google Shape;1015;p47"/>
          <p:cNvSpPr/>
          <p:nvPr/>
        </p:nvSpPr>
        <p:spPr>
          <a:xfrm>
            <a:off x="2027141" y="4591393"/>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6" name="Google Shape;1016;p47"/>
          <p:cNvSpPr/>
          <p:nvPr/>
        </p:nvSpPr>
        <p:spPr>
          <a:xfrm rot="-5400000">
            <a:off x="7919945" y="2779527"/>
            <a:ext cx="1045772" cy="1296539"/>
          </a:xfrm>
          <a:custGeom>
            <a:avLst/>
            <a:gdLst/>
            <a:ahLst/>
            <a:cxnLst/>
            <a:rect l="l" t="t" r="r" b="b"/>
            <a:pathLst>
              <a:path w="1045772" h="1296539" extrusionOk="0">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7" name="Google Shape;1017;p47"/>
          <p:cNvSpPr/>
          <p:nvPr/>
        </p:nvSpPr>
        <p:spPr>
          <a:xfrm rot="5400000">
            <a:off x="2882992" y="3446964"/>
            <a:ext cx="1360377" cy="1633595"/>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8" name="Google Shape;1018;p47"/>
          <p:cNvSpPr/>
          <p:nvPr/>
        </p:nvSpPr>
        <p:spPr>
          <a:xfrm>
            <a:off x="2054334" y="3926740"/>
            <a:ext cx="1017270" cy="977265"/>
          </a:xfrm>
          <a:custGeom>
            <a:avLst/>
            <a:gdLst/>
            <a:ahLst/>
            <a:cxnLst/>
            <a:rect l="l" t="t" r="r" b="b"/>
            <a:pathLst>
              <a:path w="571500" h="571500" extrusionOk="0">
                <a:moveTo>
                  <a:pt x="-54" y="-273"/>
                </a:moveTo>
                <a:lnTo>
                  <a:pt x="190447" y="-273"/>
                </a:lnTo>
                <a:cubicBezTo>
                  <a:pt x="285697" y="-273"/>
                  <a:pt x="47572" y="190227"/>
                  <a:pt x="285697" y="190227"/>
                </a:cubicBezTo>
                <a:cubicBezTo>
                  <a:pt x="523822" y="190227"/>
                  <a:pt x="285697" y="-273"/>
                  <a:pt x="380947" y="-273"/>
                </a:cubicBezTo>
                <a:lnTo>
                  <a:pt x="571447" y="-273"/>
                </a:lnTo>
                <a:lnTo>
                  <a:pt x="571447" y="190227"/>
                </a:lnTo>
                <a:cubicBezTo>
                  <a:pt x="571447" y="285477"/>
                  <a:pt x="380947" y="47352"/>
                  <a:pt x="380947" y="285477"/>
                </a:cubicBezTo>
                <a:cubicBezTo>
                  <a:pt x="380947" y="523602"/>
                  <a:pt x="571447" y="285477"/>
                  <a:pt x="571447" y="380727"/>
                </a:cubicBezTo>
                <a:lnTo>
                  <a:pt x="571447" y="571227"/>
                </a:lnTo>
                <a:lnTo>
                  <a:pt x="380947" y="571227"/>
                </a:lnTo>
                <a:cubicBezTo>
                  <a:pt x="285697" y="571227"/>
                  <a:pt x="523822" y="380727"/>
                  <a:pt x="285697" y="380727"/>
                </a:cubicBezTo>
                <a:cubicBezTo>
                  <a:pt x="47572" y="380727"/>
                  <a:pt x="285697" y="571227"/>
                  <a:pt x="190447" y="571227"/>
                </a:cubicBezTo>
                <a:lnTo>
                  <a:pt x="-54" y="571227"/>
                </a:lnTo>
                <a:lnTo>
                  <a:pt x="-54" y="380727"/>
                </a:lnTo>
                <a:cubicBezTo>
                  <a:pt x="-54" y="285477"/>
                  <a:pt x="190447" y="523602"/>
                  <a:pt x="190447" y="285477"/>
                </a:cubicBezTo>
                <a:cubicBezTo>
                  <a:pt x="190447" y="47352"/>
                  <a:pt x="-54" y="285477"/>
                  <a:pt x="-54" y="190227"/>
                </a:cubicBezTo>
                <a:lnTo>
                  <a:pt x="-54" y="-273"/>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19" name="Google Shape;1019;p47"/>
          <p:cNvSpPr/>
          <p:nvPr/>
        </p:nvSpPr>
        <p:spPr>
          <a:xfrm rot="5400000" flipH="1">
            <a:off x="853592" y="3740536"/>
            <a:ext cx="1360377" cy="1707633"/>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20" name="Google Shape;1020;p47"/>
          <p:cNvSpPr/>
          <p:nvPr/>
        </p:nvSpPr>
        <p:spPr>
          <a:xfrm>
            <a:off x="8801895" y="3890666"/>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21" name="Google Shape;1021;p47"/>
          <p:cNvSpPr/>
          <p:nvPr/>
        </p:nvSpPr>
        <p:spPr>
          <a:xfrm>
            <a:off x="8788400" y="4568062"/>
            <a:ext cx="1690688" cy="1628775"/>
          </a:xfrm>
          <a:custGeom>
            <a:avLst/>
            <a:gdLst/>
            <a:ahLst/>
            <a:cxnLst/>
            <a:rect l="l" t="t" r="r" b="b"/>
            <a:pathLst>
              <a:path w="952500" h="952500" extrusionOk="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22" name="Google Shape;1022;p47"/>
          <p:cNvSpPr/>
          <p:nvPr/>
        </p:nvSpPr>
        <p:spPr>
          <a:xfrm rot="-5400000">
            <a:off x="9842845" y="4881113"/>
            <a:ext cx="1628775" cy="1017270"/>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23" name="Google Shape;1023;p47"/>
          <p:cNvSpPr/>
          <p:nvPr/>
        </p:nvSpPr>
        <p:spPr>
          <a:xfrm rot="10800000">
            <a:off x="2719960" y="2619387"/>
            <a:ext cx="1356901" cy="1303540"/>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24" name="Google Shape;1024;p47"/>
          <p:cNvSpPr/>
          <p:nvPr/>
        </p:nvSpPr>
        <p:spPr>
          <a:xfrm rot="10800000" flipH="1">
            <a:off x="6764301" y="5868241"/>
            <a:ext cx="1695450" cy="977265"/>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25" name="Google Shape;1025;p47"/>
          <p:cNvSpPr txBox="1"/>
          <p:nvPr/>
        </p:nvSpPr>
        <p:spPr>
          <a:xfrm>
            <a:off x="2946100" y="1785725"/>
            <a:ext cx="74847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0">
                <a:latin typeface="Denk One"/>
                <a:ea typeface="Denk One"/>
                <a:cs typeface="Denk One"/>
                <a:sym typeface="Denk One"/>
              </a:rPr>
              <a:t>6 Key Practices</a:t>
            </a:r>
            <a:endParaRPr sz="6000">
              <a:latin typeface="Denk One"/>
              <a:ea typeface="Denk One"/>
              <a:cs typeface="Denk One"/>
              <a:sym typeface="Denk One"/>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029"/>
        <p:cNvGrpSpPr/>
        <p:nvPr/>
      </p:nvGrpSpPr>
      <p:grpSpPr>
        <a:xfrm>
          <a:off x="0" y="0"/>
          <a:ext cx="0" cy="0"/>
          <a:chOff x="0" y="0"/>
          <a:chExt cx="0" cy="0"/>
        </a:xfrm>
      </p:grpSpPr>
      <p:sp>
        <p:nvSpPr>
          <p:cNvPr id="1030" name="Google Shape;1030;p48"/>
          <p:cNvSpPr txBox="1">
            <a:spLocks noGrp="1"/>
          </p:cNvSpPr>
          <p:nvPr>
            <p:ph type="title"/>
          </p:nvPr>
        </p:nvSpPr>
        <p:spPr>
          <a:xfrm>
            <a:off x="3785028" y="1583975"/>
            <a:ext cx="7774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5100"/>
              <a:t>Credits.</a:t>
            </a:r>
            <a:endParaRPr sz="5100"/>
          </a:p>
        </p:txBody>
      </p:sp>
      <p:sp>
        <p:nvSpPr>
          <p:cNvPr id="1031" name="Google Shape;1031;p48"/>
          <p:cNvSpPr txBox="1">
            <a:spLocks noGrp="1"/>
          </p:cNvSpPr>
          <p:nvPr>
            <p:ph type="body" idx="1"/>
          </p:nvPr>
        </p:nvSpPr>
        <p:spPr>
          <a:xfrm>
            <a:off x="3785167" y="2660825"/>
            <a:ext cx="7774500" cy="3106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400"/>
              <a:t>Presentation Template: </a:t>
            </a:r>
            <a:r>
              <a:rPr lang="en" sz="2400" u="sng">
                <a:solidFill>
                  <a:schemeClr val="hlink"/>
                </a:solidFill>
                <a:hlinkClick r:id="rId3"/>
              </a:rPr>
              <a:t>SlidesMania</a:t>
            </a:r>
            <a:endParaRPr sz="2400"/>
          </a:p>
          <a:p>
            <a:pPr marL="0" lvl="0" indent="0" algn="l" rtl="0">
              <a:spcBef>
                <a:spcPts val="2100"/>
              </a:spcBef>
              <a:spcAft>
                <a:spcPts val="0"/>
              </a:spcAft>
              <a:buNone/>
            </a:pPr>
            <a:r>
              <a:rPr lang="en" sz="2400"/>
              <a:t>Sample Images: </a:t>
            </a:r>
            <a:r>
              <a:rPr lang="en" sz="2400" u="sng">
                <a:solidFill>
                  <a:schemeClr val="hlink"/>
                </a:solidFill>
                <a:hlinkClick r:id="rId4"/>
              </a:rPr>
              <a:t>Unsplash</a:t>
            </a:r>
            <a:endParaRPr sz="2400"/>
          </a:p>
          <a:p>
            <a:pPr marL="0" lvl="0" indent="0" algn="l" rtl="0">
              <a:spcBef>
                <a:spcPts val="2100"/>
              </a:spcBef>
              <a:spcAft>
                <a:spcPts val="0"/>
              </a:spcAft>
              <a:buNone/>
            </a:pPr>
            <a:r>
              <a:rPr lang="en"/>
              <a:t>Fonts used in this presentation: Lexend Deca and </a:t>
            </a:r>
            <a:r>
              <a:rPr lang="en">
                <a:latin typeface="Denk One"/>
                <a:ea typeface="Denk One"/>
                <a:cs typeface="Denk One"/>
                <a:sym typeface="Denk One"/>
              </a:rPr>
              <a:t>Denk One</a:t>
            </a:r>
            <a:endParaRPr>
              <a:latin typeface="Denk One"/>
              <a:ea typeface="Denk One"/>
              <a:cs typeface="Denk One"/>
              <a:sym typeface="Denk One"/>
            </a:endParaRPr>
          </a:p>
          <a:p>
            <a:pPr marL="0" lvl="0" indent="0" algn="l" rtl="0">
              <a:spcBef>
                <a:spcPts val="2100"/>
              </a:spcBef>
              <a:spcAft>
                <a:spcPts val="21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035"/>
        <p:cNvGrpSpPr/>
        <p:nvPr/>
      </p:nvGrpSpPr>
      <p:grpSpPr>
        <a:xfrm>
          <a:off x="0" y="0"/>
          <a:ext cx="0" cy="0"/>
          <a:chOff x="0" y="0"/>
          <a:chExt cx="0" cy="0"/>
        </a:xfrm>
      </p:grpSpPr>
      <p:sp>
        <p:nvSpPr>
          <p:cNvPr id="1036" name="Google Shape;1036;p49"/>
          <p:cNvSpPr txBox="1">
            <a:spLocks noGrp="1"/>
          </p:cNvSpPr>
          <p:nvPr>
            <p:ph type="title"/>
          </p:nvPr>
        </p:nvSpPr>
        <p:spPr>
          <a:xfrm>
            <a:off x="415650" y="192502"/>
            <a:ext cx="11360700" cy="867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5000"/>
              <a:t>Editable Icons</a:t>
            </a:r>
            <a:endParaRPr sz="5000"/>
          </a:p>
        </p:txBody>
      </p:sp>
      <p:grpSp>
        <p:nvGrpSpPr>
          <p:cNvPr id="1037" name="Google Shape;1037;p49"/>
          <p:cNvGrpSpPr/>
          <p:nvPr/>
        </p:nvGrpSpPr>
        <p:grpSpPr>
          <a:xfrm>
            <a:off x="3036750" y="1292315"/>
            <a:ext cx="476477" cy="298217"/>
            <a:chOff x="4797800" y="1994125"/>
            <a:chExt cx="306475" cy="186025"/>
          </a:xfrm>
        </p:grpSpPr>
        <p:sp>
          <p:nvSpPr>
            <p:cNvPr id="1038" name="Google Shape;1038;p49"/>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9" name="Google Shape;1039;p49"/>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40" name="Google Shape;1040;p49"/>
          <p:cNvSpPr/>
          <p:nvPr/>
        </p:nvSpPr>
        <p:spPr>
          <a:xfrm>
            <a:off x="2381364" y="1311061"/>
            <a:ext cx="413356" cy="362581"/>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1" name="Google Shape;1041;p49"/>
          <p:cNvSpPr/>
          <p:nvPr/>
        </p:nvSpPr>
        <p:spPr>
          <a:xfrm>
            <a:off x="1893219" y="1212976"/>
            <a:ext cx="248324" cy="468426"/>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2" name="Google Shape;1042;p49"/>
          <p:cNvSpPr/>
          <p:nvPr/>
        </p:nvSpPr>
        <p:spPr>
          <a:xfrm>
            <a:off x="3689014" y="1292803"/>
            <a:ext cx="414055" cy="298217"/>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3" name="Google Shape;1043;p49"/>
          <p:cNvSpPr/>
          <p:nvPr/>
        </p:nvSpPr>
        <p:spPr>
          <a:xfrm>
            <a:off x="4281136" y="1242397"/>
            <a:ext cx="392562" cy="399052"/>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4" name="Google Shape;1044;p49"/>
          <p:cNvSpPr/>
          <p:nvPr/>
        </p:nvSpPr>
        <p:spPr>
          <a:xfrm>
            <a:off x="5444574" y="1282000"/>
            <a:ext cx="351634" cy="330399"/>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45" name="Google Shape;1045;p49"/>
          <p:cNvGrpSpPr/>
          <p:nvPr/>
        </p:nvGrpSpPr>
        <p:grpSpPr>
          <a:xfrm>
            <a:off x="6086452" y="1297028"/>
            <a:ext cx="414055" cy="298938"/>
            <a:chOff x="4250025" y="2848800"/>
            <a:chExt cx="266325" cy="186475"/>
          </a:xfrm>
        </p:grpSpPr>
        <p:sp>
          <p:nvSpPr>
            <p:cNvPr id="1046" name="Google Shape;1046;p49"/>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7" name="Google Shape;1047;p49"/>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048" name="Google Shape;1048;p49"/>
          <p:cNvGrpSpPr/>
          <p:nvPr/>
        </p:nvGrpSpPr>
        <p:grpSpPr>
          <a:xfrm>
            <a:off x="6788946" y="1254826"/>
            <a:ext cx="403639" cy="384023"/>
            <a:chOff x="4707700" y="2822475"/>
            <a:chExt cx="259625" cy="239550"/>
          </a:xfrm>
        </p:grpSpPr>
        <p:sp>
          <p:nvSpPr>
            <p:cNvPr id="1049" name="Google Shape;1049;p49"/>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0" name="Google Shape;1050;p49"/>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1" name="Google Shape;1051;p49"/>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52" name="Google Shape;1052;p49"/>
          <p:cNvSpPr/>
          <p:nvPr/>
        </p:nvSpPr>
        <p:spPr>
          <a:xfrm>
            <a:off x="7346212" y="1259112"/>
            <a:ext cx="400879" cy="376368"/>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3" name="Google Shape;1053;p49"/>
          <p:cNvSpPr/>
          <p:nvPr/>
        </p:nvSpPr>
        <p:spPr>
          <a:xfrm>
            <a:off x="7961842" y="1297753"/>
            <a:ext cx="414055" cy="298938"/>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54" name="Google Shape;1054;p49"/>
          <p:cNvGrpSpPr/>
          <p:nvPr/>
        </p:nvGrpSpPr>
        <p:grpSpPr>
          <a:xfrm>
            <a:off x="8711948" y="1211903"/>
            <a:ext cx="413356" cy="469147"/>
            <a:chOff x="6425500" y="2795700"/>
            <a:chExt cx="265875" cy="292650"/>
          </a:xfrm>
        </p:grpSpPr>
        <p:sp>
          <p:nvSpPr>
            <p:cNvPr id="1055" name="Google Shape;1055;p49"/>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6" name="Google Shape;1056;p49"/>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57" name="Google Shape;1057;p49"/>
          <p:cNvSpPr/>
          <p:nvPr/>
        </p:nvSpPr>
        <p:spPr>
          <a:xfrm>
            <a:off x="9297080" y="1250194"/>
            <a:ext cx="414755" cy="394723"/>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58" name="Google Shape;1058;p49"/>
          <p:cNvGrpSpPr/>
          <p:nvPr/>
        </p:nvGrpSpPr>
        <p:grpSpPr>
          <a:xfrm>
            <a:off x="9979709" y="1276174"/>
            <a:ext cx="411957" cy="341581"/>
            <a:chOff x="5549875" y="2418425"/>
            <a:chExt cx="264975" cy="213075"/>
          </a:xfrm>
        </p:grpSpPr>
        <p:sp>
          <p:nvSpPr>
            <p:cNvPr id="1059" name="Google Shape;1059;p49"/>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0" name="Google Shape;1060;p49"/>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61" name="Google Shape;1061;p49"/>
          <p:cNvSpPr/>
          <p:nvPr/>
        </p:nvSpPr>
        <p:spPr>
          <a:xfrm>
            <a:off x="1919214" y="1992226"/>
            <a:ext cx="196320" cy="447666"/>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62" name="Google Shape;1062;p49"/>
          <p:cNvGrpSpPr/>
          <p:nvPr/>
        </p:nvGrpSpPr>
        <p:grpSpPr>
          <a:xfrm>
            <a:off x="3036640" y="2034112"/>
            <a:ext cx="352334" cy="362581"/>
            <a:chOff x="3739275" y="2525850"/>
            <a:chExt cx="226625" cy="226175"/>
          </a:xfrm>
        </p:grpSpPr>
        <p:sp>
          <p:nvSpPr>
            <p:cNvPr id="1063" name="Google Shape;1063;p49"/>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4" name="Google Shape;1064;p49"/>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5" name="Google Shape;1065;p49"/>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6" name="Google Shape;1066;p49"/>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067" name="Google Shape;1067;p49"/>
          <p:cNvGrpSpPr/>
          <p:nvPr/>
        </p:nvGrpSpPr>
        <p:grpSpPr>
          <a:xfrm>
            <a:off x="2417122" y="2002631"/>
            <a:ext cx="320424" cy="425543"/>
            <a:chOff x="4518575" y="2506200"/>
            <a:chExt cx="206100" cy="265450"/>
          </a:xfrm>
        </p:grpSpPr>
        <p:sp>
          <p:nvSpPr>
            <p:cNvPr id="1068" name="Google Shape;1068;p49"/>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9" name="Google Shape;1069;p49"/>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0" name="Google Shape;1070;p49"/>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1" name="Google Shape;1071;p49"/>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2" name="Google Shape;1072;p49"/>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3" name="Google Shape;1073;p49"/>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4" name="Google Shape;1074;p49"/>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5" name="Google Shape;1075;p49"/>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6" name="Google Shape;1076;p49"/>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077" name="Google Shape;1077;p49"/>
          <p:cNvGrpSpPr/>
          <p:nvPr/>
        </p:nvGrpSpPr>
        <p:grpSpPr>
          <a:xfrm>
            <a:off x="3688606" y="2034368"/>
            <a:ext cx="352373" cy="362581"/>
            <a:chOff x="4164375" y="1677425"/>
            <a:chExt cx="226650" cy="226175"/>
          </a:xfrm>
        </p:grpSpPr>
        <p:sp>
          <p:nvSpPr>
            <p:cNvPr id="1078" name="Google Shape;1078;p49"/>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9" name="Google Shape;1079;p49"/>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0" name="Google Shape;1080;p49"/>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1" name="Google Shape;1081;p49"/>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2" name="Google Shape;1082;p49"/>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083" name="Google Shape;1083;p49"/>
          <p:cNvGrpSpPr/>
          <p:nvPr/>
        </p:nvGrpSpPr>
        <p:grpSpPr>
          <a:xfrm>
            <a:off x="4928099" y="2024007"/>
            <a:ext cx="351634" cy="362581"/>
            <a:chOff x="5226025" y="1677425"/>
            <a:chExt cx="226175" cy="226175"/>
          </a:xfrm>
        </p:grpSpPr>
        <p:sp>
          <p:nvSpPr>
            <p:cNvPr id="1084" name="Google Shape;1084;p49"/>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5" name="Google Shape;1085;p49"/>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086" name="Google Shape;1086;p49"/>
          <p:cNvGrpSpPr/>
          <p:nvPr/>
        </p:nvGrpSpPr>
        <p:grpSpPr>
          <a:xfrm>
            <a:off x="4308788" y="2024129"/>
            <a:ext cx="351634" cy="362581"/>
            <a:chOff x="4835275" y="1198350"/>
            <a:chExt cx="226175" cy="226175"/>
          </a:xfrm>
        </p:grpSpPr>
        <p:sp>
          <p:nvSpPr>
            <p:cNvPr id="1087" name="Google Shape;1087;p49"/>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8" name="Google Shape;1088;p49"/>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089" name="Google Shape;1089;p49"/>
          <p:cNvGrpSpPr/>
          <p:nvPr/>
        </p:nvGrpSpPr>
        <p:grpSpPr>
          <a:xfrm>
            <a:off x="6292415" y="2005194"/>
            <a:ext cx="408497" cy="421255"/>
            <a:chOff x="968775" y="1180050"/>
            <a:chExt cx="262750" cy="262775"/>
          </a:xfrm>
        </p:grpSpPr>
        <p:sp>
          <p:nvSpPr>
            <p:cNvPr id="1090" name="Google Shape;1090;p49"/>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1" name="Google Shape;1091;p49"/>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2" name="Google Shape;1092;p49"/>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093" name="Google Shape;1093;p49"/>
          <p:cNvGrpSpPr/>
          <p:nvPr/>
        </p:nvGrpSpPr>
        <p:grpSpPr>
          <a:xfrm>
            <a:off x="5545554" y="2084066"/>
            <a:ext cx="454283" cy="263469"/>
            <a:chOff x="1678900" y="1231350"/>
            <a:chExt cx="292200" cy="164350"/>
          </a:xfrm>
        </p:grpSpPr>
        <p:sp>
          <p:nvSpPr>
            <p:cNvPr id="1094" name="Google Shape;1094;p49"/>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5" name="Google Shape;1095;p49"/>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6" name="Google Shape;1096;p49"/>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97" name="Google Shape;1097;p49"/>
          <p:cNvSpPr/>
          <p:nvPr/>
        </p:nvSpPr>
        <p:spPr>
          <a:xfrm>
            <a:off x="7096641" y="1992246"/>
            <a:ext cx="289252" cy="426946"/>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98" name="Google Shape;1098;p49"/>
          <p:cNvGrpSpPr/>
          <p:nvPr/>
        </p:nvGrpSpPr>
        <p:grpSpPr>
          <a:xfrm>
            <a:off x="7619141" y="1997677"/>
            <a:ext cx="378686" cy="415363"/>
            <a:chOff x="2405550" y="1181850"/>
            <a:chExt cx="243575" cy="259100"/>
          </a:xfrm>
        </p:grpSpPr>
        <p:sp>
          <p:nvSpPr>
            <p:cNvPr id="1099" name="Google Shape;1099;p49"/>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0" name="Google Shape;1100;p49"/>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1" name="Google Shape;1101;p49"/>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2" name="Google Shape;1102;p49"/>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3" name="Google Shape;1103;p49"/>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4" name="Google Shape;1104;p49"/>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05" name="Google Shape;1105;p49"/>
          <p:cNvSpPr/>
          <p:nvPr/>
        </p:nvSpPr>
        <p:spPr>
          <a:xfrm>
            <a:off x="8334254" y="2024734"/>
            <a:ext cx="351634" cy="362581"/>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06" name="Google Shape;1106;p49"/>
          <p:cNvGrpSpPr/>
          <p:nvPr/>
        </p:nvGrpSpPr>
        <p:grpSpPr>
          <a:xfrm>
            <a:off x="8834189" y="1995093"/>
            <a:ext cx="337059" cy="420533"/>
            <a:chOff x="3086700" y="1180050"/>
            <a:chExt cx="216800" cy="262325"/>
          </a:xfrm>
        </p:grpSpPr>
        <p:sp>
          <p:nvSpPr>
            <p:cNvPr id="1107" name="Google Shape;1107;p49"/>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8" name="Google Shape;1108;p49"/>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09" name="Google Shape;1109;p49"/>
          <p:cNvGrpSpPr/>
          <p:nvPr/>
        </p:nvGrpSpPr>
        <p:grpSpPr>
          <a:xfrm>
            <a:off x="9429961" y="1981146"/>
            <a:ext cx="268419" cy="448427"/>
            <a:chOff x="3741075" y="1171575"/>
            <a:chExt cx="172650" cy="279725"/>
          </a:xfrm>
        </p:grpSpPr>
        <p:sp>
          <p:nvSpPr>
            <p:cNvPr id="1110" name="Google Shape;1110;p49"/>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1" name="Google Shape;1111;p49"/>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2" name="Google Shape;1112;p49"/>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3" name="Google Shape;1113;p49"/>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14" name="Google Shape;1114;p49"/>
          <p:cNvSpPr/>
          <p:nvPr/>
        </p:nvSpPr>
        <p:spPr>
          <a:xfrm>
            <a:off x="9968953" y="1995754"/>
            <a:ext cx="411996" cy="421215"/>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15" name="Google Shape;1115;p49"/>
          <p:cNvGrpSpPr/>
          <p:nvPr/>
        </p:nvGrpSpPr>
        <p:grpSpPr>
          <a:xfrm>
            <a:off x="1811158" y="2856214"/>
            <a:ext cx="413395" cy="298257"/>
            <a:chOff x="952700" y="1101100"/>
            <a:chExt cx="265900" cy="186050"/>
          </a:xfrm>
        </p:grpSpPr>
        <p:sp>
          <p:nvSpPr>
            <p:cNvPr id="1116" name="Google Shape;1116;p49"/>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7" name="Google Shape;1117;p49"/>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8" name="Google Shape;1118;p49"/>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19" name="Google Shape;1119;p49"/>
          <p:cNvSpPr/>
          <p:nvPr/>
        </p:nvSpPr>
        <p:spPr>
          <a:xfrm>
            <a:off x="2430264" y="2758449"/>
            <a:ext cx="289913" cy="426264"/>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0" name="Google Shape;1120;p49"/>
          <p:cNvSpPr/>
          <p:nvPr/>
        </p:nvSpPr>
        <p:spPr>
          <a:xfrm>
            <a:off x="2926374" y="2790677"/>
            <a:ext cx="466060" cy="469548"/>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1" name="Google Shape;1121;p49"/>
          <p:cNvSpPr/>
          <p:nvPr/>
        </p:nvSpPr>
        <p:spPr>
          <a:xfrm>
            <a:off x="3598597" y="2790757"/>
            <a:ext cx="424472" cy="354045"/>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2" name="Google Shape;1122;p49"/>
          <p:cNvSpPr/>
          <p:nvPr/>
        </p:nvSpPr>
        <p:spPr>
          <a:xfrm>
            <a:off x="4315213" y="2835611"/>
            <a:ext cx="366210" cy="396206"/>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23" name="Google Shape;1123;p49"/>
          <p:cNvGrpSpPr/>
          <p:nvPr/>
        </p:nvGrpSpPr>
        <p:grpSpPr>
          <a:xfrm>
            <a:off x="4976215" y="2831049"/>
            <a:ext cx="373828" cy="404783"/>
            <a:chOff x="5583325" y="1073450"/>
            <a:chExt cx="240450" cy="252500"/>
          </a:xfrm>
        </p:grpSpPr>
        <p:sp>
          <p:nvSpPr>
            <p:cNvPr id="1124" name="Google Shape;1124;p49"/>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5" name="Google Shape;1125;p49"/>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6" name="Google Shape;1126;p49"/>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7" name="Google Shape;1127;p49"/>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28" name="Google Shape;1128;p49"/>
          <p:cNvGrpSpPr/>
          <p:nvPr/>
        </p:nvGrpSpPr>
        <p:grpSpPr>
          <a:xfrm>
            <a:off x="5545141" y="2818932"/>
            <a:ext cx="454944" cy="346871"/>
            <a:chOff x="1502275" y="3638775"/>
            <a:chExt cx="292625" cy="216375"/>
          </a:xfrm>
        </p:grpSpPr>
        <p:sp>
          <p:nvSpPr>
            <p:cNvPr id="1129" name="Google Shape;1129;p49"/>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0" name="Google Shape;1130;p49"/>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1" name="Google Shape;1131;p49"/>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2" name="Google Shape;1132;p49"/>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3" name="Google Shape;1133;p49"/>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34" name="Google Shape;1134;p49"/>
          <p:cNvGrpSpPr/>
          <p:nvPr/>
        </p:nvGrpSpPr>
        <p:grpSpPr>
          <a:xfrm>
            <a:off x="6197907" y="2753638"/>
            <a:ext cx="416815" cy="426224"/>
            <a:chOff x="3171000" y="4021950"/>
            <a:chExt cx="268100" cy="265875"/>
          </a:xfrm>
        </p:grpSpPr>
        <p:sp>
          <p:nvSpPr>
            <p:cNvPr id="1135" name="Google Shape;1135;p49"/>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6" name="Google Shape;1136;p49"/>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37" name="Google Shape;1137;p49"/>
          <p:cNvSpPr/>
          <p:nvPr/>
        </p:nvSpPr>
        <p:spPr>
          <a:xfrm>
            <a:off x="6810255" y="2794124"/>
            <a:ext cx="463961" cy="4791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8" name="Google Shape;1138;p49"/>
          <p:cNvSpPr/>
          <p:nvPr/>
        </p:nvSpPr>
        <p:spPr>
          <a:xfrm>
            <a:off x="7462215" y="2775846"/>
            <a:ext cx="414055" cy="427106"/>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39" name="Google Shape;1139;p49"/>
          <p:cNvGrpSpPr/>
          <p:nvPr/>
        </p:nvGrpSpPr>
        <p:grpSpPr>
          <a:xfrm>
            <a:off x="8066963" y="2814381"/>
            <a:ext cx="393261" cy="405504"/>
            <a:chOff x="5684575" y="4038000"/>
            <a:chExt cx="252950" cy="252950"/>
          </a:xfrm>
        </p:grpSpPr>
        <p:sp>
          <p:nvSpPr>
            <p:cNvPr id="1140" name="Google Shape;1140;p49"/>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1" name="Google Shape;1141;p49"/>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2" name="Google Shape;1142;p49"/>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3" name="Google Shape;1143;p49"/>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4" name="Google Shape;1144;p49"/>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5" name="Google Shape;1145;p49"/>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46" name="Google Shape;1146;p49"/>
          <p:cNvGrpSpPr/>
          <p:nvPr/>
        </p:nvGrpSpPr>
        <p:grpSpPr>
          <a:xfrm>
            <a:off x="8764933" y="2765510"/>
            <a:ext cx="290612" cy="469829"/>
            <a:chOff x="1982675" y="3599525"/>
            <a:chExt cx="186925" cy="293075"/>
          </a:xfrm>
        </p:grpSpPr>
        <p:sp>
          <p:nvSpPr>
            <p:cNvPr id="1147" name="Google Shape;1147;p49"/>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8" name="Google Shape;1148;p49"/>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9" name="Google Shape;1149;p49"/>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0" name="Google Shape;1150;p49"/>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1" name="Google Shape;1151;p49"/>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52" name="Google Shape;1152;p49"/>
          <p:cNvGrpSpPr/>
          <p:nvPr/>
        </p:nvGrpSpPr>
        <p:grpSpPr>
          <a:xfrm>
            <a:off x="9360009" y="2765509"/>
            <a:ext cx="209457" cy="469147"/>
            <a:chOff x="2397075" y="3602200"/>
            <a:chExt cx="134725" cy="292650"/>
          </a:xfrm>
        </p:grpSpPr>
        <p:sp>
          <p:nvSpPr>
            <p:cNvPr id="1153" name="Google Shape;1153;p49"/>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4" name="Google Shape;1154;p49"/>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5" name="Google Shape;1155;p49"/>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6" name="Google Shape;1156;p49"/>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7" name="Google Shape;1157;p49"/>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58" name="Google Shape;1158;p49"/>
          <p:cNvGrpSpPr/>
          <p:nvPr/>
        </p:nvGrpSpPr>
        <p:grpSpPr>
          <a:xfrm>
            <a:off x="1873731" y="3570393"/>
            <a:ext cx="289913" cy="451273"/>
            <a:chOff x="2717350" y="3603525"/>
            <a:chExt cx="186475" cy="281500"/>
          </a:xfrm>
        </p:grpSpPr>
        <p:sp>
          <p:nvSpPr>
            <p:cNvPr id="1159" name="Google Shape;1159;p49"/>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0" name="Google Shape;1160;p49"/>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1" name="Google Shape;1161;p49"/>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2" name="Google Shape;1162;p49"/>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63" name="Google Shape;1163;p49"/>
          <p:cNvSpPr/>
          <p:nvPr/>
        </p:nvSpPr>
        <p:spPr>
          <a:xfrm>
            <a:off x="9872630" y="2794405"/>
            <a:ext cx="455683" cy="394122"/>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64" name="Google Shape;1164;p49"/>
          <p:cNvGrpSpPr/>
          <p:nvPr/>
        </p:nvGrpSpPr>
        <p:grpSpPr>
          <a:xfrm>
            <a:off x="2394638" y="3582556"/>
            <a:ext cx="390502" cy="426946"/>
            <a:chOff x="3927075" y="3612900"/>
            <a:chExt cx="251175" cy="266325"/>
          </a:xfrm>
        </p:grpSpPr>
        <p:sp>
          <p:nvSpPr>
            <p:cNvPr id="1165" name="Google Shape;1165;p49"/>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6" name="Google Shape;1166;p49"/>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67" name="Google Shape;1167;p49"/>
          <p:cNvGrpSpPr/>
          <p:nvPr/>
        </p:nvGrpSpPr>
        <p:grpSpPr>
          <a:xfrm>
            <a:off x="3015701" y="3652641"/>
            <a:ext cx="395321" cy="408350"/>
            <a:chOff x="4324975" y="3617800"/>
            <a:chExt cx="254275" cy="254725"/>
          </a:xfrm>
        </p:grpSpPr>
        <p:sp>
          <p:nvSpPr>
            <p:cNvPr id="1168" name="Google Shape;1168;p49"/>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9" name="Google Shape;1169;p49"/>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0" name="Google Shape;1170;p49"/>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71" name="Google Shape;1171;p49"/>
          <p:cNvGrpSpPr/>
          <p:nvPr/>
        </p:nvGrpSpPr>
        <p:grpSpPr>
          <a:xfrm>
            <a:off x="3643294" y="3729871"/>
            <a:ext cx="470258" cy="256055"/>
            <a:chOff x="4728650" y="3665975"/>
            <a:chExt cx="302475" cy="159725"/>
          </a:xfrm>
        </p:grpSpPr>
        <p:sp>
          <p:nvSpPr>
            <p:cNvPr id="1172" name="Google Shape;1172;p49"/>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3" name="Google Shape;1173;p49"/>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74" name="Google Shape;1174;p49"/>
          <p:cNvGrpSpPr/>
          <p:nvPr/>
        </p:nvGrpSpPr>
        <p:grpSpPr>
          <a:xfrm>
            <a:off x="4262666" y="3679491"/>
            <a:ext cx="450086" cy="332563"/>
            <a:chOff x="5164925" y="3642775"/>
            <a:chExt cx="289500" cy="207450"/>
          </a:xfrm>
        </p:grpSpPr>
        <p:sp>
          <p:nvSpPr>
            <p:cNvPr id="1175" name="Google Shape;1175;p49"/>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6" name="Google Shape;1176;p49"/>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7" name="Google Shape;1177;p49"/>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8" name="Google Shape;1178;p49"/>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9" name="Google Shape;1179;p49"/>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80" name="Google Shape;1180;p49"/>
          <p:cNvSpPr/>
          <p:nvPr/>
        </p:nvSpPr>
        <p:spPr>
          <a:xfrm>
            <a:off x="4969058" y="3578124"/>
            <a:ext cx="424472" cy="437646"/>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1" name="Google Shape;1181;p49"/>
          <p:cNvSpPr/>
          <p:nvPr/>
        </p:nvSpPr>
        <p:spPr>
          <a:xfrm>
            <a:off x="5561549" y="3615663"/>
            <a:ext cx="393222" cy="362581"/>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2" name="Google Shape;1182;p49"/>
          <p:cNvSpPr/>
          <p:nvPr/>
        </p:nvSpPr>
        <p:spPr>
          <a:xfrm>
            <a:off x="6122762" y="3603016"/>
            <a:ext cx="374527" cy="387870"/>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3" name="Google Shape;1183;p49"/>
          <p:cNvSpPr/>
          <p:nvPr/>
        </p:nvSpPr>
        <p:spPr>
          <a:xfrm>
            <a:off x="6806020" y="3516315"/>
            <a:ext cx="413356" cy="426264"/>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4" name="Google Shape;1184;p49"/>
          <p:cNvSpPr/>
          <p:nvPr/>
        </p:nvSpPr>
        <p:spPr>
          <a:xfrm>
            <a:off x="7405020" y="3515974"/>
            <a:ext cx="413356" cy="426946"/>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5" name="Google Shape;1185;p49"/>
          <p:cNvSpPr/>
          <p:nvPr/>
        </p:nvSpPr>
        <p:spPr>
          <a:xfrm>
            <a:off x="8004020" y="3507096"/>
            <a:ext cx="400180" cy="49415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6" name="Google Shape;1186;p49"/>
          <p:cNvSpPr/>
          <p:nvPr/>
        </p:nvSpPr>
        <p:spPr>
          <a:xfrm>
            <a:off x="8726075" y="3573495"/>
            <a:ext cx="350974" cy="404943"/>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87" name="Google Shape;1187;p49"/>
          <p:cNvGrpSpPr/>
          <p:nvPr/>
        </p:nvGrpSpPr>
        <p:grpSpPr>
          <a:xfrm>
            <a:off x="9343739" y="3578652"/>
            <a:ext cx="384905" cy="393521"/>
            <a:chOff x="5717150" y="2098500"/>
            <a:chExt cx="247575" cy="245475"/>
          </a:xfrm>
        </p:grpSpPr>
        <p:sp>
          <p:nvSpPr>
            <p:cNvPr id="1188" name="Google Shape;1188;p49"/>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9" name="Google Shape;1189;p49"/>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0" name="Google Shape;1190;p49"/>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91" name="Google Shape;1191;p49"/>
          <p:cNvSpPr/>
          <p:nvPr/>
        </p:nvSpPr>
        <p:spPr>
          <a:xfrm>
            <a:off x="9989935" y="3499881"/>
            <a:ext cx="332939" cy="459128"/>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2" name="Google Shape;1192;p49"/>
          <p:cNvSpPr/>
          <p:nvPr/>
        </p:nvSpPr>
        <p:spPr>
          <a:xfrm>
            <a:off x="1800335" y="4439166"/>
            <a:ext cx="434150" cy="298257"/>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3" name="Google Shape;1193;p49"/>
          <p:cNvSpPr/>
          <p:nvPr/>
        </p:nvSpPr>
        <p:spPr>
          <a:xfrm>
            <a:off x="2412196" y="4416639"/>
            <a:ext cx="351673" cy="343304"/>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94" name="Google Shape;1194;p49"/>
          <p:cNvGrpSpPr/>
          <p:nvPr/>
        </p:nvGrpSpPr>
        <p:grpSpPr>
          <a:xfrm>
            <a:off x="2966863" y="4332366"/>
            <a:ext cx="414055" cy="373322"/>
            <a:chOff x="6435300" y="2742175"/>
            <a:chExt cx="266325" cy="232875"/>
          </a:xfrm>
        </p:grpSpPr>
        <p:sp>
          <p:nvSpPr>
            <p:cNvPr id="1195" name="Google Shape;1195;p49"/>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6" name="Google Shape;1196;p49"/>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97" name="Google Shape;1197;p49"/>
          <p:cNvGrpSpPr/>
          <p:nvPr/>
        </p:nvGrpSpPr>
        <p:grpSpPr>
          <a:xfrm>
            <a:off x="4197934" y="4425432"/>
            <a:ext cx="392562" cy="404783"/>
            <a:chOff x="674800" y="2146225"/>
            <a:chExt cx="252500" cy="252500"/>
          </a:xfrm>
        </p:grpSpPr>
        <p:sp>
          <p:nvSpPr>
            <p:cNvPr id="1198" name="Google Shape;1198;p49"/>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9" name="Google Shape;1199;p49"/>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0" name="Google Shape;1200;p49"/>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1" name="Google Shape;1201;p49"/>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02" name="Google Shape;1202;p49"/>
          <p:cNvGrpSpPr/>
          <p:nvPr/>
        </p:nvGrpSpPr>
        <p:grpSpPr>
          <a:xfrm>
            <a:off x="4817782" y="4438940"/>
            <a:ext cx="392562" cy="404783"/>
            <a:chOff x="2164225" y="2146225"/>
            <a:chExt cx="252500" cy="252500"/>
          </a:xfrm>
        </p:grpSpPr>
        <p:sp>
          <p:nvSpPr>
            <p:cNvPr id="1203" name="Google Shape;1203;p49"/>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4" name="Google Shape;1204;p49"/>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5" name="Google Shape;1205;p49"/>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6" name="Google Shape;1206;p49"/>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07" name="Google Shape;1207;p49"/>
          <p:cNvGrpSpPr/>
          <p:nvPr/>
        </p:nvGrpSpPr>
        <p:grpSpPr>
          <a:xfrm>
            <a:off x="3578134" y="4438684"/>
            <a:ext cx="393261" cy="405504"/>
            <a:chOff x="689975" y="1737200"/>
            <a:chExt cx="252950" cy="252950"/>
          </a:xfrm>
        </p:grpSpPr>
        <p:sp>
          <p:nvSpPr>
            <p:cNvPr id="1208" name="Google Shape;1208;p49"/>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9" name="Google Shape;1209;p49"/>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0" name="Google Shape;1210;p49"/>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1" name="Google Shape;1211;p49"/>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2" name="Google Shape;1212;p49"/>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3" name="Google Shape;1213;p49"/>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14" name="Google Shape;1214;p49"/>
          <p:cNvGrpSpPr/>
          <p:nvPr/>
        </p:nvGrpSpPr>
        <p:grpSpPr>
          <a:xfrm>
            <a:off x="5437285" y="4426778"/>
            <a:ext cx="393261" cy="404783"/>
            <a:chOff x="2961350" y="1740750"/>
            <a:chExt cx="252950" cy="252500"/>
          </a:xfrm>
        </p:grpSpPr>
        <p:sp>
          <p:nvSpPr>
            <p:cNvPr id="1215" name="Google Shape;1215;p49"/>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6" name="Google Shape;1216;p49"/>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7" name="Google Shape;1217;p49"/>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8" name="Google Shape;1218;p49"/>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9" name="Google Shape;1219;p49"/>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0" name="Google Shape;1220;p49"/>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21" name="Google Shape;1221;p49"/>
          <p:cNvSpPr/>
          <p:nvPr/>
        </p:nvSpPr>
        <p:spPr>
          <a:xfrm>
            <a:off x="6093037" y="4461072"/>
            <a:ext cx="391638" cy="404043"/>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nvGrpSpPr>
          <p:cNvPr id="1222" name="Google Shape;1222;p49"/>
          <p:cNvGrpSpPr/>
          <p:nvPr/>
        </p:nvGrpSpPr>
        <p:grpSpPr>
          <a:xfrm>
            <a:off x="6712138" y="4366008"/>
            <a:ext cx="319763" cy="442696"/>
            <a:chOff x="4026550" y="3640100"/>
            <a:chExt cx="205675" cy="276150"/>
          </a:xfrm>
        </p:grpSpPr>
        <p:sp>
          <p:nvSpPr>
            <p:cNvPr id="1223" name="Google Shape;1223;p49"/>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4" name="Google Shape;1224;p49"/>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5" name="Google Shape;1225;p49"/>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6" name="Google Shape;1226;p49"/>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7" name="Google Shape;1227;p49"/>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8" name="Google Shape;1228;p49"/>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29" name="Google Shape;1229;p49"/>
          <p:cNvSpPr/>
          <p:nvPr/>
        </p:nvSpPr>
        <p:spPr>
          <a:xfrm>
            <a:off x="7292766" y="4443615"/>
            <a:ext cx="375188" cy="426946"/>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30" name="Google Shape;1230;p49"/>
          <p:cNvGrpSpPr/>
          <p:nvPr/>
        </p:nvGrpSpPr>
        <p:grpSpPr>
          <a:xfrm>
            <a:off x="7931101" y="4482699"/>
            <a:ext cx="413356" cy="346710"/>
            <a:chOff x="853250" y="4006875"/>
            <a:chExt cx="265875" cy="216275"/>
          </a:xfrm>
        </p:grpSpPr>
        <p:sp>
          <p:nvSpPr>
            <p:cNvPr id="1231" name="Google Shape;1231;p49"/>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2" name="Google Shape;1232;p49"/>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33" name="Google Shape;1233;p49"/>
          <p:cNvGrpSpPr/>
          <p:nvPr/>
        </p:nvGrpSpPr>
        <p:grpSpPr>
          <a:xfrm>
            <a:off x="9315950" y="4442221"/>
            <a:ext cx="289213" cy="427667"/>
            <a:chOff x="1978675" y="3981800"/>
            <a:chExt cx="186025" cy="266775"/>
          </a:xfrm>
        </p:grpSpPr>
        <p:sp>
          <p:nvSpPr>
            <p:cNvPr id="1234" name="Google Shape;1234;p49"/>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5" name="Google Shape;1235;p49"/>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36" name="Google Shape;1236;p49"/>
          <p:cNvSpPr/>
          <p:nvPr/>
        </p:nvSpPr>
        <p:spPr>
          <a:xfrm>
            <a:off x="8606788" y="4467525"/>
            <a:ext cx="373828" cy="379093"/>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37" name="Google Shape;1237;p49"/>
          <p:cNvGrpSpPr/>
          <p:nvPr/>
        </p:nvGrpSpPr>
        <p:grpSpPr>
          <a:xfrm>
            <a:off x="9938885" y="4453327"/>
            <a:ext cx="392562" cy="405504"/>
            <a:chOff x="480325" y="3970200"/>
            <a:chExt cx="252500" cy="252950"/>
          </a:xfrm>
        </p:grpSpPr>
        <p:sp>
          <p:nvSpPr>
            <p:cNvPr id="1238" name="Google Shape;1238;p49"/>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9" name="Google Shape;1239;p49"/>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0" name="Google Shape;1240;p49"/>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1" name="Google Shape;1241;p49"/>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2" name="Google Shape;1242;p49"/>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43" name="Google Shape;1243;p49"/>
          <p:cNvSpPr/>
          <p:nvPr/>
        </p:nvSpPr>
        <p:spPr>
          <a:xfrm>
            <a:off x="1903672" y="5171779"/>
            <a:ext cx="227491" cy="362581"/>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44" name="Google Shape;1244;p49"/>
          <p:cNvGrpSpPr/>
          <p:nvPr/>
        </p:nvGrpSpPr>
        <p:grpSpPr>
          <a:xfrm>
            <a:off x="2384071" y="5146694"/>
            <a:ext cx="393261" cy="404783"/>
            <a:chOff x="5745250" y="4378350"/>
            <a:chExt cx="252950" cy="252500"/>
          </a:xfrm>
        </p:grpSpPr>
        <p:sp>
          <p:nvSpPr>
            <p:cNvPr id="1245" name="Google Shape;1245;p49"/>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6" name="Google Shape;1246;p49"/>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47" name="Google Shape;1247;p49"/>
          <p:cNvGrpSpPr/>
          <p:nvPr/>
        </p:nvGrpSpPr>
        <p:grpSpPr>
          <a:xfrm>
            <a:off x="2983252" y="5151704"/>
            <a:ext cx="393261" cy="405504"/>
            <a:chOff x="6130650" y="4381475"/>
            <a:chExt cx="252950" cy="252950"/>
          </a:xfrm>
        </p:grpSpPr>
        <p:sp>
          <p:nvSpPr>
            <p:cNvPr id="1248" name="Google Shape;1248;p49"/>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9" name="Google Shape;1249;p49"/>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50" name="Google Shape;1250;p49"/>
          <p:cNvSpPr/>
          <p:nvPr/>
        </p:nvSpPr>
        <p:spPr>
          <a:xfrm>
            <a:off x="3579363" y="5169334"/>
            <a:ext cx="380085" cy="372480"/>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51" name="Google Shape;1251;p49"/>
          <p:cNvGrpSpPr/>
          <p:nvPr/>
        </p:nvGrpSpPr>
        <p:grpSpPr>
          <a:xfrm>
            <a:off x="4168451" y="5178922"/>
            <a:ext cx="414055" cy="352562"/>
            <a:chOff x="6919750" y="1464650"/>
            <a:chExt cx="266325" cy="219925"/>
          </a:xfrm>
        </p:grpSpPr>
        <p:sp>
          <p:nvSpPr>
            <p:cNvPr id="1252" name="Google Shape;1252;p49"/>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3" name="Google Shape;1253;p49"/>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54" name="Google Shape;1254;p49"/>
          <p:cNvGrpSpPr/>
          <p:nvPr/>
        </p:nvGrpSpPr>
        <p:grpSpPr>
          <a:xfrm>
            <a:off x="4787202" y="5150052"/>
            <a:ext cx="431429" cy="399773"/>
            <a:chOff x="4759875" y="1027050"/>
            <a:chExt cx="277500" cy="249375"/>
          </a:xfrm>
        </p:grpSpPr>
        <p:sp>
          <p:nvSpPr>
            <p:cNvPr id="1255" name="Google Shape;1255;p49"/>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6" name="Google Shape;1256;p49"/>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7" name="Google Shape;1257;p49"/>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8" name="Google Shape;1258;p49"/>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9" name="Google Shape;1259;p49"/>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60" name="Google Shape;1260;p49"/>
          <p:cNvGrpSpPr/>
          <p:nvPr/>
        </p:nvGrpSpPr>
        <p:grpSpPr>
          <a:xfrm>
            <a:off x="5423717" y="5131205"/>
            <a:ext cx="438348" cy="403580"/>
            <a:chOff x="3357900" y="1057675"/>
            <a:chExt cx="281950" cy="251750"/>
          </a:xfrm>
        </p:grpSpPr>
        <p:sp>
          <p:nvSpPr>
            <p:cNvPr id="1261" name="Google Shape;1261;p49"/>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2" name="Google Shape;1262;p49"/>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3" name="Google Shape;1263;p49"/>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64" name="Google Shape;1264;p49"/>
          <p:cNvGrpSpPr/>
          <p:nvPr/>
        </p:nvGrpSpPr>
        <p:grpSpPr>
          <a:xfrm>
            <a:off x="6086019" y="5113571"/>
            <a:ext cx="224732" cy="472714"/>
            <a:chOff x="3783900" y="1046675"/>
            <a:chExt cx="144550" cy="294875"/>
          </a:xfrm>
        </p:grpSpPr>
        <p:sp>
          <p:nvSpPr>
            <p:cNvPr id="1265" name="Google Shape;1265;p49"/>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6" name="Google Shape;1266;p49"/>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67" name="Google Shape;1267;p49"/>
          <p:cNvSpPr/>
          <p:nvPr/>
        </p:nvSpPr>
        <p:spPr>
          <a:xfrm>
            <a:off x="6703363" y="5142097"/>
            <a:ext cx="302428" cy="426946"/>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68" name="Google Shape;1268;p49"/>
          <p:cNvGrpSpPr/>
          <p:nvPr/>
        </p:nvGrpSpPr>
        <p:grpSpPr>
          <a:xfrm>
            <a:off x="7143478" y="4828242"/>
            <a:ext cx="649865" cy="793094"/>
            <a:chOff x="238550" y="1487175"/>
            <a:chExt cx="418000" cy="494725"/>
          </a:xfrm>
        </p:grpSpPr>
        <p:sp>
          <p:nvSpPr>
            <p:cNvPr id="1269" name="Google Shape;1269;p49"/>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0" name="Google Shape;1270;p49"/>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1" name="Google Shape;1271;p49"/>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2" name="Google Shape;1272;p49"/>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3" name="Google Shape;1273;p49"/>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4" name="Google Shape;1274;p49"/>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5" name="Google Shape;1275;p49"/>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6" name="Google Shape;1276;p49"/>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7" name="Google Shape;1277;p49"/>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78" name="Google Shape;1278;p49"/>
          <p:cNvSpPr/>
          <p:nvPr/>
        </p:nvSpPr>
        <p:spPr>
          <a:xfrm>
            <a:off x="7930679" y="5299546"/>
            <a:ext cx="440408" cy="255654"/>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9" name="Google Shape;1279;p49"/>
          <p:cNvSpPr/>
          <p:nvPr/>
        </p:nvSpPr>
        <p:spPr>
          <a:xfrm>
            <a:off x="8508639" y="5194606"/>
            <a:ext cx="414055" cy="442696"/>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80" name="Google Shape;1280;p49"/>
          <p:cNvGrpSpPr/>
          <p:nvPr/>
        </p:nvGrpSpPr>
        <p:grpSpPr>
          <a:xfrm>
            <a:off x="9204431" y="5212448"/>
            <a:ext cx="428903" cy="427827"/>
            <a:chOff x="6010925" y="3998175"/>
            <a:chExt cx="275875" cy="266875"/>
          </a:xfrm>
        </p:grpSpPr>
        <p:sp>
          <p:nvSpPr>
            <p:cNvPr id="1281" name="Google Shape;1281;p49"/>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2" name="Google Shape;1282;p49"/>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3" name="Google Shape;1283;p49"/>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4" name="Google Shape;1284;p49"/>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5" name="Google Shape;1285;p49"/>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86" name="Google Shape;1286;p49"/>
          <p:cNvGrpSpPr/>
          <p:nvPr/>
        </p:nvGrpSpPr>
        <p:grpSpPr>
          <a:xfrm>
            <a:off x="9912636" y="5234426"/>
            <a:ext cx="414055" cy="362581"/>
            <a:chOff x="6866650" y="1038650"/>
            <a:chExt cx="266325" cy="226175"/>
          </a:xfrm>
        </p:grpSpPr>
        <p:sp>
          <p:nvSpPr>
            <p:cNvPr id="1287" name="Google Shape;1287;p49"/>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8" name="Google Shape;1288;p49"/>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9" name="Google Shape;1289;p49"/>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90" name="Google Shape;1290;p49"/>
          <p:cNvGrpSpPr/>
          <p:nvPr/>
        </p:nvGrpSpPr>
        <p:grpSpPr>
          <a:xfrm>
            <a:off x="4899842" y="1278485"/>
            <a:ext cx="320463" cy="426224"/>
            <a:chOff x="2033075" y="2942475"/>
            <a:chExt cx="206125" cy="265875"/>
          </a:xfrm>
        </p:grpSpPr>
        <p:sp>
          <p:nvSpPr>
            <p:cNvPr id="1291" name="Google Shape;1291;p49"/>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2" name="Google Shape;1292;p49"/>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3" name="Google Shape;1293;p49"/>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4" name="Google Shape;1294;p49"/>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5" name="Google Shape;1295;p49"/>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6" name="Google Shape;1296;p49"/>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97" name="Google Shape;1297;p49"/>
          <p:cNvSpPr/>
          <p:nvPr/>
        </p:nvSpPr>
        <p:spPr>
          <a:xfrm>
            <a:off x="1800354" y="5912488"/>
            <a:ext cx="331540" cy="468426"/>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98" name="Google Shape;1298;p49"/>
          <p:cNvGrpSpPr/>
          <p:nvPr/>
        </p:nvGrpSpPr>
        <p:grpSpPr>
          <a:xfrm>
            <a:off x="2385244" y="5954787"/>
            <a:ext cx="382884" cy="426224"/>
            <a:chOff x="3081775" y="1061400"/>
            <a:chExt cx="246275" cy="265875"/>
          </a:xfrm>
        </p:grpSpPr>
        <p:sp>
          <p:nvSpPr>
            <p:cNvPr id="1299" name="Google Shape;1299;p49"/>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0" name="Google Shape;1300;p49"/>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1" name="Google Shape;1301;p49"/>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02" name="Google Shape;1302;p49"/>
          <p:cNvGrpSpPr/>
          <p:nvPr/>
        </p:nvGrpSpPr>
        <p:grpSpPr>
          <a:xfrm>
            <a:off x="3019939" y="6004302"/>
            <a:ext cx="434189" cy="383301"/>
            <a:chOff x="2847150" y="1805000"/>
            <a:chExt cx="279275" cy="239100"/>
          </a:xfrm>
        </p:grpSpPr>
        <p:sp>
          <p:nvSpPr>
            <p:cNvPr id="1303" name="Google Shape;1303;p49"/>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4" name="Google Shape;1304;p49"/>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05" name="Google Shape;1305;p49"/>
          <p:cNvSpPr/>
          <p:nvPr/>
        </p:nvSpPr>
        <p:spPr>
          <a:xfrm>
            <a:off x="3704673" y="6062883"/>
            <a:ext cx="454944" cy="223873"/>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06" name="Google Shape;1306;p49"/>
          <p:cNvGrpSpPr/>
          <p:nvPr/>
        </p:nvGrpSpPr>
        <p:grpSpPr>
          <a:xfrm>
            <a:off x="4414530" y="5938765"/>
            <a:ext cx="414055" cy="426946"/>
            <a:chOff x="6435300" y="1095300"/>
            <a:chExt cx="266325" cy="266325"/>
          </a:xfrm>
        </p:grpSpPr>
        <p:sp>
          <p:nvSpPr>
            <p:cNvPr id="1307" name="Google Shape;1307;p49"/>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8" name="Google Shape;1308;p49"/>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9" name="Google Shape;1309;p49"/>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10" name="Google Shape;1310;p49"/>
          <p:cNvSpPr/>
          <p:nvPr/>
        </p:nvSpPr>
        <p:spPr>
          <a:xfrm>
            <a:off x="5077446" y="5955478"/>
            <a:ext cx="289913" cy="389754"/>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1" name="Google Shape;1311;p49"/>
          <p:cNvSpPr/>
          <p:nvPr/>
        </p:nvSpPr>
        <p:spPr>
          <a:xfrm>
            <a:off x="5619289" y="5922189"/>
            <a:ext cx="367570" cy="363303"/>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12" name="Google Shape;1312;p49"/>
          <p:cNvGrpSpPr/>
          <p:nvPr/>
        </p:nvGrpSpPr>
        <p:grpSpPr>
          <a:xfrm>
            <a:off x="6240889" y="5932962"/>
            <a:ext cx="354394" cy="426946"/>
            <a:chOff x="4506525" y="1060950"/>
            <a:chExt cx="227950" cy="266325"/>
          </a:xfrm>
        </p:grpSpPr>
        <p:sp>
          <p:nvSpPr>
            <p:cNvPr id="1313" name="Google Shape;1313;p49"/>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4" name="Google Shape;1314;p49"/>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5" name="Google Shape;1315;p49"/>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6" name="Google Shape;1316;p49"/>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7" name="Google Shape;1317;p49"/>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8" name="Google Shape;1318;p49"/>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9" name="Google Shape;1319;p49"/>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20" name="Google Shape;1320;p49"/>
          <p:cNvSpPr/>
          <p:nvPr/>
        </p:nvSpPr>
        <p:spPr>
          <a:xfrm>
            <a:off x="6780608" y="6077975"/>
            <a:ext cx="454983" cy="149168"/>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1" name="Google Shape;1321;p49"/>
          <p:cNvSpPr/>
          <p:nvPr/>
        </p:nvSpPr>
        <p:spPr>
          <a:xfrm>
            <a:off x="7952749" y="6024302"/>
            <a:ext cx="361351" cy="421215"/>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22" name="Google Shape;1322;p49"/>
          <p:cNvGrpSpPr/>
          <p:nvPr/>
        </p:nvGrpSpPr>
        <p:grpSpPr>
          <a:xfrm>
            <a:off x="7423419" y="6024456"/>
            <a:ext cx="295471" cy="419050"/>
            <a:chOff x="867500" y="3647700"/>
            <a:chExt cx="190050" cy="261400"/>
          </a:xfrm>
        </p:grpSpPr>
        <p:sp>
          <p:nvSpPr>
            <p:cNvPr id="1323" name="Google Shape;1323;p49"/>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4" name="Google Shape;1324;p49"/>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5" name="Google Shape;1325;p49"/>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6" name="Google Shape;1326;p49"/>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7" name="Google Shape;1327;p49"/>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28" name="Google Shape;1328;p49"/>
          <p:cNvSpPr/>
          <p:nvPr/>
        </p:nvSpPr>
        <p:spPr>
          <a:xfrm>
            <a:off x="8548330" y="5985321"/>
            <a:ext cx="419575" cy="362621"/>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9" name="Google Shape;1329;p49"/>
          <p:cNvSpPr/>
          <p:nvPr/>
        </p:nvSpPr>
        <p:spPr>
          <a:xfrm>
            <a:off x="9256055" y="5983838"/>
            <a:ext cx="360652" cy="425864"/>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30" name="Google Shape;1330;p49"/>
          <p:cNvGrpSpPr/>
          <p:nvPr/>
        </p:nvGrpSpPr>
        <p:grpSpPr>
          <a:xfrm>
            <a:off x="9942815" y="5971797"/>
            <a:ext cx="352334" cy="468426"/>
            <a:chOff x="3707175" y="1322350"/>
            <a:chExt cx="226625" cy="292200"/>
          </a:xfrm>
        </p:grpSpPr>
        <p:sp>
          <p:nvSpPr>
            <p:cNvPr id="1331" name="Google Shape;1331;p49"/>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2" name="Google Shape;1332;p49"/>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336"/>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4"/>
          <p:cNvSpPr/>
          <p:nvPr/>
        </p:nvSpPr>
        <p:spPr>
          <a:xfrm flipH="1">
            <a:off x="6954794" y="1923787"/>
            <a:ext cx="2097885" cy="259369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3" name="Google Shape;383;p24"/>
          <p:cNvSpPr/>
          <p:nvPr/>
        </p:nvSpPr>
        <p:spPr>
          <a:xfrm rot="-5400000">
            <a:off x="9619753" y="2436253"/>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4" name="Google Shape;384;p24"/>
          <p:cNvSpPr/>
          <p:nvPr/>
        </p:nvSpPr>
        <p:spPr>
          <a:xfrm rot="-5400000">
            <a:off x="4221" y="2436253"/>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5" name="Google Shape;385;p24"/>
          <p:cNvSpPr/>
          <p:nvPr/>
        </p:nvSpPr>
        <p:spPr>
          <a:xfrm rot="10800000">
            <a:off x="3276910" y="1992649"/>
            <a:ext cx="2092524" cy="2012483"/>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6" name="Google Shape;386;p24"/>
          <p:cNvSpPr txBox="1">
            <a:spLocks noGrp="1"/>
          </p:cNvSpPr>
          <p:nvPr>
            <p:ph type="title"/>
          </p:nvPr>
        </p:nvSpPr>
        <p:spPr>
          <a:xfrm>
            <a:off x="415600" y="389103"/>
            <a:ext cx="11360700" cy="1044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chemeClr val="dk2"/>
                </a:solidFill>
              </a:rPr>
              <a:t>Learning Objectives - “Creating the Conditions”</a:t>
            </a:r>
            <a:endParaRPr>
              <a:solidFill>
                <a:schemeClr val="dk2"/>
              </a:solidFill>
            </a:endParaRPr>
          </a:p>
        </p:txBody>
      </p:sp>
      <p:sp>
        <p:nvSpPr>
          <p:cNvPr id="387" name="Google Shape;387;p24"/>
          <p:cNvSpPr txBox="1">
            <a:spLocks noGrp="1"/>
          </p:cNvSpPr>
          <p:nvPr>
            <p:ph type="subTitle" idx="1"/>
          </p:nvPr>
        </p:nvSpPr>
        <p:spPr>
          <a:xfrm>
            <a:off x="115075" y="2424075"/>
            <a:ext cx="22929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700">
                <a:latin typeface="Denk One"/>
                <a:ea typeface="Denk One"/>
                <a:cs typeface="Denk One"/>
                <a:sym typeface="Denk One"/>
              </a:rPr>
              <a:t>IMPLEMENT</a:t>
            </a:r>
            <a:endParaRPr sz="2700">
              <a:latin typeface="Denk One"/>
              <a:ea typeface="Denk One"/>
              <a:cs typeface="Denk One"/>
              <a:sym typeface="Denk One"/>
            </a:endParaRPr>
          </a:p>
        </p:txBody>
      </p:sp>
      <p:sp>
        <p:nvSpPr>
          <p:cNvPr id="388" name="Google Shape;388;p24"/>
          <p:cNvSpPr txBox="1">
            <a:spLocks noGrp="1"/>
          </p:cNvSpPr>
          <p:nvPr>
            <p:ph type="body" idx="7"/>
          </p:nvPr>
        </p:nvSpPr>
        <p:spPr>
          <a:xfrm>
            <a:off x="3684500" y="4564700"/>
            <a:ext cx="2097900" cy="16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800">
                <a:latin typeface="Arial"/>
                <a:ea typeface="Arial"/>
                <a:cs typeface="Arial"/>
                <a:sym typeface="Arial"/>
              </a:rPr>
              <a:t>Determine how to comprehensively  </a:t>
            </a:r>
            <a:r>
              <a:rPr lang="en" sz="1800" b="1">
                <a:latin typeface="Arial"/>
                <a:ea typeface="Arial"/>
                <a:cs typeface="Arial"/>
                <a:sym typeface="Arial"/>
              </a:rPr>
              <a:t>align</a:t>
            </a:r>
            <a:r>
              <a:rPr lang="en" sz="1800">
                <a:latin typeface="Arial"/>
                <a:ea typeface="Arial"/>
                <a:cs typeface="Arial"/>
                <a:sym typeface="Arial"/>
              </a:rPr>
              <a:t> the 6 Key Practices to school priorities</a:t>
            </a:r>
            <a:endParaRPr sz="1800"/>
          </a:p>
        </p:txBody>
      </p:sp>
      <p:sp>
        <p:nvSpPr>
          <p:cNvPr id="389" name="Google Shape;389;p24"/>
          <p:cNvSpPr txBox="1">
            <a:spLocks noGrp="1"/>
          </p:cNvSpPr>
          <p:nvPr>
            <p:ph type="subTitle" idx="2"/>
          </p:nvPr>
        </p:nvSpPr>
        <p:spPr>
          <a:xfrm>
            <a:off x="3371802" y="2917163"/>
            <a:ext cx="17985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700">
                <a:latin typeface="Denk One"/>
                <a:ea typeface="Denk One"/>
                <a:cs typeface="Denk One"/>
                <a:sym typeface="Denk One"/>
              </a:rPr>
              <a:t>ALIGN</a:t>
            </a:r>
            <a:endParaRPr sz="2700">
              <a:latin typeface="Denk One"/>
              <a:ea typeface="Denk One"/>
              <a:cs typeface="Denk One"/>
              <a:sym typeface="Denk One"/>
            </a:endParaRPr>
          </a:p>
        </p:txBody>
      </p:sp>
      <p:sp>
        <p:nvSpPr>
          <p:cNvPr id="390" name="Google Shape;390;p24"/>
          <p:cNvSpPr txBox="1">
            <a:spLocks noGrp="1"/>
          </p:cNvSpPr>
          <p:nvPr>
            <p:ph type="body" idx="8"/>
          </p:nvPr>
        </p:nvSpPr>
        <p:spPr>
          <a:xfrm>
            <a:off x="6957488" y="4677800"/>
            <a:ext cx="2092500" cy="1786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800">
                <a:latin typeface="Arial"/>
                <a:ea typeface="Arial"/>
                <a:cs typeface="Arial"/>
                <a:sym typeface="Arial"/>
              </a:rPr>
              <a:t>Explore the potential to </a:t>
            </a:r>
            <a:r>
              <a:rPr lang="en" sz="1800" b="1">
                <a:latin typeface="Arial"/>
                <a:ea typeface="Arial"/>
                <a:cs typeface="Arial"/>
                <a:sym typeface="Arial"/>
              </a:rPr>
              <a:t>impact</a:t>
            </a:r>
            <a:r>
              <a:rPr lang="en" sz="1800">
                <a:latin typeface="Arial"/>
                <a:ea typeface="Arial"/>
                <a:cs typeface="Arial"/>
                <a:sym typeface="Arial"/>
              </a:rPr>
              <a:t> outcomes with the 6 Key Practices</a:t>
            </a:r>
            <a:endParaRPr sz="1800">
              <a:latin typeface="Arial"/>
              <a:ea typeface="Arial"/>
              <a:cs typeface="Arial"/>
              <a:sym typeface="Arial"/>
            </a:endParaRPr>
          </a:p>
          <a:p>
            <a:pPr marL="0" lvl="0" indent="0" algn="l" rtl="0">
              <a:spcBef>
                <a:spcPts val="0"/>
              </a:spcBef>
              <a:spcAft>
                <a:spcPts val="2100"/>
              </a:spcAft>
              <a:buNone/>
            </a:pPr>
            <a:endParaRPr sz="1800"/>
          </a:p>
        </p:txBody>
      </p:sp>
      <p:sp>
        <p:nvSpPr>
          <p:cNvPr id="391" name="Google Shape;391;p24"/>
          <p:cNvSpPr txBox="1">
            <a:spLocks noGrp="1"/>
          </p:cNvSpPr>
          <p:nvPr>
            <p:ph type="subTitle" idx="3"/>
          </p:nvPr>
        </p:nvSpPr>
        <p:spPr>
          <a:xfrm>
            <a:off x="7124238" y="2424063"/>
            <a:ext cx="15687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700">
                <a:latin typeface="Denk One"/>
                <a:ea typeface="Denk One"/>
                <a:cs typeface="Denk One"/>
                <a:sym typeface="Denk One"/>
              </a:rPr>
              <a:t>IMPACT</a:t>
            </a:r>
            <a:endParaRPr sz="2700">
              <a:latin typeface="Denk One"/>
              <a:ea typeface="Denk One"/>
              <a:cs typeface="Denk One"/>
              <a:sym typeface="Denk One"/>
            </a:endParaRPr>
          </a:p>
        </p:txBody>
      </p:sp>
      <p:sp>
        <p:nvSpPr>
          <p:cNvPr id="392" name="Google Shape;392;p24"/>
          <p:cNvSpPr txBox="1">
            <a:spLocks noGrp="1"/>
          </p:cNvSpPr>
          <p:nvPr>
            <p:ph type="body" idx="9"/>
          </p:nvPr>
        </p:nvSpPr>
        <p:spPr>
          <a:xfrm>
            <a:off x="9945675" y="4668925"/>
            <a:ext cx="1945500" cy="2012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800">
                <a:latin typeface="Arial"/>
                <a:ea typeface="Arial"/>
                <a:cs typeface="Arial"/>
                <a:sym typeface="Arial"/>
              </a:rPr>
              <a:t>Leveraging the power of the Community Schools strategy to </a:t>
            </a:r>
            <a:r>
              <a:rPr lang="en" sz="1800" b="1">
                <a:latin typeface="Arial"/>
                <a:ea typeface="Arial"/>
                <a:cs typeface="Arial"/>
                <a:sym typeface="Arial"/>
              </a:rPr>
              <a:t>sustain</a:t>
            </a:r>
            <a:r>
              <a:rPr lang="en" sz="1800">
                <a:latin typeface="Arial"/>
                <a:ea typeface="Arial"/>
                <a:cs typeface="Arial"/>
                <a:sym typeface="Arial"/>
              </a:rPr>
              <a:t> transformation  </a:t>
            </a:r>
            <a:endParaRPr sz="1800"/>
          </a:p>
        </p:txBody>
      </p:sp>
      <p:sp>
        <p:nvSpPr>
          <p:cNvPr id="393" name="Google Shape;393;p24"/>
          <p:cNvSpPr txBox="1">
            <a:spLocks noGrp="1"/>
          </p:cNvSpPr>
          <p:nvPr>
            <p:ph type="subTitle" idx="4"/>
          </p:nvPr>
        </p:nvSpPr>
        <p:spPr>
          <a:xfrm>
            <a:off x="10064350" y="3429000"/>
            <a:ext cx="16254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700">
                <a:latin typeface="Denk One"/>
                <a:ea typeface="Denk One"/>
                <a:cs typeface="Denk One"/>
                <a:sym typeface="Denk One"/>
              </a:rPr>
              <a:t>SUSTAIN</a:t>
            </a:r>
            <a:endParaRPr sz="2700">
              <a:latin typeface="Denk One"/>
              <a:ea typeface="Denk One"/>
              <a:cs typeface="Denk One"/>
              <a:sym typeface="Denk One"/>
            </a:endParaRPr>
          </a:p>
        </p:txBody>
      </p:sp>
      <p:sp>
        <p:nvSpPr>
          <p:cNvPr id="394" name="Google Shape;394;p24"/>
          <p:cNvSpPr txBox="1">
            <a:spLocks noGrp="1"/>
          </p:cNvSpPr>
          <p:nvPr>
            <p:ph type="body" idx="6"/>
          </p:nvPr>
        </p:nvSpPr>
        <p:spPr>
          <a:xfrm>
            <a:off x="477149" y="4564700"/>
            <a:ext cx="2092500" cy="2012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800">
                <a:latin typeface="Arial"/>
                <a:ea typeface="Arial"/>
                <a:cs typeface="Arial"/>
                <a:sym typeface="Arial"/>
              </a:rPr>
              <a:t>Understand how to effectively </a:t>
            </a:r>
            <a:r>
              <a:rPr lang="en" sz="1800" b="1">
                <a:latin typeface="Arial"/>
                <a:ea typeface="Arial"/>
                <a:cs typeface="Arial"/>
                <a:sym typeface="Arial"/>
              </a:rPr>
              <a:t>implement</a:t>
            </a:r>
            <a:r>
              <a:rPr lang="en" sz="1800">
                <a:latin typeface="Arial"/>
                <a:ea typeface="Arial"/>
                <a:cs typeface="Arial"/>
                <a:sym typeface="Arial"/>
              </a:rPr>
              <a:t> the 6 Key Practices of the Community Schools strategy</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txBox="1">
            <a:spLocks noGrp="1"/>
          </p:cNvSpPr>
          <p:nvPr>
            <p:ph type="title"/>
          </p:nvPr>
        </p:nvSpPr>
        <p:spPr>
          <a:xfrm>
            <a:off x="738900" y="362400"/>
            <a:ext cx="10714200" cy="1444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solidFill>
                  <a:schemeClr val="dk2"/>
                </a:solidFill>
              </a:rPr>
              <a:t>YOU are a Key Piece!</a:t>
            </a:r>
            <a:endParaRPr>
              <a:solidFill>
                <a:schemeClr val="dk2"/>
              </a:solidFill>
            </a:endParaRPr>
          </a:p>
        </p:txBody>
      </p:sp>
      <p:sp>
        <p:nvSpPr>
          <p:cNvPr id="400" name="Google Shape;400;p25"/>
          <p:cNvSpPr txBox="1">
            <a:spLocks noGrp="1"/>
          </p:cNvSpPr>
          <p:nvPr>
            <p:ph type="body" idx="4294967295"/>
          </p:nvPr>
        </p:nvSpPr>
        <p:spPr>
          <a:xfrm>
            <a:off x="1030650" y="1806600"/>
            <a:ext cx="10130700" cy="464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100" b="1"/>
              <a:t>Take a sticky note and write the following: </a:t>
            </a:r>
            <a:endParaRPr sz="2100" b="1"/>
          </a:p>
          <a:p>
            <a:pPr marL="457200" lvl="0" indent="0" algn="l" rtl="0">
              <a:spcBef>
                <a:spcPts val="0"/>
              </a:spcBef>
              <a:spcAft>
                <a:spcPts val="0"/>
              </a:spcAft>
              <a:buClr>
                <a:schemeClr val="dk2"/>
              </a:buClr>
              <a:buSzPts val="1100"/>
              <a:buFont typeface="Arial"/>
              <a:buNone/>
            </a:pPr>
            <a:r>
              <a:rPr lang="en" sz="2100"/>
              <a:t>1st Side: Number of years in the principalship or formal leadership role</a:t>
            </a:r>
            <a:endParaRPr sz="2100"/>
          </a:p>
          <a:p>
            <a:pPr marL="457200" lvl="0" indent="0" algn="l" rtl="0">
              <a:spcBef>
                <a:spcPts val="0"/>
              </a:spcBef>
              <a:spcAft>
                <a:spcPts val="0"/>
              </a:spcAft>
              <a:buNone/>
            </a:pPr>
            <a:r>
              <a:rPr lang="en" sz="2100"/>
              <a:t>2nd Side: Number of years working as a leader in a Community School  </a:t>
            </a:r>
            <a:endParaRPr sz="2100"/>
          </a:p>
          <a:p>
            <a:pPr marL="457200" lvl="0" indent="0" algn="l" rtl="0">
              <a:spcBef>
                <a:spcPts val="0"/>
              </a:spcBef>
              <a:spcAft>
                <a:spcPts val="0"/>
              </a:spcAft>
              <a:buNone/>
            </a:pPr>
            <a:endParaRPr sz="2100"/>
          </a:p>
          <a:p>
            <a:pPr marL="0" lvl="0" indent="0" algn="l" rtl="0">
              <a:spcBef>
                <a:spcPts val="0"/>
              </a:spcBef>
              <a:spcAft>
                <a:spcPts val="0"/>
              </a:spcAft>
              <a:buNone/>
            </a:pPr>
            <a:r>
              <a:rPr lang="en" sz="2100" b="1"/>
              <a:t>Next, stand up, meet your colleagues, and “form the frame”</a:t>
            </a:r>
            <a:r>
              <a:rPr lang="en" sz="2100"/>
              <a:t> based on the number of years you have been in principalship or formal leadership role - Min.--1 year (your first year) to Max</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b="1"/>
              <a:t>Celebrate each other, where you fit, and see what an important piece</a:t>
            </a:r>
            <a:r>
              <a:rPr lang="en" sz="2100"/>
              <a:t> of the puzzle you are as the leader </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b="1"/>
              <a:t>Number off 1-8 </a:t>
            </a:r>
            <a:r>
              <a:rPr lang="en" sz="2100"/>
              <a:t>and then report to that group number</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6"/>
          <p:cNvSpPr/>
          <p:nvPr/>
        </p:nvSpPr>
        <p:spPr>
          <a:xfrm rot="10800000" flipH="1">
            <a:off x="8174420" y="3999594"/>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06" name="Google Shape;406;p26"/>
          <p:cNvSpPr/>
          <p:nvPr/>
        </p:nvSpPr>
        <p:spPr>
          <a:xfrm rot="10800000">
            <a:off x="4175597" y="374968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07" name="Google Shape;407;p26"/>
          <p:cNvSpPr/>
          <p:nvPr/>
        </p:nvSpPr>
        <p:spPr>
          <a:xfrm rot="10800000">
            <a:off x="8174422" y="1755952"/>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08" name="Google Shape;408;p26"/>
          <p:cNvSpPr/>
          <p:nvPr/>
        </p:nvSpPr>
        <p:spPr>
          <a:xfrm rot="10800000" flipH="1">
            <a:off x="4273920" y="1995944"/>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09" name="Google Shape;409;p26"/>
          <p:cNvSpPr/>
          <p:nvPr/>
        </p:nvSpPr>
        <p:spPr>
          <a:xfrm rot="-5400000">
            <a:off x="532596" y="381763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10" name="Google Shape;410;p26"/>
          <p:cNvSpPr/>
          <p:nvPr/>
        </p:nvSpPr>
        <p:spPr>
          <a:xfrm rot="10800000">
            <a:off x="262181" y="175594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1" name="Google Shape;411;p26"/>
          <p:cNvSpPr txBox="1">
            <a:spLocks noGrp="1"/>
          </p:cNvSpPr>
          <p:nvPr>
            <p:ph type="title"/>
          </p:nvPr>
        </p:nvSpPr>
        <p:spPr>
          <a:xfrm>
            <a:off x="490775" y="599475"/>
            <a:ext cx="11210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chemeClr val="dk2"/>
                </a:solidFill>
              </a:rPr>
              <a:t>6 Tips &amp; Tricks for Puzzle Makers</a:t>
            </a:r>
            <a:endParaRPr>
              <a:solidFill>
                <a:schemeClr val="dk2"/>
              </a:solidFill>
            </a:endParaRPr>
          </a:p>
        </p:txBody>
      </p:sp>
      <p:sp>
        <p:nvSpPr>
          <p:cNvPr id="412" name="Google Shape;412;p26"/>
          <p:cNvSpPr txBox="1">
            <a:spLocks noGrp="1"/>
          </p:cNvSpPr>
          <p:nvPr>
            <p:ph type="body" idx="3"/>
          </p:nvPr>
        </p:nvSpPr>
        <p:spPr>
          <a:xfrm>
            <a:off x="1711263" y="2576450"/>
            <a:ext cx="24726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Hint: Think beyond the classroom</a:t>
            </a:r>
            <a:endParaRPr/>
          </a:p>
        </p:txBody>
      </p:sp>
      <p:sp>
        <p:nvSpPr>
          <p:cNvPr id="413" name="Google Shape;413;p26"/>
          <p:cNvSpPr txBox="1">
            <a:spLocks noGrp="1"/>
          </p:cNvSpPr>
          <p:nvPr>
            <p:ph type="body" idx="4"/>
          </p:nvPr>
        </p:nvSpPr>
        <p:spPr>
          <a:xfrm>
            <a:off x="5792675" y="4636825"/>
            <a:ext cx="21237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Hint: How does everything connect?</a:t>
            </a:r>
            <a:endParaRPr/>
          </a:p>
        </p:txBody>
      </p:sp>
      <p:sp>
        <p:nvSpPr>
          <p:cNvPr id="414" name="Google Shape;414;p26"/>
          <p:cNvSpPr txBox="1">
            <a:spLocks noGrp="1"/>
          </p:cNvSpPr>
          <p:nvPr>
            <p:ph type="title" idx="5"/>
          </p:nvPr>
        </p:nvSpPr>
        <p:spPr>
          <a:xfrm>
            <a:off x="1643475" y="1634875"/>
            <a:ext cx="2608200" cy="1170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Choose a work area that fits </a:t>
            </a:r>
            <a:endParaRPr>
              <a:solidFill>
                <a:schemeClr val="dk2"/>
              </a:solidFill>
            </a:endParaRPr>
          </a:p>
        </p:txBody>
      </p:sp>
      <p:sp>
        <p:nvSpPr>
          <p:cNvPr id="415" name="Google Shape;415;p26"/>
          <p:cNvSpPr txBox="1">
            <a:spLocks noGrp="1"/>
          </p:cNvSpPr>
          <p:nvPr>
            <p:ph type="title" idx="6"/>
          </p:nvPr>
        </p:nvSpPr>
        <p:spPr>
          <a:xfrm>
            <a:off x="5947213" y="1217075"/>
            <a:ext cx="2287800" cy="1547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                             </a:t>
            </a:r>
            <a:r>
              <a:rPr lang="en">
                <a:solidFill>
                  <a:schemeClr val="dk2"/>
                </a:solidFill>
              </a:rPr>
              <a:t>Lighting is the key </a:t>
            </a:r>
            <a:endParaRPr>
              <a:solidFill>
                <a:schemeClr val="dk2"/>
              </a:solidFill>
            </a:endParaRPr>
          </a:p>
        </p:txBody>
      </p:sp>
      <p:sp>
        <p:nvSpPr>
          <p:cNvPr id="416" name="Google Shape;416;p26"/>
          <p:cNvSpPr txBox="1">
            <a:spLocks noGrp="1"/>
          </p:cNvSpPr>
          <p:nvPr>
            <p:ph type="title" idx="7"/>
          </p:nvPr>
        </p:nvSpPr>
        <p:spPr>
          <a:xfrm>
            <a:off x="1873000" y="3673400"/>
            <a:ext cx="21237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Assembling the border </a:t>
            </a:r>
            <a:endParaRPr>
              <a:solidFill>
                <a:schemeClr val="dk2"/>
              </a:solidFill>
            </a:endParaRPr>
          </a:p>
        </p:txBody>
      </p:sp>
      <p:sp>
        <p:nvSpPr>
          <p:cNvPr id="417" name="Google Shape;417;p26"/>
          <p:cNvSpPr txBox="1">
            <a:spLocks noGrp="1"/>
          </p:cNvSpPr>
          <p:nvPr>
            <p:ph type="body" idx="9"/>
          </p:nvPr>
        </p:nvSpPr>
        <p:spPr>
          <a:xfrm>
            <a:off x="9533450" y="2449550"/>
            <a:ext cx="2123700" cy="10173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Hint: What are your assets, are they in the right place?</a:t>
            </a:r>
            <a:endParaRPr/>
          </a:p>
        </p:txBody>
      </p:sp>
      <p:sp>
        <p:nvSpPr>
          <p:cNvPr id="418" name="Google Shape;418;p26"/>
          <p:cNvSpPr txBox="1">
            <a:spLocks noGrp="1"/>
          </p:cNvSpPr>
          <p:nvPr>
            <p:ph type="body" idx="13"/>
          </p:nvPr>
        </p:nvSpPr>
        <p:spPr>
          <a:xfrm>
            <a:off x="5992750" y="2522000"/>
            <a:ext cx="2472600" cy="10173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Hint: What tells you how effective you are?</a:t>
            </a:r>
            <a:endParaRPr/>
          </a:p>
        </p:txBody>
      </p:sp>
      <p:sp>
        <p:nvSpPr>
          <p:cNvPr id="419" name="Google Shape;419;p26"/>
          <p:cNvSpPr txBox="1">
            <a:spLocks noGrp="1"/>
          </p:cNvSpPr>
          <p:nvPr>
            <p:ph type="title" idx="14"/>
          </p:nvPr>
        </p:nvSpPr>
        <p:spPr>
          <a:xfrm>
            <a:off x="9533450" y="1643075"/>
            <a:ext cx="24726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Turn all pieces picture side up</a:t>
            </a:r>
            <a:endParaRPr>
              <a:solidFill>
                <a:schemeClr val="dk2"/>
              </a:solidFill>
            </a:endParaRPr>
          </a:p>
        </p:txBody>
      </p:sp>
      <p:sp>
        <p:nvSpPr>
          <p:cNvPr id="420" name="Google Shape;420;p26"/>
          <p:cNvSpPr txBox="1">
            <a:spLocks noGrp="1"/>
          </p:cNvSpPr>
          <p:nvPr>
            <p:ph type="title" idx="7"/>
          </p:nvPr>
        </p:nvSpPr>
        <p:spPr>
          <a:xfrm>
            <a:off x="5792675" y="3749700"/>
            <a:ext cx="21237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Assembling the center </a:t>
            </a:r>
            <a:endParaRPr>
              <a:solidFill>
                <a:schemeClr val="dk2"/>
              </a:solidFill>
            </a:endParaRPr>
          </a:p>
        </p:txBody>
      </p:sp>
      <p:sp>
        <p:nvSpPr>
          <p:cNvPr id="421" name="Google Shape;421;p26"/>
          <p:cNvSpPr txBox="1">
            <a:spLocks noGrp="1"/>
          </p:cNvSpPr>
          <p:nvPr>
            <p:ph type="title" idx="15"/>
          </p:nvPr>
        </p:nvSpPr>
        <p:spPr>
          <a:xfrm>
            <a:off x="9882350" y="3749700"/>
            <a:ext cx="21237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Keep working on it and don’t give up</a:t>
            </a:r>
            <a:endParaRPr>
              <a:solidFill>
                <a:schemeClr val="dk2"/>
              </a:solidFill>
            </a:endParaRPr>
          </a:p>
        </p:txBody>
      </p:sp>
      <p:sp>
        <p:nvSpPr>
          <p:cNvPr id="422" name="Google Shape;422;p26"/>
          <p:cNvSpPr txBox="1">
            <a:spLocks noGrp="1"/>
          </p:cNvSpPr>
          <p:nvPr>
            <p:ph type="body" idx="4"/>
          </p:nvPr>
        </p:nvSpPr>
        <p:spPr>
          <a:xfrm>
            <a:off x="9465650" y="5463600"/>
            <a:ext cx="26082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Hint: What is the will and skill of the school culture?</a:t>
            </a:r>
            <a:endParaRPr/>
          </a:p>
        </p:txBody>
      </p:sp>
      <p:sp>
        <p:nvSpPr>
          <p:cNvPr id="423" name="Google Shape;423;p26"/>
          <p:cNvSpPr txBox="1">
            <a:spLocks noGrp="1"/>
          </p:cNvSpPr>
          <p:nvPr>
            <p:ph type="body" idx="4"/>
          </p:nvPr>
        </p:nvSpPr>
        <p:spPr>
          <a:xfrm>
            <a:off x="1873000" y="4553425"/>
            <a:ext cx="2123700" cy="1739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Hint: What systems &amp; structures do you have in place or need?</a:t>
            </a:r>
            <a:endParaRPr/>
          </a:p>
        </p:txBody>
      </p:sp>
      <p:sp>
        <p:nvSpPr>
          <p:cNvPr id="424" name="Google Shape;424;p26"/>
          <p:cNvSpPr txBox="1">
            <a:spLocks noGrp="1"/>
          </p:cNvSpPr>
          <p:nvPr>
            <p:ph type="body" idx="13"/>
          </p:nvPr>
        </p:nvSpPr>
        <p:spPr>
          <a:xfrm>
            <a:off x="676850" y="6292825"/>
            <a:ext cx="8788800" cy="517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1500" b="1"/>
              <a:t>Article: </a:t>
            </a:r>
            <a:r>
              <a:rPr lang="en" sz="1500"/>
              <a:t> </a:t>
            </a:r>
            <a:r>
              <a:rPr lang="en" sz="1500" i="1" u="sng">
                <a:solidFill>
                  <a:schemeClr val="hlink"/>
                </a:solidFill>
                <a:hlinkClick r:id="rId3"/>
              </a:rPr>
              <a:t>How to do Jigsaw Puzzles Like an Expert Fast</a:t>
            </a:r>
            <a:r>
              <a:rPr lang="en" sz="1500" i="1" u="sng">
                <a:solidFill>
                  <a:schemeClr val="hlink"/>
                </a:solidFill>
                <a:hlinkClick r:id="rId3"/>
              </a:rPr>
              <a:t> | 6 Tips and Tricks for Puzzle Success</a:t>
            </a:r>
            <a:endParaRPr sz="15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7"/>
          <p:cNvSpPr txBox="1">
            <a:spLocks noGrp="1"/>
          </p:cNvSpPr>
          <p:nvPr>
            <p:ph type="title"/>
          </p:nvPr>
        </p:nvSpPr>
        <p:spPr>
          <a:xfrm>
            <a:off x="2112300" y="553450"/>
            <a:ext cx="7983600" cy="1249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a:solidFill>
                  <a:schemeClr val="dk2"/>
                </a:solidFill>
              </a:rPr>
              <a:t>Now it’s YOUR Turn!</a:t>
            </a:r>
            <a:endParaRPr>
              <a:solidFill>
                <a:schemeClr val="dk2"/>
              </a:solidFill>
            </a:endParaRPr>
          </a:p>
        </p:txBody>
      </p:sp>
      <p:sp>
        <p:nvSpPr>
          <p:cNvPr id="430" name="Google Shape;430;p27"/>
          <p:cNvSpPr txBox="1">
            <a:spLocks noGrp="1"/>
          </p:cNvSpPr>
          <p:nvPr>
            <p:ph type="subTitle" idx="1"/>
          </p:nvPr>
        </p:nvSpPr>
        <p:spPr>
          <a:xfrm>
            <a:off x="2112300" y="1802950"/>
            <a:ext cx="8609100" cy="4356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700"/>
              <a:t>As collaborative leadership teams, use the </a:t>
            </a:r>
            <a:r>
              <a:rPr lang="en" sz="2700" b="1"/>
              <a:t>6 Tips and Tricks (and hints) of Puzzle Making</a:t>
            </a:r>
            <a:r>
              <a:rPr lang="en" sz="2700"/>
              <a:t> to orientate yourselves to all the pieces.</a:t>
            </a:r>
            <a:endParaRPr sz="2700"/>
          </a:p>
          <a:p>
            <a:pPr marL="0" lvl="0" indent="0" algn="l" rtl="0">
              <a:spcBef>
                <a:spcPts val="0"/>
              </a:spcBef>
              <a:spcAft>
                <a:spcPts val="0"/>
              </a:spcAft>
              <a:buNone/>
            </a:pPr>
            <a:endParaRPr sz="2700"/>
          </a:p>
          <a:p>
            <a:pPr marL="0" lvl="0" indent="0" algn="l" rtl="0">
              <a:spcBef>
                <a:spcPts val="0"/>
              </a:spcBef>
              <a:spcAft>
                <a:spcPts val="0"/>
              </a:spcAft>
              <a:buNone/>
            </a:pPr>
            <a:r>
              <a:rPr lang="en" sz="2700"/>
              <a:t>Start with the </a:t>
            </a:r>
            <a:r>
              <a:rPr lang="en" sz="2700" b="1"/>
              <a:t>supportive infrastructure</a:t>
            </a:r>
            <a:r>
              <a:rPr lang="en" sz="2700"/>
              <a:t> (dark blue), followed by the </a:t>
            </a:r>
            <a:r>
              <a:rPr lang="en" sz="2700" b="1"/>
              <a:t>enabling conditions</a:t>
            </a:r>
            <a:r>
              <a:rPr lang="en" sz="2700"/>
              <a:t> (turquoise), </a:t>
            </a:r>
            <a:r>
              <a:rPr lang="en" sz="2700" b="1"/>
              <a:t>drivers</a:t>
            </a:r>
            <a:r>
              <a:rPr lang="en" sz="2700"/>
              <a:t> (orange), &amp; our </a:t>
            </a:r>
            <a:r>
              <a:rPr lang="en" sz="2700" b="1"/>
              <a:t>why</a:t>
            </a:r>
            <a:r>
              <a:rPr lang="en" sz="2700"/>
              <a:t> (gold)</a:t>
            </a:r>
            <a:endParaRPr sz="2700"/>
          </a:p>
          <a:p>
            <a:pPr marL="0" lvl="0" indent="0" algn="l" rtl="0">
              <a:spcBef>
                <a:spcPts val="0"/>
              </a:spcBef>
              <a:spcAft>
                <a:spcPts val="0"/>
              </a:spcAft>
              <a:buNone/>
            </a:pPr>
            <a:endParaRPr sz="2700"/>
          </a:p>
          <a:p>
            <a:pPr marL="0" lvl="0" indent="0" algn="l" rtl="0">
              <a:spcBef>
                <a:spcPts val="0"/>
              </a:spcBef>
              <a:spcAft>
                <a:spcPts val="0"/>
              </a:spcAft>
              <a:buClr>
                <a:schemeClr val="dk2"/>
              </a:buClr>
              <a:buSzPts val="1100"/>
              <a:buFont typeface="Arial"/>
              <a:buNone/>
            </a:pPr>
            <a:r>
              <a:rPr lang="en" sz="2700"/>
              <a:t>Leave the </a:t>
            </a:r>
            <a:r>
              <a:rPr lang="en" sz="2700" b="1"/>
              <a:t>6 Key Practices</a:t>
            </a:r>
            <a:r>
              <a:rPr lang="en" sz="2700"/>
              <a:t> (light blue) aside for now</a:t>
            </a:r>
            <a:endParaRPr sz="2700"/>
          </a:p>
          <a:p>
            <a:pPr marL="0" lvl="0" indent="0" algn="ctr" rtl="0">
              <a:spcBef>
                <a:spcPts val="0"/>
              </a:spcBef>
              <a:spcAft>
                <a:spcPts val="0"/>
              </a:spcAft>
              <a:buNone/>
            </a:pPr>
            <a:endParaRPr/>
          </a:p>
          <a:p>
            <a:pPr marL="0" lvl="0" indent="0" algn="ctr" rtl="0">
              <a:spcBef>
                <a:spcPts val="2100"/>
              </a:spcBef>
              <a:spcAft>
                <a:spcPts val="21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8"/>
          <p:cNvSpPr txBox="1">
            <a:spLocks noGrp="1"/>
          </p:cNvSpPr>
          <p:nvPr>
            <p:ph type="title"/>
          </p:nvPr>
        </p:nvSpPr>
        <p:spPr>
          <a:xfrm>
            <a:off x="144750" y="237350"/>
            <a:ext cx="11902500" cy="923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3400" b="0" i="1" u="sng">
                <a:solidFill>
                  <a:schemeClr val="dk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Framework: Essentials for Community School Transformation</a:t>
            </a:r>
            <a:endParaRPr sz="3400">
              <a:solidFill>
                <a:schemeClr val="dk2"/>
              </a:solidFill>
            </a:endParaRPr>
          </a:p>
        </p:txBody>
      </p:sp>
      <p:pic>
        <p:nvPicPr>
          <p:cNvPr id="436" name="Google Shape;436;p28"/>
          <p:cNvPicPr preferRelativeResize="0"/>
          <p:nvPr/>
        </p:nvPicPr>
        <p:blipFill>
          <a:blip r:embed="rId4">
            <a:alphaModFix/>
          </a:blip>
          <a:stretch>
            <a:fillRect/>
          </a:stretch>
        </p:blipFill>
        <p:spPr>
          <a:xfrm>
            <a:off x="3200000" y="1160450"/>
            <a:ext cx="5791990" cy="5324176"/>
          </a:xfrm>
          <a:prstGeom prst="rect">
            <a:avLst/>
          </a:prstGeom>
          <a:noFill/>
          <a:ln>
            <a:noFill/>
          </a:ln>
        </p:spPr>
      </p:pic>
      <p:sp>
        <p:nvSpPr>
          <p:cNvPr id="437" name="Google Shape;437;p28"/>
          <p:cNvSpPr txBox="1"/>
          <p:nvPr/>
        </p:nvSpPr>
        <p:spPr>
          <a:xfrm>
            <a:off x="9093250" y="2690250"/>
            <a:ext cx="2453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Lexend Deca"/>
                <a:ea typeface="Lexend Deca"/>
                <a:cs typeface="Lexend Deca"/>
                <a:sym typeface="Lexend Deca"/>
              </a:rPr>
              <a:t>Source: </a:t>
            </a:r>
            <a:r>
              <a:rPr lang="en">
                <a:latin typeface="Lexend Deca"/>
                <a:ea typeface="Lexend Deca"/>
                <a:cs typeface="Lexend Deca"/>
                <a:sym typeface="Lexend Deca"/>
              </a:rPr>
              <a:t>Community Schools Forward. (2023). Framework: Essentials for community school transformation. Learning Policy Institute.</a:t>
            </a:r>
            <a:endParaRPr>
              <a:latin typeface="Lexend Deca"/>
              <a:ea typeface="Lexend Deca"/>
              <a:cs typeface="Lexend Deca"/>
              <a:sym typeface="Lexend Dec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9"/>
          <p:cNvSpPr/>
          <p:nvPr/>
        </p:nvSpPr>
        <p:spPr>
          <a:xfrm rot="10800000" flipH="1">
            <a:off x="8174420" y="3999594"/>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43" name="Google Shape;443;p29"/>
          <p:cNvSpPr/>
          <p:nvPr/>
        </p:nvSpPr>
        <p:spPr>
          <a:xfrm rot="10800000">
            <a:off x="4175597" y="374968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44" name="Google Shape;444;p29"/>
          <p:cNvSpPr/>
          <p:nvPr/>
        </p:nvSpPr>
        <p:spPr>
          <a:xfrm rot="10800000">
            <a:off x="8174422" y="1755952"/>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45" name="Google Shape;445;p29"/>
          <p:cNvSpPr/>
          <p:nvPr/>
        </p:nvSpPr>
        <p:spPr>
          <a:xfrm rot="10800000" flipH="1">
            <a:off x="4273920" y="1995944"/>
            <a:ext cx="1628775" cy="1017270"/>
          </a:xfrm>
          <a:custGeom>
            <a:avLst/>
            <a:gdLst/>
            <a:ahLst/>
            <a:cxnLst/>
            <a:rect l="l" t="t" r="r" b="b"/>
            <a:pathLst>
              <a:path w="952500" h="571500" extrusionOk="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46" name="Google Shape;446;p29"/>
          <p:cNvSpPr/>
          <p:nvPr/>
        </p:nvSpPr>
        <p:spPr>
          <a:xfrm rot="-5400000">
            <a:off x="532596" y="3817638"/>
            <a:ext cx="1305756" cy="1017270"/>
          </a:xfrm>
          <a:custGeom>
            <a:avLst/>
            <a:gdLst/>
            <a:ahLst/>
            <a:cxnLst/>
            <a:rect l="l" t="t" r="r" b="b"/>
            <a:pathLst>
              <a:path w="763600" h="571500" extrusionOk="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47" name="Google Shape;447;p29"/>
          <p:cNvSpPr/>
          <p:nvPr/>
        </p:nvSpPr>
        <p:spPr>
          <a:xfrm rot="10800000">
            <a:off x="262181" y="1755949"/>
            <a:ext cx="1359021" cy="1305576"/>
          </a:xfrm>
          <a:custGeom>
            <a:avLst/>
            <a:gdLst/>
            <a:ahLst/>
            <a:cxnLst/>
            <a:rect l="l" t="t" r="r" b="b"/>
            <a:pathLst>
              <a:path w="763495" h="763495" extrusionOk="0">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8" name="Google Shape;448;p29"/>
          <p:cNvSpPr txBox="1">
            <a:spLocks noGrp="1"/>
          </p:cNvSpPr>
          <p:nvPr>
            <p:ph type="title"/>
          </p:nvPr>
        </p:nvSpPr>
        <p:spPr>
          <a:xfrm>
            <a:off x="159000" y="199775"/>
            <a:ext cx="11874000" cy="1017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600">
                <a:solidFill>
                  <a:schemeClr val="dk2"/>
                </a:solidFill>
              </a:rPr>
              <a:t>OUR </a:t>
            </a:r>
            <a:r>
              <a:rPr lang="en" sz="3600">
                <a:solidFill>
                  <a:schemeClr val="dk2"/>
                </a:solidFill>
                <a:highlight>
                  <a:srgbClr val="FFD966"/>
                </a:highlight>
              </a:rPr>
              <a:t>WHY</a:t>
            </a:r>
            <a:r>
              <a:rPr lang="en" sz="3600">
                <a:solidFill>
                  <a:schemeClr val="dk2"/>
                </a:solidFill>
              </a:rPr>
              <a:t> - All students flourish in </a:t>
            </a:r>
            <a:endParaRPr sz="3600">
              <a:solidFill>
                <a:schemeClr val="dk2"/>
              </a:solidFill>
            </a:endParaRPr>
          </a:p>
          <a:p>
            <a:pPr marL="0" lvl="0" indent="0" algn="ctr" rtl="0">
              <a:spcBef>
                <a:spcPts val="0"/>
              </a:spcBef>
              <a:spcAft>
                <a:spcPts val="0"/>
              </a:spcAft>
              <a:buNone/>
            </a:pPr>
            <a:r>
              <a:rPr lang="en" sz="3600">
                <a:solidFill>
                  <a:schemeClr val="dk2"/>
                </a:solidFill>
              </a:rPr>
              <a:t>thriving school communities</a:t>
            </a:r>
            <a:endParaRPr sz="3600">
              <a:solidFill>
                <a:schemeClr val="dk2"/>
              </a:solidFill>
            </a:endParaRPr>
          </a:p>
        </p:txBody>
      </p:sp>
      <p:sp>
        <p:nvSpPr>
          <p:cNvPr id="449" name="Google Shape;449;p29"/>
          <p:cNvSpPr txBox="1">
            <a:spLocks noGrp="1"/>
          </p:cNvSpPr>
          <p:nvPr>
            <p:ph type="body" idx="3"/>
          </p:nvPr>
        </p:nvSpPr>
        <p:spPr>
          <a:xfrm>
            <a:off x="1711250" y="2499650"/>
            <a:ext cx="2472600" cy="1170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Shared Governance Structures</a:t>
            </a:r>
            <a:endParaRPr/>
          </a:p>
        </p:txBody>
      </p:sp>
      <p:sp>
        <p:nvSpPr>
          <p:cNvPr id="450" name="Google Shape;450;p29"/>
          <p:cNvSpPr txBox="1">
            <a:spLocks noGrp="1"/>
          </p:cNvSpPr>
          <p:nvPr>
            <p:ph type="body" idx="4"/>
          </p:nvPr>
        </p:nvSpPr>
        <p:spPr>
          <a:xfrm>
            <a:off x="5792675" y="4636825"/>
            <a:ext cx="21237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6 Key Practices</a:t>
            </a:r>
            <a:endParaRPr/>
          </a:p>
        </p:txBody>
      </p:sp>
      <p:sp>
        <p:nvSpPr>
          <p:cNvPr id="451" name="Google Shape;451;p29"/>
          <p:cNvSpPr txBox="1">
            <a:spLocks noGrp="1"/>
          </p:cNvSpPr>
          <p:nvPr>
            <p:ph type="title" idx="5"/>
          </p:nvPr>
        </p:nvSpPr>
        <p:spPr>
          <a:xfrm>
            <a:off x="1643463" y="1643075"/>
            <a:ext cx="2608200" cy="1170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Choose a work area that fits </a:t>
            </a:r>
            <a:endParaRPr>
              <a:solidFill>
                <a:schemeClr val="dk2"/>
              </a:solidFill>
            </a:endParaRPr>
          </a:p>
        </p:txBody>
      </p:sp>
      <p:sp>
        <p:nvSpPr>
          <p:cNvPr id="452" name="Google Shape;452;p29"/>
          <p:cNvSpPr txBox="1">
            <a:spLocks noGrp="1"/>
          </p:cNvSpPr>
          <p:nvPr>
            <p:ph type="title" idx="6"/>
          </p:nvPr>
        </p:nvSpPr>
        <p:spPr>
          <a:xfrm>
            <a:off x="5947213" y="1217075"/>
            <a:ext cx="2287800" cy="1547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                             </a:t>
            </a:r>
            <a:r>
              <a:rPr lang="en">
                <a:solidFill>
                  <a:schemeClr val="dk2"/>
                </a:solidFill>
              </a:rPr>
              <a:t>Lighting is the key </a:t>
            </a:r>
            <a:endParaRPr>
              <a:solidFill>
                <a:schemeClr val="dk2"/>
              </a:solidFill>
            </a:endParaRPr>
          </a:p>
        </p:txBody>
      </p:sp>
      <p:sp>
        <p:nvSpPr>
          <p:cNvPr id="453" name="Google Shape;453;p29"/>
          <p:cNvSpPr txBox="1">
            <a:spLocks noGrp="1"/>
          </p:cNvSpPr>
          <p:nvPr>
            <p:ph type="title" idx="7"/>
          </p:nvPr>
        </p:nvSpPr>
        <p:spPr>
          <a:xfrm>
            <a:off x="1873000" y="3673400"/>
            <a:ext cx="21237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Assembling the border </a:t>
            </a:r>
            <a:endParaRPr>
              <a:solidFill>
                <a:schemeClr val="dk2"/>
              </a:solidFill>
            </a:endParaRPr>
          </a:p>
        </p:txBody>
      </p:sp>
      <p:sp>
        <p:nvSpPr>
          <p:cNvPr id="454" name="Google Shape;454;p29"/>
          <p:cNvSpPr txBox="1">
            <a:spLocks noGrp="1"/>
          </p:cNvSpPr>
          <p:nvPr>
            <p:ph type="body" idx="9"/>
          </p:nvPr>
        </p:nvSpPr>
        <p:spPr>
          <a:xfrm>
            <a:off x="9533450" y="2449550"/>
            <a:ext cx="2658600" cy="10173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Community, partnerships &amp; Sustainable resources</a:t>
            </a:r>
            <a:endParaRPr/>
          </a:p>
        </p:txBody>
      </p:sp>
      <p:sp>
        <p:nvSpPr>
          <p:cNvPr id="455" name="Google Shape;455;p29"/>
          <p:cNvSpPr txBox="1">
            <a:spLocks noGrp="1"/>
          </p:cNvSpPr>
          <p:nvPr>
            <p:ph type="body" idx="13"/>
          </p:nvPr>
        </p:nvSpPr>
        <p:spPr>
          <a:xfrm>
            <a:off x="5992750" y="2576450"/>
            <a:ext cx="2287800" cy="10173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Actionable data &amp; systems</a:t>
            </a:r>
            <a:endParaRPr/>
          </a:p>
        </p:txBody>
      </p:sp>
      <p:sp>
        <p:nvSpPr>
          <p:cNvPr id="456" name="Google Shape;456;p29"/>
          <p:cNvSpPr txBox="1">
            <a:spLocks noGrp="1"/>
          </p:cNvSpPr>
          <p:nvPr>
            <p:ph type="title" idx="14"/>
          </p:nvPr>
        </p:nvSpPr>
        <p:spPr>
          <a:xfrm>
            <a:off x="9533450" y="1643075"/>
            <a:ext cx="24726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Turn all pieces picture side up</a:t>
            </a:r>
            <a:endParaRPr>
              <a:solidFill>
                <a:schemeClr val="dk2"/>
              </a:solidFill>
            </a:endParaRPr>
          </a:p>
        </p:txBody>
      </p:sp>
      <p:sp>
        <p:nvSpPr>
          <p:cNvPr id="457" name="Google Shape;457;p29"/>
          <p:cNvSpPr txBox="1">
            <a:spLocks noGrp="1"/>
          </p:cNvSpPr>
          <p:nvPr>
            <p:ph type="title" idx="7"/>
          </p:nvPr>
        </p:nvSpPr>
        <p:spPr>
          <a:xfrm>
            <a:off x="5792675" y="3749700"/>
            <a:ext cx="21237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Assembling the center </a:t>
            </a:r>
            <a:endParaRPr>
              <a:solidFill>
                <a:schemeClr val="dk2"/>
              </a:solidFill>
            </a:endParaRPr>
          </a:p>
        </p:txBody>
      </p:sp>
      <p:sp>
        <p:nvSpPr>
          <p:cNvPr id="458" name="Google Shape;458;p29"/>
          <p:cNvSpPr txBox="1">
            <a:spLocks noGrp="1"/>
          </p:cNvSpPr>
          <p:nvPr>
            <p:ph type="title" idx="15"/>
          </p:nvPr>
        </p:nvSpPr>
        <p:spPr>
          <a:xfrm>
            <a:off x="9882350" y="3749700"/>
            <a:ext cx="21237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dk2"/>
                </a:solidFill>
              </a:rPr>
              <a:t>Keep working on it and don’t give up</a:t>
            </a:r>
            <a:endParaRPr>
              <a:solidFill>
                <a:schemeClr val="dk2"/>
              </a:solidFill>
            </a:endParaRPr>
          </a:p>
        </p:txBody>
      </p:sp>
      <p:sp>
        <p:nvSpPr>
          <p:cNvPr id="459" name="Google Shape;459;p29"/>
          <p:cNvSpPr txBox="1">
            <a:spLocks noGrp="1"/>
          </p:cNvSpPr>
          <p:nvPr>
            <p:ph type="body" idx="4"/>
          </p:nvPr>
        </p:nvSpPr>
        <p:spPr>
          <a:xfrm>
            <a:off x="9465650" y="5463600"/>
            <a:ext cx="26082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Professional Learning Opportunities</a:t>
            </a:r>
            <a:endParaRPr/>
          </a:p>
        </p:txBody>
      </p:sp>
      <p:sp>
        <p:nvSpPr>
          <p:cNvPr id="460" name="Google Shape;460;p29"/>
          <p:cNvSpPr txBox="1">
            <a:spLocks noGrp="1"/>
          </p:cNvSpPr>
          <p:nvPr>
            <p:ph type="body" idx="4"/>
          </p:nvPr>
        </p:nvSpPr>
        <p:spPr>
          <a:xfrm>
            <a:off x="1873000" y="4553425"/>
            <a:ext cx="2123700" cy="1739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Shared vision, Supportive infrastructure, </a:t>
            </a:r>
            <a:endParaRPr/>
          </a:p>
        </p:txBody>
      </p:sp>
      <p:sp>
        <p:nvSpPr>
          <p:cNvPr id="461" name="Google Shape;461;p29"/>
          <p:cNvSpPr txBox="1">
            <a:spLocks noGrp="1"/>
          </p:cNvSpPr>
          <p:nvPr>
            <p:ph type="body" idx="13"/>
          </p:nvPr>
        </p:nvSpPr>
        <p:spPr>
          <a:xfrm>
            <a:off x="676850" y="6292825"/>
            <a:ext cx="8788800" cy="517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1500" b="1"/>
              <a:t>Article: </a:t>
            </a:r>
            <a:r>
              <a:rPr lang="en" sz="1500"/>
              <a:t> </a:t>
            </a:r>
            <a:r>
              <a:rPr lang="en" sz="1500" i="1" u="sng">
                <a:solidFill>
                  <a:schemeClr val="hlink"/>
                </a:solidFill>
                <a:hlinkClick r:id="rId3"/>
              </a:rPr>
              <a:t>How to do Jigsaw Puzzles Like an Expert Fast | 6 Tips and Tricks for Puzzle Success</a:t>
            </a:r>
            <a:endParaRPr sz="15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0"/>
          <p:cNvSpPr/>
          <p:nvPr/>
        </p:nvSpPr>
        <p:spPr>
          <a:xfrm flipH="1">
            <a:off x="7533257" y="1943812"/>
            <a:ext cx="2097885" cy="2593691"/>
          </a:xfrm>
          <a:custGeom>
            <a:avLst/>
            <a:gdLst/>
            <a:ahLst/>
            <a:cxnLst/>
            <a:rect l="l" t="t" r="r" b="b"/>
            <a:pathLst>
              <a:path w="764257" h="955319" extrusionOk="0">
                <a:moveTo>
                  <a:pt x="191006" y="190770"/>
                </a:moveTo>
                <a:lnTo>
                  <a:pt x="382068" y="190770"/>
                </a:lnTo>
                <a:cubicBezTo>
                  <a:pt x="477604" y="190770"/>
                  <a:pt x="238764" y="-292"/>
                  <a:pt x="477604" y="-292"/>
                </a:cubicBezTo>
                <a:cubicBezTo>
                  <a:pt x="716433" y="-292"/>
                  <a:pt x="477604" y="190770"/>
                  <a:pt x="573139" y="190770"/>
                </a:cubicBezTo>
                <a:lnTo>
                  <a:pt x="764201" y="190770"/>
                </a:lnTo>
                <a:lnTo>
                  <a:pt x="764201" y="381832"/>
                </a:lnTo>
                <a:cubicBezTo>
                  <a:pt x="764201" y="477368"/>
                  <a:pt x="573139" y="238538"/>
                  <a:pt x="573139" y="477368"/>
                </a:cubicBezTo>
                <a:cubicBezTo>
                  <a:pt x="573139" y="716198"/>
                  <a:pt x="764201" y="477368"/>
                  <a:pt x="764201" y="572903"/>
                </a:cubicBezTo>
                <a:lnTo>
                  <a:pt x="764201" y="763966"/>
                </a:lnTo>
                <a:lnTo>
                  <a:pt x="573139" y="763966"/>
                </a:lnTo>
                <a:cubicBezTo>
                  <a:pt x="477604" y="763966"/>
                  <a:pt x="716443" y="955028"/>
                  <a:pt x="477604" y="955028"/>
                </a:cubicBezTo>
                <a:cubicBezTo>
                  <a:pt x="238774" y="955028"/>
                  <a:pt x="477604" y="763966"/>
                  <a:pt x="382068" y="763966"/>
                </a:cubicBezTo>
                <a:lnTo>
                  <a:pt x="191006" y="763966"/>
                </a:lnTo>
                <a:lnTo>
                  <a:pt x="191006" y="572903"/>
                </a:lnTo>
                <a:cubicBezTo>
                  <a:pt x="191006" y="477368"/>
                  <a:pt x="-56" y="716198"/>
                  <a:pt x="-56" y="477368"/>
                </a:cubicBezTo>
                <a:cubicBezTo>
                  <a:pt x="-56" y="238538"/>
                  <a:pt x="191006" y="477368"/>
                  <a:pt x="191006" y="381832"/>
                </a:cubicBezTo>
                <a:lnTo>
                  <a:pt x="191006" y="190770"/>
                </a:lnTo>
                <a:close/>
              </a:path>
            </a:pathLst>
          </a:custGeom>
          <a:solidFill>
            <a:schemeClr val="accent3"/>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7" name="Google Shape;467;p30"/>
          <p:cNvSpPr/>
          <p:nvPr/>
        </p:nvSpPr>
        <p:spPr>
          <a:xfrm rot="-5400000">
            <a:off x="9619753" y="2436253"/>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8" name="Google Shape;468;p30"/>
          <p:cNvSpPr/>
          <p:nvPr/>
        </p:nvSpPr>
        <p:spPr>
          <a:xfrm rot="-5400000">
            <a:off x="4221" y="2436253"/>
            <a:ext cx="2514600" cy="1568768"/>
          </a:xfrm>
          <a:custGeom>
            <a:avLst/>
            <a:gdLst/>
            <a:ahLst/>
            <a:cxnLst/>
            <a:rect l="l" t="t" r="r" b="b"/>
            <a:pathLst>
              <a:path w="952500" h="571500" extrusionOk="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2"/>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9" name="Google Shape;469;p30"/>
          <p:cNvSpPr/>
          <p:nvPr/>
        </p:nvSpPr>
        <p:spPr>
          <a:xfrm rot="10800000">
            <a:off x="2913897" y="1930924"/>
            <a:ext cx="2092524" cy="2012483"/>
          </a:xfrm>
          <a:custGeom>
            <a:avLst/>
            <a:gdLst/>
            <a:ahLst/>
            <a:cxnLst/>
            <a:rect l="l" t="t" r="r" b="b"/>
            <a:pathLst>
              <a:path w="762304" h="762304" extrusionOk="0">
                <a:moveTo>
                  <a:pt x="-54" y="-273"/>
                </a:moveTo>
                <a:lnTo>
                  <a:pt x="190523" y="-273"/>
                </a:lnTo>
                <a:cubicBezTo>
                  <a:pt x="285811" y="-273"/>
                  <a:pt x="47591" y="190303"/>
                  <a:pt x="285811" y="190303"/>
                </a:cubicBezTo>
                <a:cubicBezTo>
                  <a:pt x="524041" y="190303"/>
                  <a:pt x="285811" y="-273"/>
                  <a:pt x="381099" y="-273"/>
                </a:cubicBezTo>
                <a:lnTo>
                  <a:pt x="571675" y="-273"/>
                </a:lnTo>
                <a:lnTo>
                  <a:pt x="571675" y="190303"/>
                </a:lnTo>
                <a:cubicBezTo>
                  <a:pt x="571675" y="285591"/>
                  <a:pt x="762251" y="47370"/>
                  <a:pt x="762251" y="285591"/>
                </a:cubicBezTo>
                <a:cubicBezTo>
                  <a:pt x="762251" y="523820"/>
                  <a:pt x="571675" y="285591"/>
                  <a:pt x="571675" y="380879"/>
                </a:cubicBezTo>
                <a:lnTo>
                  <a:pt x="571675" y="571455"/>
                </a:lnTo>
                <a:lnTo>
                  <a:pt x="381099" y="571455"/>
                </a:lnTo>
                <a:cubicBezTo>
                  <a:pt x="285811" y="571455"/>
                  <a:pt x="524031" y="762031"/>
                  <a:pt x="285811" y="762031"/>
                </a:cubicBezTo>
                <a:cubicBezTo>
                  <a:pt x="47591" y="762031"/>
                  <a:pt x="285811" y="571455"/>
                  <a:pt x="190523" y="571455"/>
                </a:cubicBezTo>
                <a:lnTo>
                  <a:pt x="-54" y="571455"/>
                </a:lnTo>
                <a:lnTo>
                  <a:pt x="-54" y="380879"/>
                </a:lnTo>
                <a:cubicBezTo>
                  <a:pt x="-54" y="285591"/>
                  <a:pt x="190523" y="523811"/>
                  <a:pt x="190523" y="285591"/>
                </a:cubicBezTo>
                <a:cubicBezTo>
                  <a:pt x="190523" y="47361"/>
                  <a:pt x="-54" y="285591"/>
                  <a:pt x="-54" y="190303"/>
                </a:cubicBezTo>
                <a:lnTo>
                  <a:pt x="-54" y="-273"/>
                </a:lnTo>
                <a:close/>
              </a:path>
            </a:pathLst>
          </a:custGeom>
          <a:solidFill>
            <a:schemeClr val="accent1"/>
          </a:solidFill>
          <a:ln w="28575" cap="flat" cmpd="sng">
            <a:solidFill>
              <a:schemeClr val="lt2"/>
            </a:solidFill>
            <a:prstDash val="solid"/>
            <a:round/>
            <a:headEnd type="none" w="sm" len="sm"/>
            <a:tailEnd type="none" w="sm" len="sm"/>
          </a:ln>
          <a:effectLst>
            <a:outerShdw blurRad="71438"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70" name="Google Shape;470;p30"/>
          <p:cNvSpPr txBox="1">
            <a:spLocks noGrp="1"/>
          </p:cNvSpPr>
          <p:nvPr>
            <p:ph type="subTitle" idx="1"/>
          </p:nvPr>
        </p:nvSpPr>
        <p:spPr>
          <a:xfrm>
            <a:off x="159025" y="1154150"/>
            <a:ext cx="26850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700">
                <a:latin typeface="Denk One"/>
                <a:ea typeface="Denk One"/>
                <a:cs typeface="Denk One"/>
                <a:sym typeface="Denk One"/>
              </a:rPr>
              <a:t>IMPLEMENTATION</a:t>
            </a:r>
            <a:endParaRPr sz="2700">
              <a:latin typeface="Denk One"/>
              <a:ea typeface="Denk One"/>
              <a:cs typeface="Denk One"/>
              <a:sym typeface="Denk One"/>
            </a:endParaRPr>
          </a:p>
        </p:txBody>
      </p:sp>
      <p:sp>
        <p:nvSpPr>
          <p:cNvPr id="471" name="Google Shape;471;p30"/>
          <p:cNvSpPr txBox="1">
            <a:spLocks noGrp="1"/>
          </p:cNvSpPr>
          <p:nvPr>
            <p:ph type="subTitle" idx="2"/>
          </p:nvPr>
        </p:nvSpPr>
        <p:spPr>
          <a:xfrm>
            <a:off x="2911200" y="1194188"/>
            <a:ext cx="20979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700">
                <a:latin typeface="Denk One"/>
                <a:ea typeface="Denk One"/>
                <a:cs typeface="Denk One"/>
                <a:sym typeface="Denk One"/>
              </a:rPr>
              <a:t>ALIGNMENT</a:t>
            </a:r>
            <a:endParaRPr sz="2700">
              <a:latin typeface="Denk One"/>
              <a:ea typeface="Denk One"/>
              <a:cs typeface="Denk One"/>
              <a:sym typeface="Denk One"/>
            </a:endParaRPr>
          </a:p>
        </p:txBody>
      </p:sp>
      <p:sp>
        <p:nvSpPr>
          <p:cNvPr id="472" name="Google Shape;472;p30"/>
          <p:cNvSpPr txBox="1">
            <a:spLocks noGrp="1"/>
          </p:cNvSpPr>
          <p:nvPr>
            <p:ph type="subTitle" idx="3"/>
          </p:nvPr>
        </p:nvSpPr>
        <p:spPr>
          <a:xfrm>
            <a:off x="7533238" y="1101113"/>
            <a:ext cx="15687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700">
                <a:latin typeface="Denk One"/>
                <a:ea typeface="Denk One"/>
                <a:cs typeface="Denk One"/>
                <a:sym typeface="Denk One"/>
              </a:rPr>
              <a:t>IMPACT</a:t>
            </a:r>
            <a:endParaRPr sz="2700">
              <a:latin typeface="Denk One"/>
              <a:ea typeface="Denk One"/>
              <a:cs typeface="Denk One"/>
              <a:sym typeface="Denk One"/>
            </a:endParaRPr>
          </a:p>
        </p:txBody>
      </p:sp>
      <p:sp>
        <p:nvSpPr>
          <p:cNvPr id="473" name="Google Shape;473;p30"/>
          <p:cNvSpPr txBox="1">
            <a:spLocks noGrp="1"/>
          </p:cNvSpPr>
          <p:nvPr>
            <p:ph type="subTitle" idx="4"/>
          </p:nvPr>
        </p:nvSpPr>
        <p:spPr>
          <a:xfrm>
            <a:off x="9600850" y="1101125"/>
            <a:ext cx="25524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700">
                <a:latin typeface="Denk One"/>
                <a:ea typeface="Denk One"/>
                <a:cs typeface="Denk One"/>
                <a:sym typeface="Denk One"/>
              </a:rPr>
              <a:t>SUSTAINABILITY</a:t>
            </a:r>
            <a:endParaRPr sz="2700">
              <a:latin typeface="Denk One"/>
              <a:ea typeface="Denk One"/>
              <a:cs typeface="Denk One"/>
              <a:sym typeface="Denk One"/>
            </a:endParaRPr>
          </a:p>
        </p:txBody>
      </p:sp>
      <p:sp>
        <p:nvSpPr>
          <p:cNvPr id="474" name="Google Shape;474;p30"/>
          <p:cNvSpPr txBox="1">
            <a:spLocks noGrp="1"/>
          </p:cNvSpPr>
          <p:nvPr>
            <p:ph type="body" idx="6"/>
          </p:nvPr>
        </p:nvSpPr>
        <p:spPr>
          <a:xfrm>
            <a:off x="215275" y="4680200"/>
            <a:ext cx="2092500" cy="1400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000" b="1"/>
              <a:t>GROUPS 1&amp;2</a:t>
            </a:r>
            <a:endParaRPr sz="3000" b="1"/>
          </a:p>
        </p:txBody>
      </p:sp>
      <p:sp>
        <p:nvSpPr>
          <p:cNvPr id="475" name="Google Shape;475;p30"/>
          <p:cNvSpPr txBox="1">
            <a:spLocks noGrp="1"/>
          </p:cNvSpPr>
          <p:nvPr>
            <p:ph type="title"/>
          </p:nvPr>
        </p:nvSpPr>
        <p:spPr>
          <a:xfrm>
            <a:off x="159013" y="96425"/>
            <a:ext cx="7602300" cy="1097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4800"/>
              <a:t>GET JIGSAW WITH IT!</a:t>
            </a:r>
            <a:endParaRPr sz="4800"/>
          </a:p>
        </p:txBody>
      </p:sp>
      <p:sp>
        <p:nvSpPr>
          <p:cNvPr id="476" name="Google Shape;476;p30"/>
          <p:cNvSpPr txBox="1">
            <a:spLocks noGrp="1"/>
          </p:cNvSpPr>
          <p:nvPr>
            <p:ph type="body" idx="6"/>
          </p:nvPr>
        </p:nvSpPr>
        <p:spPr>
          <a:xfrm>
            <a:off x="2913888" y="4680200"/>
            <a:ext cx="2092500" cy="1400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000" b="1"/>
              <a:t>GROUPS 3&amp;4</a:t>
            </a:r>
            <a:endParaRPr sz="3000" b="1"/>
          </a:p>
        </p:txBody>
      </p:sp>
      <p:sp>
        <p:nvSpPr>
          <p:cNvPr id="477" name="Google Shape;477;p30"/>
          <p:cNvSpPr txBox="1">
            <a:spLocks noGrp="1"/>
          </p:cNvSpPr>
          <p:nvPr>
            <p:ph type="body" idx="6"/>
          </p:nvPr>
        </p:nvSpPr>
        <p:spPr>
          <a:xfrm>
            <a:off x="7448600" y="4680200"/>
            <a:ext cx="2092500" cy="1400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000" b="1"/>
              <a:t>GROUPS 5&amp;6</a:t>
            </a:r>
            <a:endParaRPr sz="3000" b="1"/>
          </a:p>
        </p:txBody>
      </p:sp>
      <p:sp>
        <p:nvSpPr>
          <p:cNvPr id="478" name="Google Shape;478;p30"/>
          <p:cNvSpPr txBox="1">
            <a:spLocks noGrp="1"/>
          </p:cNvSpPr>
          <p:nvPr>
            <p:ph type="body" idx="6"/>
          </p:nvPr>
        </p:nvSpPr>
        <p:spPr>
          <a:xfrm>
            <a:off x="9830800" y="4680200"/>
            <a:ext cx="2092500" cy="1400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000" b="1"/>
              <a:t>GROUPS 7&amp;8</a:t>
            </a:r>
            <a:endParaRPr sz="3000" b="1"/>
          </a:p>
        </p:txBody>
      </p:sp>
      <p:sp>
        <p:nvSpPr>
          <p:cNvPr id="479" name="Google Shape;479;p30"/>
          <p:cNvSpPr txBox="1"/>
          <p:nvPr/>
        </p:nvSpPr>
        <p:spPr>
          <a:xfrm>
            <a:off x="1403550" y="6080600"/>
            <a:ext cx="9859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Lexend Deca"/>
                <a:ea typeface="Lexend Deca"/>
                <a:cs typeface="Lexend Deca"/>
                <a:sym typeface="Lexend Deca"/>
              </a:rPr>
              <a:t>Prepare to Share-</a:t>
            </a:r>
            <a:r>
              <a:rPr lang="en" sz="3000">
                <a:latin typeface="Lexend Deca"/>
                <a:ea typeface="Lexend Deca"/>
                <a:cs typeface="Lexend Deca"/>
                <a:sym typeface="Lexend Deca"/>
              </a:rPr>
              <a:t>Facilitator, Recorder, Reporter</a:t>
            </a:r>
            <a:endParaRPr sz="3000">
              <a:latin typeface="Lexend Deca"/>
              <a:ea typeface="Lexend Deca"/>
              <a:cs typeface="Lexend Deca"/>
              <a:sym typeface="Lexend Deca"/>
            </a:endParaRPr>
          </a:p>
        </p:txBody>
      </p:sp>
      <p:sp>
        <p:nvSpPr>
          <p:cNvPr id="480" name="Google Shape;480;p30"/>
          <p:cNvSpPr txBox="1"/>
          <p:nvPr/>
        </p:nvSpPr>
        <p:spPr>
          <a:xfrm>
            <a:off x="10909050" y="326550"/>
            <a:ext cx="35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exend Deca"/>
              <a:ea typeface="Lexend Deca"/>
              <a:cs typeface="Lexend Deca"/>
              <a:sym typeface="Lexend Deca"/>
            </a:endParaRPr>
          </a:p>
        </p:txBody>
      </p:sp>
      <p:sp>
        <p:nvSpPr>
          <p:cNvPr id="481" name="Google Shape;481;p30"/>
          <p:cNvSpPr txBox="1"/>
          <p:nvPr/>
        </p:nvSpPr>
        <p:spPr>
          <a:xfrm>
            <a:off x="7448600" y="326550"/>
            <a:ext cx="4564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u="sng">
                <a:solidFill>
                  <a:schemeClr val="hlink"/>
                </a:solidFill>
                <a:latin typeface="Lexend Deca"/>
                <a:ea typeface="Lexend Deca"/>
                <a:cs typeface="Lexend Deca"/>
                <a:sym typeface="Lexend Deca"/>
                <a:hlinkClick r:id="rId3"/>
              </a:rPr>
              <a:t>https://tinyurl.com/yma6cmx5</a:t>
            </a:r>
            <a:endParaRPr sz="2300">
              <a:latin typeface="Lexend Deca"/>
              <a:ea typeface="Lexend Deca"/>
              <a:cs typeface="Lexend Deca"/>
              <a:sym typeface="Lexend Deca"/>
            </a:endParaRPr>
          </a:p>
        </p:txBody>
      </p:sp>
      <p:pic>
        <p:nvPicPr>
          <p:cNvPr id="482" name="Google Shape;482;p30"/>
          <p:cNvPicPr preferRelativeResize="0"/>
          <p:nvPr/>
        </p:nvPicPr>
        <p:blipFill>
          <a:blip r:embed="rId4">
            <a:alphaModFix/>
          </a:blip>
          <a:stretch>
            <a:fillRect/>
          </a:stretch>
        </p:blipFill>
        <p:spPr>
          <a:xfrm>
            <a:off x="5267400" y="1934725"/>
            <a:ext cx="2004875" cy="2004875"/>
          </a:xfrm>
          <a:prstGeom prst="rect">
            <a:avLst/>
          </a:prstGeom>
          <a:noFill/>
          <a:ln>
            <a:noFill/>
          </a:ln>
        </p:spPr>
      </p:pic>
    </p:spTree>
  </p:cSld>
  <p:clrMapOvr>
    <a:masterClrMapping/>
  </p:clrMapOvr>
</p:sld>
</file>

<file path=ppt/theme/theme1.xml><?xml version="1.0" encoding="utf-8"?>
<a:theme xmlns:a="http://schemas.openxmlformats.org/drawingml/2006/main" name="SlidesMania">
  <a:themeElements>
    <a:clrScheme name="Simple Light">
      <a:dk1>
        <a:srgbClr val="444444"/>
      </a:dk1>
      <a:lt1>
        <a:srgbClr val="F3EFE0"/>
      </a:lt1>
      <a:dk2>
        <a:srgbClr val="000000"/>
      </a:dk2>
      <a:lt2>
        <a:srgbClr val="F3F3F3"/>
      </a:lt2>
      <a:accent1>
        <a:srgbClr val="FEE0A1"/>
      </a:accent1>
      <a:accent2>
        <a:srgbClr val="F4C4A9"/>
      </a:accent2>
      <a:accent3>
        <a:srgbClr val="FF9D7C"/>
      </a:accent3>
      <a:accent4>
        <a:srgbClr val="F2A0A0"/>
      </a:accent4>
      <a:accent5>
        <a:srgbClr val="F3F3F3"/>
      </a:accent5>
      <a:accent6>
        <a:srgbClr val="3A383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1329</Words>
  <Application>Microsoft Office PowerPoint</Application>
  <PresentationFormat>Widescreen</PresentationFormat>
  <Paragraphs>194</Paragraphs>
  <Slides>29</Slides>
  <Notes>29</Notes>
  <HiddenSlides>13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Griffy</vt:lpstr>
      <vt:lpstr>Lexend Deca</vt:lpstr>
      <vt:lpstr>Aldrich</vt:lpstr>
      <vt:lpstr>Calibri</vt:lpstr>
      <vt:lpstr>Poppins</vt:lpstr>
      <vt:lpstr>Homemade Apple</vt:lpstr>
      <vt:lpstr>Denk One</vt:lpstr>
      <vt:lpstr>Abril Fatface</vt:lpstr>
      <vt:lpstr>Arial</vt:lpstr>
      <vt:lpstr>SlidesMania</vt:lpstr>
      <vt:lpstr>            Community School Transformation: Putting  all the pieces together</vt:lpstr>
      <vt:lpstr>Hello! I’m...</vt:lpstr>
      <vt:lpstr>Learning Objectives - “Creating the Conditions”</vt:lpstr>
      <vt:lpstr>YOU are a Key Piece!</vt:lpstr>
      <vt:lpstr>6 Tips &amp; Tricks for Puzzle Makers</vt:lpstr>
      <vt:lpstr>Now it’s YOUR Turn!</vt:lpstr>
      <vt:lpstr>Framework: Essentials for Community School Transformation</vt:lpstr>
      <vt:lpstr>OUR WHY - All students flourish in  thriving school communities</vt:lpstr>
      <vt:lpstr>GET JIGSAW WITH IT!</vt:lpstr>
      <vt:lpstr>IMPLEMENTATION  What Key Practice(s) would you add to your puzzle?</vt:lpstr>
      <vt:lpstr>ALIGNMENT  What Key Practice(s) would you add to your puzzle?</vt:lpstr>
      <vt:lpstr>IMPACT  What Key Practice(s) would you add to your puzzle?</vt:lpstr>
      <vt:lpstr>SUSTAINABILITY  What Key Practice(s) would you add to your puzzle?</vt:lpstr>
      <vt:lpstr>“The solution is often more beautiful than the puzzle.”  --Richard Dawkins</vt:lpstr>
      <vt:lpstr>Connecting the “Key Pieces” of  Dr. Hand’s Partnering Session </vt:lpstr>
      <vt:lpstr>Thank you!</vt:lpstr>
      <vt:lpstr>Clearly, animals know more than we think, and think a great deal more than we know.</vt:lpstr>
      <vt:lpstr>Table </vt:lpstr>
      <vt:lpstr>Dogs can smell your feelings.</vt:lpstr>
      <vt:lpstr>Pandas don’t hibernate. </vt:lpstr>
      <vt:lpstr>Cats love to sleep.</vt:lpstr>
      <vt:lpstr>This is our team.</vt:lpstr>
      <vt:lpstr>This is an editable world map.</vt:lpstr>
      <vt:lpstr>Presenting a website or an app?</vt:lpstr>
      <vt:lpstr>Presenting a website or an app?</vt:lpstr>
      <vt:lpstr>PowerPoint Presentation</vt:lpstr>
      <vt:lpstr>Credits.</vt:lpstr>
      <vt:lpstr>Editable Icons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Community School Transformation: Putting  all the pieces together</dc:title>
  <dc:creator>Garcia, Bryan</dc:creator>
  <cp:lastModifiedBy>Gilbert Garcia</cp:lastModifiedBy>
  <cp:revision>1</cp:revision>
  <dcterms:modified xsi:type="dcterms:W3CDTF">2023-05-11T19:17:24Z</dcterms:modified>
</cp:coreProperties>
</file>