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57" r:id="rId6"/>
    <p:sldId id="258" r:id="rId7"/>
    <p:sldId id="279" r:id="rId8"/>
    <p:sldId id="280" r:id="rId9"/>
    <p:sldId id="259" r:id="rId10"/>
    <p:sldId id="260" r:id="rId11"/>
    <p:sldId id="261" r:id="rId12"/>
    <p:sldId id="276" r:id="rId13"/>
    <p:sldId id="277" r:id="rId14"/>
    <p:sldId id="263" r:id="rId15"/>
    <p:sldId id="262" r:id="rId16"/>
    <p:sldId id="270" r:id="rId17"/>
    <p:sldId id="271" r:id="rId18"/>
    <p:sldId id="272" r:id="rId19"/>
    <p:sldId id="273" r:id="rId20"/>
    <p:sldId id="264" r:id="rId21"/>
    <p:sldId id="266" r:id="rId22"/>
    <p:sldId id="265" r:id="rId23"/>
    <p:sldId id="267" r:id="rId24"/>
    <p:sldId id="274" r:id="rId25"/>
    <p:sldId id="268" r:id="rId26"/>
    <p:sldId id="281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37D7F-2067-4220-AB3E-356C482D9D3A}" v="23" dt="2023-05-03T19:54:47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255DEE-5124-4781-A69F-6F387446E809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446786-AA0D-450F-B3A8-4D14D45A5F61}">
      <dgm:prSet/>
      <dgm:spPr/>
      <dgm:t>
        <a:bodyPr/>
        <a:lstStyle/>
        <a:p>
          <a:r>
            <a:rPr lang="en-US" b="0" i="0" dirty="0">
              <a:solidFill>
                <a:srgbClr val="FF0000"/>
              </a:solidFill>
            </a:rPr>
            <a:t>5-day 181-190 Days</a:t>
          </a:r>
          <a:endParaRPr lang="en-US" dirty="0">
            <a:solidFill>
              <a:srgbClr val="FF0000"/>
            </a:solidFill>
          </a:endParaRPr>
        </a:p>
      </dgm:t>
    </dgm:pt>
    <dgm:pt modelId="{F9F9ED50-7B3D-4E34-9C4E-79C139865D09}" type="parTrans" cxnId="{9E9BC709-7A41-4350-B9E7-DDEAA5F07F43}">
      <dgm:prSet/>
      <dgm:spPr/>
      <dgm:t>
        <a:bodyPr/>
        <a:lstStyle/>
        <a:p>
          <a:endParaRPr lang="en-US"/>
        </a:p>
      </dgm:t>
    </dgm:pt>
    <dgm:pt modelId="{2C301174-36F9-41DA-A56F-5E31A57275F0}" type="sibTrans" cxnId="{9E9BC709-7A41-4350-B9E7-DDEAA5F07F43}">
      <dgm:prSet/>
      <dgm:spPr/>
      <dgm:t>
        <a:bodyPr/>
        <a:lstStyle/>
        <a:p>
          <a:endParaRPr lang="en-US"/>
        </a:p>
      </dgm:t>
    </dgm:pt>
    <dgm:pt modelId="{6C50F52A-CF38-4577-9EF7-F7F3D21E089E}">
      <dgm:prSet/>
      <dgm:spPr/>
      <dgm:t>
        <a:bodyPr/>
        <a:lstStyle/>
        <a:p>
          <a:r>
            <a:rPr lang="en-US" b="0" i="0" dirty="0"/>
            <a:t>MEM x .012 x (number of days between 181-190; 1-10 total) = Program Units</a:t>
          </a:r>
          <a:endParaRPr lang="en-US" dirty="0"/>
        </a:p>
      </dgm:t>
    </dgm:pt>
    <dgm:pt modelId="{602C4AB6-BD66-42F7-AFA4-4F426EFFEBEF}" type="parTrans" cxnId="{E7DCADA7-53A0-485A-A202-471F2E6B0876}">
      <dgm:prSet/>
      <dgm:spPr/>
      <dgm:t>
        <a:bodyPr/>
        <a:lstStyle/>
        <a:p>
          <a:endParaRPr lang="en-US"/>
        </a:p>
      </dgm:t>
    </dgm:pt>
    <dgm:pt modelId="{096789E5-E67C-4596-90F2-7727932C6F3D}" type="sibTrans" cxnId="{E7DCADA7-53A0-485A-A202-471F2E6B0876}">
      <dgm:prSet/>
      <dgm:spPr/>
      <dgm:t>
        <a:bodyPr/>
        <a:lstStyle/>
        <a:p>
          <a:endParaRPr lang="en-US"/>
        </a:p>
      </dgm:t>
    </dgm:pt>
    <dgm:pt modelId="{02E685B4-A1F8-42A4-B41A-BCC16237B05B}">
      <dgm:prSet/>
      <dgm:spPr/>
      <dgm:t>
        <a:bodyPr/>
        <a:lstStyle/>
        <a:p>
          <a:r>
            <a:rPr lang="en-US" b="0" i="0"/>
            <a:t>4-day 156-165 Days</a:t>
          </a:r>
          <a:endParaRPr lang="en-US"/>
        </a:p>
      </dgm:t>
    </dgm:pt>
    <dgm:pt modelId="{CDC75287-91BD-4E0D-946D-A95E001AA364}" type="parTrans" cxnId="{9087EDA1-CB28-445C-AAD1-7C20872271E3}">
      <dgm:prSet/>
      <dgm:spPr/>
      <dgm:t>
        <a:bodyPr/>
        <a:lstStyle/>
        <a:p>
          <a:endParaRPr lang="en-US"/>
        </a:p>
      </dgm:t>
    </dgm:pt>
    <dgm:pt modelId="{E3773597-E040-413D-8435-4FB1B5DDEEAE}" type="sibTrans" cxnId="{9087EDA1-CB28-445C-AAD1-7C20872271E3}">
      <dgm:prSet/>
      <dgm:spPr/>
      <dgm:t>
        <a:bodyPr/>
        <a:lstStyle/>
        <a:p>
          <a:endParaRPr lang="en-US"/>
        </a:p>
      </dgm:t>
    </dgm:pt>
    <dgm:pt modelId="{B18DD00E-43D6-4E07-9E80-3D7B59A8583D}">
      <dgm:prSet/>
      <dgm:spPr/>
      <dgm:t>
        <a:bodyPr/>
        <a:lstStyle/>
        <a:p>
          <a:r>
            <a:rPr lang="en-US" b="0" i="0" dirty="0">
              <a:solidFill>
                <a:srgbClr val="FFFF00"/>
              </a:solidFill>
            </a:rPr>
            <a:t>MEM x .012 x (number of days between 156-165; 1-10 total) = Program Units</a:t>
          </a:r>
          <a:endParaRPr lang="en-US" dirty="0">
            <a:solidFill>
              <a:srgbClr val="FFFF00"/>
            </a:solidFill>
          </a:endParaRPr>
        </a:p>
      </dgm:t>
    </dgm:pt>
    <dgm:pt modelId="{DBE04D41-FECE-4757-AA21-3F96DA6C6EE4}" type="parTrans" cxnId="{5403BFC3-208B-4AD5-B48E-58FF64A2F41F}">
      <dgm:prSet/>
      <dgm:spPr/>
      <dgm:t>
        <a:bodyPr/>
        <a:lstStyle/>
        <a:p>
          <a:endParaRPr lang="en-US"/>
        </a:p>
      </dgm:t>
    </dgm:pt>
    <dgm:pt modelId="{AF9DB7BD-DB1E-4A7A-9FC8-BA634C005072}" type="sibTrans" cxnId="{5403BFC3-208B-4AD5-B48E-58FF64A2F41F}">
      <dgm:prSet/>
      <dgm:spPr/>
      <dgm:t>
        <a:bodyPr/>
        <a:lstStyle/>
        <a:p>
          <a:endParaRPr lang="en-US"/>
        </a:p>
      </dgm:t>
    </dgm:pt>
    <dgm:pt modelId="{27BE545F-6127-4688-AE47-24435C07C868}">
      <dgm:prSet/>
      <dgm:spPr/>
      <dgm:t>
        <a:bodyPr/>
        <a:lstStyle/>
        <a:p>
          <a:r>
            <a:rPr lang="en-US" b="0" i="0" dirty="0">
              <a:solidFill>
                <a:srgbClr val="FF0000"/>
              </a:solidFill>
            </a:rPr>
            <a:t>5-day 191-205 Days</a:t>
          </a:r>
          <a:endParaRPr lang="en-US" dirty="0">
            <a:solidFill>
              <a:srgbClr val="FF0000"/>
            </a:solidFill>
          </a:endParaRPr>
        </a:p>
      </dgm:t>
    </dgm:pt>
    <dgm:pt modelId="{F49354C6-6829-4E49-9A0D-F65C6C2B4B79}" type="parTrans" cxnId="{D9A22451-623B-49DA-9AE5-6607E9CE7802}">
      <dgm:prSet/>
      <dgm:spPr/>
      <dgm:t>
        <a:bodyPr/>
        <a:lstStyle/>
        <a:p>
          <a:endParaRPr lang="en-US"/>
        </a:p>
      </dgm:t>
    </dgm:pt>
    <dgm:pt modelId="{B7462422-D165-4F98-85E8-262660656383}" type="sibTrans" cxnId="{D9A22451-623B-49DA-9AE5-6607E9CE7802}">
      <dgm:prSet/>
      <dgm:spPr/>
      <dgm:t>
        <a:bodyPr/>
        <a:lstStyle/>
        <a:p>
          <a:endParaRPr lang="en-US"/>
        </a:p>
      </dgm:t>
    </dgm:pt>
    <dgm:pt modelId="{36565E48-7585-4171-947F-42D9CFE05E13}">
      <dgm:prSet/>
      <dgm:spPr/>
      <dgm:t>
        <a:bodyPr/>
        <a:lstStyle/>
        <a:p>
          <a:r>
            <a:rPr lang="en-US" b="0" i="0"/>
            <a:t>MEM x .016 x (number of days between 191-205; 1-15 total) = Program Units</a:t>
          </a:r>
          <a:endParaRPr lang="en-US"/>
        </a:p>
      </dgm:t>
    </dgm:pt>
    <dgm:pt modelId="{591CE42D-4522-4720-B12A-0F8CF61590E8}" type="parTrans" cxnId="{B2137E89-9E6B-4294-ABA1-D8D810061B64}">
      <dgm:prSet/>
      <dgm:spPr/>
      <dgm:t>
        <a:bodyPr/>
        <a:lstStyle/>
        <a:p>
          <a:endParaRPr lang="en-US"/>
        </a:p>
      </dgm:t>
    </dgm:pt>
    <dgm:pt modelId="{CEE9785D-C15F-4C4E-9B80-9A04DBA9E111}" type="sibTrans" cxnId="{B2137E89-9E6B-4294-ABA1-D8D810061B64}">
      <dgm:prSet/>
      <dgm:spPr/>
      <dgm:t>
        <a:bodyPr/>
        <a:lstStyle/>
        <a:p>
          <a:endParaRPr lang="en-US"/>
        </a:p>
      </dgm:t>
    </dgm:pt>
    <dgm:pt modelId="{44E082E6-0056-46F1-B042-AB84F5CCD2F8}">
      <dgm:prSet/>
      <dgm:spPr/>
      <dgm:t>
        <a:bodyPr/>
        <a:lstStyle/>
        <a:p>
          <a:r>
            <a:rPr lang="en-US" b="0" i="0"/>
            <a:t>4-day 166-175 Days</a:t>
          </a:r>
          <a:endParaRPr lang="en-US"/>
        </a:p>
      </dgm:t>
    </dgm:pt>
    <dgm:pt modelId="{3E87A63B-55CF-4F27-A6BF-CCAA1F2EE16A}" type="parTrans" cxnId="{EF400154-848F-4588-87D4-21A537EAA49C}">
      <dgm:prSet/>
      <dgm:spPr/>
      <dgm:t>
        <a:bodyPr/>
        <a:lstStyle/>
        <a:p>
          <a:endParaRPr lang="en-US"/>
        </a:p>
      </dgm:t>
    </dgm:pt>
    <dgm:pt modelId="{38A8A4BC-2909-4EA8-9C89-EE5B05F97F79}" type="sibTrans" cxnId="{EF400154-848F-4588-87D4-21A537EAA49C}">
      <dgm:prSet/>
      <dgm:spPr/>
      <dgm:t>
        <a:bodyPr/>
        <a:lstStyle/>
        <a:p>
          <a:endParaRPr lang="en-US"/>
        </a:p>
      </dgm:t>
    </dgm:pt>
    <dgm:pt modelId="{5549D9F8-4AFC-432E-8F11-3B0EEF71404B}">
      <dgm:prSet/>
      <dgm:spPr/>
      <dgm:t>
        <a:bodyPr/>
        <a:lstStyle/>
        <a:p>
          <a:r>
            <a:rPr lang="en-US" b="0" i="0" dirty="0">
              <a:solidFill>
                <a:srgbClr val="FFFF00"/>
              </a:solidFill>
            </a:rPr>
            <a:t>MEM x .016 x (number of days between 166-175; 1-10 total) = Program Units</a:t>
          </a:r>
          <a:endParaRPr lang="en-US" dirty="0">
            <a:solidFill>
              <a:srgbClr val="FFFF00"/>
            </a:solidFill>
          </a:endParaRPr>
        </a:p>
      </dgm:t>
    </dgm:pt>
    <dgm:pt modelId="{355181A8-96BA-458B-87F0-9D5CFF38AB23}" type="parTrans" cxnId="{C1ED1EC5-F7AE-4A4E-B4D8-D70F581A8B1F}">
      <dgm:prSet/>
      <dgm:spPr/>
      <dgm:t>
        <a:bodyPr/>
        <a:lstStyle/>
        <a:p>
          <a:endParaRPr lang="en-US"/>
        </a:p>
      </dgm:t>
    </dgm:pt>
    <dgm:pt modelId="{F3E69138-C539-412D-B14E-7725AB688759}" type="sibTrans" cxnId="{C1ED1EC5-F7AE-4A4E-B4D8-D70F581A8B1F}">
      <dgm:prSet/>
      <dgm:spPr/>
      <dgm:t>
        <a:bodyPr/>
        <a:lstStyle/>
        <a:p>
          <a:endParaRPr lang="en-US"/>
        </a:p>
      </dgm:t>
    </dgm:pt>
    <dgm:pt modelId="{4B29430B-33E0-4030-83BF-407334DF0A96}" type="pres">
      <dgm:prSet presAssocID="{55255DEE-5124-4781-A69F-6F387446E809}" presName="Name0" presStyleCnt="0">
        <dgm:presLayoutVars>
          <dgm:dir/>
          <dgm:animLvl val="lvl"/>
          <dgm:resizeHandles val="exact"/>
        </dgm:presLayoutVars>
      </dgm:prSet>
      <dgm:spPr/>
    </dgm:pt>
    <dgm:pt modelId="{4AE3E072-9267-41F6-9A79-F71108054C9A}" type="pres">
      <dgm:prSet presAssocID="{94446786-AA0D-450F-B3A8-4D14D45A5F61}" presName="linNode" presStyleCnt="0"/>
      <dgm:spPr/>
    </dgm:pt>
    <dgm:pt modelId="{5B309811-97DD-4BD3-90D4-627024ADB57B}" type="pres">
      <dgm:prSet presAssocID="{94446786-AA0D-450F-B3A8-4D14D45A5F61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AE71A482-1491-4FB9-9250-AF76054B8BB8}" type="pres">
      <dgm:prSet presAssocID="{94446786-AA0D-450F-B3A8-4D14D45A5F61}" presName="descendantText" presStyleLbl="alignNode1" presStyleIdx="0" presStyleCnt="4" custLinFactNeighborY="-1792">
        <dgm:presLayoutVars>
          <dgm:bulletEnabled/>
        </dgm:presLayoutVars>
      </dgm:prSet>
      <dgm:spPr/>
    </dgm:pt>
    <dgm:pt modelId="{53179D4E-287E-4F24-8EC0-B92C2E36B1D8}" type="pres">
      <dgm:prSet presAssocID="{2C301174-36F9-41DA-A56F-5E31A57275F0}" presName="sp" presStyleCnt="0"/>
      <dgm:spPr/>
    </dgm:pt>
    <dgm:pt modelId="{15586766-6235-4912-A40C-FEE5C03A3DA6}" type="pres">
      <dgm:prSet presAssocID="{02E685B4-A1F8-42A4-B41A-BCC16237B05B}" presName="linNode" presStyleCnt="0"/>
      <dgm:spPr/>
    </dgm:pt>
    <dgm:pt modelId="{972BAEFF-0015-4059-9977-2CE431E650BE}" type="pres">
      <dgm:prSet presAssocID="{02E685B4-A1F8-42A4-B41A-BCC16237B05B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B7998213-2B9F-4F2E-A07C-649E78E88194}" type="pres">
      <dgm:prSet presAssocID="{02E685B4-A1F8-42A4-B41A-BCC16237B05B}" presName="descendantText" presStyleLbl="alignNode1" presStyleIdx="1" presStyleCnt="4">
        <dgm:presLayoutVars>
          <dgm:bulletEnabled/>
        </dgm:presLayoutVars>
      </dgm:prSet>
      <dgm:spPr/>
    </dgm:pt>
    <dgm:pt modelId="{F2ECE5B9-EDFB-4A73-8D73-08F5529C6EF0}" type="pres">
      <dgm:prSet presAssocID="{E3773597-E040-413D-8435-4FB1B5DDEEAE}" presName="sp" presStyleCnt="0"/>
      <dgm:spPr/>
    </dgm:pt>
    <dgm:pt modelId="{0DBEA624-3866-4863-A9F8-38D51A466A93}" type="pres">
      <dgm:prSet presAssocID="{27BE545F-6127-4688-AE47-24435C07C868}" presName="linNode" presStyleCnt="0"/>
      <dgm:spPr/>
    </dgm:pt>
    <dgm:pt modelId="{58BBC1A0-1B75-4521-A86B-B90789B6255E}" type="pres">
      <dgm:prSet presAssocID="{27BE545F-6127-4688-AE47-24435C07C868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5E3C03D4-25A9-40B9-A313-A83D1B02DB5B}" type="pres">
      <dgm:prSet presAssocID="{27BE545F-6127-4688-AE47-24435C07C868}" presName="descendantText" presStyleLbl="alignNode1" presStyleIdx="2" presStyleCnt="4">
        <dgm:presLayoutVars>
          <dgm:bulletEnabled/>
        </dgm:presLayoutVars>
      </dgm:prSet>
      <dgm:spPr/>
    </dgm:pt>
    <dgm:pt modelId="{D6E48010-0DDB-4419-87CA-E3EBC4D95381}" type="pres">
      <dgm:prSet presAssocID="{B7462422-D165-4F98-85E8-262660656383}" presName="sp" presStyleCnt="0"/>
      <dgm:spPr/>
    </dgm:pt>
    <dgm:pt modelId="{D2132481-79B0-4C3A-9C0E-EDDC136A70A7}" type="pres">
      <dgm:prSet presAssocID="{44E082E6-0056-46F1-B042-AB84F5CCD2F8}" presName="linNode" presStyleCnt="0"/>
      <dgm:spPr/>
    </dgm:pt>
    <dgm:pt modelId="{591B6244-5A5B-4E53-9BEA-0C8A2C2D3725}" type="pres">
      <dgm:prSet presAssocID="{44E082E6-0056-46F1-B042-AB84F5CCD2F8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F7581D22-A6E2-41B4-B7AB-B5C684C83C83}" type="pres">
      <dgm:prSet presAssocID="{44E082E6-0056-46F1-B042-AB84F5CCD2F8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9E9BC709-7A41-4350-B9E7-DDEAA5F07F43}" srcId="{55255DEE-5124-4781-A69F-6F387446E809}" destId="{94446786-AA0D-450F-B3A8-4D14D45A5F61}" srcOrd="0" destOrd="0" parTransId="{F9F9ED50-7B3D-4E34-9C4E-79C139865D09}" sibTransId="{2C301174-36F9-41DA-A56F-5E31A57275F0}"/>
    <dgm:cxn modelId="{C4F18D10-EA79-41E1-AFEF-DF43C7A2660A}" type="presOf" srcId="{02E685B4-A1F8-42A4-B41A-BCC16237B05B}" destId="{972BAEFF-0015-4059-9977-2CE431E650BE}" srcOrd="0" destOrd="0" presId="urn:microsoft.com/office/officeart/2016/7/layout/VerticalHollowActionList"/>
    <dgm:cxn modelId="{D9A22451-623B-49DA-9AE5-6607E9CE7802}" srcId="{55255DEE-5124-4781-A69F-6F387446E809}" destId="{27BE545F-6127-4688-AE47-24435C07C868}" srcOrd="2" destOrd="0" parTransId="{F49354C6-6829-4E49-9A0D-F65C6C2B4B79}" sibTransId="{B7462422-D165-4F98-85E8-262660656383}"/>
    <dgm:cxn modelId="{EF400154-848F-4588-87D4-21A537EAA49C}" srcId="{55255DEE-5124-4781-A69F-6F387446E809}" destId="{44E082E6-0056-46F1-B042-AB84F5CCD2F8}" srcOrd="3" destOrd="0" parTransId="{3E87A63B-55CF-4F27-A6BF-CCAA1F2EE16A}" sibTransId="{38A8A4BC-2909-4EA8-9C89-EE5B05F97F79}"/>
    <dgm:cxn modelId="{84C52A76-4257-4B2C-835B-183BC8821F3E}" type="presOf" srcId="{B18DD00E-43D6-4E07-9E80-3D7B59A8583D}" destId="{B7998213-2B9F-4F2E-A07C-649E78E88194}" srcOrd="0" destOrd="0" presId="urn:microsoft.com/office/officeart/2016/7/layout/VerticalHollowActionList"/>
    <dgm:cxn modelId="{B9CBDE7E-C00C-4C81-8AD2-E95807FB2690}" type="presOf" srcId="{55255DEE-5124-4781-A69F-6F387446E809}" destId="{4B29430B-33E0-4030-83BF-407334DF0A96}" srcOrd="0" destOrd="0" presId="urn:microsoft.com/office/officeart/2016/7/layout/VerticalHollowActionList"/>
    <dgm:cxn modelId="{9C81427F-48C0-46E0-9F50-E5E79F33BF2F}" type="presOf" srcId="{44E082E6-0056-46F1-B042-AB84F5CCD2F8}" destId="{591B6244-5A5B-4E53-9BEA-0C8A2C2D3725}" srcOrd="0" destOrd="0" presId="urn:microsoft.com/office/officeart/2016/7/layout/VerticalHollowActionList"/>
    <dgm:cxn modelId="{90610F83-B178-4C7B-B21D-CD731200243A}" type="presOf" srcId="{94446786-AA0D-450F-B3A8-4D14D45A5F61}" destId="{5B309811-97DD-4BD3-90D4-627024ADB57B}" srcOrd="0" destOrd="0" presId="urn:microsoft.com/office/officeart/2016/7/layout/VerticalHollowActionList"/>
    <dgm:cxn modelId="{B2137E89-9E6B-4294-ABA1-D8D810061B64}" srcId="{27BE545F-6127-4688-AE47-24435C07C868}" destId="{36565E48-7585-4171-947F-42D9CFE05E13}" srcOrd="0" destOrd="0" parTransId="{591CE42D-4522-4720-B12A-0F8CF61590E8}" sibTransId="{CEE9785D-C15F-4C4E-9B80-9A04DBA9E111}"/>
    <dgm:cxn modelId="{25DD4493-5114-43C7-98C3-3260B10F5D41}" type="presOf" srcId="{27BE545F-6127-4688-AE47-24435C07C868}" destId="{58BBC1A0-1B75-4521-A86B-B90789B6255E}" srcOrd="0" destOrd="0" presId="urn:microsoft.com/office/officeart/2016/7/layout/VerticalHollowActionList"/>
    <dgm:cxn modelId="{9087EDA1-CB28-445C-AAD1-7C20872271E3}" srcId="{55255DEE-5124-4781-A69F-6F387446E809}" destId="{02E685B4-A1F8-42A4-B41A-BCC16237B05B}" srcOrd="1" destOrd="0" parTransId="{CDC75287-91BD-4E0D-946D-A95E001AA364}" sibTransId="{E3773597-E040-413D-8435-4FB1B5DDEEAE}"/>
    <dgm:cxn modelId="{E7DCADA7-53A0-485A-A202-471F2E6B0876}" srcId="{94446786-AA0D-450F-B3A8-4D14D45A5F61}" destId="{6C50F52A-CF38-4577-9EF7-F7F3D21E089E}" srcOrd="0" destOrd="0" parTransId="{602C4AB6-BD66-42F7-AFA4-4F426EFFEBEF}" sibTransId="{096789E5-E67C-4596-90F2-7727932C6F3D}"/>
    <dgm:cxn modelId="{5663E2A7-7ED5-4209-89E4-3639A1CDE104}" type="presOf" srcId="{36565E48-7585-4171-947F-42D9CFE05E13}" destId="{5E3C03D4-25A9-40B9-A313-A83D1B02DB5B}" srcOrd="0" destOrd="0" presId="urn:microsoft.com/office/officeart/2016/7/layout/VerticalHollowActionList"/>
    <dgm:cxn modelId="{5403BFC3-208B-4AD5-B48E-58FF64A2F41F}" srcId="{02E685B4-A1F8-42A4-B41A-BCC16237B05B}" destId="{B18DD00E-43D6-4E07-9E80-3D7B59A8583D}" srcOrd="0" destOrd="0" parTransId="{DBE04D41-FECE-4757-AA21-3F96DA6C6EE4}" sibTransId="{AF9DB7BD-DB1E-4A7A-9FC8-BA634C005072}"/>
    <dgm:cxn modelId="{010BF4C4-858F-4B19-9BBD-3C85DD468036}" type="presOf" srcId="{5549D9F8-4AFC-432E-8F11-3B0EEF71404B}" destId="{F7581D22-A6E2-41B4-B7AB-B5C684C83C83}" srcOrd="0" destOrd="0" presId="urn:microsoft.com/office/officeart/2016/7/layout/VerticalHollowActionList"/>
    <dgm:cxn modelId="{C1ED1EC5-F7AE-4A4E-B4D8-D70F581A8B1F}" srcId="{44E082E6-0056-46F1-B042-AB84F5CCD2F8}" destId="{5549D9F8-4AFC-432E-8F11-3B0EEF71404B}" srcOrd="0" destOrd="0" parTransId="{355181A8-96BA-458B-87F0-9D5CFF38AB23}" sibTransId="{F3E69138-C539-412D-B14E-7725AB688759}"/>
    <dgm:cxn modelId="{466B10EF-3DD0-4AC1-8D8B-491C6DE9DF15}" type="presOf" srcId="{6C50F52A-CF38-4577-9EF7-F7F3D21E089E}" destId="{AE71A482-1491-4FB9-9250-AF76054B8BB8}" srcOrd="0" destOrd="0" presId="urn:microsoft.com/office/officeart/2016/7/layout/VerticalHollowActionList"/>
    <dgm:cxn modelId="{C13C282D-128D-42CE-B78E-B8177EB67A7E}" type="presParOf" srcId="{4B29430B-33E0-4030-83BF-407334DF0A96}" destId="{4AE3E072-9267-41F6-9A79-F71108054C9A}" srcOrd="0" destOrd="0" presId="urn:microsoft.com/office/officeart/2016/7/layout/VerticalHollowActionList"/>
    <dgm:cxn modelId="{8E64F3AE-B289-456F-AC4C-BDA72C0EF051}" type="presParOf" srcId="{4AE3E072-9267-41F6-9A79-F71108054C9A}" destId="{5B309811-97DD-4BD3-90D4-627024ADB57B}" srcOrd="0" destOrd="0" presId="urn:microsoft.com/office/officeart/2016/7/layout/VerticalHollowActionList"/>
    <dgm:cxn modelId="{B6CB74E7-9C4F-43ED-94A1-3DBABBFC1272}" type="presParOf" srcId="{4AE3E072-9267-41F6-9A79-F71108054C9A}" destId="{AE71A482-1491-4FB9-9250-AF76054B8BB8}" srcOrd="1" destOrd="0" presId="urn:microsoft.com/office/officeart/2016/7/layout/VerticalHollowActionList"/>
    <dgm:cxn modelId="{CF891E1C-92E2-4743-A63F-9E7FFFF7052E}" type="presParOf" srcId="{4B29430B-33E0-4030-83BF-407334DF0A96}" destId="{53179D4E-287E-4F24-8EC0-B92C2E36B1D8}" srcOrd="1" destOrd="0" presId="urn:microsoft.com/office/officeart/2016/7/layout/VerticalHollowActionList"/>
    <dgm:cxn modelId="{D55D3664-24AD-4D9E-AEE1-2B6B0B2DD226}" type="presParOf" srcId="{4B29430B-33E0-4030-83BF-407334DF0A96}" destId="{15586766-6235-4912-A40C-FEE5C03A3DA6}" srcOrd="2" destOrd="0" presId="urn:microsoft.com/office/officeart/2016/7/layout/VerticalHollowActionList"/>
    <dgm:cxn modelId="{96EB0971-7316-4E39-A922-029312DF225D}" type="presParOf" srcId="{15586766-6235-4912-A40C-FEE5C03A3DA6}" destId="{972BAEFF-0015-4059-9977-2CE431E650BE}" srcOrd="0" destOrd="0" presId="urn:microsoft.com/office/officeart/2016/7/layout/VerticalHollowActionList"/>
    <dgm:cxn modelId="{DFBA0B63-3468-40D7-9A52-0D94CA9397D7}" type="presParOf" srcId="{15586766-6235-4912-A40C-FEE5C03A3DA6}" destId="{B7998213-2B9F-4F2E-A07C-649E78E88194}" srcOrd="1" destOrd="0" presId="urn:microsoft.com/office/officeart/2016/7/layout/VerticalHollowActionList"/>
    <dgm:cxn modelId="{DA4CCBB8-0E3E-45C3-B9D9-25B60E17233C}" type="presParOf" srcId="{4B29430B-33E0-4030-83BF-407334DF0A96}" destId="{F2ECE5B9-EDFB-4A73-8D73-08F5529C6EF0}" srcOrd="3" destOrd="0" presId="urn:microsoft.com/office/officeart/2016/7/layout/VerticalHollowActionList"/>
    <dgm:cxn modelId="{4156E1AA-AEDC-4964-B677-3C27CB5B3B46}" type="presParOf" srcId="{4B29430B-33E0-4030-83BF-407334DF0A96}" destId="{0DBEA624-3866-4863-A9F8-38D51A466A93}" srcOrd="4" destOrd="0" presId="urn:microsoft.com/office/officeart/2016/7/layout/VerticalHollowActionList"/>
    <dgm:cxn modelId="{051EAE7E-72EF-4B24-AEC0-1649EF82C49E}" type="presParOf" srcId="{0DBEA624-3866-4863-A9F8-38D51A466A93}" destId="{58BBC1A0-1B75-4521-A86B-B90789B6255E}" srcOrd="0" destOrd="0" presId="urn:microsoft.com/office/officeart/2016/7/layout/VerticalHollowActionList"/>
    <dgm:cxn modelId="{4BEB0E01-A415-4C62-BA83-C44DD9A3CCB4}" type="presParOf" srcId="{0DBEA624-3866-4863-A9F8-38D51A466A93}" destId="{5E3C03D4-25A9-40B9-A313-A83D1B02DB5B}" srcOrd="1" destOrd="0" presId="urn:microsoft.com/office/officeart/2016/7/layout/VerticalHollowActionList"/>
    <dgm:cxn modelId="{738F118E-941B-40F1-A9AB-C092C4AB0317}" type="presParOf" srcId="{4B29430B-33E0-4030-83BF-407334DF0A96}" destId="{D6E48010-0DDB-4419-87CA-E3EBC4D95381}" srcOrd="5" destOrd="0" presId="urn:microsoft.com/office/officeart/2016/7/layout/VerticalHollowActionList"/>
    <dgm:cxn modelId="{EA24AF8D-515D-42C7-9111-30054B411721}" type="presParOf" srcId="{4B29430B-33E0-4030-83BF-407334DF0A96}" destId="{D2132481-79B0-4C3A-9C0E-EDDC136A70A7}" srcOrd="6" destOrd="0" presId="urn:microsoft.com/office/officeart/2016/7/layout/VerticalHollowActionList"/>
    <dgm:cxn modelId="{2D15D319-7BE2-4291-90FC-7E94364135DD}" type="presParOf" srcId="{D2132481-79B0-4C3A-9C0E-EDDC136A70A7}" destId="{591B6244-5A5B-4E53-9BEA-0C8A2C2D3725}" srcOrd="0" destOrd="0" presId="urn:microsoft.com/office/officeart/2016/7/layout/VerticalHollowActionList"/>
    <dgm:cxn modelId="{3D19A98B-AEB1-4DCA-A923-CFBF31902926}" type="presParOf" srcId="{D2132481-79B0-4C3A-9C0E-EDDC136A70A7}" destId="{F7581D22-A6E2-41B4-B7AB-B5C684C83C83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99C19-3D45-410F-97F8-0C632CF92E54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69EC5EA-662B-4373-8A53-945CF575BF12}">
      <dgm:prSet/>
      <dgm:spPr/>
      <dgm:t>
        <a:bodyPr/>
        <a:lstStyle/>
        <a:p>
          <a:endParaRPr lang="en-US" dirty="0"/>
        </a:p>
      </dgm:t>
    </dgm:pt>
    <dgm:pt modelId="{387B2486-4641-4E18-8459-648463C6AA87}" type="parTrans" cxnId="{8D19DF19-AE93-4180-AFBB-BDFF956EAC6B}">
      <dgm:prSet/>
      <dgm:spPr/>
      <dgm:t>
        <a:bodyPr/>
        <a:lstStyle/>
        <a:p>
          <a:endParaRPr lang="en-US"/>
        </a:p>
      </dgm:t>
    </dgm:pt>
    <dgm:pt modelId="{50238EA9-6583-4C86-A94F-102FB6223F2F}" type="sibTrans" cxnId="{8D19DF19-AE93-4180-AFBB-BDFF956EAC6B}">
      <dgm:prSet/>
      <dgm:spPr/>
      <dgm:t>
        <a:bodyPr/>
        <a:lstStyle/>
        <a:p>
          <a:endParaRPr lang="en-US"/>
        </a:p>
      </dgm:t>
    </dgm:pt>
    <dgm:pt modelId="{EA018F1D-8FB6-444E-8873-44BE346B9B17}">
      <dgm:prSet custT="1"/>
      <dgm:spPr/>
      <dgm:t>
        <a:bodyPr/>
        <a:lstStyle/>
        <a:p>
          <a:r>
            <a:rPr lang="en-US" sz="1600" dirty="0"/>
            <a:t>	Additional instruction in STEAM or reading</a:t>
          </a:r>
        </a:p>
      </dgm:t>
    </dgm:pt>
    <dgm:pt modelId="{9EF6EBD3-66CC-4558-A535-C9378185E6A5}" type="parTrans" cxnId="{D669068F-2CCC-4CBE-8FBF-AC26BB337FA1}">
      <dgm:prSet/>
      <dgm:spPr/>
      <dgm:t>
        <a:bodyPr/>
        <a:lstStyle/>
        <a:p>
          <a:endParaRPr lang="en-US"/>
        </a:p>
      </dgm:t>
    </dgm:pt>
    <dgm:pt modelId="{C675B10A-99E1-44EA-992E-DE7D62F8E098}" type="sibTrans" cxnId="{D669068F-2CCC-4CBE-8FBF-AC26BB337FA1}">
      <dgm:prSet/>
      <dgm:spPr/>
      <dgm:t>
        <a:bodyPr/>
        <a:lstStyle/>
        <a:p>
          <a:endParaRPr lang="en-US"/>
        </a:p>
      </dgm:t>
    </dgm:pt>
    <dgm:pt modelId="{DF2987B3-2DF9-41C5-AD6A-13AE8FF1A3A0}">
      <dgm:prSet/>
      <dgm:spPr/>
      <dgm:t>
        <a:bodyPr/>
        <a:lstStyle/>
        <a:p>
          <a:r>
            <a:rPr lang="en-US" dirty="0"/>
            <a:t>	More individual tutoring</a:t>
          </a:r>
        </a:p>
      </dgm:t>
    </dgm:pt>
    <dgm:pt modelId="{85E78C6C-A67A-401B-991D-97652663E2A0}" type="parTrans" cxnId="{497E394C-D0B0-45A7-B1A5-6F2DB9427227}">
      <dgm:prSet/>
      <dgm:spPr/>
      <dgm:t>
        <a:bodyPr/>
        <a:lstStyle/>
        <a:p>
          <a:endParaRPr lang="en-US"/>
        </a:p>
      </dgm:t>
    </dgm:pt>
    <dgm:pt modelId="{1231237C-2D9A-4A4F-9FA2-3730DBF79338}" type="sibTrans" cxnId="{497E394C-D0B0-45A7-B1A5-6F2DB9427227}">
      <dgm:prSet/>
      <dgm:spPr/>
      <dgm:t>
        <a:bodyPr/>
        <a:lstStyle/>
        <a:p>
          <a:endParaRPr lang="en-US"/>
        </a:p>
      </dgm:t>
    </dgm:pt>
    <dgm:pt modelId="{7E397EF3-A36B-4F5E-BA27-83A23AE61BF5}">
      <dgm:prSet/>
      <dgm:spPr/>
      <dgm:t>
        <a:bodyPr/>
        <a:lstStyle/>
        <a:p>
          <a:r>
            <a:rPr lang="en-US" dirty="0"/>
            <a:t>	More professional collaboration</a:t>
          </a:r>
        </a:p>
      </dgm:t>
    </dgm:pt>
    <dgm:pt modelId="{3259787C-8970-43F7-94CE-5770312728A4}" type="parTrans" cxnId="{8172B77A-7586-4F43-BBB0-5DF9AFD2D7DE}">
      <dgm:prSet/>
      <dgm:spPr/>
      <dgm:t>
        <a:bodyPr/>
        <a:lstStyle/>
        <a:p>
          <a:endParaRPr lang="en-US"/>
        </a:p>
      </dgm:t>
    </dgm:pt>
    <dgm:pt modelId="{526394F0-A944-4100-BC5B-88F2C6C9560E}" type="sibTrans" cxnId="{8172B77A-7586-4F43-BBB0-5DF9AFD2D7DE}">
      <dgm:prSet/>
      <dgm:spPr/>
      <dgm:t>
        <a:bodyPr/>
        <a:lstStyle/>
        <a:p>
          <a:endParaRPr lang="en-US"/>
        </a:p>
      </dgm:t>
    </dgm:pt>
    <dgm:pt modelId="{4D9D3320-DA93-4098-BA9F-F50530AB2C2A}">
      <dgm:prSet/>
      <dgm:spPr/>
      <dgm:t>
        <a:bodyPr/>
        <a:lstStyle/>
        <a:p>
          <a:r>
            <a:rPr lang="en-US" dirty="0"/>
            <a:t>	More time for SEL</a:t>
          </a:r>
        </a:p>
      </dgm:t>
    </dgm:pt>
    <dgm:pt modelId="{924009A2-5415-4BDA-93B6-0751CA0860C2}" type="parTrans" cxnId="{27F9F33E-3ADA-4014-93AC-C666E56388D0}">
      <dgm:prSet/>
      <dgm:spPr/>
      <dgm:t>
        <a:bodyPr/>
        <a:lstStyle/>
        <a:p>
          <a:endParaRPr lang="en-US"/>
        </a:p>
      </dgm:t>
    </dgm:pt>
    <dgm:pt modelId="{F3BF79C3-3A50-42AF-81C9-DB938F36CE4A}" type="sibTrans" cxnId="{27F9F33E-3ADA-4014-93AC-C666E56388D0}">
      <dgm:prSet/>
      <dgm:spPr/>
      <dgm:t>
        <a:bodyPr/>
        <a:lstStyle/>
        <a:p>
          <a:endParaRPr lang="en-US"/>
        </a:p>
      </dgm:t>
    </dgm:pt>
    <dgm:pt modelId="{AEB01778-0735-49E3-B870-D9C8114BA64C}">
      <dgm:prSet/>
      <dgm:spPr/>
      <dgm:t>
        <a:bodyPr/>
        <a:lstStyle/>
        <a:p>
          <a:r>
            <a:rPr lang="en-US" dirty="0"/>
            <a:t>	More time for any needed student supports</a:t>
          </a:r>
        </a:p>
      </dgm:t>
    </dgm:pt>
    <dgm:pt modelId="{0F128DBC-F91F-4D16-9F99-A91143F8F2AA}" type="parTrans" cxnId="{D045FFB6-82EA-4AD9-8F39-5B03569A6445}">
      <dgm:prSet/>
      <dgm:spPr/>
      <dgm:t>
        <a:bodyPr/>
        <a:lstStyle/>
        <a:p>
          <a:endParaRPr lang="en-US"/>
        </a:p>
      </dgm:t>
    </dgm:pt>
    <dgm:pt modelId="{5CDF9C70-502C-4586-9C77-C9B2C0079CE2}" type="sibTrans" cxnId="{D045FFB6-82EA-4AD9-8F39-5B03569A6445}">
      <dgm:prSet/>
      <dgm:spPr/>
      <dgm:t>
        <a:bodyPr/>
        <a:lstStyle/>
        <a:p>
          <a:endParaRPr lang="en-US"/>
        </a:p>
      </dgm:t>
    </dgm:pt>
    <dgm:pt modelId="{6129F474-69C0-46FC-8E8D-825F73AC825C}" type="pres">
      <dgm:prSet presAssocID="{DE899C19-3D45-410F-97F8-0C632CF92E54}" presName="vert0" presStyleCnt="0">
        <dgm:presLayoutVars>
          <dgm:dir/>
          <dgm:animOne val="branch"/>
          <dgm:animLvl val="lvl"/>
        </dgm:presLayoutVars>
      </dgm:prSet>
      <dgm:spPr/>
    </dgm:pt>
    <dgm:pt modelId="{5D3C7541-5252-4A2C-A37A-C1843EC49C8B}" type="pres">
      <dgm:prSet presAssocID="{769EC5EA-662B-4373-8A53-945CF575BF12}" presName="thickLine" presStyleLbl="alignNode1" presStyleIdx="0" presStyleCnt="6"/>
      <dgm:spPr/>
    </dgm:pt>
    <dgm:pt modelId="{0FF8629C-D8E2-4D45-9761-83D0ED393834}" type="pres">
      <dgm:prSet presAssocID="{769EC5EA-662B-4373-8A53-945CF575BF12}" presName="horz1" presStyleCnt="0"/>
      <dgm:spPr/>
    </dgm:pt>
    <dgm:pt modelId="{45902822-B67E-46A0-AB5F-26EDA5ED5A38}" type="pres">
      <dgm:prSet presAssocID="{769EC5EA-662B-4373-8A53-945CF575BF12}" presName="tx1" presStyleLbl="revTx" presStyleIdx="0" presStyleCnt="6" custScaleY="197047"/>
      <dgm:spPr/>
    </dgm:pt>
    <dgm:pt modelId="{CD8DF40C-4B9E-4013-9D45-1368B1F9E8D9}" type="pres">
      <dgm:prSet presAssocID="{769EC5EA-662B-4373-8A53-945CF575BF12}" presName="vert1" presStyleCnt="0"/>
      <dgm:spPr/>
    </dgm:pt>
    <dgm:pt modelId="{69CA8258-2291-4582-BB4D-DA13F8902969}" type="pres">
      <dgm:prSet presAssocID="{EA018F1D-8FB6-444E-8873-44BE346B9B17}" presName="thickLine" presStyleLbl="alignNode1" presStyleIdx="1" presStyleCnt="6"/>
      <dgm:spPr/>
    </dgm:pt>
    <dgm:pt modelId="{088C8B32-514B-444C-8BDD-F95754FB3A40}" type="pres">
      <dgm:prSet presAssocID="{EA018F1D-8FB6-444E-8873-44BE346B9B17}" presName="horz1" presStyleCnt="0"/>
      <dgm:spPr/>
    </dgm:pt>
    <dgm:pt modelId="{507797F8-EF7C-4CCD-A47C-6C0A1310C385}" type="pres">
      <dgm:prSet presAssocID="{EA018F1D-8FB6-444E-8873-44BE346B9B17}" presName="tx1" presStyleLbl="revTx" presStyleIdx="1" presStyleCnt="6" custLinFactY="-10305" custLinFactNeighborY="-100000"/>
      <dgm:spPr/>
    </dgm:pt>
    <dgm:pt modelId="{66809FB4-70D1-4A9A-B98C-38F5A167830D}" type="pres">
      <dgm:prSet presAssocID="{EA018F1D-8FB6-444E-8873-44BE346B9B17}" presName="vert1" presStyleCnt="0"/>
      <dgm:spPr/>
    </dgm:pt>
    <dgm:pt modelId="{8708AA3B-100B-44EE-A25C-32AA2F9407CF}" type="pres">
      <dgm:prSet presAssocID="{DF2987B3-2DF9-41C5-AD6A-13AE8FF1A3A0}" presName="thickLine" presStyleLbl="alignNode1" presStyleIdx="2" presStyleCnt="6"/>
      <dgm:spPr/>
    </dgm:pt>
    <dgm:pt modelId="{B0FA912E-2CDA-48E0-8501-61699EA0BE8D}" type="pres">
      <dgm:prSet presAssocID="{DF2987B3-2DF9-41C5-AD6A-13AE8FF1A3A0}" presName="horz1" presStyleCnt="0"/>
      <dgm:spPr/>
    </dgm:pt>
    <dgm:pt modelId="{82233DDF-FAB1-4AEF-9A2E-CDEE67FD5FFC}" type="pres">
      <dgm:prSet presAssocID="{DF2987B3-2DF9-41C5-AD6A-13AE8FF1A3A0}" presName="tx1" presStyleLbl="revTx" presStyleIdx="2" presStyleCnt="6" custLinFactNeighborX="-931" custLinFactNeighborY="-97130"/>
      <dgm:spPr/>
    </dgm:pt>
    <dgm:pt modelId="{A8B8E30B-B462-489E-BBDA-55AB7844D62F}" type="pres">
      <dgm:prSet presAssocID="{DF2987B3-2DF9-41C5-AD6A-13AE8FF1A3A0}" presName="vert1" presStyleCnt="0"/>
      <dgm:spPr/>
    </dgm:pt>
    <dgm:pt modelId="{8980A88F-0A74-4F10-A196-54E4A0787717}" type="pres">
      <dgm:prSet presAssocID="{7E397EF3-A36B-4F5E-BA27-83A23AE61BF5}" presName="thickLine" presStyleLbl="alignNode1" presStyleIdx="3" presStyleCnt="6"/>
      <dgm:spPr/>
    </dgm:pt>
    <dgm:pt modelId="{6FEBE245-D34B-4F43-89FF-8935D5703867}" type="pres">
      <dgm:prSet presAssocID="{7E397EF3-A36B-4F5E-BA27-83A23AE61BF5}" presName="horz1" presStyleCnt="0"/>
      <dgm:spPr/>
    </dgm:pt>
    <dgm:pt modelId="{A2DEAFC1-477A-48F9-8A3A-56B01290681A}" type="pres">
      <dgm:prSet presAssocID="{7E397EF3-A36B-4F5E-BA27-83A23AE61BF5}" presName="tx1" presStyleLbl="revTx" presStyleIdx="3" presStyleCnt="6" custLinFactNeighborY="-89325"/>
      <dgm:spPr/>
    </dgm:pt>
    <dgm:pt modelId="{A3ADCE9F-16C7-4A42-AD98-9DB748DA6F1B}" type="pres">
      <dgm:prSet presAssocID="{7E397EF3-A36B-4F5E-BA27-83A23AE61BF5}" presName="vert1" presStyleCnt="0"/>
      <dgm:spPr/>
    </dgm:pt>
    <dgm:pt modelId="{99896CD7-1779-4E52-A194-02295344ED98}" type="pres">
      <dgm:prSet presAssocID="{4D9D3320-DA93-4098-BA9F-F50530AB2C2A}" presName="thickLine" presStyleLbl="alignNode1" presStyleIdx="4" presStyleCnt="6"/>
      <dgm:spPr/>
    </dgm:pt>
    <dgm:pt modelId="{248B4678-C4F3-43FD-AC15-4B81795CD65D}" type="pres">
      <dgm:prSet presAssocID="{4D9D3320-DA93-4098-BA9F-F50530AB2C2A}" presName="horz1" presStyleCnt="0"/>
      <dgm:spPr/>
    </dgm:pt>
    <dgm:pt modelId="{AB91EDA2-76AA-421B-8B16-47E230989AD5}" type="pres">
      <dgm:prSet presAssocID="{4D9D3320-DA93-4098-BA9F-F50530AB2C2A}" presName="tx1" presStyleLbl="revTx" presStyleIdx="4" presStyleCnt="6" custLinFactNeighborY="-89325"/>
      <dgm:spPr/>
    </dgm:pt>
    <dgm:pt modelId="{874DD909-B1AD-47DD-ABEB-BB066848A491}" type="pres">
      <dgm:prSet presAssocID="{4D9D3320-DA93-4098-BA9F-F50530AB2C2A}" presName="vert1" presStyleCnt="0"/>
      <dgm:spPr/>
    </dgm:pt>
    <dgm:pt modelId="{52278AEE-CD0B-4A63-94D8-32AD0451282F}" type="pres">
      <dgm:prSet presAssocID="{AEB01778-0735-49E3-B870-D9C8114BA64C}" presName="thickLine" presStyleLbl="alignNode1" presStyleIdx="5" presStyleCnt="6"/>
      <dgm:spPr/>
    </dgm:pt>
    <dgm:pt modelId="{3E6C208D-79AF-4865-8B5D-FF6F8C627258}" type="pres">
      <dgm:prSet presAssocID="{AEB01778-0735-49E3-B870-D9C8114BA64C}" presName="horz1" presStyleCnt="0"/>
      <dgm:spPr/>
    </dgm:pt>
    <dgm:pt modelId="{3861E69D-2E5C-445F-A9FF-8B7F44186BF6}" type="pres">
      <dgm:prSet presAssocID="{AEB01778-0735-49E3-B870-D9C8114BA64C}" presName="tx1" presStyleLbl="revTx" presStyleIdx="5" presStyleCnt="6" custLinFactNeighborX="-931" custLinFactNeighborY="-99818"/>
      <dgm:spPr/>
    </dgm:pt>
    <dgm:pt modelId="{170C7026-188C-4BE7-ABFB-F4EDE24BB1A4}" type="pres">
      <dgm:prSet presAssocID="{AEB01778-0735-49E3-B870-D9C8114BA64C}" presName="vert1" presStyleCnt="0"/>
      <dgm:spPr/>
    </dgm:pt>
  </dgm:ptLst>
  <dgm:cxnLst>
    <dgm:cxn modelId="{EFF77108-EAA5-4AB1-ABE9-59CF3BE2D619}" type="presOf" srcId="{EA018F1D-8FB6-444E-8873-44BE346B9B17}" destId="{507797F8-EF7C-4CCD-A47C-6C0A1310C385}" srcOrd="0" destOrd="0" presId="urn:microsoft.com/office/officeart/2008/layout/LinedList"/>
    <dgm:cxn modelId="{AA682718-726E-4A52-8AED-DFC3C07871C6}" type="presOf" srcId="{769EC5EA-662B-4373-8A53-945CF575BF12}" destId="{45902822-B67E-46A0-AB5F-26EDA5ED5A38}" srcOrd="0" destOrd="0" presId="urn:microsoft.com/office/officeart/2008/layout/LinedList"/>
    <dgm:cxn modelId="{8D19DF19-AE93-4180-AFBB-BDFF956EAC6B}" srcId="{DE899C19-3D45-410F-97F8-0C632CF92E54}" destId="{769EC5EA-662B-4373-8A53-945CF575BF12}" srcOrd="0" destOrd="0" parTransId="{387B2486-4641-4E18-8459-648463C6AA87}" sibTransId="{50238EA9-6583-4C86-A94F-102FB6223F2F}"/>
    <dgm:cxn modelId="{27F9F33E-3ADA-4014-93AC-C666E56388D0}" srcId="{DE899C19-3D45-410F-97F8-0C632CF92E54}" destId="{4D9D3320-DA93-4098-BA9F-F50530AB2C2A}" srcOrd="4" destOrd="0" parTransId="{924009A2-5415-4BDA-93B6-0751CA0860C2}" sibTransId="{F3BF79C3-3A50-42AF-81C9-DB938F36CE4A}"/>
    <dgm:cxn modelId="{497E394C-D0B0-45A7-B1A5-6F2DB9427227}" srcId="{DE899C19-3D45-410F-97F8-0C632CF92E54}" destId="{DF2987B3-2DF9-41C5-AD6A-13AE8FF1A3A0}" srcOrd="2" destOrd="0" parTransId="{85E78C6C-A67A-401B-991D-97652663E2A0}" sibTransId="{1231237C-2D9A-4A4F-9FA2-3730DBF79338}"/>
    <dgm:cxn modelId="{8172B77A-7586-4F43-BBB0-5DF9AFD2D7DE}" srcId="{DE899C19-3D45-410F-97F8-0C632CF92E54}" destId="{7E397EF3-A36B-4F5E-BA27-83A23AE61BF5}" srcOrd="3" destOrd="0" parTransId="{3259787C-8970-43F7-94CE-5770312728A4}" sibTransId="{526394F0-A944-4100-BC5B-88F2C6C9560E}"/>
    <dgm:cxn modelId="{D669068F-2CCC-4CBE-8FBF-AC26BB337FA1}" srcId="{DE899C19-3D45-410F-97F8-0C632CF92E54}" destId="{EA018F1D-8FB6-444E-8873-44BE346B9B17}" srcOrd="1" destOrd="0" parTransId="{9EF6EBD3-66CC-4558-A535-C9378185E6A5}" sibTransId="{C675B10A-99E1-44EA-992E-DE7D62F8E098}"/>
    <dgm:cxn modelId="{016824A3-6844-438D-846B-D2BFF839566F}" type="presOf" srcId="{DE899C19-3D45-410F-97F8-0C632CF92E54}" destId="{6129F474-69C0-46FC-8E8D-825F73AC825C}" srcOrd="0" destOrd="0" presId="urn:microsoft.com/office/officeart/2008/layout/LinedList"/>
    <dgm:cxn modelId="{D045FFB6-82EA-4AD9-8F39-5B03569A6445}" srcId="{DE899C19-3D45-410F-97F8-0C632CF92E54}" destId="{AEB01778-0735-49E3-B870-D9C8114BA64C}" srcOrd="5" destOrd="0" parTransId="{0F128DBC-F91F-4D16-9F99-A91143F8F2AA}" sibTransId="{5CDF9C70-502C-4586-9C77-C9B2C0079CE2}"/>
    <dgm:cxn modelId="{20B222C6-84C9-45CC-BB33-A51AB9BADA41}" type="presOf" srcId="{DF2987B3-2DF9-41C5-AD6A-13AE8FF1A3A0}" destId="{82233DDF-FAB1-4AEF-9A2E-CDEE67FD5FFC}" srcOrd="0" destOrd="0" presId="urn:microsoft.com/office/officeart/2008/layout/LinedList"/>
    <dgm:cxn modelId="{E60ACCD6-1CF8-4CC7-A330-0F1A10293416}" type="presOf" srcId="{7E397EF3-A36B-4F5E-BA27-83A23AE61BF5}" destId="{A2DEAFC1-477A-48F9-8A3A-56B01290681A}" srcOrd="0" destOrd="0" presId="urn:microsoft.com/office/officeart/2008/layout/LinedList"/>
    <dgm:cxn modelId="{01B7F9F3-C079-46C8-8D6A-C898F53A6F34}" type="presOf" srcId="{AEB01778-0735-49E3-B870-D9C8114BA64C}" destId="{3861E69D-2E5C-445F-A9FF-8B7F44186BF6}" srcOrd="0" destOrd="0" presId="urn:microsoft.com/office/officeart/2008/layout/LinedList"/>
    <dgm:cxn modelId="{2BF9D7FF-DDE4-46DC-8868-804502E48421}" type="presOf" srcId="{4D9D3320-DA93-4098-BA9F-F50530AB2C2A}" destId="{AB91EDA2-76AA-421B-8B16-47E230989AD5}" srcOrd="0" destOrd="0" presId="urn:microsoft.com/office/officeart/2008/layout/LinedList"/>
    <dgm:cxn modelId="{94B40B61-F75B-49E8-B2B3-FFC7380562D8}" type="presParOf" srcId="{6129F474-69C0-46FC-8E8D-825F73AC825C}" destId="{5D3C7541-5252-4A2C-A37A-C1843EC49C8B}" srcOrd="0" destOrd="0" presId="urn:microsoft.com/office/officeart/2008/layout/LinedList"/>
    <dgm:cxn modelId="{F831B314-4449-400D-BC39-4194B3A0499B}" type="presParOf" srcId="{6129F474-69C0-46FC-8E8D-825F73AC825C}" destId="{0FF8629C-D8E2-4D45-9761-83D0ED393834}" srcOrd="1" destOrd="0" presId="urn:microsoft.com/office/officeart/2008/layout/LinedList"/>
    <dgm:cxn modelId="{916D4375-35AC-44A5-BB0F-F3037BD1FCA1}" type="presParOf" srcId="{0FF8629C-D8E2-4D45-9761-83D0ED393834}" destId="{45902822-B67E-46A0-AB5F-26EDA5ED5A38}" srcOrd="0" destOrd="0" presId="urn:microsoft.com/office/officeart/2008/layout/LinedList"/>
    <dgm:cxn modelId="{17A3E702-0DFD-4DDA-B96B-0103E42D87E2}" type="presParOf" srcId="{0FF8629C-D8E2-4D45-9761-83D0ED393834}" destId="{CD8DF40C-4B9E-4013-9D45-1368B1F9E8D9}" srcOrd="1" destOrd="0" presId="urn:microsoft.com/office/officeart/2008/layout/LinedList"/>
    <dgm:cxn modelId="{D8A0020F-C78B-4C38-9D2F-97BE08AAB2E3}" type="presParOf" srcId="{6129F474-69C0-46FC-8E8D-825F73AC825C}" destId="{69CA8258-2291-4582-BB4D-DA13F8902969}" srcOrd="2" destOrd="0" presId="urn:microsoft.com/office/officeart/2008/layout/LinedList"/>
    <dgm:cxn modelId="{14929313-BB8A-4F8A-A467-4F9BAE244ECE}" type="presParOf" srcId="{6129F474-69C0-46FC-8E8D-825F73AC825C}" destId="{088C8B32-514B-444C-8BDD-F95754FB3A40}" srcOrd="3" destOrd="0" presId="urn:microsoft.com/office/officeart/2008/layout/LinedList"/>
    <dgm:cxn modelId="{6165AD89-13AD-46F7-B096-345F66B9FA54}" type="presParOf" srcId="{088C8B32-514B-444C-8BDD-F95754FB3A40}" destId="{507797F8-EF7C-4CCD-A47C-6C0A1310C385}" srcOrd="0" destOrd="0" presId="urn:microsoft.com/office/officeart/2008/layout/LinedList"/>
    <dgm:cxn modelId="{B847BF96-82AF-4CF4-9F4E-56A76BA89281}" type="presParOf" srcId="{088C8B32-514B-444C-8BDD-F95754FB3A40}" destId="{66809FB4-70D1-4A9A-B98C-38F5A167830D}" srcOrd="1" destOrd="0" presId="urn:microsoft.com/office/officeart/2008/layout/LinedList"/>
    <dgm:cxn modelId="{E52835F2-CC52-4C37-942E-47FE71F32990}" type="presParOf" srcId="{6129F474-69C0-46FC-8E8D-825F73AC825C}" destId="{8708AA3B-100B-44EE-A25C-32AA2F9407CF}" srcOrd="4" destOrd="0" presId="urn:microsoft.com/office/officeart/2008/layout/LinedList"/>
    <dgm:cxn modelId="{1801146C-DBD0-4B64-978A-C30164CC9145}" type="presParOf" srcId="{6129F474-69C0-46FC-8E8D-825F73AC825C}" destId="{B0FA912E-2CDA-48E0-8501-61699EA0BE8D}" srcOrd="5" destOrd="0" presId="urn:microsoft.com/office/officeart/2008/layout/LinedList"/>
    <dgm:cxn modelId="{1BB0EF2A-0B6D-42A1-9365-B6D3601DC8B7}" type="presParOf" srcId="{B0FA912E-2CDA-48E0-8501-61699EA0BE8D}" destId="{82233DDF-FAB1-4AEF-9A2E-CDEE67FD5FFC}" srcOrd="0" destOrd="0" presId="urn:microsoft.com/office/officeart/2008/layout/LinedList"/>
    <dgm:cxn modelId="{31E8C58A-62BB-4FBE-822E-89AB09A7A1DF}" type="presParOf" srcId="{B0FA912E-2CDA-48E0-8501-61699EA0BE8D}" destId="{A8B8E30B-B462-489E-BBDA-55AB7844D62F}" srcOrd="1" destOrd="0" presId="urn:microsoft.com/office/officeart/2008/layout/LinedList"/>
    <dgm:cxn modelId="{194EEE28-D1DB-48A3-98F6-1FE95885EEE2}" type="presParOf" srcId="{6129F474-69C0-46FC-8E8D-825F73AC825C}" destId="{8980A88F-0A74-4F10-A196-54E4A0787717}" srcOrd="6" destOrd="0" presId="urn:microsoft.com/office/officeart/2008/layout/LinedList"/>
    <dgm:cxn modelId="{21C0BA2C-1282-4A18-8F6B-3C4540A3DAEF}" type="presParOf" srcId="{6129F474-69C0-46FC-8E8D-825F73AC825C}" destId="{6FEBE245-D34B-4F43-89FF-8935D5703867}" srcOrd="7" destOrd="0" presId="urn:microsoft.com/office/officeart/2008/layout/LinedList"/>
    <dgm:cxn modelId="{FD0E3432-330A-41E9-8AC0-DB132744BDF0}" type="presParOf" srcId="{6FEBE245-D34B-4F43-89FF-8935D5703867}" destId="{A2DEAFC1-477A-48F9-8A3A-56B01290681A}" srcOrd="0" destOrd="0" presId="urn:microsoft.com/office/officeart/2008/layout/LinedList"/>
    <dgm:cxn modelId="{A4B24180-B25A-4E25-A797-2897A045BBBE}" type="presParOf" srcId="{6FEBE245-D34B-4F43-89FF-8935D5703867}" destId="{A3ADCE9F-16C7-4A42-AD98-9DB748DA6F1B}" srcOrd="1" destOrd="0" presId="urn:microsoft.com/office/officeart/2008/layout/LinedList"/>
    <dgm:cxn modelId="{56336F10-9398-49CF-910A-B4B42009F22B}" type="presParOf" srcId="{6129F474-69C0-46FC-8E8D-825F73AC825C}" destId="{99896CD7-1779-4E52-A194-02295344ED98}" srcOrd="8" destOrd="0" presId="urn:microsoft.com/office/officeart/2008/layout/LinedList"/>
    <dgm:cxn modelId="{378CD0E1-D6E7-426A-8BB8-0CA2961DE506}" type="presParOf" srcId="{6129F474-69C0-46FC-8E8D-825F73AC825C}" destId="{248B4678-C4F3-43FD-AC15-4B81795CD65D}" srcOrd="9" destOrd="0" presId="urn:microsoft.com/office/officeart/2008/layout/LinedList"/>
    <dgm:cxn modelId="{E0D9FFE9-3AC5-433A-B983-12BE4BD358AD}" type="presParOf" srcId="{248B4678-C4F3-43FD-AC15-4B81795CD65D}" destId="{AB91EDA2-76AA-421B-8B16-47E230989AD5}" srcOrd="0" destOrd="0" presId="urn:microsoft.com/office/officeart/2008/layout/LinedList"/>
    <dgm:cxn modelId="{0CC35417-9A6B-4084-86EA-0CDF2E03D9E9}" type="presParOf" srcId="{248B4678-C4F3-43FD-AC15-4B81795CD65D}" destId="{874DD909-B1AD-47DD-ABEB-BB066848A491}" srcOrd="1" destOrd="0" presId="urn:microsoft.com/office/officeart/2008/layout/LinedList"/>
    <dgm:cxn modelId="{6F5170F4-BF54-4B25-A2CD-FA7C5835AC21}" type="presParOf" srcId="{6129F474-69C0-46FC-8E8D-825F73AC825C}" destId="{52278AEE-CD0B-4A63-94D8-32AD0451282F}" srcOrd="10" destOrd="0" presId="urn:microsoft.com/office/officeart/2008/layout/LinedList"/>
    <dgm:cxn modelId="{FA402BA4-F5DD-4539-9427-AD54D90E5970}" type="presParOf" srcId="{6129F474-69C0-46FC-8E8D-825F73AC825C}" destId="{3E6C208D-79AF-4865-8B5D-FF6F8C627258}" srcOrd="11" destOrd="0" presId="urn:microsoft.com/office/officeart/2008/layout/LinedList"/>
    <dgm:cxn modelId="{6D1327A8-C14A-43FE-BC4A-F07D60828F98}" type="presParOf" srcId="{3E6C208D-79AF-4865-8B5D-FF6F8C627258}" destId="{3861E69D-2E5C-445F-A9FF-8B7F44186BF6}" srcOrd="0" destOrd="0" presId="urn:microsoft.com/office/officeart/2008/layout/LinedList"/>
    <dgm:cxn modelId="{C3488439-42DF-4732-8790-CEFA1BA0CDA7}" type="presParOf" srcId="{3E6C208D-79AF-4865-8B5D-FF6F8C627258}" destId="{170C7026-188C-4BE7-ABFB-F4EDE24BB1A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8E5389-156A-4660-AF50-FEF4D022E7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306C863-CACE-4C9D-8A2F-27DE4F623D6F}">
      <dgm:prSet/>
      <dgm:spPr/>
      <dgm:t>
        <a:bodyPr/>
        <a:lstStyle/>
        <a:p>
          <a:r>
            <a:rPr lang="en-US"/>
            <a:t>HB 130 provides more learning time, it’s a local decision as to how to use that time to meet your students’ needs</a:t>
          </a:r>
        </a:p>
      </dgm:t>
    </dgm:pt>
    <dgm:pt modelId="{D53D8C2B-AA29-4013-BE73-5F32363F61E9}" type="parTrans" cxnId="{531C8637-8028-48A3-AABD-6183F13BF331}">
      <dgm:prSet/>
      <dgm:spPr/>
      <dgm:t>
        <a:bodyPr/>
        <a:lstStyle/>
        <a:p>
          <a:endParaRPr lang="en-US"/>
        </a:p>
      </dgm:t>
    </dgm:pt>
    <dgm:pt modelId="{7A6FA037-085D-4E2F-9C50-67AA07F1B636}" type="sibTrans" cxnId="{531C8637-8028-48A3-AABD-6183F13BF331}">
      <dgm:prSet/>
      <dgm:spPr/>
      <dgm:t>
        <a:bodyPr/>
        <a:lstStyle/>
        <a:p>
          <a:endParaRPr lang="en-US"/>
        </a:p>
      </dgm:t>
    </dgm:pt>
    <dgm:pt modelId="{0C86A199-7211-4F0A-B59F-AE525A347C22}">
      <dgm:prSet/>
      <dgm:spPr/>
      <dgm:t>
        <a:bodyPr/>
        <a:lstStyle/>
        <a:p>
          <a:r>
            <a:rPr lang="en-US"/>
            <a:t>What works in one school may not work in another</a:t>
          </a:r>
        </a:p>
      </dgm:t>
    </dgm:pt>
    <dgm:pt modelId="{5E559805-6DD4-4594-A28E-4F22D82E4CB0}" type="parTrans" cxnId="{91B7960A-80A7-4750-8525-DEA1377776A4}">
      <dgm:prSet/>
      <dgm:spPr/>
      <dgm:t>
        <a:bodyPr/>
        <a:lstStyle/>
        <a:p>
          <a:endParaRPr lang="en-US"/>
        </a:p>
      </dgm:t>
    </dgm:pt>
    <dgm:pt modelId="{723C3DAD-58D3-4495-B8E9-8917C383262B}" type="sibTrans" cxnId="{91B7960A-80A7-4750-8525-DEA1377776A4}">
      <dgm:prSet/>
      <dgm:spPr/>
      <dgm:t>
        <a:bodyPr/>
        <a:lstStyle/>
        <a:p>
          <a:endParaRPr lang="en-US"/>
        </a:p>
      </dgm:t>
    </dgm:pt>
    <dgm:pt modelId="{9BA4FE44-9726-4F1C-910D-72501F107FC7}">
      <dgm:prSet/>
      <dgm:spPr/>
      <dgm:t>
        <a:bodyPr/>
        <a:lstStyle/>
        <a:p>
          <a:r>
            <a:rPr lang="en-US"/>
            <a:t>Communities, schools, and students are different and have different needs, use the time to better meet those needs</a:t>
          </a:r>
        </a:p>
      </dgm:t>
    </dgm:pt>
    <dgm:pt modelId="{CF1F1A85-0DFC-4549-84C8-94177FEF920A}" type="parTrans" cxnId="{F62DB7E4-1009-4FD8-8FB8-4D01CEF0399E}">
      <dgm:prSet/>
      <dgm:spPr/>
      <dgm:t>
        <a:bodyPr/>
        <a:lstStyle/>
        <a:p>
          <a:endParaRPr lang="en-US"/>
        </a:p>
      </dgm:t>
    </dgm:pt>
    <dgm:pt modelId="{572DE763-2CF3-4F25-91CE-94B3EDFA9AC4}" type="sibTrans" cxnId="{F62DB7E4-1009-4FD8-8FB8-4D01CEF0399E}">
      <dgm:prSet/>
      <dgm:spPr/>
      <dgm:t>
        <a:bodyPr/>
        <a:lstStyle/>
        <a:p>
          <a:endParaRPr lang="en-US"/>
        </a:p>
      </dgm:t>
    </dgm:pt>
    <dgm:pt modelId="{F3A1BBEC-7E7A-4069-8A28-DE3432562F4C}" type="pres">
      <dgm:prSet presAssocID="{C18E5389-156A-4660-AF50-FEF4D022E7E8}" presName="root" presStyleCnt="0">
        <dgm:presLayoutVars>
          <dgm:dir/>
          <dgm:resizeHandles val="exact"/>
        </dgm:presLayoutVars>
      </dgm:prSet>
      <dgm:spPr/>
    </dgm:pt>
    <dgm:pt modelId="{C7256C74-693C-47A5-B0AB-E60E6EE03213}" type="pres">
      <dgm:prSet presAssocID="{1306C863-CACE-4C9D-8A2F-27DE4F623D6F}" presName="compNode" presStyleCnt="0"/>
      <dgm:spPr/>
    </dgm:pt>
    <dgm:pt modelId="{CA4CF179-4FA5-47E1-8BFF-4A1E49A6D9B1}" type="pres">
      <dgm:prSet presAssocID="{1306C863-CACE-4C9D-8A2F-27DE4F623D6F}" presName="bgRect" presStyleLbl="bgShp" presStyleIdx="0" presStyleCnt="3"/>
      <dgm:spPr/>
    </dgm:pt>
    <dgm:pt modelId="{738FAF1D-E6B5-4B1B-949D-CD5F1E217FA2}" type="pres">
      <dgm:prSet presAssocID="{1306C863-CACE-4C9D-8A2F-27DE4F623D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C519FB2-680E-4A34-8154-441BD084D57E}" type="pres">
      <dgm:prSet presAssocID="{1306C863-CACE-4C9D-8A2F-27DE4F623D6F}" presName="spaceRect" presStyleCnt="0"/>
      <dgm:spPr/>
    </dgm:pt>
    <dgm:pt modelId="{9AE57519-B793-40B3-BF3F-5848BC89A14F}" type="pres">
      <dgm:prSet presAssocID="{1306C863-CACE-4C9D-8A2F-27DE4F623D6F}" presName="parTx" presStyleLbl="revTx" presStyleIdx="0" presStyleCnt="3">
        <dgm:presLayoutVars>
          <dgm:chMax val="0"/>
          <dgm:chPref val="0"/>
        </dgm:presLayoutVars>
      </dgm:prSet>
      <dgm:spPr/>
    </dgm:pt>
    <dgm:pt modelId="{12CD95F4-24D5-40DB-83D0-136AFEF0A05A}" type="pres">
      <dgm:prSet presAssocID="{7A6FA037-085D-4E2F-9C50-67AA07F1B636}" presName="sibTrans" presStyleCnt="0"/>
      <dgm:spPr/>
    </dgm:pt>
    <dgm:pt modelId="{6249BB3B-5ECA-4A85-9CF3-7FCD277E6CDA}" type="pres">
      <dgm:prSet presAssocID="{0C86A199-7211-4F0A-B59F-AE525A347C22}" presName="compNode" presStyleCnt="0"/>
      <dgm:spPr/>
    </dgm:pt>
    <dgm:pt modelId="{3291C1D4-995E-4151-AA9C-0F357BBDE593}" type="pres">
      <dgm:prSet presAssocID="{0C86A199-7211-4F0A-B59F-AE525A347C22}" presName="bgRect" presStyleLbl="bgShp" presStyleIdx="1" presStyleCnt="3"/>
      <dgm:spPr/>
    </dgm:pt>
    <dgm:pt modelId="{7934320B-CCF4-4E49-A5B1-ED77AED6187C}" type="pres">
      <dgm:prSet presAssocID="{0C86A199-7211-4F0A-B59F-AE525A347C2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8C481FC-EB89-43EB-B4B6-57517D0335B7}" type="pres">
      <dgm:prSet presAssocID="{0C86A199-7211-4F0A-B59F-AE525A347C22}" presName="spaceRect" presStyleCnt="0"/>
      <dgm:spPr/>
    </dgm:pt>
    <dgm:pt modelId="{2E8F39B0-15E1-486C-9327-53072761AE29}" type="pres">
      <dgm:prSet presAssocID="{0C86A199-7211-4F0A-B59F-AE525A347C22}" presName="parTx" presStyleLbl="revTx" presStyleIdx="1" presStyleCnt="3">
        <dgm:presLayoutVars>
          <dgm:chMax val="0"/>
          <dgm:chPref val="0"/>
        </dgm:presLayoutVars>
      </dgm:prSet>
      <dgm:spPr/>
    </dgm:pt>
    <dgm:pt modelId="{98C86333-ED82-4B73-B734-0957C4E14D23}" type="pres">
      <dgm:prSet presAssocID="{723C3DAD-58D3-4495-B8E9-8917C383262B}" presName="sibTrans" presStyleCnt="0"/>
      <dgm:spPr/>
    </dgm:pt>
    <dgm:pt modelId="{E313C70C-3D3B-4291-AFA8-B0F429E8495C}" type="pres">
      <dgm:prSet presAssocID="{9BA4FE44-9726-4F1C-910D-72501F107FC7}" presName="compNode" presStyleCnt="0"/>
      <dgm:spPr/>
    </dgm:pt>
    <dgm:pt modelId="{B2BAFE10-ED1E-4F87-B686-695F0948A320}" type="pres">
      <dgm:prSet presAssocID="{9BA4FE44-9726-4F1C-910D-72501F107FC7}" presName="bgRect" presStyleLbl="bgShp" presStyleIdx="2" presStyleCnt="3"/>
      <dgm:spPr/>
    </dgm:pt>
    <dgm:pt modelId="{AED0E194-F7F6-4728-9A1E-80F5D9C36212}" type="pres">
      <dgm:prSet presAssocID="{9BA4FE44-9726-4F1C-910D-72501F107F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D35110D-F58F-498F-88F3-7706F0462D2D}" type="pres">
      <dgm:prSet presAssocID="{9BA4FE44-9726-4F1C-910D-72501F107FC7}" presName="spaceRect" presStyleCnt="0"/>
      <dgm:spPr/>
    </dgm:pt>
    <dgm:pt modelId="{6BA56A8D-A9DA-400A-AB56-18785CE97CCA}" type="pres">
      <dgm:prSet presAssocID="{9BA4FE44-9726-4F1C-910D-72501F107F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1B7960A-80A7-4750-8525-DEA1377776A4}" srcId="{C18E5389-156A-4660-AF50-FEF4D022E7E8}" destId="{0C86A199-7211-4F0A-B59F-AE525A347C22}" srcOrd="1" destOrd="0" parTransId="{5E559805-6DD4-4594-A28E-4F22D82E4CB0}" sibTransId="{723C3DAD-58D3-4495-B8E9-8917C383262B}"/>
    <dgm:cxn modelId="{4031E30E-097A-45D1-B8A5-BA12A273FE53}" type="presOf" srcId="{1306C863-CACE-4C9D-8A2F-27DE4F623D6F}" destId="{9AE57519-B793-40B3-BF3F-5848BC89A14F}" srcOrd="0" destOrd="0" presId="urn:microsoft.com/office/officeart/2018/2/layout/IconVerticalSolidList"/>
    <dgm:cxn modelId="{531C8637-8028-48A3-AABD-6183F13BF331}" srcId="{C18E5389-156A-4660-AF50-FEF4D022E7E8}" destId="{1306C863-CACE-4C9D-8A2F-27DE4F623D6F}" srcOrd="0" destOrd="0" parTransId="{D53D8C2B-AA29-4013-BE73-5F32363F61E9}" sibTransId="{7A6FA037-085D-4E2F-9C50-67AA07F1B636}"/>
    <dgm:cxn modelId="{A5405961-CDA5-4987-8349-E2E480E48CF0}" type="presOf" srcId="{9BA4FE44-9726-4F1C-910D-72501F107FC7}" destId="{6BA56A8D-A9DA-400A-AB56-18785CE97CCA}" srcOrd="0" destOrd="0" presId="urn:microsoft.com/office/officeart/2018/2/layout/IconVerticalSolidList"/>
    <dgm:cxn modelId="{1A9A4E9F-EBEA-4157-9420-24D1EE7E17DD}" type="presOf" srcId="{C18E5389-156A-4660-AF50-FEF4D022E7E8}" destId="{F3A1BBEC-7E7A-4069-8A28-DE3432562F4C}" srcOrd="0" destOrd="0" presId="urn:microsoft.com/office/officeart/2018/2/layout/IconVerticalSolidList"/>
    <dgm:cxn modelId="{D3DB6ED5-EAD8-48BE-A850-FC848757BBC7}" type="presOf" srcId="{0C86A199-7211-4F0A-B59F-AE525A347C22}" destId="{2E8F39B0-15E1-486C-9327-53072761AE29}" srcOrd="0" destOrd="0" presId="urn:microsoft.com/office/officeart/2018/2/layout/IconVerticalSolidList"/>
    <dgm:cxn modelId="{F62DB7E4-1009-4FD8-8FB8-4D01CEF0399E}" srcId="{C18E5389-156A-4660-AF50-FEF4D022E7E8}" destId="{9BA4FE44-9726-4F1C-910D-72501F107FC7}" srcOrd="2" destOrd="0" parTransId="{CF1F1A85-0DFC-4549-84C8-94177FEF920A}" sibTransId="{572DE763-2CF3-4F25-91CE-94B3EDFA9AC4}"/>
    <dgm:cxn modelId="{BA9B2145-A762-45E7-86C3-854093610F5A}" type="presParOf" srcId="{F3A1BBEC-7E7A-4069-8A28-DE3432562F4C}" destId="{C7256C74-693C-47A5-B0AB-E60E6EE03213}" srcOrd="0" destOrd="0" presId="urn:microsoft.com/office/officeart/2018/2/layout/IconVerticalSolidList"/>
    <dgm:cxn modelId="{0B4EAA58-082D-4CD6-ABEE-6459E86184CE}" type="presParOf" srcId="{C7256C74-693C-47A5-B0AB-E60E6EE03213}" destId="{CA4CF179-4FA5-47E1-8BFF-4A1E49A6D9B1}" srcOrd="0" destOrd="0" presId="urn:microsoft.com/office/officeart/2018/2/layout/IconVerticalSolidList"/>
    <dgm:cxn modelId="{648AB5F5-8581-449E-BFBB-A75EBA8C9B41}" type="presParOf" srcId="{C7256C74-693C-47A5-B0AB-E60E6EE03213}" destId="{738FAF1D-E6B5-4B1B-949D-CD5F1E217FA2}" srcOrd="1" destOrd="0" presId="urn:microsoft.com/office/officeart/2018/2/layout/IconVerticalSolidList"/>
    <dgm:cxn modelId="{C68F32A4-0F27-4FB7-932E-4F69544A6FB5}" type="presParOf" srcId="{C7256C74-693C-47A5-B0AB-E60E6EE03213}" destId="{EC519FB2-680E-4A34-8154-441BD084D57E}" srcOrd="2" destOrd="0" presId="urn:microsoft.com/office/officeart/2018/2/layout/IconVerticalSolidList"/>
    <dgm:cxn modelId="{1D46DDEF-91AB-4DBB-9045-E01EF5FC13C0}" type="presParOf" srcId="{C7256C74-693C-47A5-B0AB-E60E6EE03213}" destId="{9AE57519-B793-40B3-BF3F-5848BC89A14F}" srcOrd="3" destOrd="0" presId="urn:microsoft.com/office/officeart/2018/2/layout/IconVerticalSolidList"/>
    <dgm:cxn modelId="{0CC5EBB1-73BE-4A24-9A3A-010AA0E8C330}" type="presParOf" srcId="{F3A1BBEC-7E7A-4069-8A28-DE3432562F4C}" destId="{12CD95F4-24D5-40DB-83D0-136AFEF0A05A}" srcOrd="1" destOrd="0" presId="urn:microsoft.com/office/officeart/2018/2/layout/IconVerticalSolidList"/>
    <dgm:cxn modelId="{6E289841-E26B-4AD5-AF28-85E7E008C54B}" type="presParOf" srcId="{F3A1BBEC-7E7A-4069-8A28-DE3432562F4C}" destId="{6249BB3B-5ECA-4A85-9CF3-7FCD277E6CDA}" srcOrd="2" destOrd="0" presId="urn:microsoft.com/office/officeart/2018/2/layout/IconVerticalSolidList"/>
    <dgm:cxn modelId="{E1E9C3DE-039D-48A3-99E3-63F577ADF125}" type="presParOf" srcId="{6249BB3B-5ECA-4A85-9CF3-7FCD277E6CDA}" destId="{3291C1D4-995E-4151-AA9C-0F357BBDE593}" srcOrd="0" destOrd="0" presId="urn:microsoft.com/office/officeart/2018/2/layout/IconVerticalSolidList"/>
    <dgm:cxn modelId="{57AE321E-42C8-4BCC-83AF-33A15ADCBD94}" type="presParOf" srcId="{6249BB3B-5ECA-4A85-9CF3-7FCD277E6CDA}" destId="{7934320B-CCF4-4E49-A5B1-ED77AED6187C}" srcOrd="1" destOrd="0" presId="urn:microsoft.com/office/officeart/2018/2/layout/IconVerticalSolidList"/>
    <dgm:cxn modelId="{990B6AE6-50E1-4EAA-A6B9-7DD1DCDB5295}" type="presParOf" srcId="{6249BB3B-5ECA-4A85-9CF3-7FCD277E6CDA}" destId="{38C481FC-EB89-43EB-B4B6-57517D0335B7}" srcOrd="2" destOrd="0" presId="urn:microsoft.com/office/officeart/2018/2/layout/IconVerticalSolidList"/>
    <dgm:cxn modelId="{0271F2F1-E71D-4C2F-871E-04B11233A3A9}" type="presParOf" srcId="{6249BB3B-5ECA-4A85-9CF3-7FCD277E6CDA}" destId="{2E8F39B0-15E1-486C-9327-53072761AE29}" srcOrd="3" destOrd="0" presId="urn:microsoft.com/office/officeart/2018/2/layout/IconVerticalSolidList"/>
    <dgm:cxn modelId="{B4030A84-32BB-4D6C-9CD7-CC36024138E5}" type="presParOf" srcId="{F3A1BBEC-7E7A-4069-8A28-DE3432562F4C}" destId="{98C86333-ED82-4B73-B734-0957C4E14D23}" srcOrd="3" destOrd="0" presId="urn:microsoft.com/office/officeart/2018/2/layout/IconVerticalSolidList"/>
    <dgm:cxn modelId="{7EE832C5-61FD-4518-96C9-19EC5E3DCB33}" type="presParOf" srcId="{F3A1BBEC-7E7A-4069-8A28-DE3432562F4C}" destId="{E313C70C-3D3B-4291-AFA8-B0F429E8495C}" srcOrd="4" destOrd="0" presId="urn:microsoft.com/office/officeart/2018/2/layout/IconVerticalSolidList"/>
    <dgm:cxn modelId="{DD6CA68A-BC91-4455-B7C8-481EE010D4D7}" type="presParOf" srcId="{E313C70C-3D3B-4291-AFA8-B0F429E8495C}" destId="{B2BAFE10-ED1E-4F87-B686-695F0948A320}" srcOrd="0" destOrd="0" presId="urn:microsoft.com/office/officeart/2018/2/layout/IconVerticalSolidList"/>
    <dgm:cxn modelId="{52BBEF4F-B9CC-4309-9C58-D3A9DD10C35E}" type="presParOf" srcId="{E313C70C-3D3B-4291-AFA8-B0F429E8495C}" destId="{AED0E194-F7F6-4728-9A1E-80F5D9C36212}" srcOrd="1" destOrd="0" presId="urn:microsoft.com/office/officeart/2018/2/layout/IconVerticalSolidList"/>
    <dgm:cxn modelId="{6B836AF4-9CB1-43CD-A569-02851EB2BA24}" type="presParOf" srcId="{E313C70C-3D3B-4291-AFA8-B0F429E8495C}" destId="{BD35110D-F58F-498F-88F3-7706F0462D2D}" srcOrd="2" destOrd="0" presId="urn:microsoft.com/office/officeart/2018/2/layout/IconVerticalSolidList"/>
    <dgm:cxn modelId="{417BC124-F6E9-4100-85A0-5114FCB4D58D}" type="presParOf" srcId="{E313C70C-3D3B-4291-AFA8-B0F429E8495C}" destId="{6BA56A8D-A9DA-400A-AB56-18785CE97C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AE9E38-54FB-45BA-BA1D-C8C701FEE54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7D3A28-87A4-4A77-B647-256AACEE2F14}">
      <dgm:prSet/>
      <dgm:spPr/>
      <dgm:t>
        <a:bodyPr/>
        <a:lstStyle/>
        <a:p>
          <a:r>
            <a:rPr lang="en-US"/>
            <a:t>Committed school principal and district administration</a:t>
          </a:r>
        </a:p>
      </dgm:t>
    </dgm:pt>
    <dgm:pt modelId="{6BC6D4D6-5176-4AF1-B695-9B3B4C39015A}" type="parTrans" cxnId="{044838F7-4694-4519-AD42-603EE7295565}">
      <dgm:prSet/>
      <dgm:spPr/>
      <dgm:t>
        <a:bodyPr/>
        <a:lstStyle/>
        <a:p>
          <a:endParaRPr lang="en-US"/>
        </a:p>
      </dgm:t>
    </dgm:pt>
    <dgm:pt modelId="{5A51F690-24C0-4F9A-A60C-800AF1164858}" type="sibTrans" cxnId="{044838F7-4694-4519-AD42-603EE7295565}">
      <dgm:prSet/>
      <dgm:spPr/>
      <dgm:t>
        <a:bodyPr/>
        <a:lstStyle/>
        <a:p>
          <a:endParaRPr lang="en-US"/>
        </a:p>
      </dgm:t>
    </dgm:pt>
    <dgm:pt modelId="{AA3A6029-3472-4543-928A-779B67850C83}">
      <dgm:prSet/>
      <dgm:spPr/>
      <dgm:t>
        <a:bodyPr/>
        <a:lstStyle/>
        <a:p>
          <a:r>
            <a:rPr lang="en-US" dirty="0"/>
            <a:t>Effective buy-in from staff and students; address needs</a:t>
          </a:r>
        </a:p>
      </dgm:t>
    </dgm:pt>
    <dgm:pt modelId="{B26D01C9-768E-44DA-B414-A8DE23D4C572}" type="parTrans" cxnId="{BE0D428B-FCB0-43F8-9AC6-AAA7C09E20C6}">
      <dgm:prSet/>
      <dgm:spPr/>
      <dgm:t>
        <a:bodyPr/>
        <a:lstStyle/>
        <a:p>
          <a:endParaRPr lang="en-US"/>
        </a:p>
      </dgm:t>
    </dgm:pt>
    <dgm:pt modelId="{DBBD76CC-713A-41C6-B742-BCBC4DCAE56B}" type="sibTrans" cxnId="{BE0D428B-FCB0-43F8-9AC6-AAA7C09E20C6}">
      <dgm:prSet/>
      <dgm:spPr/>
      <dgm:t>
        <a:bodyPr/>
        <a:lstStyle/>
        <a:p>
          <a:endParaRPr lang="en-US"/>
        </a:p>
      </dgm:t>
    </dgm:pt>
    <dgm:pt modelId="{CE96E89F-952B-4D1E-B40C-00596B5D8D3C}">
      <dgm:prSet/>
      <dgm:spPr/>
      <dgm:t>
        <a:bodyPr/>
        <a:lstStyle/>
        <a:p>
          <a:r>
            <a:rPr lang="en-US"/>
            <a:t>Concrete support from community partners and families</a:t>
          </a:r>
        </a:p>
      </dgm:t>
    </dgm:pt>
    <dgm:pt modelId="{33D9A178-2D2F-4399-A003-0A2F178B53D4}" type="parTrans" cxnId="{20885AAA-DB75-45DE-8F70-BAF9DAD779D2}">
      <dgm:prSet/>
      <dgm:spPr/>
      <dgm:t>
        <a:bodyPr/>
        <a:lstStyle/>
        <a:p>
          <a:endParaRPr lang="en-US"/>
        </a:p>
      </dgm:t>
    </dgm:pt>
    <dgm:pt modelId="{4CBD27E8-B12D-4260-9FEC-0E456423E074}" type="sibTrans" cxnId="{20885AAA-DB75-45DE-8F70-BAF9DAD779D2}">
      <dgm:prSet/>
      <dgm:spPr/>
      <dgm:t>
        <a:bodyPr/>
        <a:lstStyle/>
        <a:p>
          <a:endParaRPr lang="en-US"/>
        </a:p>
      </dgm:t>
    </dgm:pt>
    <dgm:pt modelId="{5FE1FAB9-AC84-40E5-81AA-6CC1D0ED2780}">
      <dgm:prSet/>
      <dgm:spPr/>
      <dgm:t>
        <a:bodyPr/>
        <a:lstStyle/>
        <a:p>
          <a:r>
            <a:rPr lang="en-US"/>
            <a:t>Plenty of time to adjust to new reality</a:t>
          </a:r>
        </a:p>
      </dgm:t>
    </dgm:pt>
    <dgm:pt modelId="{FE7695C5-3392-4E0F-B37B-D8D1D763A1DE}" type="parTrans" cxnId="{963BBB4B-7936-45AF-A7B7-AB09690FAC38}">
      <dgm:prSet/>
      <dgm:spPr/>
      <dgm:t>
        <a:bodyPr/>
        <a:lstStyle/>
        <a:p>
          <a:endParaRPr lang="en-US"/>
        </a:p>
      </dgm:t>
    </dgm:pt>
    <dgm:pt modelId="{ECC27365-4099-4650-8DAF-CF7E76B1090F}" type="sibTrans" cxnId="{963BBB4B-7936-45AF-A7B7-AB09690FAC38}">
      <dgm:prSet/>
      <dgm:spPr/>
      <dgm:t>
        <a:bodyPr/>
        <a:lstStyle/>
        <a:p>
          <a:endParaRPr lang="en-US"/>
        </a:p>
      </dgm:t>
    </dgm:pt>
    <dgm:pt modelId="{59FF58CC-B284-4858-B6CE-F91C39FB26C1}">
      <dgm:prSet/>
      <dgm:spPr/>
      <dgm:t>
        <a:bodyPr/>
        <a:lstStyle/>
        <a:p>
          <a:r>
            <a:rPr lang="en-US"/>
            <a:t>Planned, evidence &amp; data-based, instruction by certified staff that meets student needs and interests</a:t>
          </a:r>
        </a:p>
      </dgm:t>
    </dgm:pt>
    <dgm:pt modelId="{3C17D243-6FB4-4931-B465-5F043E2EF717}" type="parTrans" cxnId="{3E273313-C253-47B8-BDBC-2A63C42C6077}">
      <dgm:prSet/>
      <dgm:spPr/>
      <dgm:t>
        <a:bodyPr/>
        <a:lstStyle/>
        <a:p>
          <a:endParaRPr lang="en-US"/>
        </a:p>
      </dgm:t>
    </dgm:pt>
    <dgm:pt modelId="{81660A7A-CD65-4364-9BA1-D7659F003FE3}" type="sibTrans" cxnId="{3E273313-C253-47B8-BDBC-2A63C42C6077}">
      <dgm:prSet/>
      <dgm:spPr/>
      <dgm:t>
        <a:bodyPr/>
        <a:lstStyle/>
        <a:p>
          <a:endParaRPr lang="en-US"/>
        </a:p>
      </dgm:t>
    </dgm:pt>
    <dgm:pt modelId="{B7DA7961-379B-42F7-B66F-BEAB5A81ED22}">
      <dgm:prSet/>
      <dgm:spPr/>
      <dgm:t>
        <a:bodyPr/>
        <a:lstStyle/>
        <a:p>
          <a:r>
            <a:rPr lang="en-US"/>
            <a:t>Sufficient incentives for staff to participate and embrace</a:t>
          </a:r>
        </a:p>
      </dgm:t>
    </dgm:pt>
    <dgm:pt modelId="{57688766-33B4-451E-AFD3-1E3BBD39156F}" type="parTrans" cxnId="{156730F1-CC49-4BFE-B42A-80781E75FF08}">
      <dgm:prSet/>
      <dgm:spPr/>
      <dgm:t>
        <a:bodyPr/>
        <a:lstStyle/>
        <a:p>
          <a:endParaRPr lang="en-US"/>
        </a:p>
      </dgm:t>
    </dgm:pt>
    <dgm:pt modelId="{38D223D6-9318-4CDE-B0E0-99AD3044F72C}" type="sibTrans" cxnId="{156730F1-CC49-4BFE-B42A-80781E75FF08}">
      <dgm:prSet/>
      <dgm:spPr/>
      <dgm:t>
        <a:bodyPr/>
        <a:lstStyle/>
        <a:p>
          <a:endParaRPr lang="en-US"/>
        </a:p>
      </dgm:t>
    </dgm:pt>
    <dgm:pt modelId="{80D4864D-95A3-4E1F-9C66-435629B93568}" type="pres">
      <dgm:prSet presAssocID="{45AE9E38-54FB-45BA-BA1D-C8C701FEE543}" presName="diagram" presStyleCnt="0">
        <dgm:presLayoutVars>
          <dgm:dir/>
          <dgm:resizeHandles val="exact"/>
        </dgm:presLayoutVars>
      </dgm:prSet>
      <dgm:spPr/>
    </dgm:pt>
    <dgm:pt modelId="{7B8549F1-EBFC-4CFB-B548-3B4163800F84}" type="pres">
      <dgm:prSet presAssocID="{F47D3A28-87A4-4A77-B647-256AACEE2F14}" presName="node" presStyleLbl="node1" presStyleIdx="0" presStyleCnt="6">
        <dgm:presLayoutVars>
          <dgm:bulletEnabled val="1"/>
        </dgm:presLayoutVars>
      </dgm:prSet>
      <dgm:spPr/>
    </dgm:pt>
    <dgm:pt modelId="{D9EAFD25-54DF-4050-9BB6-2B69B79C4D66}" type="pres">
      <dgm:prSet presAssocID="{5A51F690-24C0-4F9A-A60C-800AF1164858}" presName="sibTrans" presStyleCnt="0"/>
      <dgm:spPr/>
    </dgm:pt>
    <dgm:pt modelId="{40829430-0FCC-48D8-9B72-708D458D265A}" type="pres">
      <dgm:prSet presAssocID="{AA3A6029-3472-4543-928A-779B67850C83}" presName="node" presStyleLbl="node1" presStyleIdx="1" presStyleCnt="6">
        <dgm:presLayoutVars>
          <dgm:bulletEnabled val="1"/>
        </dgm:presLayoutVars>
      </dgm:prSet>
      <dgm:spPr/>
    </dgm:pt>
    <dgm:pt modelId="{5F783ABB-DCB3-4ACA-922E-E9D35E9E620C}" type="pres">
      <dgm:prSet presAssocID="{DBBD76CC-713A-41C6-B742-BCBC4DCAE56B}" presName="sibTrans" presStyleCnt="0"/>
      <dgm:spPr/>
    </dgm:pt>
    <dgm:pt modelId="{E752516F-0EFC-44EE-A3CB-EE8467CD8565}" type="pres">
      <dgm:prSet presAssocID="{CE96E89F-952B-4D1E-B40C-00596B5D8D3C}" presName="node" presStyleLbl="node1" presStyleIdx="2" presStyleCnt="6">
        <dgm:presLayoutVars>
          <dgm:bulletEnabled val="1"/>
        </dgm:presLayoutVars>
      </dgm:prSet>
      <dgm:spPr/>
    </dgm:pt>
    <dgm:pt modelId="{E06AAC61-AF8D-44A6-9A2E-E87603B6F68D}" type="pres">
      <dgm:prSet presAssocID="{4CBD27E8-B12D-4260-9FEC-0E456423E074}" presName="sibTrans" presStyleCnt="0"/>
      <dgm:spPr/>
    </dgm:pt>
    <dgm:pt modelId="{626EAAAB-2BAA-428F-925A-A54343C57136}" type="pres">
      <dgm:prSet presAssocID="{5FE1FAB9-AC84-40E5-81AA-6CC1D0ED2780}" presName="node" presStyleLbl="node1" presStyleIdx="3" presStyleCnt="6">
        <dgm:presLayoutVars>
          <dgm:bulletEnabled val="1"/>
        </dgm:presLayoutVars>
      </dgm:prSet>
      <dgm:spPr/>
    </dgm:pt>
    <dgm:pt modelId="{7789B8ED-5CCB-4558-92FE-E3A26B893B0B}" type="pres">
      <dgm:prSet presAssocID="{ECC27365-4099-4650-8DAF-CF7E76B1090F}" presName="sibTrans" presStyleCnt="0"/>
      <dgm:spPr/>
    </dgm:pt>
    <dgm:pt modelId="{A1A582C8-0C48-4FED-8071-FD0F54641A7A}" type="pres">
      <dgm:prSet presAssocID="{59FF58CC-B284-4858-B6CE-F91C39FB26C1}" presName="node" presStyleLbl="node1" presStyleIdx="4" presStyleCnt="6">
        <dgm:presLayoutVars>
          <dgm:bulletEnabled val="1"/>
        </dgm:presLayoutVars>
      </dgm:prSet>
      <dgm:spPr/>
    </dgm:pt>
    <dgm:pt modelId="{E38C4857-9668-4317-AB6B-34EE1447EC44}" type="pres">
      <dgm:prSet presAssocID="{81660A7A-CD65-4364-9BA1-D7659F003FE3}" presName="sibTrans" presStyleCnt="0"/>
      <dgm:spPr/>
    </dgm:pt>
    <dgm:pt modelId="{1D351D40-E77F-4B83-B58D-29453A9E11CA}" type="pres">
      <dgm:prSet presAssocID="{B7DA7961-379B-42F7-B66F-BEAB5A81ED22}" presName="node" presStyleLbl="node1" presStyleIdx="5" presStyleCnt="6">
        <dgm:presLayoutVars>
          <dgm:bulletEnabled val="1"/>
        </dgm:presLayoutVars>
      </dgm:prSet>
      <dgm:spPr/>
    </dgm:pt>
  </dgm:ptLst>
  <dgm:cxnLst>
    <dgm:cxn modelId="{3E273313-C253-47B8-BDBC-2A63C42C6077}" srcId="{45AE9E38-54FB-45BA-BA1D-C8C701FEE543}" destId="{59FF58CC-B284-4858-B6CE-F91C39FB26C1}" srcOrd="4" destOrd="0" parTransId="{3C17D243-6FB4-4931-B465-5F043E2EF717}" sibTransId="{81660A7A-CD65-4364-9BA1-D7659F003FE3}"/>
    <dgm:cxn modelId="{7CCB8D17-3144-47B0-A4B5-4C6A1A899F5E}" type="presOf" srcId="{45AE9E38-54FB-45BA-BA1D-C8C701FEE543}" destId="{80D4864D-95A3-4E1F-9C66-435629B93568}" srcOrd="0" destOrd="0" presId="urn:microsoft.com/office/officeart/2005/8/layout/default"/>
    <dgm:cxn modelId="{202BC72B-31D1-488C-BF1D-3B1A80CB84EF}" type="presOf" srcId="{AA3A6029-3472-4543-928A-779B67850C83}" destId="{40829430-0FCC-48D8-9B72-708D458D265A}" srcOrd="0" destOrd="0" presId="urn:microsoft.com/office/officeart/2005/8/layout/default"/>
    <dgm:cxn modelId="{398E4160-91A4-4F9C-AF11-C8D2BD71A07D}" type="presOf" srcId="{B7DA7961-379B-42F7-B66F-BEAB5A81ED22}" destId="{1D351D40-E77F-4B83-B58D-29453A9E11CA}" srcOrd="0" destOrd="0" presId="urn:microsoft.com/office/officeart/2005/8/layout/default"/>
    <dgm:cxn modelId="{963BBB4B-7936-45AF-A7B7-AB09690FAC38}" srcId="{45AE9E38-54FB-45BA-BA1D-C8C701FEE543}" destId="{5FE1FAB9-AC84-40E5-81AA-6CC1D0ED2780}" srcOrd="3" destOrd="0" parTransId="{FE7695C5-3392-4E0F-B37B-D8D1D763A1DE}" sibTransId="{ECC27365-4099-4650-8DAF-CF7E76B1090F}"/>
    <dgm:cxn modelId="{EA87D852-E4FC-4433-A8C6-7FFD4E4152D8}" type="presOf" srcId="{CE96E89F-952B-4D1E-B40C-00596B5D8D3C}" destId="{E752516F-0EFC-44EE-A3CB-EE8467CD8565}" srcOrd="0" destOrd="0" presId="urn:microsoft.com/office/officeart/2005/8/layout/default"/>
    <dgm:cxn modelId="{BE0D428B-FCB0-43F8-9AC6-AAA7C09E20C6}" srcId="{45AE9E38-54FB-45BA-BA1D-C8C701FEE543}" destId="{AA3A6029-3472-4543-928A-779B67850C83}" srcOrd="1" destOrd="0" parTransId="{B26D01C9-768E-44DA-B414-A8DE23D4C572}" sibTransId="{DBBD76CC-713A-41C6-B742-BCBC4DCAE56B}"/>
    <dgm:cxn modelId="{20885AAA-DB75-45DE-8F70-BAF9DAD779D2}" srcId="{45AE9E38-54FB-45BA-BA1D-C8C701FEE543}" destId="{CE96E89F-952B-4D1E-B40C-00596B5D8D3C}" srcOrd="2" destOrd="0" parTransId="{33D9A178-2D2F-4399-A003-0A2F178B53D4}" sibTransId="{4CBD27E8-B12D-4260-9FEC-0E456423E074}"/>
    <dgm:cxn modelId="{D5D034B2-0B6E-4321-9936-76209D1F5DAF}" type="presOf" srcId="{59FF58CC-B284-4858-B6CE-F91C39FB26C1}" destId="{A1A582C8-0C48-4FED-8071-FD0F54641A7A}" srcOrd="0" destOrd="0" presId="urn:microsoft.com/office/officeart/2005/8/layout/default"/>
    <dgm:cxn modelId="{87F98EDA-5E2F-4FCE-8CE0-B384FBC90BB7}" type="presOf" srcId="{5FE1FAB9-AC84-40E5-81AA-6CC1D0ED2780}" destId="{626EAAAB-2BAA-428F-925A-A54343C57136}" srcOrd="0" destOrd="0" presId="urn:microsoft.com/office/officeart/2005/8/layout/default"/>
    <dgm:cxn modelId="{156730F1-CC49-4BFE-B42A-80781E75FF08}" srcId="{45AE9E38-54FB-45BA-BA1D-C8C701FEE543}" destId="{B7DA7961-379B-42F7-B66F-BEAB5A81ED22}" srcOrd="5" destOrd="0" parTransId="{57688766-33B4-451E-AFD3-1E3BBD39156F}" sibTransId="{38D223D6-9318-4CDE-B0E0-99AD3044F72C}"/>
    <dgm:cxn modelId="{044838F7-4694-4519-AD42-603EE7295565}" srcId="{45AE9E38-54FB-45BA-BA1D-C8C701FEE543}" destId="{F47D3A28-87A4-4A77-B647-256AACEE2F14}" srcOrd="0" destOrd="0" parTransId="{6BC6D4D6-5176-4AF1-B695-9B3B4C39015A}" sibTransId="{5A51F690-24C0-4F9A-A60C-800AF1164858}"/>
    <dgm:cxn modelId="{593CFAFA-211B-4CD1-B34F-17CECF8B99FC}" type="presOf" srcId="{F47D3A28-87A4-4A77-B647-256AACEE2F14}" destId="{7B8549F1-EBFC-4CFB-B548-3B4163800F84}" srcOrd="0" destOrd="0" presId="urn:microsoft.com/office/officeart/2005/8/layout/default"/>
    <dgm:cxn modelId="{99C7135C-3825-4BB6-9446-B3F1B54DE501}" type="presParOf" srcId="{80D4864D-95A3-4E1F-9C66-435629B93568}" destId="{7B8549F1-EBFC-4CFB-B548-3B4163800F84}" srcOrd="0" destOrd="0" presId="urn:microsoft.com/office/officeart/2005/8/layout/default"/>
    <dgm:cxn modelId="{AC5A80A6-7A8E-4C4B-81FD-F7B2BB9C5D63}" type="presParOf" srcId="{80D4864D-95A3-4E1F-9C66-435629B93568}" destId="{D9EAFD25-54DF-4050-9BB6-2B69B79C4D66}" srcOrd="1" destOrd="0" presId="urn:microsoft.com/office/officeart/2005/8/layout/default"/>
    <dgm:cxn modelId="{EB8239BE-A5F7-4438-AAB5-E16801B2BAA1}" type="presParOf" srcId="{80D4864D-95A3-4E1F-9C66-435629B93568}" destId="{40829430-0FCC-48D8-9B72-708D458D265A}" srcOrd="2" destOrd="0" presId="urn:microsoft.com/office/officeart/2005/8/layout/default"/>
    <dgm:cxn modelId="{5C20050B-B481-4DCB-AF9C-BCA80766BF90}" type="presParOf" srcId="{80D4864D-95A3-4E1F-9C66-435629B93568}" destId="{5F783ABB-DCB3-4ACA-922E-E9D35E9E620C}" srcOrd="3" destOrd="0" presId="urn:microsoft.com/office/officeart/2005/8/layout/default"/>
    <dgm:cxn modelId="{D3B8A9EC-90E1-43E7-9110-645ABF27CDA3}" type="presParOf" srcId="{80D4864D-95A3-4E1F-9C66-435629B93568}" destId="{E752516F-0EFC-44EE-A3CB-EE8467CD8565}" srcOrd="4" destOrd="0" presId="urn:microsoft.com/office/officeart/2005/8/layout/default"/>
    <dgm:cxn modelId="{57CE183E-772B-4782-8078-266E41A8E7A2}" type="presParOf" srcId="{80D4864D-95A3-4E1F-9C66-435629B93568}" destId="{E06AAC61-AF8D-44A6-9A2E-E87603B6F68D}" srcOrd="5" destOrd="0" presId="urn:microsoft.com/office/officeart/2005/8/layout/default"/>
    <dgm:cxn modelId="{7D8843FA-3715-4D72-8772-9B0B01D45F96}" type="presParOf" srcId="{80D4864D-95A3-4E1F-9C66-435629B93568}" destId="{626EAAAB-2BAA-428F-925A-A54343C57136}" srcOrd="6" destOrd="0" presId="urn:microsoft.com/office/officeart/2005/8/layout/default"/>
    <dgm:cxn modelId="{C9FEA500-C506-4272-99EF-5B1CBFEB99B5}" type="presParOf" srcId="{80D4864D-95A3-4E1F-9C66-435629B93568}" destId="{7789B8ED-5CCB-4558-92FE-E3A26B893B0B}" srcOrd="7" destOrd="0" presId="urn:microsoft.com/office/officeart/2005/8/layout/default"/>
    <dgm:cxn modelId="{64058CF2-ACA4-47B2-9C8F-20A552DFC374}" type="presParOf" srcId="{80D4864D-95A3-4E1F-9C66-435629B93568}" destId="{A1A582C8-0C48-4FED-8071-FD0F54641A7A}" srcOrd="8" destOrd="0" presId="urn:microsoft.com/office/officeart/2005/8/layout/default"/>
    <dgm:cxn modelId="{85B25249-5EFF-4D2B-A9AA-B73AE4F487F7}" type="presParOf" srcId="{80D4864D-95A3-4E1F-9C66-435629B93568}" destId="{E38C4857-9668-4317-AB6B-34EE1447EC44}" srcOrd="9" destOrd="0" presId="urn:microsoft.com/office/officeart/2005/8/layout/default"/>
    <dgm:cxn modelId="{3F835905-C60F-4A96-A909-EDEE949448D4}" type="presParOf" srcId="{80D4864D-95A3-4E1F-9C66-435629B93568}" destId="{1D351D40-E77F-4B83-B58D-29453A9E11C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64EEC2-7B1E-47B3-9625-BEF0EC0F8CC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5E445-380A-4BEB-B67B-F7E31EF6E19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200" dirty="0"/>
            <a:t>1.	Intro</a:t>
          </a:r>
        </a:p>
      </dgm:t>
    </dgm:pt>
    <dgm:pt modelId="{55E2549E-C1EF-47C7-A9A1-B07F442FD293}" type="parTrans" cxnId="{81C1120F-B14F-448A-9170-2E297E6CC556}">
      <dgm:prSet/>
      <dgm:spPr/>
      <dgm:t>
        <a:bodyPr/>
        <a:lstStyle/>
        <a:p>
          <a:endParaRPr lang="en-US"/>
        </a:p>
      </dgm:t>
    </dgm:pt>
    <dgm:pt modelId="{D2B7E197-42D3-4FEE-813F-02E258C3BDF1}" type="sibTrans" cxnId="{81C1120F-B14F-448A-9170-2E297E6CC556}">
      <dgm:prSet/>
      <dgm:spPr/>
      <dgm:t>
        <a:bodyPr/>
        <a:lstStyle/>
        <a:p>
          <a:endParaRPr lang="en-US"/>
        </a:p>
      </dgm:t>
    </dgm:pt>
    <dgm:pt modelId="{CF832C36-97BC-413D-BDCD-B5E2053F55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Introduce yourself, give context to the conversation, and what you hope to find out</a:t>
          </a:r>
        </a:p>
      </dgm:t>
    </dgm:pt>
    <dgm:pt modelId="{1C788C0B-67EE-4366-A525-00DDEE429466}" type="parTrans" cxnId="{06905A9D-9887-45FE-82AB-828C8F2F4AB1}">
      <dgm:prSet/>
      <dgm:spPr/>
      <dgm:t>
        <a:bodyPr/>
        <a:lstStyle/>
        <a:p>
          <a:endParaRPr lang="en-US"/>
        </a:p>
      </dgm:t>
    </dgm:pt>
    <dgm:pt modelId="{44413144-4AFE-4FBA-ADB3-E3F0D70A3AD6}" type="sibTrans" cxnId="{06905A9D-9887-45FE-82AB-828C8F2F4AB1}">
      <dgm:prSet/>
      <dgm:spPr/>
      <dgm:t>
        <a:bodyPr/>
        <a:lstStyle/>
        <a:p>
          <a:endParaRPr lang="en-US"/>
        </a:p>
      </dgm:t>
    </dgm:pt>
    <dgm:pt modelId="{04DA1B39-795B-495E-86A6-B6FCDBFB136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2.	Get the issues or story</a:t>
          </a:r>
        </a:p>
      </dgm:t>
    </dgm:pt>
    <dgm:pt modelId="{2CD9E1E0-7F6B-470D-A95E-E01C87803E9A}" type="parTrans" cxnId="{E4E01D9B-C698-4C86-9E46-6A3479D0D058}">
      <dgm:prSet/>
      <dgm:spPr/>
      <dgm:t>
        <a:bodyPr/>
        <a:lstStyle/>
        <a:p>
          <a:endParaRPr lang="en-US"/>
        </a:p>
      </dgm:t>
    </dgm:pt>
    <dgm:pt modelId="{76FE2A23-6E0F-4D90-AF37-2DCC5230F4D4}" type="sibTrans" cxnId="{E4E01D9B-C698-4C86-9E46-6A3479D0D058}">
      <dgm:prSet/>
      <dgm:spPr/>
      <dgm:t>
        <a:bodyPr/>
        <a:lstStyle/>
        <a:p>
          <a:endParaRPr lang="en-US"/>
        </a:p>
      </dgm:t>
    </dgm:pt>
    <dgm:pt modelId="{1292CD22-7F7E-48BF-9330-45173FB293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What issues are they facing with their students’ education?  What concerns do they have with how things are working at school?  How have these issues impacted their lives?</a:t>
          </a:r>
        </a:p>
      </dgm:t>
    </dgm:pt>
    <dgm:pt modelId="{61CBF6BF-4A67-4BE3-B025-7A7898D8333B}" type="parTrans" cxnId="{CEC5AAB1-3299-4AC8-94A1-8C9DAF5199DA}">
      <dgm:prSet/>
      <dgm:spPr/>
      <dgm:t>
        <a:bodyPr/>
        <a:lstStyle/>
        <a:p>
          <a:endParaRPr lang="en-US"/>
        </a:p>
      </dgm:t>
    </dgm:pt>
    <dgm:pt modelId="{A01EEC11-D843-4241-9A51-522D0811A88D}" type="sibTrans" cxnId="{CEC5AAB1-3299-4AC8-94A1-8C9DAF5199DA}">
      <dgm:prSet/>
      <dgm:spPr/>
      <dgm:t>
        <a:bodyPr/>
        <a:lstStyle/>
        <a:p>
          <a:endParaRPr lang="en-US"/>
        </a:p>
      </dgm:t>
    </dgm:pt>
    <dgm:pt modelId="{0C191BC8-7962-4627-AB76-7923BAC92D34}" type="pres">
      <dgm:prSet presAssocID="{D264EEC2-7B1E-47B3-9625-BEF0EC0F8CC8}" presName="root" presStyleCnt="0">
        <dgm:presLayoutVars>
          <dgm:dir/>
          <dgm:resizeHandles val="exact"/>
        </dgm:presLayoutVars>
      </dgm:prSet>
      <dgm:spPr/>
    </dgm:pt>
    <dgm:pt modelId="{D10C5977-51A2-41F3-B76B-329FA55C70AC}" type="pres">
      <dgm:prSet presAssocID="{80D5E445-380A-4BEB-B67B-F7E31EF6E19C}" presName="compNode" presStyleCnt="0"/>
      <dgm:spPr/>
    </dgm:pt>
    <dgm:pt modelId="{DBC20045-82EB-4A27-B00A-86BD7C725517}" type="pres">
      <dgm:prSet presAssocID="{80D5E445-380A-4BEB-B67B-F7E31EF6E19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A3D9AE9-E764-4128-B1C7-D07532168F4A}" type="pres">
      <dgm:prSet presAssocID="{80D5E445-380A-4BEB-B67B-F7E31EF6E19C}" presName="iconSpace" presStyleCnt="0"/>
      <dgm:spPr/>
    </dgm:pt>
    <dgm:pt modelId="{F8F8CFF1-471D-465C-A020-CF858434D9EB}" type="pres">
      <dgm:prSet presAssocID="{80D5E445-380A-4BEB-B67B-F7E31EF6E19C}" presName="parTx" presStyleLbl="revTx" presStyleIdx="0" presStyleCnt="4">
        <dgm:presLayoutVars>
          <dgm:chMax val="0"/>
          <dgm:chPref val="0"/>
        </dgm:presLayoutVars>
      </dgm:prSet>
      <dgm:spPr/>
    </dgm:pt>
    <dgm:pt modelId="{BFCDD179-A2C2-496C-9A36-2F6F720B43D4}" type="pres">
      <dgm:prSet presAssocID="{80D5E445-380A-4BEB-B67B-F7E31EF6E19C}" presName="txSpace" presStyleCnt="0"/>
      <dgm:spPr/>
    </dgm:pt>
    <dgm:pt modelId="{49AC8632-1A8C-418D-A013-2D0CCEFCD2D1}" type="pres">
      <dgm:prSet presAssocID="{80D5E445-380A-4BEB-B67B-F7E31EF6E19C}" presName="desTx" presStyleLbl="revTx" presStyleIdx="1" presStyleCnt="4" custLinFactNeighborX="206" custLinFactNeighborY="-5863">
        <dgm:presLayoutVars/>
      </dgm:prSet>
      <dgm:spPr/>
    </dgm:pt>
    <dgm:pt modelId="{41CFDB3B-9ED5-4970-AE86-432B16CDD9C9}" type="pres">
      <dgm:prSet presAssocID="{D2B7E197-42D3-4FEE-813F-02E258C3BDF1}" presName="sibTrans" presStyleCnt="0"/>
      <dgm:spPr/>
    </dgm:pt>
    <dgm:pt modelId="{EB90698B-A6FB-4561-8B23-91D16C561E59}" type="pres">
      <dgm:prSet presAssocID="{04DA1B39-795B-495E-86A6-B6FCDBFB1367}" presName="compNode" presStyleCnt="0"/>
      <dgm:spPr/>
    </dgm:pt>
    <dgm:pt modelId="{430DE254-39BA-4913-96AD-E08F13C03F0E}" type="pres">
      <dgm:prSet presAssocID="{04DA1B39-795B-495E-86A6-B6FCDBFB1367}" presName="iconRect" presStyleLbl="node1" presStyleIdx="1" presStyleCnt="2" custLinFactNeighborX="2942" custLinFactNeighborY="-469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3E99F12-BCC9-436F-B330-FDF2E68B2E68}" type="pres">
      <dgm:prSet presAssocID="{04DA1B39-795B-495E-86A6-B6FCDBFB1367}" presName="iconSpace" presStyleCnt="0"/>
      <dgm:spPr/>
    </dgm:pt>
    <dgm:pt modelId="{F38C0624-3BCC-4015-8933-608F9E5F63D0}" type="pres">
      <dgm:prSet presAssocID="{04DA1B39-795B-495E-86A6-B6FCDBFB1367}" presName="parTx" presStyleLbl="revTx" presStyleIdx="2" presStyleCnt="4" custScaleX="106636" custLinFactNeighborX="3972" custLinFactNeighborY="1249">
        <dgm:presLayoutVars>
          <dgm:chMax val="0"/>
          <dgm:chPref val="0"/>
        </dgm:presLayoutVars>
      </dgm:prSet>
      <dgm:spPr/>
    </dgm:pt>
    <dgm:pt modelId="{B56A8209-E8F1-4189-823E-8EB7A9E0C778}" type="pres">
      <dgm:prSet presAssocID="{04DA1B39-795B-495E-86A6-B6FCDBFB1367}" presName="txSpace" presStyleCnt="0"/>
      <dgm:spPr/>
    </dgm:pt>
    <dgm:pt modelId="{804676D4-440B-4A97-8F5E-841B815C171D}" type="pres">
      <dgm:prSet presAssocID="{04DA1B39-795B-495E-86A6-B6FCDBFB1367}" presName="desTx" presStyleLbl="revTx" presStyleIdx="3" presStyleCnt="4">
        <dgm:presLayoutVars/>
      </dgm:prSet>
      <dgm:spPr/>
    </dgm:pt>
  </dgm:ptLst>
  <dgm:cxnLst>
    <dgm:cxn modelId="{81C1120F-B14F-448A-9170-2E297E6CC556}" srcId="{D264EEC2-7B1E-47B3-9625-BEF0EC0F8CC8}" destId="{80D5E445-380A-4BEB-B67B-F7E31EF6E19C}" srcOrd="0" destOrd="0" parTransId="{55E2549E-C1EF-47C7-A9A1-B07F442FD293}" sibTransId="{D2B7E197-42D3-4FEE-813F-02E258C3BDF1}"/>
    <dgm:cxn modelId="{82D20C1B-EBDB-4164-85DC-4C631BD48898}" type="presOf" srcId="{D264EEC2-7B1E-47B3-9625-BEF0EC0F8CC8}" destId="{0C191BC8-7962-4627-AB76-7923BAC92D34}" srcOrd="0" destOrd="0" presId="urn:microsoft.com/office/officeart/2018/2/layout/IconLabelDescriptionList"/>
    <dgm:cxn modelId="{6A438E2C-9B63-42FA-B0E2-C4E86CB0F387}" type="presOf" srcId="{80D5E445-380A-4BEB-B67B-F7E31EF6E19C}" destId="{F8F8CFF1-471D-465C-A020-CF858434D9EB}" srcOrd="0" destOrd="0" presId="urn:microsoft.com/office/officeart/2018/2/layout/IconLabelDescriptionList"/>
    <dgm:cxn modelId="{E5538465-3D2F-45B1-8627-2ED45017D50E}" type="presOf" srcId="{04DA1B39-795B-495E-86A6-B6FCDBFB1367}" destId="{F38C0624-3BCC-4015-8933-608F9E5F63D0}" srcOrd="0" destOrd="0" presId="urn:microsoft.com/office/officeart/2018/2/layout/IconLabelDescriptionList"/>
    <dgm:cxn modelId="{336D2A73-55EF-4CA6-8123-0333C0802D17}" type="presOf" srcId="{CF832C36-97BC-413D-BDCD-B5E2053F55CC}" destId="{49AC8632-1A8C-418D-A013-2D0CCEFCD2D1}" srcOrd="0" destOrd="0" presId="urn:microsoft.com/office/officeart/2018/2/layout/IconLabelDescriptionList"/>
    <dgm:cxn modelId="{E4E01D9B-C698-4C86-9E46-6A3479D0D058}" srcId="{D264EEC2-7B1E-47B3-9625-BEF0EC0F8CC8}" destId="{04DA1B39-795B-495E-86A6-B6FCDBFB1367}" srcOrd="1" destOrd="0" parTransId="{2CD9E1E0-7F6B-470D-A95E-E01C87803E9A}" sibTransId="{76FE2A23-6E0F-4D90-AF37-2DCC5230F4D4}"/>
    <dgm:cxn modelId="{06905A9D-9887-45FE-82AB-828C8F2F4AB1}" srcId="{80D5E445-380A-4BEB-B67B-F7E31EF6E19C}" destId="{CF832C36-97BC-413D-BDCD-B5E2053F55CC}" srcOrd="0" destOrd="0" parTransId="{1C788C0B-67EE-4366-A525-00DDEE429466}" sibTransId="{44413144-4AFE-4FBA-ADB3-E3F0D70A3AD6}"/>
    <dgm:cxn modelId="{CEC5AAB1-3299-4AC8-94A1-8C9DAF5199DA}" srcId="{04DA1B39-795B-495E-86A6-B6FCDBFB1367}" destId="{1292CD22-7F7E-48BF-9330-45173FB29381}" srcOrd="0" destOrd="0" parTransId="{61CBF6BF-4A67-4BE3-B025-7A7898D8333B}" sibTransId="{A01EEC11-D843-4241-9A51-522D0811A88D}"/>
    <dgm:cxn modelId="{12F3C8C6-C2ED-4239-80EE-2CCCE31A9665}" type="presOf" srcId="{1292CD22-7F7E-48BF-9330-45173FB29381}" destId="{804676D4-440B-4A97-8F5E-841B815C171D}" srcOrd="0" destOrd="0" presId="urn:microsoft.com/office/officeart/2018/2/layout/IconLabelDescriptionList"/>
    <dgm:cxn modelId="{EE7944DF-F3C4-4330-BCC6-99F65B85E5D1}" type="presParOf" srcId="{0C191BC8-7962-4627-AB76-7923BAC92D34}" destId="{D10C5977-51A2-41F3-B76B-329FA55C70AC}" srcOrd="0" destOrd="0" presId="urn:microsoft.com/office/officeart/2018/2/layout/IconLabelDescriptionList"/>
    <dgm:cxn modelId="{40B3711D-8B6D-457C-994D-A0C07E3342E9}" type="presParOf" srcId="{D10C5977-51A2-41F3-B76B-329FA55C70AC}" destId="{DBC20045-82EB-4A27-B00A-86BD7C725517}" srcOrd="0" destOrd="0" presId="urn:microsoft.com/office/officeart/2018/2/layout/IconLabelDescriptionList"/>
    <dgm:cxn modelId="{EAD6DB60-4BE0-435B-9A0A-D5BF53AB7A3E}" type="presParOf" srcId="{D10C5977-51A2-41F3-B76B-329FA55C70AC}" destId="{4A3D9AE9-E764-4128-B1C7-D07532168F4A}" srcOrd="1" destOrd="0" presId="urn:microsoft.com/office/officeart/2018/2/layout/IconLabelDescriptionList"/>
    <dgm:cxn modelId="{9D9E559F-C203-492F-B359-48D792029A86}" type="presParOf" srcId="{D10C5977-51A2-41F3-B76B-329FA55C70AC}" destId="{F8F8CFF1-471D-465C-A020-CF858434D9EB}" srcOrd="2" destOrd="0" presId="urn:microsoft.com/office/officeart/2018/2/layout/IconLabelDescriptionList"/>
    <dgm:cxn modelId="{31C42437-0422-44D3-8D69-E5F7007EFA33}" type="presParOf" srcId="{D10C5977-51A2-41F3-B76B-329FA55C70AC}" destId="{BFCDD179-A2C2-496C-9A36-2F6F720B43D4}" srcOrd="3" destOrd="0" presId="urn:microsoft.com/office/officeart/2018/2/layout/IconLabelDescriptionList"/>
    <dgm:cxn modelId="{CA016795-B480-46C1-9729-B031DE4B73B7}" type="presParOf" srcId="{D10C5977-51A2-41F3-B76B-329FA55C70AC}" destId="{49AC8632-1A8C-418D-A013-2D0CCEFCD2D1}" srcOrd="4" destOrd="0" presId="urn:microsoft.com/office/officeart/2018/2/layout/IconLabelDescriptionList"/>
    <dgm:cxn modelId="{5FD1F183-ACFF-4CA1-9C94-F81416CEE5C8}" type="presParOf" srcId="{0C191BC8-7962-4627-AB76-7923BAC92D34}" destId="{41CFDB3B-9ED5-4970-AE86-432B16CDD9C9}" srcOrd="1" destOrd="0" presId="urn:microsoft.com/office/officeart/2018/2/layout/IconLabelDescriptionList"/>
    <dgm:cxn modelId="{4C4BF71C-91B1-4440-B4F5-5A1DF912205C}" type="presParOf" srcId="{0C191BC8-7962-4627-AB76-7923BAC92D34}" destId="{EB90698B-A6FB-4561-8B23-91D16C561E59}" srcOrd="2" destOrd="0" presId="urn:microsoft.com/office/officeart/2018/2/layout/IconLabelDescriptionList"/>
    <dgm:cxn modelId="{72C35033-3E02-4BFB-B79A-C491FA5825CF}" type="presParOf" srcId="{EB90698B-A6FB-4561-8B23-91D16C561E59}" destId="{430DE254-39BA-4913-96AD-E08F13C03F0E}" srcOrd="0" destOrd="0" presId="urn:microsoft.com/office/officeart/2018/2/layout/IconLabelDescriptionList"/>
    <dgm:cxn modelId="{8EC20338-D725-41D9-BE3E-BAB4553E395E}" type="presParOf" srcId="{EB90698B-A6FB-4561-8B23-91D16C561E59}" destId="{93E99F12-BCC9-436F-B330-FDF2E68B2E68}" srcOrd="1" destOrd="0" presId="urn:microsoft.com/office/officeart/2018/2/layout/IconLabelDescriptionList"/>
    <dgm:cxn modelId="{568B98CD-BE8B-4CDB-AFDE-CCCFA830419F}" type="presParOf" srcId="{EB90698B-A6FB-4561-8B23-91D16C561E59}" destId="{F38C0624-3BCC-4015-8933-608F9E5F63D0}" srcOrd="2" destOrd="0" presId="urn:microsoft.com/office/officeart/2018/2/layout/IconLabelDescriptionList"/>
    <dgm:cxn modelId="{10D1CF30-951B-4D22-97FB-DAA9C6CBE02B}" type="presParOf" srcId="{EB90698B-A6FB-4561-8B23-91D16C561E59}" destId="{B56A8209-E8F1-4189-823E-8EB7A9E0C778}" srcOrd="3" destOrd="0" presId="urn:microsoft.com/office/officeart/2018/2/layout/IconLabelDescriptionList"/>
    <dgm:cxn modelId="{1F338DB4-653D-45AB-94E3-B1CFDB0B10E5}" type="presParOf" srcId="{EB90698B-A6FB-4561-8B23-91D16C561E59}" destId="{804676D4-440B-4A97-8F5E-841B815C171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2F8009-1A51-47B7-928B-C2BF1F51AD57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60AD5B4-D748-4D14-8045-A062D05A08AF}">
      <dgm:prSet/>
      <dgm:spPr/>
      <dgm:t>
        <a:bodyPr/>
        <a:lstStyle/>
        <a:p>
          <a:r>
            <a:rPr lang="en-US" u="sng"/>
            <a:t>Indicators of Success</a:t>
          </a:r>
          <a:endParaRPr lang="en-US"/>
        </a:p>
      </dgm:t>
    </dgm:pt>
    <dgm:pt modelId="{DA18F85D-FB69-4C8B-8A3A-FCC66A6CC838}" type="parTrans" cxnId="{616A39D0-CE10-4ACB-8D08-1EBF64FB34FC}">
      <dgm:prSet/>
      <dgm:spPr/>
      <dgm:t>
        <a:bodyPr/>
        <a:lstStyle/>
        <a:p>
          <a:endParaRPr lang="en-US"/>
        </a:p>
      </dgm:t>
    </dgm:pt>
    <dgm:pt modelId="{DC7268F9-D9AA-4699-A7C7-1A552BC1EB29}" type="sibTrans" cxnId="{616A39D0-CE10-4ACB-8D08-1EBF64FB34FC}">
      <dgm:prSet/>
      <dgm:spPr/>
      <dgm:t>
        <a:bodyPr/>
        <a:lstStyle/>
        <a:p>
          <a:endParaRPr lang="en-US"/>
        </a:p>
      </dgm:t>
    </dgm:pt>
    <dgm:pt modelId="{BD3CA54A-D1F0-4A62-9986-3DF4E77FD8F2}">
      <dgm:prSet/>
      <dgm:spPr/>
      <dgm:t>
        <a:bodyPr/>
        <a:lstStyle/>
        <a:p>
          <a:r>
            <a:rPr lang="en-US" dirty="0"/>
            <a:t>Attendance</a:t>
          </a:r>
        </a:p>
      </dgm:t>
    </dgm:pt>
    <dgm:pt modelId="{577BB5F1-5731-4825-907F-50E4265D5A19}" type="parTrans" cxnId="{870FD86D-811F-4FE8-9AED-6BE538B9B06C}">
      <dgm:prSet/>
      <dgm:spPr/>
      <dgm:t>
        <a:bodyPr/>
        <a:lstStyle/>
        <a:p>
          <a:endParaRPr lang="en-US"/>
        </a:p>
      </dgm:t>
    </dgm:pt>
    <dgm:pt modelId="{5A75DB50-0D44-4B0B-A41A-C087936CDCEC}" type="sibTrans" cxnId="{870FD86D-811F-4FE8-9AED-6BE538B9B06C}">
      <dgm:prSet/>
      <dgm:spPr/>
      <dgm:t>
        <a:bodyPr/>
        <a:lstStyle/>
        <a:p>
          <a:endParaRPr lang="en-US"/>
        </a:p>
      </dgm:t>
    </dgm:pt>
    <dgm:pt modelId="{1B0338B8-03BF-48FE-99DB-6D8879182845}">
      <dgm:prSet/>
      <dgm:spPr/>
      <dgm:t>
        <a:bodyPr/>
        <a:lstStyle/>
        <a:p>
          <a:r>
            <a:rPr lang="en-US" dirty="0"/>
            <a:t>Academic Performance</a:t>
          </a:r>
        </a:p>
      </dgm:t>
    </dgm:pt>
    <dgm:pt modelId="{3E03B012-91C4-44BE-9B1A-541A7D590038}" type="parTrans" cxnId="{A62BBFF3-8A42-44F2-80E7-FEB8BDBD97F7}">
      <dgm:prSet/>
      <dgm:spPr/>
      <dgm:t>
        <a:bodyPr/>
        <a:lstStyle/>
        <a:p>
          <a:endParaRPr lang="en-US"/>
        </a:p>
      </dgm:t>
    </dgm:pt>
    <dgm:pt modelId="{F059B341-8A88-4B06-9926-E85B9346EE4A}" type="sibTrans" cxnId="{A62BBFF3-8A42-44F2-80E7-FEB8BDBD97F7}">
      <dgm:prSet/>
      <dgm:spPr/>
      <dgm:t>
        <a:bodyPr/>
        <a:lstStyle/>
        <a:p>
          <a:endParaRPr lang="en-US"/>
        </a:p>
      </dgm:t>
    </dgm:pt>
    <dgm:pt modelId="{3850744E-4505-476B-ADAC-A32D598A885B}">
      <dgm:prSet/>
      <dgm:spPr/>
      <dgm:t>
        <a:bodyPr/>
        <a:lstStyle/>
        <a:p>
          <a:r>
            <a:rPr lang="en-US"/>
            <a:t>Student/Family Engagement</a:t>
          </a:r>
        </a:p>
      </dgm:t>
    </dgm:pt>
    <dgm:pt modelId="{B263E924-96EF-47B0-958E-59A6F36ABA98}" type="parTrans" cxnId="{D4BEAD96-B678-46B7-8A78-9A47B337785B}">
      <dgm:prSet/>
      <dgm:spPr/>
      <dgm:t>
        <a:bodyPr/>
        <a:lstStyle/>
        <a:p>
          <a:endParaRPr lang="en-US"/>
        </a:p>
      </dgm:t>
    </dgm:pt>
    <dgm:pt modelId="{AF04F653-B025-49F2-8636-9B6F2F4AB514}" type="sibTrans" cxnId="{D4BEAD96-B678-46B7-8A78-9A47B337785B}">
      <dgm:prSet/>
      <dgm:spPr/>
      <dgm:t>
        <a:bodyPr/>
        <a:lstStyle/>
        <a:p>
          <a:endParaRPr lang="en-US"/>
        </a:p>
      </dgm:t>
    </dgm:pt>
    <dgm:pt modelId="{BA123F4D-192E-4A5E-9F2C-E2F92D08063E}">
      <dgm:prSet/>
      <dgm:spPr/>
      <dgm:t>
        <a:bodyPr/>
        <a:lstStyle/>
        <a:p>
          <a:r>
            <a:rPr lang="en-US"/>
            <a:t>Teacher &amp; Staff Retention</a:t>
          </a:r>
        </a:p>
      </dgm:t>
    </dgm:pt>
    <dgm:pt modelId="{8490092A-C314-4733-9BB3-C3EF66850E49}" type="parTrans" cxnId="{5D46AA87-C24F-4EFD-8CF1-0D01A9B80951}">
      <dgm:prSet/>
      <dgm:spPr/>
      <dgm:t>
        <a:bodyPr/>
        <a:lstStyle/>
        <a:p>
          <a:endParaRPr lang="en-US"/>
        </a:p>
      </dgm:t>
    </dgm:pt>
    <dgm:pt modelId="{F0050A8B-4736-4F93-B7EF-B3F979147D58}" type="sibTrans" cxnId="{5D46AA87-C24F-4EFD-8CF1-0D01A9B80951}">
      <dgm:prSet/>
      <dgm:spPr/>
      <dgm:t>
        <a:bodyPr/>
        <a:lstStyle/>
        <a:p>
          <a:endParaRPr lang="en-US"/>
        </a:p>
      </dgm:t>
    </dgm:pt>
    <dgm:pt modelId="{1DCDE607-29BE-4218-BC01-0F29E95831CF}" type="pres">
      <dgm:prSet presAssocID="{322F8009-1A51-47B7-928B-C2BF1F51AD57}" presName="linear" presStyleCnt="0">
        <dgm:presLayoutVars>
          <dgm:dir/>
          <dgm:animLvl val="lvl"/>
          <dgm:resizeHandles val="exact"/>
        </dgm:presLayoutVars>
      </dgm:prSet>
      <dgm:spPr/>
    </dgm:pt>
    <dgm:pt modelId="{4FDEA9F3-F74A-4943-8980-FCDA6515D3A6}" type="pres">
      <dgm:prSet presAssocID="{F60AD5B4-D748-4D14-8045-A062D05A08AF}" presName="parentLin" presStyleCnt="0"/>
      <dgm:spPr/>
    </dgm:pt>
    <dgm:pt modelId="{1B58DC5E-5D7A-4BAC-B5EC-5097EC56E85D}" type="pres">
      <dgm:prSet presAssocID="{F60AD5B4-D748-4D14-8045-A062D05A08AF}" presName="parentLeftMargin" presStyleLbl="node1" presStyleIdx="0" presStyleCnt="1"/>
      <dgm:spPr/>
    </dgm:pt>
    <dgm:pt modelId="{318221A0-361D-4B1F-AFA7-4931B00868CB}" type="pres">
      <dgm:prSet presAssocID="{F60AD5B4-D748-4D14-8045-A062D05A08A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C996F68-5D89-480B-AAF7-86DE31307B78}" type="pres">
      <dgm:prSet presAssocID="{F60AD5B4-D748-4D14-8045-A062D05A08AF}" presName="negativeSpace" presStyleCnt="0"/>
      <dgm:spPr/>
    </dgm:pt>
    <dgm:pt modelId="{C8D17B7A-471F-438B-8907-D4637202E533}" type="pres">
      <dgm:prSet presAssocID="{F60AD5B4-D748-4D14-8045-A062D05A08A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A4A55D60-30E3-4FF7-B3FD-B1A8077FA389}" type="presOf" srcId="{BD3CA54A-D1F0-4A62-9986-3DF4E77FD8F2}" destId="{C8D17B7A-471F-438B-8907-D4637202E533}" srcOrd="0" destOrd="0" presId="urn:microsoft.com/office/officeart/2005/8/layout/list1"/>
    <dgm:cxn modelId="{870FD86D-811F-4FE8-9AED-6BE538B9B06C}" srcId="{F60AD5B4-D748-4D14-8045-A062D05A08AF}" destId="{BD3CA54A-D1F0-4A62-9986-3DF4E77FD8F2}" srcOrd="0" destOrd="0" parTransId="{577BB5F1-5731-4825-907F-50E4265D5A19}" sibTransId="{5A75DB50-0D44-4B0B-A41A-C087936CDCEC}"/>
    <dgm:cxn modelId="{510B3E50-FB77-4497-9E75-73BEC6B9AF7C}" type="presOf" srcId="{F60AD5B4-D748-4D14-8045-A062D05A08AF}" destId="{1B58DC5E-5D7A-4BAC-B5EC-5097EC56E85D}" srcOrd="0" destOrd="0" presId="urn:microsoft.com/office/officeart/2005/8/layout/list1"/>
    <dgm:cxn modelId="{31E89F71-8E90-44B8-AAE2-1DA2BE25F8F4}" type="presOf" srcId="{F60AD5B4-D748-4D14-8045-A062D05A08AF}" destId="{318221A0-361D-4B1F-AFA7-4931B00868CB}" srcOrd="1" destOrd="0" presId="urn:microsoft.com/office/officeart/2005/8/layout/list1"/>
    <dgm:cxn modelId="{7998B971-0379-4629-B7F2-23FA180236A7}" type="presOf" srcId="{1B0338B8-03BF-48FE-99DB-6D8879182845}" destId="{C8D17B7A-471F-438B-8907-D4637202E533}" srcOrd="0" destOrd="1" presId="urn:microsoft.com/office/officeart/2005/8/layout/list1"/>
    <dgm:cxn modelId="{13067A80-0533-4710-81E3-6B2640CCB732}" type="presOf" srcId="{322F8009-1A51-47B7-928B-C2BF1F51AD57}" destId="{1DCDE607-29BE-4218-BC01-0F29E95831CF}" srcOrd="0" destOrd="0" presId="urn:microsoft.com/office/officeart/2005/8/layout/list1"/>
    <dgm:cxn modelId="{BB4ABE80-89AB-4F07-94C2-B5712F944148}" type="presOf" srcId="{3850744E-4505-476B-ADAC-A32D598A885B}" destId="{C8D17B7A-471F-438B-8907-D4637202E533}" srcOrd="0" destOrd="2" presId="urn:microsoft.com/office/officeart/2005/8/layout/list1"/>
    <dgm:cxn modelId="{5D46AA87-C24F-4EFD-8CF1-0D01A9B80951}" srcId="{F60AD5B4-D748-4D14-8045-A062D05A08AF}" destId="{BA123F4D-192E-4A5E-9F2C-E2F92D08063E}" srcOrd="3" destOrd="0" parTransId="{8490092A-C314-4733-9BB3-C3EF66850E49}" sibTransId="{F0050A8B-4736-4F93-B7EF-B3F979147D58}"/>
    <dgm:cxn modelId="{D4BEAD96-B678-46B7-8A78-9A47B337785B}" srcId="{F60AD5B4-D748-4D14-8045-A062D05A08AF}" destId="{3850744E-4505-476B-ADAC-A32D598A885B}" srcOrd="2" destOrd="0" parTransId="{B263E924-96EF-47B0-958E-59A6F36ABA98}" sibTransId="{AF04F653-B025-49F2-8636-9B6F2F4AB514}"/>
    <dgm:cxn modelId="{36C694BB-F2E1-4D5F-BAFE-450061E4224F}" type="presOf" srcId="{BA123F4D-192E-4A5E-9F2C-E2F92D08063E}" destId="{C8D17B7A-471F-438B-8907-D4637202E533}" srcOrd="0" destOrd="3" presId="urn:microsoft.com/office/officeart/2005/8/layout/list1"/>
    <dgm:cxn modelId="{616A39D0-CE10-4ACB-8D08-1EBF64FB34FC}" srcId="{322F8009-1A51-47B7-928B-C2BF1F51AD57}" destId="{F60AD5B4-D748-4D14-8045-A062D05A08AF}" srcOrd="0" destOrd="0" parTransId="{DA18F85D-FB69-4C8B-8A3A-FCC66A6CC838}" sibTransId="{DC7268F9-D9AA-4699-A7C7-1A552BC1EB29}"/>
    <dgm:cxn modelId="{A62BBFF3-8A42-44F2-80E7-FEB8BDBD97F7}" srcId="{F60AD5B4-D748-4D14-8045-A062D05A08AF}" destId="{1B0338B8-03BF-48FE-99DB-6D8879182845}" srcOrd="1" destOrd="0" parTransId="{3E03B012-91C4-44BE-9B1A-541A7D590038}" sibTransId="{F059B341-8A88-4B06-9926-E85B9346EE4A}"/>
    <dgm:cxn modelId="{3BDDB2BC-4046-464E-9DB0-E573298BFE10}" type="presParOf" srcId="{1DCDE607-29BE-4218-BC01-0F29E95831CF}" destId="{4FDEA9F3-F74A-4943-8980-FCDA6515D3A6}" srcOrd="0" destOrd="0" presId="urn:microsoft.com/office/officeart/2005/8/layout/list1"/>
    <dgm:cxn modelId="{68219298-9126-474D-870B-401D7652F369}" type="presParOf" srcId="{4FDEA9F3-F74A-4943-8980-FCDA6515D3A6}" destId="{1B58DC5E-5D7A-4BAC-B5EC-5097EC56E85D}" srcOrd="0" destOrd="0" presId="urn:microsoft.com/office/officeart/2005/8/layout/list1"/>
    <dgm:cxn modelId="{32121F9F-7A9A-4E51-994C-2698EFFD742C}" type="presParOf" srcId="{4FDEA9F3-F74A-4943-8980-FCDA6515D3A6}" destId="{318221A0-361D-4B1F-AFA7-4931B00868CB}" srcOrd="1" destOrd="0" presId="urn:microsoft.com/office/officeart/2005/8/layout/list1"/>
    <dgm:cxn modelId="{593ECAF3-5D16-4AB9-8359-9D90A6A19924}" type="presParOf" srcId="{1DCDE607-29BE-4218-BC01-0F29E95831CF}" destId="{6C996F68-5D89-480B-AAF7-86DE31307B78}" srcOrd="1" destOrd="0" presId="urn:microsoft.com/office/officeart/2005/8/layout/list1"/>
    <dgm:cxn modelId="{B94C138A-86E6-4F9A-AF79-F61EAF7C7BDF}" type="presParOf" srcId="{1DCDE607-29BE-4218-BC01-0F29E95831CF}" destId="{C8D17B7A-471F-438B-8907-D4637202E53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1A482-1491-4FB9-9250-AF76054B8BB8}">
      <dsp:nvSpPr>
        <dsp:cNvPr id="0" name=""/>
        <dsp:cNvSpPr/>
      </dsp:nvSpPr>
      <dsp:spPr>
        <a:xfrm>
          <a:off x="2103120" y="0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MEM x .012 x (number of days between 181-190; 1-10 total) = Program Units</a:t>
          </a:r>
          <a:endParaRPr lang="en-US" sz="2000" kern="1200" dirty="0"/>
        </a:p>
      </dsp:txBody>
      <dsp:txXfrm>
        <a:off x="2103120" y="0"/>
        <a:ext cx="8412480" cy="1040029"/>
      </dsp:txXfrm>
    </dsp:sp>
    <dsp:sp modelId="{5B309811-97DD-4BD3-90D4-627024ADB57B}">
      <dsp:nvSpPr>
        <dsp:cNvPr id="0" name=""/>
        <dsp:cNvSpPr/>
      </dsp:nvSpPr>
      <dsp:spPr>
        <a:xfrm>
          <a:off x="0" y="2007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rgbClr val="FF0000"/>
              </a:solidFill>
            </a:rPr>
            <a:t>5-day 181-190 Days</a:t>
          </a:r>
          <a:endParaRPr lang="en-US" sz="2500" kern="1200" dirty="0">
            <a:solidFill>
              <a:srgbClr val="FF0000"/>
            </a:solidFill>
          </a:endParaRPr>
        </a:p>
      </dsp:txBody>
      <dsp:txXfrm>
        <a:off x="0" y="2007"/>
        <a:ext cx="2103120" cy="1040029"/>
      </dsp:txXfrm>
    </dsp:sp>
    <dsp:sp modelId="{B7998213-2B9F-4F2E-A07C-649E78E88194}">
      <dsp:nvSpPr>
        <dsp:cNvPr id="0" name=""/>
        <dsp:cNvSpPr/>
      </dsp:nvSpPr>
      <dsp:spPr>
        <a:xfrm>
          <a:off x="2103120" y="1104438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FFFF00"/>
              </a:solidFill>
            </a:rPr>
            <a:t>MEM x .012 x (number of days between 156-165; 1-10 total) = Program Units</a:t>
          </a:r>
          <a:endParaRPr lang="en-US" sz="2000" kern="1200" dirty="0">
            <a:solidFill>
              <a:srgbClr val="FFFF00"/>
            </a:solidFill>
          </a:endParaRPr>
        </a:p>
      </dsp:txBody>
      <dsp:txXfrm>
        <a:off x="2103120" y="1104438"/>
        <a:ext cx="8412480" cy="1040029"/>
      </dsp:txXfrm>
    </dsp:sp>
    <dsp:sp modelId="{972BAEFF-0015-4059-9977-2CE431E650BE}">
      <dsp:nvSpPr>
        <dsp:cNvPr id="0" name=""/>
        <dsp:cNvSpPr/>
      </dsp:nvSpPr>
      <dsp:spPr>
        <a:xfrm>
          <a:off x="0" y="1104438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4-day 156-165 Days</a:t>
          </a:r>
          <a:endParaRPr lang="en-US" sz="2500" kern="1200"/>
        </a:p>
      </dsp:txBody>
      <dsp:txXfrm>
        <a:off x="0" y="1104438"/>
        <a:ext cx="2103120" cy="1040029"/>
      </dsp:txXfrm>
    </dsp:sp>
    <dsp:sp modelId="{5E3C03D4-25A9-40B9-A313-A83D1B02DB5B}">
      <dsp:nvSpPr>
        <dsp:cNvPr id="0" name=""/>
        <dsp:cNvSpPr/>
      </dsp:nvSpPr>
      <dsp:spPr>
        <a:xfrm>
          <a:off x="2103120" y="2206869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MEM x .016 x (number of days between 191-205; 1-15 total) = Program Units</a:t>
          </a:r>
          <a:endParaRPr lang="en-US" sz="2000" kern="1200"/>
        </a:p>
      </dsp:txBody>
      <dsp:txXfrm>
        <a:off x="2103120" y="2206869"/>
        <a:ext cx="8412480" cy="1040029"/>
      </dsp:txXfrm>
    </dsp:sp>
    <dsp:sp modelId="{58BBC1A0-1B75-4521-A86B-B90789B6255E}">
      <dsp:nvSpPr>
        <dsp:cNvPr id="0" name=""/>
        <dsp:cNvSpPr/>
      </dsp:nvSpPr>
      <dsp:spPr>
        <a:xfrm>
          <a:off x="0" y="2206869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rgbClr val="FF0000"/>
              </a:solidFill>
            </a:rPr>
            <a:t>5-day 191-205 Days</a:t>
          </a:r>
          <a:endParaRPr lang="en-US" sz="2500" kern="1200" dirty="0">
            <a:solidFill>
              <a:srgbClr val="FF0000"/>
            </a:solidFill>
          </a:endParaRPr>
        </a:p>
      </dsp:txBody>
      <dsp:txXfrm>
        <a:off x="0" y="2206869"/>
        <a:ext cx="2103120" cy="1040029"/>
      </dsp:txXfrm>
    </dsp:sp>
    <dsp:sp modelId="{F7581D22-A6E2-41B4-B7AB-B5C684C83C83}">
      <dsp:nvSpPr>
        <dsp:cNvPr id="0" name=""/>
        <dsp:cNvSpPr/>
      </dsp:nvSpPr>
      <dsp:spPr>
        <a:xfrm>
          <a:off x="2103120" y="3309300"/>
          <a:ext cx="8412480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FFFF00"/>
              </a:solidFill>
            </a:rPr>
            <a:t>MEM x .016 x (number of days between 166-175; 1-10 total) = Program Units</a:t>
          </a:r>
          <a:endParaRPr lang="en-US" sz="2000" kern="1200" dirty="0">
            <a:solidFill>
              <a:srgbClr val="FFFF00"/>
            </a:solidFill>
          </a:endParaRPr>
        </a:p>
      </dsp:txBody>
      <dsp:txXfrm>
        <a:off x="2103120" y="3309300"/>
        <a:ext cx="8412480" cy="1040029"/>
      </dsp:txXfrm>
    </dsp:sp>
    <dsp:sp modelId="{591B6244-5A5B-4E53-9BEA-0C8A2C2D3725}">
      <dsp:nvSpPr>
        <dsp:cNvPr id="0" name=""/>
        <dsp:cNvSpPr/>
      </dsp:nvSpPr>
      <dsp:spPr>
        <a:xfrm>
          <a:off x="0" y="3309300"/>
          <a:ext cx="2103120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4-day 166-175 Days</a:t>
          </a:r>
          <a:endParaRPr lang="en-US" sz="2500" kern="1200"/>
        </a:p>
      </dsp:txBody>
      <dsp:txXfrm>
        <a:off x="0" y="3309300"/>
        <a:ext cx="2103120" cy="1040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C7541-5252-4A2C-A37A-C1843EC49C8B}">
      <dsp:nvSpPr>
        <dsp:cNvPr id="0" name=""/>
        <dsp:cNvSpPr/>
      </dsp:nvSpPr>
      <dsp:spPr>
        <a:xfrm>
          <a:off x="0" y="1652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902822-B67E-46A0-AB5F-26EDA5ED5A38}">
      <dsp:nvSpPr>
        <dsp:cNvPr id="0" name=""/>
        <dsp:cNvSpPr/>
      </dsp:nvSpPr>
      <dsp:spPr>
        <a:xfrm>
          <a:off x="0" y="1652"/>
          <a:ext cx="4496858" cy="88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1652"/>
        <a:ext cx="4496858" cy="882029"/>
      </dsp:txXfrm>
    </dsp:sp>
    <dsp:sp modelId="{69CA8258-2291-4582-BB4D-DA13F8902969}">
      <dsp:nvSpPr>
        <dsp:cNvPr id="0" name=""/>
        <dsp:cNvSpPr/>
      </dsp:nvSpPr>
      <dsp:spPr>
        <a:xfrm>
          <a:off x="0" y="883681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7797F8-EF7C-4CCD-A47C-6C0A1310C385}">
      <dsp:nvSpPr>
        <dsp:cNvPr id="0" name=""/>
        <dsp:cNvSpPr/>
      </dsp:nvSpPr>
      <dsp:spPr>
        <a:xfrm>
          <a:off x="0" y="389930"/>
          <a:ext cx="4505654" cy="44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Additional instruction in STEAM or reading</a:t>
          </a:r>
        </a:p>
      </dsp:txBody>
      <dsp:txXfrm>
        <a:off x="0" y="389930"/>
        <a:ext cx="4505654" cy="447623"/>
      </dsp:txXfrm>
    </dsp:sp>
    <dsp:sp modelId="{8708AA3B-100B-44EE-A25C-32AA2F9407CF}">
      <dsp:nvSpPr>
        <dsp:cNvPr id="0" name=""/>
        <dsp:cNvSpPr/>
      </dsp:nvSpPr>
      <dsp:spPr>
        <a:xfrm>
          <a:off x="0" y="1331305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233DDF-FAB1-4AEF-9A2E-CDEE67FD5FFC}">
      <dsp:nvSpPr>
        <dsp:cNvPr id="0" name=""/>
        <dsp:cNvSpPr/>
      </dsp:nvSpPr>
      <dsp:spPr>
        <a:xfrm>
          <a:off x="0" y="896528"/>
          <a:ext cx="4505654" cy="44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More individual tutoring</a:t>
          </a:r>
        </a:p>
      </dsp:txBody>
      <dsp:txXfrm>
        <a:off x="0" y="896528"/>
        <a:ext cx="4505654" cy="447623"/>
      </dsp:txXfrm>
    </dsp:sp>
    <dsp:sp modelId="{8980A88F-0A74-4F10-A196-54E4A0787717}">
      <dsp:nvSpPr>
        <dsp:cNvPr id="0" name=""/>
        <dsp:cNvSpPr/>
      </dsp:nvSpPr>
      <dsp:spPr>
        <a:xfrm>
          <a:off x="0" y="1778929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DEAFC1-477A-48F9-8A3A-56B01290681A}">
      <dsp:nvSpPr>
        <dsp:cNvPr id="0" name=""/>
        <dsp:cNvSpPr/>
      </dsp:nvSpPr>
      <dsp:spPr>
        <a:xfrm>
          <a:off x="0" y="1379089"/>
          <a:ext cx="4505654" cy="44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More professional collaboration</a:t>
          </a:r>
        </a:p>
      </dsp:txBody>
      <dsp:txXfrm>
        <a:off x="0" y="1379089"/>
        <a:ext cx="4505654" cy="447623"/>
      </dsp:txXfrm>
    </dsp:sp>
    <dsp:sp modelId="{99896CD7-1779-4E52-A194-02295344ED98}">
      <dsp:nvSpPr>
        <dsp:cNvPr id="0" name=""/>
        <dsp:cNvSpPr/>
      </dsp:nvSpPr>
      <dsp:spPr>
        <a:xfrm>
          <a:off x="0" y="2226553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91EDA2-76AA-421B-8B16-47E230989AD5}">
      <dsp:nvSpPr>
        <dsp:cNvPr id="0" name=""/>
        <dsp:cNvSpPr/>
      </dsp:nvSpPr>
      <dsp:spPr>
        <a:xfrm>
          <a:off x="0" y="1826713"/>
          <a:ext cx="4505654" cy="44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More time for SEL</a:t>
          </a:r>
        </a:p>
      </dsp:txBody>
      <dsp:txXfrm>
        <a:off x="0" y="1826713"/>
        <a:ext cx="4505654" cy="447623"/>
      </dsp:txXfrm>
    </dsp:sp>
    <dsp:sp modelId="{52278AEE-CD0B-4A63-94D8-32AD0451282F}">
      <dsp:nvSpPr>
        <dsp:cNvPr id="0" name=""/>
        <dsp:cNvSpPr/>
      </dsp:nvSpPr>
      <dsp:spPr>
        <a:xfrm>
          <a:off x="0" y="2674177"/>
          <a:ext cx="450565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61E69D-2E5C-445F-A9FF-8B7F44186BF6}">
      <dsp:nvSpPr>
        <dsp:cNvPr id="0" name=""/>
        <dsp:cNvSpPr/>
      </dsp:nvSpPr>
      <dsp:spPr>
        <a:xfrm>
          <a:off x="0" y="2227368"/>
          <a:ext cx="4505654" cy="44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	More time for any needed student supports</a:t>
          </a:r>
        </a:p>
      </dsp:txBody>
      <dsp:txXfrm>
        <a:off x="0" y="2227368"/>
        <a:ext cx="4505654" cy="4476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CF179-4FA5-47E1-8BFF-4A1E49A6D9B1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FAF1D-E6B5-4B1B-949D-CD5F1E217FA2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57519-B793-40B3-BF3F-5848BC89A14F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HB 130 provides more learning time, it’s a local decision as to how to use that time to meet your students’ needs</a:t>
          </a:r>
        </a:p>
      </dsp:txBody>
      <dsp:txXfrm>
        <a:off x="1844034" y="682"/>
        <a:ext cx="4401230" cy="1596566"/>
      </dsp:txXfrm>
    </dsp:sp>
    <dsp:sp modelId="{3291C1D4-995E-4151-AA9C-0F357BBDE593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320B-CCF4-4E49-A5B1-ED77AED6187C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8F39B0-15E1-486C-9327-53072761AE29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works in one school may not work in another</a:t>
          </a:r>
        </a:p>
      </dsp:txBody>
      <dsp:txXfrm>
        <a:off x="1844034" y="1996390"/>
        <a:ext cx="4401230" cy="1596566"/>
      </dsp:txXfrm>
    </dsp:sp>
    <dsp:sp modelId="{B2BAFE10-ED1E-4F87-B686-695F0948A320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E194-F7F6-4728-9A1E-80F5D9C36212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56A8D-A9DA-400A-AB56-18785CE97CCA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Communities, schools, and students are different and have different needs, use the time to better meet those needs</a:t>
          </a:r>
        </a:p>
      </dsp:txBody>
      <dsp:txXfrm>
        <a:off x="1844034" y="3992098"/>
        <a:ext cx="4401230" cy="1596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549F1-EBFC-4CFB-B548-3B4163800F8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Committed school principal and district administration</a:t>
          </a:r>
        </a:p>
      </dsp:txBody>
      <dsp:txXfrm>
        <a:off x="0" y="39687"/>
        <a:ext cx="3286125" cy="1971675"/>
      </dsp:txXfrm>
    </dsp:sp>
    <dsp:sp modelId="{40829430-0FCC-48D8-9B72-708D458D265A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Effective buy-in from staff and students; address needs</a:t>
          </a:r>
        </a:p>
      </dsp:txBody>
      <dsp:txXfrm>
        <a:off x="3614737" y="39687"/>
        <a:ext cx="3286125" cy="1971675"/>
      </dsp:txXfrm>
    </dsp:sp>
    <dsp:sp modelId="{E752516F-0EFC-44EE-A3CB-EE8467CD8565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Concrete support from community partners and families</a:t>
          </a:r>
        </a:p>
      </dsp:txBody>
      <dsp:txXfrm>
        <a:off x="7229475" y="39687"/>
        <a:ext cx="3286125" cy="1971675"/>
      </dsp:txXfrm>
    </dsp:sp>
    <dsp:sp modelId="{626EAAAB-2BAA-428F-925A-A54343C57136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Plenty of time to adjust to new reality</a:t>
          </a:r>
        </a:p>
      </dsp:txBody>
      <dsp:txXfrm>
        <a:off x="0" y="2339975"/>
        <a:ext cx="3286125" cy="1971675"/>
      </dsp:txXfrm>
    </dsp:sp>
    <dsp:sp modelId="{A1A582C8-0C48-4FED-8071-FD0F54641A7A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Planned, evidence &amp; data-based, instruction by certified staff that meets student needs and interests</a:t>
          </a:r>
        </a:p>
      </dsp:txBody>
      <dsp:txXfrm>
        <a:off x="3614737" y="2339975"/>
        <a:ext cx="3286125" cy="1971675"/>
      </dsp:txXfrm>
    </dsp:sp>
    <dsp:sp modelId="{1D351D40-E77F-4B83-B58D-29453A9E11CA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Sufficient incentives for staff to participate and embrace</a:t>
          </a:r>
        </a:p>
      </dsp:txBody>
      <dsp:txXfrm>
        <a:off x="7229475" y="2339975"/>
        <a:ext cx="3286125" cy="1971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20045-82EB-4A27-B00A-86BD7C725517}">
      <dsp:nvSpPr>
        <dsp:cNvPr id="0" name=""/>
        <dsp:cNvSpPr/>
      </dsp:nvSpPr>
      <dsp:spPr>
        <a:xfrm>
          <a:off x="425913" y="86098"/>
          <a:ext cx="1509048" cy="1509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8CFF1-471D-465C-A020-CF858434D9EB}">
      <dsp:nvSpPr>
        <dsp:cNvPr id="0" name=""/>
        <dsp:cNvSpPr/>
      </dsp:nvSpPr>
      <dsp:spPr>
        <a:xfrm>
          <a:off x="425913" y="1774849"/>
          <a:ext cx="4311566" cy="670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1.	Intro</a:t>
          </a:r>
        </a:p>
      </dsp:txBody>
      <dsp:txXfrm>
        <a:off x="425913" y="1774849"/>
        <a:ext cx="4311566" cy="670247"/>
      </dsp:txXfrm>
    </dsp:sp>
    <dsp:sp modelId="{49AC8632-1A8C-418D-A013-2D0CCEFCD2D1}">
      <dsp:nvSpPr>
        <dsp:cNvPr id="0" name=""/>
        <dsp:cNvSpPr/>
      </dsp:nvSpPr>
      <dsp:spPr>
        <a:xfrm>
          <a:off x="434795" y="2426865"/>
          <a:ext cx="4311566" cy="173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Introduce yourself, give context to the conversation, and what you hope to find out</a:t>
          </a:r>
        </a:p>
      </dsp:txBody>
      <dsp:txXfrm>
        <a:off x="434795" y="2426865"/>
        <a:ext cx="4311566" cy="1736559"/>
      </dsp:txXfrm>
    </dsp:sp>
    <dsp:sp modelId="{430DE254-39BA-4913-96AD-E08F13C03F0E}">
      <dsp:nvSpPr>
        <dsp:cNvPr id="0" name=""/>
        <dsp:cNvSpPr/>
      </dsp:nvSpPr>
      <dsp:spPr>
        <a:xfrm>
          <a:off x="5679458" y="0"/>
          <a:ext cx="1509048" cy="150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C0624-3BCC-4015-8933-608F9E5F63D0}">
      <dsp:nvSpPr>
        <dsp:cNvPr id="0" name=""/>
        <dsp:cNvSpPr/>
      </dsp:nvSpPr>
      <dsp:spPr>
        <a:xfrm>
          <a:off x="5663259" y="1778058"/>
          <a:ext cx="4597682" cy="671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2.	Get the issues or story</a:t>
          </a:r>
        </a:p>
      </dsp:txBody>
      <dsp:txXfrm>
        <a:off x="5663259" y="1778058"/>
        <a:ext cx="4597682" cy="671510"/>
      </dsp:txXfrm>
    </dsp:sp>
    <dsp:sp modelId="{804676D4-440B-4A97-8F5E-841B815C171D}">
      <dsp:nvSpPr>
        <dsp:cNvPr id="0" name=""/>
        <dsp:cNvSpPr/>
      </dsp:nvSpPr>
      <dsp:spPr>
        <a:xfrm>
          <a:off x="5635062" y="2524764"/>
          <a:ext cx="4311566" cy="174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issues are they facing with their students’ education?  What concerns do they have with how things are working at school?  How have these issues impacted their lives?</a:t>
          </a:r>
        </a:p>
      </dsp:txBody>
      <dsp:txXfrm>
        <a:off x="5635062" y="2524764"/>
        <a:ext cx="4311566" cy="1745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17B7A-471F-438B-8907-D4637202E533}">
      <dsp:nvSpPr>
        <dsp:cNvPr id="0" name=""/>
        <dsp:cNvSpPr/>
      </dsp:nvSpPr>
      <dsp:spPr>
        <a:xfrm>
          <a:off x="0" y="386279"/>
          <a:ext cx="6412651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693" tIns="479044" rIns="49769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Attendance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Academic Performance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Student/Family Engagement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Teacher &amp; Staff Retention</a:t>
          </a:r>
        </a:p>
      </dsp:txBody>
      <dsp:txXfrm>
        <a:off x="0" y="386279"/>
        <a:ext cx="6412651" cy="2101050"/>
      </dsp:txXfrm>
    </dsp:sp>
    <dsp:sp modelId="{318221A0-361D-4B1F-AFA7-4931B00868CB}">
      <dsp:nvSpPr>
        <dsp:cNvPr id="0" name=""/>
        <dsp:cNvSpPr/>
      </dsp:nvSpPr>
      <dsp:spPr>
        <a:xfrm>
          <a:off x="320632" y="46799"/>
          <a:ext cx="4488856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9668" tIns="0" rIns="169668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u="sng" kern="1200"/>
            <a:t>Indicators of Success</a:t>
          </a:r>
          <a:endParaRPr lang="en-US" sz="2300" kern="1200"/>
        </a:p>
      </dsp:txBody>
      <dsp:txXfrm>
        <a:off x="353776" y="79943"/>
        <a:ext cx="4422568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C4E10-74D6-32FF-320E-EC9FFD721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2CEAB-C37D-56D1-4E44-516D45B62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12103-90EB-AA56-F723-9D4CF567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50D71-4EB2-CAFF-646C-93A70400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CD73C-C4EC-B453-8049-3CFC2BFF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4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DF4D-CF78-0E4B-6F5E-572AD4F9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72E99-23DE-21D8-C798-65832BC9C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0097E-3A17-91C7-4F59-2FB7245F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3574-5D79-0C36-B5E9-09EF81CE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886D5-B1C5-5F76-1594-392EC3DB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F6544-48AA-9BCB-027A-1559FCD05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53C89-B270-42C1-16A2-2130550CA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65FD5-C704-83B4-2190-DFA6AB03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FEE57-564E-7F2A-69A0-5FB2173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CF94-924D-D82F-F524-787D1C0B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3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6A7A-9B8A-5BC5-3A5E-68724E7B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5A4B8-6A7D-85CC-A737-E101C68F7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9B8DD-F48C-305B-5E3D-52BCC0B7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E408-E845-1383-CB8A-DC6C2A93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006F2-2984-9CE6-49E3-E2C391CF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4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9285-AA3B-14BB-951D-F67DF7A6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0A661-2FE5-5509-2E12-7B8AD481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D179-AEFC-DA99-521D-01E63F97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8BE7-9FFB-9006-315C-967EA66E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B824-6E97-82FE-AECF-0042FED6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7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07B5-6D8E-EEC0-07E2-EDF7ABE5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38C51-05B5-B4C0-5ECC-76C62F7AF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744FF-0D47-438A-5141-758695832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CC678-5EDE-79BD-867C-19846E93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0BF6B-FC98-FCA5-C451-0486E72F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E6000-207D-93E6-E490-F608B0EE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9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A9D2-3079-7B40-FE90-3032689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462-5AB5-BE5C-1273-BB6DC9552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5C8CC-2C2B-4661-F63C-BFF131985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F6E20-5645-C7A0-2DEF-8448F63F7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E0C64-65E7-B327-8221-CBB87302B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5A83F-F1B1-EDDB-67E1-130D6853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4BC4AC-BF19-C826-688A-B82079B1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62B65-1687-C811-C283-ED6D055E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6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1CAB-4A1F-55FE-55AF-47552037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0E2FA-9F0C-E217-A817-BD2288B49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A54B5-CC8F-FBC0-8F73-2C418608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26EDC-E8F5-054E-EAC7-C4C2AD0F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2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855751-3F73-4A18-49F6-85B5DA05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F79B8-FAB1-4440-A66F-C5168992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4EDC6-B832-F6F6-6109-23024649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83069-BFA3-F5A6-F62F-F4FAAEDC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2F048-8682-A24F-565D-9BB3180E3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B3BD3-1926-2770-6514-FF3DEE275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9CDDB-447C-E149-9659-693D0A6E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8E095-3B45-71D2-218D-F48D147A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8FACB-E571-C225-93CE-76C08009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30EB-9C0B-9A5E-D829-E4EEB809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9B2A4-D44D-841C-951D-2D94EC94B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4496F-D3E0-8493-B9A9-3A5B46DFA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424E1-B2FA-C3A9-6B2E-0B77568CF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BAA08-C712-BB7C-32ED-DB7C4378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44B49-E5CD-19DD-57D3-7AE88BB0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7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CC19-16A4-7143-66C2-4A3A5AC4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E3CE2-6893-7899-C903-5014823D3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4C085-AEF2-6194-FA3B-F43FA4CED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8CC03-628E-4975-B98E-AA6107E84EB5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FCF2F-8213-62BF-B6CF-E6A5C7D3C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223A4-1A46-8621-D76E-317F0B37A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E325-03A1-4CD5-BA62-1365D30D3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bit.ly/K12PlusManu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hyperlink" Target="mailto:nathan.williams@ped.nm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ces.ed.gov/nationsreportcard/subject/publications/stt2022/pdf/2023010NM4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CEC7B748-5877-F660-B1EE-CE906CFE2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C6C30-A899-2EEA-398F-3ED1C4F4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238" y="366631"/>
            <a:ext cx="11260512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Instructional </a:t>
            </a:r>
            <a:br>
              <a:rPr lang="en-US" sz="5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And K12+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1067D1E-9852-F5FA-0B0C-C950BFFA5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Nate Williams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K12+ Program Director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NMPED Community Schools Bureau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16E04E7-D264-8966-51D0-9F453A1B8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38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80005-A87D-07CE-0A83-AB526594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We do not expect you to implement this overnight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6E52A-3431-2651-C848-DAA41DB15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22" y="743803"/>
            <a:ext cx="2808844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1900">
                <a:solidFill>
                  <a:srgbClr val="FFFFFF"/>
                </a:solidFill>
              </a:rPr>
              <a:t>What follows are some practical tips on how to build consensus and make implementation successful</a:t>
            </a:r>
          </a:p>
        </p:txBody>
      </p:sp>
    </p:spTree>
    <p:extLst>
      <p:ext uri="{BB962C8B-B14F-4D97-AF65-F5344CB8AC3E}">
        <p14:creationId xmlns:p14="http://schemas.microsoft.com/office/powerpoint/2010/main" val="33994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4728-FC55-2095-AA8F-F0C26CA9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elements for successful K12+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759CE52-49AC-D275-1AA1-C07661219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5535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004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0606B-5C02-DA92-43E5-79743DAD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249761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How do we make K12+ implementation successful?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DB9E-2AB5-1BE0-2B42-FD5D2925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47" y="1622583"/>
            <a:ext cx="6140449" cy="4985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Staff and family buy-in</a:t>
            </a:r>
          </a:p>
          <a:p>
            <a:pPr lvl="1"/>
            <a:r>
              <a:rPr lang="en-US" dirty="0">
                <a:solidFill>
                  <a:srgbClr val="FFFF00">
                    <a:alpha val="80000"/>
                  </a:srgbClr>
                </a:solidFill>
              </a:rPr>
              <a:t>Start early and talk to them with an open mind and active listening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Acknowledge and address issues and concerns raised</a:t>
            </a:r>
          </a:p>
          <a:p>
            <a:pPr lvl="1"/>
            <a:r>
              <a:rPr lang="en-US" dirty="0">
                <a:solidFill>
                  <a:srgbClr val="FFFF00">
                    <a:alpha val="80000"/>
                  </a:srgbClr>
                </a:solidFill>
              </a:rPr>
              <a:t>Share with them the need to improve educational achievement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Truly seek input on best ways to implement – serve local needs</a:t>
            </a:r>
          </a:p>
          <a:p>
            <a:pPr lvl="1"/>
            <a:r>
              <a:rPr lang="en-US" dirty="0">
                <a:solidFill>
                  <a:srgbClr val="FFFF00">
                    <a:alpha val="80000"/>
                  </a:srgbClr>
                </a:solidFill>
              </a:rPr>
              <a:t>Incentivize participation for staff and families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Have directed open conversations with them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68920F-3C89-4780-A399-2A0099F45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4572000" cy="6858001"/>
            <a:chOff x="7620000" y="-1"/>
            <a:chExt cx="4572000" cy="6858001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BC9098-A1F2-42B4-B3CE-C89D727FA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7648048" y="0"/>
              <a:ext cx="4543952" cy="6858000"/>
              <a:chOff x="7648048" y="0"/>
              <a:chExt cx="4543952" cy="6858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21BA563-EEB4-4E92-9277-DBB5C6315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648048" y="0"/>
                <a:ext cx="4543952" cy="6858000"/>
              </a:xfrm>
              <a:custGeom>
                <a:avLst/>
                <a:gdLst>
                  <a:gd name="connsiteX0" fmla="*/ 328959 w 4543952"/>
                  <a:gd name="connsiteY0" fmla="*/ 6564619 h 6858000"/>
                  <a:gd name="connsiteX1" fmla="*/ 306480 w 4543952"/>
                  <a:gd name="connsiteY1" fmla="*/ 6588624 h 6858000"/>
                  <a:gd name="connsiteX2" fmla="*/ 289858 w 4543952"/>
                  <a:gd name="connsiteY2" fmla="*/ 6625223 h 6858000"/>
                  <a:gd name="connsiteX3" fmla="*/ 289858 w 4543952"/>
                  <a:gd name="connsiteY3" fmla="*/ 6625224 h 6858000"/>
                  <a:gd name="connsiteX4" fmla="*/ 289870 w 4543952"/>
                  <a:gd name="connsiteY4" fmla="*/ 6645551 h 6858000"/>
                  <a:gd name="connsiteX5" fmla="*/ 296953 w 4543952"/>
                  <a:gd name="connsiteY5" fmla="*/ 6662539 h 6858000"/>
                  <a:gd name="connsiteX6" fmla="*/ 296953 w 4543952"/>
                  <a:gd name="connsiteY6" fmla="*/ 6662541 h 6858000"/>
                  <a:gd name="connsiteX7" fmla="*/ 296954 w 4543952"/>
                  <a:gd name="connsiteY7" fmla="*/ 6662543 h 6858000"/>
                  <a:gd name="connsiteX8" fmla="*/ 311551 w 4543952"/>
                  <a:gd name="connsiteY8" fmla="*/ 6702975 h 6858000"/>
                  <a:gd name="connsiteX9" fmla="*/ 297715 w 4543952"/>
                  <a:gd name="connsiteY9" fmla="*/ 6742551 h 6858000"/>
                  <a:gd name="connsiteX10" fmla="*/ 297714 w 4543952"/>
                  <a:gd name="connsiteY10" fmla="*/ 6742554 h 6858000"/>
                  <a:gd name="connsiteX11" fmla="*/ 283011 w 4543952"/>
                  <a:gd name="connsiteY11" fmla="*/ 6776799 h 6858000"/>
                  <a:gd name="connsiteX12" fmla="*/ 278238 w 4543952"/>
                  <a:gd name="connsiteY12" fmla="*/ 6812061 h 6858000"/>
                  <a:gd name="connsiteX13" fmla="*/ 278237 w 4543952"/>
                  <a:gd name="connsiteY13" fmla="*/ 6812062 h 6858000"/>
                  <a:gd name="connsiteX14" fmla="*/ 278237 w 4543952"/>
                  <a:gd name="connsiteY14" fmla="*/ 6812063 h 6858000"/>
                  <a:gd name="connsiteX15" fmla="*/ 278238 w 4543952"/>
                  <a:gd name="connsiteY15" fmla="*/ 6812061 h 6858000"/>
                  <a:gd name="connsiteX16" fmla="*/ 297714 w 4543952"/>
                  <a:gd name="connsiteY16" fmla="*/ 6742554 h 6858000"/>
                  <a:gd name="connsiteX17" fmla="*/ 297715 w 4543952"/>
                  <a:gd name="connsiteY17" fmla="*/ 6742552 h 6858000"/>
                  <a:gd name="connsiteX18" fmla="*/ 311551 w 4543952"/>
                  <a:gd name="connsiteY18" fmla="*/ 6702976 h 6858000"/>
                  <a:gd name="connsiteX19" fmla="*/ 311551 w 4543952"/>
                  <a:gd name="connsiteY19" fmla="*/ 6702975 h 6858000"/>
                  <a:gd name="connsiteX20" fmla="*/ 308405 w 4543952"/>
                  <a:gd name="connsiteY20" fmla="*/ 6683026 h 6858000"/>
                  <a:gd name="connsiteX21" fmla="*/ 296954 w 4543952"/>
                  <a:gd name="connsiteY21" fmla="*/ 6662543 h 6858000"/>
                  <a:gd name="connsiteX22" fmla="*/ 296953 w 4543952"/>
                  <a:gd name="connsiteY22" fmla="*/ 6662540 h 6858000"/>
                  <a:gd name="connsiteX23" fmla="*/ 296953 w 4543952"/>
                  <a:gd name="connsiteY23" fmla="*/ 6662539 h 6858000"/>
                  <a:gd name="connsiteX24" fmla="*/ 289858 w 4543952"/>
                  <a:gd name="connsiteY24" fmla="*/ 6625224 h 6858000"/>
                  <a:gd name="connsiteX25" fmla="*/ 306480 w 4543952"/>
                  <a:gd name="connsiteY25" fmla="*/ 6588625 h 6858000"/>
                  <a:gd name="connsiteX26" fmla="*/ 328959 w 4543952"/>
                  <a:gd name="connsiteY26" fmla="*/ 6564620 h 6858000"/>
                  <a:gd name="connsiteX27" fmla="*/ 248638 w 4543952"/>
                  <a:gd name="connsiteY27" fmla="*/ 6438980 h 6858000"/>
                  <a:gd name="connsiteX28" fmla="*/ 268569 w 4543952"/>
                  <a:gd name="connsiteY28" fmla="*/ 6463840 h 6858000"/>
                  <a:gd name="connsiteX29" fmla="*/ 268572 w 4543952"/>
                  <a:gd name="connsiteY29" fmla="*/ 6463848 h 6858000"/>
                  <a:gd name="connsiteX30" fmla="*/ 279556 w 4543952"/>
                  <a:gd name="connsiteY30" fmla="*/ 6508051 h 6858000"/>
                  <a:gd name="connsiteX31" fmla="*/ 282367 w 4543952"/>
                  <a:gd name="connsiteY31" fmla="*/ 6513011 h 6858000"/>
                  <a:gd name="connsiteX32" fmla="*/ 284834 w 4543952"/>
                  <a:gd name="connsiteY32" fmla="*/ 6521803 h 6858000"/>
                  <a:gd name="connsiteX33" fmla="*/ 301172 w 4543952"/>
                  <a:gd name="connsiteY33" fmla="*/ 6546194 h 6858000"/>
                  <a:gd name="connsiteX34" fmla="*/ 301172 w 4543952"/>
                  <a:gd name="connsiteY34" fmla="*/ 6546193 h 6858000"/>
                  <a:gd name="connsiteX35" fmla="*/ 282367 w 4543952"/>
                  <a:gd name="connsiteY35" fmla="*/ 6513011 h 6858000"/>
                  <a:gd name="connsiteX36" fmla="*/ 268572 w 4543952"/>
                  <a:gd name="connsiteY36" fmla="*/ 6463848 h 6858000"/>
                  <a:gd name="connsiteX37" fmla="*/ 268569 w 4543952"/>
                  <a:gd name="connsiteY37" fmla="*/ 6463839 h 6858000"/>
                  <a:gd name="connsiteX38" fmla="*/ 166047 w 4543952"/>
                  <a:gd name="connsiteY38" fmla="*/ 6392242 h 6858000"/>
                  <a:gd name="connsiteX39" fmla="*/ 173364 w 4543952"/>
                  <a:gd name="connsiteY39" fmla="*/ 6407332 h 6858000"/>
                  <a:gd name="connsiteX40" fmla="*/ 173364 w 4543952"/>
                  <a:gd name="connsiteY40" fmla="*/ 6407331 h 6858000"/>
                  <a:gd name="connsiteX41" fmla="*/ 401733 w 4543952"/>
                  <a:gd name="connsiteY41" fmla="*/ 4221390 h 6858000"/>
                  <a:gd name="connsiteX42" fmla="*/ 396017 w 4543952"/>
                  <a:gd name="connsiteY42" fmla="*/ 4253013 h 6858000"/>
                  <a:gd name="connsiteX43" fmla="*/ 356201 w 4543952"/>
                  <a:gd name="connsiteY43" fmla="*/ 4324644 h 6858000"/>
                  <a:gd name="connsiteX44" fmla="*/ 347247 w 4543952"/>
                  <a:gd name="connsiteY44" fmla="*/ 4363889 h 6858000"/>
                  <a:gd name="connsiteX45" fmla="*/ 347247 w 4543952"/>
                  <a:gd name="connsiteY45" fmla="*/ 4363890 h 6858000"/>
                  <a:gd name="connsiteX46" fmla="*/ 348009 w 4543952"/>
                  <a:gd name="connsiteY46" fmla="*/ 4482004 h 6858000"/>
                  <a:gd name="connsiteX47" fmla="*/ 408019 w 4543952"/>
                  <a:gd name="connsiteY47" fmla="*/ 4659174 h 6858000"/>
                  <a:gd name="connsiteX48" fmla="*/ 416021 w 4543952"/>
                  <a:gd name="connsiteY48" fmla="*/ 4677655 h 6858000"/>
                  <a:gd name="connsiteX49" fmla="*/ 425928 w 4543952"/>
                  <a:gd name="connsiteY49" fmla="*/ 4767764 h 6858000"/>
                  <a:gd name="connsiteX50" fmla="*/ 427237 w 4543952"/>
                  <a:gd name="connsiteY50" fmla="*/ 4800482 h 6858000"/>
                  <a:gd name="connsiteX51" fmla="*/ 412401 w 4543952"/>
                  <a:gd name="connsiteY51" fmla="*/ 4828915 h 6858000"/>
                  <a:gd name="connsiteX52" fmla="*/ 391971 w 4543952"/>
                  <a:gd name="connsiteY52" fmla="*/ 4857316 h 6858000"/>
                  <a:gd name="connsiteX53" fmla="*/ 390221 w 4543952"/>
                  <a:gd name="connsiteY53" fmla="*/ 4863342 h 6858000"/>
                  <a:gd name="connsiteX54" fmla="*/ 387469 w 4543952"/>
                  <a:gd name="connsiteY54" fmla="*/ 4867613 h 6858000"/>
                  <a:gd name="connsiteX55" fmla="*/ 382691 w 4543952"/>
                  <a:gd name="connsiteY55" fmla="*/ 4889274 h 6858000"/>
                  <a:gd name="connsiteX56" fmla="*/ 382691 w 4543952"/>
                  <a:gd name="connsiteY56" fmla="*/ 4889275 h 6858000"/>
                  <a:gd name="connsiteX57" fmla="*/ 384396 w 4543952"/>
                  <a:gd name="connsiteY57" fmla="*/ 4912168 h 6858000"/>
                  <a:gd name="connsiteX58" fmla="*/ 385799 w 4543952"/>
                  <a:gd name="connsiteY58" fmla="*/ 4933804 h 6858000"/>
                  <a:gd name="connsiteX59" fmla="*/ 378247 w 4543952"/>
                  <a:gd name="connsiteY59" fmla="*/ 4957452 h 6858000"/>
                  <a:gd name="connsiteX60" fmla="*/ 360964 w 4543952"/>
                  <a:gd name="connsiteY60" fmla="*/ 4987036 h 6858000"/>
                  <a:gd name="connsiteX61" fmla="*/ 334485 w 4543952"/>
                  <a:gd name="connsiteY61" fmla="*/ 5041520 h 6858000"/>
                  <a:gd name="connsiteX62" fmla="*/ 321371 w 4543952"/>
                  <a:gd name="connsiteY62" fmla="*/ 5087422 h 6858000"/>
                  <a:gd name="connsiteX63" fmla="*/ 321364 w 4543952"/>
                  <a:gd name="connsiteY63" fmla="*/ 5087449 h 6858000"/>
                  <a:gd name="connsiteX64" fmla="*/ 315482 w 4543952"/>
                  <a:gd name="connsiteY64" fmla="*/ 5102460 h 6858000"/>
                  <a:gd name="connsiteX65" fmla="*/ 308338 w 4543952"/>
                  <a:gd name="connsiteY65" fmla="*/ 5133219 h 6858000"/>
                  <a:gd name="connsiteX66" fmla="*/ 308337 w 4543952"/>
                  <a:gd name="connsiteY66" fmla="*/ 5133223 h 6858000"/>
                  <a:gd name="connsiteX67" fmla="*/ 308337 w 4543952"/>
                  <a:gd name="connsiteY67" fmla="*/ 5133224 h 6858000"/>
                  <a:gd name="connsiteX68" fmla="*/ 315052 w 4543952"/>
                  <a:gd name="connsiteY68" fmla="*/ 5166113 h 6858000"/>
                  <a:gd name="connsiteX69" fmla="*/ 314362 w 4543952"/>
                  <a:gd name="connsiteY69" fmla="*/ 5172089 h 6858000"/>
                  <a:gd name="connsiteX70" fmla="*/ 311814 w 4543952"/>
                  <a:gd name="connsiteY70" fmla="*/ 5179066 h 6858000"/>
                  <a:gd name="connsiteX71" fmla="*/ 311814 w 4543952"/>
                  <a:gd name="connsiteY71" fmla="*/ 5179067 h 6858000"/>
                  <a:gd name="connsiteX72" fmla="*/ 335437 w 4543952"/>
                  <a:gd name="connsiteY72" fmla="*/ 5272796 h 6858000"/>
                  <a:gd name="connsiteX73" fmla="*/ 360397 w 4543952"/>
                  <a:gd name="connsiteY73" fmla="*/ 5321350 h 6858000"/>
                  <a:gd name="connsiteX74" fmla="*/ 364317 w 4543952"/>
                  <a:gd name="connsiteY74" fmla="*/ 5355013 h 6858000"/>
                  <a:gd name="connsiteX75" fmla="*/ 359440 w 4543952"/>
                  <a:gd name="connsiteY75" fmla="*/ 5385383 h 6858000"/>
                  <a:gd name="connsiteX76" fmla="*/ 351249 w 4543952"/>
                  <a:gd name="connsiteY76" fmla="*/ 5425581 h 6858000"/>
                  <a:gd name="connsiteX77" fmla="*/ 339627 w 4543952"/>
                  <a:gd name="connsiteY77" fmla="*/ 5480636 h 6858000"/>
                  <a:gd name="connsiteX78" fmla="*/ 335103 w 4543952"/>
                  <a:gd name="connsiteY78" fmla="*/ 5507666 h 6858000"/>
                  <a:gd name="connsiteX79" fmla="*/ 335103 w 4543952"/>
                  <a:gd name="connsiteY79" fmla="*/ 5507667 h 6858000"/>
                  <a:gd name="connsiteX80" fmla="*/ 337324 w 4543952"/>
                  <a:gd name="connsiteY80" fmla="*/ 5520421 h 6858000"/>
                  <a:gd name="connsiteX81" fmla="*/ 345722 w 4543952"/>
                  <a:gd name="connsiteY81" fmla="*/ 5531691 h 6858000"/>
                  <a:gd name="connsiteX82" fmla="*/ 345723 w 4543952"/>
                  <a:gd name="connsiteY82" fmla="*/ 5531693 h 6858000"/>
                  <a:gd name="connsiteX83" fmla="*/ 355869 w 4543952"/>
                  <a:gd name="connsiteY83" fmla="*/ 5547577 h 6858000"/>
                  <a:gd name="connsiteX84" fmla="*/ 346295 w 4543952"/>
                  <a:gd name="connsiteY84" fmla="*/ 5562745 h 6858000"/>
                  <a:gd name="connsiteX85" fmla="*/ 275047 w 4543952"/>
                  <a:gd name="connsiteY85" fmla="*/ 5704482 h 6858000"/>
                  <a:gd name="connsiteX86" fmla="*/ 269141 w 4543952"/>
                  <a:gd name="connsiteY86" fmla="*/ 5740487 h 6858000"/>
                  <a:gd name="connsiteX87" fmla="*/ 260376 w 4543952"/>
                  <a:gd name="connsiteY87" fmla="*/ 5760872 h 6858000"/>
                  <a:gd name="connsiteX88" fmla="*/ 171981 w 4543952"/>
                  <a:gd name="connsiteY88" fmla="*/ 5883750 h 6858000"/>
                  <a:gd name="connsiteX89" fmla="*/ 171979 w 4543952"/>
                  <a:gd name="connsiteY89" fmla="*/ 5883755 h 6858000"/>
                  <a:gd name="connsiteX90" fmla="*/ 160957 w 4543952"/>
                  <a:gd name="connsiteY90" fmla="*/ 5909350 h 6858000"/>
                  <a:gd name="connsiteX91" fmla="*/ 154076 w 4543952"/>
                  <a:gd name="connsiteY91" fmla="*/ 5935945 h 6858000"/>
                  <a:gd name="connsiteX92" fmla="*/ 154075 w 4543952"/>
                  <a:gd name="connsiteY92" fmla="*/ 5935948 h 6858000"/>
                  <a:gd name="connsiteX93" fmla="*/ 154075 w 4543952"/>
                  <a:gd name="connsiteY93" fmla="*/ 5935949 h 6858000"/>
                  <a:gd name="connsiteX94" fmla="*/ 154242 w 4543952"/>
                  <a:gd name="connsiteY94" fmla="*/ 5964476 h 6858000"/>
                  <a:gd name="connsiteX95" fmla="*/ 157695 w 4543952"/>
                  <a:gd name="connsiteY95" fmla="*/ 5993289 h 6858000"/>
                  <a:gd name="connsiteX96" fmla="*/ 157695 w 4543952"/>
                  <a:gd name="connsiteY96" fmla="*/ 5993291 h 6858000"/>
                  <a:gd name="connsiteX97" fmla="*/ 164171 w 4543952"/>
                  <a:gd name="connsiteY97" fmla="*/ 6026440 h 6858000"/>
                  <a:gd name="connsiteX98" fmla="*/ 220371 w 4543952"/>
                  <a:gd name="connsiteY98" fmla="*/ 6108738 h 6858000"/>
                  <a:gd name="connsiteX99" fmla="*/ 234064 w 4543952"/>
                  <a:gd name="connsiteY99" fmla="*/ 6133314 h 6858000"/>
                  <a:gd name="connsiteX100" fmla="*/ 218468 w 4543952"/>
                  <a:gd name="connsiteY100" fmla="*/ 6155599 h 6858000"/>
                  <a:gd name="connsiteX101" fmla="*/ 218465 w 4543952"/>
                  <a:gd name="connsiteY101" fmla="*/ 6155601 h 6858000"/>
                  <a:gd name="connsiteX102" fmla="*/ 179794 w 4543952"/>
                  <a:gd name="connsiteY102" fmla="*/ 6228755 h 6858000"/>
                  <a:gd name="connsiteX103" fmla="*/ 162457 w 4543952"/>
                  <a:gd name="connsiteY103" fmla="*/ 6361538 h 6858000"/>
                  <a:gd name="connsiteX104" fmla="*/ 162457 w 4543952"/>
                  <a:gd name="connsiteY104" fmla="*/ 6361539 h 6858000"/>
                  <a:gd name="connsiteX105" fmla="*/ 179794 w 4543952"/>
                  <a:gd name="connsiteY105" fmla="*/ 6228756 h 6858000"/>
                  <a:gd name="connsiteX106" fmla="*/ 218465 w 4543952"/>
                  <a:gd name="connsiteY106" fmla="*/ 6155602 h 6858000"/>
                  <a:gd name="connsiteX107" fmla="*/ 218468 w 4543952"/>
                  <a:gd name="connsiteY107" fmla="*/ 6155599 h 6858000"/>
                  <a:gd name="connsiteX108" fmla="*/ 230364 w 4543952"/>
                  <a:gd name="connsiteY108" fmla="*/ 6143189 h 6858000"/>
                  <a:gd name="connsiteX109" fmla="*/ 234064 w 4543952"/>
                  <a:gd name="connsiteY109" fmla="*/ 6133314 h 6858000"/>
                  <a:gd name="connsiteX110" fmla="*/ 234064 w 4543952"/>
                  <a:gd name="connsiteY110" fmla="*/ 6133313 h 6858000"/>
                  <a:gd name="connsiteX111" fmla="*/ 220371 w 4543952"/>
                  <a:gd name="connsiteY111" fmla="*/ 6108737 h 6858000"/>
                  <a:gd name="connsiteX112" fmla="*/ 164171 w 4543952"/>
                  <a:gd name="connsiteY112" fmla="*/ 6026439 h 6858000"/>
                  <a:gd name="connsiteX113" fmla="*/ 157695 w 4543952"/>
                  <a:gd name="connsiteY113" fmla="*/ 5993290 h 6858000"/>
                  <a:gd name="connsiteX114" fmla="*/ 157695 w 4543952"/>
                  <a:gd name="connsiteY114" fmla="*/ 5993289 h 6858000"/>
                  <a:gd name="connsiteX115" fmla="*/ 154075 w 4543952"/>
                  <a:gd name="connsiteY115" fmla="*/ 5935949 h 6858000"/>
                  <a:gd name="connsiteX116" fmla="*/ 154076 w 4543952"/>
                  <a:gd name="connsiteY116" fmla="*/ 5935945 h 6858000"/>
                  <a:gd name="connsiteX117" fmla="*/ 171979 w 4543952"/>
                  <a:gd name="connsiteY117" fmla="*/ 5883755 h 6858000"/>
                  <a:gd name="connsiteX118" fmla="*/ 171981 w 4543952"/>
                  <a:gd name="connsiteY118" fmla="*/ 5883751 h 6858000"/>
                  <a:gd name="connsiteX119" fmla="*/ 260376 w 4543952"/>
                  <a:gd name="connsiteY119" fmla="*/ 5760873 h 6858000"/>
                  <a:gd name="connsiteX120" fmla="*/ 269141 w 4543952"/>
                  <a:gd name="connsiteY120" fmla="*/ 5740488 h 6858000"/>
                  <a:gd name="connsiteX121" fmla="*/ 275047 w 4543952"/>
                  <a:gd name="connsiteY121" fmla="*/ 5704483 h 6858000"/>
                  <a:gd name="connsiteX122" fmla="*/ 346295 w 4543952"/>
                  <a:gd name="connsiteY122" fmla="*/ 5562746 h 6858000"/>
                  <a:gd name="connsiteX123" fmla="*/ 355869 w 4543952"/>
                  <a:gd name="connsiteY123" fmla="*/ 5547578 h 6858000"/>
                  <a:gd name="connsiteX124" fmla="*/ 355869 w 4543952"/>
                  <a:gd name="connsiteY124" fmla="*/ 5547577 h 6858000"/>
                  <a:gd name="connsiteX125" fmla="*/ 345723 w 4543952"/>
                  <a:gd name="connsiteY125" fmla="*/ 5531692 h 6858000"/>
                  <a:gd name="connsiteX126" fmla="*/ 345722 w 4543952"/>
                  <a:gd name="connsiteY126" fmla="*/ 5531691 h 6858000"/>
                  <a:gd name="connsiteX127" fmla="*/ 335103 w 4543952"/>
                  <a:gd name="connsiteY127" fmla="*/ 5507667 h 6858000"/>
                  <a:gd name="connsiteX128" fmla="*/ 339627 w 4543952"/>
                  <a:gd name="connsiteY128" fmla="*/ 5480637 h 6858000"/>
                  <a:gd name="connsiteX129" fmla="*/ 351249 w 4543952"/>
                  <a:gd name="connsiteY129" fmla="*/ 5425582 h 6858000"/>
                  <a:gd name="connsiteX130" fmla="*/ 359440 w 4543952"/>
                  <a:gd name="connsiteY130" fmla="*/ 5385384 h 6858000"/>
                  <a:gd name="connsiteX131" fmla="*/ 364317 w 4543952"/>
                  <a:gd name="connsiteY131" fmla="*/ 5355014 h 6858000"/>
                  <a:gd name="connsiteX132" fmla="*/ 364317 w 4543952"/>
                  <a:gd name="connsiteY132" fmla="*/ 5355013 h 6858000"/>
                  <a:gd name="connsiteX133" fmla="*/ 362870 w 4543952"/>
                  <a:gd name="connsiteY133" fmla="*/ 5326162 h 6858000"/>
                  <a:gd name="connsiteX134" fmla="*/ 360397 w 4543952"/>
                  <a:gd name="connsiteY134" fmla="*/ 5321350 h 6858000"/>
                  <a:gd name="connsiteX135" fmla="*/ 359341 w 4543952"/>
                  <a:gd name="connsiteY135" fmla="*/ 5312287 h 6858000"/>
                  <a:gd name="connsiteX136" fmla="*/ 335437 w 4543952"/>
                  <a:gd name="connsiteY136" fmla="*/ 5272795 h 6858000"/>
                  <a:gd name="connsiteX137" fmla="*/ 311981 w 4543952"/>
                  <a:gd name="connsiteY137" fmla="*/ 5229432 h 6858000"/>
                  <a:gd name="connsiteX138" fmla="*/ 311814 w 4543952"/>
                  <a:gd name="connsiteY138" fmla="*/ 5179067 h 6858000"/>
                  <a:gd name="connsiteX139" fmla="*/ 314362 w 4543952"/>
                  <a:gd name="connsiteY139" fmla="*/ 5172090 h 6858000"/>
                  <a:gd name="connsiteX140" fmla="*/ 315052 w 4543952"/>
                  <a:gd name="connsiteY140" fmla="*/ 5166113 h 6858000"/>
                  <a:gd name="connsiteX141" fmla="*/ 315052 w 4543952"/>
                  <a:gd name="connsiteY141" fmla="*/ 5166112 h 6858000"/>
                  <a:gd name="connsiteX142" fmla="*/ 308337 w 4543952"/>
                  <a:gd name="connsiteY142" fmla="*/ 5133224 h 6858000"/>
                  <a:gd name="connsiteX143" fmla="*/ 308338 w 4543952"/>
                  <a:gd name="connsiteY143" fmla="*/ 5133219 h 6858000"/>
                  <a:gd name="connsiteX144" fmla="*/ 321364 w 4543952"/>
                  <a:gd name="connsiteY144" fmla="*/ 5087449 h 6858000"/>
                  <a:gd name="connsiteX145" fmla="*/ 327270 w 4543952"/>
                  <a:gd name="connsiteY145" fmla="*/ 5072375 h 6858000"/>
                  <a:gd name="connsiteX146" fmla="*/ 334485 w 4543952"/>
                  <a:gd name="connsiteY146" fmla="*/ 5041521 h 6858000"/>
                  <a:gd name="connsiteX147" fmla="*/ 360964 w 4543952"/>
                  <a:gd name="connsiteY147" fmla="*/ 4987037 h 6858000"/>
                  <a:gd name="connsiteX148" fmla="*/ 376969 w 4543952"/>
                  <a:gd name="connsiteY148" fmla="*/ 4961455 h 6858000"/>
                  <a:gd name="connsiteX149" fmla="*/ 378247 w 4543952"/>
                  <a:gd name="connsiteY149" fmla="*/ 4957452 h 6858000"/>
                  <a:gd name="connsiteX150" fmla="*/ 381039 w 4543952"/>
                  <a:gd name="connsiteY150" fmla="*/ 4952672 h 6858000"/>
                  <a:gd name="connsiteX151" fmla="*/ 385799 w 4543952"/>
                  <a:gd name="connsiteY151" fmla="*/ 4933804 h 6858000"/>
                  <a:gd name="connsiteX152" fmla="*/ 384396 w 4543952"/>
                  <a:gd name="connsiteY152" fmla="*/ 4912167 h 6858000"/>
                  <a:gd name="connsiteX153" fmla="*/ 382691 w 4543952"/>
                  <a:gd name="connsiteY153" fmla="*/ 4889274 h 6858000"/>
                  <a:gd name="connsiteX154" fmla="*/ 390221 w 4543952"/>
                  <a:gd name="connsiteY154" fmla="*/ 4863342 h 6858000"/>
                  <a:gd name="connsiteX155" fmla="*/ 412401 w 4543952"/>
                  <a:gd name="connsiteY155" fmla="*/ 4828916 h 6858000"/>
                  <a:gd name="connsiteX156" fmla="*/ 427237 w 4543952"/>
                  <a:gd name="connsiteY156" fmla="*/ 4800483 h 6858000"/>
                  <a:gd name="connsiteX157" fmla="*/ 427237 w 4543952"/>
                  <a:gd name="connsiteY157" fmla="*/ 4800482 h 6858000"/>
                  <a:gd name="connsiteX158" fmla="*/ 425928 w 4543952"/>
                  <a:gd name="connsiteY158" fmla="*/ 4767763 h 6858000"/>
                  <a:gd name="connsiteX159" fmla="*/ 416021 w 4543952"/>
                  <a:gd name="connsiteY159" fmla="*/ 4677654 h 6858000"/>
                  <a:gd name="connsiteX160" fmla="*/ 408019 w 4543952"/>
                  <a:gd name="connsiteY160" fmla="*/ 4659173 h 6858000"/>
                  <a:gd name="connsiteX161" fmla="*/ 348009 w 4543952"/>
                  <a:gd name="connsiteY161" fmla="*/ 4482003 h 6858000"/>
                  <a:gd name="connsiteX162" fmla="*/ 347247 w 4543952"/>
                  <a:gd name="connsiteY162" fmla="*/ 4363890 h 6858000"/>
                  <a:gd name="connsiteX163" fmla="*/ 356201 w 4543952"/>
                  <a:gd name="connsiteY163" fmla="*/ 4324645 h 6858000"/>
                  <a:gd name="connsiteX164" fmla="*/ 396017 w 4543952"/>
                  <a:gd name="connsiteY164" fmla="*/ 4253014 h 6858000"/>
                  <a:gd name="connsiteX165" fmla="*/ 401733 w 4543952"/>
                  <a:gd name="connsiteY165" fmla="*/ 4221391 h 6858000"/>
                  <a:gd name="connsiteX166" fmla="*/ 332842 w 4543952"/>
                  <a:gd name="connsiteY166" fmla="*/ 2836171 h 6858000"/>
                  <a:gd name="connsiteX167" fmla="*/ 332842 w 4543952"/>
                  <a:gd name="connsiteY167" fmla="*/ 2836172 h 6858000"/>
                  <a:gd name="connsiteX168" fmla="*/ 341533 w 4543952"/>
                  <a:gd name="connsiteY168" fmla="*/ 2848793 h 6858000"/>
                  <a:gd name="connsiteX169" fmla="*/ 358166 w 4543952"/>
                  <a:gd name="connsiteY169" fmla="*/ 2903544 h 6858000"/>
                  <a:gd name="connsiteX170" fmla="*/ 366072 w 4543952"/>
                  <a:gd name="connsiteY170" fmla="*/ 2947858 h 6858000"/>
                  <a:gd name="connsiteX171" fmla="*/ 366072 w 4543952"/>
                  <a:gd name="connsiteY171" fmla="*/ 2947862 h 6858000"/>
                  <a:gd name="connsiteX172" fmla="*/ 362488 w 4543952"/>
                  <a:gd name="connsiteY172" fmla="*/ 2982147 h 6858000"/>
                  <a:gd name="connsiteX173" fmla="*/ 350796 w 4543952"/>
                  <a:gd name="connsiteY173" fmla="*/ 3077400 h 6858000"/>
                  <a:gd name="connsiteX174" fmla="*/ 350796 w 4543952"/>
                  <a:gd name="connsiteY174" fmla="*/ 3077401 h 6858000"/>
                  <a:gd name="connsiteX175" fmla="*/ 363250 w 4543952"/>
                  <a:gd name="connsiteY175" fmla="*/ 3172654 h 6858000"/>
                  <a:gd name="connsiteX176" fmla="*/ 410877 w 4543952"/>
                  <a:gd name="connsiteY176" fmla="*/ 3489467 h 6858000"/>
                  <a:gd name="connsiteX177" fmla="*/ 432976 w 4543952"/>
                  <a:gd name="connsiteY177" fmla="*/ 3544713 h 6858000"/>
                  <a:gd name="connsiteX178" fmla="*/ 445520 w 4543952"/>
                  <a:gd name="connsiteY178" fmla="*/ 3562320 h 6858000"/>
                  <a:gd name="connsiteX179" fmla="*/ 450598 w 4543952"/>
                  <a:gd name="connsiteY179" fmla="*/ 3574407 h 6858000"/>
                  <a:gd name="connsiteX180" fmla="*/ 448246 w 4543952"/>
                  <a:gd name="connsiteY180" fmla="*/ 3587173 h 6858000"/>
                  <a:gd name="connsiteX181" fmla="*/ 438500 w 4543952"/>
                  <a:gd name="connsiteY181" fmla="*/ 3606816 h 6858000"/>
                  <a:gd name="connsiteX182" fmla="*/ 424974 w 4543952"/>
                  <a:gd name="connsiteY182" fmla="*/ 3630631 h 6858000"/>
                  <a:gd name="connsiteX183" fmla="*/ 400733 w 4543952"/>
                  <a:gd name="connsiteY183" fmla="*/ 3680162 h 6858000"/>
                  <a:gd name="connsiteX184" fmla="*/ 400733 w 4543952"/>
                  <a:gd name="connsiteY184" fmla="*/ 3680163 h 6858000"/>
                  <a:gd name="connsiteX185" fmla="*/ 404781 w 4543952"/>
                  <a:gd name="connsiteY185" fmla="*/ 3734837 h 6858000"/>
                  <a:gd name="connsiteX186" fmla="*/ 404399 w 4543952"/>
                  <a:gd name="connsiteY186" fmla="*/ 3754651 h 6858000"/>
                  <a:gd name="connsiteX187" fmla="*/ 398042 w 4543952"/>
                  <a:gd name="connsiteY187" fmla="*/ 3789775 h 6858000"/>
                  <a:gd name="connsiteX188" fmla="*/ 398042 w 4543952"/>
                  <a:gd name="connsiteY188" fmla="*/ 3789776 h 6858000"/>
                  <a:gd name="connsiteX189" fmla="*/ 412973 w 4543952"/>
                  <a:gd name="connsiteY189" fmla="*/ 3822472 h 6858000"/>
                  <a:gd name="connsiteX190" fmla="*/ 427308 w 4543952"/>
                  <a:gd name="connsiteY190" fmla="*/ 3852619 h 6858000"/>
                  <a:gd name="connsiteX191" fmla="*/ 417926 w 4543952"/>
                  <a:gd name="connsiteY191" fmla="*/ 3885336 h 6858000"/>
                  <a:gd name="connsiteX192" fmla="*/ 417925 w 4543952"/>
                  <a:gd name="connsiteY192" fmla="*/ 3885337 h 6858000"/>
                  <a:gd name="connsiteX193" fmla="*/ 386040 w 4543952"/>
                  <a:gd name="connsiteY193" fmla="*/ 3962158 h 6858000"/>
                  <a:gd name="connsiteX194" fmla="*/ 386040 w 4543952"/>
                  <a:gd name="connsiteY194" fmla="*/ 3962159 h 6858000"/>
                  <a:gd name="connsiteX195" fmla="*/ 388431 w 4543952"/>
                  <a:gd name="connsiteY195" fmla="*/ 4002409 h 6858000"/>
                  <a:gd name="connsiteX196" fmla="*/ 401733 w 4543952"/>
                  <a:gd name="connsiteY196" fmla="*/ 4043837 h 6858000"/>
                  <a:gd name="connsiteX197" fmla="*/ 401733 w 4543952"/>
                  <a:gd name="connsiteY197" fmla="*/ 4043839 h 6858000"/>
                  <a:gd name="connsiteX198" fmla="*/ 416855 w 4543952"/>
                  <a:gd name="connsiteY198" fmla="*/ 4103825 h 6858000"/>
                  <a:gd name="connsiteX199" fmla="*/ 405544 w 4543952"/>
                  <a:gd name="connsiteY199" fmla="*/ 4165381 h 6858000"/>
                  <a:gd name="connsiteX200" fmla="*/ 405543 w 4543952"/>
                  <a:gd name="connsiteY200" fmla="*/ 4165382 h 6858000"/>
                  <a:gd name="connsiteX201" fmla="*/ 401638 w 4543952"/>
                  <a:gd name="connsiteY201" fmla="*/ 4192386 h 6858000"/>
                  <a:gd name="connsiteX202" fmla="*/ 401638 w 4543952"/>
                  <a:gd name="connsiteY202" fmla="*/ 4192387 h 6858000"/>
                  <a:gd name="connsiteX203" fmla="*/ 405543 w 4543952"/>
                  <a:gd name="connsiteY203" fmla="*/ 4165383 h 6858000"/>
                  <a:gd name="connsiteX204" fmla="*/ 405544 w 4543952"/>
                  <a:gd name="connsiteY204" fmla="*/ 4165381 h 6858000"/>
                  <a:gd name="connsiteX205" fmla="*/ 414887 w 4543952"/>
                  <a:gd name="connsiteY205" fmla="*/ 4134255 h 6858000"/>
                  <a:gd name="connsiteX206" fmla="*/ 416855 w 4543952"/>
                  <a:gd name="connsiteY206" fmla="*/ 4103825 h 6858000"/>
                  <a:gd name="connsiteX207" fmla="*/ 416855 w 4543952"/>
                  <a:gd name="connsiteY207" fmla="*/ 4103824 h 6858000"/>
                  <a:gd name="connsiteX208" fmla="*/ 401733 w 4543952"/>
                  <a:gd name="connsiteY208" fmla="*/ 4043838 h 6858000"/>
                  <a:gd name="connsiteX209" fmla="*/ 401733 w 4543952"/>
                  <a:gd name="connsiteY209" fmla="*/ 4043837 h 6858000"/>
                  <a:gd name="connsiteX210" fmla="*/ 386040 w 4543952"/>
                  <a:gd name="connsiteY210" fmla="*/ 3962159 h 6858000"/>
                  <a:gd name="connsiteX211" fmla="*/ 395544 w 4543952"/>
                  <a:gd name="connsiteY211" fmla="*/ 3923124 h 6858000"/>
                  <a:gd name="connsiteX212" fmla="*/ 417925 w 4543952"/>
                  <a:gd name="connsiteY212" fmla="*/ 3885338 h 6858000"/>
                  <a:gd name="connsiteX213" fmla="*/ 417926 w 4543952"/>
                  <a:gd name="connsiteY213" fmla="*/ 3885336 h 6858000"/>
                  <a:gd name="connsiteX214" fmla="*/ 426528 w 4543952"/>
                  <a:gd name="connsiteY214" fmla="*/ 3868763 h 6858000"/>
                  <a:gd name="connsiteX215" fmla="*/ 427308 w 4543952"/>
                  <a:gd name="connsiteY215" fmla="*/ 3852619 h 6858000"/>
                  <a:gd name="connsiteX216" fmla="*/ 427308 w 4543952"/>
                  <a:gd name="connsiteY216" fmla="*/ 3852618 h 6858000"/>
                  <a:gd name="connsiteX217" fmla="*/ 412973 w 4543952"/>
                  <a:gd name="connsiteY217" fmla="*/ 3822471 h 6858000"/>
                  <a:gd name="connsiteX218" fmla="*/ 398042 w 4543952"/>
                  <a:gd name="connsiteY218" fmla="*/ 3789775 h 6858000"/>
                  <a:gd name="connsiteX219" fmla="*/ 404399 w 4543952"/>
                  <a:gd name="connsiteY219" fmla="*/ 3754652 h 6858000"/>
                  <a:gd name="connsiteX220" fmla="*/ 404781 w 4543952"/>
                  <a:gd name="connsiteY220" fmla="*/ 3734837 h 6858000"/>
                  <a:gd name="connsiteX221" fmla="*/ 404781 w 4543952"/>
                  <a:gd name="connsiteY221" fmla="*/ 3734836 h 6858000"/>
                  <a:gd name="connsiteX222" fmla="*/ 400733 w 4543952"/>
                  <a:gd name="connsiteY222" fmla="*/ 3680163 h 6858000"/>
                  <a:gd name="connsiteX223" fmla="*/ 407246 w 4543952"/>
                  <a:gd name="connsiteY223" fmla="*/ 3654415 h 6858000"/>
                  <a:gd name="connsiteX224" fmla="*/ 424974 w 4543952"/>
                  <a:gd name="connsiteY224" fmla="*/ 3630632 h 6858000"/>
                  <a:gd name="connsiteX225" fmla="*/ 438500 w 4543952"/>
                  <a:gd name="connsiteY225" fmla="*/ 3606817 h 6858000"/>
                  <a:gd name="connsiteX226" fmla="*/ 450598 w 4543952"/>
                  <a:gd name="connsiteY226" fmla="*/ 3574408 h 6858000"/>
                  <a:gd name="connsiteX227" fmla="*/ 450598 w 4543952"/>
                  <a:gd name="connsiteY227" fmla="*/ 3574407 h 6858000"/>
                  <a:gd name="connsiteX228" fmla="*/ 432976 w 4543952"/>
                  <a:gd name="connsiteY228" fmla="*/ 3544712 h 6858000"/>
                  <a:gd name="connsiteX229" fmla="*/ 410877 w 4543952"/>
                  <a:gd name="connsiteY229" fmla="*/ 3489466 h 6858000"/>
                  <a:gd name="connsiteX230" fmla="*/ 363250 w 4543952"/>
                  <a:gd name="connsiteY230" fmla="*/ 3172653 h 6858000"/>
                  <a:gd name="connsiteX231" fmla="*/ 350796 w 4543952"/>
                  <a:gd name="connsiteY231" fmla="*/ 3077401 h 6858000"/>
                  <a:gd name="connsiteX232" fmla="*/ 362488 w 4543952"/>
                  <a:gd name="connsiteY232" fmla="*/ 2982148 h 6858000"/>
                  <a:gd name="connsiteX233" fmla="*/ 366072 w 4543952"/>
                  <a:gd name="connsiteY233" fmla="*/ 2947862 h 6858000"/>
                  <a:gd name="connsiteX234" fmla="*/ 366072 w 4543952"/>
                  <a:gd name="connsiteY234" fmla="*/ 2947861 h 6858000"/>
                  <a:gd name="connsiteX235" fmla="*/ 366072 w 4543952"/>
                  <a:gd name="connsiteY235" fmla="*/ 2947858 h 6858000"/>
                  <a:gd name="connsiteX236" fmla="*/ 361441 w 4543952"/>
                  <a:gd name="connsiteY236" fmla="*/ 2914327 h 6858000"/>
                  <a:gd name="connsiteX237" fmla="*/ 358166 w 4543952"/>
                  <a:gd name="connsiteY237" fmla="*/ 2903544 h 6858000"/>
                  <a:gd name="connsiteX238" fmla="*/ 357138 w 4543952"/>
                  <a:gd name="connsiteY238" fmla="*/ 2897784 h 6858000"/>
                  <a:gd name="connsiteX239" fmla="*/ 341533 w 4543952"/>
                  <a:gd name="connsiteY239" fmla="*/ 2848792 h 6858000"/>
                  <a:gd name="connsiteX240" fmla="*/ 296001 w 4543952"/>
                  <a:gd name="connsiteY240" fmla="*/ 2745351 h 6858000"/>
                  <a:gd name="connsiteX241" fmla="*/ 289670 w 4543952"/>
                  <a:gd name="connsiteY241" fmla="*/ 2770757 h 6858000"/>
                  <a:gd name="connsiteX242" fmla="*/ 290080 w 4543952"/>
                  <a:gd name="connsiteY242" fmla="*/ 2778005 h 6858000"/>
                  <a:gd name="connsiteX243" fmla="*/ 289301 w 4543952"/>
                  <a:gd name="connsiteY243" fmla="*/ 2782304 h 6858000"/>
                  <a:gd name="connsiteX244" fmla="*/ 290501 w 4543952"/>
                  <a:gd name="connsiteY244" fmla="*/ 2785439 h 6858000"/>
                  <a:gd name="connsiteX245" fmla="*/ 290929 w 4543952"/>
                  <a:gd name="connsiteY245" fmla="*/ 2793022 h 6858000"/>
                  <a:gd name="connsiteX246" fmla="*/ 300579 w 4543952"/>
                  <a:gd name="connsiteY246" fmla="*/ 2811779 h 6858000"/>
                  <a:gd name="connsiteX247" fmla="*/ 300582 w 4543952"/>
                  <a:gd name="connsiteY247" fmla="*/ 2811786 h 6858000"/>
                  <a:gd name="connsiteX248" fmla="*/ 300583 w 4543952"/>
                  <a:gd name="connsiteY248" fmla="*/ 2811786 h 6858000"/>
                  <a:gd name="connsiteX249" fmla="*/ 300579 w 4543952"/>
                  <a:gd name="connsiteY249" fmla="*/ 2811779 h 6858000"/>
                  <a:gd name="connsiteX250" fmla="*/ 290501 w 4543952"/>
                  <a:gd name="connsiteY250" fmla="*/ 2785439 h 6858000"/>
                  <a:gd name="connsiteX251" fmla="*/ 290080 w 4543952"/>
                  <a:gd name="connsiteY251" fmla="*/ 2778005 h 6858000"/>
                  <a:gd name="connsiteX252" fmla="*/ 817328 w 4543952"/>
                  <a:gd name="connsiteY252" fmla="*/ 1508457 h 6858000"/>
                  <a:gd name="connsiteX253" fmla="*/ 845421 w 4543952"/>
                  <a:gd name="connsiteY253" fmla="*/ 1596212 h 6858000"/>
                  <a:gd name="connsiteX254" fmla="*/ 843517 w 4543952"/>
                  <a:gd name="connsiteY254" fmla="*/ 1624979 h 6858000"/>
                  <a:gd name="connsiteX255" fmla="*/ 786935 w 4543952"/>
                  <a:gd name="connsiteY255" fmla="*/ 1697752 h 6858000"/>
                  <a:gd name="connsiteX256" fmla="*/ 764267 w 4543952"/>
                  <a:gd name="connsiteY256" fmla="*/ 1733187 h 6858000"/>
                  <a:gd name="connsiteX257" fmla="*/ 722546 w 4543952"/>
                  <a:gd name="connsiteY257" fmla="*/ 1833774 h 6858000"/>
                  <a:gd name="connsiteX258" fmla="*/ 714925 w 4543952"/>
                  <a:gd name="connsiteY258" fmla="*/ 1842157 h 6858000"/>
                  <a:gd name="connsiteX259" fmla="*/ 624434 w 4543952"/>
                  <a:gd name="connsiteY259" fmla="*/ 1916453 h 6858000"/>
                  <a:gd name="connsiteX260" fmla="*/ 609004 w 4543952"/>
                  <a:gd name="connsiteY260" fmla="*/ 1933218 h 6858000"/>
                  <a:gd name="connsiteX261" fmla="*/ 584999 w 4543952"/>
                  <a:gd name="connsiteY261" fmla="*/ 1953412 h 6858000"/>
                  <a:gd name="connsiteX262" fmla="*/ 538516 w 4543952"/>
                  <a:gd name="connsiteY262" fmla="*/ 2016468 h 6858000"/>
                  <a:gd name="connsiteX263" fmla="*/ 523657 w 4543952"/>
                  <a:gd name="connsiteY263" fmla="*/ 2094577 h 6858000"/>
                  <a:gd name="connsiteX264" fmla="*/ 500986 w 4543952"/>
                  <a:gd name="connsiteY264" fmla="*/ 2188878 h 6858000"/>
                  <a:gd name="connsiteX265" fmla="*/ 485746 w 4543952"/>
                  <a:gd name="connsiteY265" fmla="*/ 2228313 h 6858000"/>
                  <a:gd name="connsiteX266" fmla="*/ 456789 w 4543952"/>
                  <a:gd name="connsiteY266" fmla="*/ 2334043 h 6858000"/>
                  <a:gd name="connsiteX267" fmla="*/ 432404 w 4543952"/>
                  <a:gd name="connsiteY267" fmla="*/ 2409484 h 6858000"/>
                  <a:gd name="connsiteX268" fmla="*/ 415303 w 4543952"/>
                  <a:gd name="connsiteY268" fmla="*/ 2435912 h 6858000"/>
                  <a:gd name="connsiteX269" fmla="*/ 415303 w 4543952"/>
                  <a:gd name="connsiteY269" fmla="*/ 2435912 h 6858000"/>
                  <a:gd name="connsiteX270" fmla="*/ 415303 w 4543952"/>
                  <a:gd name="connsiteY270" fmla="*/ 2435912 h 6858000"/>
                  <a:gd name="connsiteX271" fmla="*/ 414227 w 4543952"/>
                  <a:gd name="connsiteY271" fmla="*/ 2440915 h 6858000"/>
                  <a:gd name="connsiteX272" fmla="*/ 409472 w 4543952"/>
                  <a:gd name="connsiteY272" fmla="*/ 2463016 h 6858000"/>
                  <a:gd name="connsiteX273" fmla="*/ 409472 w 4543952"/>
                  <a:gd name="connsiteY273" fmla="*/ 2463017 h 6858000"/>
                  <a:gd name="connsiteX274" fmla="*/ 411535 w 4543952"/>
                  <a:gd name="connsiteY274" fmla="*/ 2490550 h 6858000"/>
                  <a:gd name="connsiteX275" fmla="*/ 418115 w 4543952"/>
                  <a:gd name="connsiteY275" fmla="*/ 2518261 h 6858000"/>
                  <a:gd name="connsiteX276" fmla="*/ 418115 w 4543952"/>
                  <a:gd name="connsiteY276" fmla="*/ 2518264 h 6858000"/>
                  <a:gd name="connsiteX277" fmla="*/ 421759 w 4543952"/>
                  <a:gd name="connsiteY277" fmla="*/ 2545006 h 6858000"/>
                  <a:gd name="connsiteX278" fmla="*/ 417545 w 4543952"/>
                  <a:gd name="connsiteY278" fmla="*/ 2571033 h 6858000"/>
                  <a:gd name="connsiteX279" fmla="*/ 344391 w 4543952"/>
                  <a:gd name="connsiteY279" fmla="*/ 2668000 h 6858000"/>
                  <a:gd name="connsiteX280" fmla="*/ 296001 w 4543952"/>
                  <a:gd name="connsiteY280" fmla="*/ 2745347 h 6858000"/>
                  <a:gd name="connsiteX281" fmla="*/ 296001 w 4543952"/>
                  <a:gd name="connsiteY281" fmla="*/ 2745348 h 6858000"/>
                  <a:gd name="connsiteX282" fmla="*/ 344391 w 4543952"/>
                  <a:gd name="connsiteY282" fmla="*/ 2668001 h 6858000"/>
                  <a:gd name="connsiteX283" fmla="*/ 417545 w 4543952"/>
                  <a:gd name="connsiteY283" fmla="*/ 2571034 h 6858000"/>
                  <a:gd name="connsiteX284" fmla="*/ 421760 w 4543952"/>
                  <a:gd name="connsiteY284" fmla="*/ 2545006 h 6858000"/>
                  <a:gd name="connsiteX285" fmla="*/ 421759 w 4543952"/>
                  <a:gd name="connsiteY285" fmla="*/ 2545006 h 6858000"/>
                  <a:gd name="connsiteX286" fmla="*/ 421760 w 4543952"/>
                  <a:gd name="connsiteY286" fmla="*/ 2545005 h 6858000"/>
                  <a:gd name="connsiteX287" fmla="*/ 418115 w 4543952"/>
                  <a:gd name="connsiteY287" fmla="*/ 2518263 h 6858000"/>
                  <a:gd name="connsiteX288" fmla="*/ 418115 w 4543952"/>
                  <a:gd name="connsiteY288" fmla="*/ 2518261 h 6858000"/>
                  <a:gd name="connsiteX289" fmla="*/ 409472 w 4543952"/>
                  <a:gd name="connsiteY289" fmla="*/ 2463017 h 6858000"/>
                  <a:gd name="connsiteX290" fmla="*/ 414227 w 4543952"/>
                  <a:gd name="connsiteY290" fmla="*/ 2440915 h 6858000"/>
                  <a:gd name="connsiteX291" fmla="*/ 415303 w 4543952"/>
                  <a:gd name="connsiteY291" fmla="*/ 2435912 h 6858000"/>
                  <a:gd name="connsiteX292" fmla="*/ 432404 w 4543952"/>
                  <a:gd name="connsiteY292" fmla="*/ 2409485 h 6858000"/>
                  <a:gd name="connsiteX293" fmla="*/ 456789 w 4543952"/>
                  <a:gd name="connsiteY293" fmla="*/ 2334044 h 6858000"/>
                  <a:gd name="connsiteX294" fmla="*/ 485746 w 4543952"/>
                  <a:gd name="connsiteY294" fmla="*/ 2228314 h 6858000"/>
                  <a:gd name="connsiteX295" fmla="*/ 500986 w 4543952"/>
                  <a:gd name="connsiteY295" fmla="*/ 2188879 h 6858000"/>
                  <a:gd name="connsiteX296" fmla="*/ 523657 w 4543952"/>
                  <a:gd name="connsiteY296" fmla="*/ 2094578 h 6858000"/>
                  <a:gd name="connsiteX297" fmla="*/ 538516 w 4543952"/>
                  <a:gd name="connsiteY297" fmla="*/ 2016469 h 6858000"/>
                  <a:gd name="connsiteX298" fmla="*/ 584999 w 4543952"/>
                  <a:gd name="connsiteY298" fmla="*/ 1953413 h 6858000"/>
                  <a:gd name="connsiteX299" fmla="*/ 609004 w 4543952"/>
                  <a:gd name="connsiteY299" fmla="*/ 1933219 h 6858000"/>
                  <a:gd name="connsiteX300" fmla="*/ 624434 w 4543952"/>
                  <a:gd name="connsiteY300" fmla="*/ 1916454 h 6858000"/>
                  <a:gd name="connsiteX301" fmla="*/ 714925 w 4543952"/>
                  <a:gd name="connsiteY301" fmla="*/ 1842158 h 6858000"/>
                  <a:gd name="connsiteX302" fmla="*/ 722546 w 4543952"/>
                  <a:gd name="connsiteY302" fmla="*/ 1833775 h 6858000"/>
                  <a:gd name="connsiteX303" fmla="*/ 764267 w 4543952"/>
                  <a:gd name="connsiteY303" fmla="*/ 1733188 h 6858000"/>
                  <a:gd name="connsiteX304" fmla="*/ 786936 w 4543952"/>
                  <a:gd name="connsiteY304" fmla="*/ 1697753 h 6858000"/>
                  <a:gd name="connsiteX305" fmla="*/ 843517 w 4543952"/>
                  <a:gd name="connsiteY305" fmla="*/ 1624980 h 6858000"/>
                  <a:gd name="connsiteX306" fmla="*/ 845422 w 4543952"/>
                  <a:gd name="connsiteY306" fmla="*/ 1596213 h 6858000"/>
                  <a:gd name="connsiteX307" fmla="*/ 798723 w 4543952"/>
                  <a:gd name="connsiteY307" fmla="*/ 1459072 h 6858000"/>
                  <a:gd name="connsiteX308" fmla="*/ 807941 w 4543952"/>
                  <a:gd name="connsiteY308" fmla="*/ 1481571 h 6858000"/>
                  <a:gd name="connsiteX309" fmla="*/ 798724 w 4543952"/>
                  <a:gd name="connsiteY309" fmla="*/ 1459073 h 6858000"/>
                  <a:gd name="connsiteX310" fmla="*/ 779530 w 4543952"/>
                  <a:gd name="connsiteY310" fmla="*/ 1268757 h 6858000"/>
                  <a:gd name="connsiteX311" fmla="*/ 774363 w 4543952"/>
                  <a:gd name="connsiteY311" fmla="*/ 1286068 h 6858000"/>
                  <a:gd name="connsiteX312" fmla="*/ 752025 w 4543952"/>
                  <a:gd name="connsiteY312" fmla="*/ 1350626 h 6858000"/>
                  <a:gd name="connsiteX313" fmla="*/ 757620 w 4543952"/>
                  <a:gd name="connsiteY313" fmla="*/ 1413839 h 6858000"/>
                  <a:gd name="connsiteX314" fmla="*/ 752026 w 4543952"/>
                  <a:gd name="connsiteY314" fmla="*/ 1350627 h 6858000"/>
                  <a:gd name="connsiteX315" fmla="*/ 774363 w 4543952"/>
                  <a:gd name="connsiteY315" fmla="*/ 1286069 h 6858000"/>
                  <a:gd name="connsiteX316" fmla="*/ 779530 w 4543952"/>
                  <a:gd name="connsiteY316" fmla="*/ 1268757 h 6858000"/>
                  <a:gd name="connsiteX317" fmla="*/ 837801 w 4543952"/>
                  <a:gd name="connsiteY317" fmla="*/ 773034 h 6858000"/>
                  <a:gd name="connsiteX318" fmla="*/ 829801 w 4543952"/>
                  <a:gd name="connsiteY318" fmla="*/ 854378 h 6858000"/>
                  <a:gd name="connsiteX319" fmla="*/ 798747 w 4543952"/>
                  <a:gd name="connsiteY319" fmla="*/ 915342 h 6858000"/>
                  <a:gd name="connsiteX320" fmla="*/ 788269 w 4543952"/>
                  <a:gd name="connsiteY320" fmla="*/ 927154 h 6858000"/>
                  <a:gd name="connsiteX321" fmla="*/ 791889 w 4543952"/>
                  <a:gd name="connsiteY321" fmla="*/ 1097086 h 6858000"/>
                  <a:gd name="connsiteX322" fmla="*/ 796271 w 4543952"/>
                  <a:gd name="connsiteY322" fmla="*/ 1123184 h 6858000"/>
                  <a:gd name="connsiteX323" fmla="*/ 771553 w 4543952"/>
                  <a:gd name="connsiteY323" fmla="*/ 1184028 h 6858000"/>
                  <a:gd name="connsiteX324" fmla="*/ 796272 w 4543952"/>
                  <a:gd name="connsiteY324" fmla="*/ 1123185 h 6858000"/>
                  <a:gd name="connsiteX325" fmla="*/ 791890 w 4543952"/>
                  <a:gd name="connsiteY325" fmla="*/ 1097087 h 6858000"/>
                  <a:gd name="connsiteX326" fmla="*/ 788270 w 4543952"/>
                  <a:gd name="connsiteY326" fmla="*/ 927155 h 6858000"/>
                  <a:gd name="connsiteX327" fmla="*/ 798748 w 4543952"/>
                  <a:gd name="connsiteY327" fmla="*/ 915343 h 6858000"/>
                  <a:gd name="connsiteX328" fmla="*/ 829801 w 4543952"/>
                  <a:gd name="connsiteY328" fmla="*/ 854379 h 6858000"/>
                  <a:gd name="connsiteX329" fmla="*/ 837801 w 4543952"/>
                  <a:gd name="connsiteY329" fmla="*/ 773035 h 6858000"/>
                  <a:gd name="connsiteX330" fmla="*/ 782400 w 4543952"/>
                  <a:gd name="connsiteY330" fmla="*/ 517850 h 6858000"/>
                  <a:gd name="connsiteX331" fmla="*/ 791317 w 4543952"/>
                  <a:gd name="connsiteY331" fmla="*/ 556046 h 6858000"/>
                  <a:gd name="connsiteX332" fmla="*/ 797795 w 4543952"/>
                  <a:gd name="connsiteY332" fmla="*/ 580049 h 6858000"/>
                  <a:gd name="connsiteX333" fmla="*/ 801176 w 4543952"/>
                  <a:gd name="connsiteY333" fmla="*/ 642536 h 6858000"/>
                  <a:gd name="connsiteX334" fmla="*/ 813700 w 4543952"/>
                  <a:gd name="connsiteY334" fmla="*/ 694927 h 6858000"/>
                  <a:gd name="connsiteX335" fmla="*/ 801177 w 4543952"/>
                  <a:gd name="connsiteY335" fmla="*/ 642537 h 6858000"/>
                  <a:gd name="connsiteX336" fmla="*/ 797796 w 4543952"/>
                  <a:gd name="connsiteY336" fmla="*/ 580050 h 6858000"/>
                  <a:gd name="connsiteX337" fmla="*/ 791318 w 4543952"/>
                  <a:gd name="connsiteY337" fmla="*/ 556047 h 6858000"/>
                  <a:gd name="connsiteX338" fmla="*/ 783887 w 4543952"/>
                  <a:gd name="connsiteY338" fmla="*/ 313532 h 6858000"/>
                  <a:gd name="connsiteX339" fmla="*/ 786245 w 4543952"/>
                  <a:gd name="connsiteY339" fmla="*/ 324057 h 6858000"/>
                  <a:gd name="connsiteX340" fmla="*/ 784459 w 4543952"/>
                  <a:gd name="connsiteY340" fmla="*/ 338869 h 6858000"/>
                  <a:gd name="connsiteX341" fmla="*/ 784454 w 4543952"/>
                  <a:gd name="connsiteY341" fmla="*/ 338897 h 6858000"/>
                  <a:gd name="connsiteX342" fmla="*/ 778363 w 4543952"/>
                  <a:gd name="connsiteY342" fmla="*/ 367327 h 6858000"/>
                  <a:gd name="connsiteX343" fmla="*/ 774553 w 4543952"/>
                  <a:gd name="connsiteY343" fmla="*/ 395639 h 6858000"/>
                  <a:gd name="connsiteX344" fmla="*/ 784454 w 4543952"/>
                  <a:gd name="connsiteY344" fmla="*/ 338897 h 6858000"/>
                  <a:gd name="connsiteX345" fmla="*/ 784460 w 4543952"/>
                  <a:gd name="connsiteY345" fmla="*/ 338870 h 6858000"/>
                  <a:gd name="connsiteX346" fmla="*/ 783888 w 4543952"/>
                  <a:gd name="connsiteY346" fmla="*/ 313533 h 6858000"/>
                  <a:gd name="connsiteX347" fmla="*/ 761560 w 4543952"/>
                  <a:gd name="connsiteY347" fmla="*/ 281567 h 6858000"/>
                  <a:gd name="connsiteX348" fmla="*/ 766454 w 4543952"/>
                  <a:gd name="connsiteY348" fmla="*/ 295414 h 6858000"/>
                  <a:gd name="connsiteX349" fmla="*/ 766455 w 4543952"/>
                  <a:gd name="connsiteY349" fmla="*/ 295414 h 6858000"/>
                  <a:gd name="connsiteX350" fmla="*/ 774880 w 4543952"/>
                  <a:gd name="connsiteY350" fmla="*/ 24485 h 6858000"/>
                  <a:gd name="connsiteX351" fmla="*/ 777142 w 4543952"/>
                  <a:gd name="connsiteY351" fmla="*/ 74128 h 6858000"/>
                  <a:gd name="connsiteX352" fmla="*/ 767023 w 4543952"/>
                  <a:gd name="connsiteY352" fmla="*/ 151568 h 6858000"/>
                  <a:gd name="connsiteX353" fmla="*/ 766824 w 4543952"/>
                  <a:gd name="connsiteY353" fmla="*/ 153387 h 6858000"/>
                  <a:gd name="connsiteX354" fmla="*/ 763010 w 4543952"/>
                  <a:gd name="connsiteY354" fmla="*/ 177270 h 6858000"/>
                  <a:gd name="connsiteX355" fmla="*/ 758551 w 4543952"/>
                  <a:gd name="connsiteY355" fmla="*/ 228943 h 6858000"/>
                  <a:gd name="connsiteX356" fmla="*/ 766824 w 4543952"/>
                  <a:gd name="connsiteY356" fmla="*/ 153387 h 6858000"/>
                  <a:gd name="connsiteX357" fmla="*/ 771220 w 4543952"/>
                  <a:gd name="connsiteY357" fmla="*/ 125860 h 6858000"/>
                  <a:gd name="connsiteX358" fmla="*/ 777143 w 4543952"/>
                  <a:gd name="connsiteY358" fmla="*/ 74128 h 6858000"/>
                  <a:gd name="connsiteX359" fmla="*/ 313354 w 4543952"/>
                  <a:gd name="connsiteY359" fmla="*/ 0 h 6858000"/>
                  <a:gd name="connsiteX360" fmla="*/ 777461 w 4543952"/>
                  <a:gd name="connsiteY360" fmla="*/ 0 h 6858000"/>
                  <a:gd name="connsiteX361" fmla="*/ 774743 w 4543952"/>
                  <a:gd name="connsiteY361" fmla="*/ 21485 h 6858000"/>
                  <a:gd name="connsiteX362" fmla="*/ 777461 w 4543952"/>
                  <a:gd name="connsiteY362" fmla="*/ 0 h 6858000"/>
                  <a:gd name="connsiteX363" fmla="*/ 4543952 w 4543952"/>
                  <a:gd name="connsiteY363" fmla="*/ 1 h 6858000"/>
                  <a:gd name="connsiteX364" fmla="*/ 4543952 w 4543952"/>
                  <a:gd name="connsiteY364" fmla="*/ 6858000 h 6858000"/>
                  <a:gd name="connsiteX365" fmla="*/ 284400 w 4543952"/>
                  <a:gd name="connsiteY365" fmla="*/ 6858000 h 6858000"/>
                  <a:gd name="connsiteX366" fmla="*/ 112147 w 4543952"/>
                  <a:gd name="connsiteY366" fmla="*/ 6858000 h 6858000"/>
                  <a:gd name="connsiteX367" fmla="*/ 102447 w 4543952"/>
                  <a:gd name="connsiteY367" fmla="*/ 6815515 h 6858000"/>
                  <a:gd name="connsiteX368" fmla="*/ 83396 w 4543952"/>
                  <a:gd name="connsiteY368" fmla="*/ 6748457 h 6858000"/>
                  <a:gd name="connsiteX369" fmla="*/ 61870 w 4543952"/>
                  <a:gd name="connsiteY369" fmla="*/ 6584811 h 6858000"/>
                  <a:gd name="connsiteX370" fmla="*/ 41105 w 4543952"/>
                  <a:gd name="connsiteY370" fmla="*/ 6415832 h 6858000"/>
                  <a:gd name="connsiteX371" fmla="*/ 34247 w 4543952"/>
                  <a:gd name="connsiteY371" fmla="*/ 6323057 h 6858000"/>
                  <a:gd name="connsiteX372" fmla="*/ 23386 w 4543952"/>
                  <a:gd name="connsiteY372" fmla="*/ 6242092 h 6858000"/>
                  <a:gd name="connsiteX373" fmla="*/ 16528 w 4543952"/>
                  <a:gd name="connsiteY373" fmla="*/ 6171604 h 6858000"/>
                  <a:gd name="connsiteX374" fmla="*/ 2622 w 4543952"/>
                  <a:gd name="connsiteY374" fmla="*/ 6059396 h 6858000"/>
                  <a:gd name="connsiteX375" fmla="*/ 0 w 4543952"/>
                  <a:gd name="connsiteY375" fmla="*/ 6041768 h 6858000"/>
                  <a:gd name="connsiteX376" fmla="*/ 0 w 4543952"/>
                  <a:gd name="connsiteY376" fmla="*/ 6000936 h 6858000"/>
                  <a:gd name="connsiteX377" fmla="*/ 3670 w 4543952"/>
                  <a:gd name="connsiteY377" fmla="*/ 5957594 h 6858000"/>
                  <a:gd name="connsiteX378" fmla="*/ 0 w 4543952"/>
                  <a:gd name="connsiteY378" fmla="*/ 5912510 h 6858000"/>
                  <a:gd name="connsiteX379" fmla="*/ 0 w 4543952"/>
                  <a:gd name="connsiteY379" fmla="*/ 5886400 h 6858000"/>
                  <a:gd name="connsiteX380" fmla="*/ 1098 w 4543952"/>
                  <a:gd name="connsiteY380" fmla="*/ 5864317 h 6858000"/>
                  <a:gd name="connsiteX381" fmla="*/ 24720 w 4543952"/>
                  <a:gd name="connsiteY381" fmla="*/ 5790591 h 6858000"/>
                  <a:gd name="connsiteX382" fmla="*/ 26434 w 4543952"/>
                  <a:gd name="connsiteY382" fmla="*/ 5781829 h 6858000"/>
                  <a:gd name="connsiteX383" fmla="*/ 35771 w 4543952"/>
                  <a:gd name="connsiteY383" fmla="*/ 5733439 h 6858000"/>
                  <a:gd name="connsiteX384" fmla="*/ 38819 w 4543952"/>
                  <a:gd name="connsiteY384" fmla="*/ 5706958 h 6858000"/>
                  <a:gd name="connsiteX385" fmla="*/ 58250 w 4543952"/>
                  <a:gd name="connsiteY385" fmla="*/ 5606371 h 6858000"/>
                  <a:gd name="connsiteX386" fmla="*/ 67394 w 4543952"/>
                  <a:gd name="connsiteY386" fmla="*/ 5548459 h 6858000"/>
                  <a:gd name="connsiteX387" fmla="*/ 66060 w 4543952"/>
                  <a:gd name="connsiteY387" fmla="*/ 5501593 h 6858000"/>
                  <a:gd name="connsiteX388" fmla="*/ 64346 w 4543952"/>
                  <a:gd name="connsiteY388" fmla="*/ 5419294 h 6858000"/>
                  <a:gd name="connsiteX389" fmla="*/ 59964 w 4543952"/>
                  <a:gd name="connsiteY389" fmla="*/ 5393004 h 6858000"/>
                  <a:gd name="connsiteX390" fmla="*/ 72538 w 4543952"/>
                  <a:gd name="connsiteY390" fmla="*/ 5274128 h 6858000"/>
                  <a:gd name="connsiteX391" fmla="*/ 73490 w 4543952"/>
                  <a:gd name="connsiteY391" fmla="*/ 5206307 h 6858000"/>
                  <a:gd name="connsiteX392" fmla="*/ 89113 w 4543952"/>
                  <a:gd name="connsiteY392" fmla="*/ 5129915 h 6858000"/>
                  <a:gd name="connsiteX393" fmla="*/ 88351 w 4543952"/>
                  <a:gd name="connsiteY393" fmla="*/ 5107626 h 6858000"/>
                  <a:gd name="connsiteX394" fmla="*/ 87016 w 4543952"/>
                  <a:gd name="connsiteY394" fmla="*/ 5082669 h 6858000"/>
                  <a:gd name="connsiteX395" fmla="*/ 85872 w 4543952"/>
                  <a:gd name="connsiteY395" fmla="*/ 5006085 h 6858000"/>
                  <a:gd name="connsiteX396" fmla="*/ 80158 w 4543952"/>
                  <a:gd name="connsiteY396" fmla="*/ 4959601 h 6858000"/>
                  <a:gd name="connsiteX397" fmla="*/ 83586 w 4543952"/>
                  <a:gd name="connsiteY397" fmla="*/ 4871018 h 6858000"/>
                  <a:gd name="connsiteX398" fmla="*/ 78634 w 4543952"/>
                  <a:gd name="connsiteY398" fmla="*/ 4838249 h 6858000"/>
                  <a:gd name="connsiteX399" fmla="*/ 78062 w 4543952"/>
                  <a:gd name="connsiteY399" fmla="*/ 4755380 h 6858000"/>
                  <a:gd name="connsiteX400" fmla="*/ 80920 w 4543952"/>
                  <a:gd name="connsiteY400" fmla="*/ 4681082 h 6858000"/>
                  <a:gd name="connsiteX401" fmla="*/ 79396 w 4543952"/>
                  <a:gd name="connsiteY401" fmla="*/ 4609451 h 6858000"/>
                  <a:gd name="connsiteX402" fmla="*/ 73110 w 4543952"/>
                  <a:gd name="connsiteY402" fmla="*/ 4558206 h 6858000"/>
                  <a:gd name="connsiteX403" fmla="*/ 69300 w 4543952"/>
                  <a:gd name="connsiteY403" fmla="*/ 4502578 h 6858000"/>
                  <a:gd name="connsiteX404" fmla="*/ 46629 w 4543952"/>
                  <a:gd name="connsiteY404" fmla="*/ 4349221 h 6858000"/>
                  <a:gd name="connsiteX405" fmla="*/ 52153 w 4543952"/>
                  <a:gd name="connsiteY405" fmla="*/ 4320836 h 6858000"/>
                  <a:gd name="connsiteX406" fmla="*/ 57297 w 4543952"/>
                  <a:gd name="connsiteY406" fmla="*/ 4159666 h 6858000"/>
                  <a:gd name="connsiteX407" fmla="*/ 56915 w 4543952"/>
                  <a:gd name="connsiteY407" fmla="*/ 4124613 h 6858000"/>
                  <a:gd name="connsiteX408" fmla="*/ 79396 w 4543952"/>
                  <a:gd name="connsiteY408" fmla="*/ 4030502 h 6858000"/>
                  <a:gd name="connsiteX409" fmla="*/ 43771 w 4543952"/>
                  <a:gd name="connsiteY409" fmla="*/ 3885337 h 6858000"/>
                  <a:gd name="connsiteX410" fmla="*/ 426 w 4543952"/>
                  <a:gd name="connsiteY410" fmla="*/ 3786776 h 6858000"/>
                  <a:gd name="connsiteX411" fmla="*/ 0 w 4543952"/>
                  <a:gd name="connsiteY411" fmla="*/ 3773896 h 6858000"/>
                  <a:gd name="connsiteX412" fmla="*/ 0 w 4543952"/>
                  <a:gd name="connsiteY412" fmla="*/ 3393881 h 6858000"/>
                  <a:gd name="connsiteX413" fmla="*/ 11838 w 4543952"/>
                  <a:gd name="connsiteY413" fmla="*/ 3359515 h 6858000"/>
                  <a:gd name="connsiteX414" fmla="*/ 12910 w 4543952"/>
                  <a:gd name="connsiteY414" fmla="*/ 3318770 h 6858000"/>
                  <a:gd name="connsiteX415" fmla="*/ 6718 w 4543952"/>
                  <a:gd name="connsiteY415" fmla="*/ 3304078 h 6858000"/>
                  <a:gd name="connsiteX416" fmla="*/ 0 w 4543952"/>
                  <a:gd name="connsiteY416" fmla="*/ 3297656 h 6858000"/>
                  <a:gd name="connsiteX417" fmla="*/ 0 w 4543952"/>
                  <a:gd name="connsiteY417" fmla="*/ 3207866 h 6858000"/>
                  <a:gd name="connsiteX418" fmla="*/ 15553 w 4543952"/>
                  <a:gd name="connsiteY418" fmla="*/ 3186770 h 6858000"/>
                  <a:gd name="connsiteX419" fmla="*/ 36341 w 4543952"/>
                  <a:gd name="connsiteY419" fmla="*/ 3107499 h 6858000"/>
                  <a:gd name="connsiteX420" fmla="*/ 38057 w 4543952"/>
                  <a:gd name="connsiteY420" fmla="*/ 3042727 h 6858000"/>
                  <a:gd name="connsiteX421" fmla="*/ 54249 w 4543952"/>
                  <a:gd name="connsiteY421" fmla="*/ 2901942 h 6858000"/>
                  <a:gd name="connsiteX422" fmla="*/ 77300 w 4543952"/>
                  <a:gd name="connsiteY422" fmla="*/ 2809929 h 6858000"/>
                  <a:gd name="connsiteX423" fmla="*/ 103399 w 4543952"/>
                  <a:gd name="connsiteY423" fmla="*/ 2743825 h 6858000"/>
                  <a:gd name="connsiteX424" fmla="*/ 137500 w 4543952"/>
                  <a:gd name="connsiteY424" fmla="*/ 2649142 h 6858000"/>
                  <a:gd name="connsiteX425" fmla="*/ 155217 w 4543952"/>
                  <a:gd name="connsiteY425" fmla="*/ 2554078 h 6858000"/>
                  <a:gd name="connsiteX426" fmla="*/ 177507 w 4543952"/>
                  <a:gd name="connsiteY426" fmla="*/ 2485306 h 6858000"/>
                  <a:gd name="connsiteX427" fmla="*/ 192748 w 4543952"/>
                  <a:gd name="connsiteY427" fmla="*/ 2401291 h 6858000"/>
                  <a:gd name="connsiteX428" fmla="*/ 193318 w 4543952"/>
                  <a:gd name="connsiteY428" fmla="*/ 2330805 h 6858000"/>
                  <a:gd name="connsiteX429" fmla="*/ 190652 w 4543952"/>
                  <a:gd name="connsiteY429" fmla="*/ 2220311 h 6858000"/>
                  <a:gd name="connsiteX430" fmla="*/ 236753 w 4543952"/>
                  <a:gd name="connsiteY430" fmla="*/ 2085053 h 6858000"/>
                  <a:gd name="connsiteX431" fmla="*/ 247042 w 4543952"/>
                  <a:gd name="connsiteY431" fmla="*/ 2030377 h 6858000"/>
                  <a:gd name="connsiteX432" fmla="*/ 251804 w 4543952"/>
                  <a:gd name="connsiteY432" fmla="*/ 1978939 h 6858000"/>
                  <a:gd name="connsiteX433" fmla="*/ 282475 w 4543952"/>
                  <a:gd name="connsiteY433" fmla="*/ 1869779 h 6858000"/>
                  <a:gd name="connsiteX434" fmla="*/ 292573 w 4543952"/>
                  <a:gd name="connsiteY434" fmla="*/ 1825392 h 6858000"/>
                  <a:gd name="connsiteX435" fmla="*/ 292381 w 4543952"/>
                  <a:gd name="connsiteY435" fmla="*/ 1763286 h 6858000"/>
                  <a:gd name="connsiteX436" fmla="*/ 306480 w 4543952"/>
                  <a:gd name="connsiteY436" fmla="*/ 1650316 h 6858000"/>
                  <a:gd name="connsiteX437" fmla="*/ 347629 w 4543952"/>
                  <a:gd name="connsiteY437" fmla="*/ 1537536 h 6858000"/>
                  <a:gd name="connsiteX438" fmla="*/ 343629 w 4543952"/>
                  <a:gd name="connsiteY438" fmla="*/ 1489719 h 6858000"/>
                  <a:gd name="connsiteX439" fmla="*/ 344581 w 4543952"/>
                  <a:gd name="connsiteY439" fmla="*/ 1472574 h 6858000"/>
                  <a:gd name="connsiteX440" fmla="*/ 367252 w 4543952"/>
                  <a:gd name="connsiteY440" fmla="*/ 1318455 h 6858000"/>
                  <a:gd name="connsiteX441" fmla="*/ 369728 w 4543952"/>
                  <a:gd name="connsiteY441" fmla="*/ 1303023 h 6858000"/>
                  <a:gd name="connsiteX442" fmla="*/ 389921 w 4543952"/>
                  <a:gd name="connsiteY442" fmla="*/ 1230632 h 6858000"/>
                  <a:gd name="connsiteX443" fmla="*/ 402495 w 4543952"/>
                  <a:gd name="connsiteY443" fmla="*/ 1048124 h 6858000"/>
                  <a:gd name="connsiteX444" fmla="*/ 404019 w 4543952"/>
                  <a:gd name="connsiteY444" fmla="*/ 1036886 h 6858000"/>
                  <a:gd name="connsiteX445" fmla="*/ 393923 w 4543952"/>
                  <a:gd name="connsiteY445" fmla="*/ 975732 h 6858000"/>
                  <a:gd name="connsiteX446" fmla="*/ 379634 w 4543952"/>
                  <a:gd name="connsiteY446" fmla="*/ 945443 h 6858000"/>
                  <a:gd name="connsiteX447" fmla="*/ 364774 w 4543952"/>
                  <a:gd name="connsiteY447" fmla="*/ 898197 h 6858000"/>
                  <a:gd name="connsiteX448" fmla="*/ 359250 w 4543952"/>
                  <a:gd name="connsiteY448" fmla="*/ 850188 h 6858000"/>
                  <a:gd name="connsiteX449" fmla="*/ 381730 w 4543952"/>
                  <a:gd name="connsiteY449" fmla="*/ 769604 h 6858000"/>
                  <a:gd name="connsiteX450" fmla="*/ 384016 w 4543952"/>
                  <a:gd name="connsiteY450" fmla="*/ 740267 h 6858000"/>
                  <a:gd name="connsiteX451" fmla="*/ 394875 w 4543952"/>
                  <a:gd name="connsiteY451" fmla="*/ 674922 h 6858000"/>
                  <a:gd name="connsiteX452" fmla="*/ 394113 w 4543952"/>
                  <a:gd name="connsiteY452" fmla="*/ 617771 h 6858000"/>
                  <a:gd name="connsiteX453" fmla="*/ 376776 w 4543952"/>
                  <a:gd name="connsiteY453" fmla="*/ 571859 h 6858000"/>
                  <a:gd name="connsiteX454" fmla="*/ 373348 w 4543952"/>
                  <a:gd name="connsiteY454" fmla="*/ 505181 h 6858000"/>
                  <a:gd name="connsiteX455" fmla="*/ 385920 w 4543952"/>
                  <a:gd name="connsiteY455" fmla="*/ 462125 h 6858000"/>
                  <a:gd name="connsiteX456" fmla="*/ 387634 w 4543952"/>
                  <a:gd name="connsiteY456" fmla="*/ 453363 h 6858000"/>
                  <a:gd name="connsiteX457" fmla="*/ 388399 w 4543952"/>
                  <a:gd name="connsiteY457" fmla="*/ 340773 h 6858000"/>
                  <a:gd name="connsiteX458" fmla="*/ 350487 w 4543952"/>
                  <a:gd name="connsiteY458" fmla="*/ 200181 h 6858000"/>
                  <a:gd name="connsiteX459" fmla="*/ 342485 w 4543952"/>
                  <a:gd name="connsiteY459" fmla="*/ 176938 h 6858000"/>
                  <a:gd name="connsiteX460" fmla="*/ 328579 w 4543952"/>
                  <a:gd name="connsiteY460" fmla="*/ 63586 h 6858000"/>
                  <a:gd name="connsiteX461" fmla="*/ 314480 w 4543952"/>
                  <a:gd name="connsiteY461" fmla="*/ 281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</a:cxnLst>
                <a:rect l="l" t="t" r="r" b="b"/>
                <a:pathLst>
                  <a:path w="4543952" h="6858000">
                    <a:moveTo>
                      <a:pt x="328959" y="6564619"/>
                    </a:moveTo>
                    <a:lnTo>
                      <a:pt x="306480" y="6588624"/>
                    </a:lnTo>
                    <a:cubicBezTo>
                      <a:pt x="298003" y="6597577"/>
                      <a:pt x="291954" y="6611341"/>
                      <a:pt x="289858" y="6625223"/>
                    </a:cubicBezTo>
                    <a:lnTo>
                      <a:pt x="289858" y="6625224"/>
                    </a:lnTo>
                    <a:lnTo>
                      <a:pt x="289870" y="6645551"/>
                    </a:lnTo>
                    <a:lnTo>
                      <a:pt x="296953" y="6662539"/>
                    </a:lnTo>
                    <a:lnTo>
                      <a:pt x="296953" y="6662541"/>
                    </a:lnTo>
                    <a:lnTo>
                      <a:pt x="296954" y="6662543"/>
                    </a:lnTo>
                    <a:lnTo>
                      <a:pt x="311551" y="6702975"/>
                    </a:lnTo>
                    <a:lnTo>
                      <a:pt x="297715" y="6742551"/>
                    </a:lnTo>
                    <a:lnTo>
                      <a:pt x="297714" y="6742554"/>
                    </a:lnTo>
                    <a:lnTo>
                      <a:pt x="283011" y="6776799"/>
                    </a:lnTo>
                    <a:lnTo>
                      <a:pt x="278238" y="6812061"/>
                    </a:lnTo>
                    <a:lnTo>
                      <a:pt x="278237" y="6812062"/>
                    </a:lnTo>
                    <a:lnTo>
                      <a:pt x="278237" y="6812063"/>
                    </a:lnTo>
                    <a:lnTo>
                      <a:pt x="278238" y="6812061"/>
                    </a:lnTo>
                    <a:lnTo>
                      <a:pt x="297714" y="6742554"/>
                    </a:lnTo>
                    <a:lnTo>
                      <a:pt x="297715" y="6742552"/>
                    </a:lnTo>
                    <a:cubicBezTo>
                      <a:pt x="306003" y="6729218"/>
                      <a:pt x="311147" y="6716168"/>
                      <a:pt x="311551" y="6702976"/>
                    </a:cubicBezTo>
                    <a:lnTo>
                      <a:pt x="311551" y="6702975"/>
                    </a:lnTo>
                    <a:lnTo>
                      <a:pt x="308405" y="6683026"/>
                    </a:lnTo>
                    <a:lnTo>
                      <a:pt x="296954" y="6662543"/>
                    </a:lnTo>
                    <a:lnTo>
                      <a:pt x="296953" y="6662540"/>
                    </a:lnTo>
                    <a:lnTo>
                      <a:pt x="296953" y="6662539"/>
                    </a:lnTo>
                    <a:lnTo>
                      <a:pt x="289858" y="6625224"/>
                    </a:lnTo>
                    <a:lnTo>
                      <a:pt x="306480" y="6588625"/>
                    </a:lnTo>
                    <a:cubicBezTo>
                      <a:pt x="312576" y="6582146"/>
                      <a:pt x="318672" y="6575478"/>
                      <a:pt x="328959" y="6564620"/>
                    </a:cubicBezTo>
                    <a:close/>
                    <a:moveTo>
                      <a:pt x="248638" y="6438980"/>
                    </a:moveTo>
                    <a:cubicBezTo>
                      <a:pt x="258140" y="6444076"/>
                      <a:pt x="265617" y="6451649"/>
                      <a:pt x="268569" y="6463840"/>
                    </a:cubicBezTo>
                    <a:lnTo>
                      <a:pt x="268572" y="6463848"/>
                    </a:lnTo>
                    <a:lnTo>
                      <a:pt x="279556" y="6508051"/>
                    </a:lnTo>
                    <a:lnTo>
                      <a:pt x="282367" y="6513011"/>
                    </a:lnTo>
                    <a:lnTo>
                      <a:pt x="284834" y="6521803"/>
                    </a:lnTo>
                    <a:lnTo>
                      <a:pt x="301172" y="6546194"/>
                    </a:lnTo>
                    <a:lnTo>
                      <a:pt x="301172" y="6546193"/>
                    </a:lnTo>
                    <a:lnTo>
                      <a:pt x="282367" y="6513011"/>
                    </a:lnTo>
                    <a:lnTo>
                      <a:pt x="268572" y="6463848"/>
                    </a:lnTo>
                    <a:lnTo>
                      <a:pt x="268569" y="6463839"/>
                    </a:lnTo>
                    <a:close/>
                    <a:moveTo>
                      <a:pt x="166047" y="6392242"/>
                    </a:moveTo>
                    <a:lnTo>
                      <a:pt x="173364" y="6407332"/>
                    </a:lnTo>
                    <a:lnTo>
                      <a:pt x="173364" y="6407331"/>
                    </a:lnTo>
                    <a:close/>
                    <a:moveTo>
                      <a:pt x="401733" y="4221390"/>
                    </a:moveTo>
                    <a:lnTo>
                      <a:pt x="396017" y="4253013"/>
                    </a:lnTo>
                    <a:cubicBezTo>
                      <a:pt x="383824" y="4277400"/>
                      <a:pt x="368204" y="4300069"/>
                      <a:pt x="356201" y="4324644"/>
                    </a:cubicBezTo>
                    <a:cubicBezTo>
                      <a:pt x="350487" y="4336456"/>
                      <a:pt x="347439" y="4350553"/>
                      <a:pt x="347247" y="4363889"/>
                    </a:cubicBezTo>
                    <a:lnTo>
                      <a:pt x="347247" y="4363890"/>
                    </a:lnTo>
                    <a:cubicBezTo>
                      <a:pt x="346295" y="4403325"/>
                      <a:pt x="346295" y="4442761"/>
                      <a:pt x="348009" y="4482004"/>
                    </a:cubicBezTo>
                    <a:cubicBezTo>
                      <a:pt x="350677" y="4546776"/>
                      <a:pt x="351249" y="4612500"/>
                      <a:pt x="408019" y="4659174"/>
                    </a:cubicBezTo>
                    <a:cubicBezTo>
                      <a:pt x="412591" y="4662986"/>
                      <a:pt x="415259" y="4671176"/>
                      <a:pt x="416021" y="4677655"/>
                    </a:cubicBezTo>
                    <a:cubicBezTo>
                      <a:pt x="419640" y="4707564"/>
                      <a:pt x="420022" y="4738235"/>
                      <a:pt x="425928" y="4767764"/>
                    </a:cubicBezTo>
                    <a:lnTo>
                      <a:pt x="427237" y="4800482"/>
                    </a:lnTo>
                    <a:lnTo>
                      <a:pt x="412401" y="4828915"/>
                    </a:lnTo>
                    <a:cubicBezTo>
                      <a:pt x="404115" y="4837702"/>
                      <a:pt x="397114" y="4847213"/>
                      <a:pt x="391971" y="4857316"/>
                    </a:cubicBezTo>
                    <a:lnTo>
                      <a:pt x="390221" y="4863342"/>
                    </a:lnTo>
                    <a:lnTo>
                      <a:pt x="387469" y="4867613"/>
                    </a:lnTo>
                    <a:lnTo>
                      <a:pt x="382691" y="4889274"/>
                    </a:lnTo>
                    <a:lnTo>
                      <a:pt x="382691" y="4889275"/>
                    </a:lnTo>
                    <a:cubicBezTo>
                      <a:pt x="382122" y="4896713"/>
                      <a:pt x="382634" y="4904357"/>
                      <a:pt x="384396" y="4912168"/>
                    </a:cubicBezTo>
                    <a:lnTo>
                      <a:pt x="385799" y="4933804"/>
                    </a:lnTo>
                    <a:lnTo>
                      <a:pt x="378247" y="4957452"/>
                    </a:lnTo>
                    <a:lnTo>
                      <a:pt x="360964" y="4987036"/>
                    </a:lnTo>
                    <a:cubicBezTo>
                      <a:pt x="349725" y="5003800"/>
                      <a:pt x="335627" y="5022851"/>
                      <a:pt x="334485" y="5041520"/>
                    </a:cubicBezTo>
                    <a:cubicBezTo>
                      <a:pt x="333557" y="5057380"/>
                      <a:pt x="327458" y="5072410"/>
                      <a:pt x="321371" y="5087422"/>
                    </a:cubicBezTo>
                    <a:lnTo>
                      <a:pt x="321364" y="5087449"/>
                    </a:lnTo>
                    <a:lnTo>
                      <a:pt x="315482" y="5102460"/>
                    </a:lnTo>
                    <a:lnTo>
                      <a:pt x="308338" y="5133219"/>
                    </a:lnTo>
                    <a:lnTo>
                      <a:pt x="308337" y="5133223"/>
                    </a:lnTo>
                    <a:lnTo>
                      <a:pt x="308337" y="5133224"/>
                    </a:lnTo>
                    <a:lnTo>
                      <a:pt x="315052" y="5166113"/>
                    </a:lnTo>
                    <a:lnTo>
                      <a:pt x="314362" y="5172089"/>
                    </a:lnTo>
                    <a:cubicBezTo>
                      <a:pt x="313481" y="5174399"/>
                      <a:pt x="312290" y="5176875"/>
                      <a:pt x="311814" y="5179066"/>
                    </a:cubicBezTo>
                    <a:lnTo>
                      <a:pt x="311814" y="5179067"/>
                    </a:lnTo>
                    <a:cubicBezTo>
                      <a:pt x="304574" y="5214121"/>
                      <a:pt x="311624" y="5247078"/>
                      <a:pt x="335437" y="5272796"/>
                    </a:cubicBezTo>
                    <a:lnTo>
                      <a:pt x="360397" y="5321350"/>
                    </a:lnTo>
                    <a:lnTo>
                      <a:pt x="364317" y="5355013"/>
                    </a:lnTo>
                    <a:lnTo>
                      <a:pt x="359440" y="5385383"/>
                    </a:lnTo>
                    <a:cubicBezTo>
                      <a:pt x="356201" y="5398720"/>
                      <a:pt x="353915" y="5412056"/>
                      <a:pt x="351249" y="5425581"/>
                    </a:cubicBezTo>
                    <a:cubicBezTo>
                      <a:pt x="347439" y="5443869"/>
                      <a:pt x="343437" y="5462350"/>
                      <a:pt x="339627" y="5480636"/>
                    </a:cubicBezTo>
                    <a:cubicBezTo>
                      <a:pt x="337722" y="5489496"/>
                      <a:pt x="335151" y="5498831"/>
                      <a:pt x="335103" y="5507666"/>
                    </a:cubicBezTo>
                    <a:lnTo>
                      <a:pt x="335103" y="5507667"/>
                    </a:lnTo>
                    <a:lnTo>
                      <a:pt x="337324" y="5520421"/>
                    </a:lnTo>
                    <a:lnTo>
                      <a:pt x="345722" y="5531691"/>
                    </a:lnTo>
                    <a:lnTo>
                      <a:pt x="345723" y="5531693"/>
                    </a:lnTo>
                    <a:lnTo>
                      <a:pt x="355869" y="5547577"/>
                    </a:lnTo>
                    <a:lnTo>
                      <a:pt x="346295" y="5562745"/>
                    </a:lnTo>
                    <a:cubicBezTo>
                      <a:pt x="303622" y="5600466"/>
                      <a:pt x="276951" y="5646188"/>
                      <a:pt x="275047" y="5704482"/>
                    </a:cubicBezTo>
                    <a:cubicBezTo>
                      <a:pt x="274665" y="5716484"/>
                      <a:pt x="271999" y="5728677"/>
                      <a:pt x="269141" y="5740487"/>
                    </a:cubicBezTo>
                    <a:cubicBezTo>
                      <a:pt x="267426" y="5747727"/>
                      <a:pt x="265520" y="5756492"/>
                      <a:pt x="260376" y="5760872"/>
                    </a:cubicBezTo>
                    <a:cubicBezTo>
                      <a:pt x="221133" y="5794973"/>
                      <a:pt x="193890" y="5837456"/>
                      <a:pt x="171981" y="5883750"/>
                    </a:cubicBezTo>
                    <a:lnTo>
                      <a:pt x="171979" y="5883755"/>
                    </a:lnTo>
                    <a:lnTo>
                      <a:pt x="160957" y="5909350"/>
                    </a:lnTo>
                    <a:lnTo>
                      <a:pt x="154076" y="5935945"/>
                    </a:lnTo>
                    <a:lnTo>
                      <a:pt x="154075" y="5935948"/>
                    </a:lnTo>
                    <a:lnTo>
                      <a:pt x="154075" y="5935949"/>
                    </a:lnTo>
                    <a:lnTo>
                      <a:pt x="154242" y="5964476"/>
                    </a:lnTo>
                    <a:lnTo>
                      <a:pt x="157695" y="5993289"/>
                    </a:lnTo>
                    <a:lnTo>
                      <a:pt x="157695" y="5993291"/>
                    </a:lnTo>
                    <a:cubicBezTo>
                      <a:pt x="158837" y="6004531"/>
                      <a:pt x="158647" y="6017485"/>
                      <a:pt x="164171" y="6026440"/>
                    </a:cubicBezTo>
                    <a:cubicBezTo>
                      <a:pt x="181508" y="6054825"/>
                      <a:pt x="200176" y="6082258"/>
                      <a:pt x="220371" y="6108738"/>
                    </a:cubicBezTo>
                    <a:lnTo>
                      <a:pt x="234064" y="6133314"/>
                    </a:lnTo>
                    <a:lnTo>
                      <a:pt x="218468" y="6155599"/>
                    </a:lnTo>
                    <a:lnTo>
                      <a:pt x="218465" y="6155601"/>
                    </a:lnTo>
                    <a:cubicBezTo>
                      <a:pt x="196176" y="6175796"/>
                      <a:pt x="184556" y="6200943"/>
                      <a:pt x="179794" y="6228755"/>
                    </a:cubicBezTo>
                    <a:cubicBezTo>
                      <a:pt x="172363" y="6272763"/>
                      <a:pt x="166077" y="6317150"/>
                      <a:pt x="162457" y="6361538"/>
                    </a:cubicBezTo>
                    <a:lnTo>
                      <a:pt x="162457" y="6361539"/>
                    </a:lnTo>
                    <a:lnTo>
                      <a:pt x="179794" y="6228756"/>
                    </a:lnTo>
                    <a:cubicBezTo>
                      <a:pt x="184556" y="6200944"/>
                      <a:pt x="196176" y="6175797"/>
                      <a:pt x="218465" y="6155602"/>
                    </a:cubicBezTo>
                    <a:lnTo>
                      <a:pt x="218468" y="6155599"/>
                    </a:lnTo>
                    <a:lnTo>
                      <a:pt x="230364" y="6143189"/>
                    </a:lnTo>
                    <a:lnTo>
                      <a:pt x="234064" y="6133314"/>
                    </a:lnTo>
                    <a:lnTo>
                      <a:pt x="234064" y="6133313"/>
                    </a:lnTo>
                    <a:cubicBezTo>
                      <a:pt x="233993" y="6126883"/>
                      <a:pt x="229039" y="6120073"/>
                      <a:pt x="220371" y="6108737"/>
                    </a:cubicBezTo>
                    <a:cubicBezTo>
                      <a:pt x="200176" y="6082257"/>
                      <a:pt x="181508" y="6054824"/>
                      <a:pt x="164171" y="6026439"/>
                    </a:cubicBezTo>
                    <a:cubicBezTo>
                      <a:pt x="158647" y="6017484"/>
                      <a:pt x="158837" y="6004530"/>
                      <a:pt x="157695" y="5993290"/>
                    </a:cubicBezTo>
                    <a:lnTo>
                      <a:pt x="157695" y="5993289"/>
                    </a:lnTo>
                    <a:lnTo>
                      <a:pt x="154075" y="5935949"/>
                    </a:lnTo>
                    <a:lnTo>
                      <a:pt x="154076" y="5935945"/>
                    </a:lnTo>
                    <a:lnTo>
                      <a:pt x="171979" y="5883755"/>
                    </a:lnTo>
                    <a:lnTo>
                      <a:pt x="171981" y="5883751"/>
                    </a:lnTo>
                    <a:cubicBezTo>
                      <a:pt x="193890" y="5837457"/>
                      <a:pt x="221133" y="5794974"/>
                      <a:pt x="260376" y="5760873"/>
                    </a:cubicBezTo>
                    <a:cubicBezTo>
                      <a:pt x="265520" y="5756493"/>
                      <a:pt x="267426" y="5747728"/>
                      <a:pt x="269141" y="5740488"/>
                    </a:cubicBezTo>
                    <a:cubicBezTo>
                      <a:pt x="271999" y="5728678"/>
                      <a:pt x="274665" y="5716485"/>
                      <a:pt x="275047" y="5704483"/>
                    </a:cubicBezTo>
                    <a:cubicBezTo>
                      <a:pt x="276951" y="5646189"/>
                      <a:pt x="303622" y="5600467"/>
                      <a:pt x="346295" y="5562746"/>
                    </a:cubicBezTo>
                    <a:cubicBezTo>
                      <a:pt x="352392" y="5557317"/>
                      <a:pt x="355774" y="5552507"/>
                      <a:pt x="355869" y="5547578"/>
                    </a:cubicBezTo>
                    <a:lnTo>
                      <a:pt x="355869" y="5547577"/>
                    </a:lnTo>
                    <a:cubicBezTo>
                      <a:pt x="355964" y="5542648"/>
                      <a:pt x="352773" y="5537599"/>
                      <a:pt x="345723" y="5531692"/>
                    </a:cubicBezTo>
                    <a:lnTo>
                      <a:pt x="345722" y="5531691"/>
                    </a:lnTo>
                    <a:lnTo>
                      <a:pt x="335103" y="5507667"/>
                    </a:lnTo>
                    <a:lnTo>
                      <a:pt x="339627" y="5480637"/>
                    </a:lnTo>
                    <a:cubicBezTo>
                      <a:pt x="343437" y="5462351"/>
                      <a:pt x="347439" y="5443870"/>
                      <a:pt x="351249" y="5425582"/>
                    </a:cubicBezTo>
                    <a:cubicBezTo>
                      <a:pt x="353915" y="5412057"/>
                      <a:pt x="356201" y="5398721"/>
                      <a:pt x="359440" y="5385384"/>
                    </a:cubicBezTo>
                    <a:cubicBezTo>
                      <a:pt x="361965" y="5375002"/>
                      <a:pt x="363668" y="5364882"/>
                      <a:pt x="364317" y="5355014"/>
                    </a:cubicBezTo>
                    <a:lnTo>
                      <a:pt x="364317" y="5355013"/>
                    </a:lnTo>
                    <a:lnTo>
                      <a:pt x="362870" y="5326162"/>
                    </a:lnTo>
                    <a:lnTo>
                      <a:pt x="360397" y="5321350"/>
                    </a:lnTo>
                    <a:lnTo>
                      <a:pt x="359341" y="5312287"/>
                    </a:lnTo>
                    <a:cubicBezTo>
                      <a:pt x="354789" y="5298594"/>
                      <a:pt x="347082" y="5285440"/>
                      <a:pt x="335437" y="5272795"/>
                    </a:cubicBezTo>
                    <a:cubicBezTo>
                      <a:pt x="323531" y="5259936"/>
                      <a:pt x="315815" y="5245268"/>
                      <a:pt x="311981" y="5229432"/>
                    </a:cubicBezTo>
                    <a:lnTo>
                      <a:pt x="311814" y="5179067"/>
                    </a:lnTo>
                    <a:lnTo>
                      <a:pt x="314362" y="5172090"/>
                    </a:lnTo>
                    <a:cubicBezTo>
                      <a:pt x="315243" y="5169780"/>
                      <a:pt x="315814" y="5167637"/>
                      <a:pt x="315052" y="5166113"/>
                    </a:cubicBezTo>
                    <a:lnTo>
                      <a:pt x="315052" y="5166112"/>
                    </a:lnTo>
                    <a:lnTo>
                      <a:pt x="308337" y="5133224"/>
                    </a:lnTo>
                    <a:lnTo>
                      <a:pt x="308338" y="5133219"/>
                    </a:lnTo>
                    <a:lnTo>
                      <a:pt x="321364" y="5087449"/>
                    </a:lnTo>
                    <a:lnTo>
                      <a:pt x="327270" y="5072375"/>
                    </a:lnTo>
                    <a:cubicBezTo>
                      <a:pt x="330949" y="5062299"/>
                      <a:pt x="333866" y="5052095"/>
                      <a:pt x="334485" y="5041521"/>
                    </a:cubicBezTo>
                    <a:cubicBezTo>
                      <a:pt x="335627" y="5022852"/>
                      <a:pt x="349725" y="5003801"/>
                      <a:pt x="360964" y="4987037"/>
                    </a:cubicBezTo>
                    <a:cubicBezTo>
                      <a:pt x="366751" y="4978392"/>
                      <a:pt x="372458" y="4970096"/>
                      <a:pt x="376969" y="4961455"/>
                    </a:cubicBezTo>
                    <a:lnTo>
                      <a:pt x="378247" y="4957452"/>
                    </a:lnTo>
                    <a:lnTo>
                      <a:pt x="381039" y="4952672"/>
                    </a:lnTo>
                    <a:lnTo>
                      <a:pt x="385799" y="4933804"/>
                    </a:lnTo>
                    <a:cubicBezTo>
                      <a:pt x="386468" y="4927121"/>
                      <a:pt x="386111" y="4919978"/>
                      <a:pt x="384396" y="4912167"/>
                    </a:cubicBezTo>
                    <a:lnTo>
                      <a:pt x="382691" y="4889274"/>
                    </a:lnTo>
                    <a:lnTo>
                      <a:pt x="390221" y="4863342"/>
                    </a:lnTo>
                    <a:lnTo>
                      <a:pt x="412401" y="4828916"/>
                    </a:lnTo>
                    <a:cubicBezTo>
                      <a:pt x="420784" y="4819963"/>
                      <a:pt x="425356" y="4810580"/>
                      <a:pt x="427237" y="4800483"/>
                    </a:cubicBezTo>
                    <a:lnTo>
                      <a:pt x="427237" y="4800482"/>
                    </a:lnTo>
                    <a:cubicBezTo>
                      <a:pt x="429119" y="4790385"/>
                      <a:pt x="428309" y="4779574"/>
                      <a:pt x="425928" y="4767763"/>
                    </a:cubicBezTo>
                    <a:cubicBezTo>
                      <a:pt x="420022" y="4738234"/>
                      <a:pt x="419640" y="4707563"/>
                      <a:pt x="416021" y="4677654"/>
                    </a:cubicBezTo>
                    <a:cubicBezTo>
                      <a:pt x="415259" y="4671175"/>
                      <a:pt x="412591" y="4662985"/>
                      <a:pt x="408019" y="4659173"/>
                    </a:cubicBezTo>
                    <a:cubicBezTo>
                      <a:pt x="351249" y="4612499"/>
                      <a:pt x="350677" y="4546775"/>
                      <a:pt x="348009" y="4482003"/>
                    </a:cubicBezTo>
                    <a:lnTo>
                      <a:pt x="347247" y="4363890"/>
                    </a:lnTo>
                    <a:lnTo>
                      <a:pt x="356201" y="4324645"/>
                    </a:lnTo>
                    <a:cubicBezTo>
                      <a:pt x="368204" y="4300070"/>
                      <a:pt x="383824" y="4277401"/>
                      <a:pt x="396017" y="4253014"/>
                    </a:cubicBezTo>
                    <a:cubicBezTo>
                      <a:pt x="400781" y="4243872"/>
                      <a:pt x="400971" y="4232060"/>
                      <a:pt x="401733" y="4221391"/>
                    </a:cubicBezTo>
                    <a:close/>
                    <a:moveTo>
                      <a:pt x="332842" y="2836171"/>
                    </a:moveTo>
                    <a:lnTo>
                      <a:pt x="332842" y="2836172"/>
                    </a:lnTo>
                    <a:cubicBezTo>
                      <a:pt x="336914" y="2839982"/>
                      <a:pt x="340200" y="2844316"/>
                      <a:pt x="341533" y="2848793"/>
                    </a:cubicBezTo>
                    <a:lnTo>
                      <a:pt x="358166" y="2903544"/>
                    </a:lnTo>
                    <a:lnTo>
                      <a:pt x="366072" y="2947858"/>
                    </a:lnTo>
                    <a:lnTo>
                      <a:pt x="366072" y="2947862"/>
                    </a:lnTo>
                    <a:lnTo>
                      <a:pt x="362488" y="2982147"/>
                    </a:lnTo>
                    <a:cubicBezTo>
                      <a:pt x="354392" y="3014152"/>
                      <a:pt x="350582" y="3045776"/>
                      <a:pt x="350796" y="3077400"/>
                    </a:cubicBezTo>
                    <a:lnTo>
                      <a:pt x="350796" y="3077401"/>
                    </a:lnTo>
                    <a:cubicBezTo>
                      <a:pt x="351010" y="3109025"/>
                      <a:pt x="355249" y="3140649"/>
                      <a:pt x="363250" y="3172654"/>
                    </a:cubicBezTo>
                    <a:cubicBezTo>
                      <a:pt x="389159" y="3276480"/>
                      <a:pt x="416591" y="3380305"/>
                      <a:pt x="410877" y="3489467"/>
                    </a:cubicBezTo>
                    <a:cubicBezTo>
                      <a:pt x="409925" y="3507563"/>
                      <a:pt x="421546" y="3529090"/>
                      <a:pt x="432976" y="3544713"/>
                    </a:cubicBezTo>
                    <a:cubicBezTo>
                      <a:pt x="438406" y="3552190"/>
                      <a:pt x="442585" y="3557715"/>
                      <a:pt x="445520" y="3562320"/>
                    </a:cubicBezTo>
                    <a:lnTo>
                      <a:pt x="450598" y="3574407"/>
                    </a:lnTo>
                    <a:lnTo>
                      <a:pt x="448246" y="3587173"/>
                    </a:lnTo>
                    <a:cubicBezTo>
                      <a:pt x="446228" y="3592231"/>
                      <a:pt x="442978" y="3598434"/>
                      <a:pt x="438500" y="3606816"/>
                    </a:cubicBezTo>
                    <a:cubicBezTo>
                      <a:pt x="434118" y="3614818"/>
                      <a:pt x="431452" y="3624724"/>
                      <a:pt x="424974" y="3630631"/>
                    </a:cubicBezTo>
                    <a:cubicBezTo>
                      <a:pt x="408496" y="3645681"/>
                      <a:pt x="402257" y="3662493"/>
                      <a:pt x="400733" y="3680162"/>
                    </a:cubicBezTo>
                    <a:lnTo>
                      <a:pt x="400733" y="3680163"/>
                    </a:lnTo>
                    <a:lnTo>
                      <a:pt x="404781" y="3734837"/>
                    </a:lnTo>
                    <a:lnTo>
                      <a:pt x="404399" y="3754651"/>
                    </a:lnTo>
                    <a:cubicBezTo>
                      <a:pt x="398399" y="3767129"/>
                      <a:pt x="396447" y="3778654"/>
                      <a:pt x="398042" y="3789775"/>
                    </a:cubicBezTo>
                    <a:lnTo>
                      <a:pt x="398042" y="3789776"/>
                    </a:lnTo>
                    <a:cubicBezTo>
                      <a:pt x="399638" y="3800896"/>
                      <a:pt x="404781" y="3811613"/>
                      <a:pt x="412973" y="3822472"/>
                    </a:cubicBezTo>
                    <a:lnTo>
                      <a:pt x="427308" y="3852619"/>
                    </a:lnTo>
                    <a:lnTo>
                      <a:pt x="417926" y="3885336"/>
                    </a:lnTo>
                    <a:lnTo>
                      <a:pt x="417925" y="3885337"/>
                    </a:lnTo>
                    <a:cubicBezTo>
                      <a:pt x="398494" y="3910103"/>
                      <a:pt x="388302" y="3935726"/>
                      <a:pt x="386040" y="3962158"/>
                    </a:cubicBezTo>
                    <a:lnTo>
                      <a:pt x="386040" y="3962159"/>
                    </a:lnTo>
                    <a:lnTo>
                      <a:pt x="388431" y="4002409"/>
                    </a:lnTo>
                    <a:lnTo>
                      <a:pt x="401733" y="4043837"/>
                    </a:lnTo>
                    <a:lnTo>
                      <a:pt x="401733" y="4043839"/>
                    </a:lnTo>
                    <a:lnTo>
                      <a:pt x="416855" y="4103825"/>
                    </a:lnTo>
                    <a:lnTo>
                      <a:pt x="405544" y="4165381"/>
                    </a:lnTo>
                    <a:lnTo>
                      <a:pt x="405543" y="4165382"/>
                    </a:lnTo>
                    <a:cubicBezTo>
                      <a:pt x="402114" y="4173479"/>
                      <a:pt x="401543" y="4182766"/>
                      <a:pt x="401638" y="4192386"/>
                    </a:cubicBezTo>
                    <a:lnTo>
                      <a:pt x="401638" y="4192387"/>
                    </a:lnTo>
                    <a:lnTo>
                      <a:pt x="405543" y="4165383"/>
                    </a:lnTo>
                    <a:lnTo>
                      <a:pt x="405544" y="4165381"/>
                    </a:lnTo>
                    <a:lnTo>
                      <a:pt x="414887" y="4134255"/>
                    </a:lnTo>
                    <a:lnTo>
                      <a:pt x="416855" y="4103825"/>
                    </a:lnTo>
                    <a:lnTo>
                      <a:pt x="416855" y="4103824"/>
                    </a:lnTo>
                    <a:cubicBezTo>
                      <a:pt x="415879" y="4083701"/>
                      <a:pt x="410497" y="4063841"/>
                      <a:pt x="401733" y="4043838"/>
                    </a:cubicBezTo>
                    <a:lnTo>
                      <a:pt x="401733" y="4043837"/>
                    </a:lnTo>
                    <a:lnTo>
                      <a:pt x="386040" y="3962159"/>
                    </a:lnTo>
                    <a:lnTo>
                      <a:pt x="395544" y="3923124"/>
                    </a:lnTo>
                    <a:cubicBezTo>
                      <a:pt x="400804" y="3910318"/>
                      <a:pt x="408210" y="3897721"/>
                      <a:pt x="417925" y="3885338"/>
                    </a:cubicBezTo>
                    <a:lnTo>
                      <a:pt x="417926" y="3885336"/>
                    </a:lnTo>
                    <a:lnTo>
                      <a:pt x="426528" y="3868763"/>
                    </a:lnTo>
                    <a:lnTo>
                      <a:pt x="427308" y="3852619"/>
                    </a:lnTo>
                    <a:lnTo>
                      <a:pt x="427308" y="3852618"/>
                    </a:lnTo>
                    <a:cubicBezTo>
                      <a:pt x="425642" y="3842045"/>
                      <a:pt x="420022" y="3831901"/>
                      <a:pt x="412973" y="3822471"/>
                    </a:cubicBezTo>
                    <a:lnTo>
                      <a:pt x="398042" y="3789775"/>
                    </a:lnTo>
                    <a:lnTo>
                      <a:pt x="404399" y="3754652"/>
                    </a:lnTo>
                    <a:cubicBezTo>
                      <a:pt x="407067" y="3749125"/>
                      <a:pt x="405733" y="3741315"/>
                      <a:pt x="404781" y="3734837"/>
                    </a:cubicBezTo>
                    <a:lnTo>
                      <a:pt x="404781" y="3734836"/>
                    </a:lnTo>
                    <a:lnTo>
                      <a:pt x="400733" y="3680163"/>
                    </a:lnTo>
                    <a:lnTo>
                      <a:pt x="407246" y="3654415"/>
                    </a:lnTo>
                    <a:cubicBezTo>
                      <a:pt x="411056" y="3646122"/>
                      <a:pt x="416735" y="3638157"/>
                      <a:pt x="424974" y="3630632"/>
                    </a:cubicBezTo>
                    <a:cubicBezTo>
                      <a:pt x="431452" y="3624725"/>
                      <a:pt x="434118" y="3614819"/>
                      <a:pt x="438500" y="3606817"/>
                    </a:cubicBezTo>
                    <a:cubicBezTo>
                      <a:pt x="447455" y="3590053"/>
                      <a:pt x="451503" y="3582004"/>
                      <a:pt x="450598" y="3574408"/>
                    </a:cubicBezTo>
                    <a:lnTo>
                      <a:pt x="450598" y="3574407"/>
                    </a:lnTo>
                    <a:cubicBezTo>
                      <a:pt x="449693" y="3566810"/>
                      <a:pt x="443835" y="3559667"/>
                      <a:pt x="432976" y="3544712"/>
                    </a:cubicBezTo>
                    <a:cubicBezTo>
                      <a:pt x="421546" y="3529089"/>
                      <a:pt x="409925" y="3507562"/>
                      <a:pt x="410877" y="3489466"/>
                    </a:cubicBezTo>
                    <a:cubicBezTo>
                      <a:pt x="416591" y="3380304"/>
                      <a:pt x="389159" y="3276479"/>
                      <a:pt x="363250" y="3172653"/>
                    </a:cubicBezTo>
                    <a:lnTo>
                      <a:pt x="350796" y="3077401"/>
                    </a:lnTo>
                    <a:lnTo>
                      <a:pt x="362488" y="2982148"/>
                    </a:lnTo>
                    <a:cubicBezTo>
                      <a:pt x="365441" y="2970575"/>
                      <a:pt x="366442" y="2959156"/>
                      <a:pt x="366072" y="2947862"/>
                    </a:cubicBezTo>
                    <a:lnTo>
                      <a:pt x="366072" y="2947861"/>
                    </a:lnTo>
                    <a:lnTo>
                      <a:pt x="366072" y="2947858"/>
                    </a:lnTo>
                    <a:lnTo>
                      <a:pt x="361441" y="2914327"/>
                    </a:lnTo>
                    <a:lnTo>
                      <a:pt x="358166" y="2903544"/>
                    </a:lnTo>
                    <a:lnTo>
                      <a:pt x="357138" y="2897784"/>
                    </a:lnTo>
                    <a:cubicBezTo>
                      <a:pt x="352392" y="2881306"/>
                      <a:pt x="346534" y="2865009"/>
                      <a:pt x="341533" y="2848792"/>
                    </a:cubicBezTo>
                    <a:close/>
                    <a:moveTo>
                      <a:pt x="296001" y="2745351"/>
                    </a:moveTo>
                    <a:lnTo>
                      <a:pt x="289670" y="2770757"/>
                    </a:lnTo>
                    <a:lnTo>
                      <a:pt x="290080" y="2778005"/>
                    </a:lnTo>
                    <a:lnTo>
                      <a:pt x="289301" y="2782304"/>
                    </a:lnTo>
                    <a:lnTo>
                      <a:pt x="290501" y="2785439"/>
                    </a:lnTo>
                    <a:lnTo>
                      <a:pt x="290929" y="2793022"/>
                    </a:lnTo>
                    <a:lnTo>
                      <a:pt x="300579" y="2811779"/>
                    </a:lnTo>
                    <a:lnTo>
                      <a:pt x="300582" y="2811786"/>
                    </a:lnTo>
                    <a:lnTo>
                      <a:pt x="300583" y="2811786"/>
                    </a:lnTo>
                    <a:lnTo>
                      <a:pt x="300579" y="2811779"/>
                    </a:lnTo>
                    <a:lnTo>
                      <a:pt x="290501" y="2785439"/>
                    </a:lnTo>
                    <a:lnTo>
                      <a:pt x="290080" y="2778005"/>
                    </a:lnTo>
                    <a:close/>
                    <a:moveTo>
                      <a:pt x="817328" y="1508457"/>
                    </a:moveTo>
                    <a:lnTo>
                      <a:pt x="845421" y="1596212"/>
                    </a:lnTo>
                    <a:cubicBezTo>
                      <a:pt x="847898" y="1604977"/>
                      <a:pt x="846373" y="1615835"/>
                      <a:pt x="843517" y="1624979"/>
                    </a:cubicBezTo>
                    <a:cubicBezTo>
                      <a:pt x="833801" y="1656222"/>
                      <a:pt x="809415" y="1676035"/>
                      <a:pt x="786935" y="1697752"/>
                    </a:cubicBezTo>
                    <a:cubicBezTo>
                      <a:pt x="777029" y="1707278"/>
                      <a:pt x="769981" y="1720422"/>
                      <a:pt x="764267" y="1733187"/>
                    </a:cubicBezTo>
                    <a:cubicBezTo>
                      <a:pt x="749595" y="1766334"/>
                      <a:pt x="736452" y="1800245"/>
                      <a:pt x="722546" y="1833774"/>
                    </a:cubicBezTo>
                    <a:cubicBezTo>
                      <a:pt x="721212" y="1837012"/>
                      <a:pt x="717783" y="1839678"/>
                      <a:pt x="714925" y="1842157"/>
                    </a:cubicBezTo>
                    <a:cubicBezTo>
                      <a:pt x="684824" y="1866921"/>
                      <a:pt x="654535" y="1891496"/>
                      <a:pt x="624434" y="1916453"/>
                    </a:cubicBezTo>
                    <a:cubicBezTo>
                      <a:pt x="618720" y="1921215"/>
                      <a:pt x="614528" y="1928075"/>
                      <a:pt x="609004" y="1933218"/>
                    </a:cubicBezTo>
                    <a:cubicBezTo>
                      <a:pt x="601384" y="1940458"/>
                      <a:pt x="594143" y="1949602"/>
                      <a:pt x="584999" y="1953412"/>
                    </a:cubicBezTo>
                    <a:cubicBezTo>
                      <a:pt x="556234" y="1965223"/>
                      <a:pt x="543850" y="1987893"/>
                      <a:pt x="538516" y="2016468"/>
                    </a:cubicBezTo>
                    <a:cubicBezTo>
                      <a:pt x="533563" y="2042569"/>
                      <a:pt x="529371" y="2068668"/>
                      <a:pt x="523657" y="2094577"/>
                    </a:cubicBezTo>
                    <a:cubicBezTo>
                      <a:pt x="516799" y="2126200"/>
                      <a:pt x="509369" y="2157635"/>
                      <a:pt x="500986" y="2188878"/>
                    </a:cubicBezTo>
                    <a:cubicBezTo>
                      <a:pt x="497366" y="2202403"/>
                      <a:pt x="493176" y="2216691"/>
                      <a:pt x="485746" y="2228313"/>
                    </a:cubicBezTo>
                    <a:cubicBezTo>
                      <a:pt x="465171" y="2260889"/>
                      <a:pt x="451265" y="2295752"/>
                      <a:pt x="456789" y="2334043"/>
                    </a:cubicBezTo>
                    <a:cubicBezTo>
                      <a:pt x="461171" y="2364714"/>
                      <a:pt x="449931" y="2390433"/>
                      <a:pt x="432404" y="2409484"/>
                    </a:cubicBezTo>
                    <a:cubicBezTo>
                      <a:pt x="424451" y="2418153"/>
                      <a:pt x="418938" y="2426976"/>
                      <a:pt x="415303" y="2435912"/>
                    </a:cubicBezTo>
                    <a:lnTo>
                      <a:pt x="415303" y="2435912"/>
                    </a:lnTo>
                    <a:lnTo>
                      <a:pt x="415303" y="2435912"/>
                    </a:lnTo>
                    <a:lnTo>
                      <a:pt x="414227" y="2440915"/>
                    </a:lnTo>
                    <a:lnTo>
                      <a:pt x="409472" y="2463016"/>
                    </a:lnTo>
                    <a:lnTo>
                      <a:pt x="409472" y="2463017"/>
                    </a:lnTo>
                    <a:lnTo>
                      <a:pt x="411535" y="2490550"/>
                    </a:lnTo>
                    <a:lnTo>
                      <a:pt x="418115" y="2518261"/>
                    </a:lnTo>
                    <a:lnTo>
                      <a:pt x="418115" y="2518264"/>
                    </a:lnTo>
                    <a:lnTo>
                      <a:pt x="421759" y="2545006"/>
                    </a:lnTo>
                    <a:lnTo>
                      <a:pt x="417545" y="2571033"/>
                    </a:lnTo>
                    <a:cubicBezTo>
                      <a:pt x="405543" y="2612944"/>
                      <a:pt x="372966" y="2640949"/>
                      <a:pt x="344391" y="2668000"/>
                    </a:cubicBezTo>
                    <a:cubicBezTo>
                      <a:pt x="320006" y="2691053"/>
                      <a:pt x="306290" y="2716962"/>
                      <a:pt x="296001" y="2745347"/>
                    </a:cubicBezTo>
                    <a:lnTo>
                      <a:pt x="296001" y="2745348"/>
                    </a:lnTo>
                    <a:cubicBezTo>
                      <a:pt x="306290" y="2716963"/>
                      <a:pt x="320006" y="2691054"/>
                      <a:pt x="344391" y="2668001"/>
                    </a:cubicBezTo>
                    <a:cubicBezTo>
                      <a:pt x="372966" y="2640950"/>
                      <a:pt x="405543" y="2612945"/>
                      <a:pt x="417545" y="2571034"/>
                    </a:cubicBezTo>
                    <a:cubicBezTo>
                      <a:pt x="420117" y="2561985"/>
                      <a:pt x="421593" y="2553555"/>
                      <a:pt x="421760" y="2545006"/>
                    </a:cubicBezTo>
                    <a:lnTo>
                      <a:pt x="421759" y="2545006"/>
                    </a:lnTo>
                    <a:lnTo>
                      <a:pt x="421760" y="2545005"/>
                    </a:lnTo>
                    <a:cubicBezTo>
                      <a:pt x="421926" y="2536456"/>
                      <a:pt x="420783" y="2527789"/>
                      <a:pt x="418115" y="2518263"/>
                    </a:cubicBezTo>
                    <a:lnTo>
                      <a:pt x="418115" y="2518261"/>
                    </a:lnTo>
                    <a:lnTo>
                      <a:pt x="409472" y="2463017"/>
                    </a:lnTo>
                    <a:lnTo>
                      <a:pt x="414227" y="2440915"/>
                    </a:lnTo>
                    <a:lnTo>
                      <a:pt x="415303" y="2435912"/>
                    </a:lnTo>
                    <a:lnTo>
                      <a:pt x="432404" y="2409485"/>
                    </a:lnTo>
                    <a:cubicBezTo>
                      <a:pt x="449931" y="2390434"/>
                      <a:pt x="461171" y="2364715"/>
                      <a:pt x="456789" y="2334044"/>
                    </a:cubicBezTo>
                    <a:cubicBezTo>
                      <a:pt x="451265" y="2295753"/>
                      <a:pt x="465171" y="2260890"/>
                      <a:pt x="485746" y="2228314"/>
                    </a:cubicBezTo>
                    <a:cubicBezTo>
                      <a:pt x="493176" y="2216692"/>
                      <a:pt x="497366" y="2202404"/>
                      <a:pt x="500986" y="2188879"/>
                    </a:cubicBezTo>
                    <a:cubicBezTo>
                      <a:pt x="509369" y="2157636"/>
                      <a:pt x="516799" y="2126201"/>
                      <a:pt x="523657" y="2094578"/>
                    </a:cubicBezTo>
                    <a:cubicBezTo>
                      <a:pt x="529371" y="2068669"/>
                      <a:pt x="533563" y="2042570"/>
                      <a:pt x="538516" y="2016469"/>
                    </a:cubicBezTo>
                    <a:cubicBezTo>
                      <a:pt x="543850" y="1987894"/>
                      <a:pt x="556234" y="1965224"/>
                      <a:pt x="584999" y="1953413"/>
                    </a:cubicBezTo>
                    <a:cubicBezTo>
                      <a:pt x="594143" y="1949603"/>
                      <a:pt x="601384" y="1940459"/>
                      <a:pt x="609004" y="1933219"/>
                    </a:cubicBezTo>
                    <a:cubicBezTo>
                      <a:pt x="614528" y="1928076"/>
                      <a:pt x="618720" y="1921216"/>
                      <a:pt x="624434" y="1916454"/>
                    </a:cubicBezTo>
                    <a:cubicBezTo>
                      <a:pt x="654535" y="1891497"/>
                      <a:pt x="684824" y="1866922"/>
                      <a:pt x="714925" y="1842158"/>
                    </a:cubicBezTo>
                    <a:cubicBezTo>
                      <a:pt x="717783" y="1839679"/>
                      <a:pt x="721212" y="1837013"/>
                      <a:pt x="722546" y="1833775"/>
                    </a:cubicBezTo>
                    <a:cubicBezTo>
                      <a:pt x="736452" y="1800246"/>
                      <a:pt x="749596" y="1766335"/>
                      <a:pt x="764267" y="1733188"/>
                    </a:cubicBezTo>
                    <a:cubicBezTo>
                      <a:pt x="769981" y="1720423"/>
                      <a:pt x="777029" y="1707279"/>
                      <a:pt x="786936" y="1697753"/>
                    </a:cubicBezTo>
                    <a:cubicBezTo>
                      <a:pt x="809416" y="1676036"/>
                      <a:pt x="833801" y="1656223"/>
                      <a:pt x="843517" y="1624980"/>
                    </a:cubicBezTo>
                    <a:cubicBezTo>
                      <a:pt x="846374" y="1615836"/>
                      <a:pt x="847899" y="1604978"/>
                      <a:pt x="845422" y="1596213"/>
                    </a:cubicBezTo>
                    <a:close/>
                    <a:moveTo>
                      <a:pt x="798723" y="1459072"/>
                    </a:moveTo>
                    <a:lnTo>
                      <a:pt x="807941" y="1481571"/>
                    </a:lnTo>
                    <a:lnTo>
                      <a:pt x="798724" y="1459073"/>
                    </a:lnTo>
                    <a:close/>
                    <a:moveTo>
                      <a:pt x="779530" y="1268757"/>
                    </a:moveTo>
                    <a:lnTo>
                      <a:pt x="774363" y="1286068"/>
                    </a:lnTo>
                    <a:cubicBezTo>
                      <a:pt x="759789" y="1306929"/>
                      <a:pt x="753550" y="1328551"/>
                      <a:pt x="752025" y="1350626"/>
                    </a:cubicBezTo>
                    <a:lnTo>
                      <a:pt x="757620" y="1413839"/>
                    </a:lnTo>
                    <a:lnTo>
                      <a:pt x="752026" y="1350627"/>
                    </a:lnTo>
                    <a:cubicBezTo>
                      <a:pt x="753550" y="1328552"/>
                      <a:pt x="759790" y="1306929"/>
                      <a:pt x="774363" y="1286069"/>
                    </a:cubicBezTo>
                    <a:cubicBezTo>
                      <a:pt x="777506" y="1281688"/>
                      <a:pt x="779078" y="1275401"/>
                      <a:pt x="779530" y="1268757"/>
                    </a:cubicBezTo>
                    <a:close/>
                    <a:moveTo>
                      <a:pt x="837801" y="773034"/>
                    </a:moveTo>
                    <a:lnTo>
                      <a:pt x="829801" y="854378"/>
                    </a:lnTo>
                    <a:cubicBezTo>
                      <a:pt x="827515" y="878955"/>
                      <a:pt x="826753" y="903721"/>
                      <a:pt x="798747" y="915342"/>
                    </a:cubicBezTo>
                    <a:cubicBezTo>
                      <a:pt x="794365" y="917058"/>
                      <a:pt x="791127" y="922772"/>
                      <a:pt x="788269" y="927154"/>
                    </a:cubicBezTo>
                    <a:cubicBezTo>
                      <a:pt x="744261" y="994784"/>
                      <a:pt x="745405" y="1030979"/>
                      <a:pt x="791889" y="1097086"/>
                    </a:cubicBezTo>
                    <a:cubicBezTo>
                      <a:pt x="796651" y="1103944"/>
                      <a:pt x="800081" y="1118612"/>
                      <a:pt x="796271" y="1123184"/>
                    </a:cubicBezTo>
                    <a:cubicBezTo>
                      <a:pt x="780459" y="1142616"/>
                      <a:pt x="773411" y="1162953"/>
                      <a:pt x="771553" y="1184028"/>
                    </a:cubicBezTo>
                    <a:cubicBezTo>
                      <a:pt x="773411" y="1162953"/>
                      <a:pt x="780460" y="1142617"/>
                      <a:pt x="796272" y="1123185"/>
                    </a:cubicBezTo>
                    <a:cubicBezTo>
                      <a:pt x="800082" y="1118613"/>
                      <a:pt x="796652" y="1103945"/>
                      <a:pt x="791890" y="1097087"/>
                    </a:cubicBezTo>
                    <a:cubicBezTo>
                      <a:pt x="745406" y="1030980"/>
                      <a:pt x="744262" y="994785"/>
                      <a:pt x="788270" y="927155"/>
                    </a:cubicBezTo>
                    <a:cubicBezTo>
                      <a:pt x="791128" y="922773"/>
                      <a:pt x="794366" y="917059"/>
                      <a:pt x="798748" y="915343"/>
                    </a:cubicBezTo>
                    <a:cubicBezTo>
                      <a:pt x="826753" y="903722"/>
                      <a:pt x="827515" y="878956"/>
                      <a:pt x="829801" y="854379"/>
                    </a:cubicBezTo>
                    <a:cubicBezTo>
                      <a:pt x="832277" y="827329"/>
                      <a:pt x="835515" y="800276"/>
                      <a:pt x="837801" y="773035"/>
                    </a:cubicBezTo>
                    <a:close/>
                    <a:moveTo>
                      <a:pt x="782400" y="517850"/>
                    </a:moveTo>
                    <a:lnTo>
                      <a:pt x="791317" y="556046"/>
                    </a:lnTo>
                    <a:cubicBezTo>
                      <a:pt x="793413" y="564047"/>
                      <a:pt x="798937" y="572621"/>
                      <a:pt x="797795" y="580049"/>
                    </a:cubicBezTo>
                    <a:cubicBezTo>
                      <a:pt x="794461" y="601577"/>
                      <a:pt x="796890" y="622200"/>
                      <a:pt x="801176" y="642536"/>
                    </a:cubicBezTo>
                    <a:lnTo>
                      <a:pt x="813700" y="694927"/>
                    </a:lnTo>
                    <a:lnTo>
                      <a:pt x="801177" y="642537"/>
                    </a:lnTo>
                    <a:cubicBezTo>
                      <a:pt x="796891" y="622200"/>
                      <a:pt x="794462" y="601578"/>
                      <a:pt x="797796" y="580050"/>
                    </a:cubicBezTo>
                    <a:cubicBezTo>
                      <a:pt x="798938" y="572622"/>
                      <a:pt x="793414" y="564048"/>
                      <a:pt x="791318" y="556047"/>
                    </a:cubicBezTo>
                    <a:close/>
                    <a:moveTo>
                      <a:pt x="783887" y="313532"/>
                    </a:moveTo>
                    <a:lnTo>
                      <a:pt x="786245" y="324057"/>
                    </a:lnTo>
                    <a:cubicBezTo>
                      <a:pt x="786031" y="328963"/>
                      <a:pt x="785126" y="334583"/>
                      <a:pt x="784459" y="338869"/>
                    </a:cubicBezTo>
                    <a:lnTo>
                      <a:pt x="784454" y="338897"/>
                    </a:lnTo>
                    <a:lnTo>
                      <a:pt x="778363" y="367327"/>
                    </a:lnTo>
                    <a:lnTo>
                      <a:pt x="774553" y="395639"/>
                    </a:lnTo>
                    <a:lnTo>
                      <a:pt x="784454" y="338897"/>
                    </a:lnTo>
                    <a:lnTo>
                      <a:pt x="784460" y="338870"/>
                    </a:lnTo>
                    <a:cubicBezTo>
                      <a:pt x="785794" y="330298"/>
                      <a:pt x="788080" y="316389"/>
                      <a:pt x="783888" y="313533"/>
                    </a:cubicBezTo>
                    <a:close/>
                    <a:moveTo>
                      <a:pt x="761560" y="281567"/>
                    </a:moveTo>
                    <a:lnTo>
                      <a:pt x="766454" y="295414"/>
                    </a:lnTo>
                    <a:lnTo>
                      <a:pt x="766455" y="295414"/>
                    </a:lnTo>
                    <a:close/>
                    <a:moveTo>
                      <a:pt x="774880" y="24485"/>
                    </a:moveTo>
                    <a:lnTo>
                      <a:pt x="777142" y="74128"/>
                    </a:lnTo>
                    <a:cubicBezTo>
                      <a:pt x="775758" y="100173"/>
                      <a:pt x="771253" y="125875"/>
                      <a:pt x="767023" y="151568"/>
                    </a:cubicBezTo>
                    <a:lnTo>
                      <a:pt x="766824" y="153387"/>
                    </a:lnTo>
                    <a:lnTo>
                      <a:pt x="763010" y="177270"/>
                    </a:lnTo>
                    <a:lnTo>
                      <a:pt x="758551" y="228943"/>
                    </a:lnTo>
                    <a:lnTo>
                      <a:pt x="766824" y="153387"/>
                    </a:lnTo>
                    <a:lnTo>
                      <a:pt x="771220" y="125860"/>
                    </a:lnTo>
                    <a:cubicBezTo>
                      <a:pt x="773910" y="108702"/>
                      <a:pt x="776220" y="91491"/>
                      <a:pt x="777143" y="74128"/>
                    </a:cubicBezTo>
                    <a:close/>
                    <a:moveTo>
                      <a:pt x="313354" y="0"/>
                    </a:moveTo>
                    <a:lnTo>
                      <a:pt x="777461" y="0"/>
                    </a:lnTo>
                    <a:lnTo>
                      <a:pt x="774743" y="21485"/>
                    </a:lnTo>
                    <a:lnTo>
                      <a:pt x="777461" y="0"/>
                    </a:lnTo>
                    <a:lnTo>
                      <a:pt x="4543952" y="1"/>
                    </a:lnTo>
                    <a:lnTo>
                      <a:pt x="4543952" y="6858000"/>
                    </a:lnTo>
                    <a:lnTo>
                      <a:pt x="284400" y="6858000"/>
                    </a:lnTo>
                    <a:lnTo>
                      <a:pt x="112147" y="6858000"/>
                    </a:lnTo>
                    <a:lnTo>
                      <a:pt x="102447" y="6815515"/>
                    </a:lnTo>
                    <a:cubicBezTo>
                      <a:pt x="96923" y="6793034"/>
                      <a:pt x="87016" y="6771318"/>
                      <a:pt x="83396" y="6748457"/>
                    </a:cubicBezTo>
                    <a:cubicBezTo>
                      <a:pt x="74824" y="6694163"/>
                      <a:pt x="68728" y="6639487"/>
                      <a:pt x="61870" y="6584811"/>
                    </a:cubicBezTo>
                    <a:cubicBezTo>
                      <a:pt x="54821" y="6528423"/>
                      <a:pt x="47391" y="6472224"/>
                      <a:pt x="41105" y="6415832"/>
                    </a:cubicBezTo>
                    <a:cubicBezTo>
                      <a:pt x="37865" y="6384971"/>
                      <a:pt x="37295" y="6353918"/>
                      <a:pt x="34247" y="6323057"/>
                    </a:cubicBezTo>
                    <a:cubicBezTo>
                      <a:pt x="31579" y="6296004"/>
                      <a:pt x="26626" y="6269143"/>
                      <a:pt x="23386" y="6242092"/>
                    </a:cubicBezTo>
                    <a:cubicBezTo>
                      <a:pt x="20720" y="6218659"/>
                      <a:pt x="19196" y="6195036"/>
                      <a:pt x="16528" y="6171604"/>
                    </a:cubicBezTo>
                    <a:cubicBezTo>
                      <a:pt x="12148" y="6134074"/>
                      <a:pt x="7194" y="6096735"/>
                      <a:pt x="2622" y="6059396"/>
                    </a:cubicBezTo>
                    <a:lnTo>
                      <a:pt x="0" y="6041768"/>
                    </a:lnTo>
                    <a:lnTo>
                      <a:pt x="0" y="6000936"/>
                    </a:lnTo>
                    <a:lnTo>
                      <a:pt x="3670" y="5957594"/>
                    </a:lnTo>
                    <a:lnTo>
                      <a:pt x="0" y="5912510"/>
                    </a:lnTo>
                    <a:lnTo>
                      <a:pt x="0" y="5886400"/>
                    </a:lnTo>
                    <a:lnTo>
                      <a:pt x="1098" y="5864317"/>
                    </a:lnTo>
                    <a:cubicBezTo>
                      <a:pt x="7576" y="5839360"/>
                      <a:pt x="16720" y="5815168"/>
                      <a:pt x="24720" y="5790591"/>
                    </a:cubicBezTo>
                    <a:cubicBezTo>
                      <a:pt x="25672" y="5787923"/>
                      <a:pt x="25864" y="5784685"/>
                      <a:pt x="26434" y="5781829"/>
                    </a:cubicBezTo>
                    <a:cubicBezTo>
                      <a:pt x="29675" y="5765634"/>
                      <a:pt x="32913" y="5749633"/>
                      <a:pt x="35771" y="5733439"/>
                    </a:cubicBezTo>
                    <a:cubicBezTo>
                      <a:pt x="37295" y="5724677"/>
                      <a:pt x="37485" y="5715722"/>
                      <a:pt x="38819" y="5706958"/>
                    </a:cubicBezTo>
                    <a:cubicBezTo>
                      <a:pt x="44153" y="5673049"/>
                      <a:pt x="35199" y="5635710"/>
                      <a:pt x="58250" y="5606371"/>
                    </a:cubicBezTo>
                    <a:cubicBezTo>
                      <a:pt x="73110" y="5587320"/>
                      <a:pt x="69680" y="5568841"/>
                      <a:pt x="67394" y="5548459"/>
                    </a:cubicBezTo>
                    <a:cubicBezTo>
                      <a:pt x="65680" y="5533026"/>
                      <a:pt x="66252" y="5517214"/>
                      <a:pt x="66060" y="5501593"/>
                    </a:cubicBezTo>
                    <a:cubicBezTo>
                      <a:pt x="65490" y="5474160"/>
                      <a:pt x="65298" y="5446727"/>
                      <a:pt x="64346" y="5419294"/>
                    </a:cubicBezTo>
                    <a:cubicBezTo>
                      <a:pt x="63966" y="5410530"/>
                      <a:pt x="59202" y="5401578"/>
                      <a:pt x="59964" y="5393004"/>
                    </a:cubicBezTo>
                    <a:cubicBezTo>
                      <a:pt x="63584" y="5353378"/>
                      <a:pt x="69300" y="5313753"/>
                      <a:pt x="72538" y="5274128"/>
                    </a:cubicBezTo>
                    <a:cubicBezTo>
                      <a:pt x="74442" y="5251649"/>
                      <a:pt x="70824" y="5228596"/>
                      <a:pt x="73490" y="5206307"/>
                    </a:cubicBezTo>
                    <a:cubicBezTo>
                      <a:pt x="76538" y="5180590"/>
                      <a:pt x="84348" y="5155444"/>
                      <a:pt x="89113" y="5129915"/>
                    </a:cubicBezTo>
                    <a:cubicBezTo>
                      <a:pt x="90445" y="5122866"/>
                      <a:pt x="88731" y="5115056"/>
                      <a:pt x="88351" y="5107626"/>
                    </a:cubicBezTo>
                    <a:cubicBezTo>
                      <a:pt x="87968" y="5099244"/>
                      <a:pt x="87206" y="5091051"/>
                      <a:pt x="87016" y="5082669"/>
                    </a:cubicBezTo>
                    <a:cubicBezTo>
                      <a:pt x="86634" y="5057140"/>
                      <a:pt x="87206" y="5031613"/>
                      <a:pt x="85872" y="5006085"/>
                    </a:cubicBezTo>
                    <a:cubicBezTo>
                      <a:pt x="85110" y="4990464"/>
                      <a:pt x="77300" y="4974081"/>
                      <a:pt x="80158" y="4959601"/>
                    </a:cubicBezTo>
                    <a:cubicBezTo>
                      <a:pt x="85682" y="4930074"/>
                      <a:pt x="73300" y="4900545"/>
                      <a:pt x="83586" y="4871018"/>
                    </a:cubicBezTo>
                    <a:cubicBezTo>
                      <a:pt x="86634" y="4861872"/>
                      <a:pt x="79014" y="4849299"/>
                      <a:pt x="78634" y="4838249"/>
                    </a:cubicBezTo>
                    <a:cubicBezTo>
                      <a:pt x="77682" y="4810626"/>
                      <a:pt x="77872" y="4783003"/>
                      <a:pt x="78062" y="4755380"/>
                    </a:cubicBezTo>
                    <a:cubicBezTo>
                      <a:pt x="78252" y="4730613"/>
                      <a:pt x="75586" y="4704894"/>
                      <a:pt x="80920" y="4681082"/>
                    </a:cubicBezTo>
                    <a:cubicBezTo>
                      <a:pt x="86634" y="4656125"/>
                      <a:pt x="85872" y="4633646"/>
                      <a:pt x="79396" y="4609451"/>
                    </a:cubicBezTo>
                    <a:cubicBezTo>
                      <a:pt x="75014" y="4592877"/>
                      <a:pt x="74442" y="4575350"/>
                      <a:pt x="73110" y="4558206"/>
                    </a:cubicBezTo>
                    <a:cubicBezTo>
                      <a:pt x="71586" y="4539727"/>
                      <a:pt x="75586" y="4519342"/>
                      <a:pt x="69300" y="4502578"/>
                    </a:cubicBezTo>
                    <a:cubicBezTo>
                      <a:pt x="50629" y="4452664"/>
                      <a:pt x="46629" y="4401418"/>
                      <a:pt x="46629" y="4349221"/>
                    </a:cubicBezTo>
                    <a:cubicBezTo>
                      <a:pt x="46629" y="4339694"/>
                      <a:pt x="49295" y="4329978"/>
                      <a:pt x="52153" y="4320836"/>
                    </a:cubicBezTo>
                    <a:cubicBezTo>
                      <a:pt x="69300" y="4267492"/>
                      <a:pt x="67776" y="4213960"/>
                      <a:pt x="57297" y="4159666"/>
                    </a:cubicBezTo>
                    <a:cubicBezTo>
                      <a:pt x="55011" y="4148426"/>
                      <a:pt x="54629" y="4135853"/>
                      <a:pt x="56915" y="4124613"/>
                    </a:cubicBezTo>
                    <a:cubicBezTo>
                      <a:pt x="63584" y="4092988"/>
                      <a:pt x="74634" y="4062317"/>
                      <a:pt x="79396" y="4030502"/>
                    </a:cubicBezTo>
                    <a:cubicBezTo>
                      <a:pt x="87206" y="3977924"/>
                      <a:pt x="60918" y="3932393"/>
                      <a:pt x="43771" y="3885337"/>
                    </a:cubicBezTo>
                    <a:cubicBezTo>
                      <a:pt x="31627" y="3851760"/>
                      <a:pt x="8016" y="3821934"/>
                      <a:pt x="426" y="3786776"/>
                    </a:cubicBezTo>
                    <a:lnTo>
                      <a:pt x="0" y="3773896"/>
                    </a:lnTo>
                    <a:lnTo>
                      <a:pt x="0" y="3393881"/>
                    </a:lnTo>
                    <a:lnTo>
                      <a:pt x="11838" y="3359515"/>
                    </a:lnTo>
                    <a:cubicBezTo>
                      <a:pt x="14434" y="3346204"/>
                      <a:pt x="14910" y="3332773"/>
                      <a:pt x="12910" y="3318770"/>
                    </a:cubicBezTo>
                    <a:cubicBezTo>
                      <a:pt x="12243" y="3314103"/>
                      <a:pt x="9909" y="3308769"/>
                      <a:pt x="6718" y="3304078"/>
                    </a:cubicBezTo>
                    <a:lnTo>
                      <a:pt x="0" y="3297656"/>
                    </a:lnTo>
                    <a:lnTo>
                      <a:pt x="0" y="3207866"/>
                    </a:lnTo>
                    <a:lnTo>
                      <a:pt x="15553" y="3186770"/>
                    </a:lnTo>
                    <a:cubicBezTo>
                      <a:pt x="28483" y="3162328"/>
                      <a:pt x="30484" y="3134646"/>
                      <a:pt x="36341" y="3107499"/>
                    </a:cubicBezTo>
                    <a:cubicBezTo>
                      <a:pt x="41105" y="3085402"/>
                      <a:pt x="41295" y="3064826"/>
                      <a:pt x="38057" y="3042727"/>
                    </a:cubicBezTo>
                    <a:cubicBezTo>
                      <a:pt x="30817" y="2994721"/>
                      <a:pt x="41105" y="2948046"/>
                      <a:pt x="54249" y="2901942"/>
                    </a:cubicBezTo>
                    <a:cubicBezTo>
                      <a:pt x="63012" y="2871461"/>
                      <a:pt x="68346" y="2840218"/>
                      <a:pt x="77300" y="2809929"/>
                    </a:cubicBezTo>
                    <a:cubicBezTo>
                      <a:pt x="84158" y="2787258"/>
                      <a:pt x="92351" y="2764589"/>
                      <a:pt x="103399" y="2743825"/>
                    </a:cubicBezTo>
                    <a:cubicBezTo>
                      <a:pt x="119594" y="2713722"/>
                      <a:pt x="143978" y="2687435"/>
                      <a:pt x="137500" y="2649142"/>
                    </a:cubicBezTo>
                    <a:cubicBezTo>
                      <a:pt x="131786" y="2615420"/>
                      <a:pt x="143786" y="2584941"/>
                      <a:pt x="155217" y="2554078"/>
                    </a:cubicBezTo>
                    <a:cubicBezTo>
                      <a:pt x="163599" y="2531408"/>
                      <a:pt x="172173" y="2508741"/>
                      <a:pt x="177507" y="2485306"/>
                    </a:cubicBezTo>
                    <a:cubicBezTo>
                      <a:pt x="183794" y="2457491"/>
                      <a:pt x="181126" y="2426058"/>
                      <a:pt x="192748" y="2401291"/>
                    </a:cubicBezTo>
                    <a:cubicBezTo>
                      <a:pt x="204940" y="2375382"/>
                      <a:pt x="196748" y="2353858"/>
                      <a:pt x="193318" y="2330805"/>
                    </a:cubicBezTo>
                    <a:cubicBezTo>
                      <a:pt x="187984" y="2294038"/>
                      <a:pt x="178077" y="2257458"/>
                      <a:pt x="190652" y="2220311"/>
                    </a:cubicBezTo>
                    <a:cubicBezTo>
                      <a:pt x="205892" y="2175162"/>
                      <a:pt x="222275" y="2130392"/>
                      <a:pt x="236753" y="2085053"/>
                    </a:cubicBezTo>
                    <a:cubicBezTo>
                      <a:pt x="242280" y="2067524"/>
                      <a:pt x="244566" y="2048667"/>
                      <a:pt x="247042" y="2030377"/>
                    </a:cubicBezTo>
                    <a:cubicBezTo>
                      <a:pt x="249138" y="2013042"/>
                      <a:pt x="243804" y="1992278"/>
                      <a:pt x="251804" y="1978939"/>
                    </a:cubicBezTo>
                    <a:cubicBezTo>
                      <a:pt x="272379" y="1944648"/>
                      <a:pt x="282475" y="1909407"/>
                      <a:pt x="282475" y="1869779"/>
                    </a:cubicBezTo>
                    <a:cubicBezTo>
                      <a:pt x="282475" y="1854919"/>
                      <a:pt x="291049" y="1840440"/>
                      <a:pt x="292573" y="1825392"/>
                    </a:cubicBezTo>
                    <a:cubicBezTo>
                      <a:pt x="294477" y="1804815"/>
                      <a:pt x="299622" y="1781193"/>
                      <a:pt x="292381" y="1763286"/>
                    </a:cubicBezTo>
                    <a:cubicBezTo>
                      <a:pt x="275237" y="1721184"/>
                      <a:pt x="289525" y="1687085"/>
                      <a:pt x="306480" y="1650316"/>
                    </a:cubicBezTo>
                    <a:cubicBezTo>
                      <a:pt x="323244" y="1614119"/>
                      <a:pt x="336579" y="1576018"/>
                      <a:pt x="347629" y="1537536"/>
                    </a:cubicBezTo>
                    <a:cubicBezTo>
                      <a:pt x="351629" y="1523058"/>
                      <a:pt x="344961" y="1505723"/>
                      <a:pt x="343629" y="1489719"/>
                    </a:cubicBezTo>
                    <a:cubicBezTo>
                      <a:pt x="343247" y="1484003"/>
                      <a:pt x="342675" y="1477716"/>
                      <a:pt x="344581" y="1472574"/>
                    </a:cubicBezTo>
                    <a:cubicBezTo>
                      <a:pt x="362870" y="1422853"/>
                      <a:pt x="376776" y="1372367"/>
                      <a:pt x="367252" y="1318455"/>
                    </a:cubicBezTo>
                    <a:cubicBezTo>
                      <a:pt x="366298" y="1313503"/>
                      <a:pt x="368394" y="1307977"/>
                      <a:pt x="369728" y="1303023"/>
                    </a:cubicBezTo>
                    <a:cubicBezTo>
                      <a:pt x="376586" y="1278828"/>
                      <a:pt x="387444" y="1255205"/>
                      <a:pt x="389921" y="1230632"/>
                    </a:cubicBezTo>
                    <a:cubicBezTo>
                      <a:pt x="396017" y="1170050"/>
                      <a:pt x="398495" y="1109090"/>
                      <a:pt x="402495" y="1048124"/>
                    </a:cubicBezTo>
                    <a:cubicBezTo>
                      <a:pt x="402685" y="1044314"/>
                      <a:pt x="402685" y="1040314"/>
                      <a:pt x="404019" y="1036886"/>
                    </a:cubicBezTo>
                    <a:cubicBezTo>
                      <a:pt x="412211" y="1014405"/>
                      <a:pt x="409543" y="994784"/>
                      <a:pt x="393923" y="975732"/>
                    </a:cubicBezTo>
                    <a:cubicBezTo>
                      <a:pt x="387064" y="967349"/>
                      <a:pt x="383444" y="955919"/>
                      <a:pt x="379634" y="945443"/>
                    </a:cubicBezTo>
                    <a:cubicBezTo>
                      <a:pt x="373918" y="930010"/>
                      <a:pt x="368394" y="914199"/>
                      <a:pt x="364774" y="898197"/>
                    </a:cubicBezTo>
                    <a:cubicBezTo>
                      <a:pt x="361346" y="882383"/>
                      <a:pt x="356583" y="865429"/>
                      <a:pt x="359250" y="850188"/>
                    </a:cubicBezTo>
                    <a:cubicBezTo>
                      <a:pt x="364012" y="822755"/>
                      <a:pt x="374680" y="796654"/>
                      <a:pt x="381730" y="769604"/>
                    </a:cubicBezTo>
                    <a:cubicBezTo>
                      <a:pt x="384206" y="760269"/>
                      <a:pt x="383824" y="749981"/>
                      <a:pt x="384016" y="740267"/>
                    </a:cubicBezTo>
                    <a:cubicBezTo>
                      <a:pt x="384586" y="717976"/>
                      <a:pt x="379062" y="695115"/>
                      <a:pt x="394875" y="674922"/>
                    </a:cubicBezTo>
                    <a:cubicBezTo>
                      <a:pt x="409733" y="656254"/>
                      <a:pt x="405353" y="637391"/>
                      <a:pt x="394113" y="617771"/>
                    </a:cubicBezTo>
                    <a:cubicBezTo>
                      <a:pt x="386110" y="603672"/>
                      <a:pt x="379824" y="587671"/>
                      <a:pt x="376776" y="571859"/>
                    </a:cubicBezTo>
                    <a:cubicBezTo>
                      <a:pt x="372586" y="550140"/>
                      <a:pt x="370870" y="528614"/>
                      <a:pt x="373348" y="505181"/>
                    </a:cubicBezTo>
                    <a:cubicBezTo>
                      <a:pt x="375062" y="488606"/>
                      <a:pt x="375824" y="475080"/>
                      <a:pt x="385920" y="462125"/>
                    </a:cubicBezTo>
                    <a:cubicBezTo>
                      <a:pt x="387444" y="460031"/>
                      <a:pt x="387826" y="456221"/>
                      <a:pt x="387634" y="453363"/>
                    </a:cubicBezTo>
                    <a:cubicBezTo>
                      <a:pt x="384396" y="415834"/>
                      <a:pt x="386110" y="378685"/>
                      <a:pt x="388399" y="340773"/>
                    </a:cubicBezTo>
                    <a:cubicBezTo>
                      <a:pt x="391445" y="292578"/>
                      <a:pt x="382492" y="241900"/>
                      <a:pt x="350487" y="200181"/>
                    </a:cubicBezTo>
                    <a:cubicBezTo>
                      <a:pt x="345723" y="194084"/>
                      <a:pt x="343629" y="184940"/>
                      <a:pt x="342485" y="176938"/>
                    </a:cubicBezTo>
                    <a:cubicBezTo>
                      <a:pt x="337533" y="139218"/>
                      <a:pt x="334103" y="101307"/>
                      <a:pt x="328579" y="63586"/>
                    </a:cubicBezTo>
                    <a:cubicBezTo>
                      <a:pt x="325530" y="43011"/>
                      <a:pt x="322862" y="21485"/>
                      <a:pt x="314480" y="2816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9245BA-7784-4E0D-ABE1-A4FB596E4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648048" y="0"/>
                <a:ext cx="4543952" cy="6858000"/>
              </a:xfrm>
              <a:custGeom>
                <a:avLst/>
                <a:gdLst>
                  <a:gd name="connsiteX0" fmla="*/ 328959 w 4543952"/>
                  <a:gd name="connsiteY0" fmla="*/ 6564619 h 6858000"/>
                  <a:gd name="connsiteX1" fmla="*/ 306480 w 4543952"/>
                  <a:gd name="connsiteY1" fmla="*/ 6588624 h 6858000"/>
                  <a:gd name="connsiteX2" fmla="*/ 289858 w 4543952"/>
                  <a:gd name="connsiteY2" fmla="*/ 6625223 h 6858000"/>
                  <a:gd name="connsiteX3" fmla="*/ 289858 w 4543952"/>
                  <a:gd name="connsiteY3" fmla="*/ 6625224 h 6858000"/>
                  <a:gd name="connsiteX4" fmla="*/ 289870 w 4543952"/>
                  <a:gd name="connsiteY4" fmla="*/ 6645551 h 6858000"/>
                  <a:gd name="connsiteX5" fmla="*/ 296953 w 4543952"/>
                  <a:gd name="connsiteY5" fmla="*/ 6662539 h 6858000"/>
                  <a:gd name="connsiteX6" fmla="*/ 296953 w 4543952"/>
                  <a:gd name="connsiteY6" fmla="*/ 6662541 h 6858000"/>
                  <a:gd name="connsiteX7" fmla="*/ 296954 w 4543952"/>
                  <a:gd name="connsiteY7" fmla="*/ 6662543 h 6858000"/>
                  <a:gd name="connsiteX8" fmla="*/ 311551 w 4543952"/>
                  <a:gd name="connsiteY8" fmla="*/ 6702975 h 6858000"/>
                  <a:gd name="connsiteX9" fmla="*/ 297715 w 4543952"/>
                  <a:gd name="connsiteY9" fmla="*/ 6742551 h 6858000"/>
                  <a:gd name="connsiteX10" fmla="*/ 297714 w 4543952"/>
                  <a:gd name="connsiteY10" fmla="*/ 6742554 h 6858000"/>
                  <a:gd name="connsiteX11" fmla="*/ 283011 w 4543952"/>
                  <a:gd name="connsiteY11" fmla="*/ 6776799 h 6858000"/>
                  <a:gd name="connsiteX12" fmla="*/ 278238 w 4543952"/>
                  <a:gd name="connsiteY12" fmla="*/ 6812061 h 6858000"/>
                  <a:gd name="connsiteX13" fmla="*/ 278237 w 4543952"/>
                  <a:gd name="connsiteY13" fmla="*/ 6812062 h 6858000"/>
                  <a:gd name="connsiteX14" fmla="*/ 278237 w 4543952"/>
                  <a:gd name="connsiteY14" fmla="*/ 6812063 h 6858000"/>
                  <a:gd name="connsiteX15" fmla="*/ 278238 w 4543952"/>
                  <a:gd name="connsiteY15" fmla="*/ 6812061 h 6858000"/>
                  <a:gd name="connsiteX16" fmla="*/ 297714 w 4543952"/>
                  <a:gd name="connsiteY16" fmla="*/ 6742554 h 6858000"/>
                  <a:gd name="connsiteX17" fmla="*/ 297715 w 4543952"/>
                  <a:gd name="connsiteY17" fmla="*/ 6742552 h 6858000"/>
                  <a:gd name="connsiteX18" fmla="*/ 311551 w 4543952"/>
                  <a:gd name="connsiteY18" fmla="*/ 6702976 h 6858000"/>
                  <a:gd name="connsiteX19" fmla="*/ 311551 w 4543952"/>
                  <a:gd name="connsiteY19" fmla="*/ 6702975 h 6858000"/>
                  <a:gd name="connsiteX20" fmla="*/ 308405 w 4543952"/>
                  <a:gd name="connsiteY20" fmla="*/ 6683026 h 6858000"/>
                  <a:gd name="connsiteX21" fmla="*/ 296954 w 4543952"/>
                  <a:gd name="connsiteY21" fmla="*/ 6662543 h 6858000"/>
                  <a:gd name="connsiteX22" fmla="*/ 296953 w 4543952"/>
                  <a:gd name="connsiteY22" fmla="*/ 6662540 h 6858000"/>
                  <a:gd name="connsiteX23" fmla="*/ 296953 w 4543952"/>
                  <a:gd name="connsiteY23" fmla="*/ 6662539 h 6858000"/>
                  <a:gd name="connsiteX24" fmla="*/ 289858 w 4543952"/>
                  <a:gd name="connsiteY24" fmla="*/ 6625224 h 6858000"/>
                  <a:gd name="connsiteX25" fmla="*/ 306480 w 4543952"/>
                  <a:gd name="connsiteY25" fmla="*/ 6588625 h 6858000"/>
                  <a:gd name="connsiteX26" fmla="*/ 328959 w 4543952"/>
                  <a:gd name="connsiteY26" fmla="*/ 6564620 h 6858000"/>
                  <a:gd name="connsiteX27" fmla="*/ 248638 w 4543952"/>
                  <a:gd name="connsiteY27" fmla="*/ 6438980 h 6858000"/>
                  <a:gd name="connsiteX28" fmla="*/ 268569 w 4543952"/>
                  <a:gd name="connsiteY28" fmla="*/ 6463840 h 6858000"/>
                  <a:gd name="connsiteX29" fmla="*/ 268572 w 4543952"/>
                  <a:gd name="connsiteY29" fmla="*/ 6463848 h 6858000"/>
                  <a:gd name="connsiteX30" fmla="*/ 279556 w 4543952"/>
                  <a:gd name="connsiteY30" fmla="*/ 6508051 h 6858000"/>
                  <a:gd name="connsiteX31" fmla="*/ 282367 w 4543952"/>
                  <a:gd name="connsiteY31" fmla="*/ 6513011 h 6858000"/>
                  <a:gd name="connsiteX32" fmla="*/ 284834 w 4543952"/>
                  <a:gd name="connsiteY32" fmla="*/ 6521803 h 6858000"/>
                  <a:gd name="connsiteX33" fmla="*/ 301172 w 4543952"/>
                  <a:gd name="connsiteY33" fmla="*/ 6546194 h 6858000"/>
                  <a:gd name="connsiteX34" fmla="*/ 301172 w 4543952"/>
                  <a:gd name="connsiteY34" fmla="*/ 6546193 h 6858000"/>
                  <a:gd name="connsiteX35" fmla="*/ 282367 w 4543952"/>
                  <a:gd name="connsiteY35" fmla="*/ 6513011 h 6858000"/>
                  <a:gd name="connsiteX36" fmla="*/ 268572 w 4543952"/>
                  <a:gd name="connsiteY36" fmla="*/ 6463848 h 6858000"/>
                  <a:gd name="connsiteX37" fmla="*/ 268569 w 4543952"/>
                  <a:gd name="connsiteY37" fmla="*/ 6463839 h 6858000"/>
                  <a:gd name="connsiteX38" fmla="*/ 166047 w 4543952"/>
                  <a:gd name="connsiteY38" fmla="*/ 6392242 h 6858000"/>
                  <a:gd name="connsiteX39" fmla="*/ 173364 w 4543952"/>
                  <a:gd name="connsiteY39" fmla="*/ 6407332 h 6858000"/>
                  <a:gd name="connsiteX40" fmla="*/ 173364 w 4543952"/>
                  <a:gd name="connsiteY40" fmla="*/ 6407331 h 6858000"/>
                  <a:gd name="connsiteX41" fmla="*/ 401733 w 4543952"/>
                  <a:gd name="connsiteY41" fmla="*/ 4221390 h 6858000"/>
                  <a:gd name="connsiteX42" fmla="*/ 396017 w 4543952"/>
                  <a:gd name="connsiteY42" fmla="*/ 4253013 h 6858000"/>
                  <a:gd name="connsiteX43" fmla="*/ 356201 w 4543952"/>
                  <a:gd name="connsiteY43" fmla="*/ 4324644 h 6858000"/>
                  <a:gd name="connsiteX44" fmla="*/ 347247 w 4543952"/>
                  <a:gd name="connsiteY44" fmla="*/ 4363889 h 6858000"/>
                  <a:gd name="connsiteX45" fmla="*/ 347247 w 4543952"/>
                  <a:gd name="connsiteY45" fmla="*/ 4363890 h 6858000"/>
                  <a:gd name="connsiteX46" fmla="*/ 348009 w 4543952"/>
                  <a:gd name="connsiteY46" fmla="*/ 4482004 h 6858000"/>
                  <a:gd name="connsiteX47" fmla="*/ 408019 w 4543952"/>
                  <a:gd name="connsiteY47" fmla="*/ 4659174 h 6858000"/>
                  <a:gd name="connsiteX48" fmla="*/ 416021 w 4543952"/>
                  <a:gd name="connsiteY48" fmla="*/ 4677655 h 6858000"/>
                  <a:gd name="connsiteX49" fmla="*/ 425928 w 4543952"/>
                  <a:gd name="connsiteY49" fmla="*/ 4767764 h 6858000"/>
                  <a:gd name="connsiteX50" fmla="*/ 427237 w 4543952"/>
                  <a:gd name="connsiteY50" fmla="*/ 4800482 h 6858000"/>
                  <a:gd name="connsiteX51" fmla="*/ 412401 w 4543952"/>
                  <a:gd name="connsiteY51" fmla="*/ 4828915 h 6858000"/>
                  <a:gd name="connsiteX52" fmla="*/ 391971 w 4543952"/>
                  <a:gd name="connsiteY52" fmla="*/ 4857316 h 6858000"/>
                  <a:gd name="connsiteX53" fmla="*/ 390221 w 4543952"/>
                  <a:gd name="connsiteY53" fmla="*/ 4863342 h 6858000"/>
                  <a:gd name="connsiteX54" fmla="*/ 387469 w 4543952"/>
                  <a:gd name="connsiteY54" fmla="*/ 4867613 h 6858000"/>
                  <a:gd name="connsiteX55" fmla="*/ 382691 w 4543952"/>
                  <a:gd name="connsiteY55" fmla="*/ 4889274 h 6858000"/>
                  <a:gd name="connsiteX56" fmla="*/ 382691 w 4543952"/>
                  <a:gd name="connsiteY56" fmla="*/ 4889275 h 6858000"/>
                  <a:gd name="connsiteX57" fmla="*/ 384396 w 4543952"/>
                  <a:gd name="connsiteY57" fmla="*/ 4912168 h 6858000"/>
                  <a:gd name="connsiteX58" fmla="*/ 385799 w 4543952"/>
                  <a:gd name="connsiteY58" fmla="*/ 4933804 h 6858000"/>
                  <a:gd name="connsiteX59" fmla="*/ 378247 w 4543952"/>
                  <a:gd name="connsiteY59" fmla="*/ 4957452 h 6858000"/>
                  <a:gd name="connsiteX60" fmla="*/ 360964 w 4543952"/>
                  <a:gd name="connsiteY60" fmla="*/ 4987036 h 6858000"/>
                  <a:gd name="connsiteX61" fmla="*/ 334485 w 4543952"/>
                  <a:gd name="connsiteY61" fmla="*/ 5041520 h 6858000"/>
                  <a:gd name="connsiteX62" fmla="*/ 321371 w 4543952"/>
                  <a:gd name="connsiteY62" fmla="*/ 5087422 h 6858000"/>
                  <a:gd name="connsiteX63" fmla="*/ 321364 w 4543952"/>
                  <a:gd name="connsiteY63" fmla="*/ 5087449 h 6858000"/>
                  <a:gd name="connsiteX64" fmla="*/ 315482 w 4543952"/>
                  <a:gd name="connsiteY64" fmla="*/ 5102460 h 6858000"/>
                  <a:gd name="connsiteX65" fmla="*/ 308338 w 4543952"/>
                  <a:gd name="connsiteY65" fmla="*/ 5133219 h 6858000"/>
                  <a:gd name="connsiteX66" fmla="*/ 308337 w 4543952"/>
                  <a:gd name="connsiteY66" fmla="*/ 5133223 h 6858000"/>
                  <a:gd name="connsiteX67" fmla="*/ 308337 w 4543952"/>
                  <a:gd name="connsiteY67" fmla="*/ 5133224 h 6858000"/>
                  <a:gd name="connsiteX68" fmla="*/ 315052 w 4543952"/>
                  <a:gd name="connsiteY68" fmla="*/ 5166113 h 6858000"/>
                  <a:gd name="connsiteX69" fmla="*/ 314362 w 4543952"/>
                  <a:gd name="connsiteY69" fmla="*/ 5172089 h 6858000"/>
                  <a:gd name="connsiteX70" fmla="*/ 311814 w 4543952"/>
                  <a:gd name="connsiteY70" fmla="*/ 5179066 h 6858000"/>
                  <a:gd name="connsiteX71" fmla="*/ 311814 w 4543952"/>
                  <a:gd name="connsiteY71" fmla="*/ 5179067 h 6858000"/>
                  <a:gd name="connsiteX72" fmla="*/ 335437 w 4543952"/>
                  <a:gd name="connsiteY72" fmla="*/ 5272796 h 6858000"/>
                  <a:gd name="connsiteX73" fmla="*/ 360397 w 4543952"/>
                  <a:gd name="connsiteY73" fmla="*/ 5321350 h 6858000"/>
                  <a:gd name="connsiteX74" fmla="*/ 364317 w 4543952"/>
                  <a:gd name="connsiteY74" fmla="*/ 5355013 h 6858000"/>
                  <a:gd name="connsiteX75" fmla="*/ 359440 w 4543952"/>
                  <a:gd name="connsiteY75" fmla="*/ 5385383 h 6858000"/>
                  <a:gd name="connsiteX76" fmla="*/ 351249 w 4543952"/>
                  <a:gd name="connsiteY76" fmla="*/ 5425581 h 6858000"/>
                  <a:gd name="connsiteX77" fmla="*/ 339627 w 4543952"/>
                  <a:gd name="connsiteY77" fmla="*/ 5480636 h 6858000"/>
                  <a:gd name="connsiteX78" fmla="*/ 335103 w 4543952"/>
                  <a:gd name="connsiteY78" fmla="*/ 5507666 h 6858000"/>
                  <a:gd name="connsiteX79" fmla="*/ 335103 w 4543952"/>
                  <a:gd name="connsiteY79" fmla="*/ 5507667 h 6858000"/>
                  <a:gd name="connsiteX80" fmla="*/ 337324 w 4543952"/>
                  <a:gd name="connsiteY80" fmla="*/ 5520421 h 6858000"/>
                  <a:gd name="connsiteX81" fmla="*/ 345722 w 4543952"/>
                  <a:gd name="connsiteY81" fmla="*/ 5531691 h 6858000"/>
                  <a:gd name="connsiteX82" fmla="*/ 345723 w 4543952"/>
                  <a:gd name="connsiteY82" fmla="*/ 5531693 h 6858000"/>
                  <a:gd name="connsiteX83" fmla="*/ 355869 w 4543952"/>
                  <a:gd name="connsiteY83" fmla="*/ 5547577 h 6858000"/>
                  <a:gd name="connsiteX84" fmla="*/ 346295 w 4543952"/>
                  <a:gd name="connsiteY84" fmla="*/ 5562745 h 6858000"/>
                  <a:gd name="connsiteX85" fmla="*/ 275047 w 4543952"/>
                  <a:gd name="connsiteY85" fmla="*/ 5704482 h 6858000"/>
                  <a:gd name="connsiteX86" fmla="*/ 269141 w 4543952"/>
                  <a:gd name="connsiteY86" fmla="*/ 5740487 h 6858000"/>
                  <a:gd name="connsiteX87" fmla="*/ 260376 w 4543952"/>
                  <a:gd name="connsiteY87" fmla="*/ 5760872 h 6858000"/>
                  <a:gd name="connsiteX88" fmla="*/ 171981 w 4543952"/>
                  <a:gd name="connsiteY88" fmla="*/ 5883750 h 6858000"/>
                  <a:gd name="connsiteX89" fmla="*/ 171979 w 4543952"/>
                  <a:gd name="connsiteY89" fmla="*/ 5883755 h 6858000"/>
                  <a:gd name="connsiteX90" fmla="*/ 160957 w 4543952"/>
                  <a:gd name="connsiteY90" fmla="*/ 5909350 h 6858000"/>
                  <a:gd name="connsiteX91" fmla="*/ 154076 w 4543952"/>
                  <a:gd name="connsiteY91" fmla="*/ 5935945 h 6858000"/>
                  <a:gd name="connsiteX92" fmla="*/ 154075 w 4543952"/>
                  <a:gd name="connsiteY92" fmla="*/ 5935948 h 6858000"/>
                  <a:gd name="connsiteX93" fmla="*/ 154075 w 4543952"/>
                  <a:gd name="connsiteY93" fmla="*/ 5935949 h 6858000"/>
                  <a:gd name="connsiteX94" fmla="*/ 154242 w 4543952"/>
                  <a:gd name="connsiteY94" fmla="*/ 5964476 h 6858000"/>
                  <a:gd name="connsiteX95" fmla="*/ 157695 w 4543952"/>
                  <a:gd name="connsiteY95" fmla="*/ 5993289 h 6858000"/>
                  <a:gd name="connsiteX96" fmla="*/ 157695 w 4543952"/>
                  <a:gd name="connsiteY96" fmla="*/ 5993291 h 6858000"/>
                  <a:gd name="connsiteX97" fmla="*/ 164171 w 4543952"/>
                  <a:gd name="connsiteY97" fmla="*/ 6026440 h 6858000"/>
                  <a:gd name="connsiteX98" fmla="*/ 220371 w 4543952"/>
                  <a:gd name="connsiteY98" fmla="*/ 6108738 h 6858000"/>
                  <a:gd name="connsiteX99" fmla="*/ 234064 w 4543952"/>
                  <a:gd name="connsiteY99" fmla="*/ 6133314 h 6858000"/>
                  <a:gd name="connsiteX100" fmla="*/ 218468 w 4543952"/>
                  <a:gd name="connsiteY100" fmla="*/ 6155599 h 6858000"/>
                  <a:gd name="connsiteX101" fmla="*/ 218465 w 4543952"/>
                  <a:gd name="connsiteY101" fmla="*/ 6155601 h 6858000"/>
                  <a:gd name="connsiteX102" fmla="*/ 179794 w 4543952"/>
                  <a:gd name="connsiteY102" fmla="*/ 6228755 h 6858000"/>
                  <a:gd name="connsiteX103" fmla="*/ 162457 w 4543952"/>
                  <a:gd name="connsiteY103" fmla="*/ 6361538 h 6858000"/>
                  <a:gd name="connsiteX104" fmla="*/ 162457 w 4543952"/>
                  <a:gd name="connsiteY104" fmla="*/ 6361539 h 6858000"/>
                  <a:gd name="connsiteX105" fmla="*/ 179794 w 4543952"/>
                  <a:gd name="connsiteY105" fmla="*/ 6228756 h 6858000"/>
                  <a:gd name="connsiteX106" fmla="*/ 218465 w 4543952"/>
                  <a:gd name="connsiteY106" fmla="*/ 6155602 h 6858000"/>
                  <a:gd name="connsiteX107" fmla="*/ 218468 w 4543952"/>
                  <a:gd name="connsiteY107" fmla="*/ 6155599 h 6858000"/>
                  <a:gd name="connsiteX108" fmla="*/ 230364 w 4543952"/>
                  <a:gd name="connsiteY108" fmla="*/ 6143189 h 6858000"/>
                  <a:gd name="connsiteX109" fmla="*/ 234064 w 4543952"/>
                  <a:gd name="connsiteY109" fmla="*/ 6133314 h 6858000"/>
                  <a:gd name="connsiteX110" fmla="*/ 234064 w 4543952"/>
                  <a:gd name="connsiteY110" fmla="*/ 6133313 h 6858000"/>
                  <a:gd name="connsiteX111" fmla="*/ 220371 w 4543952"/>
                  <a:gd name="connsiteY111" fmla="*/ 6108737 h 6858000"/>
                  <a:gd name="connsiteX112" fmla="*/ 164171 w 4543952"/>
                  <a:gd name="connsiteY112" fmla="*/ 6026439 h 6858000"/>
                  <a:gd name="connsiteX113" fmla="*/ 157695 w 4543952"/>
                  <a:gd name="connsiteY113" fmla="*/ 5993290 h 6858000"/>
                  <a:gd name="connsiteX114" fmla="*/ 157695 w 4543952"/>
                  <a:gd name="connsiteY114" fmla="*/ 5993289 h 6858000"/>
                  <a:gd name="connsiteX115" fmla="*/ 154075 w 4543952"/>
                  <a:gd name="connsiteY115" fmla="*/ 5935949 h 6858000"/>
                  <a:gd name="connsiteX116" fmla="*/ 154076 w 4543952"/>
                  <a:gd name="connsiteY116" fmla="*/ 5935945 h 6858000"/>
                  <a:gd name="connsiteX117" fmla="*/ 171979 w 4543952"/>
                  <a:gd name="connsiteY117" fmla="*/ 5883755 h 6858000"/>
                  <a:gd name="connsiteX118" fmla="*/ 171981 w 4543952"/>
                  <a:gd name="connsiteY118" fmla="*/ 5883751 h 6858000"/>
                  <a:gd name="connsiteX119" fmla="*/ 260376 w 4543952"/>
                  <a:gd name="connsiteY119" fmla="*/ 5760873 h 6858000"/>
                  <a:gd name="connsiteX120" fmla="*/ 269141 w 4543952"/>
                  <a:gd name="connsiteY120" fmla="*/ 5740488 h 6858000"/>
                  <a:gd name="connsiteX121" fmla="*/ 275047 w 4543952"/>
                  <a:gd name="connsiteY121" fmla="*/ 5704483 h 6858000"/>
                  <a:gd name="connsiteX122" fmla="*/ 346295 w 4543952"/>
                  <a:gd name="connsiteY122" fmla="*/ 5562746 h 6858000"/>
                  <a:gd name="connsiteX123" fmla="*/ 355869 w 4543952"/>
                  <a:gd name="connsiteY123" fmla="*/ 5547578 h 6858000"/>
                  <a:gd name="connsiteX124" fmla="*/ 355869 w 4543952"/>
                  <a:gd name="connsiteY124" fmla="*/ 5547577 h 6858000"/>
                  <a:gd name="connsiteX125" fmla="*/ 345723 w 4543952"/>
                  <a:gd name="connsiteY125" fmla="*/ 5531692 h 6858000"/>
                  <a:gd name="connsiteX126" fmla="*/ 345722 w 4543952"/>
                  <a:gd name="connsiteY126" fmla="*/ 5531691 h 6858000"/>
                  <a:gd name="connsiteX127" fmla="*/ 335103 w 4543952"/>
                  <a:gd name="connsiteY127" fmla="*/ 5507667 h 6858000"/>
                  <a:gd name="connsiteX128" fmla="*/ 339627 w 4543952"/>
                  <a:gd name="connsiteY128" fmla="*/ 5480637 h 6858000"/>
                  <a:gd name="connsiteX129" fmla="*/ 351249 w 4543952"/>
                  <a:gd name="connsiteY129" fmla="*/ 5425582 h 6858000"/>
                  <a:gd name="connsiteX130" fmla="*/ 359440 w 4543952"/>
                  <a:gd name="connsiteY130" fmla="*/ 5385384 h 6858000"/>
                  <a:gd name="connsiteX131" fmla="*/ 364317 w 4543952"/>
                  <a:gd name="connsiteY131" fmla="*/ 5355014 h 6858000"/>
                  <a:gd name="connsiteX132" fmla="*/ 364317 w 4543952"/>
                  <a:gd name="connsiteY132" fmla="*/ 5355013 h 6858000"/>
                  <a:gd name="connsiteX133" fmla="*/ 362870 w 4543952"/>
                  <a:gd name="connsiteY133" fmla="*/ 5326162 h 6858000"/>
                  <a:gd name="connsiteX134" fmla="*/ 360397 w 4543952"/>
                  <a:gd name="connsiteY134" fmla="*/ 5321350 h 6858000"/>
                  <a:gd name="connsiteX135" fmla="*/ 359341 w 4543952"/>
                  <a:gd name="connsiteY135" fmla="*/ 5312287 h 6858000"/>
                  <a:gd name="connsiteX136" fmla="*/ 335437 w 4543952"/>
                  <a:gd name="connsiteY136" fmla="*/ 5272795 h 6858000"/>
                  <a:gd name="connsiteX137" fmla="*/ 311981 w 4543952"/>
                  <a:gd name="connsiteY137" fmla="*/ 5229432 h 6858000"/>
                  <a:gd name="connsiteX138" fmla="*/ 311814 w 4543952"/>
                  <a:gd name="connsiteY138" fmla="*/ 5179067 h 6858000"/>
                  <a:gd name="connsiteX139" fmla="*/ 314362 w 4543952"/>
                  <a:gd name="connsiteY139" fmla="*/ 5172090 h 6858000"/>
                  <a:gd name="connsiteX140" fmla="*/ 315052 w 4543952"/>
                  <a:gd name="connsiteY140" fmla="*/ 5166113 h 6858000"/>
                  <a:gd name="connsiteX141" fmla="*/ 315052 w 4543952"/>
                  <a:gd name="connsiteY141" fmla="*/ 5166112 h 6858000"/>
                  <a:gd name="connsiteX142" fmla="*/ 308337 w 4543952"/>
                  <a:gd name="connsiteY142" fmla="*/ 5133224 h 6858000"/>
                  <a:gd name="connsiteX143" fmla="*/ 308338 w 4543952"/>
                  <a:gd name="connsiteY143" fmla="*/ 5133219 h 6858000"/>
                  <a:gd name="connsiteX144" fmla="*/ 321364 w 4543952"/>
                  <a:gd name="connsiteY144" fmla="*/ 5087449 h 6858000"/>
                  <a:gd name="connsiteX145" fmla="*/ 327270 w 4543952"/>
                  <a:gd name="connsiteY145" fmla="*/ 5072375 h 6858000"/>
                  <a:gd name="connsiteX146" fmla="*/ 334485 w 4543952"/>
                  <a:gd name="connsiteY146" fmla="*/ 5041521 h 6858000"/>
                  <a:gd name="connsiteX147" fmla="*/ 360964 w 4543952"/>
                  <a:gd name="connsiteY147" fmla="*/ 4987037 h 6858000"/>
                  <a:gd name="connsiteX148" fmla="*/ 376969 w 4543952"/>
                  <a:gd name="connsiteY148" fmla="*/ 4961455 h 6858000"/>
                  <a:gd name="connsiteX149" fmla="*/ 378247 w 4543952"/>
                  <a:gd name="connsiteY149" fmla="*/ 4957452 h 6858000"/>
                  <a:gd name="connsiteX150" fmla="*/ 381039 w 4543952"/>
                  <a:gd name="connsiteY150" fmla="*/ 4952672 h 6858000"/>
                  <a:gd name="connsiteX151" fmla="*/ 385799 w 4543952"/>
                  <a:gd name="connsiteY151" fmla="*/ 4933804 h 6858000"/>
                  <a:gd name="connsiteX152" fmla="*/ 384396 w 4543952"/>
                  <a:gd name="connsiteY152" fmla="*/ 4912167 h 6858000"/>
                  <a:gd name="connsiteX153" fmla="*/ 382691 w 4543952"/>
                  <a:gd name="connsiteY153" fmla="*/ 4889274 h 6858000"/>
                  <a:gd name="connsiteX154" fmla="*/ 390221 w 4543952"/>
                  <a:gd name="connsiteY154" fmla="*/ 4863342 h 6858000"/>
                  <a:gd name="connsiteX155" fmla="*/ 412401 w 4543952"/>
                  <a:gd name="connsiteY155" fmla="*/ 4828916 h 6858000"/>
                  <a:gd name="connsiteX156" fmla="*/ 427237 w 4543952"/>
                  <a:gd name="connsiteY156" fmla="*/ 4800483 h 6858000"/>
                  <a:gd name="connsiteX157" fmla="*/ 427237 w 4543952"/>
                  <a:gd name="connsiteY157" fmla="*/ 4800482 h 6858000"/>
                  <a:gd name="connsiteX158" fmla="*/ 425928 w 4543952"/>
                  <a:gd name="connsiteY158" fmla="*/ 4767763 h 6858000"/>
                  <a:gd name="connsiteX159" fmla="*/ 416021 w 4543952"/>
                  <a:gd name="connsiteY159" fmla="*/ 4677654 h 6858000"/>
                  <a:gd name="connsiteX160" fmla="*/ 408019 w 4543952"/>
                  <a:gd name="connsiteY160" fmla="*/ 4659173 h 6858000"/>
                  <a:gd name="connsiteX161" fmla="*/ 348009 w 4543952"/>
                  <a:gd name="connsiteY161" fmla="*/ 4482003 h 6858000"/>
                  <a:gd name="connsiteX162" fmla="*/ 347247 w 4543952"/>
                  <a:gd name="connsiteY162" fmla="*/ 4363890 h 6858000"/>
                  <a:gd name="connsiteX163" fmla="*/ 356201 w 4543952"/>
                  <a:gd name="connsiteY163" fmla="*/ 4324645 h 6858000"/>
                  <a:gd name="connsiteX164" fmla="*/ 396017 w 4543952"/>
                  <a:gd name="connsiteY164" fmla="*/ 4253014 h 6858000"/>
                  <a:gd name="connsiteX165" fmla="*/ 401733 w 4543952"/>
                  <a:gd name="connsiteY165" fmla="*/ 4221391 h 6858000"/>
                  <a:gd name="connsiteX166" fmla="*/ 332842 w 4543952"/>
                  <a:gd name="connsiteY166" fmla="*/ 2836171 h 6858000"/>
                  <a:gd name="connsiteX167" fmla="*/ 332842 w 4543952"/>
                  <a:gd name="connsiteY167" fmla="*/ 2836172 h 6858000"/>
                  <a:gd name="connsiteX168" fmla="*/ 341533 w 4543952"/>
                  <a:gd name="connsiteY168" fmla="*/ 2848793 h 6858000"/>
                  <a:gd name="connsiteX169" fmla="*/ 358166 w 4543952"/>
                  <a:gd name="connsiteY169" fmla="*/ 2903544 h 6858000"/>
                  <a:gd name="connsiteX170" fmla="*/ 366072 w 4543952"/>
                  <a:gd name="connsiteY170" fmla="*/ 2947858 h 6858000"/>
                  <a:gd name="connsiteX171" fmla="*/ 366072 w 4543952"/>
                  <a:gd name="connsiteY171" fmla="*/ 2947862 h 6858000"/>
                  <a:gd name="connsiteX172" fmla="*/ 362488 w 4543952"/>
                  <a:gd name="connsiteY172" fmla="*/ 2982147 h 6858000"/>
                  <a:gd name="connsiteX173" fmla="*/ 350796 w 4543952"/>
                  <a:gd name="connsiteY173" fmla="*/ 3077400 h 6858000"/>
                  <a:gd name="connsiteX174" fmla="*/ 350796 w 4543952"/>
                  <a:gd name="connsiteY174" fmla="*/ 3077401 h 6858000"/>
                  <a:gd name="connsiteX175" fmla="*/ 363250 w 4543952"/>
                  <a:gd name="connsiteY175" fmla="*/ 3172654 h 6858000"/>
                  <a:gd name="connsiteX176" fmla="*/ 410877 w 4543952"/>
                  <a:gd name="connsiteY176" fmla="*/ 3489467 h 6858000"/>
                  <a:gd name="connsiteX177" fmla="*/ 432976 w 4543952"/>
                  <a:gd name="connsiteY177" fmla="*/ 3544713 h 6858000"/>
                  <a:gd name="connsiteX178" fmla="*/ 445520 w 4543952"/>
                  <a:gd name="connsiteY178" fmla="*/ 3562320 h 6858000"/>
                  <a:gd name="connsiteX179" fmla="*/ 450598 w 4543952"/>
                  <a:gd name="connsiteY179" fmla="*/ 3574407 h 6858000"/>
                  <a:gd name="connsiteX180" fmla="*/ 448246 w 4543952"/>
                  <a:gd name="connsiteY180" fmla="*/ 3587173 h 6858000"/>
                  <a:gd name="connsiteX181" fmla="*/ 438500 w 4543952"/>
                  <a:gd name="connsiteY181" fmla="*/ 3606816 h 6858000"/>
                  <a:gd name="connsiteX182" fmla="*/ 424974 w 4543952"/>
                  <a:gd name="connsiteY182" fmla="*/ 3630631 h 6858000"/>
                  <a:gd name="connsiteX183" fmla="*/ 400733 w 4543952"/>
                  <a:gd name="connsiteY183" fmla="*/ 3680162 h 6858000"/>
                  <a:gd name="connsiteX184" fmla="*/ 400733 w 4543952"/>
                  <a:gd name="connsiteY184" fmla="*/ 3680163 h 6858000"/>
                  <a:gd name="connsiteX185" fmla="*/ 404781 w 4543952"/>
                  <a:gd name="connsiteY185" fmla="*/ 3734837 h 6858000"/>
                  <a:gd name="connsiteX186" fmla="*/ 404399 w 4543952"/>
                  <a:gd name="connsiteY186" fmla="*/ 3754651 h 6858000"/>
                  <a:gd name="connsiteX187" fmla="*/ 398042 w 4543952"/>
                  <a:gd name="connsiteY187" fmla="*/ 3789775 h 6858000"/>
                  <a:gd name="connsiteX188" fmla="*/ 398042 w 4543952"/>
                  <a:gd name="connsiteY188" fmla="*/ 3789776 h 6858000"/>
                  <a:gd name="connsiteX189" fmla="*/ 412973 w 4543952"/>
                  <a:gd name="connsiteY189" fmla="*/ 3822472 h 6858000"/>
                  <a:gd name="connsiteX190" fmla="*/ 427308 w 4543952"/>
                  <a:gd name="connsiteY190" fmla="*/ 3852619 h 6858000"/>
                  <a:gd name="connsiteX191" fmla="*/ 417926 w 4543952"/>
                  <a:gd name="connsiteY191" fmla="*/ 3885336 h 6858000"/>
                  <a:gd name="connsiteX192" fmla="*/ 417925 w 4543952"/>
                  <a:gd name="connsiteY192" fmla="*/ 3885337 h 6858000"/>
                  <a:gd name="connsiteX193" fmla="*/ 386040 w 4543952"/>
                  <a:gd name="connsiteY193" fmla="*/ 3962158 h 6858000"/>
                  <a:gd name="connsiteX194" fmla="*/ 386040 w 4543952"/>
                  <a:gd name="connsiteY194" fmla="*/ 3962159 h 6858000"/>
                  <a:gd name="connsiteX195" fmla="*/ 388431 w 4543952"/>
                  <a:gd name="connsiteY195" fmla="*/ 4002409 h 6858000"/>
                  <a:gd name="connsiteX196" fmla="*/ 401733 w 4543952"/>
                  <a:gd name="connsiteY196" fmla="*/ 4043837 h 6858000"/>
                  <a:gd name="connsiteX197" fmla="*/ 401733 w 4543952"/>
                  <a:gd name="connsiteY197" fmla="*/ 4043839 h 6858000"/>
                  <a:gd name="connsiteX198" fmla="*/ 416855 w 4543952"/>
                  <a:gd name="connsiteY198" fmla="*/ 4103825 h 6858000"/>
                  <a:gd name="connsiteX199" fmla="*/ 405544 w 4543952"/>
                  <a:gd name="connsiteY199" fmla="*/ 4165381 h 6858000"/>
                  <a:gd name="connsiteX200" fmla="*/ 405543 w 4543952"/>
                  <a:gd name="connsiteY200" fmla="*/ 4165382 h 6858000"/>
                  <a:gd name="connsiteX201" fmla="*/ 401638 w 4543952"/>
                  <a:gd name="connsiteY201" fmla="*/ 4192386 h 6858000"/>
                  <a:gd name="connsiteX202" fmla="*/ 401638 w 4543952"/>
                  <a:gd name="connsiteY202" fmla="*/ 4192387 h 6858000"/>
                  <a:gd name="connsiteX203" fmla="*/ 405543 w 4543952"/>
                  <a:gd name="connsiteY203" fmla="*/ 4165383 h 6858000"/>
                  <a:gd name="connsiteX204" fmla="*/ 405544 w 4543952"/>
                  <a:gd name="connsiteY204" fmla="*/ 4165381 h 6858000"/>
                  <a:gd name="connsiteX205" fmla="*/ 414887 w 4543952"/>
                  <a:gd name="connsiteY205" fmla="*/ 4134255 h 6858000"/>
                  <a:gd name="connsiteX206" fmla="*/ 416855 w 4543952"/>
                  <a:gd name="connsiteY206" fmla="*/ 4103825 h 6858000"/>
                  <a:gd name="connsiteX207" fmla="*/ 416855 w 4543952"/>
                  <a:gd name="connsiteY207" fmla="*/ 4103824 h 6858000"/>
                  <a:gd name="connsiteX208" fmla="*/ 401733 w 4543952"/>
                  <a:gd name="connsiteY208" fmla="*/ 4043838 h 6858000"/>
                  <a:gd name="connsiteX209" fmla="*/ 401733 w 4543952"/>
                  <a:gd name="connsiteY209" fmla="*/ 4043837 h 6858000"/>
                  <a:gd name="connsiteX210" fmla="*/ 386040 w 4543952"/>
                  <a:gd name="connsiteY210" fmla="*/ 3962159 h 6858000"/>
                  <a:gd name="connsiteX211" fmla="*/ 395544 w 4543952"/>
                  <a:gd name="connsiteY211" fmla="*/ 3923124 h 6858000"/>
                  <a:gd name="connsiteX212" fmla="*/ 417925 w 4543952"/>
                  <a:gd name="connsiteY212" fmla="*/ 3885338 h 6858000"/>
                  <a:gd name="connsiteX213" fmla="*/ 417926 w 4543952"/>
                  <a:gd name="connsiteY213" fmla="*/ 3885336 h 6858000"/>
                  <a:gd name="connsiteX214" fmla="*/ 426528 w 4543952"/>
                  <a:gd name="connsiteY214" fmla="*/ 3868763 h 6858000"/>
                  <a:gd name="connsiteX215" fmla="*/ 427308 w 4543952"/>
                  <a:gd name="connsiteY215" fmla="*/ 3852619 h 6858000"/>
                  <a:gd name="connsiteX216" fmla="*/ 427308 w 4543952"/>
                  <a:gd name="connsiteY216" fmla="*/ 3852618 h 6858000"/>
                  <a:gd name="connsiteX217" fmla="*/ 412973 w 4543952"/>
                  <a:gd name="connsiteY217" fmla="*/ 3822471 h 6858000"/>
                  <a:gd name="connsiteX218" fmla="*/ 398042 w 4543952"/>
                  <a:gd name="connsiteY218" fmla="*/ 3789775 h 6858000"/>
                  <a:gd name="connsiteX219" fmla="*/ 404399 w 4543952"/>
                  <a:gd name="connsiteY219" fmla="*/ 3754652 h 6858000"/>
                  <a:gd name="connsiteX220" fmla="*/ 404781 w 4543952"/>
                  <a:gd name="connsiteY220" fmla="*/ 3734837 h 6858000"/>
                  <a:gd name="connsiteX221" fmla="*/ 404781 w 4543952"/>
                  <a:gd name="connsiteY221" fmla="*/ 3734836 h 6858000"/>
                  <a:gd name="connsiteX222" fmla="*/ 400733 w 4543952"/>
                  <a:gd name="connsiteY222" fmla="*/ 3680163 h 6858000"/>
                  <a:gd name="connsiteX223" fmla="*/ 407246 w 4543952"/>
                  <a:gd name="connsiteY223" fmla="*/ 3654415 h 6858000"/>
                  <a:gd name="connsiteX224" fmla="*/ 424974 w 4543952"/>
                  <a:gd name="connsiteY224" fmla="*/ 3630632 h 6858000"/>
                  <a:gd name="connsiteX225" fmla="*/ 438500 w 4543952"/>
                  <a:gd name="connsiteY225" fmla="*/ 3606817 h 6858000"/>
                  <a:gd name="connsiteX226" fmla="*/ 450598 w 4543952"/>
                  <a:gd name="connsiteY226" fmla="*/ 3574408 h 6858000"/>
                  <a:gd name="connsiteX227" fmla="*/ 450598 w 4543952"/>
                  <a:gd name="connsiteY227" fmla="*/ 3574407 h 6858000"/>
                  <a:gd name="connsiteX228" fmla="*/ 432976 w 4543952"/>
                  <a:gd name="connsiteY228" fmla="*/ 3544712 h 6858000"/>
                  <a:gd name="connsiteX229" fmla="*/ 410877 w 4543952"/>
                  <a:gd name="connsiteY229" fmla="*/ 3489466 h 6858000"/>
                  <a:gd name="connsiteX230" fmla="*/ 363250 w 4543952"/>
                  <a:gd name="connsiteY230" fmla="*/ 3172653 h 6858000"/>
                  <a:gd name="connsiteX231" fmla="*/ 350796 w 4543952"/>
                  <a:gd name="connsiteY231" fmla="*/ 3077401 h 6858000"/>
                  <a:gd name="connsiteX232" fmla="*/ 362488 w 4543952"/>
                  <a:gd name="connsiteY232" fmla="*/ 2982148 h 6858000"/>
                  <a:gd name="connsiteX233" fmla="*/ 366072 w 4543952"/>
                  <a:gd name="connsiteY233" fmla="*/ 2947862 h 6858000"/>
                  <a:gd name="connsiteX234" fmla="*/ 366072 w 4543952"/>
                  <a:gd name="connsiteY234" fmla="*/ 2947861 h 6858000"/>
                  <a:gd name="connsiteX235" fmla="*/ 366072 w 4543952"/>
                  <a:gd name="connsiteY235" fmla="*/ 2947858 h 6858000"/>
                  <a:gd name="connsiteX236" fmla="*/ 361441 w 4543952"/>
                  <a:gd name="connsiteY236" fmla="*/ 2914327 h 6858000"/>
                  <a:gd name="connsiteX237" fmla="*/ 358166 w 4543952"/>
                  <a:gd name="connsiteY237" fmla="*/ 2903544 h 6858000"/>
                  <a:gd name="connsiteX238" fmla="*/ 357138 w 4543952"/>
                  <a:gd name="connsiteY238" fmla="*/ 2897784 h 6858000"/>
                  <a:gd name="connsiteX239" fmla="*/ 341533 w 4543952"/>
                  <a:gd name="connsiteY239" fmla="*/ 2848792 h 6858000"/>
                  <a:gd name="connsiteX240" fmla="*/ 296001 w 4543952"/>
                  <a:gd name="connsiteY240" fmla="*/ 2745351 h 6858000"/>
                  <a:gd name="connsiteX241" fmla="*/ 289670 w 4543952"/>
                  <a:gd name="connsiteY241" fmla="*/ 2770757 h 6858000"/>
                  <a:gd name="connsiteX242" fmla="*/ 290080 w 4543952"/>
                  <a:gd name="connsiteY242" fmla="*/ 2778005 h 6858000"/>
                  <a:gd name="connsiteX243" fmla="*/ 289301 w 4543952"/>
                  <a:gd name="connsiteY243" fmla="*/ 2782304 h 6858000"/>
                  <a:gd name="connsiteX244" fmla="*/ 290501 w 4543952"/>
                  <a:gd name="connsiteY244" fmla="*/ 2785439 h 6858000"/>
                  <a:gd name="connsiteX245" fmla="*/ 290929 w 4543952"/>
                  <a:gd name="connsiteY245" fmla="*/ 2793022 h 6858000"/>
                  <a:gd name="connsiteX246" fmla="*/ 300579 w 4543952"/>
                  <a:gd name="connsiteY246" fmla="*/ 2811779 h 6858000"/>
                  <a:gd name="connsiteX247" fmla="*/ 300582 w 4543952"/>
                  <a:gd name="connsiteY247" fmla="*/ 2811786 h 6858000"/>
                  <a:gd name="connsiteX248" fmla="*/ 300583 w 4543952"/>
                  <a:gd name="connsiteY248" fmla="*/ 2811786 h 6858000"/>
                  <a:gd name="connsiteX249" fmla="*/ 300579 w 4543952"/>
                  <a:gd name="connsiteY249" fmla="*/ 2811779 h 6858000"/>
                  <a:gd name="connsiteX250" fmla="*/ 290501 w 4543952"/>
                  <a:gd name="connsiteY250" fmla="*/ 2785439 h 6858000"/>
                  <a:gd name="connsiteX251" fmla="*/ 290080 w 4543952"/>
                  <a:gd name="connsiteY251" fmla="*/ 2778005 h 6858000"/>
                  <a:gd name="connsiteX252" fmla="*/ 817328 w 4543952"/>
                  <a:gd name="connsiteY252" fmla="*/ 1508457 h 6858000"/>
                  <a:gd name="connsiteX253" fmla="*/ 845421 w 4543952"/>
                  <a:gd name="connsiteY253" fmla="*/ 1596212 h 6858000"/>
                  <a:gd name="connsiteX254" fmla="*/ 843517 w 4543952"/>
                  <a:gd name="connsiteY254" fmla="*/ 1624979 h 6858000"/>
                  <a:gd name="connsiteX255" fmla="*/ 786935 w 4543952"/>
                  <a:gd name="connsiteY255" fmla="*/ 1697752 h 6858000"/>
                  <a:gd name="connsiteX256" fmla="*/ 764267 w 4543952"/>
                  <a:gd name="connsiteY256" fmla="*/ 1733187 h 6858000"/>
                  <a:gd name="connsiteX257" fmla="*/ 722546 w 4543952"/>
                  <a:gd name="connsiteY257" fmla="*/ 1833774 h 6858000"/>
                  <a:gd name="connsiteX258" fmla="*/ 714925 w 4543952"/>
                  <a:gd name="connsiteY258" fmla="*/ 1842157 h 6858000"/>
                  <a:gd name="connsiteX259" fmla="*/ 624434 w 4543952"/>
                  <a:gd name="connsiteY259" fmla="*/ 1916453 h 6858000"/>
                  <a:gd name="connsiteX260" fmla="*/ 609004 w 4543952"/>
                  <a:gd name="connsiteY260" fmla="*/ 1933218 h 6858000"/>
                  <a:gd name="connsiteX261" fmla="*/ 584999 w 4543952"/>
                  <a:gd name="connsiteY261" fmla="*/ 1953412 h 6858000"/>
                  <a:gd name="connsiteX262" fmla="*/ 538516 w 4543952"/>
                  <a:gd name="connsiteY262" fmla="*/ 2016468 h 6858000"/>
                  <a:gd name="connsiteX263" fmla="*/ 523657 w 4543952"/>
                  <a:gd name="connsiteY263" fmla="*/ 2094577 h 6858000"/>
                  <a:gd name="connsiteX264" fmla="*/ 500986 w 4543952"/>
                  <a:gd name="connsiteY264" fmla="*/ 2188878 h 6858000"/>
                  <a:gd name="connsiteX265" fmla="*/ 485746 w 4543952"/>
                  <a:gd name="connsiteY265" fmla="*/ 2228313 h 6858000"/>
                  <a:gd name="connsiteX266" fmla="*/ 456789 w 4543952"/>
                  <a:gd name="connsiteY266" fmla="*/ 2334043 h 6858000"/>
                  <a:gd name="connsiteX267" fmla="*/ 432404 w 4543952"/>
                  <a:gd name="connsiteY267" fmla="*/ 2409484 h 6858000"/>
                  <a:gd name="connsiteX268" fmla="*/ 415303 w 4543952"/>
                  <a:gd name="connsiteY268" fmla="*/ 2435912 h 6858000"/>
                  <a:gd name="connsiteX269" fmla="*/ 415303 w 4543952"/>
                  <a:gd name="connsiteY269" fmla="*/ 2435912 h 6858000"/>
                  <a:gd name="connsiteX270" fmla="*/ 415303 w 4543952"/>
                  <a:gd name="connsiteY270" fmla="*/ 2435912 h 6858000"/>
                  <a:gd name="connsiteX271" fmla="*/ 414227 w 4543952"/>
                  <a:gd name="connsiteY271" fmla="*/ 2440915 h 6858000"/>
                  <a:gd name="connsiteX272" fmla="*/ 409472 w 4543952"/>
                  <a:gd name="connsiteY272" fmla="*/ 2463016 h 6858000"/>
                  <a:gd name="connsiteX273" fmla="*/ 409472 w 4543952"/>
                  <a:gd name="connsiteY273" fmla="*/ 2463017 h 6858000"/>
                  <a:gd name="connsiteX274" fmla="*/ 411535 w 4543952"/>
                  <a:gd name="connsiteY274" fmla="*/ 2490550 h 6858000"/>
                  <a:gd name="connsiteX275" fmla="*/ 418115 w 4543952"/>
                  <a:gd name="connsiteY275" fmla="*/ 2518261 h 6858000"/>
                  <a:gd name="connsiteX276" fmla="*/ 418115 w 4543952"/>
                  <a:gd name="connsiteY276" fmla="*/ 2518264 h 6858000"/>
                  <a:gd name="connsiteX277" fmla="*/ 421759 w 4543952"/>
                  <a:gd name="connsiteY277" fmla="*/ 2545006 h 6858000"/>
                  <a:gd name="connsiteX278" fmla="*/ 417545 w 4543952"/>
                  <a:gd name="connsiteY278" fmla="*/ 2571033 h 6858000"/>
                  <a:gd name="connsiteX279" fmla="*/ 344391 w 4543952"/>
                  <a:gd name="connsiteY279" fmla="*/ 2668000 h 6858000"/>
                  <a:gd name="connsiteX280" fmla="*/ 296001 w 4543952"/>
                  <a:gd name="connsiteY280" fmla="*/ 2745347 h 6858000"/>
                  <a:gd name="connsiteX281" fmla="*/ 296001 w 4543952"/>
                  <a:gd name="connsiteY281" fmla="*/ 2745348 h 6858000"/>
                  <a:gd name="connsiteX282" fmla="*/ 344391 w 4543952"/>
                  <a:gd name="connsiteY282" fmla="*/ 2668001 h 6858000"/>
                  <a:gd name="connsiteX283" fmla="*/ 417545 w 4543952"/>
                  <a:gd name="connsiteY283" fmla="*/ 2571034 h 6858000"/>
                  <a:gd name="connsiteX284" fmla="*/ 421760 w 4543952"/>
                  <a:gd name="connsiteY284" fmla="*/ 2545006 h 6858000"/>
                  <a:gd name="connsiteX285" fmla="*/ 421759 w 4543952"/>
                  <a:gd name="connsiteY285" fmla="*/ 2545006 h 6858000"/>
                  <a:gd name="connsiteX286" fmla="*/ 421760 w 4543952"/>
                  <a:gd name="connsiteY286" fmla="*/ 2545005 h 6858000"/>
                  <a:gd name="connsiteX287" fmla="*/ 418115 w 4543952"/>
                  <a:gd name="connsiteY287" fmla="*/ 2518263 h 6858000"/>
                  <a:gd name="connsiteX288" fmla="*/ 418115 w 4543952"/>
                  <a:gd name="connsiteY288" fmla="*/ 2518261 h 6858000"/>
                  <a:gd name="connsiteX289" fmla="*/ 409472 w 4543952"/>
                  <a:gd name="connsiteY289" fmla="*/ 2463017 h 6858000"/>
                  <a:gd name="connsiteX290" fmla="*/ 414227 w 4543952"/>
                  <a:gd name="connsiteY290" fmla="*/ 2440915 h 6858000"/>
                  <a:gd name="connsiteX291" fmla="*/ 415303 w 4543952"/>
                  <a:gd name="connsiteY291" fmla="*/ 2435912 h 6858000"/>
                  <a:gd name="connsiteX292" fmla="*/ 432404 w 4543952"/>
                  <a:gd name="connsiteY292" fmla="*/ 2409485 h 6858000"/>
                  <a:gd name="connsiteX293" fmla="*/ 456789 w 4543952"/>
                  <a:gd name="connsiteY293" fmla="*/ 2334044 h 6858000"/>
                  <a:gd name="connsiteX294" fmla="*/ 485746 w 4543952"/>
                  <a:gd name="connsiteY294" fmla="*/ 2228314 h 6858000"/>
                  <a:gd name="connsiteX295" fmla="*/ 500986 w 4543952"/>
                  <a:gd name="connsiteY295" fmla="*/ 2188879 h 6858000"/>
                  <a:gd name="connsiteX296" fmla="*/ 523657 w 4543952"/>
                  <a:gd name="connsiteY296" fmla="*/ 2094578 h 6858000"/>
                  <a:gd name="connsiteX297" fmla="*/ 538516 w 4543952"/>
                  <a:gd name="connsiteY297" fmla="*/ 2016469 h 6858000"/>
                  <a:gd name="connsiteX298" fmla="*/ 584999 w 4543952"/>
                  <a:gd name="connsiteY298" fmla="*/ 1953413 h 6858000"/>
                  <a:gd name="connsiteX299" fmla="*/ 609004 w 4543952"/>
                  <a:gd name="connsiteY299" fmla="*/ 1933219 h 6858000"/>
                  <a:gd name="connsiteX300" fmla="*/ 624434 w 4543952"/>
                  <a:gd name="connsiteY300" fmla="*/ 1916454 h 6858000"/>
                  <a:gd name="connsiteX301" fmla="*/ 714925 w 4543952"/>
                  <a:gd name="connsiteY301" fmla="*/ 1842158 h 6858000"/>
                  <a:gd name="connsiteX302" fmla="*/ 722546 w 4543952"/>
                  <a:gd name="connsiteY302" fmla="*/ 1833775 h 6858000"/>
                  <a:gd name="connsiteX303" fmla="*/ 764267 w 4543952"/>
                  <a:gd name="connsiteY303" fmla="*/ 1733188 h 6858000"/>
                  <a:gd name="connsiteX304" fmla="*/ 786936 w 4543952"/>
                  <a:gd name="connsiteY304" fmla="*/ 1697753 h 6858000"/>
                  <a:gd name="connsiteX305" fmla="*/ 843517 w 4543952"/>
                  <a:gd name="connsiteY305" fmla="*/ 1624980 h 6858000"/>
                  <a:gd name="connsiteX306" fmla="*/ 845422 w 4543952"/>
                  <a:gd name="connsiteY306" fmla="*/ 1596213 h 6858000"/>
                  <a:gd name="connsiteX307" fmla="*/ 798723 w 4543952"/>
                  <a:gd name="connsiteY307" fmla="*/ 1459072 h 6858000"/>
                  <a:gd name="connsiteX308" fmla="*/ 807941 w 4543952"/>
                  <a:gd name="connsiteY308" fmla="*/ 1481571 h 6858000"/>
                  <a:gd name="connsiteX309" fmla="*/ 798724 w 4543952"/>
                  <a:gd name="connsiteY309" fmla="*/ 1459073 h 6858000"/>
                  <a:gd name="connsiteX310" fmla="*/ 779530 w 4543952"/>
                  <a:gd name="connsiteY310" fmla="*/ 1268757 h 6858000"/>
                  <a:gd name="connsiteX311" fmla="*/ 774363 w 4543952"/>
                  <a:gd name="connsiteY311" fmla="*/ 1286068 h 6858000"/>
                  <a:gd name="connsiteX312" fmla="*/ 752025 w 4543952"/>
                  <a:gd name="connsiteY312" fmla="*/ 1350626 h 6858000"/>
                  <a:gd name="connsiteX313" fmla="*/ 757620 w 4543952"/>
                  <a:gd name="connsiteY313" fmla="*/ 1413839 h 6858000"/>
                  <a:gd name="connsiteX314" fmla="*/ 752026 w 4543952"/>
                  <a:gd name="connsiteY314" fmla="*/ 1350627 h 6858000"/>
                  <a:gd name="connsiteX315" fmla="*/ 774363 w 4543952"/>
                  <a:gd name="connsiteY315" fmla="*/ 1286069 h 6858000"/>
                  <a:gd name="connsiteX316" fmla="*/ 779530 w 4543952"/>
                  <a:gd name="connsiteY316" fmla="*/ 1268757 h 6858000"/>
                  <a:gd name="connsiteX317" fmla="*/ 837801 w 4543952"/>
                  <a:gd name="connsiteY317" fmla="*/ 773034 h 6858000"/>
                  <a:gd name="connsiteX318" fmla="*/ 829801 w 4543952"/>
                  <a:gd name="connsiteY318" fmla="*/ 854378 h 6858000"/>
                  <a:gd name="connsiteX319" fmla="*/ 798747 w 4543952"/>
                  <a:gd name="connsiteY319" fmla="*/ 915342 h 6858000"/>
                  <a:gd name="connsiteX320" fmla="*/ 788269 w 4543952"/>
                  <a:gd name="connsiteY320" fmla="*/ 927154 h 6858000"/>
                  <a:gd name="connsiteX321" fmla="*/ 791889 w 4543952"/>
                  <a:gd name="connsiteY321" fmla="*/ 1097086 h 6858000"/>
                  <a:gd name="connsiteX322" fmla="*/ 796271 w 4543952"/>
                  <a:gd name="connsiteY322" fmla="*/ 1123184 h 6858000"/>
                  <a:gd name="connsiteX323" fmla="*/ 771553 w 4543952"/>
                  <a:gd name="connsiteY323" fmla="*/ 1184028 h 6858000"/>
                  <a:gd name="connsiteX324" fmla="*/ 796272 w 4543952"/>
                  <a:gd name="connsiteY324" fmla="*/ 1123185 h 6858000"/>
                  <a:gd name="connsiteX325" fmla="*/ 791890 w 4543952"/>
                  <a:gd name="connsiteY325" fmla="*/ 1097087 h 6858000"/>
                  <a:gd name="connsiteX326" fmla="*/ 788270 w 4543952"/>
                  <a:gd name="connsiteY326" fmla="*/ 927155 h 6858000"/>
                  <a:gd name="connsiteX327" fmla="*/ 798748 w 4543952"/>
                  <a:gd name="connsiteY327" fmla="*/ 915343 h 6858000"/>
                  <a:gd name="connsiteX328" fmla="*/ 829801 w 4543952"/>
                  <a:gd name="connsiteY328" fmla="*/ 854379 h 6858000"/>
                  <a:gd name="connsiteX329" fmla="*/ 837801 w 4543952"/>
                  <a:gd name="connsiteY329" fmla="*/ 773035 h 6858000"/>
                  <a:gd name="connsiteX330" fmla="*/ 782400 w 4543952"/>
                  <a:gd name="connsiteY330" fmla="*/ 517850 h 6858000"/>
                  <a:gd name="connsiteX331" fmla="*/ 791317 w 4543952"/>
                  <a:gd name="connsiteY331" fmla="*/ 556046 h 6858000"/>
                  <a:gd name="connsiteX332" fmla="*/ 797795 w 4543952"/>
                  <a:gd name="connsiteY332" fmla="*/ 580049 h 6858000"/>
                  <a:gd name="connsiteX333" fmla="*/ 801176 w 4543952"/>
                  <a:gd name="connsiteY333" fmla="*/ 642536 h 6858000"/>
                  <a:gd name="connsiteX334" fmla="*/ 813700 w 4543952"/>
                  <a:gd name="connsiteY334" fmla="*/ 694927 h 6858000"/>
                  <a:gd name="connsiteX335" fmla="*/ 801177 w 4543952"/>
                  <a:gd name="connsiteY335" fmla="*/ 642537 h 6858000"/>
                  <a:gd name="connsiteX336" fmla="*/ 797796 w 4543952"/>
                  <a:gd name="connsiteY336" fmla="*/ 580050 h 6858000"/>
                  <a:gd name="connsiteX337" fmla="*/ 791318 w 4543952"/>
                  <a:gd name="connsiteY337" fmla="*/ 556047 h 6858000"/>
                  <a:gd name="connsiteX338" fmla="*/ 783887 w 4543952"/>
                  <a:gd name="connsiteY338" fmla="*/ 313532 h 6858000"/>
                  <a:gd name="connsiteX339" fmla="*/ 786245 w 4543952"/>
                  <a:gd name="connsiteY339" fmla="*/ 324057 h 6858000"/>
                  <a:gd name="connsiteX340" fmla="*/ 784459 w 4543952"/>
                  <a:gd name="connsiteY340" fmla="*/ 338869 h 6858000"/>
                  <a:gd name="connsiteX341" fmla="*/ 784454 w 4543952"/>
                  <a:gd name="connsiteY341" fmla="*/ 338897 h 6858000"/>
                  <a:gd name="connsiteX342" fmla="*/ 778363 w 4543952"/>
                  <a:gd name="connsiteY342" fmla="*/ 367327 h 6858000"/>
                  <a:gd name="connsiteX343" fmla="*/ 774553 w 4543952"/>
                  <a:gd name="connsiteY343" fmla="*/ 395639 h 6858000"/>
                  <a:gd name="connsiteX344" fmla="*/ 784454 w 4543952"/>
                  <a:gd name="connsiteY344" fmla="*/ 338897 h 6858000"/>
                  <a:gd name="connsiteX345" fmla="*/ 784460 w 4543952"/>
                  <a:gd name="connsiteY345" fmla="*/ 338870 h 6858000"/>
                  <a:gd name="connsiteX346" fmla="*/ 783888 w 4543952"/>
                  <a:gd name="connsiteY346" fmla="*/ 313533 h 6858000"/>
                  <a:gd name="connsiteX347" fmla="*/ 761560 w 4543952"/>
                  <a:gd name="connsiteY347" fmla="*/ 281567 h 6858000"/>
                  <a:gd name="connsiteX348" fmla="*/ 766454 w 4543952"/>
                  <a:gd name="connsiteY348" fmla="*/ 295414 h 6858000"/>
                  <a:gd name="connsiteX349" fmla="*/ 766455 w 4543952"/>
                  <a:gd name="connsiteY349" fmla="*/ 295414 h 6858000"/>
                  <a:gd name="connsiteX350" fmla="*/ 774880 w 4543952"/>
                  <a:gd name="connsiteY350" fmla="*/ 24485 h 6858000"/>
                  <a:gd name="connsiteX351" fmla="*/ 777142 w 4543952"/>
                  <a:gd name="connsiteY351" fmla="*/ 74128 h 6858000"/>
                  <a:gd name="connsiteX352" fmla="*/ 767023 w 4543952"/>
                  <a:gd name="connsiteY352" fmla="*/ 151568 h 6858000"/>
                  <a:gd name="connsiteX353" fmla="*/ 766824 w 4543952"/>
                  <a:gd name="connsiteY353" fmla="*/ 153387 h 6858000"/>
                  <a:gd name="connsiteX354" fmla="*/ 763010 w 4543952"/>
                  <a:gd name="connsiteY354" fmla="*/ 177270 h 6858000"/>
                  <a:gd name="connsiteX355" fmla="*/ 758551 w 4543952"/>
                  <a:gd name="connsiteY355" fmla="*/ 228943 h 6858000"/>
                  <a:gd name="connsiteX356" fmla="*/ 766824 w 4543952"/>
                  <a:gd name="connsiteY356" fmla="*/ 153387 h 6858000"/>
                  <a:gd name="connsiteX357" fmla="*/ 771220 w 4543952"/>
                  <a:gd name="connsiteY357" fmla="*/ 125860 h 6858000"/>
                  <a:gd name="connsiteX358" fmla="*/ 777143 w 4543952"/>
                  <a:gd name="connsiteY358" fmla="*/ 74128 h 6858000"/>
                  <a:gd name="connsiteX359" fmla="*/ 313354 w 4543952"/>
                  <a:gd name="connsiteY359" fmla="*/ 0 h 6858000"/>
                  <a:gd name="connsiteX360" fmla="*/ 777461 w 4543952"/>
                  <a:gd name="connsiteY360" fmla="*/ 0 h 6858000"/>
                  <a:gd name="connsiteX361" fmla="*/ 774743 w 4543952"/>
                  <a:gd name="connsiteY361" fmla="*/ 21485 h 6858000"/>
                  <a:gd name="connsiteX362" fmla="*/ 777461 w 4543952"/>
                  <a:gd name="connsiteY362" fmla="*/ 0 h 6858000"/>
                  <a:gd name="connsiteX363" fmla="*/ 4543952 w 4543952"/>
                  <a:gd name="connsiteY363" fmla="*/ 1 h 6858000"/>
                  <a:gd name="connsiteX364" fmla="*/ 4543952 w 4543952"/>
                  <a:gd name="connsiteY364" fmla="*/ 6858000 h 6858000"/>
                  <a:gd name="connsiteX365" fmla="*/ 284400 w 4543952"/>
                  <a:gd name="connsiteY365" fmla="*/ 6858000 h 6858000"/>
                  <a:gd name="connsiteX366" fmla="*/ 112147 w 4543952"/>
                  <a:gd name="connsiteY366" fmla="*/ 6858000 h 6858000"/>
                  <a:gd name="connsiteX367" fmla="*/ 102447 w 4543952"/>
                  <a:gd name="connsiteY367" fmla="*/ 6815515 h 6858000"/>
                  <a:gd name="connsiteX368" fmla="*/ 83396 w 4543952"/>
                  <a:gd name="connsiteY368" fmla="*/ 6748457 h 6858000"/>
                  <a:gd name="connsiteX369" fmla="*/ 61870 w 4543952"/>
                  <a:gd name="connsiteY369" fmla="*/ 6584811 h 6858000"/>
                  <a:gd name="connsiteX370" fmla="*/ 41105 w 4543952"/>
                  <a:gd name="connsiteY370" fmla="*/ 6415832 h 6858000"/>
                  <a:gd name="connsiteX371" fmla="*/ 34247 w 4543952"/>
                  <a:gd name="connsiteY371" fmla="*/ 6323057 h 6858000"/>
                  <a:gd name="connsiteX372" fmla="*/ 23386 w 4543952"/>
                  <a:gd name="connsiteY372" fmla="*/ 6242092 h 6858000"/>
                  <a:gd name="connsiteX373" fmla="*/ 16528 w 4543952"/>
                  <a:gd name="connsiteY373" fmla="*/ 6171604 h 6858000"/>
                  <a:gd name="connsiteX374" fmla="*/ 2622 w 4543952"/>
                  <a:gd name="connsiteY374" fmla="*/ 6059396 h 6858000"/>
                  <a:gd name="connsiteX375" fmla="*/ 0 w 4543952"/>
                  <a:gd name="connsiteY375" fmla="*/ 6041768 h 6858000"/>
                  <a:gd name="connsiteX376" fmla="*/ 0 w 4543952"/>
                  <a:gd name="connsiteY376" fmla="*/ 6000936 h 6858000"/>
                  <a:gd name="connsiteX377" fmla="*/ 3670 w 4543952"/>
                  <a:gd name="connsiteY377" fmla="*/ 5957594 h 6858000"/>
                  <a:gd name="connsiteX378" fmla="*/ 0 w 4543952"/>
                  <a:gd name="connsiteY378" fmla="*/ 5912510 h 6858000"/>
                  <a:gd name="connsiteX379" fmla="*/ 0 w 4543952"/>
                  <a:gd name="connsiteY379" fmla="*/ 5886400 h 6858000"/>
                  <a:gd name="connsiteX380" fmla="*/ 1098 w 4543952"/>
                  <a:gd name="connsiteY380" fmla="*/ 5864317 h 6858000"/>
                  <a:gd name="connsiteX381" fmla="*/ 24720 w 4543952"/>
                  <a:gd name="connsiteY381" fmla="*/ 5790591 h 6858000"/>
                  <a:gd name="connsiteX382" fmla="*/ 26434 w 4543952"/>
                  <a:gd name="connsiteY382" fmla="*/ 5781829 h 6858000"/>
                  <a:gd name="connsiteX383" fmla="*/ 35771 w 4543952"/>
                  <a:gd name="connsiteY383" fmla="*/ 5733439 h 6858000"/>
                  <a:gd name="connsiteX384" fmla="*/ 38819 w 4543952"/>
                  <a:gd name="connsiteY384" fmla="*/ 5706958 h 6858000"/>
                  <a:gd name="connsiteX385" fmla="*/ 58250 w 4543952"/>
                  <a:gd name="connsiteY385" fmla="*/ 5606371 h 6858000"/>
                  <a:gd name="connsiteX386" fmla="*/ 67394 w 4543952"/>
                  <a:gd name="connsiteY386" fmla="*/ 5548459 h 6858000"/>
                  <a:gd name="connsiteX387" fmla="*/ 66060 w 4543952"/>
                  <a:gd name="connsiteY387" fmla="*/ 5501593 h 6858000"/>
                  <a:gd name="connsiteX388" fmla="*/ 64346 w 4543952"/>
                  <a:gd name="connsiteY388" fmla="*/ 5419294 h 6858000"/>
                  <a:gd name="connsiteX389" fmla="*/ 59964 w 4543952"/>
                  <a:gd name="connsiteY389" fmla="*/ 5393004 h 6858000"/>
                  <a:gd name="connsiteX390" fmla="*/ 72538 w 4543952"/>
                  <a:gd name="connsiteY390" fmla="*/ 5274128 h 6858000"/>
                  <a:gd name="connsiteX391" fmla="*/ 73490 w 4543952"/>
                  <a:gd name="connsiteY391" fmla="*/ 5206307 h 6858000"/>
                  <a:gd name="connsiteX392" fmla="*/ 89113 w 4543952"/>
                  <a:gd name="connsiteY392" fmla="*/ 5129915 h 6858000"/>
                  <a:gd name="connsiteX393" fmla="*/ 88351 w 4543952"/>
                  <a:gd name="connsiteY393" fmla="*/ 5107626 h 6858000"/>
                  <a:gd name="connsiteX394" fmla="*/ 87016 w 4543952"/>
                  <a:gd name="connsiteY394" fmla="*/ 5082669 h 6858000"/>
                  <a:gd name="connsiteX395" fmla="*/ 85872 w 4543952"/>
                  <a:gd name="connsiteY395" fmla="*/ 5006085 h 6858000"/>
                  <a:gd name="connsiteX396" fmla="*/ 80158 w 4543952"/>
                  <a:gd name="connsiteY396" fmla="*/ 4959601 h 6858000"/>
                  <a:gd name="connsiteX397" fmla="*/ 83586 w 4543952"/>
                  <a:gd name="connsiteY397" fmla="*/ 4871018 h 6858000"/>
                  <a:gd name="connsiteX398" fmla="*/ 78634 w 4543952"/>
                  <a:gd name="connsiteY398" fmla="*/ 4838249 h 6858000"/>
                  <a:gd name="connsiteX399" fmla="*/ 78062 w 4543952"/>
                  <a:gd name="connsiteY399" fmla="*/ 4755380 h 6858000"/>
                  <a:gd name="connsiteX400" fmla="*/ 80920 w 4543952"/>
                  <a:gd name="connsiteY400" fmla="*/ 4681082 h 6858000"/>
                  <a:gd name="connsiteX401" fmla="*/ 79396 w 4543952"/>
                  <a:gd name="connsiteY401" fmla="*/ 4609451 h 6858000"/>
                  <a:gd name="connsiteX402" fmla="*/ 73110 w 4543952"/>
                  <a:gd name="connsiteY402" fmla="*/ 4558206 h 6858000"/>
                  <a:gd name="connsiteX403" fmla="*/ 69300 w 4543952"/>
                  <a:gd name="connsiteY403" fmla="*/ 4502578 h 6858000"/>
                  <a:gd name="connsiteX404" fmla="*/ 46629 w 4543952"/>
                  <a:gd name="connsiteY404" fmla="*/ 4349221 h 6858000"/>
                  <a:gd name="connsiteX405" fmla="*/ 52153 w 4543952"/>
                  <a:gd name="connsiteY405" fmla="*/ 4320836 h 6858000"/>
                  <a:gd name="connsiteX406" fmla="*/ 57297 w 4543952"/>
                  <a:gd name="connsiteY406" fmla="*/ 4159666 h 6858000"/>
                  <a:gd name="connsiteX407" fmla="*/ 56915 w 4543952"/>
                  <a:gd name="connsiteY407" fmla="*/ 4124613 h 6858000"/>
                  <a:gd name="connsiteX408" fmla="*/ 79396 w 4543952"/>
                  <a:gd name="connsiteY408" fmla="*/ 4030502 h 6858000"/>
                  <a:gd name="connsiteX409" fmla="*/ 43771 w 4543952"/>
                  <a:gd name="connsiteY409" fmla="*/ 3885337 h 6858000"/>
                  <a:gd name="connsiteX410" fmla="*/ 426 w 4543952"/>
                  <a:gd name="connsiteY410" fmla="*/ 3786776 h 6858000"/>
                  <a:gd name="connsiteX411" fmla="*/ 0 w 4543952"/>
                  <a:gd name="connsiteY411" fmla="*/ 3773896 h 6858000"/>
                  <a:gd name="connsiteX412" fmla="*/ 0 w 4543952"/>
                  <a:gd name="connsiteY412" fmla="*/ 3393881 h 6858000"/>
                  <a:gd name="connsiteX413" fmla="*/ 11838 w 4543952"/>
                  <a:gd name="connsiteY413" fmla="*/ 3359515 h 6858000"/>
                  <a:gd name="connsiteX414" fmla="*/ 12910 w 4543952"/>
                  <a:gd name="connsiteY414" fmla="*/ 3318770 h 6858000"/>
                  <a:gd name="connsiteX415" fmla="*/ 6718 w 4543952"/>
                  <a:gd name="connsiteY415" fmla="*/ 3304078 h 6858000"/>
                  <a:gd name="connsiteX416" fmla="*/ 0 w 4543952"/>
                  <a:gd name="connsiteY416" fmla="*/ 3297656 h 6858000"/>
                  <a:gd name="connsiteX417" fmla="*/ 0 w 4543952"/>
                  <a:gd name="connsiteY417" fmla="*/ 3207866 h 6858000"/>
                  <a:gd name="connsiteX418" fmla="*/ 15553 w 4543952"/>
                  <a:gd name="connsiteY418" fmla="*/ 3186770 h 6858000"/>
                  <a:gd name="connsiteX419" fmla="*/ 36341 w 4543952"/>
                  <a:gd name="connsiteY419" fmla="*/ 3107499 h 6858000"/>
                  <a:gd name="connsiteX420" fmla="*/ 38057 w 4543952"/>
                  <a:gd name="connsiteY420" fmla="*/ 3042727 h 6858000"/>
                  <a:gd name="connsiteX421" fmla="*/ 54249 w 4543952"/>
                  <a:gd name="connsiteY421" fmla="*/ 2901942 h 6858000"/>
                  <a:gd name="connsiteX422" fmla="*/ 77300 w 4543952"/>
                  <a:gd name="connsiteY422" fmla="*/ 2809929 h 6858000"/>
                  <a:gd name="connsiteX423" fmla="*/ 103399 w 4543952"/>
                  <a:gd name="connsiteY423" fmla="*/ 2743825 h 6858000"/>
                  <a:gd name="connsiteX424" fmla="*/ 137500 w 4543952"/>
                  <a:gd name="connsiteY424" fmla="*/ 2649142 h 6858000"/>
                  <a:gd name="connsiteX425" fmla="*/ 155217 w 4543952"/>
                  <a:gd name="connsiteY425" fmla="*/ 2554078 h 6858000"/>
                  <a:gd name="connsiteX426" fmla="*/ 177507 w 4543952"/>
                  <a:gd name="connsiteY426" fmla="*/ 2485306 h 6858000"/>
                  <a:gd name="connsiteX427" fmla="*/ 192748 w 4543952"/>
                  <a:gd name="connsiteY427" fmla="*/ 2401291 h 6858000"/>
                  <a:gd name="connsiteX428" fmla="*/ 193318 w 4543952"/>
                  <a:gd name="connsiteY428" fmla="*/ 2330805 h 6858000"/>
                  <a:gd name="connsiteX429" fmla="*/ 190652 w 4543952"/>
                  <a:gd name="connsiteY429" fmla="*/ 2220311 h 6858000"/>
                  <a:gd name="connsiteX430" fmla="*/ 236753 w 4543952"/>
                  <a:gd name="connsiteY430" fmla="*/ 2085053 h 6858000"/>
                  <a:gd name="connsiteX431" fmla="*/ 247042 w 4543952"/>
                  <a:gd name="connsiteY431" fmla="*/ 2030377 h 6858000"/>
                  <a:gd name="connsiteX432" fmla="*/ 251804 w 4543952"/>
                  <a:gd name="connsiteY432" fmla="*/ 1978939 h 6858000"/>
                  <a:gd name="connsiteX433" fmla="*/ 282475 w 4543952"/>
                  <a:gd name="connsiteY433" fmla="*/ 1869779 h 6858000"/>
                  <a:gd name="connsiteX434" fmla="*/ 292573 w 4543952"/>
                  <a:gd name="connsiteY434" fmla="*/ 1825392 h 6858000"/>
                  <a:gd name="connsiteX435" fmla="*/ 292381 w 4543952"/>
                  <a:gd name="connsiteY435" fmla="*/ 1763286 h 6858000"/>
                  <a:gd name="connsiteX436" fmla="*/ 306480 w 4543952"/>
                  <a:gd name="connsiteY436" fmla="*/ 1650316 h 6858000"/>
                  <a:gd name="connsiteX437" fmla="*/ 347629 w 4543952"/>
                  <a:gd name="connsiteY437" fmla="*/ 1537536 h 6858000"/>
                  <a:gd name="connsiteX438" fmla="*/ 343629 w 4543952"/>
                  <a:gd name="connsiteY438" fmla="*/ 1489719 h 6858000"/>
                  <a:gd name="connsiteX439" fmla="*/ 344581 w 4543952"/>
                  <a:gd name="connsiteY439" fmla="*/ 1472574 h 6858000"/>
                  <a:gd name="connsiteX440" fmla="*/ 367252 w 4543952"/>
                  <a:gd name="connsiteY440" fmla="*/ 1318455 h 6858000"/>
                  <a:gd name="connsiteX441" fmla="*/ 369728 w 4543952"/>
                  <a:gd name="connsiteY441" fmla="*/ 1303023 h 6858000"/>
                  <a:gd name="connsiteX442" fmla="*/ 389921 w 4543952"/>
                  <a:gd name="connsiteY442" fmla="*/ 1230632 h 6858000"/>
                  <a:gd name="connsiteX443" fmla="*/ 402495 w 4543952"/>
                  <a:gd name="connsiteY443" fmla="*/ 1048124 h 6858000"/>
                  <a:gd name="connsiteX444" fmla="*/ 404019 w 4543952"/>
                  <a:gd name="connsiteY444" fmla="*/ 1036886 h 6858000"/>
                  <a:gd name="connsiteX445" fmla="*/ 393923 w 4543952"/>
                  <a:gd name="connsiteY445" fmla="*/ 975732 h 6858000"/>
                  <a:gd name="connsiteX446" fmla="*/ 379634 w 4543952"/>
                  <a:gd name="connsiteY446" fmla="*/ 945443 h 6858000"/>
                  <a:gd name="connsiteX447" fmla="*/ 364774 w 4543952"/>
                  <a:gd name="connsiteY447" fmla="*/ 898197 h 6858000"/>
                  <a:gd name="connsiteX448" fmla="*/ 359250 w 4543952"/>
                  <a:gd name="connsiteY448" fmla="*/ 850188 h 6858000"/>
                  <a:gd name="connsiteX449" fmla="*/ 381730 w 4543952"/>
                  <a:gd name="connsiteY449" fmla="*/ 769604 h 6858000"/>
                  <a:gd name="connsiteX450" fmla="*/ 384016 w 4543952"/>
                  <a:gd name="connsiteY450" fmla="*/ 740267 h 6858000"/>
                  <a:gd name="connsiteX451" fmla="*/ 394875 w 4543952"/>
                  <a:gd name="connsiteY451" fmla="*/ 674922 h 6858000"/>
                  <a:gd name="connsiteX452" fmla="*/ 394113 w 4543952"/>
                  <a:gd name="connsiteY452" fmla="*/ 617771 h 6858000"/>
                  <a:gd name="connsiteX453" fmla="*/ 376776 w 4543952"/>
                  <a:gd name="connsiteY453" fmla="*/ 571859 h 6858000"/>
                  <a:gd name="connsiteX454" fmla="*/ 373348 w 4543952"/>
                  <a:gd name="connsiteY454" fmla="*/ 505181 h 6858000"/>
                  <a:gd name="connsiteX455" fmla="*/ 385920 w 4543952"/>
                  <a:gd name="connsiteY455" fmla="*/ 462125 h 6858000"/>
                  <a:gd name="connsiteX456" fmla="*/ 387634 w 4543952"/>
                  <a:gd name="connsiteY456" fmla="*/ 453363 h 6858000"/>
                  <a:gd name="connsiteX457" fmla="*/ 388399 w 4543952"/>
                  <a:gd name="connsiteY457" fmla="*/ 340773 h 6858000"/>
                  <a:gd name="connsiteX458" fmla="*/ 350487 w 4543952"/>
                  <a:gd name="connsiteY458" fmla="*/ 200181 h 6858000"/>
                  <a:gd name="connsiteX459" fmla="*/ 342485 w 4543952"/>
                  <a:gd name="connsiteY459" fmla="*/ 176938 h 6858000"/>
                  <a:gd name="connsiteX460" fmla="*/ 328579 w 4543952"/>
                  <a:gd name="connsiteY460" fmla="*/ 63586 h 6858000"/>
                  <a:gd name="connsiteX461" fmla="*/ 314480 w 4543952"/>
                  <a:gd name="connsiteY461" fmla="*/ 281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</a:cxnLst>
                <a:rect l="l" t="t" r="r" b="b"/>
                <a:pathLst>
                  <a:path w="4543952" h="6858000">
                    <a:moveTo>
                      <a:pt x="328959" y="6564619"/>
                    </a:moveTo>
                    <a:lnTo>
                      <a:pt x="306480" y="6588624"/>
                    </a:lnTo>
                    <a:cubicBezTo>
                      <a:pt x="298003" y="6597577"/>
                      <a:pt x="291954" y="6611341"/>
                      <a:pt x="289858" y="6625223"/>
                    </a:cubicBezTo>
                    <a:lnTo>
                      <a:pt x="289858" y="6625224"/>
                    </a:lnTo>
                    <a:lnTo>
                      <a:pt x="289870" y="6645551"/>
                    </a:lnTo>
                    <a:lnTo>
                      <a:pt x="296953" y="6662539"/>
                    </a:lnTo>
                    <a:lnTo>
                      <a:pt x="296953" y="6662541"/>
                    </a:lnTo>
                    <a:lnTo>
                      <a:pt x="296954" y="6662543"/>
                    </a:lnTo>
                    <a:lnTo>
                      <a:pt x="311551" y="6702975"/>
                    </a:lnTo>
                    <a:lnTo>
                      <a:pt x="297715" y="6742551"/>
                    </a:lnTo>
                    <a:lnTo>
                      <a:pt x="297714" y="6742554"/>
                    </a:lnTo>
                    <a:lnTo>
                      <a:pt x="283011" y="6776799"/>
                    </a:lnTo>
                    <a:lnTo>
                      <a:pt x="278238" y="6812061"/>
                    </a:lnTo>
                    <a:lnTo>
                      <a:pt x="278237" y="6812062"/>
                    </a:lnTo>
                    <a:lnTo>
                      <a:pt x="278237" y="6812063"/>
                    </a:lnTo>
                    <a:lnTo>
                      <a:pt x="278238" y="6812061"/>
                    </a:lnTo>
                    <a:lnTo>
                      <a:pt x="297714" y="6742554"/>
                    </a:lnTo>
                    <a:lnTo>
                      <a:pt x="297715" y="6742552"/>
                    </a:lnTo>
                    <a:cubicBezTo>
                      <a:pt x="306003" y="6729218"/>
                      <a:pt x="311147" y="6716168"/>
                      <a:pt x="311551" y="6702976"/>
                    </a:cubicBezTo>
                    <a:lnTo>
                      <a:pt x="311551" y="6702975"/>
                    </a:lnTo>
                    <a:lnTo>
                      <a:pt x="308405" y="6683026"/>
                    </a:lnTo>
                    <a:lnTo>
                      <a:pt x="296954" y="6662543"/>
                    </a:lnTo>
                    <a:lnTo>
                      <a:pt x="296953" y="6662540"/>
                    </a:lnTo>
                    <a:lnTo>
                      <a:pt x="296953" y="6662539"/>
                    </a:lnTo>
                    <a:lnTo>
                      <a:pt x="289858" y="6625224"/>
                    </a:lnTo>
                    <a:lnTo>
                      <a:pt x="306480" y="6588625"/>
                    </a:lnTo>
                    <a:cubicBezTo>
                      <a:pt x="312576" y="6582146"/>
                      <a:pt x="318672" y="6575478"/>
                      <a:pt x="328959" y="6564620"/>
                    </a:cubicBezTo>
                    <a:close/>
                    <a:moveTo>
                      <a:pt x="248638" y="6438980"/>
                    </a:moveTo>
                    <a:cubicBezTo>
                      <a:pt x="258140" y="6444076"/>
                      <a:pt x="265617" y="6451649"/>
                      <a:pt x="268569" y="6463840"/>
                    </a:cubicBezTo>
                    <a:lnTo>
                      <a:pt x="268572" y="6463848"/>
                    </a:lnTo>
                    <a:lnTo>
                      <a:pt x="279556" y="6508051"/>
                    </a:lnTo>
                    <a:lnTo>
                      <a:pt x="282367" y="6513011"/>
                    </a:lnTo>
                    <a:lnTo>
                      <a:pt x="284834" y="6521803"/>
                    </a:lnTo>
                    <a:lnTo>
                      <a:pt x="301172" y="6546194"/>
                    </a:lnTo>
                    <a:lnTo>
                      <a:pt x="301172" y="6546193"/>
                    </a:lnTo>
                    <a:lnTo>
                      <a:pt x="282367" y="6513011"/>
                    </a:lnTo>
                    <a:lnTo>
                      <a:pt x="268572" y="6463848"/>
                    </a:lnTo>
                    <a:lnTo>
                      <a:pt x="268569" y="6463839"/>
                    </a:lnTo>
                    <a:close/>
                    <a:moveTo>
                      <a:pt x="166047" y="6392242"/>
                    </a:moveTo>
                    <a:lnTo>
                      <a:pt x="173364" y="6407332"/>
                    </a:lnTo>
                    <a:lnTo>
                      <a:pt x="173364" y="6407331"/>
                    </a:lnTo>
                    <a:close/>
                    <a:moveTo>
                      <a:pt x="401733" y="4221390"/>
                    </a:moveTo>
                    <a:lnTo>
                      <a:pt x="396017" y="4253013"/>
                    </a:lnTo>
                    <a:cubicBezTo>
                      <a:pt x="383824" y="4277400"/>
                      <a:pt x="368204" y="4300069"/>
                      <a:pt x="356201" y="4324644"/>
                    </a:cubicBezTo>
                    <a:cubicBezTo>
                      <a:pt x="350487" y="4336456"/>
                      <a:pt x="347439" y="4350553"/>
                      <a:pt x="347247" y="4363889"/>
                    </a:cubicBezTo>
                    <a:lnTo>
                      <a:pt x="347247" y="4363890"/>
                    </a:lnTo>
                    <a:cubicBezTo>
                      <a:pt x="346295" y="4403325"/>
                      <a:pt x="346295" y="4442761"/>
                      <a:pt x="348009" y="4482004"/>
                    </a:cubicBezTo>
                    <a:cubicBezTo>
                      <a:pt x="350677" y="4546776"/>
                      <a:pt x="351249" y="4612500"/>
                      <a:pt x="408019" y="4659174"/>
                    </a:cubicBezTo>
                    <a:cubicBezTo>
                      <a:pt x="412591" y="4662986"/>
                      <a:pt x="415259" y="4671176"/>
                      <a:pt x="416021" y="4677655"/>
                    </a:cubicBezTo>
                    <a:cubicBezTo>
                      <a:pt x="419640" y="4707564"/>
                      <a:pt x="420022" y="4738235"/>
                      <a:pt x="425928" y="4767764"/>
                    </a:cubicBezTo>
                    <a:lnTo>
                      <a:pt x="427237" y="4800482"/>
                    </a:lnTo>
                    <a:lnTo>
                      <a:pt x="412401" y="4828915"/>
                    </a:lnTo>
                    <a:cubicBezTo>
                      <a:pt x="404115" y="4837702"/>
                      <a:pt x="397114" y="4847213"/>
                      <a:pt x="391971" y="4857316"/>
                    </a:cubicBezTo>
                    <a:lnTo>
                      <a:pt x="390221" y="4863342"/>
                    </a:lnTo>
                    <a:lnTo>
                      <a:pt x="387469" y="4867613"/>
                    </a:lnTo>
                    <a:lnTo>
                      <a:pt x="382691" y="4889274"/>
                    </a:lnTo>
                    <a:lnTo>
                      <a:pt x="382691" y="4889275"/>
                    </a:lnTo>
                    <a:cubicBezTo>
                      <a:pt x="382122" y="4896713"/>
                      <a:pt x="382634" y="4904357"/>
                      <a:pt x="384396" y="4912168"/>
                    </a:cubicBezTo>
                    <a:lnTo>
                      <a:pt x="385799" y="4933804"/>
                    </a:lnTo>
                    <a:lnTo>
                      <a:pt x="378247" y="4957452"/>
                    </a:lnTo>
                    <a:lnTo>
                      <a:pt x="360964" y="4987036"/>
                    </a:lnTo>
                    <a:cubicBezTo>
                      <a:pt x="349725" y="5003800"/>
                      <a:pt x="335627" y="5022851"/>
                      <a:pt x="334485" y="5041520"/>
                    </a:cubicBezTo>
                    <a:cubicBezTo>
                      <a:pt x="333557" y="5057380"/>
                      <a:pt x="327458" y="5072410"/>
                      <a:pt x="321371" y="5087422"/>
                    </a:cubicBezTo>
                    <a:lnTo>
                      <a:pt x="321364" y="5087449"/>
                    </a:lnTo>
                    <a:lnTo>
                      <a:pt x="315482" y="5102460"/>
                    </a:lnTo>
                    <a:lnTo>
                      <a:pt x="308338" y="5133219"/>
                    </a:lnTo>
                    <a:lnTo>
                      <a:pt x="308337" y="5133223"/>
                    </a:lnTo>
                    <a:lnTo>
                      <a:pt x="308337" y="5133224"/>
                    </a:lnTo>
                    <a:lnTo>
                      <a:pt x="315052" y="5166113"/>
                    </a:lnTo>
                    <a:lnTo>
                      <a:pt x="314362" y="5172089"/>
                    </a:lnTo>
                    <a:cubicBezTo>
                      <a:pt x="313481" y="5174399"/>
                      <a:pt x="312290" y="5176875"/>
                      <a:pt x="311814" y="5179066"/>
                    </a:cubicBezTo>
                    <a:lnTo>
                      <a:pt x="311814" y="5179067"/>
                    </a:lnTo>
                    <a:cubicBezTo>
                      <a:pt x="304574" y="5214121"/>
                      <a:pt x="311624" y="5247078"/>
                      <a:pt x="335437" y="5272796"/>
                    </a:cubicBezTo>
                    <a:lnTo>
                      <a:pt x="360397" y="5321350"/>
                    </a:lnTo>
                    <a:lnTo>
                      <a:pt x="364317" y="5355013"/>
                    </a:lnTo>
                    <a:lnTo>
                      <a:pt x="359440" y="5385383"/>
                    </a:lnTo>
                    <a:cubicBezTo>
                      <a:pt x="356201" y="5398720"/>
                      <a:pt x="353915" y="5412056"/>
                      <a:pt x="351249" y="5425581"/>
                    </a:cubicBezTo>
                    <a:cubicBezTo>
                      <a:pt x="347439" y="5443869"/>
                      <a:pt x="343437" y="5462350"/>
                      <a:pt x="339627" y="5480636"/>
                    </a:cubicBezTo>
                    <a:cubicBezTo>
                      <a:pt x="337722" y="5489496"/>
                      <a:pt x="335151" y="5498831"/>
                      <a:pt x="335103" y="5507666"/>
                    </a:cubicBezTo>
                    <a:lnTo>
                      <a:pt x="335103" y="5507667"/>
                    </a:lnTo>
                    <a:lnTo>
                      <a:pt x="337324" y="5520421"/>
                    </a:lnTo>
                    <a:lnTo>
                      <a:pt x="345722" y="5531691"/>
                    </a:lnTo>
                    <a:lnTo>
                      <a:pt x="345723" y="5531693"/>
                    </a:lnTo>
                    <a:lnTo>
                      <a:pt x="355869" y="5547577"/>
                    </a:lnTo>
                    <a:lnTo>
                      <a:pt x="346295" y="5562745"/>
                    </a:lnTo>
                    <a:cubicBezTo>
                      <a:pt x="303622" y="5600466"/>
                      <a:pt x="276951" y="5646188"/>
                      <a:pt x="275047" y="5704482"/>
                    </a:cubicBezTo>
                    <a:cubicBezTo>
                      <a:pt x="274665" y="5716484"/>
                      <a:pt x="271999" y="5728677"/>
                      <a:pt x="269141" y="5740487"/>
                    </a:cubicBezTo>
                    <a:cubicBezTo>
                      <a:pt x="267426" y="5747727"/>
                      <a:pt x="265520" y="5756492"/>
                      <a:pt x="260376" y="5760872"/>
                    </a:cubicBezTo>
                    <a:cubicBezTo>
                      <a:pt x="221133" y="5794973"/>
                      <a:pt x="193890" y="5837456"/>
                      <a:pt x="171981" y="5883750"/>
                    </a:cubicBezTo>
                    <a:lnTo>
                      <a:pt x="171979" y="5883755"/>
                    </a:lnTo>
                    <a:lnTo>
                      <a:pt x="160957" y="5909350"/>
                    </a:lnTo>
                    <a:lnTo>
                      <a:pt x="154076" y="5935945"/>
                    </a:lnTo>
                    <a:lnTo>
                      <a:pt x="154075" y="5935948"/>
                    </a:lnTo>
                    <a:lnTo>
                      <a:pt x="154075" y="5935949"/>
                    </a:lnTo>
                    <a:lnTo>
                      <a:pt x="154242" y="5964476"/>
                    </a:lnTo>
                    <a:lnTo>
                      <a:pt x="157695" y="5993289"/>
                    </a:lnTo>
                    <a:lnTo>
                      <a:pt x="157695" y="5993291"/>
                    </a:lnTo>
                    <a:cubicBezTo>
                      <a:pt x="158837" y="6004531"/>
                      <a:pt x="158647" y="6017485"/>
                      <a:pt x="164171" y="6026440"/>
                    </a:cubicBezTo>
                    <a:cubicBezTo>
                      <a:pt x="181508" y="6054825"/>
                      <a:pt x="200176" y="6082258"/>
                      <a:pt x="220371" y="6108738"/>
                    </a:cubicBezTo>
                    <a:lnTo>
                      <a:pt x="234064" y="6133314"/>
                    </a:lnTo>
                    <a:lnTo>
                      <a:pt x="218468" y="6155599"/>
                    </a:lnTo>
                    <a:lnTo>
                      <a:pt x="218465" y="6155601"/>
                    </a:lnTo>
                    <a:cubicBezTo>
                      <a:pt x="196176" y="6175796"/>
                      <a:pt x="184556" y="6200943"/>
                      <a:pt x="179794" y="6228755"/>
                    </a:cubicBezTo>
                    <a:cubicBezTo>
                      <a:pt x="172363" y="6272763"/>
                      <a:pt x="166077" y="6317150"/>
                      <a:pt x="162457" y="6361538"/>
                    </a:cubicBezTo>
                    <a:lnTo>
                      <a:pt x="162457" y="6361539"/>
                    </a:lnTo>
                    <a:lnTo>
                      <a:pt x="179794" y="6228756"/>
                    </a:lnTo>
                    <a:cubicBezTo>
                      <a:pt x="184556" y="6200944"/>
                      <a:pt x="196176" y="6175797"/>
                      <a:pt x="218465" y="6155602"/>
                    </a:cubicBezTo>
                    <a:lnTo>
                      <a:pt x="218468" y="6155599"/>
                    </a:lnTo>
                    <a:lnTo>
                      <a:pt x="230364" y="6143189"/>
                    </a:lnTo>
                    <a:lnTo>
                      <a:pt x="234064" y="6133314"/>
                    </a:lnTo>
                    <a:lnTo>
                      <a:pt x="234064" y="6133313"/>
                    </a:lnTo>
                    <a:cubicBezTo>
                      <a:pt x="233993" y="6126883"/>
                      <a:pt x="229039" y="6120073"/>
                      <a:pt x="220371" y="6108737"/>
                    </a:cubicBezTo>
                    <a:cubicBezTo>
                      <a:pt x="200176" y="6082257"/>
                      <a:pt x="181508" y="6054824"/>
                      <a:pt x="164171" y="6026439"/>
                    </a:cubicBezTo>
                    <a:cubicBezTo>
                      <a:pt x="158647" y="6017484"/>
                      <a:pt x="158837" y="6004530"/>
                      <a:pt x="157695" y="5993290"/>
                    </a:cubicBezTo>
                    <a:lnTo>
                      <a:pt x="157695" y="5993289"/>
                    </a:lnTo>
                    <a:lnTo>
                      <a:pt x="154075" y="5935949"/>
                    </a:lnTo>
                    <a:lnTo>
                      <a:pt x="154076" y="5935945"/>
                    </a:lnTo>
                    <a:lnTo>
                      <a:pt x="171979" y="5883755"/>
                    </a:lnTo>
                    <a:lnTo>
                      <a:pt x="171981" y="5883751"/>
                    </a:lnTo>
                    <a:cubicBezTo>
                      <a:pt x="193890" y="5837457"/>
                      <a:pt x="221133" y="5794974"/>
                      <a:pt x="260376" y="5760873"/>
                    </a:cubicBezTo>
                    <a:cubicBezTo>
                      <a:pt x="265520" y="5756493"/>
                      <a:pt x="267426" y="5747728"/>
                      <a:pt x="269141" y="5740488"/>
                    </a:cubicBezTo>
                    <a:cubicBezTo>
                      <a:pt x="271999" y="5728678"/>
                      <a:pt x="274665" y="5716485"/>
                      <a:pt x="275047" y="5704483"/>
                    </a:cubicBezTo>
                    <a:cubicBezTo>
                      <a:pt x="276951" y="5646189"/>
                      <a:pt x="303622" y="5600467"/>
                      <a:pt x="346295" y="5562746"/>
                    </a:cubicBezTo>
                    <a:cubicBezTo>
                      <a:pt x="352392" y="5557317"/>
                      <a:pt x="355774" y="5552507"/>
                      <a:pt x="355869" y="5547578"/>
                    </a:cubicBezTo>
                    <a:lnTo>
                      <a:pt x="355869" y="5547577"/>
                    </a:lnTo>
                    <a:cubicBezTo>
                      <a:pt x="355964" y="5542648"/>
                      <a:pt x="352773" y="5537599"/>
                      <a:pt x="345723" y="5531692"/>
                    </a:cubicBezTo>
                    <a:lnTo>
                      <a:pt x="345722" y="5531691"/>
                    </a:lnTo>
                    <a:lnTo>
                      <a:pt x="335103" y="5507667"/>
                    </a:lnTo>
                    <a:lnTo>
                      <a:pt x="339627" y="5480637"/>
                    </a:lnTo>
                    <a:cubicBezTo>
                      <a:pt x="343437" y="5462351"/>
                      <a:pt x="347439" y="5443870"/>
                      <a:pt x="351249" y="5425582"/>
                    </a:cubicBezTo>
                    <a:cubicBezTo>
                      <a:pt x="353915" y="5412057"/>
                      <a:pt x="356201" y="5398721"/>
                      <a:pt x="359440" y="5385384"/>
                    </a:cubicBezTo>
                    <a:cubicBezTo>
                      <a:pt x="361965" y="5375002"/>
                      <a:pt x="363668" y="5364882"/>
                      <a:pt x="364317" y="5355014"/>
                    </a:cubicBezTo>
                    <a:lnTo>
                      <a:pt x="364317" y="5355013"/>
                    </a:lnTo>
                    <a:lnTo>
                      <a:pt x="362870" y="5326162"/>
                    </a:lnTo>
                    <a:lnTo>
                      <a:pt x="360397" y="5321350"/>
                    </a:lnTo>
                    <a:lnTo>
                      <a:pt x="359341" y="5312287"/>
                    </a:lnTo>
                    <a:cubicBezTo>
                      <a:pt x="354789" y="5298594"/>
                      <a:pt x="347082" y="5285440"/>
                      <a:pt x="335437" y="5272795"/>
                    </a:cubicBezTo>
                    <a:cubicBezTo>
                      <a:pt x="323531" y="5259936"/>
                      <a:pt x="315815" y="5245268"/>
                      <a:pt x="311981" y="5229432"/>
                    </a:cubicBezTo>
                    <a:lnTo>
                      <a:pt x="311814" y="5179067"/>
                    </a:lnTo>
                    <a:lnTo>
                      <a:pt x="314362" y="5172090"/>
                    </a:lnTo>
                    <a:cubicBezTo>
                      <a:pt x="315243" y="5169780"/>
                      <a:pt x="315814" y="5167637"/>
                      <a:pt x="315052" y="5166113"/>
                    </a:cubicBezTo>
                    <a:lnTo>
                      <a:pt x="315052" y="5166112"/>
                    </a:lnTo>
                    <a:lnTo>
                      <a:pt x="308337" y="5133224"/>
                    </a:lnTo>
                    <a:lnTo>
                      <a:pt x="308338" y="5133219"/>
                    </a:lnTo>
                    <a:lnTo>
                      <a:pt x="321364" y="5087449"/>
                    </a:lnTo>
                    <a:lnTo>
                      <a:pt x="327270" y="5072375"/>
                    </a:lnTo>
                    <a:cubicBezTo>
                      <a:pt x="330949" y="5062299"/>
                      <a:pt x="333866" y="5052095"/>
                      <a:pt x="334485" y="5041521"/>
                    </a:cubicBezTo>
                    <a:cubicBezTo>
                      <a:pt x="335627" y="5022852"/>
                      <a:pt x="349725" y="5003801"/>
                      <a:pt x="360964" y="4987037"/>
                    </a:cubicBezTo>
                    <a:cubicBezTo>
                      <a:pt x="366751" y="4978392"/>
                      <a:pt x="372458" y="4970096"/>
                      <a:pt x="376969" y="4961455"/>
                    </a:cubicBezTo>
                    <a:lnTo>
                      <a:pt x="378247" y="4957452"/>
                    </a:lnTo>
                    <a:lnTo>
                      <a:pt x="381039" y="4952672"/>
                    </a:lnTo>
                    <a:lnTo>
                      <a:pt x="385799" y="4933804"/>
                    </a:lnTo>
                    <a:cubicBezTo>
                      <a:pt x="386468" y="4927121"/>
                      <a:pt x="386111" y="4919978"/>
                      <a:pt x="384396" y="4912167"/>
                    </a:cubicBezTo>
                    <a:lnTo>
                      <a:pt x="382691" y="4889274"/>
                    </a:lnTo>
                    <a:lnTo>
                      <a:pt x="390221" y="4863342"/>
                    </a:lnTo>
                    <a:lnTo>
                      <a:pt x="412401" y="4828916"/>
                    </a:lnTo>
                    <a:cubicBezTo>
                      <a:pt x="420784" y="4819963"/>
                      <a:pt x="425356" y="4810580"/>
                      <a:pt x="427237" y="4800483"/>
                    </a:cubicBezTo>
                    <a:lnTo>
                      <a:pt x="427237" y="4800482"/>
                    </a:lnTo>
                    <a:cubicBezTo>
                      <a:pt x="429119" y="4790385"/>
                      <a:pt x="428309" y="4779574"/>
                      <a:pt x="425928" y="4767763"/>
                    </a:cubicBezTo>
                    <a:cubicBezTo>
                      <a:pt x="420022" y="4738234"/>
                      <a:pt x="419640" y="4707563"/>
                      <a:pt x="416021" y="4677654"/>
                    </a:cubicBezTo>
                    <a:cubicBezTo>
                      <a:pt x="415259" y="4671175"/>
                      <a:pt x="412591" y="4662985"/>
                      <a:pt x="408019" y="4659173"/>
                    </a:cubicBezTo>
                    <a:cubicBezTo>
                      <a:pt x="351249" y="4612499"/>
                      <a:pt x="350677" y="4546775"/>
                      <a:pt x="348009" y="4482003"/>
                    </a:cubicBezTo>
                    <a:lnTo>
                      <a:pt x="347247" y="4363890"/>
                    </a:lnTo>
                    <a:lnTo>
                      <a:pt x="356201" y="4324645"/>
                    </a:lnTo>
                    <a:cubicBezTo>
                      <a:pt x="368204" y="4300070"/>
                      <a:pt x="383824" y="4277401"/>
                      <a:pt x="396017" y="4253014"/>
                    </a:cubicBezTo>
                    <a:cubicBezTo>
                      <a:pt x="400781" y="4243872"/>
                      <a:pt x="400971" y="4232060"/>
                      <a:pt x="401733" y="4221391"/>
                    </a:cubicBezTo>
                    <a:close/>
                    <a:moveTo>
                      <a:pt x="332842" y="2836171"/>
                    </a:moveTo>
                    <a:lnTo>
                      <a:pt x="332842" y="2836172"/>
                    </a:lnTo>
                    <a:cubicBezTo>
                      <a:pt x="336914" y="2839982"/>
                      <a:pt x="340200" y="2844316"/>
                      <a:pt x="341533" y="2848793"/>
                    </a:cubicBezTo>
                    <a:lnTo>
                      <a:pt x="358166" y="2903544"/>
                    </a:lnTo>
                    <a:lnTo>
                      <a:pt x="366072" y="2947858"/>
                    </a:lnTo>
                    <a:lnTo>
                      <a:pt x="366072" y="2947862"/>
                    </a:lnTo>
                    <a:lnTo>
                      <a:pt x="362488" y="2982147"/>
                    </a:lnTo>
                    <a:cubicBezTo>
                      <a:pt x="354392" y="3014152"/>
                      <a:pt x="350582" y="3045776"/>
                      <a:pt x="350796" y="3077400"/>
                    </a:cubicBezTo>
                    <a:lnTo>
                      <a:pt x="350796" y="3077401"/>
                    </a:lnTo>
                    <a:cubicBezTo>
                      <a:pt x="351010" y="3109025"/>
                      <a:pt x="355249" y="3140649"/>
                      <a:pt x="363250" y="3172654"/>
                    </a:cubicBezTo>
                    <a:cubicBezTo>
                      <a:pt x="389159" y="3276480"/>
                      <a:pt x="416591" y="3380305"/>
                      <a:pt x="410877" y="3489467"/>
                    </a:cubicBezTo>
                    <a:cubicBezTo>
                      <a:pt x="409925" y="3507563"/>
                      <a:pt x="421546" y="3529090"/>
                      <a:pt x="432976" y="3544713"/>
                    </a:cubicBezTo>
                    <a:cubicBezTo>
                      <a:pt x="438406" y="3552190"/>
                      <a:pt x="442585" y="3557715"/>
                      <a:pt x="445520" y="3562320"/>
                    </a:cubicBezTo>
                    <a:lnTo>
                      <a:pt x="450598" y="3574407"/>
                    </a:lnTo>
                    <a:lnTo>
                      <a:pt x="448246" y="3587173"/>
                    </a:lnTo>
                    <a:cubicBezTo>
                      <a:pt x="446228" y="3592231"/>
                      <a:pt x="442978" y="3598434"/>
                      <a:pt x="438500" y="3606816"/>
                    </a:cubicBezTo>
                    <a:cubicBezTo>
                      <a:pt x="434118" y="3614818"/>
                      <a:pt x="431452" y="3624724"/>
                      <a:pt x="424974" y="3630631"/>
                    </a:cubicBezTo>
                    <a:cubicBezTo>
                      <a:pt x="408496" y="3645681"/>
                      <a:pt x="402257" y="3662493"/>
                      <a:pt x="400733" y="3680162"/>
                    </a:cubicBezTo>
                    <a:lnTo>
                      <a:pt x="400733" y="3680163"/>
                    </a:lnTo>
                    <a:lnTo>
                      <a:pt x="404781" y="3734837"/>
                    </a:lnTo>
                    <a:lnTo>
                      <a:pt x="404399" y="3754651"/>
                    </a:lnTo>
                    <a:cubicBezTo>
                      <a:pt x="398399" y="3767129"/>
                      <a:pt x="396447" y="3778654"/>
                      <a:pt x="398042" y="3789775"/>
                    </a:cubicBezTo>
                    <a:lnTo>
                      <a:pt x="398042" y="3789776"/>
                    </a:lnTo>
                    <a:cubicBezTo>
                      <a:pt x="399638" y="3800896"/>
                      <a:pt x="404781" y="3811613"/>
                      <a:pt x="412973" y="3822472"/>
                    </a:cubicBezTo>
                    <a:lnTo>
                      <a:pt x="427308" y="3852619"/>
                    </a:lnTo>
                    <a:lnTo>
                      <a:pt x="417926" y="3885336"/>
                    </a:lnTo>
                    <a:lnTo>
                      <a:pt x="417925" y="3885337"/>
                    </a:lnTo>
                    <a:cubicBezTo>
                      <a:pt x="398494" y="3910103"/>
                      <a:pt x="388302" y="3935726"/>
                      <a:pt x="386040" y="3962158"/>
                    </a:cubicBezTo>
                    <a:lnTo>
                      <a:pt x="386040" y="3962159"/>
                    </a:lnTo>
                    <a:lnTo>
                      <a:pt x="388431" y="4002409"/>
                    </a:lnTo>
                    <a:lnTo>
                      <a:pt x="401733" y="4043837"/>
                    </a:lnTo>
                    <a:lnTo>
                      <a:pt x="401733" y="4043839"/>
                    </a:lnTo>
                    <a:lnTo>
                      <a:pt x="416855" y="4103825"/>
                    </a:lnTo>
                    <a:lnTo>
                      <a:pt x="405544" y="4165381"/>
                    </a:lnTo>
                    <a:lnTo>
                      <a:pt x="405543" y="4165382"/>
                    </a:lnTo>
                    <a:cubicBezTo>
                      <a:pt x="402114" y="4173479"/>
                      <a:pt x="401543" y="4182766"/>
                      <a:pt x="401638" y="4192386"/>
                    </a:cubicBezTo>
                    <a:lnTo>
                      <a:pt x="401638" y="4192387"/>
                    </a:lnTo>
                    <a:lnTo>
                      <a:pt x="405543" y="4165383"/>
                    </a:lnTo>
                    <a:lnTo>
                      <a:pt x="405544" y="4165381"/>
                    </a:lnTo>
                    <a:lnTo>
                      <a:pt x="414887" y="4134255"/>
                    </a:lnTo>
                    <a:lnTo>
                      <a:pt x="416855" y="4103825"/>
                    </a:lnTo>
                    <a:lnTo>
                      <a:pt x="416855" y="4103824"/>
                    </a:lnTo>
                    <a:cubicBezTo>
                      <a:pt x="415879" y="4083701"/>
                      <a:pt x="410497" y="4063841"/>
                      <a:pt x="401733" y="4043838"/>
                    </a:cubicBezTo>
                    <a:lnTo>
                      <a:pt x="401733" y="4043837"/>
                    </a:lnTo>
                    <a:lnTo>
                      <a:pt x="386040" y="3962159"/>
                    </a:lnTo>
                    <a:lnTo>
                      <a:pt x="395544" y="3923124"/>
                    </a:lnTo>
                    <a:cubicBezTo>
                      <a:pt x="400804" y="3910318"/>
                      <a:pt x="408210" y="3897721"/>
                      <a:pt x="417925" y="3885338"/>
                    </a:cubicBezTo>
                    <a:lnTo>
                      <a:pt x="417926" y="3885336"/>
                    </a:lnTo>
                    <a:lnTo>
                      <a:pt x="426528" y="3868763"/>
                    </a:lnTo>
                    <a:lnTo>
                      <a:pt x="427308" y="3852619"/>
                    </a:lnTo>
                    <a:lnTo>
                      <a:pt x="427308" y="3852618"/>
                    </a:lnTo>
                    <a:cubicBezTo>
                      <a:pt x="425642" y="3842045"/>
                      <a:pt x="420022" y="3831901"/>
                      <a:pt x="412973" y="3822471"/>
                    </a:cubicBezTo>
                    <a:lnTo>
                      <a:pt x="398042" y="3789775"/>
                    </a:lnTo>
                    <a:lnTo>
                      <a:pt x="404399" y="3754652"/>
                    </a:lnTo>
                    <a:cubicBezTo>
                      <a:pt x="407067" y="3749125"/>
                      <a:pt x="405733" y="3741315"/>
                      <a:pt x="404781" y="3734837"/>
                    </a:cubicBezTo>
                    <a:lnTo>
                      <a:pt x="404781" y="3734836"/>
                    </a:lnTo>
                    <a:lnTo>
                      <a:pt x="400733" y="3680163"/>
                    </a:lnTo>
                    <a:lnTo>
                      <a:pt x="407246" y="3654415"/>
                    </a:lnTo>
                    <a:cubicBezTo>
                      <a:pt x="411056" y="3646122"/>
                      <a:pt x="416735" y="3638157"/>
                      <a:pt x="424974" y="3630632"/>
                    </a:cubicBezTo>
                    <a:cubicBezTo>
                      <a:pt x="431452" y="3624725"/>
                      <a:pt x="434118" y="3614819"/>
                      <a:pt x="438500" y="3606817"/>
                    </a:cubicBezTo>
                    <a:cubicBezTo>
                      <a:pt x="447455" y="3590053"/>
                      <a:pt x="451503" y="3582004"/>
                      <a:pt x="450598" y="3574408"/>
                    </a:cubicBezTo>
                    <a:lnTo>
                      <a:pt x="450598" y="3574407"/>
                    </a:lnTo>
                    <a:cubicBezTo>
                      <a:pt x="449693" y="3566810"/>
                      <a:pt x="443835" y="3559667"/>
                      <a:pt x="432976" y="3544712"/>
                    </a:cubicBezTo>
                    <a:cubicBezTo>
                      <a:pt x="421546" y="3529089"/>
                      <a:pt x="409925" y="3507562"/>
                      <a:pt x="410877" y="3489466"/>
                    </a:cubicBezTo>
                    <a:cubicBezTo>
                      <a:pt x="416591" y="3380304"/>
                      <a:pt x="389159" y="3276479"/>
                      <a:pt x="363250" y="3172653"/>
                    </a:cubicBezTo>
                    <a:lnTo>
                      <a:pt x="350796" y="3077401"/>
                    </a:lnTo>
                    <a:lnTo>
                      <a:pt x="362488" y="2982148"/>
                    </a:lnTo>
                    <a:cubicBezTo>
                      <a:pt x="365441" y="2970575"/>
                      <a:pt x="366442" y="2959156"/>
                      <a:pt x="366072" y="2947862"/>
                    </a:cubicBezTo>
                    <a:lnTo>
                      <a:pt x="366072" y="2947861"/>
                    </a:lnTo>
                    <a:lnTo>
                      <a:pt x="366072" y="2947858"/>
                    </a:lnTo>
                    <a:lnTo>
                      <a:pt x="361441" y="2914327"/>
                    </a:lnTo>
                    <a:lnTo>
                      <a:pt x="358166" y="2903544"/>
                    </a:lnTo>
                    <a:lnTo>
                      <a:pt x="357138" y="2897784"/>
                    </a:lnTo>
                    <a:cubicBezTo>
                      <a:pt x="352392" y="2881306"/>
                      <a:pt x="346534" y="2865009"/>
                      <a:pt x="341533" y="2848792"/>
                    </a:cubicBezTo>
                    <a:close/>
                    <a:moveTo>
                      <a:pt x="296001" y="2745351"/>
                    </a:moveTo>
                    <a:lnTo>
                      <a:pt x="289670" y="2770757"/>
                    </a:lnTo>
                    <a:lnTo>
                      <a:pt x="290080" y="2778005"/>
                    </a:lnTo>
                    <a:lnTo>
                      <a:pt x="289301" y="2782304"/>
                    </a:lnTo>
                    <a:lnTo>
                      <a:pt x="290501" y="2785439"/>
                    </a:lnTo>
                    <a:lnTo>
                      <a:pt x="290929" y="2793022"/>
                    </a:lnTo>
                    <a:lnTo>
                      <a:pt x="300579" y="2811779"/>
                    </a:lnTo>
                    <a:lnTo>
                      <a:pt x="300582" y="2811786"/>
                    </a:lnTo>
                    <a:lnTo>
                      <a:pt x="300583" y="2811786"/>
                    </a:lnTo>
                    <a:lnTo>
                      <a:pt x="300579" y="2811779"/>
                    </a:lnTo>
                    <a:lnTo>
                      <a:pt x="290501" y="2785439"/>
                    </a:lnTo>
                    <a:lnTo>
                      <a:pt x="290080" y="2778005"/>
                    </a:lnTo>
                    <a:close/>
                    <a:moveTo>
                      <a:pt x="817328" y="1508457"/>
                    </a:moveTo>
                    <a:lnTo>
                      <a:pt x="845421" y="1596212"/>
                    </a:lnTo>
                    <a:cubicBezTo>
                      <a:pt x="847898" y="1604977"/>
                      <a:pt x="846373" y="1615835"/>
                      <a:pt x="843517" y="1624979"/>
                    </a:cubicBezTo>
                    <a:cubicBezTo>
                      <a:pt x="833801" y="1656222"/>
                      <a:pt x="809415" y="1676035"/>
                      <a:pt x="786935" y="1697752"/>
                    </a:cubicBezTo>
                    <a:cubicBezTo>
                      <a:pt x="777029" y="1707278"/>
                      <a:pt x="769981" y="1720422"/>
                      <a:pt x="764267" y="1733187"/>
                    </a:cubicBezTo>
                    <a:cubicBezTo>
                      <a:pt x="749595" y="1766334"/>
                      <a:pt x="736452" y="1800245"/>
                      <a:pt x="722546" y="1833774"/>
                    </a:cubicBezTo>
                    <a:cubicBezTo>
                      <a:pt x="721212" y="1837012"/>
                      <a:pt x="717783" y="1839678"/>
                      <a:pt x="714925" y="1842157"/>
                    </a:cubicBezTo>
                    <a:cubicBezTo>
                      <a:pt x="684824" y="1866921"/>
                      <a:pt x="654535" y="1891496"/>
                      <a:pt x="624434" y="1916453"/>
                    </a:cubicBezTo>
                    <a:cubicBezTo>
                      <a:pt x="618720" y="1921215"/>
                      <a:pt x="614528" y="1928075"/>
                      <a:pt x="609004" y="1933218"/>
                    </a:cubicBezTo>
                    <a:cubicBezTo>
                      <a:pt x="601384" y="1940458"/>
                      <a:pt x="594143" y="1949602"/>
                      <a:pt x="584999" y="1953412"/>
                    </a:cubicBezTo>
                    <a:cubicBezTo>
                      <a:pt x="556234" y="1965223"/>
                      <a:pt x="543850" y="1987893"/>
                      <a:pt x="538516" y="2016468"/>
                    </a:cubicBezTo>
                    <a:cubicBezTo>
                      <a:pt x="533563" y="2042569"/>
                      <a:pt x="529371" y="2068668"/>
                      <a:pt x="523657" y="2094577"/>
                    </a:cubicBezTo>
                    <a:cubicBezTo>
                      <a:pt x="516799" y="2126200"/>
                      <a:pt x="509369" y="2157635"/>
                      <a:pt x="500986" y="2188878"/>
                    </a:cubicBezTo>
                    <a:cubicBezTo>
                      <a:pt x="497366" y="2202403"/>
                      <a:pt x="493176" y="2216691"/>
                      <a:pt x="485746" y="2228313"/>
                    </a:cubicBezTo>
                    <a:cubicBezTo>
                      <a:pt x="465171" y="2260889"/>
                      <a:pt x="451265" y="2295752"/>
                      <a:pt x="456789" y="2334043"/>
                    </a:cubicBezTo>
                    <a:cubicBezTo>
                      <a:pt x="461171" y="2364714"/>
                      <a:pt x="449931" y="2390433"/>
                      <a:pt x="432404" y="2409484"/>
                    </a:cubicBezTo>
                    <a:cubicBezTo>
                      <a:pt x="424451" y="2418153"/>
                      <a:pt x="418938" y="2426976"/>
                      <a:pt x="415303" y="2435912"/>
                    </a:cubicBezTo>
                    <a:lnTo>
                      <a:pt x="415303" y="2435912"/>
                    </a:lnTo>
                    <a:lnTo>
                      <a:pt x="415303" y="2435912"/>
                    </a:lnTo>
                    <a:lnTo>
                      <a:pt x="414227" y="2440915"/>
                    </a:lnTo>
                    <a:lnTo>
                      <a:pt x="409472" y="2463016"/>
                    </a:lnTo>
                    <a:lnTo>
                      <a:pt x="409472" y="2463017"/>
                    </a:lnTo>
                    <a:lnTo>
                      <a:pt x="411535" y="2490550"/>
                    </a:lnTo>
                    <a:lnTo>
                      <a:pt x="418115" y="2518261"/>
                    </a:lnTo>
                    <a:lnTo>
                      <a:pt x="418115" y="2518264"/>
                    </a:lnTo>
                    <a:lnTo>
                      <a:pt x="421759" y="2545006"/>
                    </a:lnTo>
                    <a:lnTo>
                      <a:pt x="417545" y="2571033"/>
                    </a:lnTo>
                    <a:cubicBezTo>
                      <a:pt x="405543" y="2612944"/>
                      <a:pt x="372966" y="2640949"/>
                      <a:pt x="344391" y="2668000"/>
                    </a:cubicBezTo>
                    <a:cubicBezTo>
                      <a:pt x="320006" y="2691053"/>
                      <a:pt x="306290" y="2716962"/>
                      <a:pt x="296001" y="2745347"/>
                    </a:cubicBezTo>
                    <a:lnTo>
                      <a:pt x="296001" y="2745348"/>
                    </a:lnTo>
                    <a:cubicBezTo>
                      <a:pt x="306290" y="2716963"/>
                      <a:pt x="320006" y="2691054"/>
                      <a:pt x="344391" y="2668001"/>
                    </a:cubicBezTo>
                    <a:cubicBezTo>
                      <a:pt x="372966" y="2640950"/>
                      <a:pt x="405543" y="2612945"/>
                      <a:pt x="417545" y="2571034"/>
                    </a:cubicBezTo>
                    <a:cubicBezTo>
                      <a:pt x="420117" y="2561985"/>
                      <a:pt x="421593" y="2553555"/>
                      <a:pt x="421760" y="2545006"/>
                    </a:cubicBezTo>
                    <a:lnTo>
                      <a:pt x="421759" y="2545006"/>
                    </a:lnTo>
                    <a:lnTo>
                      <a:pt x="421760" y="2545005"/>
                    </a:lnTo>
                    <a:cubicBezTo>
                      <a:pt x="421926" y="2536456"/>
                      <a:pt x="420783" y="2527789"/>
                      <a:pt x="418115" y="2518263"/>
                    </a:cubicBezTo>
                    <a:lnTo>
                      <a:pt x="418115" y="2518261"/>
                    </a:lnTo>
                    <a:lnTo>
                      <a:pt x="409472" y="2463017"/>
                    </a:lnTo>
                    <a:lnTo>
                      <a:pt x="414227" y="2440915"/>
                    </a:lnTo>
                    <a:lnTo>
                      <a:pt x="415303" y="2435912"/>
                    </a:lnTo>
                    <a:lnTo>
                      <a:pt x="432404" y="2409485"/>
                    </a:lnTo>
                    <a:cubicBezTo>
                      <a:pt x="449931" y="2390434"/>
                      <a:pt x="461171" y="2364715"/>
                      <a:pt x="456789" y="2334044"/>
                    </a:cubicBezTo>
                    <a:cubicBezTo>
                      <a:pt x="451265" y="2295753"/>
                      <a:pt x="465171" y="2260890"/>
                      <a:pt x="485746" y="2228314"/>
                    </a:cubicBezTo>
                    <a:cubicBezTo>
                      <a:pt x="493176" y="2216692"/>
                      <a:pt x="497366" y="2202404"/>
                      <a:pt x="500986" y="2188879"/>
                    </a:cubicBezTo>
                    <a:cubicBezTo>
                      <a:pt x="509369" y="2157636"/>
                      <a:pt x="516799" y="2126201"/>
                      <a:pt x="523657" y="2094578"/>
                    </a:cubicBezTo>
                    <a:cubicBezTo>
                      <a:pt x="529371" y="2068669"/>
                      <a:pt x="533563" y="2042570"/>
                      <a:pt x="538516" y="2016469"/>
                    </a:cubicBezTo>
                    <a:cubicBezTo>
                      <a:pt x="543850" y="1987894"/>
                      <a:pt x="556234" y="1965224"/>
                      <a:pt x="584999" y="1953413"/>
                    </a:cubicBezTo>
                    <a:cubicBezTo>
                      <a:pt x="594143" y="1949603"/>
                      <a:pt x="601384" y="1940459"/>
                      <a:pt x="609004" y="1933219"/>
                    </a:cubicBezTo>
                    <a:cubicBezTo>
                      <a:pt x="614528" y="1928076"/>
                      <a:pt x="618720" y="1921216"/>
                      <a:pt x="624434" y="1916454"/>
                    </a:cubicBezTo>
                    <a:cubicBezTo>
                      <a:pt x="654535" y="1891497"/>
                      <a:pt x="684824" y="1866922"/>
                      <a:pt x="714925" y="1842158"/>
                    </a:cubicBezTo>
                    <a:cubicBezTo>
                      <a:pt x="717783" y="1839679"/>
                      <a:pt x="721212" y="1837013"/>
                      <a:pt x="722546" y="1833775"/>
                    </a:cubicBezTo>
                    <a:cubicBezTo>
                      <a:pt x="736452" y="1800246"/>
                      <a:pt x="749596" y="1766335"/>
                      <a:pt x="764267" y="1733188"/>
                    </a:cubicBezTo>
                    <a:cubicBezTo>
                      <a:pt x="769981" y="1720423"/>
                      <a:pt x="777029" y="1707279"/>
                      <a:pt x="786936" y="1697753"/>
                    </a:cubicBezTo>
                    <a:cubicBezTo>
                      <a:pt x="809416" y="1676036"/>
                      <a:pt x="833801" y="1656223"/>
                      <a:pt x="843517" y="1624980"/>
                    </a:cubicBezTo>
                    <a:cubicBezTo>
                      <a:pt x="846374" y="1615836"/>
                      <a:pt x="847899" y="1604978"/>
                      <a:pt x="845422" y="1596213"/>
                    </a:cubicBezTo>
                    <a:close/>
                    <a:moveTo>
                      <a:pt x="798723" y="1459072"/>
                    </a:moveTo>
                    <a:lnTo>
                      <a:pt x="807941" y="1481571"/>
                    </a:lnTo>
                    <a:lnTo>
                      <a:pt x="798724" y="1459073"/>
                    </a:lnTo>
                    <a:close/>
                    <a:moveTo>
                      <a:pt x="779530" y="1268757"/>
                    </a:moveTo>
                    <a:lnTo>
                      <a:pt x="774363" y="1286068"/>
                    </a:lnTo>
                    <a:cubicBezTo>
                      <a:pt x="759789" y="1306929"/>
                      <a:pt x="753550" y="1328551"/>
                      <a:pt x="752025" y="1350626"/>
                    </a:cubicBezTo>
                    <a:lnTo>
                      <a:pt x="757620" y="1413839"/>
                    </a:lnTo>
                    <a:lnTo>
                      <a:pt x="752026" y="1350627"/>
                    </a:lnTo>
                    <a:cubicBezTo>
                      <a:pt x="753550" y="1328552"/>
                      <a:pt x="759790" y="1306929"/>
                      <a:pt x="774363" y="1286069"/>
                    </a:cubicBezTo>
                    <a:cubicBezTo>
                      <a:pt x="777506" y="1281688"/>
                      <a:pt x="779078" y="1275401"/>
                      <a:pt x="779530" y="1268757"/>
                    </a:cubicBezTo>
                    <a:close/>
                    <a:moveTo>
                      <a:pt x="837801" y="773034"/>
                    </a:moveTo>
                    <a:lnTo>
                      <a:pt x="829801" y="854378"/>
                    </a:lnTo>
                    <a:cubicBezTo>
                      <a:pt x="827515" y="878955"/>
                      <a:pt x="826753" y="903721"/>
                      <a:pt x="798747" y="915342"/>
                    </a:cubicBezTo>
                    <a:cubicBezTo>
                      <a:pt x="794365" y="917058"/>
                      <a:pt x="791127" y="922772"/>
                      <a:pt x="788269" y="927154"/>
                    </a:cubicBezTo>
                    <a:cubicBezTo>
                      <a:pt x="744261" y="994784"/>
                      <a:pt x="745405" y="1030979"/>
                      <a:pt x="791889" y="1097086"/>
                    </a:cubicBezTo>
                    <a:cubicBezTo>
                      <a:pt x="796651" y="1103944"/>
                      <a:pt x="800081" y="1118612"/>
                      <a:pt x="796271" y="1123184"/>
                    </a:cubicBezTo>
                    <a:cubicBezTo>
                      <a:pt x="780459" y="1142616"/>
                      <a:pt x="773411" y="1162953"/>
                      <a:pt x="771553" y="1184028"/>
                    </a:cubicBezTo>
                    <a:cubicBezTo>
                      <a:pt x="773411" y="1162953"/>
                      <a:pt x="780460" y="1142617"/>
                      <a:pt x="796272" y="1123185"/>
                    </a:cubicBezTo>
                    <a:cubicBezTo>
                      <a:pt x="800082" y="1118613"/>
                      <a:pt x="796652" y="1103945"/>
                      <a:pt x="791890" y="1097087"/>
                    </a:cubicBezTo>
                    <a:cubicBezTo>
                      <a:pt x="745406" y="1030980"/>
                      <a:pt x="744262" y="994785"/>
                      <a:pt x="788270" y="927155"/>
                    </a:cubicBezTo>
                    <a:cubicBezTo>
                      <a:pt x="791128" y="922773"/>
                      <a:pt x="794366" y="917059"/>
                      <a:pt x="798748" y="915343"/>
                    </a:cubicBezTo>
                    <a:cubicBezTo>
                      <a:pt x="826753" y="903722"/>
                      <a:pt x="827515" y="878956"/>
                      <a:pt x="829801" y="854379"/>
                    </a:cubicBezTo>
                    <a:cubicBezTo>
                      <a:pt x="832277" y="827329"/>
                      <a:pt x="835515" y="800276"/>
                      <a:pt x="837801" y="773035"/>
                    </a:cubicBezTo>
                    <a:close/>
                    <a:moveTo>
                      <a:pt x="782400" y="517850"/>
                    </a:moveTo>
                    <a:lnTo>
                      <a:pt x="791317" y="556046"/>
                    </a:lnTo>
                    <a:cubicBezTo>
                      <a:pt x="793413" y="564047"/>
                      <a:pt x="798937" y="572621"/>
                      <a:pt x="797795" y="580049"/>
                    </a:cubicBezTo>
                    <a:cubicBezTo>
                      <a:pt x="794461" y="601577"/>
                      <a:pt x="796890" y="622200"/>
                      <a:pt x="801176" y="642536"/>
                    </a:cubicBezTo>
                    <a:lnTo>
                      <a:pt x="813700" y="694927"/>
                    </a:lnTo>
                    <a:lnTo>
                      <a:pt x="801177" y="642537"/>
                    </a:lnTo>
                    <a:cubicBezTo>
                      <a:pt x="796891" y="622200"/>
                      <a:pt x="794462" y="601578"/>
                      <a:pt x="797796" y="580050"/>
                    </a:cubicBezTo>
                    <a:cubicBezTo>
                      <a:pt x="798938" y="572622"/>
                      <a:pt x="793414" y="564048"/>
                      <a:pt x="791318" y="556047"/>
                    </a:cubicBezTo>
                    <a:close/>
                    <a:moveTo>
                      <a:pt x="783887" y="313532"/>
                    </a:moveTo>
                    <a:lnTo>
                      <a:pt x="786245" y="324057"/>
                    </a:lnTo>
                    <a:cubicBezTo>
                      <a:pt x="786031" y="328963"/>
                      <a:pt x="785126" y="334583"/>
                      <a:pt x="784459" y="338869"/>
                    </a:cubicBezTo>
                    <a:lnTo>
                      <a:pt x="784454" y="338897"/>
                    </a:lnTo>
                    <a:lnTo>
                      <a:pt x="778363" y="367327"/>
                    </a:lnTo>
                    <a:lnTo>
                      <a:pt x="774553" y="395639"/>
                    </a:lnTo>
                    <a:lnTo>
                      <a:pt x="784454" y="338897"/>
                    </a:lnTo>
                    <a:lnTo>
                      <a:pt x="784460" y="338870"/>
                    </a:lnTo>
                    <a:cubicBezTo>
                      <a:pt x="785794" y="330298"/>
                      <a:pt x="788080" y="316389"/>
                      <a:pt x="783888" y="313533"/>
                    </a:cubicBezTo>
                    <a:close/>
                    <a:moveTo>
                      <a:pt x="761560" y="281567"/>
                    </a:moveTo>
                    <a:lnTo>
                      <a:pt x="766454" y="295414"/>
                    </a:lnTo>
                    <a:lnTo>
                      <a:pt x="766455" y="295414"/>
                    </a:lnTo>
                    <a:close/>
                    <a:moveTo>
                      <a:pt x="774880" y="24485"/>
                    </a:moveTo>
                    <a:lnTo>
                      <a:pt x="777142" y="74128"/>
                    </a:lnTo>
                    <a:cubicBezTo>
                      <a:pt x="775758" y="100173"/>
                      <a:pt x="771253" y="125875"/>
                      <a:pt x="767023" y="151568"/>
                    </a:cubicBezTo>
                    <a:lnTo>
                      <a:pt x="766824" y="153387"/>
                    </a:lnTo>
                    <a:lnTo>
                      <a:pt x="763010" y="177270"/>
                    </a:lnTo>
                    <a:lnTo>
                      <a:pt x="758551" y="228943"/>
                    </a:lnTo>
                    <a:lnTo>
                      <a:pt x="766824" y="153387"/>
                    </a:lnTo>
                    <a:lnTo>
                      <a:pt x="771220" y="125860"/>
                    </a:lnTo>
                    <a:cubicBezTo>
                      <a:pt x="773910" y="108702"/>
                      <a:pt x="776220" y="91491"/>
                      <a:pt x="777143" y="74128"/>
                    </a:cubicBezTo>
                    <a:close/>
                    <a:moveTo>
                      <a:pt x="313354" y="0"/>
                    </a:moveTo>
                    <a:lnTo>
                      <a:pt x="777461" y="0"/>
                    </a:lnTo>
                    <a:lnTo>
                      <a:pt x="774743" y="21485"/>
                    </a:lnTo>
                    <a:lnTo>
                      <a:pt x="777461" y="0"/>
                    </a:lnTo>
                    <a:lnTo>
                      <a:pt x="4543952" y="1"/>
                    </a:lnTo>
                    <a:lnTo>
                      <a:pt x="4543952" y="6858000"/>
                    </a:lnTo>
                    <a:lnTo>
                      <a:pt x="284400" y="6858000"/>
                    </a:lnTo>
                    <a:lnTo>
                      <a:pt x="112147" y="6858000"/>
                    </a:lnTo>
                    <a:lnTo>
                      <a:pt x="102447" y="6815515"/>
                    </a:lnTo>
                    <a:cubicBezTo>
                      <a:pt x="96923" y="6793034"/>
                      <a:pt x="87016" y="6771318"/>
                      <a:pt x="83396" y="6748457"/>
                    </a:cubicBezTo>
                    <a:cubicBezTo>
                      <a:pt x="74824" y="6694163"/>
                      <a:pt x="68728" y="6639487"/>
                      <a:pt x="61870" y="6584811"/>
                    </a:cubicBezTo>
                    <a:cubicBezTo>
                      <a:pt x="54821" y="6528423"/>
                      <a:pt x="47391" y="6472224"/>
                      <a:pt x="41105" y="6415832"/>
                    </a:cubicBezTo>
                    <a:cubicBezTo>
                      <a:pt x="37865" y="6384971"/>
                      <a:pt x="37295" y="6353918"/>
                      <a:pt x="34247" y="6323057"/>
                    </a:cubicBezTo>
                    <a:cubicBezTo>
                      <a:pt x="31579" y="6296004"/>
                      <a:pt x="26626" y="6269143"/>
                      <a:pt x="23386" y="6242092"/>
                    </a:cubicBezTo>
                    <a:cubicBezTo>
                      <a:pt x="20720" y="6218659"/>
                      <a:pt x="19196" y="6195036"/>
                      <a:pt x="16528" y="6171604"/>
                    </a:cubicBezTo>
                    <a:cubicBezTo>
                      <a:pt x="12148" y="6134074"/>
                      <a:pt x="7194" y="6096735"/>
                      <a:pt x="2622" y="6059396"/>
                    </a:cubicBezTo>
                    <a:lnTo>
                      <a:pt x="0" y="6041768"/>
                    </a:lnTo>
                    <a:lnTo>
                      <a:pt x="0" y="6000936"/>
                    </a:lnTo>
                    <a:lnTo>
                      <a:pt x="3670" y="5957594"/>
                    </a:lnTo>
                    <a:lnTo>
                      <a:pt x="0" y="5912510"/>
                    </a:lnTo>
                    <a:lnTo>
                      <a:pt x="0" y="5886400"/>
                    </a:lnTo>
                    <a:lnTo>
                      <a:pt x="1098" y="5864317"/>
                    </a:lnTo>
                    <a:cubicBezTo>
                      <a:pt x="7576" y="5839360"/>
                      <a:pt x="16720" y="5815168"/>
                      <a:pt x="24720" y="5790591"/>
                    </a:cubicBezTo>
                    <a:cubicBezTo>
                      <a:pt x="25672" y="5787923"/>
                      <a:pt x="25864" y="5784685"/>
                      <a:pt x="26434" y="5781829"/>
                    </a:cubicBezTo>
                    <a:cubicBezTo>
                      <a:pt x="29675" y="5765634"/>
                      <a:pt x="32913" y="5749633"/>
                      <a:pt x="35771" y="5733439"/>
                    </a:cubicBezTo>
                    <a:cubicBezTo>
                      <a:pt x="37295" y="5724677"/>
                      <a:pt x="37485" y="5715722"/>
                      <a:pt x="38819" y="5706958"/>
                    </a:cubicBezTo>
                    <a:cubicBezTo>
                      <a:pt x="44153" y="5673049"/>
                      <a:pt x="35199" y="5635710"/>
                      <a:pt x="58250" y="5606371"/>
                    </a:cubicBezTo>
                    <a:cubicBezTo>
                      <a:pt x="73110" y="5587320"/>
                      <a:pt x="69680" y="5568841"/>
                      <a:pt x="67394" y="5548459"/>
                    </a:cubicBezTo>
                    <a:cubicBezTo>
                      <a:pt x="65680" y="5533026"/>
                      <a:pt x="66252" y="5517214"/>
                      <a:pt x="66060" y="5501593"/>
                    </a:cubicBezTo>
                    <a:cubicBezTo>
                      <a:pt x="65490" y="5474160"/>
                      <a:pt x="65298" y="5446727"/>
                      <a:pt x="64346" y="5419294"/>
                    </a:cubicBezTo>
                    <a:cubicBezTo>
                      <a:pt x="63966" y="5410530"/>
                      <a:pt x="59202" y="5401578"/>
                      <a:pt x="59964" y="5393004"/>
                    </a:cubicBezTo>
                    <a:cubicBezTo>
                      <a:pt x="63584" y="5353378"/>
                      <a:pt x="69300" y="5313753"/>
                      <a:pt x="72538" y="5274128"/>
                    </a:cubicBezTo>
                    <a:cubicBezTo>
                      <a:pt x="74442" y="5251649"/>
                      <a:pt x="70824" y="5228596"/>
                      <a:pt x="73490" y="5206307"/>
                    </a:cubicBezTo>
                    <a:cubicBezTo>
                      <a:pt x="76538" y="5180590"/>
                      <a:pt x="84348" y="5155444"/>
                      <a:pt x="89113" y="5129915"/>
                    </a:cubicBezTo>
                    <a:cubicBezTo>
                      <a:pt x="90445" y="5122866"/>
                      <a:pt x="88731" y="5115056"/>
                      <a:pt x="88351" y="5107626"/>
                    </a:cubicBezTo>
                    <a:cubicBezTo>
                      <a:pt x="87968" y="5099244"/>
                      <a:pt x="87206" y="5091051"/>
                      <a:pt x="87016" y="5082669"/>
                    </a:cubicBezTo>
                    <a:cubicBezTo>
                      <a:pt x="86634" y="5057140"/>
                      <a:pt x="87206" y="5031613"/>
                      <a:pt x="85872" y="5006085"/>
                    </a:cubicBezTo>
                    <a:cubicBezTo>
                      <a:pt x="85110" y="4990464"/>
                      <a:pt x="77300" y="4974081"/>
                      <a:pt x="80158" y="4959601"/>
                    </a:cubicBezTo>
                    <a:cubicBezTo>
                      <a:pt x="85682" y="4930074"/>
                      <a:pt x="73300" y="4900545"/>
                      <a:pt x="83586" y="4871018"/>
                    </a:cubicBezTo>
                    <a:cubicBezTo>
                      <a:pt x="86634" y="4861872"/>
                      <a:pt x="79014" y="4849299"/>
                      <a:pt x="78634" y="4838249"/>
                    </a:cubicBezTo>
                    <a:cubicBezTo>
                      <a:pt x="77682" y="4810626"/>
                      <a:pt x="77872" y="4783003"/>
                      <a:pt x="78062" y="4755380"/>
                    </a:cubicBezTo>
                    <a:cubicBezTo>
                      <a:pt x="78252" y="4730613"/>
                      <a:pt x="75586" y="4704894"/>
                      <a:pt x="80920" y="4681082"/>
                    </a:cubicBezTo>
                    <a:cubicBezTo>
                      <a:pt x="86634" y="4656125"/>
                      <a:pt x="85872" y="4633646"/>
                      <a:pt x="79396" y="4609451"/>
                    </a:cubicBezTo>
                    <a:cubicBezTo>
                      <a:pt x="75014" y="4592877"/>
                      <a:pt x="74442" y="4575350"/>
                      <a:pt x="73110" y="4558206"/>
                    </a:cubicBezTo>
                    <a:cubicBezTo>
                      <a:pt x="71586" y="4539727"/>
                      <a:pt x="75586" y="4519342"/>
                      <a:pt x="69300" y="4502578"/>
                    </a:cubicBezTo>
                    <a:cubicBezTo>
                      <a:pt x="50629" y="4452664"/>
                      <a:pt x="46629" y="4401418"/>
                      <a:pt x="46629" y="4349221"/>
                    </a:cubicBezTo>
                    <a:cubicBezTo>
                      <a:pt x="46629" y="4339694"/>
                      <a:pt x="49295" y="4329978"/>
                      <a:pt x="52153" y="4320836"/>
                    </a:cubicBezTo>
                    <a:cubicBezTo>
                      <a:pt x="69300" y="4267492"/>
                      <a:pt x="67776" y="4213960"/>
                      <a:pt x="57297" y="4159666"/>
                    </a:cubicBezTo>
                    <a:cubicBezTo>
                      <a:pt x="55011" y="4148426"/>
                      <a:pt x="54629" y="4135853"/>
                      <a:pt x="56915" y="4124613"/>
                    </a:cubicBezTo>
                    <a:cubicBezTo>
                      <a:pt x="63584" y="4092988"/>
                      <a:pt x="74634" y="4062317"/>
                      <a:pt x="79396" y="4030502"/>
                    </a:cubicBezTo>
                    <a:cubicBezTo>
                      <a:pt x="87206" y="3977924"/>
                      <a:pt x="60918" y="3932393"/>
                      <a:pt x="43771" y="3885337"/>
                    </a:cubicBezTo>
                    <a:cubicBezTo>
                      <a:pt x="31627" y="3851760"/>
                      <a:pt x="8016" y="3821934"/>
                      <a:pt x="426" y="3786776"/>
                    </a:cubicBezTo>
                    <a:lnTo>
                      <a:pt x="0" y="3773896"/>
                    </a:lnTo>
                    <a:lnTo>
                      <a:pt x="0" y="3393881"/>
                    </a:lnTo>
                    <a:lnTo>
                      <a:pt x="11838" y="3359515"/>
                    </a:lnTo>
                    <a:cubicBezTo>
                      <a:pt x="14434" y="3346204"/>
                      <a:pt x="14910" y="3332773"/>
                      <a:pt x="12910" y="3318770"/>
                    </a:cubicBezTo>
                    <a:cubicBezTo>
                      <a:pt x="12243" y="3314103"/>
                      <a:pt x="9909" y="3308769"/>
                      <a:pt x="6718" y="3304078"/>
                    </a:cubicBezTo>
                    <a:lnTo>
                      <a:pt x="0" y="3297656"/>
                    </a:lnTo>
                    <a:lnTo>
                      <a:pt x="0" y="3207866"/>
                    </a:lnTo>
                    <a:lnTo>
                      <a:pt x="15553" y="3186770"/>
                    </a:lnTo>
                    <a:cubicBezTo>
                      <a:pt x="28483" y="3162328"/>
                      <a:pt x="30484" y="3134646"/>
                      <a:pt x="36341" y="3107499"/>
                    </a:cubicBezTo>
                    <a:cubicBezTo>
                      <a:pt x="41105" y="3085402"/>
                      <a:pt x="41295" y="3064826"/>
                      <a:pt x="38057" y="3042727"/>
                    </a:cubicBezTo>
                    <a:cubicBezTo>
                      <a:pt x="30817" y="2994721"/>
                      <a:pt x="41105" y="2948046"/>
                      <a:pt x="54249" y="2901942"/>
                    </a:cubicBezTo>
                    <a:cubicBezTo>
                      <a:pt x="63012" y="2871461"/>
                      <a:pt x="68346" y="2840218"/>
                      <a:pt x="77300" y="2809929"/>
                    </a:cubicBezTo>
                    <a:cubicBezTo>
                      <a:pt x="84158" y="2787258"/>
                      <a:pt x="92351" y="2764589"/>
                      <a:pt x="103399" y="2743825"/>
                    </a:cubicBezTo>
                    <a:cubicBezTo>
                      <a:pt x="119594" y="2713722"/>
                      <a:pt x="143978" y="2687435"/>
                      <a:pt x="137500" y="2649142"/>
                    </a:cubicBezTo>
                    <a:cubicBezTo>
                      <a:pt x="131786" y="2615420"/>
                      <a:pt x="143786" y="2584941"/>
                      <a:pt x="155217" y="2554078"/>
                    </a:cubicBezTo>
                    <a:cubicBezTo>
                      <a:pt x="163599" y="2531408"/>
                      <a:pt x="172173" y="2508741"/>
                      <a:pt x="177507" y="2485306"/>
                    </a:cubicBezTo>
                    <a:cubicBezTo>
                      <a:pt x="183794" y="2457491"/>
                      <a:pt x="181126" y="2426058"/>
                      <a:pt x="192748" y="2401291"/>
                    </a:cubicBezTo>
                    <a:cubicBezTo>
                      <a:pt x="204940" y="2375382"/>
                      <a:pt x="196748" y="2353858"/>
                      <a:pt x="193318" y="2330805"/>
                    </a:cubicBezTo>
                    <a:cubicBezTo>
                      <a:pt x="187984" y="2294038"/>
                      <a:pt x="178077" y="2257458"/>
                      <a:pt x="190652" y="2220311"/>
                    </a:cubicBezTo>
                    <a:cubicBezTo>
                      <a:pt x="205892" y="2175162"/>
                      <a:pt x="222275" y="2130392"/>
                      <a:pt x="236753" y="2085053"/>
                    </a:cubicBezTo>
                    <a:cubicBezTo>
                      <a:pt x="242280" y="2067524"/>
                      <a:pt x="244566" y="2048667"/>
                      <a:pt x="247042" y="2030377"/>
                    </a:cubicBezTo>
                    <a:cubicBezTo>
                      <a:pt x="249138" y="2013042"/>
                      <a:pt x="243804" y="1992278"/>
                      <a:pt x="251804" y="1978939"/>
                    </a:cubicBezTo>
                    <a:cubicBezTo>
                      <a:pt x="272379" y="1944648"/>
                      <a:pt x="282475" y="1909407"/>
                      <a:pt x="282475" y="1869779"/>
                    </a:cubicBezTo>
                    <a:cubicBezTo>
                      <a:pt x="282475" y="1854919"/>
                      <a:pt x="291049" y="1840440"/>
                      <a:pt x="292573" y="1825392"/>
                    </a:cubicBezTo>
                    <a:cubicBezTo>
                      <a:pt x="294477" y="1804815"/>
                      <a:pt x="299622" y="1781193"/>
                      <a:pt x="292381" y="1763286"/>
                    </a:cubicBezTo>
                    <a:cubicBezTo>
                      <a:pt x="275237" y="1721184"/>
                      <a:pt x="289525" y="1687085"/>
                      <a:pt x="306480" y="1650316"/>
                    </a:cubicBezTo>
                    <a:cubicBezTo>
                      <a:pt x="323244" y="1614119"/>
                      <a:pt x="336579" y="1576018"/>
                      <a:pt x="347629" y="1537536"/>
                    </a:cubicBezTo>
                    <a:cubicBezTo>
                      <a:pt x="351629" y="1523058"/>
                      <a:pt x="344961" y="1505723"/>
                      <a:pt x="343629" y="1489719"/>
                    </a:cubicBezTo>
                    <a:cubicBezTo>
                      <a:pt x="343247" y="1484003"/>
                      <a:pt x="342675" y="1477716"/>
                      <a:pt x="344581" y="1472574"/>
                    </a:cubicBezTo>
                    <a:cubicBezTo>
                      <a:pt x="362870" y="1422853"/>
                      <a:pt x="376776" y="1372367"/>
                      <a:pt x="367252" y="1318455"/>
                    </a:cubicBezTo>
                    <a:cubicBezTo>
                      <a:pt x="366298" y="1313503"/>
                      <a:pt x="368394" y="1307977"/>
                      <a:pt x="369728" y="1303023"/>
                    </a:cubicBezTo>
                    <a:cubicBezTo>
                      <a:pt x="376586" y="1278828"/>
                      <a:pt x="387444" y="1255205"/>
                      <a:pt x="389921" y="1230632"/>
                    </a:cubicBezTo>
                    <a:cubicBezTo>
                      <a:pt x="396017" y="1170050"/>
                      <a:pt x="398495" y="1109090"/>
                      <a:pt x="402495" y="1048124"/>
                    </a:cubicBezTo>
                    <a:cubicBezTo>
                      <a:pt x="402685" y="1044314"/>
                      <a:pt x="402685" y="1040314"/>
                      <a:pt x="404019" y="1036886"/>
                    </a:cubicBezTo>
                    <a:cubicBezTo>
                      <a:pt x="412211" y="1014405"/>
                      <a:pt x="409543" y="994784"/>
                      <a:pt x="393923" y="975732"/>
                    </a:cubicBezTo>
                    <a:cubicBezTo>
                      <a:pt x="387064" y="967349"/>
                      <a:pt x="383444" y="955919"/>
                      <a:pt x="379634" y="945443"/>
                    </a:cubicBezTo>
                    <a:cubicBezTo>
                      <a:pt x="373918" y="930010"/>
                      <a:pt x="368394" y="914199"/>
                      <a:pt x="364774" y="898197"/>
                    </a:cubicBezTo>
                    <a:cubicBezTo>
                      <a:pt x="361346" y="882383"/>
                      <a:pt x="356583" y="865429"/>
                      <a:pt x="359250" y="850188"/>
                    </a:cubicBezTo>
                    <a:cubicBezTo>
                      <a:pt x="364012" y="822755"/>
                      <a:pt x="374680" y="796654"/>
                      <a:pt x="381730" y="769604"/>
                    </a:cubicBezTo>
                    <a:cubicBezTo>
                      <a:pt x="384206" y="760269"/>
                      <a:pt x="383824" y="749981"/>
                      <a:pt x="384016" y="740267"/>
                    </a:cubicBezTo>
                    <a:cubicBezTo>
                      <a:pt x="384586" y="717976"/>
                      <a:pt x="379062" y="695115"/>
                      <a:pt x="394875" y="674922"/>
                    </a:cubicBezTo>
                    <a:cubicBezTo>
                      <a:pt x="409733" y="656254"/>
                      <a:pt x="405353" y="637391"/>
                      <a:pt x="394113" y="617771"/>
                    </a:cubicBezTo>
                    <a:cubicBezTo>
                      <a:pt x="386110" y="603672"/>
                      <a:pt x="379824" y="587671"/>
                      <a:pt x="376776" y="571859"/>
                    </a:cubicBezTo>
                    <a:cubicBezTo>
                      <a:pt x="372586" y="550140"/>
                      <a:pt x="370870" y="528614"/>
                      <a:pt x="373348" y="505181"/>
                    </a:cubicBezTo>
                    <a:cubicBezTo>
                      <a:pt x="375062" y="488606"/>
                      <a:pt x="375824" y="475080"/>
                      <a:pt x="385920" y="462125"/>
                    </a:cubicBezTo>
                    <a:cubicBezTo>
                      <a:pt x="387444" y="460031"/>
                      <a:pt x="387826" y="456221"/>
                      <a:pt x="387634" y="453363"/>
                    </a:cubicBezTo>
                    <a:cubicBezTo>
                      <a:pt x="384396" y="415834"/>
                      <a:pt x="386110" y="378685"/>
                      <a:pt x="388399" y="340773"/>
                    </a:cubicBezTo>
                    <a:cubicBezTo>
                      <a:pt x="391445" y="292578"/>
                      <a:pt x="382492" y="241900"/>
                      <a:pt x="350487" y="200181"/>
                    </a:cubicBezTo>
                    <a:cubicBezTo>
                      <a:pt x="345723" y="194084"/>
                      <a:pt x="343629" y="184940"/>
                      <a:pt x="342485" y="176938"/>
                    </a:cubicBezTo>
                    <a:cubicBezTo>
                      <a:pt x="337533" y="139218"/>
                      <a:pt x="334103" y="101307"/>
                      <a:pt x="328579" y="63586"/>
                    </a:cubicBezTo>
                    <a:cubicBezTo>
                      <a:pt x="325530" y="43011"/>
                      <a:pt x="322862" y="21485"/>
                      <a:pt x="314480" y="2816"/>
                    </a:cubicBez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442D6D-30A3-40EA-ADD8-5313A3BB9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7620000" y="-1"/>
              <a:ext cx="874716" cy="6858001"/>
              <a:chOff x="7620000" y="-1"/>
              <a:chExt cx="874716" cy="6858001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E679B4-D12E-448A-8D8F-7183D6A2E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4628357" y="2991642"/>
                <a:ext cx="6858001" cy="874716"/>
              </a:xfrm>
              <a:custGeom>
                <a:avLst/>
                <a:gdLst>
                  <a:gd name="connsiteX0" fmla="*/ 0 w 6858001"/>
                  <a:gd name="connsiteY0" fmla="*/ 533314 h 874716"/>
                  <a:gd name="connsiteX1" fmla="*/ 0 w 6858001"/>
                  <a:gd name="connsiteY1" fmla="*/ 69206 h 874716"/>
                  <a:gd name="connsiteX2" fmla="*/ 21486 w 6858001"/>
                  <a:gd name="connsiteY2" fmla="*/ 71924 h 874716"/>
                  <a:gd name="connsiteX3" fmla="*/ 228948 w 6858001"/>
                  <a:gd name="connsiteY3" fmla="*/ 88116 h 874716"/>
                  <a:gd name="connsiteX4" fmla="*/ 313533 w 6858001"/>
                  <a:gd name="connsiteY4" fmla="*/ 62779 h 874716"/>
                  <a:gd name="connsiteX5" fmla="*/ 338870 w 6858001"/>
                  <a:gd name="connsiteY5" fmla="*/ 62207 h 874716"/>
                  <a:gd name="connsiteX6" fmla="*/ 395640 w 6858001"/>
                  <a:gd name="connsiteY6" fmla="*/ 72114 h 874716"/>
                  <a:gd name="connsiteX7" fmla="*/ 512802 w 6858001"/>
                  <a:gd name="connsiteY7" fmla="*/ 65446 h 874716"/>
                  <a:gd name="connsiteX8" fmla="*/ 556047 w 6858001"/>
                  <a:gd name="connsiteY8" fmla="*/ 55349 h 874716"/>
                  <a:gd name="connsiteX9" fmla="*/ 580050 w 6858001"/>
                  <a:gd name="connsiteY9" fmla="*/ 48871 h 874716"/>
                  <a:gd name="connsiteX10" fmla="*/ 703308 w 6858001"/>
                  <a:gd name="connsiteY10" fmla="*/ 30964 h 874716"/>
                  <a:gd name="connsiteX11" fmla="*/ 758174 w 6858001"/>
                  <a:gd name="connsiteY11" fmla="*/ 11724 h 874716"/>
                  <a:gd name="connsiteX12" fmla="*/ 773035 w 6858001"/>
                  <a:gd name="connsiteY12" fmla="*/ 8866 h 874716"/>
                  <a:gd name="connsiteX13" fmla="*/ 854379 w 6858001"/>
                  <a:gd name="connsiteY13" fmla="*/ 16866 h 874716"/>
                  <a:gd name="connsiteX14" fmla="*/ 915343 w 6858001"/>
                  <a:gd name="connsiteY14" fmla="*/ 47919 h 874716"/>
                  <a:gd name="connsiteX15" fmla="*/ 927155 w 6858001"/>
                  <a:gd name="connsiteY15" fmla="*/ 58397 h 874716"/>
                  <a:gd name="connsiteX16" fmla="*/ 1097087 w 6858001"/>
                  <a:gd name="connsiteY16" fmla="*/ 54777 h 874716"/>
                  <a:gd name="connsiteX17" fmla="*/ 1123185 w 6858001"/>
                  <a:gd name="connsiteY17" fmla="*/ 50395 h 874716"/>
                  <a:gd name="connsiteX18" fmla="*/ 1249302 w 6858001"/>
                  <a:gd name="connsiteY18" fmla="*/ 68684 h 874716"/>
                  <a:gd name="connsiteX19" fmla="*/ 1286069 w 6858001"/>
                  <a:gd name="connsiteY19" fmla="*/ 72304 h 874716"/>
                  <a:gd name="connsiteX20" fmla="*/ 1417899 w 6858001"/>
                  <a:gd name="connsiteY20" fmla="*/ 88688 h 874716"/>
                  <a:gd name="connsiteX21" fmla="*/ 1436568 w 6858001"/>
                  <a:gd name="connsiteY21" fmla="*/ 73448 h 874716"/>
                  <a:gd name="connsiteX22" fmla="*/ 1490292 w 6858001"/>
                  <a:gd name="connsiteY22" fmla="*/ 35154 h 874716"/>
                  <a:gd name="connsiteX23" fmla="*/ 1596213 w 6858001"/>
                  <a:gd name="connsiteY23" fmla="*/ 1245 h 874716"/>
                  <a:gd name="connsiteX24" fmla="*/ 1624980 w 6858001"/>
                  <a:gd name="connsiteY24" fmla="*/ 3150 h 874716"/>
                  <a:gd name="connsiteX25" fmla="*/ 1697753 w 6858001"/>
                  <a:gd name="connsiteY25" fmla="*/ 59731 h 874716"/>
                  <a:gd name="connsiteX26" fmla="*/ 1733188 w 6858001"/>
                  <a:gd name="connsiteY26" fmla="*/ 82400 h 874716"/>
                  <a:gd name="connsiteX27" fmla="*/ 1833775 w 6858001"/>
                  <a:gd name="connsiteY27" fmla="*/ 124121 h 874716"/>
                  <a:gd name="connsiteX28" fmla="*/ 1842158 w 6858001"/>
                  <a:gd name="connsiteY28" fmla="*/ 131742 h 874716"/>
                  <a:gd name="connsiteX29" fmla="*/ 1916454 w 6858001"/>
                  <a:gd name="connsiteY29" fmla="*/ 222233 h 874716"/>
                  <a:gd name="connsiteX30" fmla="*/ 1933219 w 6858001"/>
                  <a:gd name="connsiteY30" fmla="*/ 237663 h 874716"/>
                  <a:gd name="connsiteX31" fmla="*/ 1953413 w 6858001"/>
                  <a:gd name="connsiteY31" fmla="*/ 261668 h 874716"/>
                  <a:gd name="connsiteX32" fmla="*/ 2016469 w 6858001"/>
                  <a:gd name="connsiteY32" fmla="*/ 308151 h 874716"/>
                  <a:gd name="connsiteX33" fmla="*/ 2094578 w 6858001"/>
                  <a:gd name="connsiteY33" fmla="*/ 323010 h 874716"/>
                  <a:gd name="connsiteX34" fmla="*/ 2188879 w 6858001"/>
                  <a:gd name="connsiteY34" fmla="*/ 345681 h 874716"/>
                  <a:gd name="connsiteX35" fmla="*/ 2228314 w 6858001"/>
                  <a:gd name="connsiteY35" fmla="*/ 360921 h 874716"/>
                  <a:gd name="connsiteX36" fmla="*/ 2334044 w 6858001"/>
                  <a:gd name="connsiteY36" fmla="*/ 389878 h 874716"/>
                  <a:gd name="connsiteX37" fmla="*/ 2409485 w 6858001"/>
                  <a:gd name="connsiteY37" fmla="*/ 414263 h 874716"/>
                  <a:gd name="connsiteX38" fmla="*/ 2518264 w 6858001"/>
                  <a:gd name="connsiteY38" fmla="*/ 428552 h 874716"/>
                  <a:gd name="connsiteX39" fmla="*/ 2571034 w 6858001"/>
                  <a:gd name="connsiteY39" fmla="*/ 429122 h 874716"/>
                  <a:gd name="connsiteX40" fmla="*/ 2668001 w 6858001"/>
                  <a:gd name="connsiteY40" fmla="*/ 502276 h 874716"/>
                  <a:gd name="connsiteX41" fmla="*/ 2745348 w 6858001"/>
                  <a:gd name="connsiteY41" fmla="*/ 550666 h 874716"/>
                  <a:gd name="connsiteX42" fmla="*/ 2826694 w 6858001"/>
                  <a:gd name="connsiteY42" fmla="*/ 527233 h 874716"/>
                  <a:gd name="connsiteX43" fmla="*/ 2848793 w 6858001"/>
                  <a:gd name="connsiteY43" fmla="*/ 505134 h 874716"/>
                  <a:gd name="connsiteX44" fmla="*/ 2982148 w 6858001"/>
                  <a:gd name="connsiteY44" fmla="*/ 484179 h 874716"/>
                  <a:gd name="connsiteX45" fmla="*/ 3172654 w 6858001"/>
                  <a:gd name="connsiteY45" fmla="*/ 483417 h 874716"/>
                  <a:gd name="connsiteX46" fmla="*/ 3489467 w 6858001"/>
                  <a:gd name="connsiteY46" fmla="*/ 435790 h 874716"/>
                  <a:gd name="connsiteX47" fmla="*/ 3544713 w 6858001"/>
                  <a:gd name="connsiteY47" fmla="*/ 413691 h 874716"/>
                  <a:gd name="connsiteX48" fmla="*/ 3606817 w 6858001"/>
                  <a:gd name="connsiteY48" fmla="*/ 408167 h 874716"/>
                  <a:gd name="connsiteX49" fmla="*/ 3630632 w 6858001"/>
                  <a:gd name="connsiteY49" fmla="*/ 421693 h 874716"/>
                  <a:gd name="connsiteX50" fmla="*/ 3734837 w 6858001"/>
                  <a:gd name="connsiteY50" fmla="*/ 441886 h 874716"/>
                  <a:gd name="connsiteX51" fmla="*/ 3754652 w 6858001"/>
                  <a:gd name="connsiteY51" fmla="*/ 442268 h 874716"/>
                  <a:gd name="connsiteX52" fmla="*/ 3822472 w 6858001"/>
                  <a:gd name="connsiteY52" fmla="*/ 433694 h 874716"/>
                  <a:gd name="connsiteX53" fmla="*/ 3885338 w 6858001"/>
                  <a:gd name="connsiteY53" fmla="*/ 428742 h 874716"/>
                  <a:gd name="connsiteX54" fmla="*/ 4043839 w 6858001"/>
                  <a:gd name="connsiteY54" fmla="*/ 444934 h 874716"/>
                  <a:gd name="connsiteX55" fmla="*/ 4165383 w 6858001"/>
                  <a:gd name="connsiteY55" fmla="*/ 441124 h 874716"/>
                  <a:gd name="connsiteX56" fmla="*/ 4221391 w 6858001"/>
                  <a:gd name="connsiteY56" fmla="*/ 444934 h 874716"/>
                  <a:gd name="connsiteX57" fmla="*/ 4253014 w 6858001"/>
                  <a:gd name="connsiteY57" fmla="*/ 450650 h 874716"/>
                  <a:gd name="connsiteX58" fmla="*/ 4324645 w 6858001"/>
                  <a:gd name="connsiteY58" fmla="*/ 490466 h 874716"/>
                  <a:gd name="connsiteX59" fmla="*/ 4363890 w 6858001"/>
                  <a:gd name="connsiteY59" fmla="*/ 499420 h 874716"/>
                  <a:gd name="connsiteX60" fmla="*/ 4482004 w 6858001"/>
                  <a:gd name="connsiteY60" fmla="*/ 498658 h 874716"/>
                  <a:gd name="connsiteX61" fmla="*/ 4659174 w 6858001"/>
                  <a:gd name="connsiteY61" fmla="*/ 438648 h 874716"/>
                  <a:gd name="connsiteX62" fmla="*/ 4677655 w 6858001"/>
                  <a:gd name="connsiteY62" fmla="*/ 430646 h 874716"/>
                  <a:gd name="connsiteX63" fmla="*/ 4767764 w 6858001"/>
                  <a:gd name="connsiteY63" fmla="*/ 420739 h 874716"/>
                  <a:gd name="connsiteX64" fmla="*/ 4828916 w 6858001"/>
                  <a:gd name="connsiteY64" fmla="*/ 434266 h 874716"/>
                  <a:gd name="connsiteX65" fmla="*/ 4912168 w 6858001"/>
                  <a:gd name="connsiteY65" fmla="*/ 462271 h 874716"/>
                  <a:gd name="connsiteX66" fmla="*/ 4987037 w 6858001"/>
                  <a:gd name="connsiteY66" fmla="*/ 485703 h 874716"/>
                  <a:gd name="connsiteX67" fmla="*/ 5041521 w 6858001"/>
                  <a:gd name="connsiteY67" fmla="*/ 512182 h 874716"/>
                  <a:gd name="connsiteX68" fmla="*/ 5166113 w 6858001"/>
                  <a:gd name="connsiteY68" fmla="*/ 531615 h 874716"/>
                  <a:gd name="connsiteX69" fmla="*/ 5179067 w 6858001"/>
                  <a:gd name="connsiteY69" fmla="*/ 534853 h 874716"/>
                  <a:gd name="connsiteX70" fmla="*/ 5272796 w 6858001"/>
                  <a:gd name="connsiteY70" fmla="*/ 511230 h 874716"/>
                  <a:gd name="connsiteX71" fmla="*/ 5385384 w 6858001"/>
                  <a:gd name="connsiteY71" fmla="*/ 487227 h 874716"/>
                  <a:gd name="connsiteX72" fmla="*/ 5425582 w 6858001"/>
                  <a:gd name="connsiteY72" fmla="*/ 495418 h 874716"/>
                  <a:gd name="connsiteX73" fmla="*/ 5480637 w 6858001"/>
                  <a:gd name="connsiteY73" fmla="*/ 507040 h 874716"/>
                  <a:gd name="connsiteX74" fmla="*/ 5531693 w 6858001"/>
                  <a:gd name="connsiteY74" fmla="*/ 500944 h 874716"/>
                  <a:gd name="connsiteX75" fmla="*/ 5562746 w 6858001"/>
                  <a:gd name="connsiteY75" fmla="*/ 500372 h 874716"/>
                  <a:gd name="connsiteX76" fmla="*/ 5704483 w 6858001"/>
                  <a:gd name="connsiteY76" fmla="*/ 571620 h 874716"/>
                  <a:gd name="connsiteX77" fmla="*/ 5740488 w 6858001"/>
                  <a:gd name="connsiteY77" fmla="*/ 577526 h 874716"/>
                  <a:gd name="connsiteX78" fmla="*/ 5760873 w 6858001"/>
                  <a:gd name="connsiteY78" fmla="*/ 586291 h 874716"/>
                  <a:gd name="connsiteX79" fmla="*/ 5883751 w 6858001"/>
                  <a:gd name="connsiteY79" fmla="*/ 674686 h 874716"/>
                  <a:gd name="connsiteX80" fmla="*/ 5935949 w 6858001"/>
                  <a:gd name="connsiteY80" fmla="*/ 692592 h 874716"/>
                  <a:gd name="connsiteX81" fmla="*/ 5993291 w 6858001"/>
                  <a:gd name="connsiteY81" fmla="*/ 688972 h 874716"/>
                  <a:gd name="connsiteX82" fmla="*/ 6026440 w 6858001"/>
                  <a:gd name="connsiteY82" fmla="*/ 682496 h 874716"/>
                  <a:gd name="connsiteX83" fmla="*/ 6108738 w 6858001"/>
                  <a:gd name="connsiteY83" fmla="*/ 626296 h 874716"/>
                  <a:gd name="connsiteX84" fmla="*/ 6155602 w 6858001"/>
                  <a:gd name="connsiteY84" fmla="*/ 628202 h 874716"/>
                  <a:gd name="connsiteX85" fmla="*/ 6228756 w 6858001"/>
                  <a:gd name="connsiteY85" fmla="*/ 666873 h 874716"/>
                  <a:gd name="connsiteX86" fmla="*/ 6361539 w 6858001"/>
                  <a:gd name="connsiteY86" fmla="*/ 684210 h 874716"/>
                  <a:gd name="connsiteX87" fmla="*/ 6428979 w 6858001"/>
                  <a:gd name="connsiteY87" fmla="*/ 630106 h 874716"/>
                  <a:gd name="connsiteX88" fmla="*/ 6463840 w 6858001"/>
                  <a:gd name="connsiteY88" fmla="*/ 578098 h 874716"/>
                  <a:gd name="connsiteX89" fmla="*/ 6564620 w 6858001"/>
                  <a:gd name="connsiteY89" fmla="*/ 517708 h 874716"/>
                  <a:gd name="connsiteX90" fmla="*/ 6588625 w 6858001"/>
                  <a:gd name="connsiteY90" fmla="*/ 540187 h 874716"/>
                  <a:gd name="connsiteX91" fmla="*/ 6662541 w 6858001"/>
                  <a:gd name="connsiteY91" fmla="*/ 549714 h 874716"/>
                  <a:gd name="connsiteX92" fmla="*/ 6742552 w 6858001"/>
                  <a:gd name="connsiteY92" fmla="*/ 548952 h 874716"/>
                  <a:gd name="connsiteX93" fmla="*/ 6812063 w 6858001"/>
                  <a:gd name="connsiteY93" fmla="*/ 568430 h 874716"/>
                  <a:gd name="connsiteX94" fmla="*/ 6858001 w 6858001"/>
                  <a:gd name="connsiteY94" fmla="*/ 562267 h 874716"/>
                  <a:gd name="connsiteX95" fmla="*/ 6858001 w 6858001"/>
                  <a:gd name="connsiteY95" fmla="*/ 734520 h 874716"/>
                  <a:gd name="connsiteX96" fmla="*/ 6815516 w 6858001"/>
                  <a:gd name="connsiteY96" fmla="*/ 744220 h 874716"/>
                  <a:gd name="connsiteX97" fmla="*/ 6748458 w 6858001"/>
                  <a:gd name="connsiteY97" fmla="*/ 763271 h 874716"/>
                  <a:gd name="connsiteX98" fmla="*/ 6584812 w 6858001"/>
                  <a:gd name="connsiteY98" fmla="*/ 784797 h 874716"/>
                  <a:gd name="connsiteX99" fmla="*/ 6415833 w 6858001"/>
                  <a:gd name="connsiteY99" fmla="*/ 805562 h 874716"/>
                  <a:gd name="connsiteX100" fmla="*/ 6323058 w 6858001"/>
                  <a:gd name="connsiteY100" fmla="*/ 812420 h 874716"/>
                  <a:gd name="connsiteX101" fmla="*/ 6242093 w 6858001"/>
                  <a:gd name="connsiteY101" fmla="*/ 823281 h 874716"/>
                  <a:gd name="connsiteX102" fmla="*/ 6171605 w 6858001"/>
                  <a:gd name="connsiteY102" fmla="*/ 830139 h 874716"/>
                  <a:gd name="connsiteX103" fmla="*/ 6059397 w 6858001"/>
                  <a:gd name="connsiteY103" fmla="*/ 844045 h 874716"/>
                  <a:gd name="connsiteX104" fmla="*/ 6012723 w 6858001"/>
                  <a:gd name="connsiteY104" fmla="*/ 847665 h 874716"/>
                  <a:gd name="connsiteX105" fmla="*/ 5902610 w 6858001"/>
                  <a:gd name="connsiteY105" fmla="*/ 847473 h 874716"/>
                  <a:gd name="connsiteX106" fmla="*/ 5864318 w 6858001"/>
                  <a:gd name="connsiteY106" fmla="*/ 845569 h 874716"/>
                  <a:gd name="connsiteX107" fmla="*/ 5790592 w 6858001"/>
                  <a:gd name="connsiteY107" fmla="*/ 821947 h 874716"/>
                  <a:gd name="connsiteX108" fmla="*/ 5781830 w 6858001"/>
                  <a:gd name="connsiteY108" fmla="*/ 820233 h 874716"/>
                  <a:gd name="connsiteX109" fmla="*/ 5733440 w 6858001"/>
                  <a:gd name="connsiteY109" fmla="*/ 810896 h 874716"/>
                  <a:gd name="connsiteX110" fmla="*/ 5706959 w 6858001"/>
                  <a:gd name="connsiteY110" fmla="*/ 807848 h 874716"/>
                  <a:gd name="connsiteX111" fmla="*/ 5606372 w 6858001"/>
                  <a:gd name="connsiteY111" fmla="*/ 788417 h 874716"/>
                  <a:gd name="connsiteX112" fmla="*/ 5548460 w 6858001"/>
                  <a:gd name="connsiteY112" fmla="*/ 779273 h 874716"/>
                  <a:gd name="connsiteX113" fmla="*/ 5501594 w 6858001"/>
                  <a:gd name="connsiteY113" fmla="*/ 780607 h 874716"/>
                  <a:gd name="connsiteX114" fmla="*/ 5419295 w 6858001"/>
                  <a:gd name="connsiteY114" fmla="*/ 782321 h 874716"/>
                  <a:gd name="connsiteX115" fmla="*/ 5393005 w 6858001"/>
                  <a:gd name="connsiteY115" fmla="*/ 786703 h 874716"/>
                  <a:gd name="connsiteX116" fmla="*/ 5274129 w 6858001"/>
                  <a:gd name="connsiteY116" fmla="*/ 774129 h 874716"/>
                  <a:gd name="connsiteX117" fmla="*/ 5206308 w 6858001"/>
                  <a:gd name="connsiteY117" fmla="*/ 773177 h 874716"/>
                  <a:gd name="connsiteX118" fmla="*/ 5129916 w 6858001"/>
                  <a:gd name="connsiteY118" fmla="*/ 757554 h 874716"/>
                  <a:gd name="connsiteX119" fmla="*/ 5107627 w 6858001"/>
                  <a:gd name="connsiteY119" fmla="*/ 758316 h 874716"/>
                  <a:gd name="connsiteX120" fmla="*/ 5082670 w 6858001"/>
                  <a:gd name="connsiteY120" fmla="*/ 759651 h 874716"/>
                  <a:gd name="connsiteX121" fmla="*/ 5006086 w 6858001"/>
                  <a:gd name="connsiteY121" fmla="*/ 760795 h 874716"/>
                  <a:gd name="connsiteX122" fmla="*/ 4959602 w 6858001"/>
                  <a:gd name="connsiteY122" fmla="*/ 766509 h 874716"/>
                  <a:gd name="connsiteX123" fmla="*/ 4871019 w 6858001"/>
                  <a:gd name="connsiteY123" fmla="*/ 763081 h 874716"/>
                  <a:gd name="connsiteX124" fmla="*/ 4838250 w 6858001"/>
                  <a:gd name="connsiteY124" fmla="*/ 768033 h 874716"/>
                  <a:gd name="connsiteX125" fmla="*/ 4755381 w 6858001"/>
                  <a:gd name="connsiteY125" fmla="*/ 768605 h 874716"/>
                  <a:gd name="connsiteX126" fmla="*/ 4681083 w 6858001"/>
                  <a:gd name="connsiteY126" fmla="*/ 765747 h 874716"/>
                  <a:gd name="connsiteX127" fmla="*/ 4609452 w 6858001"/>
                  <a:gd name="connsiteY127" fmla="*/ 767271 h 874716"/>
                  <a:gd name="connsiteX128" fmla="*/ 4558207 w 6858001"/>
                  <a:gd name="connsiteY128" fmla="*/ 773557 h 874716"/>
                  <a:gd name="connsiteX129" fmla="*/ 4502579 w 6858001"/>
                  <a:gd name="connsiteY129" fmla="*/ 777367 h 874716"/>
                  <a:gd name="connsiteX130" fmla="*/ 4349222 w 6858001"/>
                  <a:gd name="connsiteY130" fmla="*/ 800038 h 874716"/>
                  <a:gd name="connsiteX131" fmla="*/ 4320837 w 6858001"/>
                  <a:gd name="connsiteY131" fmla="*/ 794514 h 874716"/>
                  <a:gd name="connsiteX132" fmla="*/ 4159667 w 6858001"/>
                  <a:gd name="connsiteY132" fmla="*/ 789370 h 874716"/>
                  <a:gd name="connsiteX133" fmla="*/ 4124614 w 6858001"/>
                  <a:gd name="connsiteY133" fmla="*/ 789752 h 874716"/>
                  <a:gd name="connsiteX134" fmla="*/ 4030503 w 6858001"/>
                  <a:gd name="connsiteY134" fmla="*/ 767271 h 874716"/>
                  <a:gd name="connsiteX135" fmla="*/ 3885338 w 6858001"/>
                  <a:gd name="connsiteY135" fmla="*/ 802896 h 874716"/>
                  <a:gd name="connsiteX136" fmla="*/ 3749506 w 6858001"/>
                  <a:gd name="connsiteY136" fmla="*/ 847473 h 874716"/>
                  <a:gd name="connsiteX137" fmla="*/ 3732361 w 6858001"/>
                  <a:gd name="connsiteY137" fmla="*/ 853190 h 874716"/>
                  <a:gd name="connsiteX138" fmla="*/ 3683591 w 6858001"/>
                  <a:gd name="connsiteY138" fmla="*/ 862906 h 874716"/>
                  <a:gd name="connsiteX139" fmla="*/ 3623201 w 6858001"/>
                  <a:gd name="connsiteY139" fmla="*/ 866334 h 874716"/>
                  <a:gd name="connsiteX140" fmla="*/ 3546617 w 6858001"/>
                  <a:gd name="connsiteY140" fmla="*/ 874716 h 874716"/>
                  <a:gd name="connsiteX141" fmla="*/ 3485275 w 6858001"/>
                  <a:gd name="connsiteY141" fmla="*/ 864238 h 874716"/>
                  <a:gd name="connsiteX142" fmla="*/ 3399546 w 6858001"/>
                  <a:gd name="connsiteY142" fmla="*/ 848618 h 874716"/>
                  <a:gd name="connsiteX143" fmla="*/ 3318771 w 6858001"/>
                  <a:gd name="connsiteY143" fmla="*/ 833757 h 874716"/>
                  <a:gd name="connsiteX144" fmla="*/ 3293244 w 6858001"/>
                  <a:gd name="connsiteY144" fmla="*/ 851284 h 874716"/>
                  <a:gd name="connsiteX145" fmla="*/ 3253809 w 6858001"/>
                  <a:gd name="connsiteY145" fmla="*/ 866524 h 874716"/>
                  <a:gd name="connsiteX146" fmla="*/ 3209993 w 6858001"/>
                  <a:gd name="connsiteY146" fmla="*/ 848235 h 874716"/>
                  <a:gd name="connsiteX147" fmla="*/ 3107500 w 6858001"/>
                  <a:gd name="connsiteY147" fmla="*/ 810326 h 874716"/>
                  <a:gd name="connsiteX148" fmla="*/ 3042728 w 6858001"/>
                  <a:gd name="connsiteY148" fmla="*/ 808610 h 874716"/>
                  <a:gd name="connsiteX149" fmla="*/ 2901943 w 6858001"/>
                  <a:gd name="connsiteY149" fmla="*/ 792418 h 874716"/>
                  <a:gd name="connsiteX150" fmla="*/ 2809930 w 6858001"/>
                  <a:gd name="connsiteY150" fmla="*/ 769367 h 874716"/>
                  <a:gd name="connsiteX151" fmla="*/ 2743826 w 6858001"/>
                  <a:gd name="connsiteY151" fmla="*/ 743268 h 874716"/>
                  <a:gd name="connsiteX152" fmla="*/ 2649143 w 6858001"/>
                  <a:gd name="connsiteY152" fmla="*/ 709167 h 874716"/>
                  <a:gd name="connsiteX153" fmla="*/ 2554079 w 6858001"/>
                  <a:gd name="connsiteY153" fmla="*/ 691450 h 874716"/>
                  <a:gd name="connsiteX154" fmla="*/ 2485307 w 6858001"/>
                  <a:gd name="connsiteY154" fmla="*/ 669160 h 874716"/>
                  <a:gd name="connsiteX155" fmla="*/ 2401292 w 6858001"/>
                  <a:gd name="connsiteY155" fmla="*/ 653919 h 874716"/>
                  <a:gd name="connsiteX156" fmla="*/ 2330806 w 6858001"/>
                  <a:gd name="connsiteY156" fmla="*/ 653349 h 874716"/>
                  <a:gd name="connsiteX157" fmla="*/ 2220312 w 6858001"/>
                  <a:gd name="connsiteY157" fmla="*/ 656015 h 874716"/>
                  <a:gd name="connsiteX158" fmla="*/ 2085054 w 6858001"/>
                  <a:gd name="connsiteY158" fmla="*/ 609914 h 874716"/>
                  <a:gd name="connsiteX159" fmla="*/ 2030378 w 6858001"/>
                  <a:gd name="connsiteY159" fmla="*/ 599625 h 874716"/>
                  <a:gd name="connsiteX160" fmla="*/ 1978940 w 6858001"/>
                  <a:gd name="connsiteY160" fmla="*/ 594863 h 874716"/>
                  <a:gd name="connsiteX161" fmla="*/ 1869780 w 6858001"/>
                  <a:gd name="connsiteY161" fmla="*/ 564192 h 874716"/>
                  <a:gd name="connsiteX162" fmla="*/ 1825393 w 6858001"/>
                  <a:gd name="connsiteY162" fmla="*/ 554094 h 874716"/>
                  <a:gd name="connsiteX163" fmla="*/ 1763287 w 6858001"/>
                  <a:gd name="connsiteY163" fmla="*/ 554286 h 874716"/>
                  <a:gd name="connsiteX164" fmla="*/ 1650317 w 6858001"/>
                  <a:gd name="connsiteY164" fmla="*/ 540187 h 874716"/>
                  <a:gd name="connsiteX165" fmla="*/ 1537537 w 6858001"/>
                  <a:gd name="connsiteY165" fmla="*/ 499038 h 874716"/>
                  <a:gd name="connsiteX166" fmla="*/ 1489720 w 6858001"/>
                  <a:gd name="connsiteY166" fmla="*/ 503038 h 874716"/>
                  <a:gd name="connsiteX167" fmla="*/ 1472575 w 6858001"/>
                  <a:gd name="connsiteY167" fmla="*/ 502086 h 874716"/>
                  <a:gd name="connsiteX168" fmla="*/ 1318456 w 6858001"/>
                  <a:gd name="connsiteY168" fmla="*/ 479415 h 874716"/>
                  <a:gd name="connsiteX169" fmla="*/ 1303024 w 6858001"/>
                  <a:gd name="connsiteY169" fmla="*/ 476939 h 874716"/>
                  <a:gd name="connsiteX170" fmla="*/ 1230633 w 6858001"/>
                  <a:gd name="connsiteY170" fmla="*/ 456746 h 874716"/>
                  <a:gd name="connsiteX171" fmla="*/ 1048125 w 6858001"/>
                  <a:gd name="connsiteY171" fmla="*/ 444172 h 874716"/>
                  <a:gd name="connsiteX172" fmla="*/ 1036887 w 6858001"/>
                  <a:gd name="connsiteY172" fmla="*/ 442648 h 874716"/>
                  <a:gd name="connsiteX173" fmla="*/ 975733 w 6858001"/>
                  <a:gd name="connsiteY173" fmla="*/ 452744 h 874716"/>
                  <a:gd name="connsiteX174" fmla="*/ 945444 w 6858001"/>
                  <a:gd name="connsiteY174" fmla="*/ 467033 h 874716"/>
                  <a:gd name="connsiteX175" fmla="*/ 898198 w 6858001"/>
                  <a:gd name="connsiteY175" fmla="*/ 481893 h 874716"/>
                  <a:gd name="connsiteX176" fmla="*/ 850189 w 6858001"/>
                  <a:gd name="connsiteY176" fmla="*/ 487417 h 874716"/>
                  <a:gd name="connsiteX177" fmla="*/ 769605 w 6858001"/>
                  <a:gd name="connsiteY177" fmla="*/ 464937 h 874716"/>
                  <a:gd name="connsiteX178" fmla="*/ 740268 w 6858001"/>
                  <a:gd name="connsiteY178" fmla="*/ 462651 h 874716"/>
                  <a:gd name="connsiteX179" fmla="*/ 674923 w 6858001"/>
                  <a:gd name="connsiteY179" fmla="*/ 451792 h 874716"/>
                  <a:gd name="connsiteX180" fmla="*/ 617772 w 6858001"/>
                  <a:gd name="connsiteY180" fmla="*/ 452554 h 874716"/>
                  <a:gd name="connsiteX181" fmla="*/ 571860 w 6858001"/>
                  <a:gd name="connsiteY181" fmla="*/ 469891 h 874716"/>
                  <a:gd name="connsiteX182" fmla="*/ 505182 w 6858001"/>
                  <a:gd name="connsiteY182" fmla="*/ 473319 h 874716"/>
                  <a:gd name="connsiteX183" fmla="*/ 462126 w 6858001"/>
                  <a:gd name="connsiteY183" fmla="*/ 460747 h 874716"/>
                  <a:gd name="connsiteX184" fmla="*/ 453364 w 6858001"/>
                  <a:gd name="connsiteY184" fmla="*/ 459033 h 874716"/>
                  <a:gd name="connsiteX185" fmla="*/ 340774 w 6858001"/>
                  <a:gd name="connsiteY185" fmla="*/ 458268 h 874716"/>
                  <a:gd name="connsiteX186" fmla="*/ 200182 w 6858001"/>
                  <a:gd name="connsiteY186" fmla="*/ 496180 h 874716"/>
                  <a:gd name="connsiteX187" fmla="*/ 176939 w 6858001"/>
                  <a:gd name="connsiteY187" fmla="*/ 504182 h 874716"/>
                  <a:gd name="connsiteX188" fmla="*/ 63587 w 6858001"/>
                  <a:gd name="connsiteY188" fmla="*/ 518088 h 874716"/>
                  <a:gd name="connsiteX189" fmla="*/ 2817 w 6858001"/>
                  <a:gd name="connsiteY189" fmla="*/ 532187 h 874716"/>
                  <a:gd name="connsiteX190" fmla="*/ 0 w 6858001"/>
                  <a:gd name="connsiteY190" fmla="*/ 533314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858001" h="874716">
                    <a:moveTo>
                      <a:pt x="0" y="533314"/>
                    </a:moveTo>
                    <a:lnTo>
                      <a:pt x="0" y="69206"/>
                    </a:lnTo>
                    <a:lnTo>
                      <a:pt x="21486" y="71924"/>
                    </a:lnTo>
                    <a:cubicBezTo>
                      <a:pt x="92546" y="60493"/>
                      <a:pt x="159604" y="87354"/>
                      <a:pt x="228948" y="88116"/>
                    </a:cubicBezTo>
                    <a:cubicBezTo>
                      <a:pt x="260382" y="88496"/>
                      <a:pt x="291435" y="94592"/>
                      <a:pt x="313533" y="62779"/>
                    </a:cubicBezTo>
                    <a:cubicBezTo>
                      <a:pt x="316389" y="58587"/>
                      <a:pt x="330298" y="60873"/>
                      <a:pt x="338870" y="62207"/>
                    </a:cubicBezTo>
                    <a:cubicBezTo>
                      <a:pt x="357921" y="65066"/>
                      <a:pt x="376781" y="72304"/>
                      <a:pt x="395640" y="72114"/>
                    </a:cubicBezTo>
                    <a:cubicBezTo>
                      <a:pt x="434695" y="71924"/>
                      <a:pt x="473939" y="68876"/>
                      <a:pt x="512802" y="65446"/>
                    </a:cubicBezTo>
                    <a:cubicBezTo>
                      <a:pt x="527470" y="64112"/>
                      <a:pt x="541569" y="58969"/>
                      <a:pt x="556047" y="55349"/>
                    </a:cubicBezTo>
                    <a:cubicBezTo>
                      <a:pt x="564048" y="53253"/>
                      <a:pt x="572622" y="47729"/>
                      <a:pt x="580050" y="48871"/>
                    </a:cubicBezTo>
                    <a:cubicBezTo>
                      <a:pt x="623106" y="55539"/>
                      <a:pt x="662541" y="39157"/>
                      <a:pt x="703308" y="30964"/>
                    </a:cubicBezTo>
                    <a:cubicBezTo>
                      <a:pt x="722169" y="27154"/>
                      <a:pt x="739886" y="18010"/>
                      <a:pt x="758174" y="11724"/>
                    </a:cubicBezTo>
                    <a:cubicBezTo>
                      <a:pt x="762936" y="10008"/>
                      <a:pt x="768271" y="8484"/>
                      <a:pt x="773035" y="8866"/>
                    </a:cubicBezTo>
                    <a:cubicBezTo>
                      <a:pt x="800276" y="11152"/>
                      <a:pt x="827329" y="14390"/>
                      <a:pt x="854379" y="16866"/>
                    </a:cubicBezTo>
                    <a:cubicBezTo>
                      <a:pt x="878956" y="19152"/>
                      <a:pt x="903722" y="19914"/>
                      <a:pt x="915343" y="47919"/>
                    </a:cubicBezTo>
                    <a:cubicBezTo>
                      <a:pt x="917059" y="52301"/>
                      <a:pt x="922773" y="55539"/>
                      <a:pt x="927155" y="58397"/>
                    </a:cubicBezTo>
                    <a:cubicBezTo>
                      <a:pt x="994785" y="102405"/>
                      <a:pt x="1030980" y="101261"/>
                      <a:pt x="1097087" y="54777"/>
                    </a:cubicBezTo>
                    <a:cubicBezTo>
                      <a:pt x="1103945" y="50015"/>
                      <a:pt x="1118613" y="46585"/>
                      <a:pt x="1123185" y="50395"/>
                    </a:cubicBezTo>
                    <a:cubicBezTo>
                      <a:pt x="1162049" y="82020"/>
                      <a:pt x="1204532" y="78590"/>
                      <a:pt x="1249302" y="68684"/>
                    </a:cubicBezTo>
                    <a:cubicBezTo>
                      <a:pt x="1260922" y="66018"/>
                      <a:pt x="1277307" y="66018"/>
                      <a:pt x="1286069" y="72304"/>
                    </a:cubicBezTo>
                    <a:cubicBezTo>
                      <a:pt x="1327790" y="101451"/>
                      <a:pt x="1372560" y="97261"/>
                      <a:pt x="1417899" y="88688"/>
                    </a:cubicBezTo>
                    <a:cubicBezTo>
                      <a:pt x="1424948" y="87354"/>
                      <a:pt x="1433522" y="80114"/>
                      <a:pt x="1436568" y="73448"/>
                    </a:cubicBezTo>
                    <a:cubicBezTo>
                      <a:pt x="1447428" y="49825"/>
                      <a:pt x="1467813" y="41823"/>
                      <a:pt x="1490292" y="35154"/>
                    </a:cubicBezTo>
                    <a:cubicBezTo>
                      <a:pt x="1525727" y="24296"/>
                      <a:pt x="1560588" y="11532"/>
                      <a:pt x="1596213" y="1245"/>
                    </a:cubicBezTo>
                    <a:cubicBezTo>
                      <a:pt x="1604978" y="-1231"/>
                      <a:pt x="1615836" y="293"/>
                      <a:pt x="1624980" y="3150"/>
                    </a:cubicBezTo>
                    <a:cubicBezTo>
                      <a:pt x="1656223" y="12866"/>
                      <a:pt x="1676036" y="37251"/>
                      <a:pt x="1697753" y="59731"/>
                    </a:cubicBezTo>
                    <a:cubicBezTo>
                      <a:pt x="1707279" y="69638"/>
                      <a:pt x="1720423" y="76686"/>
                      <a:pt x="1733188" y="82400"/>
                    </a:cubicBezTo>
                    <a:cubicBezTo>
                      <a:pt x="1766335" y="97071"/>
                      <a:pt x="1800246" y="110215"/>
                      <a:pt x="1833775" y="124121"/>
                    </a:cubicBezTo>
                    <a:cubicBezTo>
                      <a:pt x="1837013" y="125455"/>
                      <a:pt x="1839679" y="128884"/>
                      <a:pt x="1842158" y="131742"/>
                    </a:cubicBezTo>
                    <a:cubicBezTo>
                      <a:pt x="1866922" y="161843"/>
                      <a:pt x="1891497" y="192132"/>
                      <a:pt x="1916454" y="222233"/>
                    </a:cubicBezTo>
                    <a:cubicBezTo>
                      <a:pt x="1921216" y="227947"/>
                      <a:pt x="1928076" y="232139"/>
                      <a:pt x="1933219" y="237663"/>
                    </a:cubicBezTo>
                    <a:cubicBezTo>
                      <a:pt x="1940459" y="245283"/>
                      <a:pt x="1949603" y="252524"/>
                      <a:pt x="1953413" y="261668"/>
                    </a:cubicBezTo>
                    <a:cubicBezTo>
                      <a:pt x="1965224" y="290433"/>
                      <a:pt x="1987894" y="302817"/>
                      <a:pt x="2016469" y="308151"/>
                    </a:cubicBezTo>
                    <a:cubicBezTo>
                      <a:pt x="2042570" y="313104"/>
                      <a:pt x="2068669" y="317296"/>
                      <a:pt x="2094578" y="323010"/>
                    </a:cubicBezTo>
                    <a:cubicBezTo>
                      <a:pt x="2126201" y="329868"/>
                      <a:pt x="2157636" y="337298"/>
                      <a:pt x="2188879" y="345681"/>
                    </a:cubicBezTo>
                    <a:cubicBezTo>
                      <a:pt x="2202404" y="349301"/>
                      <a:pt x="2216692" y="353491"/>
                      <a:pt x="2228314" y="360921"/>
                    </a:cubicBezTo>
                    <a:cubicBezTo>
                      <a:pt x="2260890" y="381496"/>
                      <a:pt x="2295753" y="395402"/>
                      <a:pt x="2334044" y="389878"/>
                    </a:cubicBezTo>
                    <a:cubicBezTo>
                      <a:pt x="2364715" y="385496"/>
                      <a:pt x="2390434" y="396736"/>
                      <a:pt x="2409485" y="414263"/>
                    </a:cubicBezTo>
                    <a:cubicBezTo>
                      <a:pt x="2444158" y="446078"/>
                      <a:pt x="2481305" y="438838"/>
                      <a:pt x="2518264" y="428552"/>
                    </a:cubicBezTo>
                    <a:cubicBezTo>
                      <a:pt x="2537315" y="423217"/>
                      <a:pt x="2552935" y="423979"/>
                      <a:pt x="2571034" y="429122"/>
                    </a:cubicBezTo>
                    <a:cubicBezTo>
                      <a:pt x="2612945" y="441124"/>
                      <a:pt x="2640950" y="473701"/>
                      <a:pt x="2668001" y="502276"/>
                    </a:cubicBezTo>
                    <a:cubicBezTo>
                      <a:pt x="2691054" y="526661"/>
                      <a:pt x="2716963" y="540377"/>
                      <a:pt x="2745348" y="550666"/>
                    </a:cubicBezTo>
                    <a:cubicBezTo>
                      <a:pt x="2781163" y="563810"/>
                      <a:pt x="2809548" y="558858"/>
                      <a:pt x="2826694" y="527233"/>
                    </a:cubicBezTo>
                    <a:cubicBezTo>
                      <a:pt x="2831457" y="518278"/>
                      <a:pt x="2839839" y="507800"/>
                      <a:pt x="2848793" y="505134"/>
                    </a:cubicBezTo>
                    <a:cubicBezTo>
                      <a:pt x="2892037" y="491800"/>
                      <a:pt x="2935854" y="472367"/>
                      <a:pt x="2982148" y="484179"/>
                    </a:cubicBezTo>
                    <a:cubicBezTo>
                      <a:pt x="3046158" y="500372"/>
                      <a:pt x="3108644" y="499420"/>
                      <a:pt x="3172654" y="483417"/>
                    </a:cubicBezTo>
                    <a:cubicBezTo>
                      <a:pt x="3276480" y="457508"/>
                      <a:pt x="3380305" y="430076"/>
                      <a:pt x="3489467" y="435790"/>
                    </a:cubicBezTo>
                    <a:cubicBezTo>
                      <a:pt x="3507563" y="436742"/>
                      <a:pt x="3529090" y="425121"/>
                      <a:pt x="3544713" y="413691"/>
                    </a:cubicBezTo>
                    <a:cubicBezTo>
                      <a:pt x="3574622" y="391974"/>
                      <a:pt x="3573288" y="390258"/>
                      <a:pt x="3606817" y="408167"/>
                    </a:cubicBezTo>
                    <a:cubicBezTo>
                      <a:pt x="3614819" y="412549"/>
                      <a:pt x="3624725" y="415215"/>
                      <a:pt x="3630632" y="421693"/>
                    </a:cubicBezTo>
                    <a:cubicBezTo>
                      <a:pt x="3660731" y="454650"/>
                      <a:pt x="3697880" y="446648"/>
                      <a:pt x="3734837" y="441886"/>
                    </a:cubicBezTo>
                    <a:cubicBezTo>
                      <a:pt x="3741315" y="440934"/>
                      <a:pt x="3749125" y="439600"/>
                      <a:pt x="3754652" y="442268"/>
                    </a:cubicBezTo>
                    <a:cubicBezTo>
                      <a:pt x="3779607" y="454268"/>
                      <a:pt x="3800753" y="450078"/>
                      <a:pt x="3822472" y="433694"/>
                    </a:cubicBezTo>
                    <a:cubicBezTo>
                      <a:pt x="3841331" y="419597"/>
                      <a:pt x="3863049" y="411215"/>
                      <a:pt x="3885338" y="428742"/>
                    </a:cubicBezTo>
                    <a:cubicBezTo>
                      <a:pt x="3934870" y="467605"/>
                      <a:pt x="3987829" y="469509"/>
                      <a:pt x="4043839" y="444934"/>
                    </a:cubicBezTo>
                    <a:cubicBezTo>
                      <a:pt x="4083845" y="427407"/>
                      <a:pt x="4123280" y="423407"/>
                      <a:pt x="4165383" y="441124"/>
                    </a:cubicBezTo>
                    <a:cubicBezTo>
                      <a:pt x="4181576" y="447982"/>
                      <a:pt x="4202531" y="443410"/>
                      <a:pt x="4221391" y="444934"/>
                    </a:cubicBezTo>
                    <a:cubicBezTo>
                      <a:pt x="4232060" y="445696"/>
                      <a:pt x="4243872" y="445886"/>
                      <a:pt x="4253014" y="450650"/>
                    </a:cubicBezTo>
                    <a:cubicBezTo>
                      <a:pt x="4277401" y="462843"/>
                      <a:pt x="4300070" y="478463"/>
                      <a:pt x="4324645" y="490466"/>
                    </a:cubicBezTo>
                    <a:cubicBezTo>
                      <a:pt x="4336457" y="496180"/>
                      <a:pt x="4350554" y="499228"/>
                      <a:pt x="4363890" y="499420"/>
                    </a:cubicBezTo>
                    <a:cubicBezTo>
                      <a:pt x="4403325" y="500372"/>
                      <a:pt x="4442761" y="500372"/>
                      <a:pt x="4482004" y="498658"/>
                    </a:cubicBezTo>
                    <a:cubicBezTo>
                      <a:pt x="4546776" y="495990"/>
                      <a:pt x="4612500" y="495418"/>
                      <a:pt x="4659174" y="438648"/>
                    </a:cubicBezTo>
                    <a:cubicBezTo>
                      <a:pt x="4662986" y="434076"/>
                      <a:pt x="4671176" y="431408"/>
                      <a:pt x="4677655" y="430646"/>
                    </a:cubicBezTo>
                    <a:cubicBezTo>
                      <a:pt x="4707564" y="427027"/>
                      <a:pt x="4738235" y="426645"/>
                      <a:pt x="4767764" y="420739"/>
                    </a:cubicBezTo>
                    <a:cubicBezTo>
                      <a:pt x="4791386" y="415977"/>
                      <a:pt x="4811009" y="417501"/>
                      <a:pt x="4828916" y="434266"/>
                    </a:cubicBezTo>
                    <a:cubicBezTo>
                      <a:pt x="4852348" y="456364"/>
                      <a:pt x="4880925" y="469319"/>
                      <a:pt x="4912168" y="462271"/>
                    </a:cubicBezTo>
                    <a:cubicBezTo>
                      <a:pt x="4943409" y="455412"/>
                      <a:pt x="4963984" y="470271"/>
                      <a:pt x="4987037" y="485703"/>
                    </a:cubicBezTo>
                    <a:cubicBezTo>
                      <a:pt x="5003801" y="496942"/>
                      <a:pt x="5022852" y="511040"/>
                      <a:pt x="5041521" y="512182"/>
                    </a:cubicBezTo>
                    <a:cubicBezTo>
                      <a:pt x="5083814" y="514658"/>
                      <a:pt x="5120201" y="553904"/>
                      <a:pt x="5166113" y="531615"/>
                    </a:cubicBezTo>
                    <a:cubicBezTo>
                      <a:pt x="5169161" y="530091"/>
                      <a:pt x="5174685" y="533901"/>
                      <a:pt x="5179067" y="534853"/>
                    </a:cubicBezTo>
                    <a:cubicBezTo>
                      <a:pt x="5214121" y="542093"/>
                      <a:pt x="5247078" y="535043"/>
                      <a:pt x="5272796" y="511230"/>
                    </a:cubicBezTo>
                    <a:cubicBezTo>
                      <a:pt x="5306516" y="480177"/>
                      <a:pt x="5343855" y="477129"/>
                      <a:pt x="5385384" y="487227"/>
                    </a:cubicBezTo>
                    <a:cubicBezTo>
                      <a:pt x="5398721" y="490466"/>
                      <a:pt x="5412057" y="492752"/>
                      <a:pt x="5425582" y="495418"/>
                    </a:cubicBezTo>
                    <a:cubicBezTo>
                      <a:pt x="5443870" y="499228"/>
                      <a:pt x="5462351" y="503230"/>
                      <a:pt x="5480637" y="507040"/>
                    </a:cubicBezTo>
                    <a:cubicBezTo>
                      <a:pt x="5498356" y="510850"/>
                      <a:pt x="5517979" y="517326"/>
                      <a:pt x="5531693" y="500944"/>
                    </a:cubicBezTo>
                    <a:cubicBezTo>
                      <a:pt x="5543506" y="486845"/>
                      <a:pt x="5551888" y="488179"/>
                      <a:pt x="5562746" y="500372"/>
                    </a:cubicBezTo>
                    <a:cubicBezTo>
                      <a:pt x="5600467" y="543045"/>
                      <a:pt x="5646189" y="569716"/>
                      <a:pt x="5704483" y="571620"/>
                    </a:cubicBezTo>
                    <a:cubicBezTo>
                      <a:pt x="5716485" y="572002"/>
                      <a:pt x="5728678" y="574668"/>
                      <a:pt x="5740488" y="577526"/>
                    </a:cubicBezTo>
                    <a:cubicBezTo>
                      <a:pt x="5747728" y="579241"/>
                      <a:pt x="5756493" y="581147"/>
                      <a:pt x="5760873" y="586291"/>
                    </a:cubicBezTo>
                    <a:cubicBezTo>
                      <a:pt x="5794974" y="625534"/>
                      <a:pt x="5837457" y="652777"/>
                      <a:pt x="5883751" y="674686"/>
                    </a:cubicBezTo>
                    <a:cubicBezTo>
                      <a:pt x="5900323" y="682496"/>
                      <a:pt x="5918042" y="690306"/>
                      <a:pt x="5935949" y="692592"/>
                    </a:cubicBezTo>
                    <a:cubicBezTo>
                      <a:pt x="5954617" y="694878"/>
                      <a:pt x="5974240" y="691068"/>
                      <a:pt x="5993291" y="688972"/>
                    </a:cubicBezTo>
                    <a:cubicBezTo>
                      <a:pt x="6004531" y="687830"/>
                      <a:pt x="6017485" y="688020"/>
                      <a:pt x="6026440" y="682496"/>
                    </a:cubicBezTo>
                    <a:cubicBezTo>
                      <a:pt x="6054825" y="665159"/>
                      <a:pt x="6082258" y="646491"/>
                      <a:pt x="6108738" y="626296"/>
                    </a:cubicBezTo>
                    <a:cubicBezTo>
                      <a:pt x="6131409" y="608960"/>
                      <a:pt x="6135981" y="606483"/>
                      <a:pt x="6155602" y="628202"/>
                    </a:cubicBezTo>
                    <a:cubicBezTo>
                      <a:pt x="6175797" y="650491"/>
                      <a:pt x="6200944" y="662111"/>
                      <a:pt x="6228756" y="666873"/>
                    </a:cubicBezTo>
                    <a:cubicBezTo>
                      <a:pt x="6272764" y="674304"/>
                      <a:pt x="6317151" y="680590"/>
                      <a:pt x="6361539" y="684210"/>
                    </a:cubicBezTo>
                    <a:cubicBezTo>
                      <a:pt x="6401736" y="687448"/>
                      <a:pt x="6420977" y="669922"/>
                      <a:pt x="6428979" y="630106"/>
                    </a:cubicBezTo>
                    <a:cubicBezTo>
                      <a:pt x="6433551" y="608007"/>
                      <a:pt x="6439458" y="584003"/>
                      <a:pt x="6463840" y="578098"/>
                    </a:cubicBezTo>
                    <a:cubicBezTo>
                      <a:pt x="6503658" y="568572"/>
                      <a:pt x="6544997" y="564382"/>
                      <a:pt x="6564620" y="517708"/>
                    </a:cubicBezTo>
                    <a:cubicBezTo>
                      <a:pt x="6575478" y="527995"/>
                      <a:pt x="6582146" y="534091"/>
                      <a:pt x="6588625" y="540187"/>
                    </a:cubicBezTo>
                    <a:cubicBezTo>
                      <a:pt x="6606531" y="557142"/>
                      <a:pt x="6643678" y="564382"/>
                      <a:pt x="6662541" y="549714"/>
                    </a:cubicBezTo>
                    <a:cubicBezTo>
                      <a:pt x="6690354" y="528377"/>
                      <a:pt x="6715883" y="532377"/>
                      <a:pt x="6742552" y="548952"/>
                    </a:cubicBezTo>
                    <a:cubicBezTo>
                      <a:pt x="6764841" y="562668"/>
                      <a:pt x="6788417" y="567954"/>
                      <a:pt x="6812063" y="568430"/>
                    </a:cubicBezTo>
                    <a:lnTo>
                      <a:pt x="6858001" y="562267"/>
                    </a:lnTo>
                    <a:lnTo>
                      <a:pt x="6858001" y="734520"/>
                    </a:lnTo>
                    <a:lnTo>
                      <a:pt x="6815516" y="744220"/>
                    </a:lnTo>
                    <a:cubicBezTo>
                      <a:pt x="6793035" y="749744"/>
                      <a:pt x="6771319" y="759651"/>
                      <a:pt x="6748458" y="763271"/>
                    </a:cubicBezTo>
                    <a:cubicBezTo>
                      <a:pt x="6694164" y="771843"/>
                      <a:pt x="6639488" y="777939"/>
                      <a:pt x="6584812" y="784797"/>
                    </a:cubicBezTo>
                    <a:cubicBezTo>
                      <a:pt x="6528424" y="791846"/>
                      <a:pt x="6472225" y="799276"/>
                      <a:pt x="6415833" y="805562"/>
                    </a:cubicBezTo>
                    <a:cubicBezTo>
                      <a:pt x="6384972" y="808802"/>
                      <a:pt x="6353919" y="809372"/>
                      <a:pt x="6323058" y="812420"/>
                    </a:cubicBezTo>
                    <a:cubicBezTo>
                      <a:pt x="6296005" y="815088"/>
                      <a:pt x="6269144" y="820041"/>
                      <a:pt x="6242093" y="823281"/>
                    </a:cubicBezTo>
                    <a:cubicBezTo>
                      <a:pt x="6218660" y="825947"/>
                      <a:pt x="6195037" y="827471"/>
                      <a:pt x="6171605" y="830139"/>
                    </a:cubicBezTo>
                    <a:cubicBezTo>
                      <a:pt x="6134075" y="834519"/>
                      <a:pt x="6096736" y="839473"/>
                      <a:pt x="6059397" y="844045"/>
                    </a:cubicBezTo>
                    <a:cubicBezTo>
                      <a:pt x="6043776" y="845759"/>
                      <a:pt x="6027392" y="850522"/>
                      <a:pt x="6012723" y="847665"/>
                    </a:cubicBezTo>
                    <a:cubicBezTo>
                      <a:pt x="5975764" y="840425"/>
                      <a:pt x="5939377" y="842521"/>
                      <a:pt x="5902610" y="847473"/>
                    </a:cubicBezTo>
                    <a:cubicBezTo>
                      <a:pt x="5890037" y="849190"/>
                      <a:pt x="5876511" y="848808"/>
                      <a:pt x="5864318" y="845569"/>
                    </a:cubicBezTo>
                    <a:cubicBezTo>
                      <a:pt x="5839361" y="839091"/>
                      <a:pt x="5815169" y="829947"/>
                      <a:pt x="5790592" y="821947"/>
                    </a:cubicBezTo>
                    <a:cubicBezTo>
                      <a:pt x="5787924" y="820995"/>
                      <a:pt x="5784686" y="820803"/>
                      <a:pt x="5781830" y="820233"/>
                    </a:cubicBezTo>
                    <a:cubicBezTo>
                      <a:pt x="5765635" y="816992"/>
                      <a:pt x="5749634" y="813754"/>
                      <a:pt x="5733440" y="810896"/>
                    </a:cubicBezTo>
                    <a:cubicBezTo>
                      <a:pt x="5724678" y="809372"/>
                      <a:pt x="5715723" y="809182"/>
                      <a:pt x="5706959" y="807848"/>
                    </a:cubicBezTo>
                    <a:cubicBezTo>
                      <a:pt x="5673050" y="802514"/>
                      <a:pt x="5635711" y="811468"/>
                      <a:pt x="5606372" y="788417"/>
                    </a:cubicBezTo>
                    <a:cubicBezTo>
                      <a:pt x="5587321" y="773557"/>
                      <a:pt x="5568842" y="776987"/>
                      <a:pt x="5548460" y="779273"/>
                    </a:cubicBezTo>
                    <a:cubicBezTo>
                      <a:pt x="5533027" y="780987"/>
                      <a:pt x="5517215" y="780415"/>
                      <a:pt x="5501594" y="780607"/>
                    </a:cubicBezTo>
                    <a:cubicBezTo>
                      <a:pt x="5474161" y="781177"/>
                      <a:pt x="5446728" y="781369"/>
                      <a:pt x="5419295" y="782321"/>
                    </a:cubicBezTo>
                    <a:cubicBezTo>
                      <a:pt x="5410531" y="782701"/>
                      <a:pt x="5401579" y="787465"/>
                      <a:pt x="5393005" y="786703"/>
                    </a:cubicBezTo>
                    <a:cubicBezTo>
                      <a:pt x="5353379" y="783083"/>
                      <a:pt x="5313754" y="777367"/>
                      <a:pt x="5274129" y="774129"/>
                    </a:cubicBezTo>
                    <a:cubicBezTo>
                      <a:pt x="5251650" y="772225"/>
                      <a:pt x="5228597" y="775843"/>
                      <a:pt x="5206308" y="773177"/>
                    </a:cubicBezTo>
                    <a:cubicBezTo>
                      <a:pt x="5180591" y="770129"/>
                      <a:pt x="5155445" y="762319"/>
                      <a:pt x="5129916" y="757554"/>
                    </a:cubicBezTo>
                    <a:cubicBezTo>
                      <a:pt x="5122867" y="756222"/>
                      <a:pt x="5115057" y="757936"/>
                      <a:pt x="5107627" y="758316"/>
                    </a:cubicBezTo>
                    <a:cubicBezTo>
                      <a:pt x="5099245" y="758699"/>
                      <a:pt x="5091052" y="759461"/>
                      <a:pt x="5082670" y="759651"/>
                    </a:cubicBezTo>
                    <a:cubicBezTo>
                      <a:pt x="5057141" y="760033"/>
                      <a:pt x="5031614" y="759461"/>
                      <a:pt x="5006086" y="760795"/>
                    </a:cubicBezTo>
                    <a:cubicBezTo>
                      <a:pt x="4990465" y="761557"/>
                      <a:pt x="4974082" y="769367"/>
                      <a:pt x="4959602" y="766509"/>
                    </a:cubicBezTo>
                    <a:cubicBezTo>
                      <a:pt x="4930075" y="760985"/>
                      <a:pt x="4900546" y="773367"/>
                      <a:pt x="4871019" y="763081"/>
                    </a:cubicBezTo>
                    <a:cubicBezTo>
                      <a:pt x="4861873" y="760033"/>
                      <a:pt x="4849300" y="767653"/>
                      <a:pt x="4838250" y="768033"/>
                    </a:cubicBezTo>
                    <a:cubicBezTo>
                      <a:pt x="4810627" y="768985"/>
                      <a:pt x="4783004" y="768795"/>
                      <a:pt x="4755381" y="768605"/>
                    </a:cubicBezTo>
                    <a:cubicBezTo>
                      <a:pt x="4730614" y="768415"/>
                      <a:pt x="4704895" y="771081"/>
                      <a:pt x="4681083" y="765747"/>
                    </a:cubicBezTo>
                    <a:cubicBezTo>
                      <a:pt x="4656126" y="760033"/>
                      <a:pt x="4633647" y="760795"/>
                      <a:pt x="4609452" y="767271"/>
                    </a:cubicBezTo>
                    <a:cubicBezTo>
                      <a:pt x="4592878" y="771653"/>
                      <a:pt x="4575351" y="772225"/>
                      <a:pt x="4558207" y="773557"/>
                    </a:cubicBezTo>
                    <a:cubicBezTo>
                      <a:pt x="4539728" y="775081"/>
                      <a:pt x="4519343" y="771081"/>
                      <a:pt x="4502579" y="777367"/>
                    </a:cubicBezTo>
                    <a:cubicBezTo>
                      <a:pt x="4452665" y="796038"/>
                      <a:pt x="4401419" y="800038"/>
                      <a:pt x="4349222" y="800038"/>
                    </a:cubicBezTo>
                    <a:cubicBezTo>
                      <a:pt x="4339695" y="800038"/>
                      <a:pt x="4329979" y="797372"/>
                      <a:pt x="4320837" y="794514"/>
                    </a:cubicBezTo>
                    <a:cubicBezTo>
                      <a:pt x="4267493" y="777367"/>
                      <a:pt x="4213961" y="778891"/>
                      <a:pt x="4159667" y="789370"/>
                    </a:cubicBezTo>
                    <a:cubicBezTo>
                      <a:pt x="4148427" y="791656"/>
                      <a:pt x="4135854" y="792038"/>
                      <a:pt x="4124614" y="789752"/>
                    </a:cubicBezTo>
                    <a:cubicBezTo>
                      <a:pt x="4092989" y="783083"/>
                      <a:pt x="4062318" y="772033"/>
                      <a:pt x="4030503" y="767271"/>
                    </a:cubicBezTo>
                    <a:cubicBezTo>
                      <a:pt x="3977925" y="759461"/>
                      <a:pt x="3932394" y="785749"/>
                      <a:pt x="3885338" y="802896"/>
                    </a:cubicBezTo>
                    <a:cubicBezTo>
                      <a:pt x="3840569" y="819089"/>
                      <a:pt x="3802467" y="855666"/>
                      <a:pt x="3749506" y="847473"/>
                    </a:cubicBezTo>
                    <a:cubicBezTo>
                      <a:pt x="3744173" y="846711"/>
                      <a:pt x="3738267" y="851856"/>
                      <a:pt x="3732361" y="853190"/>
                    </a:cubicBezTo>
                    <a:cubicBezTo>
                      <a:pt x="3716168" y="856810"/>
                      <a:pt x="3699976" y="861190"/>
                      <a:pt x="3683591" y="862906"/>
                    </a:cubicBezTo>
                    <a:cubicBezTo>
                      <a:pt x="3663589" y="865192"/>
                      <a:pt x="3643204" y="864430"/>
                      <a:pt x="3623201" y="866334"/>
                    </a:cubicBezTo>
                    <a:cubicBezTo>
                      <a:pt x="3597482" y="868620"/>
                      <a:pt x="3572146" y="874716"/>
                      <a:pt x="3546617" y="874716"/>
                    </a:cubicBezTo>
                    <a:cubicBezTo>
                      <a:pt x="3526042" y="874716"/>
                      <a:pt x="3505657" y="867668"/>
                      <a:pt x="3485275" y="864238"/>
                    </a:cubicBezTo>
                    <a:cubicBezTo>
                      <a:pt x="3456508" y="859476"/>
                      <a:pt x="3424883" y="860810"/>
                      <a:pt x="3399546" y="848618"/>
                    </a:cubicBezTo>
                    <a:cubicBezTo>
                      <a:pt x="3372495" y="835663"/>
                      <a:pt x="3346776" y="829757"/>
                      <a:pt x="3318771" y="833757"/>
                    </a:cubicBezTo>
                    <a:cubicBezTo>
                      <a:pt x="3309437" y="835091"/>
                      <a:pt x="3297434" y="843093"/>
                      <a:pt x="3293244" y="851284"/>
                    </a:cubicBezTo>
                    <a:cubicBezTo>
                      <a:pt x="3283908" y="869572"/>
                      <a:pt x="3271145" y="872812"/>
                      <a:pt x="3253809" y="866524"/>
                    </a:cubicBezTo>
                    <a:cubicBezTo>
                      <a:pt x="3238758" y="861190"/>
                      <a:pt x="3220280" y="858524"/>
                      <a:pt x="3209993" y="848235"/>
                    </a:cubicBezTo>
                    <a:cubicBezTo>
                      <a:pt x="3180844" y="819089"/>
                      <a:pt x="3143695" y="818136"/>
                      <a:pt x="3107500" y="810326"/>
                    </a:cubicBezTo>
                    <a:cubicBezTo>
                      <a:pt x="3085403" y="805562"/>
                      <a:pt x="3064827" y="805372"/>
                      <a:pt x="3042728" y="808610"/>
                    </a:cubicBezTo>
                    <a:cubicBezTo>
                      <a:pt x="2994722" y="815850"/>
                      <a:pt x="2948047" y="805562"/>
                      <a:pt x="2901943" y="792418"/>
                    </a:cubicBezTo>
                    <a:cubicBezTo>
                      <a:pt x="2871462" y="783655"/>
                      <a:pt x="2840219" y="778321"/>
                      <a:pt x="2809930" y="769367"/>
                    </a:cubicBezTo>
                    <a:cubicBezTo>
                      <a:pt x="2787259" y="762509"/>
                      <a:pt x="2764590" y="754316"/>
                      <a:pt x="2743826" y="743268"/>
                    </a:cubicBezTo>
                    <a:cubicBezTo>
                      <a:pt x="2713723" y="727073"/>
                      <a:pt x="2687436" y="702689"/>
                      <a:pt x="2649143" y="709167"/>
                    </a:cubicBezTo>
                    <a:cubicBezTo>
                      <a:pt x="2615421" y="714881"/>
                      <a:pt x="2584942" y="702881"/>
                      <a:pt x="2554079" y="691450"/>
                    </a:cubicBezTo>
                    <a:cubicBezTo>
                      <a:pt x="2531409" y="683068"/>
                      <a:pt x="2508742" y="674494"/>
                      <a:pt x="2485307" y="669160"/>
                    </a:cubicBezTo>
                    <a:cubicBezTo>
                      <a:pt x="2457492" y="662873"/>
                      <a:pt x="2426059" y="665541"/>
                      <a:pt x="2401292" y="653919"/>
                    </a:cubicBezTo>
                    <a:cubicBezTo>
                      <a:pt x="2375383" y="641727"/>
                      <a:pt x="2353859" y="649919"/>
                      <a:pt x="2330806" y="653349"/>
                    </a:cubicBezTo>
                    <a:cubicBezTo>
                      <a:pt x="2294039" y="658683"/>
                      <a:pt x="2257459" y="668590"/>
                      <a:pt x="2220312" y="656015"/>
                    </a:cubicBezTo>
                    <a:cubicBezTo>
                      <a:pt x="2175163" y="640775"/>
                      <a:pt x="2130393" y="624392"/>
                      <a:pt x="2085054" y="609914"/>
                    </a:cubicBezTo>
                    <a:cubicBezTo>
                      <a:pt x="2067525" y="604387"/>
                      <a:pt x="2048668" y="602101"/>
                      <a:pt x="2030378" y="599625"/>
                    </a:cubicBezTo>
                    <a:cubicBezTo>
                      <a:pt x="2013043" y="597529"/>
                      <a:pt x="1992279" y="602863"/>
                      <a:pt x="1978940" y="594863"/>
                    </a:cubicBezTo>
                    <a:cubicBezTo>
                      <a:pt x="1944649" y="574288"/>
                      <a:pt x="1909408" y="564192"/>
                      <a:pt x="1869780" y="564192"/>
                    </a:cubicBezTo>
                    <a:cubicBezTo>
                      <a:pt x="1854920" y="564192"/>
                      <a:pt x="1840441" y="555618"/>
                      <a:pt x="1825393" y="554094"/>
                    </a:cubicBezTo>
                    <a:cubicBezTo>
                      <a:pt x="1804816" y="552190"/>
                      <a:pt x="1781194" y="547045"/>
                      <a:pt x="1763287" y="554286"/>
                    </a:cubicBezTo>
                    <a:cubicBezTo>
                      <a:pt x="1721185" y="571430"/>
                      <a:pt x="1687086" y="557142"/>
                      <a:pt x="1650317" y="540187"/>
                    </a:cubicBezTo>
                    <a:cubicBezTo>
                      <a:pt x="1614120" y="523423"/>
                      <a:pt x="1576019" y="510088"/>
                      <a:pt x="1537537" y="499038"/>
                    </a:cubicBezTo>
                    <a:cubicBezTo>
                      <a:pt x="1523059" y="495038"/>
                      <a:pt x="1505724" y="501706"/>
                      <a:pt x="1489720" y="503038"/>
                    </a:cubicBezTo>
                    <a:cubicBezTo>
                      <a:pt x="1484004" y="503420"/>
                      <a:pt x="1477717" y="503992"/>
                      <a:pt x="1472575" y="502086"/>
                    </a:cubicBezTo>
                    <a:cubicBezTo>
                      <a:pt x="1422854" y="483797"/>
                      <a:pt x="1372368" y="469891"/>
                      <a:pt x="1318456" y="479415"/>
                    </a:cubicBezTo>
                    <a:cubicBezTo>
                      <a:pt x="1313504" y="480369"/>
                      <a:pt x="1307978" y="478273"/>
                      <a:pt x="1303024" y="476939"/>
                    </a:cubicBezTo>
                    <a:cubicBezTo>
                      <a:pt x="1278829" y="470081"/>
                      <a:pt x="1255206" y="459223"/>
                      <a:pt x="1230633" y="456746"/>
                    </a:cubicBezTo>
                    <a:cubicBezTo>
                      <a:pt x="1170051" y="450650"/>
                      <a:pt x="1109091" y="448172"/>
                      <a:pt x="1048125" y="444172"/>
                    </a:cubicBezTo>
                    <a:cubicBezTo>
                      <a:pt x="1044315" y="443982"/>
                      <a:pt x="1040315" y="443982"/>
                      <a:pt x="1036887" y="442648"/>
                    </a:cubicBezTo>
                    <a:cubicBezTo>
                      <a:pt x="1014406" y="434456"/>
                      <a:pt x="994785" y="437124"/>
                      <a:pt x="975733" y="452744"/>
                    </a:cubicBezTo>
                    <a:cubicBezTo>
                      <a:pt x="967350" y="459603"/>
                      <a:pt x="955920" y="463223"/>
                      <a:pt x="945444" y="467033"/>
                    </a:cubicBezTo>
                    <a:cubicBezTo>
                      <a:pt x="930011" y="472749"/>
                      <a:pt x="914200" y="478273"/>
                      <a:pt x="898198" y="481893"/>
                    </a:cubicBezTo>
                    <a:cubicBezTo>
                      <a:pt x="882384" y="485321"/>
                      <a:pt x="865430" y="490084"/>
                      <a:pt x="850189" y="487417"/>
                    </a:cubicBezTo>
                    <a:cubicBezTo>
                      <a:pt x="822756" y="482655"/>
                      <a:pt x="796655" y="471987"/>
                      <a:pt x="769605" y="464937"/>
                    </a:cubicBezTo>
                    <a:cubicBezTo>
                      <a:pt x="760270" y="462461"/>
                      <a:pt x="749982" y="462843"/>
                      <a:pt x="740268" y="462651"/>
                    </a:cubicBezTo>
                    <a:cubicBezTo>
                      <a:pt x="717977" y="462081"/>
                      <a:pt x="695116" y="467605"/>
                      <a:pt x="674923" y="451792"/>
                    </a:cubicBezTo>
                    <a:cubicBezTo>
                      <a:pt x="656255" y="436934"/>
                      <a:pt x="637392" y="441314"/>
                      <a:pt x="617772" y="452554"/>
                    </a:cubicBezTo>
                    <a:cubicBezTo>
                      <a:pt x="603673" y="460557"/>
                      <a:pt x="587672" y="466843"/>
                      <a:pt x="571860" y="469891"/>
                    </a:cubicBezTo>
                    <a:cubicBezTo>
                      <a:pt x="550141" y="474081"/>
                      <a:pt x="528615" y="475797"/>
                      <a:pt x="505182" y="473319"/>
                    </a:cubicBezTo>
                    <a:cubicBezTo>
                      <a:pt x="488607" y="471605"/>
                      <a:pt x="475081" y="470843"/>
                      <a:pt x="462126" y="460747"/>
                    </a:cubicBezTo>
                    <a:cubicBezTo>
                      <a:pt x="460032" y="459223"/>
                      <a:pt x="456222" y="458841"/>
                      <a:pt x="453364" y="459033"/>
                    </a:cubicBezTo>
                    <a:cubicBezTo>
                      <a:pt x="415835" y="462271"/>
                      <a:pt x="378686" y="460557"/>
                      <a:pt x="340774" y="458268"/>
                    </a:cubicBezTo>
                    <a:cubicBezTo>
                      <a:pt x="292579" y="455222"/>
                      <a:pt x="241901" y="464175"/>
                      <a:pt x="200182" y="496180"/>
                    </a:cubicBezTo>
                    <a:cubicBezTo>
                      <a:pt x="194085" y="500944"/>
                      <a:pt x="184941" y="503038"/>
                      <a:pt x="176939" y="504182"/>
                    </a:cubicBezTo>
                    <a:cubicBezTo>
                      <a:pt x="139219" y="509134"/>
                      <a:pt x="101308" y="512564"/>
                      <a:pt x="63587" y="518088"/>
                    </a:cubicBezTo>
                    <a:cubicBezTo>
                      <a:pt x="43012" y="521137"/>
                      <a:pt x="21486" y="523805"/>
                      <a:pt x="2817" y="532187"/>
                    </a:cubicBezTo>
                    <a:lnTo>
                      <a:pt x="0" y="533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17E3CDF-0144-4FB2-A798-156EC310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4628357" y="2991642"/>
                <a:ext cx="6858001" cy="874716"/>
              </a:xfrm>
              <a:custGeom>
                <a:avLst/>
                <a:gdLst>
                  <a:gd name="connsiteX0" fmla="*/ 0 w 6858001"/>
                  <a:gd name="connsiteY0" fmla="*/ 533314 h 874716"/>
                  <a:gd name="connsiteX1" fmla="*/ 0 w 6858001"/>
                  <a:gd name="connsiteY1" fmla="*/ 69206 h 874716"/>
                  <a:gd name="connsiteX2" fmla="*/ 21486 w 6858001"/>
                  <a:gd name="connsiteY2" fmla="*/ 71924 h 874716"/>
                  <a:gd name="connsiteX3" fmla="*/ 228948 w 6858001"/>
                  <a:gd name="connsiteY3" fmla="*/ 88116 h 874716"/>
                  <a:gd name="connsiteX4" fmla="*/ 313533 w 6858001"/>
                  <a:gd name="connsiteY4" fmla="*/ 62779 h 874716"/>
                  <a:gd name="connsiteX5" fmla="*/ 338870 w 6858001"/>
                  <a:gd name="connsiteY5" fmla="*/ 62207 h 874716"/>
                  <a:gd name="connsiteX6" fmla="*/ 395640 w 6858001"/>
                  <a:gd name="connsiteY6" fmla="*/ 72114 h 874716"/>
                  <a:gd name="connsiteX7" fmla="*/ 512802 w 6858001"/>
                  <a:gd name="connsiteY7" fmla="*/ 65446 h 874716"/>
                  <a:gd name="connsiteX8" fmla="*/ 556047 w 6858001"/>
                  <a:gd name="connsiteY8" fmla="*/ 55349 h 874716"/>
                  <a:gd name="connsiteX9" fmla="*/ 580050 w 6858001"/>
                  <a:gd name="connsiteY9" fmla="*/ 48871 h 874716"/>
                  <a:gd name="connsiteX10" fmla="*/ 703308 w 6858001"/>
                  <a:gd name="connsiteY10" fmla="*/ 30964 h 874716"/>
                  <a:gd name="connsiteX11" fmla="*/ 758174 w 6858001"/>
                  <a:gd name="connsiteY11" fmla="*/ 11724 h 874716"/>
                  <a:gd name="connsiteX12" fmla="*/ 773035 w 6858001"/>
                  <a:gd name="connsiteY12" fmla="*/ 8866 h 874716"/>
                  <a:gd name="connsiteX13" fmla="*/ 854379 w 6858001"/>
                  <a:gd name="connsiteY13" fmla="*/ 16866 h 874716"/>
                  <a:gd name="connsiteX14" fmla="*/ 915343 w 6858001"/>
                  <a:gd name="connsiteY14" fmla="*/ 47919 h 874716"/>
                  <a:gd name="connsiteX15" fmla="*/ 927155 w 6858001"/>
                  <a:gd name="connsiteY15" fmla="*/ 58397 h 874716"/>
                  <a:gd name="connsiteX16" fmla="*/ 1097087 w 6858001"/>
                  <a:gd name="connsiteY16" fmla="*/ 54777 h 874716"/>
                  <a:gd name="connsiteX17" fmla="*/ 1123185 w 6858001"/>
                  <a:gd name="connsiteY17" fmla="*/ 50395 h 874716"/>
                  <a:gd name="connsiteX18" fmla="*/ 1249302 w 6858001"/>
                  <a:gd name="connsiteY18" fmla="*/ 68684 h 874716"/>
                  <a:gd name="connsiteX19" fmla="*/ 1286069 w 6858001"/>
                  <a:gd name="connsiteY19" fmla="*/ 72304 h 874716"/>
                  <a:gd name="connsiteX20" fmla="*/ 1417899 w 6858001"/>
                  <a:gd name="connsiteY20" fmla="*/ 88688 h 874716"/>
                  <a:gd name="connsiteX21" fmla="*/ 1436568 w 6858001"/>
                  <a:gd name="connsiteY21" fmla="*/ 73448 h 874716"/>
                  <a:gd name="connsiteX22" fmla="*/ 1490292 w 6858001"/>
                  <a:gd name="connsiteY22" fmla="*/ 35154 h 874716"/>
                  <a:gd name="connsiteX23" fmla="*/ 1596213 w 6858001"/>
                  <a:gd name="connsiteY23" fmla="*/ 1245 h 874716"/>
                  <a:gd name="connsiteX24" fmla="*/ 1624980 w 6858001"/>
                  <a:gd name="connsiteY24" fmla="*/ 3150 h 874716"/>
                  <a:gd name="connsiteX25" fmla="*/ 1697753 w 6858001"/>
                  <a:gd name="connsiteY25" fmla="*/ 59731 h 874716"/>
                  <a:gd name="connsiteX26" fmla="*/ 1733188 w 6858001"/>
                  <a:gd name="connsiteY26" fmla="*/ 82400 h 874716"/>
                  <a:gd name="connsiteX27" fmla="*/ 1833775 w 6858001"/>
                  <a:gd name="connsiteY27" fmla="*/ 124121 h 874716"/>
                  <a:gd name="connsiteX28" fmla="*/ 1842158 w 6858001"/>
                  <a:gd name="connsiteY28" fmla="*/ 131742 h 874716"/>
                  <a:gd name="connsiteX29" fmla="*/ 1916454 w 6858001"/>
                  <a:gd name="connsiteY29" fmla="*/ 222233 h 874716"/>
                  <a:gd name="connsiteX30" fmla="*/ 1933219 w 6858001"/>
                  <a:gd name="connsiteY30" fmla="*/ 237663 h 874716"/>
                  <a:gd name="connsiteX31" fmla="*/ 1953413 w 6858001"/>
                  <a:gd name="connsiteY31" fmla="*/ 261668 h 874716"/>
                  <a:gd name="connsiteX32" fmla="*/ 2016469 w 6858001"/>
                  <a:gd name="connsiteY32" fmla="*/ 308151 h 874716"/>
                  <a:gd name="connsiteX33" fmla="*/ 2094578 w 6858001"/>
                  <a:gd name="connsiteY33" fmla="*/ 323010 h 874716"/>
                  <a:gd name="connsiteX34" fmla="*/ 2188879 w 6858001"/>
                  <a:gd name="connsiteY34" fmla="*/ 345681 h 874716"/>
                  <a:gd name="connsiteX35" fmla="*/ 2228314 w 6858001"/>
                  <a:gd name="connsiteY35" fmla="*/ 360921 h 874716"/>
                  <a:gd name="connsiteX36" fmla="*/ 2334044 w 6858001"/>
                  <a:gd name="connsiteY36" fmla="*/ 389878 h 874716"/>
                  <a:gd name="connsiteX37" fmla="*/ 2409485 w 6858001"/>
                  <a:gd name="connsiteY37" fmla="*/ 414263 h 874716"/>
                  <a:gd name="connsiteX38" fmla="*/ 2518264 w 6858001"/>
                  <a:gd name="connsiteY38" fmla="*/ 428552 h 874716"/>
                  <a:gd name="connsiteX39" fmla="*/ 2571034 w 6858001"/>
                  <a:gd name="connsiteY39" fmla="*/ 429122 h 874716"/>
                  <a:gd name="connsiteX40" fmla="*/ 2668001 w 6858001"/>
                  <a:gd name="connsiteY40" fmla="*/ 502276 h 874716"/>
                  <a:gd name="connsiteX41" fmla="*/ 2745348 w 6858001"/>
                  <a:gd name="connsiteY41" fmla="*/ 550666 h 874716"/>
                  <a:gd name="connsiteX42" fmla="*/ 2826694 w 6858001"/>
                  <a:gd name="connsiteY42" fmla="*/ 527233 h 874716"/>
                  <a:gd name="connsiteX43" fmla="*/ 2848793 w 6858001"/>
                  <a:gd name="connsiteY43" fmla="*/ 505134 h 874716"/>
                  <a:gd name="connsiteX44" fmla="*/ 2982148 w 6858001"/>
                  <a:gd name="connsiteY44" fmla="*/ 484179 h 874716"/>
                  <a:gd name="connsiteX45" fmla="*/ 3172654 w 6858001"/>
                  <a:gd name="connsiteY45" fmla="*/ 483417 h 874716"/>
                  <a:gd name="connsiteX46" fmla="*/ 3489467 w 6858001"/>
                  <a:gd name="connsiteY46" fmla="*/ 435790 h 874716"/>
                  <a:gd name="connsiteX47" fmla="*/ 3544713 w 6858001"/>
                  <a:gd name="connsiteY47" fmla="*/ 413691 h 874716"/>
                  <a:gd name="connsiteX48" fmla="*/ 3606817 w 6858001"/>
                  <a:gd name="connsiteY48" fmla="*/ 408167 h 874716"/>
                  <a:gd name="connsiteX49" fmla="*/ 3630632 w 6858001"/>
                  <a:gd name="connsiteY49" fmla="*/ 421693 h 874716"/>
                  <a:gd name="connsiteX50" fmla="*/ 3734837 w 6858001"/>
                  <a:gd name="connsiteY50" fmla="*/ 441886 h 874716"/>
                  <a:gd name="connsiteX51" fmla="*/ 3754652 w 6858001"/>
                  <a:gd name="connsiteY51" fmla="*/ 442268 h 874716"/>
                  <a:gd name="connsiteX52" fmla="*/ 3822472 w 6858001"/>
                  <a:gd name="connsiteY52" fmla="*/ 433694 h 874716"/>
                  <a:gd name="connsiteX53" fmla="*/ 3885338 w 6858001"/>
                  <a:gd name="connsiteY53" fmla="*/ 428742 h 874716"/>
                  <a:gd name="connsiteX54" fmla="*/ 4043839 w 6858001"/>
                  <a:gd name="connsiteY54" fmla="*/ 444934 h 874716"/>
                  <a:gd name="connsiteX55" fmla="*/ 4165383 w 6858001"/>
                  <a:gd name="connsiteY55" fmla="*/ 441124 h 874716"/>
                  <a:gd name="connsiteX56" fmla="*/ 4221391 w 6858001"/>
                  <a:gd name="connsiteY56" fmla="*/ 444934 h 874716"/>
                  <a:gd name="connsiteX57" fmla="*/ 4253014 w 6858001"/>
                  <a:gd name="connsiteY57" fmla="*/ 450650 h 874716"/>
                  <a:gd name="connsiteX58" fmla="*/ 4324645 w 6858001"/>
                  <a:gd name="connsiteY58" fmla="*/ 490466 h 874716"/>
                  <a:gd name="connsiteX59" fmla="*/ 4363890 w 6858001"/>
                  <a:gd name="connsiteY59" fmla="*/ 499420 h 874716"/>
                  <a:gd name="connsiteX60" fmla="*/ 4482004 w 6858001"/>
                  <a:gd name="connsiteY60" fmla="*/ 498658 h 874716"/>
                  <a:gd name="connsiteX61" fmla="*/ 4659174 w 6858001"/>
                  <a:gd name="connsiteY61" fmla="*/ 438648 h 874716"/>
                  <a:gd name="connsiteX62" fmla="*/ 4677655 w 6858001"/>
                  <a:gd name="connsiteY62" fmla="*/ 430646 h 874716"/>
                  <a:gd name="connsiteX63" fmla="*/ 4767764 w 6858001"/>
                  <a:gd name="connsiteY63" fmla="*/ 420739 h 874716"/>
                  <a:gd name="connsiteX64" fmla="*/ 4828916 w 6858001"/>
                  <a:gd name="connsiteY64" fmla="*/ 434266 h 874716"/>
                  <a:gd name="connsiteX65" fmla="*/ 4912168 w 6858001"/>
                  <a:gd name="connsiteY65" fmla="*/ 462271 h 874716"/>
                  <a:gd name="connsiteX66" fmla="*/ 4987037 w 6858001"/>
                  <a:gd name="connsiteY66" fmla="*/ 485703 h 874716"/>
                  <a:gd name="connsiteX67" fmla="*/ 5041521 w 6858001"/>
                  <a:gd name="connsiteY67" fmla="*/ 512182 h 874716"/>
                  <a:gd name="connsiteX68" fmla="*/ 5166113 w 6858001"/>
                  <a:gd name="connsiteY68" fmla="*/ 531615 h 874716"/>
                  <a:gd name="connsiteX69" fmla="*/ 5179067 w 6858001"/>
                  <a:gd name="connsiteY69" fmla="*/ 534853 h 874716"/>
                  <a:gd name="connsiteX70" fmla="*/ 5272796 w 6858001"/>
                  <a:gd name="connsiteY70" fmla="*/ 511230 h 874716"/>
                  <a:gd name="connsiteX71" fmla="*/ 5385384 w 6858001"/>
                  <a:gd name="connsiteY71" fmla="*/ 487227 h 874716"/>
                  <a:gd name="connsiteX72" fmla="*/ 5425582 w 6858001"/>
                  <a:gd name="connsiteY72" fmla="*/ 495418 h 874716"/>
                  <a:gd name="connsiteX73" fmla="*/ 5480637 w 6858001"/>
                  <a:gd name="connsiteY73" fmla="*/ 507040 h 874716"/>
                  <a:gd name="connsiteX74" fmla="*/ 5531693 w 6858001"/>
                  <a:gd name="connsiteY74" fmla="*/ 500944 h 874716"/>
                  <a:gd name="connsiteX75" fmla="*/ 5562746 w 6858001"/>
                  <a:gd name="connsiteY75" fmla="*/ 500372 h 874716"/>
                  <a:gd name="connsiteX76" fmla="*/ 5704483 w 6858001"/>
                  <a:gd name="connsiteY76" fmla="*/ 571620 h 874716"/>
                  <a:gd name="connsiteX77" fmla="*/ 5740488 w 6858001"/>
                  <a:gd name="connsiteY77" fmla="*/ 577526 h 874716"/>
                  <a:gd name="connsiteX78" fmla="*/ 5760873 w 6858001"/>
                  <a:gd name="connsiteY78" fmla="*/ 586291 h 874716"/>
                  <a:gd name="connsiteX79" fmla="*/ 5883751 w 6858001"/>
                  <a:gd name="connsiteY79" fmla="*/ 674686 h 874716"/>
                  <a:gd name="connsiteX80" fmla="*/ 5935949 w 6858001"/>
                  <a:gd name="connsiteY80" fmla="*/ 692592 h 874716"/>
                  <a:gd name="connsiteX81" fmla="*/ 5993291 w 6858001"/>
                  <a:gd name="connsiteY81" fmla="*/ 688972 h 874716"/>
                  <a:gd name="connsiteX82" fmla="*/ 6026440 w 6858001"/>
                  <a:gd name="connsiteY82" fmla="*/ 682496 h 874716"/>
                  <a:gd name="connsiteX83" fmla="*/ 6108738 w 6858001"/>
                  <a:gd name="connsiteY83" fmla="*/ 626296 h 874716"/>
                  <a:gd name="connsiteX84" fmla="*/ 6155602 w 6858001"/>
                  <a:gd name="connsiteY84" fmla="*/ 628202 h 874716"/>
                  <a:gd name="connsiteX85" fmla="*/ 6228756 w 6858001"/>
                  <a:gd name="connsiteY85" fmla="*/ 666873 h 874716"/>
                  <a:gd name="connsiteX86" fmla="*/ 6361539 w 6858001"/>
                  <a:gd name="connsiteY86" fmla="*/ 684210 h 874716"/>
                  <a:gd name="connsiteX87" fmla="*/ 6428979 w 6858001"/>
                  <a:gd name="connsiteY87" fmla="*/ 630106 h 874716"/>
                  <a:gd name="connsiteX88" fmla="*/ 6463840 w 6858001"/>
                  <a:gd name="connsiteY88" fmla="*/ 578098 h 874716"/>
                  <a:gd name="connsiteX89" fmla="*/ 6564620 w 6858001"/>
                  <a:gd name="connsiteY89" fmla="*/ 517708 h 874716"/>
                  <a:gd name="connsiteX90" fmla="*/ 6588625 w 6858001"/>
                  <a:gd name="connsiteY90" fmla="*/ 540187 h 874716"/>
                  <a:gd name="connsiteX91" fmla="*/ 6662541 w 6858001"/>
                  <a:gd name="connsiteY91" fmla="*/ 549714 h 874716"/>
                  <a:gd name="connsiteX92" fmla="*/ 6742552 w 6858001"/>
                  <a:gd name="connsiteY92" fmla="*/ 548952 h 874716"/>
                  <a:gd name="connsiteX93" fmla="*/ 6812063 w 6858001"/>
                  <a:gd name="connsiteY93" fmla="*/ 568430 h 874716"/>
                  <a:gd name="connsiteX94" fmla="*/ 6858001 w 6858001"/>
                  <a:gd name="connsiteY94" fmla="*/ 562267 h 874716"/>
                  <a:gd name="connsiteX95" fmla="*/ 6858001 w 6858001"/>
                  <a:gd name="connsiteY95" fmla="*/ 734520 h 874716"/>
                  <a:gd name="connsiteX96" fmla="*/ 6815516 w 6858001"/>
                  <a:gd name="connsiteY96" fmla="*/ 744220 h 874716"/>
                  <a:gd name="connsiteX97" fmla="*/ 6748458 w 6858001"/>
                  <a:gd name="connsiteY97" fmla="*/ 763271 h 874716"/>
                  <a:gd name="connsiteX98" fmla="*/ 6584812 w 6858001"/>
                  <a:gd name="connsiteY98" fmla="*/ 784797 h 874716"/>
                  <a:gd name="connsiteX99" fmla="*/ 6415833 w 6858001"/>
                  <a:gd name="connsiteY99" fmla="*/ 805562 h 874716"/>
                  <a:gd name="connsiteX100" fmla="*/ 6323058 w 6858001"/>
                  <a:gd name="connsiteY100" fmla="*/ 812420 h 874716"/>
                  <a:gd name="connsiteX101" fmla="*/ 6242093 w 6858001"/>
                  <a:gd name="connsiteY101" fmla="*/ 823281 h 874716"/>
                  <a:gd name="connsiteX102" fmla="*/ 6171605 w 6858001"/>
                  <a:gd name="connsiteY102" fmla="*/ 830139 h 874716"/>
                  <a:gd name="connsiteX103" fmla="*/ 6059397 w 6858001"/>
                  <a:gd name="connsiteY103" fmla="*/ 844045 h 874716"/>
                  <a:gd name="connsiteX104" fmla="*/ 6012723 w 6858001"/>
                  <a:gd name="connsiteY104" fmla="*/ 847665 h 874716"/>
                  <a:gd name="connsiteX105" fmla="*/ 5902610 w 6858001"/>
                  <a:gd name="connsiteY105" fmla="*/ 847473 h 874716"/>
                  <a:gd name="connsiteX106" fmla="*/ 5864318 w 6858001"/>
                  <a:gd name="connsiteY106" fmla="*/ 845569 h 874716"/>
                  <a:gd name="connsiteX107" fmla="*/ 5790592 w 6858001"/>
                  <a:gd name="connsiteY107" fmla="*/ 821947 h 874716"/>
                  <a:gd name="connsiteX108" fmla="*/ 5781830 w 6858001"/>
                  <a:gd name="connsiteY108" fmla="*/ 820233 h 874716"/>
                  <a:gd name="connsiteX109" fmla="*/ 5733440 w 6858001"/>
                  <a:gd name="connsiteY109" fmla="*/ 810896 h 874716"/>
                  <a:gd name="connsiteX110" fmla="*/ 5706959 w 6858001"/>
                  <a:gd name="connsiteY110" fmla="*/ 807848 h 874716"/>
                  <a:gd name="connsiteX111" fmla="*/ 5606372 w 6858001"/>
                  <a:gd name="connsiteY111" fmla="*/ 788417 h 874716"/>
                  <a:gd name="connsiteX112" fmla="*/ 5548460 w 6858001"/>
                  <a:gd name="connsiteY112" fmla="*/ 779273 h 874716"/>
                  <a:gd name="connsiteX113" fmla="*/ 5501594 w 6858001"/>
                  <a:gd name="connsiteY113" fmla="*/ 780607 h 874716"/>
                  <a:gd name="connsiteX114" fmla="*/ 5419295 w 6858001"/>
                  <a:gd name="connsiteY114" fmla="*/ 782321 h 874716"/>
                  <a:gd name="connsiteX115" fmla="*/ 5393005 w 6858001"/>
                  <a:gd name="connsiteY115" fmla="*/ 786703 h 874716"/>
                  <a:gd name="connsiteX116" fmla="*/ 5274129 w 6858001"/>
                  <a:gd name="connsiteY116" fmla="*/ 774129 h 874716"/>
                  <a:gd name="connsiteX117" fmla="*/ 5206308 w 6858001"/>
                  <a:gd name="connsiteY117" fmla="*/ 773177 h 874716"/>
                  <a:gd name="connsiteX118" fmla="*/ 5129916 w 6858001"/>
                  <a:gd name="connsiteY118" fmla="*/ 757554 h 874716"/>
                  <a:gd name="connsiteX119" fmla="*/ 5107627 w 6858001"/>
                  <a:gd name="connsiteY119" fmla="*/ 758316 h 874716"/>
                  <a:gd name="connsiteX120" fmla="*/ 5082670 w 6858001"/>
                  <a:gd name="connsiteY120" fmla="*/ 759651 h 874716"/>
                  <a:gd name="connsiteX121" fmla="*/ 5006086 w 6858001"/>
                  <a:gd name="connsiteY121" fmla="*/ 760795 h 874716"/>
                  <a:gd name="connsiteX122" fmla="*/ 4959602 w 6858001"/>
                  <a:gd name="connsiteY122" fmla="*/ 766509 h 874716"/>
                  <a:gd name="connsiteX123" fmla="*/ 4871019 w 6858001"/>
                  <a:gd name="connsiteY123" fmla="*/ 763081 h 874716"/>
                  <a:gd name="connsiteX124" fmla="*/ 4838250 w 6858001"/>
                  <a:gd name="connsiteY124" fmla="*/ 768033 h 874716"/>
                  <a:gd name="connsiteX125" fmla="*/ 4755381 w 6858001"/>
                  <a:gd name="connsiteY125" fmla="*/ 768605 h 874716"/>
                  <a:gd name="connsiteX126" fmla="*/ 4681083 w 6858001"/>
                  <a:gd name="connsiteY126" fmla="*/ 765747 h 874716"/>
                  <a:gd name="connsiteX127" fmla="*/ 4609452 w 6858001"/>
                  <a:gd name="connsiteY127" fmla="*/ 767271 h 874716"/>
                  <a:gd name="connsiteX128" fmla="*/ 4558207 w 6858001"/>
                  <a:gd name="connsiteY128" fmla="*/ 773557 h 874716"/>
                  <a:gd name="connsiteX129" fmla="*/ 4502579 w 6858001"/>
                  <a:gd name="connsiteY129" fmla="*/ 777367 h 874716"/>
                  <a:gd name="connsiteX130" fmla="*/ 4349222 w 6858001"/>
                  <a:gd name="connsiteY130" fmla="*/ 800038 h 874716"/>
                  <a:gd name="connsiteX131" fmla="*/ 4320837 w 6858001"/>
                  <a:gd name="connsiteY131" fmla="*/ 794514 h 874716"/>
                  <a:gd name="connsiteX132" fmla="*/ 4159667 w 6858001"/>
                  <a:gd name="connsiteY132" fmla="*/ 789370 h 874716"/>
                  <a:gd name="connsiteX133" fmla="*/ 4124614 w 6858001"/>
                  <a:gd name="connsiteY133" fmla="*/ 789752 h 874716"/>
                  <a:gd name="connsiteX134" fmla="*/ 4030503 w 6858001"/>
                  <a:gd name="connsiteY134" fmla="*/ 767271 h 874716"/>
                  <a:gd name="connsiteX135" fmla="*/ 3885338 w 6858001"/>
                  <a:gd name="connsiteY135" fmla="*/ 802896 h 874716"/>
                  <a:gd name="connsiteX136" fmla="*/ 3749506 w 6858001"/>
                  <a:gd name="connsiteY136" fmla="*/ 847473 h 874716"/>
                  <a:gd name="connsiteX137" fmla="*/ 3732361 w 6858001"/>
                  <a:gd name="connsiteY137" fmla="*/ 853190 h 874716"/>
                  <a:gd name="connsiteX138" fmla="*/ 3683591 w 6858001"/>
                  <a:gd name="connsiteY138" fmla="*/ 862906 h 874716"/>
                  <a:gd name="connsiteX139" fmla="*/ 3623201 w 6858001"/>
                  <a:gd name="connsiteY139" fmla="*/ 866334 h 874716"/>
                  <a:gd name="connsiteX140" fmla="*/ 3546617 w 6858001"/>
                  <a:gd name="connsiteY140" fmla="*/ 874716 h 874716"/>
                  <a:gd name="connsiteX141" fmla="*/ 3485275 w 6858001"/>
                  <a:gd name="connsiteY141" fmla="*/ 864238 h 874716"/>
                  <a:gd name="connsiteX142" fmla="*/ 3399546 w 6858001"/>
                  <a:gd name="connsiteY142" fmla="*/ 848618 h 874716"/>
                  <a:gd name="connsiteX143" fmla="*/ 3318771 w 6858001"/>
                  <a:gd name="connsiteY143" fmla="*/ 833757 h 874716"/>
                  <a:gd name="connsiteX144" fmla="*/ 3293244 w 6858001"/>
                  <a:gd name="connsiteY144" fmla="*/ 851284 h 874716"/>
                  <a:gd name="connsiteX145" fmla="*/ 3253809 w 6858001"/>
                  <a:gd name="connsiteY145" fmla="*/ 866524 h 874716"/>
                  <a:gd name="connsiteX146" fmla="*/ 3209993 w 6858001"/>
                  <a:gd name="connsiteY146" fmla="*/ 848235 h 874716"/>
                  <a:gd name="connsiteX147" fmla="*/ 3107500 w 6858001"/>
                  <a:gd name="connsiteY147" fmla="*/ 810326 h 874716"/>
                  <a:gd name="connsiteX148" fmla="*/ 3042728 w 6858001"/>
                  <a:gd name="connsiteY148" fmla="*/ 808610 h 874716"/>
                  <a:gd name="connsiteX149" fmla="*/ 2901943 w 6858001"/>
                  <a:gd name="connsiteY149" fmla="*/ 792418 h 874716"/>
                  <a:gd name="connsiteX150" fmla="*/ 2809930 w 6858001"/>
                  <a:gd name="connsiteY150" fmla="*/ 769367 h 874716"/>
                  <a:gd name="connsiteX151" fmla="*/ 2743826 w 6858001"/>
                  <a:gd name="connsiteY151" fmla="*/ 743268 h 874716"/>
                  <a:gd name="connsiteX152" fmla="*/ 2649143 w 6858001"/>
                  <a:gd name="connsiteY152" fmla="*/ 709167 h 874716"/>
                  <a:gd name="connsiteX153" fmla="*/ 2554079 w 6858001"/>
                  <a:gd name="connsiteY153" fmla="*/ 691450 h 874716"/>
                  <a:gd name="connsiteX154" fmla="*/ 2485307 w 6858001"/>
                  <a:gd name="connsiteY154" fmla="*/ 669160 h 874716"/>
                  <a:gd name="connsiteX155" fmla="*/ 2401292 w 6858001"/>
                  <a:gd name="connsiteY155" fmla="*/ 653919 h 874716"/>
                  <a:gd name="connsiteX156" fmla="*/ 2330806 w 6858001"/>
                  <a:gd name="connsiteY156" fmla="*/ 653349 h 874716"/>
                  <a:gd name="connsiteX157" fmla="*/ 2220312 w 6858001"/>
                  <a:gd name="connsiteY157" fmla="*/ 656015 h 874716"/>
                  <a:gd name="connsiteX158" fmla="*/ 2085054 w 6858001"/>
                  <a:gd name="connsiteY158" fmla="*/ 609914 h 874716"/>
                  <a:gd name="connsiteX159" fmla="*/ 2030378 w 6858001"/>
                  <a:gd name="connsiteY159" fmla="*/ 599625 h 874716"/>
                  <a:gd name="connsiteX160" fmla="*/ 1978940 w 6858001"/>
                  <a:gd name="connsiteY160" fmla="*/ 594863 h 874716"/>
                  <a:gd name="connsiteX161" fmla="*/ 1869780 w 6858001"/>
                  <a:gd name="connsiteY161" fmla="*/ 564192 h 874716"/>
                  <a:gd name="connsiteX162" fmla="*/ 1825393 w 6858001"/>
                  <a:gd name="connsiteY162" fmla="*/ 554094 h 874716"/>
                  <a:gd name="connsiteX163" fmla="*/ 1763287 w 6858001"/>
                  <a:gd name="connsiteY163" fmla="*/ 554286 h 874716"/>
                  <a:gd name="connsiteX164" fmla="*/ 1650317 w 6858001"/>
                  <a:gd name="connsiteY164" fmla="*/ 540187 h 874716"/>
                  <a:gd name="connsiteX165" fmla="*/ 1537537 w 6858001"/>
                  <a:gd name="connsiteY165" fmla="*/ 499038 h 874716"/>
                  <a:gd name="connsiteX166" fmla="*/ 1489720 w 6858001"/>
                  <a:gd name="connsiteY166" fmla="*/ 503038 h 874716"/>
                  <a:gd name="connsiteX167" fmla="*/ 1472575 w 6858001"/>
                  <a:gd name="connsiteY167" fmla="*/ 502086 h 874716"/>
                  <a:gd name="connsiteX168" fmla="*/ 1318456 w 6858001"/>
                  <a:gd name="connsiteY168" fmla="*/ 479415 h 874716"/>
                  <a:gd name="connsiteX169" fmla="*/ 1303024 w 6858001"/>
                  <a:gd name="connsiteY169" fmla="*/ 476939 h 874716"/>
                  <a:gd name="connsiteX170" fmla="*/ 1230633 w 6858001"/>
                  <a:gd name="connsiteY170" fmla="*/ 456746 h 874716"/>
                  <a:gd name="connsiteX171" fmla="*/ 1048125 w 6858001"/>
                  <a:gd name="connsiteY171" fmla="*/ 444172 h 874716"/>
                  <a:gd name="connsiteX172" fmla="*/ 1036887 w 6858001"/>
                  <a:gd name="connsiteY172" fmla="*/ 442648 h 874716"/>
                  <a:gd name="connsiteX173" fmla="*/ 975733 w 6858001"/>
                  <a:gd name="connsiteY173" fmla="*/ 452744 h 874716"/>
                  <a:gd name="connsiteX174" fmla="*/ 945444 w 6858001"/>
                  <a:gd name="connsiteY174" fmla="*/ 467033 h 874716"/>
                  <a:gd name="connsiteX175" fmla="*/ 898198 w 6858001"/>
                  <a:gd name="connsiteY175" fmla="*/ 481893 h 874716"/>
                  <a:gd name="connsiteX176" fmla="*/ 850189 w 6858001"/>
                  <a:gd name="connsiteY176" fmla="*/ 487417 h 874716"/>
                  <a:gd name="connsiteX177" fmla="*/ 769605 w 6858001"/>
                  <a:gd name="connsiteY177" fmla="*/ 464937 h 874716"/>
                  <a:gd name="connsiteX178" fmla="*/ 740268 w 6858001"/>
                  <a:gd name="connsiteY178" fmla="*/ 462651 h 874716"/>
                  <a:gd name="connsiteX179" fmla="*/ 674923 w 6858001"/>
                  <a:gd name="connsiteY179" fmla="*/ 451792 h 874716"/>
                  <a:gd name="connsiteX180" fmla="*/ 617772 w 6858001"/>
                  <a:gd name="connsiteY180" fmla="*/ 452554 h 874716"/>
                  <a:gd name="connsiteX181" fmla="*/ 571860 w 6858001"/>
                  <a:gd name="connsiteY181" fmla="*/ 469891 h 874716"/>
                  <a:gd name="connsiteX182" fmla="*/ 505182 w 6858001"/>
                  <a:gd name="connsiteY182" fmla="*/ 473319 h 874716"/>
                  <a:gd name="connsiteX183" fmla="*/ 462126 w 6858001"/>
                  <a:gd name="connsiteY183" fmla="*/ 460747 h 874716"/>
                  <a:gd name="connsiteX184" fmla="*/ 453364 w 6858001"/>
                  <a:gd name="connsiteY184" fmla="*/ 459033 h 874716"/>
                  <a:gd name="connsiteX185" fmla="*/ 340774 w 6858001"/>
                  <a:gd name="connsiteY185" fmla="*/ 458268 h 874716"/>
                  <a:gd name="connsiteX186" fmla="*/ 200182 w 6858001"/>
                  <a:gd name="connsiteY186" fmla="*/ 496180 h 874716"/>
                  <a:gd name="connsiteX187" fmla="*/ 176939 w 6858001"/>
                  <a:gd name="connsiteY187" fmla="*/ 504182 h 874716"/>
                  <a:gd name="connsiteX188" fmla="*/ 63587 w 6858001"/>
                  <a:gd name="connsiteY188" fmla="*/ 518088 h 874716"/>
                  <a:gd name="connsiteX189" fmla="*/ 2817 w 6858001"/>
                  <a:gd name="connsiteY189" fmla="*/ 532187 h 874716"/>
                  <a:gd name="connsiteX190" fmla="*/ 0 w 6858001"/>
                  <a:gd name="connsiteY190" fmla="*/ 533314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858001" h="874716">
                    <a:moveTo>
                      <a:pt x="0" y="533314"/>
                    </a:moveTo>
                    <a:lnTo>
                      <a:pt x="0" y="69206"/>
                    </a:lnTo>
                    <a:lnTo>
                      <a:pt x="21486" y="71924"/>
                    </a:lnTo>
                    <a:cubicBezTo>
                      <a:pt x="92546" y="60493"/>
                      <a:pt x="159604" y="87354"/>
                      <a:pt x="228948" y="88116"/>
                    </a:cubicBezTo>
                    <a:cubicBezTo>
                      <a:pt x="260382" y="88496"/>
                      <a:pt x="291435" y="94592"/>
                      <a:pt x="313533" y="62779"/>
                    </a:cubicBezTo>
                    <a:cubicBezTo>
                      <a:pt x="316389" y="58587"/>
                      <a:pt x="330298" y="60873"/>
                      <a:pt x="338870" y="62207"/>
                    </a:cubicBezTo>
                    <a:cubicBezTo>
                      <a:pt x="357921" y="65066"/>
                      <a:pt x="376781" y="72304"/>
                      <a:pt x="395640" y="72114"/>
                    </a:cubicBezTo>
                    <a:cubicBezTo>
                      <a:pt x="434695" y="71924"/>
                      <a:pt x="473939" y="68876"/>
                      <a:pt x="512802" y="65446"/>
                    </a:cubicBezTo>
                    <a:cubicBezTo>
                      <a:pt x="527470" y="64112"/>
                      <a:pt x="541569" y="58969"/>
                      <a:pt x="556047" y="55349"/>
                    </a:cubicBezTo>
                    <a:cubicBezTo>
                      <a:pt x="564048" y="53253"/>
                      <a:pt x="572622" y="47729"/>
                      <a:pt x="580050" y="48871"/>
                    </a:cubicBezTo>
                    <a:cubicBezTo>
                      <a:pt x="623106" y="55539"/>
                      <a:pt x="662541" y="39157"/>
                      <a:pt x="703308" y="30964"/>
                    </a:cubicBezTo>
                    <a:cubicBezTo>
                      <a:pt x="722169" y="27154"/>
                      <a:pt x="739886" y="18010"/>
                      <a:pt x="758174" y="11724"/>
                    </a:cubicBezTo>
                    <a:cubicBezTo>
                      <a:pt x="762936" y="10008"/>
                      <a:pt x="768271" y="8484"/>
                      <a:pt x="773035" y="8866"/>
                    </a:cubicBezTo>
                    <a:cubicBezTo>
                      <a:pt x="800276" y="11152"/>
                      <a:pt x="827329" y="14390"/>
                      <a:pt x="854379" y="16866"/>
                    </a:cubicBezTo>
                    <a:cubicBezTo>
                      <a:pt x="878956" y="19152"/>
                      <a:pt x="903722" y="19914"/>
                      <a:pt x="915343" y="47919"/>
                    </a:cubicBezTo>
                    <a:cubicBezTo>
                      <a:pt x="917059" y="52301"/>
                      <a:pt x="922773" y="55539"/>
                      <a:pt x="927155" y="58397"/>
                    </a:cubicBezTo>
                    <a:cubicBezTo>
                      <a:pt x="994785" y="102405"/>
                      <a:pt x="1030980" y="101261"/>
                      <a:pt x="1097087" y="54777"/>
                    </a:cubicBezTo>
                    <a:cubicBezTo>
                      <a:pt x="1103945" y="50015"/>
                      <a:pt x="1118613" y="46585"/>
                      <a:pt x="1123185" y="50395"/>
                    </a:cubicBezTo>
                    <a:cubicBezTo>
                      <a:pt x="1162049" y="82020"/>
                      <a:pt x="1204532" y="78590"/>
                      <a:pt x="1249302" y="68684"/>
                    </a:cubicBezTo>
                    <a:cubicBezTo>
                      <a:pt x="1260922" y="66018"/>
                      <a:pt x="1277307" y="66018"/>
                      <a:pt x="1286069" y="72304"/>
                    </a:cubicBezTo>
                    <a:cubicBezTo>
                      <a:pt x="1327790" y="101451"/>
                      <a:pt x="1372560" y="97261"/>
                      <a:pt x="1417899" y="88688"/>
                    </a:cubicBezTo>
                    <a:cubicBezTo>
                      <a:pt x="1424948" y="87354"/>
                      <a:pt x="1433522" y="80114"/>
                      <a:pt x="1436568" y="73448"/>
                    </a:cubicBezTo>
                    <a:cubicBezTo>
                      <a:pt x="1447428" y="49825"/>
                      <a:pt x="1467813" y="41823"/>
                      <a:pt x="1490292" y="35154"/>
                    </a:cubicBezTo>
                    <a:cubicBezTo>
                      <a:pt x="1525727" y="24296"/>
                      <a:pt x="1560588" y="11532"/>
                      <a:pt x="1596213" y="1245"/>
                    </a:cubicBezTo>
                    <a:cubicBezTo>
                      <a:pt x="1604978" y="-1231"/>
                      <a:pt x="1615836" y="293"/>
                      <a:pt x="1624980" y="3150"/>
                    </a:cubicBezTo>
                    <a:cubicBezTo>
                      <a:pt x="1656223" y="12866"/>
                      <a:pt x="1676036" y="37251"/>
                      <a:pt x="1697753" y="59731"/>
                    </a:cubicBezTo>
                    <a:cubicBezTo>
                      <a:pt x="1707279" y="69638"/>
                      <a:pt x="1720423" y="76686"/>
                      <a:pt x="1733188" y="82400"/>
                    </a:cubicBezTo>
                    <a:cubicBezTo>
                      <a:pt x="1766335" y="97071"/>
                      <a:pt x="1800246" y="110215"/>
                      <a:pt x="1833775" y="124121"/>
                    </a:cubicBezTo>
                    <a:cubicBezTo>
                      <a:pt x="1837013" y="125455"/>
                      <a:pt x="1839679" y="128884"/>
                      <a:pt x="1842158" y="131742"/>
                    </a:cubicBezTo>
                    <a:cubicBezTo>
                      <a:pt x="1866922" y="161843"/>
                      <a:pt x="1891497" y="192132"/>
                      <a:pt x="1916454" y="222233"/>
                    </a:cubicBezTo>
                    <a:cubicBezTo>
                      <a:pt x="1921216" y="227947"/>
                      <a:pt x="1928076" y="232139"/>
                      <a:pt x="1933219" y="237663"/>
                    </a:cubicBezTo>
                    <a:cubicBezTo>
                      <a:pt x="1940459" y="245283"/>
                      <a:pt x="1949603" y="252524"/>
                      <a:pt x="1953413" y="261668"/>
                    </a:cubicBezTo>
                    <a:cubicBezTo>
                      <a:pt x="1965224" y="290433"/>
                      <a:pt x="1987894" y="302817"/>
                      <a:pt x="2016469" y="308151"/>
                    </a:cubicBezTo>
                    <a:cubicBezTo>
                      <a:pt x="2042570" y="313104"/>
                      <a:pt x="2068669" y="317296"/>
                      <a:pt x="2094578" y="323010"/>
                    </a:cubicBezTo>
                    <a:cubicBezTo>
                      <a:pt x="2126201" y="329868"/>
                      <a:pt x="2157636" y="337298"/>
                      <a:pt x="2188879" y="345681"/>
                    </a:cubicBezTo>
                    <a:cubicBezTo>
                      <a:pt x="2202404" y="349301"/>
                      <a:pt x="2216692" y="353491"/>
                      <a:pt x="2228314" y="360921"/>
                    </a:cubicBezTo>
                    <a:cubicBezTo>
                      <a:pt x="2260890" y="381496"/>
                      <a:pt x="2295753" y="395402"/>
                      <a:pt x="2334044" y="389878"/>
                    </a:cubicBezTo>
                    <a:cubicBezTo>
                      <a:pt x="2364715" y="385496"/>
                      <a:pt x="2390434" y="396736"/>
                      <a:pt x="2409485" y="414263"/>
                    </a:cubicBezTo>
                    <a:cubicBezTo>
                      <a:pt x="2444158" y="446078"/>
                      <a:pt x="2481305" y="438838"/>
                      <a:pt x="2518264" y="428552"/>
                    </a:cubicBezTo>
                    <a:cubicBezTo>
                      <a:pt x="2537315" y="423217"/>
                      <a:pt x="2552935" y="423979"/>
                      <a:pt x="2571034" y="429122"/>
                    </a:cubicBezTo>
                    <a:cubicBezTo>
                      <a:pt x="2612945" y="441124"/>
                      <a:pt x="2640950" y="473701"/>
                      <a:pt x="2668001" y="502276"/>
                    </a:cubicBezTo>
                    <a:cubicBezTo>
                      <a:pt x="2691054" y="526661"/>
                      <a:pt x="2716963" y="540377"/>
                      <a:pt x="2745348" y="550666"/>
                    </a:cubicBezTo>
                    <a:cubicBezTo>
                      <a:pt x="2781163" y="563810"/>
                      <a:pt x="2809548" y="558858"/>
                      <a:pt x="2826694" y="527233"/>
                    </a:cubicBezTo>
                    <a:cubicBezTo>
                      <a:pt x="2831457" y="518278"/>
                      <a:pt x="2839839" y="507800"/>
                      <a:pt x="2848793" y="505134"/>
                    </a:cubicBezTo>
                    <a:cubicBezTo>
                      <a:pt x="2892037" y="491800"/>
                      <a:pt x="2935854" y="472367"/>
                      <a:pt x="2982148" y="484179"/>
                    </a:cubicBezTo>
                    <a:cubicBezTo>
                      <a:pt x="3046158" y="500372"/>
                      <a:pt x="3108644" y="499420"/>
                      <a:pt x="3172654" y="483417"/>
                    </a:cubicBezTo>
                    <a:cubicBezTo>
                      <a:pt x="3276480" y="457508"/>
                      <a:pt x="3380305" y="430076"/>
                      <a:pt x="3489467" y="435790"/>
                    </a:cubicBezTo>
                    <a:cubicBezTo>
                      <a:pt x="3507563" y="436742"/>
                      <a:pt x="3529090" y="425121"/>
                      <a:pt x="3544713" y="413691"/>
                    </a:cubicBezTo>
                    <a:cubicBezTo>
                      <a:pt x="3574622" y="391974"/>
                      <a:pt x="3573288" y="390258"/>
                      <a:pt x="3606817" y="408167"/>
                    </a:cubicBezTo>
                    <a:cubicBezTo>
                      <a:pt x="3614819" y="412549"/>
                      <a:pt x="3624725" y="415215"/>
                      <a:pt x="3630632" y="421693"/>
                    </a:cubicBezTo>
                    <a:cubicBezTo>
                      <a:pt x="3660731" y="454650"/>
                      <a:pt x="3697880" y="446648"/>
                      <a:pt x="3734837" y="441886"/>
                    </a:cubicBezTo>
                    <a:cubicBezTo>
                      <a:pt x="3741315" y="440934"/>
                      <a:pt x="3749125" y="439600"/>
                      <a:pt x="3754652" y="442268"/>
                    </a:cubicBezTo>
                    <a:cubicBezTo>
                      <a:pt x="3779607" y="454268"/>
                      <a:pt x="3800753" y="450078"/>
                      <a:pt x="3822472" y="433694"/>
                    </a:cubicBezTo>
                    <a:cubicBezTo>
                      <a:pt x="3841331" y="419597"/>
                      <a:pt x="3863049" y="411215"/>
                      <a:pt x="3885338" y="428742"/>
                    </a:cubicBezTo>
                    <a:cubicBezTo>
                      <a:pt x="3934870" y="467605"/>
                      <a:pt x="3987829" y="469509"/>
                      <a:pt x="4043839" y="444934"/>
                    </a:cubicBezTo>
                    <a:cubicBezTo>
                      <a:pt x="4083845" y="427407"/>
                      <a:pt x="4123280" y="423407"/>
                      <a:pt x="4165383" y="441124"/>
                    </a:cubicBezTo>
                    <a:cubicBezTo>
                      <a:pt x="4181576" y="447982"/>
                      <a:pt x="4202531" y="443410"/>
                      <a:pt x="4221391" y="444934"/>
                    </a:cubicBezTo>
                    <a:cubicBezTo>
                      <a:pt x="4232060" y="445696"/>
                      <a:pt x="4243872" y="445886"/>
                      <a:pt x="4253014" y="450650"/>
                    </a:cubicBezTo>
                    <a:cubicBezTo>
                      <a:pt x="4277401" y="462843"/>
                      <a:pt x="4300070" y="478463"/>
                      <a:pt x="4324645" y="490466"/>
                    </a:cubicBezTo>
                    <a:cubicBezTo>
                      <a:pt x="4336457" y="496180"/>
                      <a:pt x="4350554" y="499228"/>
                      <a:pt x="4363890" y="499420"/>
                    </a:cubicBezTo>
                    <a:cubicBezTo>
                      <a:pt x="4403325" y="500372"/>
                      <a:pt x="4442761" y="500372"/>
                      <a:pt x="4482004" y="498658"/>
                    </a:cubicBezTo>
                    <a:cubicBezTo>
                      <a:pt x="4546776" y="495990"/>
                      <a:pt x="4612500" y="495418"/>
                      <a:pt x="4659174" y="438648"/>
                    </a:cubicBezTo>
                    <a:cubicBezTo>
                      <a:pt x="4662986" y="434076"/>
                      <a:pt x="4671176" y="431408"/>
                      <a:pt x="4677655" y="430646"/>
                    </a:cubicBezTo>
                    <a:cubicBezTo>
                      <a:pt x="4707564" y="427027"/>
                      <a:pt x="4738235" y="426645"/>
                      <a:pt x="4767764" y="420739"/>
                    </a:cubicBezTo>
                    <a:cubicBezTo>
                      <a:pt x="4791386" y="415977"/>
                      <a:pt x="4811009" y="417501"/>
                      <a:pt x="4828916" y="434266"/>
                    </a:cubicBezTo>
                    <a:cubicBezTo>
                      <a:pt x="4852348" y="456364"/>
                      <a:pt x="4880925" y="469319"/>
                      <a:pt x="4912168" y="462271"/>
                    </a:cubicBezTo>
                    <a:cubicBezTo>
                      <a:pt x="4943409" y="455412"/>
                      <a:pt x="4963984" y="470271"/>
                      <a:pt x="4987037" y="485703"/>
                    </a:cubicBezTo>
                    <a:cubicBezTo>
                      <a:pt x="5003801" y="496942"/>
                      <a:pt x="5022852" y="511040"/>
                      <a:pt x="5041521" y="512182"/>
                    </a:cubicBezTo>
                    <a:cubicBezTo>
                      <a:pt x="5083814" y="514658"/>
                      <a:pt x="5120201" y="553904"/>
                      <a:pt x="5166113" y="531615"/>
                    </a:cubicBezTo>
                    <a:cubicBezTo>
                      <a:pt x="5169161" y="530091"/>
                      <a:pt x="5174685" y="533901"/>
                      <a:pt x="5179067" y="534853"/>
                    </a:cubicBezTo>
                    <a:cubicBezTo>
                      <a:pt x="5214121" y="542093"/>
                      <a:pt x="5247078" y="535043"/>
                      <a:pt x="5272796" y="511230"/>
                    </a:cubicBezTo>
                    <a:cubicBezTo>
                      <a:pt x="5306516" y="480177"/>
                      <a:pt x="5343855" y="477129"/>
                      <a:pt x="5385384" y="487227"/>
                    </a:cubicBezTo>
                    <a:cubicBezTo>
                      <a:pt x="5398721" y="490466"/>
                      <a:pt x="5412057" y="492752"/>
                      <a:pt x="5425582" y="495418"/>
                    </a:cubicBezTo>
                    <a:cubicBezTo>
                      <a:pt x="5443870" y="499228"/>
                      <a:pt x="5462351" y="503230"/>
                      <a:pt x="5480637" y="507040"/>
                    </a:cubicBezTo>
                    <a:cubicBezTo>
                      <a:pt x="5498356" y="510850"/>
                      <a:pt x="5517979" y="517326"/>
                      <a:pt x="5531693" y="500944"/>
                    </a:cubicBezTo>
                    <a:cubicBezTo>
                      <a:pt x="5543506" y="486845"/>
                      <a:pt x="5551888" y="488179"/>
                      <a:pt x="5562746" y="500372"/>
                    </a:cubicBezTo>
                    <a:cubicBezTo>
                      <a:pt x="5600467" y="543045"/>
                      <a:pt x="5646189" y="569716"/>
                      <a:pt x="5704483" y="571620"/>
                    </a:cubicBezTo>
                    <a:cubicBezTo>
                      <a:pt x="5716485" y="572002"/>
                      <a:pt x="5728678" y="574668"/>
                      <a:pt x="5740488" y="577526"/>
                    </a:cubicBezTo>
                    <a:cubicBezTo>
                      <a:pt x="5747728" y="579241"/>
                      <a:pt x="5756493" y="581147"/>
                      <a:pt x="5760873" y="586291"/>
                    </a:cubicBezTo>
                    <a:cubicBezTo>
                      <a:pt x="5794974" y="625534"/>
                      <a:pt x="5837457" y="652777"/>
                      <a:pt x="5883751" y="674686"/>
                    </a:cubicBezTo>
                    <a:cubicBezTo>
                      <a:pt x="5900323" y="682496"/>
                      <a:pt x="5918042" y="690306"/>
                      <a:pt x="5935949" y="692592"/>
                    </a:cubicBezTo>
                    <a:cubicBezTo>
                      <a:pt x="5954617" y="694878"/>
                      <a:pt x="5974240" y="691068"/>
                      <a:pt x="5993291" y="688972"/>
                    </a:cubicBezTo>
                    <a:cubicBezTo>
                      <a:pt x="6004531" y="687830"/>
                      <a:pt x="6017485" y="688020"/>
                      <a:pt x="6026440" y="682496"/>
                    </a:cubicBezTo>
                    <a:cubicBezTo>
                      <a:pt x="6054825" y="665159"/>
                      <a:pt x="6082258" y="646491"/>
                      <a:pt x="6108738" y="626296"/>
                    </a:cubicBezTo>
                    <a:cubicBezTo>
                      <a:pt x="6131409" y="608960"/>
                      <a:pt x="6135981" y="606483"/>
                      <a:pt x="6155602" y="628202"/>
                    </a:cubicBezTo>
                    <a:cubicBezTo>
                      <a:pt x="6175797" y="650491"/>
                      <a:pt x="6200944" y="662111"/>
                      <a:pt x="6228756" y="666873"/>
                    </a:cubicBezTo>
                    <a:cubicBezTo>
                      <a:pt x="6272764" y="674304"/>
                      <a:pt x="6317151" y="680590"/>
                      <a:pt x="6361539" y="684210"/>
                    </a:cubicBezTo>
                    <a:cubicBezTo>
                      <a:pt x="6401736" y="687448"/>
                      <a:pt x="6420977" y="669922"/>
                      <a:pt x="6428979" y="630106"/>
                    </a:cubicBezTo>
                    <a:cubicBezTo>
                      <a:pt x="6433551" y="608007"/>
                      <a:pt x="6439458" y="584003"/>
                      <a:pt x="6463840" y="578098"/>
                    </a:cubicBezTo>
                    <a:cubicBezTo>
                      <a:pt x="6503658" y="568572"/>
                      <a:pt x="6544997" y="564382"/>
                      <a:pt x="6564620" y="517708"/>
                    </a:cubicBezTo>
                    <a:cubicBezTo>
                      <a:pt x="6575478" y="527995"/>
                      <a:pt x="6582146" y="534091"/>
                      <a:pt x="6588625" y="540187"/>
                    </a:cubicBezTo>
                    <a:cubicBezTo>
                      <a:pt x="6606531" y="557142"/>
                      <a:pt x="6643678" y="564382"/>
                      <a:pt x="6662541" y="549714"/>
                    </a:cubicBezTo>
                    <a:cubicBezTo>
                      <a:pt x="6690354" y="528377"/>
                      <a:pt x="6715883" y="532377"/>
                      <a:pt x="6742552" y="548952"/>
                    </a:cubicBezTo>
                    <a:cubicBezTo>
                      <a:pt x="6764841" y="562668"/>
                      <a:pt x="6788417" y="567954"/>
                      <a:pt x="6812063" y="568430"/>
                    </a:cubicBezTo>
                    <a:lnTo>
                      <a:pt x="6858001" y="562267"/>
                    </a:lnTo>
                    <a:lnTo>
                      <a:pt x="6858001" y="734520"/>
                    </a:lnTo>
                    <a:lnTo>
                      <a:pt x="6815516" y="744220"/>
                    </a:lnTo>
                    <a:cubicBezTo>
                      <a:pt x="6793035" y="749744"/>
                      <a:pt x="6771319" y="759651"/>
                      <a:pt x="6748458" y="763271"/>
                    </a:cubicBezTo>
                    <a:cubicBezTo>
                      <a:pt x="6694164" y="771843"/>
                      <a:pt x="6639488" y="777939"/>
                      <a:pt x="6584812" y="784797"/>
                    </a:cubicBezTo>
                    <a:cubicBezTo>
                      <a:pt x="6528424" y="791846"/>
                      <a:pt x="6472225" y="799276"/>
                      <a:pt x="6415833" y="805562"/>
                    </a:cubicBezTo>
                    <a:cubicBezTo>
                      <a:pt x="6384972" y="808802"/>
                      <a:pt x="6353919" y="809372"/>
                      <a:pt x="6323058" y="812420"/>
                    </a:cubicBezTo>
                    <a:cubicBezTo>
                      <a:pt x="6296005" y="815088"/>
                      <a:pt x="6269144" y="820041"/>
                      <a:pt x="6242093" y="823281"/>
                    </a:cubicBezTo>
                    <a:cubicBezTo>
                      <a:pt x="6218660" y="825947"/>
                      <a:pt x="6195037" y="827471"/>
                      <a:pt x="6171605" y="830139"/>
                    </a:cubicBezTo>
                    <a:cubicBezTo>
                      <a:pt x="6134075" y="834519"/>
                      <a:pt x="6096736" y="839473"/>
                      <a:pt x="6059397" y="844045"/>
                    </a:cubicBezTo>
                    <a:cubicBezTo>
                      <a:pt x="6043776" y="845759"/>
                      <a:pt x="6027392" y="850522"/>
                      <a:pt x="6012723" y="847665"/>
                    </a:cubicBezTo>
                    <a:cubicBezTo>
                      <a:pt x="5975764" y="840425"/>
                      <a:pt x="5939377" y="842521"/>
                      <a:pt x="5902610" y="847473"/>
                    </a:cubicBezTo>
                    <a:cubicBezTo>
                      <a:pt x="5890037" y="849190"/>
                      <a:pt x="5876511" y="848808"/>
                      <a:pt x="5864318" y="845569"/>
                    </a:cubicBezTo>
                    <a:cubicBezTo>
                      <a:pt x="5839361" y="839091"/>
                      <a:pt x="5815169" y="829947"/>
                      <a:pt x="5790592" y="821947"/>
                    </a:cubicBezTo>
                    <a:cubicBezTo>
                      <a:pt x="5787924" y="820995"/>
                      <a:pt x="5784686" y="820803"/>
                      <a:pt x="5781830" y="820233"/>
                    </a:cubicBezTo>
                    <a:cubicBezTo>
                      <a:pt x="5765635" y="816992"/>
                      <a:pt x="5749634" y="813754"/>
                      <a:pt x="5733440" y="810896"/>
                    </a:cubicBezTo>
                    <a:cubicBezTo>
                      <a:pt x="5724678" y="809372"/>
                      <a:pt x="5715723" y="809182"/>
                      <a:pt x="5706959" y="807848"/>
                    </a:cubicBezTo>
                    <a:cubicBezTo>
                      <a:pt x="5673050" y="802514"/>
                      <a:pt x="5635711" y="811468"/>
                      <a:pt x="5606372" y="788417"/>
                    </a:cubicBezTo>
                    <a:cubicBezTo>
                      <a:pt x="5587321" y="773557"/>
                      <a:pt x="5568842" y="776987"/>
                      <a:pt x="5548460" y="779273"/>
                    </a:cubicBezTo>
                    <a:cubicBezTo>
                      <a:pt x="5533027" y="780987"/>
                      <a:pt x="5517215" y="780415"/>
                      <a:pt x="5501594" y="780607"/>
                    </a:cubicBezTo>
                    <a:cubicBezTo>
                      <a:pt x="5474161" y="781177"/>
                      <a:pt x="5446728" y="781369"/>
                      <a:pt x="5419295" y="782321"/>
                    </a:cubicBezTo>
                    <a:cubicBezTo>
                      <a:pt x="5410531" y="782701"/>
                      <a:pt x="5401579" y="787465"/>
                      <a:pt x="5393005" y="786703"/>
                    </a:cubicBezTo>
                    <a:cubicBezTo>
                      <a:pt x="5353379" y="783083"/>
                      <a:pt x="5313754" y="777367"/>
                      <a:pt x="5274129" y="774129"/>
                    </a:cubicBezTo>
                    <a:cubicBezTo>
                      <a:pt x="5251650" y="772225"/>
                      <a:pt x="5228597" y="775843"/>
                      <a:pt x="5206308" y="773177"/>
                    </a:cubicBezTo>
                    <a:cubicBezTo>
                      <a:pt x="5180591" y="770129"/>
                      <a:pt x="5155445" y="762319"/>
                      <a:pt x="5129916" y="757554"/>
                    </a:cubicBezTo>
                    <a:cubicBezTo>
                      <a:pt x="5122867" y="756222"/>
                      <a:pt x="5115057" y="757936"/>
                      <a:pt x="5107627" y="758316"/>
                    </a:cubicBezTo>
                    <a:cubicBezTo>
                      <a:pt x="5099245" y="758699"/>
                      <a:pt x="5091052" y="759461"/>
                      <a:pt x="5082670" y="759651"/>
                    </a:cubicBezTo>
                    <a:cubicBezTo>
                      <a:pt x="5057141" y="760033"/>
                      <a:pt x="5031614" y="759461"/>
                      <a:pt x="5006086" y="760795"/>
                    </a:cubicBezTo>
                    <a:cubicBezTo>
                      <a:pt x="4990465" y="761557"/>
                      <a:pt x="4974082" y="769367"/>
                      <a:pt x="4959602" y="766509"/>
                    </a:cubicBezTo>
                    <a:cubicBezTo>
                      <a:pt x="4930075" y="760985"/>
                      <a:pt x="4900546" y="773367"/>
                      <a:pt x="4871019" y="763081"/>
                    </a:cubicBezTo>
                    <a:cubicBezTo>
                      <a:pt x="4861873" y="760033"/>
                      <a:pt x="4849300" y="767653"/>
                      <a:pt x="4838250" y="768033"/>
                    </a:cubicBezTo>
                    <a:cubicBezTo>
                      <a:pt x="4810627" y="768985"/>
                      <a:pt x="4783004" y="768795"/>
                      <a:pt x="4755381" y="768605"/>
                    </a:cubicBezTo>
                    <a:cubicBezTo>
                      <a:pt x="4730614" y="768415"/>
                      <a:pt x="4704895" y="771081"/>
                      <a:pt x="4681083" y="765747"/>
                    </a:cubicBezTo>
                    <a:cubicBezTo>
                      <a:pt x="4656126" y="760033"/>
                      <a:pt x="4633647" y="760795"/>
                      <a:pt x="4609452" y="767271"/>
                    </a:cubicBezTo>
                    <a:cubicBezTo>
                      <a:pt x="4592878" y="771653"/>
                      <a:pt x="4575351" y="772225"/>
                      <a:pt x="4558207" y="773557"/>
                    </a:cubicBezTo>
                    <a:cubicBezTo>
                      <a:pt x="4539728" y="775081"/>
                      <a:pt x="4519343" y="771081"/>
                      <a:pt x="4502579" y="777367"/>
                    </a:cubicBezTo>
                    <a:cubicBezTo>
                      <a:pt x="4452665" y="796038"/>
                      <a:pt x="4401419" y="800038"/>
                      <a:pt x="4349222" y="800038"/>
                    </a:cubicBezTo>
                    <a:cubicBezTo>
                      <a:pt x="4339695" y="800038"/>
                      <a:pt x="4329979" y="797372"/>
                      <a:pt x="4320837" y="794514"/>
                    </a:cubicBezTo>
                    <a:cubicBezTo>
                      <a:pt x="4267493" y="777367"/>
                      <a:pt x="4213961" y="778891"/>
                      <a:pt x="4159667" y="789370"/>
                    </a:cubicBezTo>
                    <a:cubicBezTo>
                      <a:pt x="4148427" y="791656"/>
                      <a:pt x="4135854" y="792038"/>
                      <a:pt x="4124614" y="789752"/>
                    </a:cubicBezTo>
                    <a:cubicBezTo>
                      <a:pt x="4092989" y="783083"/>
                      <a:pt x="4062318" y="772033"/>
                      <a:pt x="4030503" y="767271"/>
                    </a:cubicBezTo>
                    <a:cubicBezTo>
                      <a:pt x="3977925" y="759461"/>
                      <a:pt x="3932394" y="785749"/>
                      <a:pt x="3885338" y="802896"/>
                    </a:cubicBezTo>
                    <a:cubicBezTo>
                      <a:pt x="3840569" y="819089"/>
                      <a:pt x="3802467" y="855666"/>
                      <a:pt x="3749506" y="847473"/>
                    </a:cubicBezTo>
                    <a:cubicBezTo>
                      <a:pt x="3744173" y="846711"/>
                      <a:pt x="3738267" y="851856"/>
                      <a:pt x="3732361" y="853190"/>
                    </a:cubicBezTo>
                    <a:cubicBezTo>
                      <a:pt x="3716168" y="856810"/>
                      <a:pt x="3699976" y="861190"/>
                      <a:pt x="3683591" y="862906"/>
                    </a:cubicBezTo>
                    <a:cubicBezTo>
                      <a:pt x="3663589" y="865192"/>
                      <a:pt x="3643204" y="864430"/>
                      <a:pt x="3623201" y="866334"/>
                    </a:cubicBezTo>
                    <a:cubicBezTo>
                      <a:pt x="3597482" y="868620"/>
                      <a:pt x="3572146" y="874716"/>
                      <a:pt x="3546617" y="874716"/>
                    </a:cubicBezTo>
                    <a:cubicBezTo>
                      <a:pt x="3526042" y="874716"/>
                      <a:pt x="3505657" y="867668"/>
                      <a:pt x="3485275" y="864238"/>
                    </a:cubicBezTo>
                    <a:cubicBezTo>
                      <a:pt x="3456508" y="859476"/>
                      <a:pt x="3424883" y="860810"/>
                      <a:pt x="3399546" y="848618"/>
                    </a:cubicBezTo>
                    <a:cubicBezTo>
                      <a:pt x="3372495" y="835663"/>
                      <a:pt x="3346776" y="829757"/>
                      <a:pt x="3318771" y="833757"/>
                    </a:cubicBezTo>
                    <a:cubicBezTo>
                      <a:pt x="3309437" y="835091"/>
                      <a:pt x="3297434" y="843093"/>
                      <a:pt x="3293244" y="851284"/>
                    </a:cubicBezTo>
                    <a:cubicBezTo>
                      <a:pt x="3283908" y="869572"/>
                      <a:pt x="3271145" y="872812"/>
                      <a:pt x="3253809" y="866524"/>
                    </a:cubicBezTo>
                    <a:cubicBezTo>
                      <a:pt x="3238758" y="861190"/>
                      <a:pt x="3220280" y="858524"/>
                      <a:pt x="3209993" y="848235"/>
                    </a:cubicBezTo>
                    <a:cubicBezTo>
                      <a:pt x="3180844" y="819089"/>
                      <a:pt x="3143695" y="818136"/>
                      <a:pt x="3107500" y="810326"/>
                    </a:cubicBezTo>
                    <a:cubicBezTo>
                      <a:pt x="3085403" y="805562"/>
                      <a:pt x="3064827" y="805372"/>
                      <a:pt x="3042728" y="808610"/>
                    </a:cubicBezTo>
                    <a:cubicBezTo>
                      <a:pt x="2994722" y="815850"/>
                      <a:pt x="2948047" y="805562"/>
                      <a:pt x="2901943" y="792418"/>
                    </a:cubicBezTo>
                    <a:cubicBezTo>
                      <a:pt x="2871462" y="783655"/>
                      <a:pt x="2840219" y="778321"/>
                      <a:pt x="2809930" y="769367"/>
                    </a:cubicBezTo>
                    <a:cubicBezTo>
                      <a:pt x="2787259" y="762509"/>
                      <a:pt x="2764590" y="754316"/>
                      <a:pt x="2743826" y="743268"/>
                    </a:cubicBezTo>
                    <a:cubicBezTo>
                      <a:pt x="2713723" y="727073"/>
                      <a:pt x="2687436" y="702689"/>
                      <a:pt x="2649143" y="709167"/>
                    </a:cubicBezTo>
                    <a:cubicBezTo>
                      <a:pt x="2615421" y="714881"/>
                      <a:pt x="2584942" y="702881"/>
                      <a:pt x="2554079" y="691450"/>
                    </a:cubicBezTo>
                    <a:cubicBezTo>
                      <a:pt x="2531409" y="683068"/>
                      <a:pt x="2508742" y="674494"/>
                      <a:pt x="2485307" y="669160"/>
                    </a:cubicBezTo>
                    <a:cubicBezTo>
                      <a:pt x="2457492" y="662873"/>
                      <a:pt x="2426059" y="665541"/>
                      <a:pt x="2401292" y="653919"/>
                    </a:cubicBezTo>
                    <a:cubicBezTo>
                      <a:pt x="2375383" y="641727"/>
                      <a:pt x="2353859" y="649919"/>
                      <a:pt x="2330806" y="653349"/>
                    </a:cubicBezTo>
                    <a:cubicBezTo>
                      <a:pt x="2294039" y="658683"/>
                      <a:pt x="2257459" y="668590"/>
                      <a:pt x="2220312" y="656015"/>
                    </a:cubicBezTo>
                    <a:cubicBezTo>
                      <a:pt x="2175163" y="640775"/>
                      <a:pt x="2130393" y="624392"/>
                      <a:pt x="2085054" y="609914"/>
                    </a:cubicBezTo>
                    <a:cubicBezTo>
                      <a:pt x="2067525" y="604387"/>
                      <a:pt x="2048668" y="602101"/>
                      <a:pt x="2030378" y="599625"/>
                    </a:cubicBezTo>
                    <a:cubicBezTo>
                      <a:pt x="2013043" y="597529"/>
                      <a:pt x="1992279" y="602863"/>
                      <a:pt x="1978940" y="594863"/>
                    </a:cubicBezTo>
                    <a:cubicBezTo>
                      <a:pt x="1944649" y="574288"/>
                      <a:pt x="1909408" y="564192"/>
                      <a:pt x="1869780" y="564192"/>
                    </a:cubicBezTo>
                    <a:cubicBezTo>
                      <a:pt x="1854920" y="564192"/>
                      <a:pt x="1840441" y="555618"/>
                      <a:pt x="1825393" y="554094"/>
                    </a:cubicBezTo>
                    <a:cubicBezTo>
                      <a:pt x="1804816" y="552190"/>
                      <a:pt x="1781194" y="547045"/>
                      <a:pt x="1763287" y="554286"/>
                    </a:cubicBezTo>
                    <a:cubicBezTo>
                      <a:pt x="1721185" y="571430"/>
                      <a:pt x="1687086" y="557142"/>
                      <a:pt x="1650317" y="540187"/>
                    </a:cubicBezTo>
                    <a:cubicBezTo>
                      <a:pt x="1614120" y="523423"/>
                      <a:pt x="1576019" y="510088"/>
                      <a:pt x="1537537" y="499038"/>
                    </a:cubicBezTo>
                    <a:cubicBezTo>
                      <a:pt x="1523059" y="495038"/>
                      <a:pt x="1505724" y="501706"/>
                      <a:pt x="1489720" y="503038"/>
                    </a:cubicBezTo>
                    <a:cubicBezTo>
                      <a:pt x="1484004" y="503420"/>
                      <a:pt x="1477717" y="503992"/>
                      <a:pt x="1472575" y="502086"/>
                    </a:cubicBezTo>
                    <a:cubicBezTo>
                      <a:pt x="1422854" y="483797"/>
                      <a:pt x="1372368" y="469891"/>
                      <a:pt x="1318456" y="479415"/>
                    </a:cubicBezTo>
                    <a:cubicBezTo>
                      <a:pt x="1313504" y="480369"/>
                      <a:pt x="1307978" y="478273"/>
                      <a:pt x="1303024" y="476939"/>
                    </a:cubicBezTo>
                    <a:cubicBezTo>
                      <a:pt x="1278829" y="470081"/>
                      <a:pt x="1255206" y="459223"/>
                      <a:pt x="1230633" y="456746"/>
                    </a:cubicBezTo>
                    <a:cubicBezTo>
                      <a:pt x="1170051" y="450650"/>
                      <a:pt x="1109091" y="448172"/>
                      <a:pt x="1048125" y="444172"/>
                    </a:cubicBezTo>
                    <a:cubicBezTo>
                      <a:pt x="1044315" y="443982"/>
                      <a:pt x="1040315" y="443982"/>
                      <a:pt x="1036887" y="442648"/>
                    </a:cubicBezTo>
                    <a:cubicBezTo>
                      <a:pt x="1014406" y="434456"/>
                      <a:pt x="994785" y="437124"/>
                      <a:pt x="975733" y="452744"/>
                    </a:cubicBezTo>
                    <a:cubicBezTo>
                      <a:pt x="967350" y="459603"/>
                      <a:pt x="955920" y="463223"/>
                      <a:pt x="945444" y="467033"/>
                    </a:cubicBezTo>
                    <a:cubicBezTo>
                      <a:pt x="930011" y="472749"/>
                      <a:pt x="914200" y="478273"/>
                      <a:pt x="898198" y="481893"/>
                    </a:cubicBezTo>
                    <a:cubicBezTo>
                      <a:pt x="882384" y="485321"/>
                      <a:pt x="865430" y="490084"/>
                      <a:pt x="850189" y="487417"/>
                    </a:cubicBezTo>
                    <a:cubicBezTo>
                      <a:pt x="822756" y="482655"/>
                      <a:pt x="796655" y="471987"/>
                      <a:pt x="769605" y="464937"/>
                    </a:cubicBezTo>
                    <a:cubicBezTo>
                      <a:pt x="760270" y="462461"/>
                      <a:pt x="749982" y="462843"/>
                      <a:pt x="740268" y="462651"/>
                    </a:cubicBezTo>
                    <a:cubicBezTo>
                      <a:pt x="717977" y="462081"/>
                      <a:pt x="695116" y="467605"/>
                      <a:pt x="674923" y="451792"/>
                    </a:cubicBezTo>
                    <a:cubicBezTo>
                      <a:pt x="656255" y="436934"/>
                      <a:pt x="637392" y="441314"/>
                      <a:pt x="617772" y="452554"/>
                    </a:cubicBezTo>
                    <a:cubicBezTo>
                      <a:pt x="603673" y="460557"/>
                      <a:pt x="587672" y="466843"/>
                      <a:pt x="571860" y="469891"/>
                    </a:cubicBezTo>
                    <a:cubicBezTo>
                      <a:pt x="550141" y="474081"/>
                      <a:pt x="528615" y="475797"/>
                      <a:pt x="505182" y="473319"/>
                    </a:cubicBezTo>
                    <a:cubicBezTo>
                      <a:pt x="488607" y="471605"/>
                      <a:pt x="475081" y="470843"/>
                      <a:pt x="462126" y="460747"/>
                    </a:cubicBezTo>
                    <a:cubicBezTo>
                      <a:pt x="460032" y="459223"/>
                      <a:pt x="456222" y="458841"/>
                      <a:pt x="453364" y="459033"/>
                    </a:cubicBezTo>
                    <a:cubicBezTo>
                      <a:pt x="415835" y="462271"/>
                      <a:pt x="378686" y="460557"/>
                      <a:pt x="340774" y="458268"/>
                    </a:cubicBezTo>
                    <a:cubicBezTo>
                      <a:pt x="292579" y="455222"/>
                      <a:pt x="241901" y="464175"/>
                      <a:pt x="200182" y="496180"/>
                    </a:cubicBezTo>
                    <a:cubicBezTo>
                      <a:pt x="194085" y="500944"/>
                      <a:pt x="184941" y="503038"/>
                      <a:pt x="176939" y="504182"/>
                    </a:cubicBezTo>
                    <a:cubicBezTo>
                      <a:pt x="139219" y="509134"/>
                      <a:pt x="101308" y="512564"/>
                      <a:pt x="63587" y="518088"/>
                    </a:cubicBezTo>
                    <a:cubicBezTo>
                      <a:pt x="43012" y="521137"/>
                      <a:pt x="21486" y="523805"/>
                      <a:pt x="2817" y="532187"/>
                    </a:cubicBezTo>
                    <a:lnTo>
                      <a:pt x="0" y="533314"/>
                    </a:ln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F949591-0CAA-7648-6878-AA301D924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7778"/>
          <a:stretch/>
        </p:blipFill>
        <p:spPr>
          <a:xfrm>
            <a:off x="6729814" y="2043099"/>
            <a:ext cx="4500291" cy="38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3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AC047-2C2E-90E6-A1D0-6051DD71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en-US" b="1"/>
              <a:t>Steps to a directed conversation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6024447-65C1-8475-C424-E9860E951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" y="2109889"/>
            <a:ext cx="5927675" cy="3319498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26273-E531-6763-1515-4424D79B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Getting the issues or story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Agitation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to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Inoculation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Call the question &amp; Assignment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Follow-up plan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F55C1-6826-F000-20D8-C4ED11F79DCD}"/>
              </a:ext>
            </a:extLst>
          </p:cNvPr>
          <p:cNvSpPr txBox="1"/>
          <p:nvPr/>
        </p:nvSpPr>
        <p:spPr>
          <a:xfrm>
            <a:off x="3790765" y="5834220"/>
            <a:ext cx="791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B0F0"/>
                </a:solidFill>
              </a:rPr>
              <a:t>Ideally done individually or in small groups</a:t>
            </a:r>
          </a:p>
        </p:txBody>
      </p:sp>
    </p:spTree>
    <p:extLst>
      <p:ext uri="{BB962C8B-B14F-4D97-AF65-F5344CB8AC3E}">
        <p14:creationId xmlns:p14="http://schemas.microsoft.com/office/powerpoint/2010/main" val="229766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1EC4-3D6F-D5FF-BB2F-69EA80DD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6"/>
            <a:ext cx="10515600" cy="1325563"/>
          </a:xfrm>
        </p:spPr>
        <p:txBody>
          <a:bodyPr/>
          <a:lstStyle/>
          <a:p>
            <a:r>
              <a:rPr lang="en-US" dirty="0"/>
              <a:t>Directed conversation – intro &amp; issues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5A59BE4-9499-FFBD-EFA8-C82960F474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871173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833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BCECF-93C2-4511-FDAB-9A8E3833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437837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n-US" sz="3400" b="1" dirty="0"/>
              <a:t>Directed conversation – agitation, plan to change &amp; inoculation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A890C-62CE-265B-D569-34019027E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502" y="88777"/>
            <a:ext cx="4555782" cy="654619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3.	Agitation</a:t>
            </a:r>
          </a:p>
          <a:p>
            <a:pPr marL="0" indent="0">
              <a:buNone/>
            </a:pPr>
            <a:r>
              <a:rPr lang="en-US" sz="2400" dirty="0"/>
              <a:t>	Who has the power to make change? What will happen if we do nothing?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4.	Plan to change</a:t>
            </a:r>
          </a:p>
          <a:p>
            <a:pPr marL="0" indent="0">
              <a:buNone/>
            </a:pPr>
            <a:r>
              <a:rPr lang="en-US" sz="2400" dirty="0"/>
              <a:t>	Show that change is possible and what it will look like.  Show concrete steps that are being taken.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5.	Inoculation</a:t>
            </a:r>
          </a:p>
          <a:p>
            <a:pPr marL="0" indent="0">
              <a:buNone/>
            </a:pPr>
            <a:r>
              <a:rPr lang="en-US" sz="2400" dirty="0"/>
              <a:t>	There will be resistance, let them know what they will hear.  People will not want to change calendars.  The days will be too long for kids.  We don’t want year-round school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A59EDE0D-B7F7-56F8-97A8-C1DF2CD84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" y="3060232"/>
            <a:ext cx="5362111" cy="35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0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69D09-2CC0-B21F-C287-3AABB807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01" y="289030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sz="3100" b="1">
                <a:solidFill>
                  <a:srgbClr val="00B0F0"/>
                </a:solidFill>
              </a:rPr>
              <a:t>Directed conversation – call the question &amp; follow-up</a:t>
            </a:r>
            <a:endParaRPr lang="en-US" sz="3100" b="1" dirty="0">
              <a:solidFill>
                <a:srgbClr val="00B0F0"/>
              </a:solidFill>
            </a:endParaRPr>
          </a:p>
        </p:txBody>
      </p:sp>
      <p:cxnSp>
        <p:nvCxnSpPr>
          <p:cNvPr id="219" name="Straight Connector 20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A75E0-10E2-1724-9139-65DE1C32F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FFFF00"/>
                </a:solidFill>
              </a:rPr>
              <a:t>6.	Call the question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	What will it take to make change happen? What are they willing to do? How can change happen if no one takes action?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>
                <a:solidFill>
                  <a:srgbClr val="FFFF00"/>
                </a:solidFill>
              </a:rPr>
              <a:t>7.	Follow-up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	Make plans for next steps, keep progress on track.  Change takes time and many steps along the way.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bag, several&#10;&#10;Description automatically generated">
            <a:extLst>
              <a:ext uri="{FF2B5EF4-FFF2-40B4-BE49-F238E27FC236}">
                <a16:creationId xmlns:a16="http://schemas.microsoft.com/office/drawing/2014/main" id="{D8C10323-6CD8-8BC3-4EB9-C12C5EFEB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93" y="568956"/>
            <a:ext cx="3588640" cy="2386445"/>
          </a:xfrm>
          <a:prstGeom prst="rect">
            <a:avLst/>
          </a:prstGeom>
        </p:spPr>
      </p:pic>
      <p:sp>
        <p:nvSpPr>
          <p:cNvPr id="212" name="Rectangle 211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room, scene, gambling house&#10;&#10;Description automatically generated">
            <a:extLst>
              <a:ext uri="{FF2B5EF4-FFF2-40B4-BE49-F238E27FC236}">
                <a16:creationId xmlns:a16="http://schemas.microsoft.com/office/drawing/2014/main" id="{3B58CB2A-631A-0485-E40C-0A83ABF02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b="8676"/>
          <a:stretch/>
        </p:blipFill>
        <p:spPr>
          <a:xfrm>
            <a:off x="8024143" y="4077495"/>
            <a:ext cx="3433296" cy="21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B613C-D46A-8ED3-A029-F315880D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How do we convince skeptical partners?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83448-80AF-2E86-1724-A7A7F6D9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r="34898" b="-325"/>
          <a:stretch/>
        </p:blipFill>
        <p:spPr>
          <a:xfrm>
            <a:off x="524616" y="1616276"/>
            <a:ext cx="6007893" cy="5095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9EB1E-1DDA-AD3F-F55E-B2C78337817B}"/>
              </a:ext>
            </a:extLst>
          </p:cNvPr>
          <p:cNvSpPr txBox="1"/>
          <p:nvPr/>
        </p:nvSpPr>
        <p:spPr>
          <a:xfrm>
            <a:off x="7323834" y="1777753"/>
            <a:ext cx="3941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5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with why?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4BDA2-021F-F96D-D81E-BF2CB3A3A5DB}"/>
              </a:ext>
            </a:extLst>
          </p:cNvPr>
          <p:cNvSpPr txBox="1"/>
          <p:nvPr/>
        </p:nvSpPr>
        <p:spPr>
          <a:xfrm>
            <a:off x="6835511" y="6019821"/>
            <a:ext cx="3340225" cy="3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1386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Source:  “Start With Why” by Simon Sinek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CA3D-95F5-9A42-D3D9-17AD472BE432}"/>
              </a:ext>
            </a:extLst>
          </p:cNvPr>
          <p:cNvSpPr txBox="1"/>
          <p:nvPr/>
        </p:nvSpPr>
        <p:spPr>
          <a:xfrm>
            <a:off x="8572713" y="3765275"/>
            <a:ext cx="2842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2400" b="1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“People don’t buy WHAT you do; they buy WHY you do it.” – Simon Sinek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1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1642A-2D3A-0794-F05A-8026D679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0" y="455878"/>
            <a:ext cx="5234128" cy="1364044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Golden Circle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F7B69DB-C517-DD21-F79E-D0D64F7E8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415" y="723153"/>
            <a:ext cx="4555782" cy="5392482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sz="2800" dirty="0"/>
              <a:t>Our students deserve every opportunity to succeed.</a:t>
            </a:r>
          </a:p>
          <a:p>
            <a:r>
              <a:rPr lang="en-US" b="1" dirty="0">
                <a:solidFill>
                  <a:srgbClr val="FF0000"/>
                </a:solidFill>
              </a:rPr>
              <a:t>How?</a:t>
            </a:r>
          </a:p>
          <a:p>
            <a:pPr lvl="1"/>
            <a:r>
              <a:rPr lang="en-US" sz="2800" dirty="0"/>
              <a:t>By creating more </a:t>
            </a:r>
            <a:r>
              <a:rPr lang="en-US" sz="2800" dirty="0">
                <a:highlight>
                  <a:srgbClr val="FFFF00"/>
                </a:highlight>
              </a:rPr>
              <a:t>time on task</a:t>
            </a:r>
            <a:r>
              <a:rPr lang="en-US" sz="2800" dirty="0"/>
              <a:t> in our schools, we can meet the challenges to success our students face.</a:t>
            </a:r>
          </a:p>
          <a:p>
            <a:r>
              <a:rPr lang="en-US" b="1" dirty="0">
                <a:solidFill>
                  <a:srgbClr val="FF0000"/>
                </a:solidFill>
              </a:rPr>
              <a:t>What?</a:t>
            </a:r>
          </a:p>
          <a:p>
            <a:pPr lvl="1"/>
            <a:r>
              <a:rPr lang="en-US" sz="2800" dirty="0"/>
              <a:t>Extra work on reading, math and science</a:t>
            </a:r>
          </a:p>
          <a:p>
            <a:pPr lvl="1"/>
            <a:r>
              <a:rPr lang="en-US" sz="2800" dirty="0"/>
              <a:t>Extra SEL practices</a:t>
            </a:r>
          </a:p>
          <a:p>
            <a:pPr lvl="1"/>
            <a:r>
              <a:rPr lang="en-US" sz="2800" dirty="0"/>
              <a:t>More multi-layered student supports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F93277-3953-FD82-EEAA-AB6AE635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2" y="2059620"/>
            <a:ext cx="4741571" cy="4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6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EFC7A-ABA3-3C62-1DBD-7173348C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dirty="0"/>
              <a:t>Why focus on values?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6A12C-8F0B-1098-EF04-9B30C3F4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24" y="1756298"/>
            <a:ext cx="6997876" cy="4194628"/>
          </a:xfrm>
        </p:spPr>
        <p:txBody>
          <a:bodyPr>
            <a:normAutofit lnSpcReduction="10000"/>
          </a:bodyPr>
          <a:lstStyle/>
          <a:p>
            <a:pPr marL="150876" indent="-150876" defTabSz="603504">
              <a:spcBef>
                <a:spcPts val="660"/>
              </a:spcBef>
            </a:pP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Because 98% of all thought &amp; reasoning is unconscious</a:t>
            </a:r>
          </a:p>
          <a:p>
            <a:pPr marL="150876" indent="-150876" defTabSz="603504">
              <a:spcBef>
                <a:spcPts val="660"/>
              </a:spcBef>
            </a:pPr>
            <a:r>
              <a:rPr lang="en-US" sz="24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We make decisions based on our values and our gut more than facts and reason</a:t>
            </a:r>
          </a:p>
          <a:p>
            <a:pPr marL="150876" indent="-150876" defTabSz="603504">
              <a:spcBef>
                <a:spcPts val="660"/>
              </a:spcBef>
            </a:pP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Rational self-interest is largely a myth</a:t>
            </a:r>
          </a:p>
          <a:p>
            <a:pPr marL="150876" indent="-150876" defTabSz="603504">
              <a:spcBef>
                <a:spcPts val="660"/>
              </a:spcBef>
            </a:pPr>
            <a:r>
              <a:rPr lang="en-US" sz="24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A frame is a lens through which we filter information</a:t>
            </a:r>
          </a:p>
          <a:p>
            <a:pPr marL="452628" lvl="1" indent="-150876" defTabSz="603504">
              <a:spcBef>
                <a:spcPts val="330"/>
              </a:spcBef>
            </a:pPr>
            <a:r>
              <a:rPr lang="en-US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If information does not fit within our frame, we reject it</a:t>
            </a:r>
          </a:p>
          <a:p>
            <a:pPr marL="150876" indent="-150876" defTabSz="603504">
              <a:spcBef>
                <a:spcPts val="660"/>
              </a:spcBef>
            </a:pPr>
            <a:r>
              <a: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Our values form our frame</a:t>
            </a:r>
          </a:p>
          <a:p>
            <a:pPr marL="150876" indent="-150876" defTabSz="603504">
              <a:spcBef>
                <a:spcPts val="660"/>
              </a:spcBef>
            </a:pP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0876" indent="-150876" defTabSz="603504">
              <a:spcBef>
                <a:spcPts val="660"/>
              </a:spcBef>
            </a:pP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603504">
              <a:spcBef>
                <a:spcPts val="660"/>
              </a:spcBef>
              <a:buNone/>
            </a:pPr>
            <a:r>
              <a:rPr lang="en-US" sz="15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Source:  “Don’t Think of an Elephant” by George Lakoff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2B79BB8-FC56-0073-469A-0621B87E4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298"/>
            <a:ext cx="4051507" cy="36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8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48F5E6-4377-481A-9615-8B26AF96A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D8552057-9E04-4499-916A-649BB6B5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D1194A2F-4E63-4228-A833-4D86528EA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72135B-093B-0F27-900E-D55CD5AA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10377484" cy="1546533"/>
          </a:xfrm>
        </p:spPr>
        <p:txBody>
          <a:bodyPr anchor="t">
            <a:normAutofit/>
          </a:bodyPr>
          <a:lstStyle/>
          <a:p>
            <a:r>
              <a:rPr lang="en-US" sz="48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What HB 130 Does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2F5F5-04F6-AB64-B0F6-AC3CBD09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980142"/>
            <a:ext cx="4699459" cy="5722500"/>
          </a:xfrm>
        </p:spPr>
        <p:txBody>
          <a:bodyPr anchor="ctr">
            <a:normAutofit fontScale="92500"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Increases minimum instructional hour requirement to 1140 hours per year for all grades EXCEPT half-day kindergarten (550 hours)</a:t>
            </a:r>
            <a:endParaRPr lang="en-US" sz="2400" b="0" dirty="0">
              <a:solidFill>
                <a:srgbClr val="00206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Allows up to 60 hours of professional work time for elementary and 30 hours of professional work time for grades 7-12</a:t>
            </a:r>
            <a:endParaRPr lang="en-US" sz="2400" b="0" dirty="0">
              <a:solidFill>
                <a:schemeClr val="bg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Provides additional SEG (above the line) funding for extending the school year beyond 180 days (5-day week) or 155 days (4-day week), and even more for days above 190 days (5-day week) or 165 days (4-day week)</a:t>
            </a:r>
            <a:endParaRPr lang="en-US" sz="2400" b="0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 building with columns and statues in front of it&#10;&#10;Description automatically generated with low confidence">
            <a:extLst>
              <a:ext uri="{FF2B5EF4-FFF2-40B4-BE49-F238E27FC236}">
                <a16:creationId xmlns:a16="http://schemas.microsoft.com/office/drawing/2014/main" id="{CA3A09FF-C6FC-0052-779B-BF7DD039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4" y="1945644"/>
            <a:ext cx="6165666" cy="308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9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9361D0E-0B35-42DA-8779-9780B96F5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ECC08E-F4F5-429A-B70B-B378AC0B0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514"/>
            <a:ext cx="4767943" cy="6843486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E41D6-7387-ADB5-B980-C92B9D82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29" y="335861"/>
            <a:ext cx="3406958" cy="609849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00">
                    <a:alpha val="60000"/>
                  </a:srgbClr>
                </a:solidFill>
              </a:rPr>
              <a:t>Now that we achieved buy-in and implemented K12+, how do we know it’s working?</a:t>
            </a:r>
          </a:p>
        </p:txBody>
      </p:sp>
      <p:pic>
        <p:nvPicPr>
          <p:cNvPr id="4" name="Picture 3" descr="A picture containing person, indoor, young, hand&#10;&#10;Description automatically generated">
            <a:extLst>
              <a:ext uri="{FF2B5EF4-FFF2-40B4-BE49-F238E27FC236}">
                <a16:creationId xmlns:a16="http://schemas.microsoft.com/office/drawing/2014/main" id="{D4166DCB-E9A9-75E2-B923-85DBEE025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02" y="463763"/>
            <a:ext cx="7662083" cy="3256385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C896763-B48A-A8D3-5F55-DB96B7398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724129"/>
              </p:ext>
            </p:extLst>
          </p:nvPr>
        </p:nvGraphicFramePr>
        <p:xfrm>
          <a:off x="4907902" y="4183911"/>
          <a:ext cx="6412652" cy="2534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973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5BA6E-F45C-2DBC-E530-2189280F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en-US" sz="4000" b="1" i="1" dirty="0"/>
              <a:t>Unmeasurable indicators of success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35A2A9A-B893-A00D-46D5-26AE8667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8" b="4605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9E1C-9F62-9E95-AA34-AAA1A509A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83953"/>
            <a:ext cx="5638800" cy="1465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School climate and culture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Transform the way school is done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6" name="Freeform: Shape 6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C908-FA1D-B617-822D-68998C16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How do we ensure K12+ is sustainable?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637967-9876-59B8-05C9-DBB2201EE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 fontScale="92500"/>
          </a:bodyPr>
          <a:lstStyle/>
          <a:p>
            <a:r>
              <a:rPr lang="en-US" dirty="0"/>
              <a:t>Funding is secured in SEG (above the line) funding</a:t>
            </a:r>
          </a:p>
          <a:p>
            <a:r>
              <a:rPr lang="en-US" dirty="0">
                <a:solidFill>
                  <a:srgbClr val="FF0000"/>
                </a:solidFill>
              </a:rPr>
              <a:t>Start small, don’t jump from 175 days to 205</a:t>
            </a:r>
          </a:p>
          <a:p>
            <a:r>
              <a:rPr lang="en-US" dirty="0"/>
              <a:t>Find stable community partners</a:t>
            </a:r>
          </a:p>
          <a:p>
            <a:r>
              <a:rPr lang="en-US" dirty="0">
                <a:solidFill>
                  <a:srgbClr val="FF0000"/>
                </a:solidFill>
              </a:rPr>
              <a:t>Remember your Why</a:t>
            </a:r>
          </a:p>
          <a:p>
            <a:r>
              <a:rPr lang="en-US" dirty="0"/>
              <a:t>Never stop listening &amp; adjusting</a:t>
            </a:r>
            <a:r>
              <a:rPr lang="en-US" sz="1800" dirty="0"/>
              <a:t>	`</a:t>
            </a:r>
          </a:p>
        </p:txBody>
      </p:sp>
      <p:pic>
        <p:nvPicPr>
          <p:cNvPr id="7" name="Picture 6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4E48157-8D8B-6766-AFCD-298FEB00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574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6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ADE6D-F655-FF31-25F8-BA3C404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171426"/>
            <a:ext cx="9932691" cy="17524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K12+ Program Guidelines Manual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http://bit.ly/K12PlusManual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E0E27D8B-6AE2-7A4E-4372-84278C1BB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341" y="1856920"/>
            <a:ext cx="4552817" cy="455281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F7D1D3-1D76-4033-1CF2-04136A287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6" t="18299" r="66861" b="28095"/>
          <a:stretch/>
        </p:blipFill>
        <p:spPr>
          <a:xfrm>
            <a:off x="5695456" y="1876471"/>
            <a:ext cx="5658618" cy="45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453AD-A580-05FD-C42C-C2111E72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11" y="570867"/>
            <a:ext cx="9984615" cy="1597228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Questions? Discussion?</a:t>
            </a:r>
            <a:br>
              <a:rPr lang="en-US" sz="6000" dirty="0"/>
            </a:br>
            <a:r>
              <a:rPr lang="en-US" sz="6000" b="1" i="1" dirty="0">
                <a:solidFill>
                  <a:srgbClr val="FF0000"/>
                </a:solidFill>
              </a:rPr>
              <a:t>Thank you for your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544B-E62C-389D-B2C8-BC8CC64B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569" y="2168095"/>
            <a:ext cx="6216304" cy="406306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Nate Williams </a:t>
            </a:r>
          </a:p>
          <a:p>
            <a:pPr marL="0" indent="0">
              <a:buNone/>
            </a:pPr>
            <a:r>
              <a:rPr lang="en-US" dirty="0"/>
              <a:t>K12+ Program Director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nathan.williams@ped.nm.gov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Cell: 505-699-9791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6003D4-4C8A-F87B-6451-A9BA64C09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56" y="2269232"/>
            <a:ext cx="3462291" cy="3462291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2BBBDC96-7B9A-DB10-C474-54A009720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59" y="204854"/>
            <a:ext cx="3438507" cy="3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A704-912E-C3F0-E7E3-F06AFBEA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K12+ SEG Funding Formula</a:t>
            </a:r>
            <a:endParaRPr lang="en-US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A1F39AD-9FFE-8954-B813-B6618FA8A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6834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605D718-E93E-A9FA-50A1-20D34C86B0A2}"/>
              </a:ext>
            </a:extLst>
          </p:cNvPr>
          <p:cNvSpPr/>
          <p:nvPr/>
        </p:nvSpPr>
        <p:spPr>
          <a:xfrm>
            <a:off x="1468073" y="1750931"/>
            <a:ext cx="41441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Tier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63CCB2-51B1-54CC-820B-754233780B77}"/>
              </a:ext>
            </a:extLst>
          </p:cNvPr>
          <p:cNvSpPr/>
          <p:nvPr/>
        </p:nvSpPr>
        <p:spPr>
          <a:xfrm>
            <a:off x="2865060" y="3937520"/>
            <a:ext cx="11432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Tier 2</a:t>
            </a:r>
          </a:p>
        </p:txBody>
      </p:sp>
    </p:spTree>
    <p:extLst>
      <p:ext uri="{BB962C8B-B14F-4D97-AF65-F5344CB8AC3E}">
        <p14:creationId xmlns:p14="http://schemas.microsoft.com/office/powerpoint/2010/main" val="189451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FF7AE-802F-8385-04C8-9702101CD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-3049" y="158611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6E8825-1238-B4FD-409F-168E0378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9" y="720085"/>
            <a:ext cx="5155263" cy="39945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 (*may*) count!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Out-of-school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time programs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may count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toward K12+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days </a:t>
            </a:r>
            <a:r>
              <a:rPr lang="en-US" sz="4000" b="1" i="1" u="sng" dirty="0">
                <a:solidFill>
                  <a:srgbClr val="FFFFFF"/>
                </a:solidFill>
              </a:rPr>
              <a:t>IF</a:t>
            </a:r>
            <a:r>
              <a:rPr lang="en-US" sz="4000" dirty="0">
                <a:solidFill>
                  <a:srgbClr val="FFFFFF"/>
                </a:solidFill>
              </a:rPr>
              <a:t>: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EA5C8-27AA-62C9-9985-24468A815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022" y="720085"/>
            <a:ext cx="8140816" cy="6187811"/>
          </a:xfrm>
        </p:spPr>
        <p:txBody>
          <a:bodyPr anchor="ctr">
            <a:normAutofit/>
          </a:bodyPr>
          <a:lstStyle/>
          <a:p>
            <a:pPr lvl="1"/>
            <a:r>
              <a:rPr lang="en-US" dirty="0">
                <a:solidFill>
                  <a:srgbClr val="00B0F0"/>
                </a:solidFill>
              </a:rPr>
              <a:t>The program takes place outside the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B0F0"/>
                </a:solidFill>
              </a:rPr>
              <a:t>normal school day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The program is offered to all students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The program is tied to curriculum goals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Transportation to/from the program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92D050"/>
                </a:solidFill>
              </a:rPr>
              <a:t>is provided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 healthy snack is provided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The program runs for at least 2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92D050"/>
                </a:solidFill>
              </a:rPr>
              <a:t>continuous hours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The program is not funded by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B0F0"/>
                </a:solidFill>
              </a:rPr>
              <a:t>another source, such as 21</a:t>
            </a:r>
            <a:r>
              <a:rPr lang="en-US" baseline="30000" dirty="0">
                <a:solidFill>
                  <a:srgbClr val="00B0F0"/>
                </a:solidFill>
              </a:rPr>
              <a:t>st</a:t>
            </a:r>
            <a:r>
              <a:rPr lang="en-US" dirty="0">
                <a:solidFill>
                  <a:srgbClr val="00B0F0"/>
                </a:solidFill>
              </a:rPr>
              <a:t> CCLC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The program is free for students 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to participate</a:t>
            </a:r>
          </a:p>
        </p:txBody>
      </p:sp>
    </p:spTree>
    <p:extLst>
      <p:ext uri="{BB962C8B-B14F-4D97-AF65-F5344CB8AC3E}">
        <p14:creationId xmlns:p14="http://schemas.microsoft.com/office/powerpoint/2010/main" val="32610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E53DE-6428-F2FA-9BD8-4DB8CC50C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A0E46A-BC3A-9D77-7378-AE5A876FD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327962"/>
            <a:ext cx="5155261" cy="407204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Once those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conditions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are met…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79C43-2F78-AD6A-579A-3B5809C97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242596"/>
            <a:ext cx="5897157" cy="6316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Every 8 hours of K12+ OST will count as one (1) additional day for K12+ purposes, up to 6 days of K12+ days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	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6B380-EE1D-5E04-4408-AD2DD603BE9A}"/>
              </a:ext>
            </a:extLst>
          </p:cNvPr>
          <p:cNvSpPr txBox="1"/>
          <p:nvPr/>
        </p:nvSpPr>
        <p:spPr>
          <a:xfrm>
            <a:off x="116038" y="4059342"/>
            <a:ext cx="11928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C0C0C0"/>
                </a:highlight>
              </a:rPr>
              <a:t>Example:	A school provides 2 hours of qualifying OST once a week for 4 weeks, that would add an additional day for K12+ funding without adding an additional instructional day.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D53D8-020A-2CEE-64D4-37141DE1895B}"/>
              </a:ext>
            </a:extLst>
          </p:cNvPr>
          <p:cNvSpPr/>
          <p:nvPr/>
        </p:nvSpPr>
        <p:spPr>
          <a:xfrm>
            <a:off x="8559756" y="5934670"/>
            <a:ext cx="357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…like 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Magic</a:t>
            </a:r>
          </a:p>
        </p:txBody>
      </p:sp>
    </p:spTree>
    <p:extLst>
      <p:ext uri="{BB962C8B-B14F-4D97-AF65-F5344CB8AC3E}">
        <p14:creationId xmlns:p14="http://schemas.microsoft.com/office/powerpoint/2010/main" val="416339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023ED-BB85-6B36-B023-AC1846C1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3"/>
            <a:ext cx="2910051" cy="5576768"/>
          </a:xfrm>
        </p:spPr>
        <p:txBody>
          <a:bodyPr anchor="t">
            <a:normAutofit/>
          </a:bodyPr>
          <a:lstStyle/>
          <a:p>
            <a:r>
              <a:rPr lang="en-US" sz="4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How do schools get this funding?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118" y="0"/>
            <a:ext cx="752987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6" y="4006121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FED29-E22D-0996-F5E5-39E05E5C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965" y="1146685"/>
            <a:ext cx="5605390" cy="5067845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There’s no application process, it’s part of SEG (above the line) funding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Will be determined through regular budget and calendar process &amp; automatically awarded if qualified</a:t>
            </a:r>
            <a:endParaRPr lang="en-US" b="0" dirty="0">
              <a:solidFill>
                <a:srgbClr val="0070C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Schools will need to demonstrate that the number of instructional hours is </a:t>
            </a:r>
            <a:r>
              <a:rPr lang="en-US" b="1" i="0" u="sng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 less than the previous year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red apple on top of a stack of money&#10;&#10;Description automatically generated with low confidence">
            <a:extLst>
              <a:ext uri="{FF2B5EF4-FFF2-40B4-BE49-F238E27FC236}">
                <a16:creationId xmlns:a16="http://schemas.microsoft.com/office/drawing/2014/main" id="{EA79AFC6-0A6C-DBD6-00CE-B8CF0A99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8831"/>
            <a:ext cx="5403147" cy="30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5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9E0804-C29E-8AB3-830C-40C99E95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Why should we participate?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054F8-D63D-7512-7FE5-93C54DF31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1740023"/>
            <a:ext cx="9496427" cy="47155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Mexico is lagging other states in academic achievement</a:t>
            </a:r>
          </a:p>
          <a:p>
            <a:pPr lvl="1"/>
            <a:r>
              <a:rPr lang="en-US" sz="2800" dirty="0">
                <a:highlight>
                  <a:srgbClr val="FFFF00"/>
                </a:highlight>
              </a:rPr>
              <a:t>NM ranks below 48 other states/jurisdictions in NAEP testing</a:t>
            </a:r>
          </a:p>
          <a:p>
            <a:r>
              <a:rPr lang="en-US" dirty="0"/>
              <a:t>New Mexico has a larger percentage of students needing more educational attention</a:t>
            </a:r>
          </a:p>
          <a:p>
            <a:pPr lvl="1"/>
            <a:r>
              <a:rPr lang="en-US" sz="2800" dirty="0">
                <a:highlight>
                  <a:srgbClr val="FFFF00"/>
                </a:highlight>
              </a:rPr>
              <a:t>52% of NM students scored below NAEP basic level (National avg. 39%)</a:t>
            </a:r>
            <a:r>
              <a:rPr lang="en-US" sz="2800" dirty="0"/>
              <a:t>	</a:t>
            </a:r>
          </a:p>
          <a:p>
            <a:r>
              <a:rPr lang="en-US" dirty="0"/>
              <a:t>New Mexico’s students lost ground in the pandemic</a:t>
            </a:r>
          </a:p>
          <a:p>
            <a:pPr lvl="1"/>
            <a:r>
              <a:rPr lang="en-US" sz="2800" dirty="0">
                <a:highlight>
                  <a:srgbClr val="FFFF00"/>
                </a:highlight>
              </a:rPr>
              <a:t>NAEP score avg. dropped from 208 in 2019 to 202 in 2022</a:t>
            </a:r>
          </a:p>
          <a:p>
            <a:endParaRPr lang="en-US" sz="5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i="1" dirty="0">
                <a:solidFill>
                  <a:srgbClr val="FF0000"/>
                </a:solidFill>
              </a:rPr>
              <a:t>Source:  2022 Reading State Snapshot Report, National Center for Education Statistics </a:t>
            </a:r>
            <a:r>
              <a:rPr lang="en-US" sz="1600" dirty="0">
                <a:hlinkClick r:id="rId2"/>
              </a:rPr>
              <a:t>https://nces.ed.gov/nationsreportcard/subject/publications/stt2022/pdf/2023010NM4.pdf</a:t>
            </a:r>
            <a:endParaRPr lang="en-US" sz="1600" dirty="0"/>
          </a:p>
          <a:p>
            <a:pPr marL="0" indent="0">
              <a:buNone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77130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C99E8EC-08A0-496B-CA9A-FB78F1670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0" t="6995" r="27476" b="2745"/>
          <a:stretch/>
        </p:blipFill>
        <p:spPr>
          <a:xfrm>
            <a:off x="702696" y="514905"/>
            <a:ext cx="3712084" cy="5716252"/>
          </a:xfrm>
          <a:prstGeom prst="rect">
            <a:avLst/>
          </a:prstGeom>
        </p:spPr>
      </p:pic>
      <p:sp>
        <p:nvSpPr>
          <p:cNvPr id="24" name="Right Triangle 1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242A6-F382-9ADB-5763-A0DCCDEB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1188637"/>
            <a:ext cx="5642312" cy="1597228"/>
          </a:xfrm>
        </p:spPr>
        <p:txBody>
          <a:bodyPr>
            <a:normAutofit/>
          </a:bodyPr>
          <a:lstStyle/>
          <a:p>
            <a:r>
              <a:rPr lang="en-US" sz="5000"/>
              <a:t>What can be done with the extra time?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F08404B-80CC-FDE5-C1BB-CD057779FB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571715"/>
              </p:ext>
            </p:extLst>
          </p:nvPr>
        </p:nvGraphicFramePr>
        <p:xfrm>
          <a:off x="5756106" y="2624205"/>
          <a:ext cx="4505654" cy="312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68454FF-2D48-2D92-52BB-F9F794F75455}"/>
              </a:ext>
            </a:extLst>
          </p:cNvPr>
          <p:cNvSpPr/>
          <p:nvPr/>
        </p:nvSpPr>
        <p:spPr>
          <a:xfrm>
            <a:off x="5875837" y="2559981"/>
            <a:ext cx="3510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7190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712CA-6CE5-2F84-5595-4A75D0CD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In short, there’s no single answer…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A1D37A-0551-9E60-3F21-A90B40E98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85880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36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3359a3-b34f-4953-a9b9-095ef3d15ac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684990EF939B4A9094157505494CDB" ma:contentTypeVersion="10" ma:contentTypeDescription="Create a new document." ma:contentTypeScope="" ma:versionID="6b23e03a2ee8ed03ea40b987058b835e">
  <xsd:schema xmlns:xsd="http://www.w3.org/2001/XMLSchema" xmlns:xs="http://www.w3.org/2001/XMLSchema" xmlns:p="http://schemas.microsoft.com/office/2006/metadata/properties" xmlns:ns3="cb3359a3-b34f-4953-a9b9-095ef3d15ace" xmlns:ns4="6acf861b-2335-48b1-87f3-d9f8269df393" targetNamespace="http://schemas.microsoft.com/office/2006/metadata/properties" ma:root="true" ma:fieldsID="e0654fbab4c8a7f0552328b08b44b062" ns3:_="" ns4:_="">
    <xsd:import namespace="cb3359a3-b34f-4953-a9b9-095ef3d15ace"/>
    <xsd:import namespace="6acf861b-2335-48b1-87f3-d9f8269df3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359a3-b34f-4953-a9b9-095ef3d15a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861b-2335-48b1-87f3-d9f8269df3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06FC69-06F5-4537-8DF3-DFEB412AFEC4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acf861b-2335-48b1-87f3-d9f8269df393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cb3359a3-b34f-4953-a9b9-095ef3d15ace"/>
  </ds:schemaRefs>
</ds:datastoreItem>
</file>

<file path=customXml/itemProps2.xml><?xml version="1.0" encoding="utf-8"?>
<ds:datastoreItem xmlns:ds="http://schemas.openxmlformats.org/officeDocument/2006/customXml" ds:itemID="{F9645038-6AAA-41A8-90F3-E92CF853D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089F64-68E7-45E9-83B0-7D57D29C3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3359a3-b34f-4953-a9b9-095ef3d15ace"/>
    <ds:schemaRef ds:uri="6acf861b-2335-48b1-87f3-d9f8269df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22047</TotalTime>
  <Words>1346</Words>
  <Application>Microsoft Office PowerPoint</Application>
  <PresentationFormat>Widescreen</PresentationFormat>
  <Paragraphs>157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Additional Instructional  Time And K12+</vt:lpstr>
      <vt:lpstr>What HB 130 Does</vt:lpstr>
      <vt:lpstr>K12+ SEG Funding Formula</vt:lpstr>
      <vt:lpstr>OST (*may*) count!  Out-of-school  time programs  may count  toward K12+  days IF: </vt:lpstr>
      <vt:lpstr>Once those  conditions  are met…</vt:lpstr>
      <vt:lpstr>How do schools get this funding?</vt:lpstr>
      <vt:lpstr>Why should we participate?</vt:lpstr>
      <vt:lpstr>What can be done with the extra time?</vt:lpstr>
      <vt:lpstr>In short, there’s no single answer…</vt:lpstr>
      <vt:lpstr>We do not expect you to implement this overnight</vt:lpstr>
      <vt:lpstr>Necessary elements for successful K12+</vt:lpstr>
      <vt:lpstr>How do we make K12+ implementation successful?</vt:lpstr>
      <vt:lpstr>Steps to a directed conversation </vt:lpstr>
      <vt:lpstr>Directed conversation – intro &amp; issues</vt:lpstr>
      <vt:lpstr>Directed conversation – agitation, plan to change &amp; inoculation</vt:lpstr>
      <vt:lpstr>Directed conversation – call the question &amp; follow-up</vt:lpstr>
      <vt:lpstr>How do we convince skeptical partners?</vt:lpstr>
      <vt:lpstr>Our Golden Circle</vt:lpstr>
      <vt:lpstr>Why focus on values?</vt:lpstr>
      <vt:lpstr>Now that we achieved buy-in and implemented K12+, how do we know it’s working?</vt:lpstr>
      <vt:lpstr>Unmeasurable indicators of success</vt:lpstr>
      <vt:lpstr>How do we ensure K12+ is sustainable?</vt:lpstr>
      <vt:lpstr>K12+ Program Guidelines Manual http://bit.ly/K12PlusManual </vt:lpstr>
      <vt:lpstr>Questions? Discussion? Thank you for your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Additional Instructional Hours and K-12+ </dc:title>
  <dc:creator>Williams, Nathan, PED</dc:creator>
  <cp:lastModifiedBy>Williams, Nathan, PED</cp:lastModifiedBy>
  <cp:revision>9</cp:revision>
  <dcterms:created xsi:type="dcterms:W3CDTF">2023-03-21T17:33:34Z</dcterms:created>
  <dcterms:modified xsi:type="dcterms:W3CDTF">2023-05-07T08:22:59Z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0x010100E9684990EF939B4A9094157505494CDB</vt:lpwstr>
  </property>
</Properties>
</file>