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8"/>
  </p:notesMasterIdLst>
  <p:sldIdLst>
    <p:sldId id="256" r:id="rId2"/>
    <p:sldId id="259" r:id="rId3"/>
    <p:sldId id="260" r:id="rId4"/>
    <p:sldId id="263" r:id="rId5"/>
    <p:sldId id="264" r:id="rId6"/>
    <p:sldId id="265" r:id="rId7"/>
    <p:sldId id="288" r:id="rId8"/>
    <p:sldId id="269" r:id="rId9"/>
    <p:sldId id="270" r:id="rId10"/>
    <p:sldId id="274" r:id="rId11"/>
    <p:sldId id="272" r:id="rId12"/>
    <p:sldId id="278" r:id="rId13"/>
    <p:sldId id="280" r:id="rId14"/>
    <p:sldId id="287" r:id="rId15"/>
    <p:sldId id="273" r:id="rId16"/>
    <p:sldId id="271" r:id="rId17"/>
    <p:sldId id="285" r:id="rId18"/>
    <p:sldId id="279" r:id="rId19"/>
    <p:sldId id="286" r:id="rId20"/>
    <p:sldId id="281" r:id="rId21"/>
    <p:sldId id="277" r:id="rId22"/>
    <p:sldId id="276" r:id="rId23"/>
    <p:sldId id="284" r:id="rId24"/>
    <p:sldId id="275" r:id="rId25"/>
    <p:sldId id="261" r:id="rId26"/>
    <p:sldId id="262" r:id="rId27"/>
  </p:sldIdLst>
  <p:sldSz cx="12192000" cy="6858000"/>
  <p:notesSz cx="6858000" cy="9144000"/>
  <p:embeddedFontLst>
    <p:embeddedFont>
      <p:font typeface="Book Antiqua" panose="020406020503050303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84"/>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L="914400" marR="0" lvl="1"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2pPr>
            <a:lvl3pPr marL="1371600" marR="0" lvl="2"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3pPr>
            <a:lvl4pPr marL="1828800" marR="0" lvl="3"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4pPr>
            <a:lvl5pPr marL="2286000" marR="0" lvl="4"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5pPr>
            <a:lvl6pPr marL="2743200" marR="0" lvl="5"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6pPr>
            <a:lvl7pPr marL="3200400" marR="0" lvl="6"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7pPr>
            <a:lvl8pPr marL="3657600" marR="0" lvl="7"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8pPr>
            <a:lvl9pPr marL="4114800" marR="0" lvl="8"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Book Antiqua"/>
                <a:ea typeface="Book Antiqua"/>
                <a:cs typeface="Book Antiqua"/>
                <a:sym typeface="Book Antiqua"/>
              </a:rPr>
              <a:t>‹#›</a:t>
            </a:fld>
            <a:endParaRPr sz="12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a:latin typeface="Arial"/>
                <a:ea typeface="Arial"/>
                <a:cs typeface="Arial"/>
                <a:sym typeface="Arial"/>
              </a:rPr>
              <a:t>To change the  image on this slide, select the picture and delete it. Then click the Pictures icon in the placeholder to insert your own image.</a:t>
            </a:r>
            <a:endParaRPr/>
          </a:p>
          <a:p>
            <a:pPr marL="0" lvl="0" indent="0" algn="l" rtl="0">
              <a:spcBef>
                <a:spcPts val="0"/>
              </a:spcBef>
              <a:spcAft>
                <a:spcPts val="0"/>
              </a:spcAft>
              <a:buNone/>
            </a:pPr>
            <a:endParaRPr/>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47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5536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065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600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72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4129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2854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7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425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43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43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9962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561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228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2207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365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97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518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450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608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34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25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62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85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18"/>
        <p:cNvGrpSpPr/>
        <p:nvPr/>
      </p:nvGrpSpPr>
      <p:grpSpPr>
        <a:xfrm>
          <a:off x="0" y="0"/>
          <a:ext cx="0" cy="0"/>
          <a:chOff x="0" y="0"/>
          <a:chExt cx="0" cy="0"/>
        </a:xfrm>
      </p:grpSpPr>
      <p:sp>
        <p:nvSpPr>
          <p:cNvPr id="19" name="Google Shape;19;p2"/>
          <p:cNvSpPr/>
          <p:nvPr/>
        </p:nvSpPr>
        <p:spPr>
          <a:xfrm>
            <a:off x="6540504" y="0"/>
            <a:ext cx="5651496"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20" name="Google Shape;20;p2"/>
          <p:cNvSpPr/>
          <p:nvPr/>
        </p:nvSpPr>
        <p:spPr>
          <a:xfrm>
            <a:off x="6256868"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21" name="Google Shape;21;p2"/>
          <p:cNvSpPr/>
          <p:nvPr/>
        </p:nvSpPr>
        <p:spPr>
          <a:xfrm>
            <a:off x="5979587"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22" name="Google Shape;22;p2"/>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 descr="An empty placeholder to add an image. Click on the placeholder and select the image that you wish to add"/>
          <p:cNvSpPr>
            <a:spLocks noGrp="1"/>
          </p:cNvSpPr>
          <p:nvPr>
            <p:ph type="pic" idx="2"/>
          </p:nvPr>
        </p:nvSpPr>
        <p:spPr>
          <a:xfrm>
            <a:off x="6743703" y="0"/>
            <a:ext cx="5448297" cy="6858000"/>
          </a:xfrm>
          <a:prstGeom prst="rect">
            <a:avLst/>
          </a:prstGeom>
          <a:noFill/>
          <a:ln>
            <a:noFill/>
          </a:ln>
        </p:spPr>
      </p:sp>
      <p:sp>
        <p:nvSpPr>
          <p:cNvPr id="24" name="Google Shape;24;p2"/>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8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descr="An empty placeholder to add an image. Click on the placeholder and select the image that you wish to add"/>
          <p:cNvSpPr>
            <a:spLocks noGrp="1"/>
          </p:cNvSpPr>
          <p:nvPr>
            <p:ph type="pic" idx="2"/>
          </p:nvPr>
        </p:nvSpPr>
        <p:spPr>
          <a:xfrm>
            <a:off x="4724400" y="1828801"/>
            <a:ext cx="6172200" cy="4343400"/>
          </a:xfrm>
          <a:prstGeom prst="rect">
            <a:avLst/>
          </a:prstGeom>
          <a:noFill/>
          <a:ln>
            <a:noFill/>
          </a:ln>
        </p:spPr>
      </p:sp>
      <p:sp>
        <p:nvSpPr>
          <p:cNvPr id="79" name="Google Shape;79;p11"/>
          <p:cNvSpPr txBox="1">
            <a:spLocks noGrp="1"/>
          </p:cNvSpPr>
          <p:nvPr>
            <p:ph type="body" idx="1"/>
          </p:nvPr>
        </p:nvSpPr>
        <p:spPr>
          <a:xfrm>
            <a:off x="1295400" y="1828800"/>
            <a:ext cx="3017520" cy="43434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Clr>
                <a:srgbClr val="3A3D4B"/>
              </a:buClr>
              <a:buSzPts val="2000"/>
              <a:buNone/>
              <a:defRPr sz="20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80" name="Google Shape;80;p11"/>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83"/>
        <p:cNvGrpSpPr/>
        <p:nvPr/>
      </p:nvGrpSpPr>
      <p:grpSpPr>
        <a:xfrm>
          <a:off x="0" y="0"/>
          <a:ext cx="0" cy="0"/>
          <a:chOff x="0" y="0"/>
          <a:chExt cx="0" cy="0"/>
        </a:xfrm>
      </p:grpSpPr>
      <p:sp>
        <p:nvSpPr>
          <p:cNvPr id="84" name="Google Shape;84;p12"/>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85" name="Google Shape;85;p12"/>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86" name="Google Shape;86;p12"/>
          <p:cNvSpPr/>
          <p:nvPr/>
        </p:nvSpPr>
        <p:spPr>
          <a:xfrm>
            <a:off x="1295400"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87" name="Google Shape;87;p12"/>
          <p:cNvSpPr/>
          <p:nvPr/>
        </p:nvSpPr>
        <p:spPr>
          <a:xfrm>
            <a:off x="6324599"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88" name="Google Shape;88;p12"/>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2" descr="An empty placeholder to add an image. Click on the placeholder and select the image that you wish to add"/>
          <p:cNvSpPr>
            <a:spLocks noGrp="1"/>
          </p:cNvSpPr>
          <p:nvPr>
            <p:ph type="pic" idx="2"/>
          </p:nvPr>
        </p:nvSpPr>
        <p:spPr>
          <a:xfrm>
            <a:off x="1298448" y="1828801"/>
            <a:ext cx="4572000" cy="3428999"/>
          </a:xfrm>
          <a:prstGeom prst="rect">
            <a:avLst/>
          </a:prstGeom>
          <a:noFill/>
          <a:ln>
            <a:noFill/>
          </a:ln>
        </p:spPr>
      </p:sp>
      <p:sp>
        <p:nvSpPr>
          <p:cNvPr id="90" name="Google Shape;90;p12"/>
          <p:cNvSpPr txBox="1">
            <a:spLocks noGrp="1"/>
          </p:cNvSpPr>
          <p:nvPr>
            <p:ph type="body" idx="1"/>
          </p:nvPr>
        </p:nvSpPr>
        <p:spPr>
          <a:xfrm>
            <a:off x="1371273"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91" name="Google Shape;91;p12" descr="An empty placeholder to add an image. Click on the placeholder and select the image that you wish to add"/>
          <p:cNvSpPr>
            <a:spLocks noGrp="1"/>
          </p:cNvSpPr>
          <p:nvPr>
            <p:ph type="pic" idx="3"/>
          </p:nvPr>
        </p:nvSpPr>
        <p:spPr>
          <a:xfrm>
            <a:off x="6324600" y="1828801"/>
            <a:ext cx="4572000" cy="3428999"/>
          </a:xfrm>
          <a:prstGeom prst="rect">
            <a:avLst/>
          </a:prstGeom>
          <a:noFill/>
          <a:ln>
            <a:noFill/>
          </a:ln>
        </p:spPr>
      </p:sp>
      <p:sp>
        <p:nvSpPr>
          <p:cNvPr id="92" name="Google Shape;92;p12"/>
          <p:cNvSpPr txBox="1">
            <a:spLocks noGrp="1"/>
          </p:cNvSpPr>
          <p:nvPr>
            <p:ph type="body" idx="4"/>
          </p:nvPr>
        </p:nvSpPr>
        <p:spPr>
          <a:xfrm>
            <a:off x="6412954"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93" name="Google Shape;93;p12"/>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99" name="Google Shape;99;p1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28" name="Google Shape;28;p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sp>
        <p:nvSpPr>
          <p:cNvPr id="32" name="Google Shape;32;p4"/>
          <p:cNvSpPr/>
          <p:nvPr/>
        </p:nvSpPr>
        <p:spPr>
          <a:xfrm>
            <a:off x="8429022" y="0"/>
            <a:ext cx="3762978" cy="6858000"/>
          </a:xfrm>
          <a:custGeom>
            <a:avLst/>
            <a:gdLst/>
            <a:ahLst/>
            <a:cxnLst/>
            <a:rect l="l" t="t" r="r" b="b"/>
            <a:pathLst>
              <a:path w="3762978" h="6858000" extrusionOk="0">
                <a:moveTo>
                  <a:pt x="0" y="0"/>
                </a:moveTo>
                <a:lnTo>
                  <a:pt x="3762978" y="0"/>
                </a:lnTo>
                <a:lnTo>
                  <a:pt x="3762978" y="6858000"/>
                </a:lnTo>
                <a:lnTo>
                  <a:pt x="338667" y="6858000"/>
                </a:lnTo>
                <a:lnTo>
                  <a:pt x="1189567"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33" name="Google Shape;33;p4"/>
          <p:cNvSpPr/>
          <p:nvPr/>
        </p:nvSpPr>
        <p:spPr>
          <a:xfrm>
            <a:off x="8145385"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34" name="Google Shape;34;p4"/>
          <p:cNvSpPr/>
          <p:nvPr/>
        </p:nvSpPr>
        <p:spPr>
          <a:xfrm>
            <a:off x="7807568"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35" name="Google Shape;35;p4"/>
          <p:cNvSpPr txBox="1">
            <a:spLocks noGrp="1"/>
          </p:cNvSpPr>
          <p:nvPr>
            <p:ph type="ctrTitle"/>
          </p:nvPr>
        </p:nvSpPr>
        <p:spPr>
          <a:xfrm>
            <a:off x="1295400" y="1873584"/>
            <a:ext cx="640080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subTitle" idx="1"/>
          </p:nvPr>
        </p:nvSpPr>
        <p:spPr>
          <a:xfrm>
            <a:off x="1295400" y="4572000"/>
            <a:ext cx="640080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7"/>
        <p:cNvGrpSpPr/>
        <p:nvPr/>
      </p:nvGrpSpPr>
      <p:grpSpPr>
        <a:xfrm>
          <a:off x="0" y="0"/>
          <a:ext cx="0" cy="0"/>
          <a:chOff x="0" y="0"/>
          <a:chExt cx="0" cy="0"/>
        </a:xfrm>
      </p:grpSpPr>
      <p:sp>
        <p:nvSpPr>
          <p:cNvPr id="38" name="Google Shape;38;p5"/>
          <p:cNvSpPr/>
          <p:nvPr/>
        </p:nvSpPr>
        <p:spPr>
          <a:xfrm>
            <a:off x="9622368" y="0"/>
            <a:ext cx="2569632" cy="6858000"/>
          </a:xfrm>
          <a:custGeom>
            <a:avLst/>
            <a:gdLst/>
            <a:ahLst/>
            <a:cxnLst/>
            <a:rect l="l" t="t" r="r" b="b"/>
            <a:pathLst>
              <a:path w="1927224" h="6858000" extrusionOk="0">
                <a:moveTo>
                  <a:pt x="0" y="0"/>
                </a:moveTo>
                <a:lnTo>
                  <a:pt x="1927224" y="0"/>
                </a:lnTo>
                <a:lnTo>
                  <a:pt x="1927224" y="6858000"/>
                </a:lnTo>
                <a:lnTo>
                  <a:pt x="254000" y="6858000"/>
                </a:lnTo>
                <a:lnTo>
                  <a:pt x="892175"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39" name="Google Shape;39;p5"/>
          <p:cNvSpPr/>
          <p:nvPr/>
        </p:nvSpPr>
        <p:spPr>
          <a:xfrm>
            <a:off x="9237132"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outerShdw blurRad="101600" dist="50800" algn="l" rotWithShape="0">
              <a:srgbClr val="000000">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40" name="Google Shape;40;p5"/>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srgbClr val="000000">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41" name="Google Shape;41;p5"/>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42" name="Google Shape;42;p5"/>
          <p:cNvSpPr txBox="1">
            <a:spLocks noGrp="1"/>
          </p:cNvSpPr>
          <p:nvPr>
            <p:ph type="title"/>
          </p:nvPr>
        </p:nvSpPr>
        <p:spPr>
          <a:xfrm>
            <a:off x="1295398" y="2914650"/>
            <a:ext cx="8046720" cy="15573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3200"/>
              <a:buFont typeface="Calibri"/>
              <a:buNone/>
              <a:defRPr sz="3200">
                <a:solidFill>
                  <a:srgbClr val="3A3D4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1295398" y="4589463"/>
            <a:ext cx="8046718" cy="10112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rgbClr val="3A3D4B"/>
              </a:buClr>
              <a:buSzPts val="2400"/>
              <a:buNone/>
              <a:defRPr sz="2400">
                <a:solidFill>
                  <a:srgbClr val="3A3D4B"/>
                </a:solidFill>
              </a:defRPr>
            </a:lvl1pPr>
            <a:lvl2pPr marL="914400" lvl="1" indent="-228600" algn="l">
              <a:lnSpc>
                <a:spcPct val="90000"/>
              </a:lnSpc>
              <a:spcBef>
                <a:spcPts val="1000"/>
              </a:spcBef>
              <a:spcAft>
                <a:spcPts val="0"/>
              </a:spcAft>
              <a:buSzPts val="2000"/>
              <a:buNone/>
              <a:defRPr sz="2000">
                <a:solidFill>
                  <a:srgbClr val="999999"/>
                </a:solidFill>
              </a:defRPr>
            </a:lvl2pPr>
            <a:lvl3pPr marL="1371600" lvl="2" indent="-228600" algn="l">
              <a:lnSpc>
                <a:spcPct val="90000"/>
              </a:lnSpc>
              <a:spcBef>
                <a:spcPts val="800"/>
              </a:spcBef>
              <a:spcAft>
                <a:spcPts val="0"/>
              </a:spcAft>
              <a:buSzPts val="1800"/>
              <a:buNone/>
              <a:defRPr sz="1800">
                <a:solidFill>
                  <a:srgbClr val="999999"/>
                </a:solidFill>
              </a:defRPr>
            </a:lvl3pPr>
            <a:lvl4pPr marL="1828800" lvl="3" indent="-228600" algn="l">
              <a:lnSpc>
                <a:spcPct val="90000"/>
              </a:lnSpc>
              <a:spcBef>
                <a:spcPts val="800"/>
              </a:spcBef>
              <a:spcAft>
                <a:spcPts val="0"/>
              </a:spcAft>
              <a:buClr>
                <a:srgbClr val="999999"/>
              </a:buClr>
              <a:buSzPts val="1600"/>
              <a:buNone/>
              <a:defRPr sz="1600">
                <a:solidFill>
                  <a:srgbClr val="999999"/>
                </a:solidFill>
              </a:defRPr>
            </a:lvl4pPr>
            <a:lvl5pPr marL="2286000" lvl="4" indent="-228600" algn="l">
              <a:lnSpc>
                <a:spcPct val="90000"/>
              </a:lnSpc>
              <a:spcBef>
                <a:spcPts val="800"/>
              </a:spcBef>
              <a:spcAft>
                <a:spcPts val="0"/>
              </a:spcAft>
              <a:buClr>
                <a:srgbClr val="999999"/>
              </a:buClr>
              <a:buSzPts val="1600"/>
              <a:buNone/>
              <a:defRPr sz="1600">
                <a:solidFill>
                  <a:srgbClr val="999999"/>
                </a:solidFill>
              </a:defRPr>
            </a:lvl5pPr>
            <a:lvl6pPr marL="2743200" lvl="5" indent="-228600" algn="l">
              <a:lnSpc>
                <a:spcPct val="90000"/>
              </a:lnSpc>
              <a:spcBef>
                <a:spcPts val="800"/>
              </a:spcBef>
              <a:spcAft>
                <a:spcPts val="0"/>
              </a:spcAft>
              <a:buClr>
                <a:srgbClr val="999999"/>
              </a:buClr>
              <a:buSzPts val="1600"/>
              <a:buNone/>
              <a:defRPr sz="1600">
                <a:solidFill>
                  <a:srgbClr val="999999"/>
                </a:solidFill>
              </a:defRPr>
            </a:lvl6pPr>
            <a:lvl7pPr marL="3200400" lvl="6" indent="-228600" algn="l">
              <a:lnSpc>
                <a:spcPct val="90000"/>
              </a:lnSpc>
              <a:spcBef>
                <a:spcPts val="800"/>
              </a:spcBef>
              <a:spcAft>
                <a:spcPts val="0"/>
              </a:spcAft>
              <a:buClr>
                <a:srgbClr val="999999"/>
              </a:buClr>
              <a:buSzPts val="1600"/>
              <a:buNone/>
              <a:defRPr sz="1600">
                <a:solidFill>
                  <a:srgbClr val="999999"/>
                </a:solidFill>
              </a:defRPr>
            </a:lvl7pPr>
            <a:lvl8pPr marL="3657600" lvl="7" indent="-228600" algn="l">
              <a:lnSpc>
                <a:spcPct val="90000"/>
              </a:lnSpc>
              <a:spcBef>
                <a:spcPts val="800"/>
              </a:spcBef>
              <a:spcAft>
                <a:spcPts val="0"/>
              </a:spcAft>
              <a:buClr>
                <a:srgbClr val="999999"/>
              </a:buClr>
              <a:buSzPts val="1600"/>
              <a:buNone/>
              <a:defRPr sz="1600">
                <a:solidFill>
                  <a:srgbClr val="999999"/>
                </a:solidFill>
              </a:defRPr>
            </a:lvl8pPr>
            <a:lvl9pPr marL="4114800" lvl="8" indent="-228600" algn="l">
              <a:lnSpc>
                <a:spcPct val="90000"/>
              </a:lnSpc>
              <a:spcBef>
                <a:spcPts val="800"/>
              </a:spcBef>
              <a:spcAft>
                <a:spcPts val="0"/>
              </a:spcAft>
              <a:buClr>
                <a:srgbClr val="999999"/>
              </a:buClr>
              <a:buSzPts val="1600"/>
              <a:buNone/>
              <a:defRPr sz="1600">
                <a:solidFill>
                  <a:srgbClr val="99999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47" name="Google Shape;47;p6"/>
          <p:cNvSpPr txBox="1">
            <a:spLocks noGrp="1"/>
          </p:cNvSpPr>
          <p:nvPr>
            <p:ph type="body" idx="2"/>
          </p:nvPr>
        </p:nvSpPr>
        <p:spPr>
          <a:xfrm>
            <a:off x="6324600" y="1828799"/>
            <a:ext cx="4572000" cy="43434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48" name="Google Shape;48;p6"/>
          <p:cNvSpPr txBox="1">
            <a:spLocks noGrp="1"/>
          </p:cNvSpPr>
          <p:nvPr>
            <p:ph type="ftr" idx="11"/>
          </p:nvPr>
        </p:nvSpPr>
        <p:spPr>
          <a:xfrm>
            <a:off x="1295400" y="651215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1295400" y="1828800"/>
            <a:ext cx="4572000" cy="85039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rgbClr val="3A3D4B"/>
              </a:buClr>
              <a:buSzPts val="2600"/>
              <a:buNone/>
              <a:defRPr sz="2600" b="0"/>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Clr>
                <a:srgbClr val="3A3D4B"/>
              </a:buClr>
              <a:buSzPts val="1600"/>
              <a:buNone/>
              <a:defRPr sz="1600" b="1"/>
            </a:lvl4pPr>
            <a:lvl5pPr marL="2286000" lvl="4" indent="-228600" algn="l">
              <a:lnSpc>
                <a:spcPct val="90000"/>
              </a:lnSpc>
              <a:spcBef>
                <a:spcPts val="800"/>
              </a:spcBef>
              <a:spcAft>
                <a:spcPts val="0"/>
              </a:spcAft>
              <a:buClr>
                <a:srgbClr val="3A3D4B"/>
              </a:buClr>
              <a:buSzPts val="1600"/>
              <a:buNone/>
              <a:defRPr sz="1600" b="1"/>
            </a:lvl5pPr>
            <a:lvl6pPr marL="2743200" lvl="5" indent="-228600" algn="l">
              <a:lnSpc>
                <a:spcPct val="90000"/>
              </a:lnSpc>
              <a:spcBef>
                <a:spcPts val="800"/>
              </a:spcBef>
              <a:spcAft>
                <a:spcPts val="0"/>
              </a:spcAft>
              <a:buClr>
                <a:schemeClr val="dk1"/>
              </a:buClr>
              <a:buSzPts val="1600"/>
              <a:buNone/>
              <a:defRPr sz="1600" b="1"/>
            </a:lvl6pPr>
            <a:lvl7pPr marL="3200400" lvl="6" indent="-228600" algn="l">
              <a:lnSpc>
                <a:spcPct val="90000"/>
              </a:lnSpc>
              <a:spcBef>
                <a:spcPts val="800"/>
              </a:spcBef>
              <a:spcAft>
                <a:spcPts val="0"/>
              </a:spcAft>
              <a:buClr>
                <a:schemeClr val="dk1"/>
              </a:buClr>
              <a:buSzPts val="1600"/>
              <a:buNone/>
              <a:defRPr sz="1600" b="1"/>
            </a:lvl7pPr>
            <a:lvl8pPr marL="3657600" lvl="7" indent="-228600" algn="l">
              <a:lnSpc>
                <a:spcPct val="90000"/>
              </a:lnSpc>
              <a:spcBef>
                <a:spcPts val="800"/>
              </a:spcBef>
              <a:spcAft>
                <a:spcPts val="0"/>
              </a:spcAft>
              <a:buClr>
                <a:schemeClr val="dk1"/>
              </a:buClr>
              <a:buSzPts val="1600"/>
              <a:buNone/>
              <a:defRPr sz="1600" b="1"/>
            </a:lvl8pPr>
            <a:lvl9pPr marL="4114800" lvl="8" indent="-228600" algn="l">
              <a:lnSpc>
                <a:spcPct val="90000"/>
              </a:lnSpc>
              <a:spcBef>
                <a:spcPts val="800"/>
              </a:spcBef>
              <a:spcAft>
                <a:spcPts val="0"/>
              </a:spcAft>
              <a:buClr>
                <a:schemeClr val="dk1"/>
              </a:buClr>
              <a:buSzPts val="1600"/>
              <a:buNone/>
              <a:defRPr sz="1600" b="1"/>
            </a:lvl9pPr>
          </a:lstStyle>
          <a:p>
            <a:endParaRPr/>
          </a:p>
        </p:txBody>
      </p:sp>
      <p:sp>
        <p:nvSpPr>
          <p:cNvPr id="54" name="Google Shape;54;p7"/>
          <p:cNvSpPr txBox="1">
            <a:spLocks noGrp="1"/>
          </p:cNvSpPr>
          <p:nvPr>
            <p:ph type="body" idx="2"/>
          </p:nvPr>
        </p:nvSpPr>
        <p:spPr>
          <a:xfrm>
            <a:off x="1295400" y="2705100"/>
            <a:ext cx="4572000" cy="3467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55" name="Google Shape;55;p7"/>
          <p:cNvSpPr txBox="1">
            <a:spLocks noGrp="1"/>
          </p:cNvSpPr>
          <p:nvPr>
            <p:ph type="body" idx="3"/>
          </p:nvPr>
        </p:nvSpPr>
        <p:spPr>
          <a:xfrm>
            <a:off x="6324600" y="1828800"/>
            <a:ext cx="4572000" cy="8477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rgbClr val="3A3D4B"/>
              </a:buClr>
              <a:buSzPts val="2600"/>
              <a:buNone/>
              <a:defRPr sz="2600" b="0"/>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Clr>
                <a:srgbClr val="3A3D4B"/>
              </a:buClr>
              <a:buSzPts val="1600"/>
              <a:buNone/>
              <a:defRPr sz="1600" b="1"/>
            </a:lvl4pPr>
            <a:lvl5pPr marL="2286000" lvl="4" indent="-228600" algn="l">
              <a:lnSpc>
                <a:spcPct val="90000"/>
              </a:lnSpc>
              <a:spcBef>
                <a:spcPts val="800"/>
              </a:spcBef>
              <a:spcAft>
                <a:spcPts val="0"/>
              </a:spcAft>
              <a:buClr>
                <a:srgbClr val="3A3D4B"/>
              </a:buClr>
              <a:buSzPts val="1600"/>
              <a:buNone/>
              <a:defRPr sz="1600" b="1"/>
            </a:lvl5pPr>
            <a:lvl6pPr marL="2743200" lvl="5" indent="-228600" algn="l">
              <a:lnSpc>
                <a:spcPct val="90000"/>
              </a:lnSpc>
              <a:spcBef>
                <a:spcPts val="800"/>
              </a:spcBef>
              <a:spcAft>
                <a:spcPts val="0"/>
              </a:spcAft>
              <a:buClr>
                <a:schemeClr val="dk1"/>
              </a:buClr>
              <a:buSzPts val="1600"/>
              <a:buNone/>
              <a:defRPr sz="1600" b="1"/>
            </a:lvl6pPr>
            <a:lvl7pPr marL="3200400" lvl="6" indent="-228600" algn="l">
              <a:lnSpc>
                <a:spcPct val="90000"/>
              </a:lnSpc>
              <a:spcBef>
                <a:spcPts val="800"/>
              </a:spcBef>
              <a:spcAft>
                <a:spcPts val="0"/>
              </a:spcAft>
              <a:buClr>
                <a:schemeClr val="dk1"/>
              </a:buClr>
              <a:buSzPts val="1600"/>
              <a:buNone/>
              <a:defRPr sz="1600" b="1"/>
            </a:lvl7pPr>
            <a:lvl8pPr marL="3657600" lvl="7" indent="-228600" algn="l">
              <a:lnSpc>
                <a:spcPct val="90000"/>
              </a:lnSpc>
              <a:spcBef>
                <a:spcPts val="800"/>
              </a:spcBef>
              <a:spcAft>
                <a:spcPts val="0"/>
              </a:spcAft>
              <a:buClr>
                <a:schemeClr val="dk1"/>
              </a:buClr>
              <a:buSzPts val="1600"/>
              <a:buNone/>
              <a:defRPr sz="1600" b="1"/>
            </a:lvl8pPr>
            <a:lvl9pPr marL="4114800" lvl="8" indent="-228600" algn="l">
              <a:lnSpc>
                <a:spcPct val="90000"/>
              </a:lnSpc>
              <a:spcBef>
                <a:spcPts val="800"/>
              </a:spcBef>
              <a:spcAft>
                <a:spcPts val="0"/>
              </a:spcAft>
              <a:buClr>
                <a:schemeClr val="dk1"/>
              </a:buClr>
              <a:buSzPts val="1600"/>
              <a:buNone/>
              <a:defRPr sz="1600" b="1"/>
            </a:lvl9pPr>
          </a:lstStyle>
          <a:p>
            <a:endParaRPr/>
          </a:p>
        </p:txBody>
      </p:sp>
      <p:sp>
        <p:nvSpPr>
          <p:cNvPr id="56" name="Google Shape;56;p7"/>
          <p:cNvSpPr txBox="1">
            <a:spLocks noGrp="1"/>
          </p:cNvSpPr>
          <p:nvPr>
            <p:ph type="body" idx="4"/>
          </p:nvPr>
        </p:nvSpPr>
        <p:spPr>
          <a:xfrm>
            <a:off x="6324600" y="2705100"/>
            <a:ext cx="4572000" cy="3467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57" name="Google Shape;57;p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295400" y="2314843"/>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5"/>
        <p:cNvGrpSpPr/>
        <p:nvPr/>
      </p:nvGrpSpPr>
      <p:grpSpPr>
        <a:xfrm>
          <a:off x="0" y="0"/>
          <a:ext cx="0" cy="0"/>
          <a:chOff x="0" y="0"/>
          <a:chExt cx="0" cy="0"/>
        </a:xfrm>
      </p:grpSpPr>
      <p:sp>
        <p:nvSpPr>
          <p:cNvPr id="66" name="Google Shape;66;p9"/>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4728209" y="1828800"/>
            <a:ext cx="6126480" cy="4343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rgbClr val="3A3D4B"/>
              </a:buClr>
              <a:buSzPts val="2400"/>
              <a:buChar char="•"/>
              <a:defRPr sz="2400"/>
            </a:lvl1pPr>
            <a:lvl2pPr marL="914400" lvl="1" indent="-355600" algn="l">
              <a:lnSpc>
                <a:spcPct val="90000"/>
              </a:lnSpc>
              <a:spcBef>
                <a:spcPts val="1000"/>
              </a:spcBef>
              <a:spcAft>
                <a:spcPts val="0"/>
              </a:spcAft>
              <a:buSzPts val="2000"/>
              <a:buChar char="•"/>
              <a:defRPr sz="2000"/>
            </a:lvl2pPr>
            <a:lvl3pPr marL="1371600" lvl="2" indent="-342900" algn="l">
              <a:lnSpc>
                <a:spcPct val="90000"/>
              </a:lnSpc>
              <a:spcBef>
                <a:spcPts val="800"/>
              </a:spcBef>
              <a:spcAft>
                <a:spcPts val="0"/>
              </a:spcAft>
              <a:buSzPts val="1800"/>
              <a:buChar char="✔"/>
              <a:defRPr sz="1800"/>
            </a:lvl3pPr>
            <a:lvl4pPr marL="1828800" lvl="3" indent="-330200" algn="l">
              <a:lnSpc>
                <a:spcPct val="90000"/>
              </a:lnSpc>
              <a:spcBef>
                <a:spcPts val="800"/>
              </a:spcBef>
              <a:spcAft>
                <a:spcPts val="0"/>
              </a:spcAft>
              <a:buClr>
                <a:srgbClr val="3A3D4B"/>
              </a:buClr>
              <a:buSzPts val="1600"/>
              <a:buChar char="•"/>
              <a:defRPr sz="1600"/>
            </a:lvl4pPr>
            <a:lvl5pPr marL="2286000" lvl="4" indent="-330200" algn="l">
              <a:lnSpc>
                <a:spcPct val="90000"/>
              </a:lnSpc>
              <a:spcBef>
                <a:spcPts val="800"/>
              </a:spcBef>
              <a:spcAft>
                <a:spcPts val="0"/>
              </a:spcAft>
              <a:buClr>
                <a:srgbClr val="3A3D4B"/>
              </a:buClr>
              <a:buSzPts val="1600"/>
              <a:buChar char="•"/>
              <a:defRPr sz="1600"/>
            </a:lvl5pPr>
            <a:lvl6pPr marL="2743200" lvl="5" indent="-355600" algn="l">
              <a:lnSpc>
                <a:spcPct val="90000"/>
              </a:lnSpc>
              <a:spcBef>
                <a:spcPts val="800"/>
              </a:spcBef>
              <a:spcAft>
                <a:spcPts val="0"/>
              </a:spcAft>
              <a:buClr>
                <a:schemeClr val="dk1"/>
              </a:buClr>
              <a:buSzPts val="2000"/>
              <a:buChar char="•"/>
              <a:defRPr sz="2000"/>
            </a:lvl6pPr>
            <a:lvl7pPr marL="3200400" lvl="6" indent="-355600" algn="l">
              <a:lnSpc>
                <a:spcPct val="90000"/>
              </a:lnSpc>
              <a:spcBef>
                <a:spcPts val="800"/>
              </a:spcBef>
              <a:spcAft>
                <a:spcPts val="0"/>
              </a:spcAft>
              <a:buClr>
                <a:schemeClr val="dk1"/>
              </a:buClr>
              <a:buSzPts val="2000"/>
              <a:buChar char="•"/>
              <a:defRPr sz="2000"/>
            </a:lvl7pPr>
            <a:lvl8pPr marL="3657600" lvl="7" indent="-355600" algn="l">
              <a:lnSpc>
                <a:spcPct val="90000"/>
              </a:lnSpc>
              <a:spcBef>
                <a:spcPts val="800"/>
              </a:spcBef>
              <a:spcAft>
                <a:spcPts val="0"/>
              </a:spcAft>
              <a:buClr>
                <a:schemeClr val="dk1"/>
              </a:buClr>
              <a:buSzPts val="2000"/>
              <a:buChar char="•"/>
              <a:defRPr sz="2000"/>
            </a:lvl8pPr>
            <a:lvl9pPr marL="4114800" lvl="8" indent="-355600" algn="l">
              <a:lnSpc>
                <a:spcPct val="90000"/>
              </a:lnSpc>
              <a:spcBef>
                <a:spcPts val="800"/>
              </a:spcBef>
              <a:spcAft>
                <a:spcPts val="0"/>
              </a:spcAft>
              <a:buClr>
                <a:schemeClr val="dk1"/>
              </a:buClr>
              <a:buSzPts val="2000"/>
              <a:buChar char="•"/>
              <a:defRPr sz="2000"/>
            </a:lvl9pPr>
          </a:lstStyle>
          <a:p>
            <a:endParaRPr/>
          </a:p>
        </p:txBody>
      </p:sp>
      <p:sp>
        <p:nvSpPr>
          <p:cNvPr id="72" name="Google Shape;72;p10"/>
          <p:cNvSpPr txBox="1">
            <a:spLocks noGrp="1"/>
          </p:cNvSpPr>
          <p:nvPr>
            <p:ph type="body" idx="2"/>
          </p:nvPr>
        </p:nvSpPr>
        <p:spPr>
          <a:xfrm>
            <a:off x="1295400" y="1828800"/>
            <a:ext cx="3017520" cy="43434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Clr>
                <a:srgbClr val="3A3D4B"/>
              </a:buClr>
              <a:buSzPts val="2000"/>
              <a:buNone/>
              <a:defRPr sz="20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73" name="Google Shape;73;p10"/>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1371600"/>
          </a:xfrm>
          <a:prstGeom prst="rect">
            <a:avLst/>
          </a:prstGeom>
          <a:solidFill>
            <a:srgbClr val="3A3D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1" name="Google Shape;11;p1"/>
          <p:cNvSpPr/>
          <p:nvPr/>
        </p:nvSpPr>
        <p:spPr>
          <a:xfrm>
            <a:off x="0" y="1371600"/>
            <a:ext cx="12192000" cy="82183"/>
          </a:xfrm>
          <a:prstGeom prst="rect">
            <a:avLst/>
          </a:prstGeom>
          <a:solidFill>
            <a:srgbClr val="FF91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2" name="Google Shape;12;p1"/>
          <p:cNvSpPr/>
          <p:nvPr/>
        </p:nvSpPr>
        <p:spPr>
          <a:xfrm>
            <a:off x="0" y="1443006"/>
            <a:ext cx="12192000" cy="82183"/>
          </a:xfrm>
          <a:prstGeom prst="rect">
            <a:avLst/>
          </a:prstGeom>
          <a:solidFill>
            <a:srgbClr val="048A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3" name="Google Shape;13;p1"/>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rgbClr val="3A3D4B"/>
              </a:buClr>
              <a:buSzPts val="2400"/>
              <a:buFont typeface="Arial"/>
              <a:buChar char="•"/>
              <a:defRPr sz="2400" b="0" i="0" u="none" strike="noStrike" cap="none">
                <a:solidFill>
                  <a:srgbClr val="3A3D4B"/>
                </a:solidFill>
                <a:latin typeface="Calibri"/>
                <a:ea typeface="Calibri"/>
                <a:cs typeface="Calibri"/>
                <a:sym typeface="Calibri"/>
              </a:defRPr>
            </a:lvl1pPr>
            <a:lvl2pPr marL="914400" marR="0" lvl="1" indent="-355600" algn="l" rtl="0">
              <a:lnSpc>
                <a:spcPct val="90000"/>
              </a:lnSpc>
              <a:spcBef>
                <a:spcPts val="1000"/>
              </a:spcBef>
              <a:spcAft>
                <a:spcPts val="0"/>
              </a:spcAft>
              <a:buClr>
                <a:srgbClr val="FF914D"/>
              </a:buClr>
              <a:buSzPts val="20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4pPr>
            <a:lvl5pPr marL="2286000" marR="0" lvl="4"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 name="Google Shape;15;p1"/>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 name="Google Shape;16;p1"/>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7" name="Google Shape;17;p1"/>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Book Antiqua"/>
                <a:ea typeface="Book Antiqua"/>
                <a:cs typeface="Book Antiqua"/>
                <a:sym typeface="Book Antiqua"/>
              </a:defRPr>
            </a:lvl1pPr>
            <a:lvl2pPr marL="0" marR="0" lvl="1" indent="0" algn="r" rtl="0">
              <a:spcBef>
                <a:spcPts val="0"/>
              </a:spcBef>
              <a:buNone/>
              <a:defRPr sz="1100" b="0" i="0" u="none" strike="noStrike" cap="none">
                <a:solidFill>
                  <a:schemeClr val="dk1"/>
                </a:solidFill>
                <a:latin typeface="Book Antiqua"/>
                <a:ea typeface="Book Antiqua"/>
                <a:cs typeface="Book Antiqua"/>
                <a:sym typeface="Book Antiqua"/>
              </a:defRPr>
            </a:lvl2pPr>
            <a:lvl3pPr marL="0" marR="0" lvl="2" indent="0" algn="r" rtl="0">
              <a:spcBef>
                <a:spcPts val="0"/>
              </a:spcBef>
              <a:buNone/>
              <a:defRPr sz="1100" b="0" i="0" u="none" strike="noStrike" cap="none">
                <a:solidFill>
                  <a:schemeClr val="dk1"/>
                </a:solidFill>
                <a:latin typeface="Book Antiqua"/>
                <a:ea typeface="Book Antiqua"/>
                <a:cs typeface="Book Antiqua"/>
                <a:sym typeface="Book Antiqua"/>
              </a:defRPr>
            </a:lvl3pPr>
            <a:lvl4pPr marL="0" marR="0" lvl="3" indent="0" algn="r" rtl="0">
              <a:spcBef>
                <a:spcPts val="0"/>
              </a:spcBef>
              <a:buNone/>
              <a:defRPr sz="1100" b="0" i="0" u="none" strike="noStrike" cap="none">
                <a:solidFill>
                  <a:schemeClr val="dk1"/>
                </a:solidFill>
                <a:latin typeface="Book Antiqua"/>
                <a:ea typeface="Book Antiqua"/>
                <a:cs typeface="Book Antiqua"/>
                <a:sym typeface="Book Antiqua"/>
              </a:defRPr>
            </a:lvl4pPr>
            <a:lvl5pPr marL="0" marR="0" lvl="4" indent="0" algn="r" rtl="0">
              <a:spcBef>
                <a:spcPts val="0"/>
              </a:spcBef>
              <a:buNone/>
              <a:defRPr sz="1100" b="0" i="0" u="none" strike="noStrike" cap="none">
                <a:solidFill>
                  <a:schemeClr val="dk1"/>
                </a:solidFill>
                <a:latin typeface="Book Antiqua"/>
                <a:ea typeface="Book Antiqua"/>
                <a:cs typeface="Book Antiqua"/>
                <a:sym typeface="Book Antiqua"/>
              </a:defRPr>
            </a:lvl5pPr>
            <a:lvl6pPr marL="0" marR="0" lvl="5" indent="0" algn="r" rtl="0">
              <a:spcBef>
                <a:spcPts val="0"/>
              </a:spcBef>
              <a:buNone/>
              <a:defRPr sz="1100" b="0" i="0" u="none" strike="noStrike" cap="none">
                <a:solidFill>
                  <a:schemeClr val="dk1"/>
                </a:solidFill>
                <a:latin typeface="Book Antiqua"/>
                <a:ea typeface="Book Antiqua"/>
                <a:cs typeface="Book Antiqua"/>
                <a:sym typeface="Book Antiqua"/>
              </a:defRPr>
            </a:lvl6pPr>
            <a:lvl7pPr marL="0" marR="0" lvl="6" indent="0" algn="r" rtl="0">
              <a:spcBef>
                <a:spcPts val="0"/>
              </a:spcBef>
              <a:buNone/>
              <a:defRPr sz="1100" b="0" i="0" u="none" strike="noStrike" cap="none">
                <a:solidFill>
                  <a:schemeClr val="dk1"/>
                </a:solidFill>
                <a:latin typeface="Book Antiqua"/>
                <a:ea typeface="Book Antiqua"/>
                <a:cs typeface="Book Antiqua"/>
                <a:sym typeface="Book Antiqua"/>
              </a:defRPr>
            </a:lvl7pPr>
            <a:lvl8pPr marL="0" marR="0" lvl="7" indent="0" algn="r" rtl="0">
              <a:spcBef>
                <a:spcPts val="0"/>
              </a:spcBef>
              <a:buNone/>
              <a:defRPr sz="1100" b="0" i="0" u="none" strike="noStrike" cap="none">
                <a:solidFill>
                  <a:schemeClr val="dk1"/>
                </a:solidFill>
                <a:latin typeface="Book Antiqua"/>
                <a:ea typeface="Book Antiqua"/>
                <a:cs typeface="Book Antiqua"/>
                <a:sym typeface="Book Antiqua"/>
              </a:defRPr>
            </a:lvl8pPr>
            <a:lvl9pPr marL="0" marR="0" lvl="8" indent="0" algn="r" rtl="0">
              <a:spcBef>
                <a:spcPts val="0"/>
              </a:spcBef>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Alyssa.marquez@ped.nm.gov" TargetMode="External"/><Relationship Id="rId4" Type="http://schemas.openxmlformats.org/officeDocument/2006/relationships/hyperlink" Target="mailto:amanda.Lupardus@ped.nm.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noRot="1" noMove="1" noResize="1" noEditPoints="1" noAdjustHandles="1" noChangeArrowheads="1" noChangeShapeType="1"/>
          </p:cNvSpPr>
          <p:nvPr>
            <p:ph type="ctrTitle"/>
          </p:nvPr>
        </p:nvSpPr>
        <p:spPr>
          <a:xfrm>
            <a:off x="747346" y="3055028"/>
            <a:ext cx="5120640" cy="180500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D4B"/>
              </a:buClr>
              <a:buSzPct val="100000"/>
              <a:buFont typeface="Calibri"/>
              <a:buNone/>
            </a:pPr>
            <a:r>
              <a:rPr lang="en-US" dirty="0">
                <a:latin typeface="Tahoma" panose="020B0604030504040204" pitchFamily="34" charset="0"/>
                <a:ea typeface="Tahoma" panose="020B0604030504040204" pitchFamily="34" charset="0"/>
                <a:cs typeface="Tahoma" panose="020B0604030504040204" pitchFamily="34" charset="0"/>
              </a:rPr>
              <a:t>STARS/Nova Conference</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2023</a:t>
            </a:r>
          </a:p>
        </p:txBody>
      </p:sp>
      <p:pic>
        <p:nvPicPr>
          <p:cNvPr id="108" name="Google Shape;108;p14"/>
          <p:cNvPicPr preferRelativeResize="0">
            <a:picLocks noGrp="1" noRot="1" noMove="1" noResize="1" noEditPoints="1" noAdjustHandles="1" noChangeArrowheads="1" noChangeShapeType="1" noCrop="1"/>
          </p:cNvPicPr>
          <p:nvPr>
            <p:ph type="pic" idx="2"/>
          </p:nvPr>
        </p:nvPicPr>
        <p:blipFill rotWithShape="1">
          <a:blip r:embed="rId3">
            <a:alphaModFix/>
          </a:blip>
          <a:srcRect t="4283" b="4282"/>
          <a:stretch/>
        </p:blipFill>
        <p:spPr>
          <a:xfrm>
            <a:off x="8389399" y="1122422"/>
            <a:ext cx="3282518" cy="4577042"/>
          </a:xfrm>
          <a:prstGeom prst="rect">
            <a:avLst/>
          </a:prstGeom>
          <a:noFill/>
          <a:ln>
            <a:noFill/>
          </a:ln>
        </p:spPr>
      </p:pic>
      <p:sp>
        <p:nvSpPr>
          <p:cNvPr id="109" name="Google Shape;109;p14"/>
          <p:cNvSpPr>
            <a:spLocks noGrp="1" noRot="1" noMove="1" noResize="1" noEditPoints="1" noAdjustHandles="1" noChangeArrowheads="1" noChangeShapeType="1"/>
          </p:cNvSpPr>
          <p:nvPr/>
        </p:nvSpPr>
        <p:spPr>
          <a:xfrm>
            <a:off x="199292" y="6219428"/>
            <a:ext cx="621674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i="1" dirty="0">
                <a:solidFill>
                  <a:srgbClr val="048A81"/>
                </a:solidFill>
                <a:latin typeface="Calibri"/>
                <a:ea typeface="Calibri"/>
                <a:cs typeface="Calibri"/>
                <a:sym typeface="Calibri"/>
              </a:rPr>
              <a:t>Investing for tomorrow, delivering today. </a:t>
            </a:r>
            <a:endParaRPr dirty="0"/>
          </a:p>
        </p:txBody>
      </p:sp>
      <p:pic>
        <p:nvPicPr>
          <p:cNvPr id="5" name="Picture 4" descr="Logo&#10;&#10;Description automatically generated">
            <a:extLst>
              <a:ext uri="{FF2B5EF4-FFF2-40B4-BE49-F238E27FC236}">
                <a16:creationId xmlns:a16="http://schemas.microsoft.com/office/drawing/2014/main" id="{4BBD4C68-2DEA-E9F6-3DE4-C03D67C62D61}"/>
              </a:ext>
            </a:extLst>
          </p:cNvPr>
          <p:cNvPicPr>
            <a:picLocks noGrp="1" noRot="1" noChangeAspect="1" noMove="1" noResize="1" noEditPoints="1" noAdjustHandles="1" noChangeArrowheads="1" noChangeShapeType="1" noCrop="1"/>
          </p:cNvPicPr>
          <p:nvPr/>
        </p:nvPicPr>
        <p:blipFill>
          <a:blip r:embed="rId4"/>
          <a:stretch>
            <a:fillRect/>
          </a:stretch>
        </p:blipFill>
        <p:spPr>
          <a:xfrm>
            <a:off x="520083" y="440554"/>
            <a:ext cx="2025112" cy="2188346"/>
          </a:xfrm>
          <a:prstGeom prst="rect">
            <a:avLst/>
          </a:prstGeom>
        </p:spPr>
      </p:pic>
      <p:pic>
        <p:nvPicPr>
          <p:cNvPr id="7" name="Picture 6" descr="Logo&#10;&#10;Description automatically generated">
            <a:extLst>
              <a:ext uri="{FF2B5EF4-FFF2-40B4-BE49-F238E27FC236}">
                <a16:creationId xmlns:a16="http://schemas.microsoft.com/office/drawing/2014/main" id="{001D394C-3AE3-9316-FD64-177E271D5500}"/>
              </a:ext>
            </a:extLst>
          </p:cNvPr>
          <p:cNvPicPr>
            <a:picLocks noGrp="1" noRot="1" noChangeAspect="1" noMove="1" noResize="1" noEditPoints="1" noAdjustHandles="1" noChangeArrowheads="1" noChangeShapeType="1" noCrop="1"/>
          </p:cNvPicPr>
          <p:nvPr/>
        </p:nvPicPr>
        <p:blipFill>
          <a:blip r:embed="rId5"/>
          <a:stretch>
            <a:fillRect/>
          </a:stretch>
        </p:blipFill>
        <p:spPr>
          <a:xfrm>
            <a:off x="2764097" y="440554"/>
            <a:ext cx="3890393" cy="21883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Mileage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b="1" dirty="0">
                <a:latin typeface="Tahoma" panose="020B0604030504040204" pitchFamily="34" charset="0"/>
                <a:ea typeface="Tahoma" panose="020B0604030504040204" pitchFamily="34" charset="0"/>
                <a:cs typeface="Tahoma" panose="020B0604030504040204" pitchFamily="34" charset="0"/>
              </a:rPr>
              <a:t>Regular To-and-From School Routes</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Regular to-and-from school bus routes are those which have been established for the purpose of transporting eligible children to school in the morning and back home in the afternoon at the end of the school day (during the regular school day calendar). These routes transport eligible children from their homes or a designated school bus stop (hub) all the way to school. These transportation services must be performed by use of a school bus or per capita feeder agreement.</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381409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Mileage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School districts and charter schools must report:</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Essential deadhead mileage</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Live route mileage</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Vocational mileage</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Per capita feeder mileage</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School districts and charter schools </a:t>
            </a:r>
            <a:r>
              <a:rPr lang="en-US" sz="2000" u="sng" dirty="0">
                <a:latin typeface="Tahoma" panose="020B0604030504040204" pitchFamily="34" charset="0"/>
                <a:ea typeface="Tahoma" panose="020B0604030504040204" pitchFamily="34" charset="0"/>
                <a:cs typeface="Tahoma" panose="020B0604030504040204" pitchFamily="34" charset="0"/>
              </a:rPr>
              <a:t>cannot</a:t>
            </a:r>
            <a:r>
              <a:rPr lang="en-US" sz="2000" dirty="0">
                <a:latin typeface="Tahoma" panose="020B0604030504040204" pitchFamily="34" charset="0"/>
                <a:ea typeface="Tahoma" panose="020B0604030504040204" pitchFamily="34" charset="0"/>
                <a:cs typeface="Tahoma" panose="020B0604030504040204" pitchFamily="34" charset="0"/>
              </a:rPr>
              <a:t> report:</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Non-essential deadhead mileage</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53800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Mileage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
        <p:nvSpPr>
          <p:cNvPr id="7" name="Octagon 6">
            <a:extLst>
              <a:ext uri="{FF2B5EF4-FFF2-40B4-BE49-F238E27FC236}">
                <a16:creationId xmlns:a16="http://schemas.microsoft.com/office/drawing/2014/main" id="{966D02F9-0212-47FA-72DB-487DF762C917}"/>
              </a:ext>
            </a:extLst>
          </p:cNvPr>
          <p:cNvSpPr/>
          <p:nvPr/>
        </p:nvSpPr>
        <p:spPr>
          <a:xfrm>
            <a:off x="5589471" y="1644508"/>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ctagon 7">
            <a:extLst>
              <a:ext uri="{FF2B5EF4-FFF2-40B4-BE49-F238E27FC236}">
                <a16:creationId xmlns:a16="http://schemas.microsoft.com/office/drawing/2014/main" id="{C1F57E6C-343D-C4B3-5231-C967172E3CF5}"/>
              </a:ext>
            </a:extLst>
          </p:cNvPr>
          <p:cNvSpPr/>
          <p:nvPr/>
        </p:nvSpPr>
        <p:spPr>
          <a:xfrm>
            <a:off x="2457635" y="3426326"/>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ctagon 8">
            <a:extLst>
              <a:ext uri="{FF2B5EF4-FFF2-40B4-BE49-F238E27FC236}">
                <a16:creationId xmlns:a16="http://schemas.microsoft.com/office/drawing/2014/main" id="{8A0B300C-4A97-5A69-8D71-93615D4DCE17}"/>
              </a:ext>
            </a:extLst>
          </p:cNvPr>
          <p:cNvSpPr/>
          <p:nvPr/>
        </p:nvSpPr>
        <p:spPr>
          <a:xfrm>
            <a:off x="8814786" y="3459010"/>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9065F6-E864-8CFE-65BC-7410BA8C8E46}"/>
              </a:ext>
            </a:extLst>
          </p:cNvPr>
          <p:cNvSpPr txBox="1"/>
          <p:nvPr/>
        </p:nvSpPr>
        <p:spPr>
          <a:xfrm>
            <a:off x="2439384" y="3658803"/>
            <a:ext cx="950901" cy="523220"/>
          </a:xfrm>
          <a:prstGeom prst="rect">
            <a:avLst/>
          </a:prstGeom>
          <a:noFill/>
        </p:spPr>
        <p:txBody>
          <a:bodyPr wrap="none" rtlCol="0">
            <a:spAutoFit/>
          </a:bodyPr>
          <a:lstStyle/>
          <a:p>
            <a:r>
              <a:rPr lang="en-US" dirty="0"/>
              <a:t>First Stop</a:t>
            </a:r>
          </a:p>
          <a:p>
            <a:r>
              <a:rPr lang="en-US" dirty="0"/>
              <a:t>Last Stop</a:t>
            </a:r>
          </a:p>
        </p:txBody>
      </p:sp>
      <p:sp>
        <p:nvSpPr>
          <p:cNvPr id="11" name="TextBox 10">
            <a:extLst>
              <a:ext uri="{FF2B5EF4-FFF2-40B4-BE49-F238E27FC236}">
                <a16:creationId xmlns:a16="http://schemas.microsoft.com/office/drawing/2014/main" id="{8711881D-48C6-FB0F-C3AC-83C923C70F35}"/>
              </a:ext>
            </a:extLst>
          </p:cNvPr>
          <p:cNvSpPr txBox="1"/>
          <p:nvPr/>
        </p:nvSpPr>
        <p:spPr>
          <a:xfrm>
            <a:off x="5680224" y="1947819"/>
            <a:ext cx="732893" cy="307777"/>
          </a:xfrm>
          <a:prstGeom prst="rect">
            <a:avLst/>
          </a:prstGeom>
          <a:noFill/>
        </p:spPr>
        <p:txBody>
          <a:bodyPr wrap="none" rtlCol="0">
            <a:spAutoFit/>
          </a:bodyPr>
          <a:lstStyle/>
          <a:p>
            <a:r>
              <a:rPr lang="en-US" dirty="0"/>
              <a:t>School</a:t>
            </a:r>
          </a:p>
        </p:txBody>
      </p:sp>
      <p:sp>
        <p:nvSpPr>
          <p:cNvPr id="12" name="TextBox 11">
            <a:extLst>
              <a:ext uri="{FF2B5EF4-FFF2-40B4-BE49-F238E27FC236}">
                <a16:creationId xmlns:a16="http://schemas.microsoft.com/office/drawing/2014/main" id="{4FBB08CE-4A93-D723-51E3-76DC573E5728}"/>
              </a:ext>
            </a:extLst>
          </p:cNvPr>
          <p:cNvSpPr txBox="1"/>
          <p:nvPr/>
        </p:nvSpPr>
        <p:spPr>
          <a:xfrm>
            <a:off x="8851037" y="3654600"/>
            <a:ext cx="841897" cy="523220"/>
          </a:xfrm>
          <a:prstGeom prst="rect">
            <a:avLst/>
          </a:prstGeom>
          <a:noFill/>
        </p:spPr>
        <p:txBody>
          <a:bodyPr wrap="none" rtlCol="0">
            <a:spAutoFit/>
          </a:bodyPr>
          <a:lstStyle/>
          <a:p>
            <a:r>
              <a:rPr lang="en-US" dirty="0"/>
              <a:t>Bus Lot</a:t>
            </a:r>
          </a:p>
          <a:p>
            <a:r>
              <a:rPr lang="en-US" dirty="0"/>
              <a:t>Storage</a:t>
            </a:r>
          </a:p>
        </p:txBody>
      </p:sp>
      <p:sp>
        <p:nvSpPr>
          <p:cNvPr id="13" name="Arrow: Bent 12">
            <a:extLst>
              <a:ext uri="{FF2B5EF4-FFF2-40B4-BE49-F238E27FC236}">
                <a16:creationId xmlns:a16="http://schemas.microsoft.com/office/drawing/2014/main" id="{05D27048-68EC-640A-7526-BEF1B7A76403}"/>
              </a:ext>
            </a:extLst>
          </p:cNvPr>
          <p:cNvSpPr/>
          <p:nvPr/>
        </p:nvSpPr>
        <p:spPr>
          <a:xfrm>
            <a:off x="2475885" y="1564915"/>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 name="Arrow: Bent 13">
            <a:extLst>
              <a:ext uri="{FF2B5EF4-FFF2-40B4-BE49-F238E27FC236}">
                <a16:creationId xmlns:a16="http://schemas.microsoft.com/office/drawing/2014/main" id="{9CA1D289-AEE2-718A-D8B6-3BDECAEC9636}"/>
              </a:ext>
            </a:extLst>
          </p:cNvPr>
          <p:cNvSpPr/>
          <p:nvPr/>
        </p:nvSpPr>
        <p:spPr>
          <a:xfrm rot="16200000">
            <a:off x="2475885" y="5271504"/>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Bent 14">
            <a:extLst>
              <a:ext uri="{FF2B5EF4-FFF2-40B4-BE49-F238E27FC236}">
                <a16:creationId xmlns:a16="http://schemas.microsoft.com/office/drawing/2014/main" id="{5EB6D05A-8D5B-BFE3-04B7-F76F62FB9407}"/>
              </a:ext>
            </a:extLst>
          </p:cNvPr>
          <p:cNvSpPr/>
          <p:nvPr/>
        </p:nvSpPr>
        <p:spPr>
          <a:xfrm rot="5400000">
            <a:off x="8814785" y="1653400"/>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Bent 15">
            <a:extLst>
              <a:ext uri="{FF2B5EF4-FFF2-40B4-BE49-F238E27FC236}">
                <a16:creationId xmlns:a16="http://schemas.microsoft.com/office/drawing/2014/main" id="{23F6C2AE-4892-D833-858E-5EC2DE30F20D}"/>
              </a:ext>
            </a:extLst>
          </p:cNvPr>
          <p:cNvSpPr/>
          <p:nvPr/>
        </p:nvSpPr>
        <p:spPr>
          <a:xfrm rot="10800000">
            <a:off x="8778534" y="5271504"/>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BA0D20A-5A46-0263-1215-2F0C00BAD1CB}"/>
              </a:ext>
            </a:extLst>
          </p:cNvPr>
          <p:cNvSpPr txBox="1"/>
          <p:nvPr/>
        </p:nvSpPr>
        <p:spPr>
          <a:xfrm>
            <a:off x="2851700" y="1956095"/>
            <a:ext cx="1040670" cy="523220"/>
          </a:xfrm>
          <a:prstGeom prst="rect">
            <a:avLst/>
          </a:prstGeom>
          <a:noFill/>
        </p:spPr>
        <p:txBody>
          <a:bodyPr wrap="none" rtlCol="0">
            <a:spAutoFit/>
          </a:bodyPr>
          <a:lstStyle/>
          <a:p>
            <a:pPr algn="ctr"/>
            <a:r>
              <a:rPr lang="en-US" dirty="0"/>
              <a:t>Live Route</a:t>
            </a:r>
          </a:p>
          <a:p>
            <a:pPr algn="ctr"/>
            <a:r>
              <a:rPr lang="en-US" dirty="0"/>
              <a:t>Mileage</a:t>
            </a:r>
          </a:p>
        </p:txBody>
      </p:sp>
      <p:sp>
        <p:nvSpPr>
          <p:cNvPr id="18" name="TextBox 17">
            <a:extLst>
              <a:ext uri="{FF2B5EF4-FFF2-40B4-BE49-F238E27FC236}">
                <a16:creationId xmlns:a16="http://schemas.microsoft.com/office/drawing/2014/main" id="{575C3647-B27C-6393-91DB-9B74E334B8BB}"/>
              </a:ext>
            </a:extLst>
          </p:cNvPr>
          <p:cNvSpPr txBox="1"/>
          <p:nvPr/>
        </p:nvSpPr>
        <p:spPr>
          <a:xfrm>
            <a:off x="5402904" y="4340726"/>
            <a:ext cx="1010213" cy="738664"/>
          </a:xfrm>
          <a:prstGeom prst="rect">
            <a:avLst/>
          </a:prstGeom>
          <a:noFill/>
        </p:spPr>
        <p:txBody>
          <a:bodyPr wrap="none" rtlCol="0">
            <a:spAutoFit/>
          </a:bodyPr>
          <a:lstStyle/>
          <a:p>
            <a:pPr algn="ctr"/>
            <a:r>
              <a:rPr lang="en-US" dirty="0"/>
              <a:t>Essential</a:t>
            </a:r>
          </a:p>
          <a:p>
            <a:pPr algn="ctr"/>
            <a:r>
              <a:rPr lang="en-US" dirty="0"/>
              <a:t>Deadhead</a:t>
            </a:r>
          </a:p>
          <a:p>
            <a:pPr algn="ctr"/>
            <a:r>
              <a:rPr lang="en-US" dirty="0"/>
              <a:t>Mileage</a:t>
            </a:r>
          </a:p>
        </p:txBody>
      </p:sp>
      <p:sp>
        <p:nvSpPr>
          <p:cNvPr id="19" name="TextBox 18">
            <a:extLst>
              <a:ext uri="{FF2B5EF4-FFF2-40B4-BE49-F238E27FC236}">
                <a16:creationId xmlns:a16="http://schemas.microsoft.com/office/drawing/2014/main" id="{16EC80AB-FE9A-3733-D8F4-0DEAEF4A3597}"/>
              </a:ext>
            </a:extLst>
          </p:cNvPr>
          <p:cNvSpPr txBox="1"/>
          <p:nvPr/>
        </p:nvSpPr>
        <p:spPr>
          <a:xfrm>
            <a:off x="2851700" y="5430206"/>
            <a:ext cx="1040670" cy="523220"/>
          </a:xfrm>
          <a:prstGeom prst="rect">
            <a:avLst/>
          </a:prstGeom>
          <a:noFill/>
        </p:spPr>
        <p:txBody>
          <a:bodyPr wrap="none" rtlCol="0">
            <a:spAutoFit/>
          </a:bodyPr>
          <a:lstStyle/>
          <a:p>
            <a:pPr algn="ctr"/>
            <a:r>
              <a:rPr lang="en-US" dirty="0"/>
              <a:t>Live Route</a:t>
            </a:r>
          </a:p>
          <a:p>
            <a:pPr algn="ctr"/>
            <a:r>
              <a:rPr lang="en-US" dirty="0"/>
              <a:t>Mileage</a:t>
            </a:r>
          </a:p>
        </p:txBody>
      </p:sp>
      <p:sp>
        <p:nvSpPr>
          <p:cNvPr id="20" name="Octagon 19">
            <a:extLst>
              <a:ext uri="{FF2B5EF4-FFF2-40B4-BE49-F238E27FC236}">
                <a16:creationId xmlns:a16="http://schemas.microsoft.com/office/drawing/2014/main" id="{3C7FDEB8-74FE-046B-C241-3B11472904C3}"/>
              </a:ext>
            </a:extLst>
          </p:cNvPr>
          <p:cNvSpPr/>
          <p:nvPr/>
        </p:nvSpPr>
        <p:spPr>
          <a:xfrm>
            <a:off x="5589471" y="5293626"/>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AD8815E-9927-40C5-BC42-649B19435E49}"/>
              </a:ext>
            </a:extLst>
          </p:cNvPr>
          <p:cNvSpPr txBox="1"/>
          <p:nvPr/>
        </p:nvSpPr>
        <p:spPr>
          <a:xfrm>
            <a:off x="5680224" y="5574814"/>
            <a:ext cx="732893" cy="307777"/>
          </a:xfrm>
          <a:prstGeom prst="rect">
            <a:avLst/>
          </a:prstGeom>
          <a:noFill/>
        </p:spPr>
        <p:txBody>
          <a:bodyPr wrap="none" rtlCol="0">
            <a:spAutoFit/>
          </a:bodyPr>
          <a:lstStyle/>
          <a:p>
            <a:r>
              <a:rPr lang="en-US" dirty="0"/>
              <a:t>School</a:t>
            </a:r>
          </a:p>
        </p:txBody>
      </p:sp>
      <p:sp>
        <p:nvSpPr>
          <p:cNvPr id="22" name="TextBox 21">
            <a:extLst>
              <a:ext uri="{FF2B5EF4-FFF2-40B4-BE49-F238E27FC236}">
                <a16:creationId xmlns:a16="http://schemas.microsoft.com/office/drawing/2014/main" id="{A1B5BE47-3CFC-87C5-1E79-712823E545C0}"/>
              </a:ext>
            </a:extLst>
          </p:cNvPr>
          <p:cNvSpPr txBox="1"/>
          <p:nvPr/>
        </p:nvSpPr>
        <p:spPr>
          <a:xfrm>
            <a:off x="5680224" y="2794359"/>
            <a:ext cx="1010213" cy="738664"/>
          </a:xfrm>
          <a:prstGeom prst="rect">
            <a:avLst/>
          </a:prstGeom>
          <a:noFill/>
        </p:spPr>
        <p:txBody>
          <a:bodyPr wrap="none" rtlCol="0">
            <a:spAutoFit/>
          </a:bodyPr>
          <a:lstStyle/>
          <a:p>
            <a:pPr algn="ctr"/>
            <a:r>
              <a:rPr lang="en-US" dirty="0"/>
              <a:t>Essential</a:t>
            </a:r>
          </a:p>
          <a:p>
            <a:pPr algn="ctr"/>
            <a:r>
              <a:rPr lang="en-US" dirty="0"/>
              <a:t>Deadhead</a:t>
            </a:r>
          </a:p>
          <a:p>
            <a:pPr algn="ctr"/>
            <a:r>
              <a:rPr lang="en-US" dirty="0"/>
              <a:t>Mileage</a:t>
            </a:r>
          </a:p>
        </p:txBody>
      </p:sp>
      <p:sp>
        <p:nvSpPr>
          <p:cNvPr id="23" name="Arrow: Right 22">
            <a:extLst>
              <a:ext uri="{FF2B5EF4-FFF2-40B4-BE49-F238E27FC236}">
                <a16:creationId xmlns:a16="http://schemas.microsoft.com/office/drawing/2014/main" id="{DBE82705-136A-3E82-0D0C-4260E894B119}"/>
              </a:ext>
            </a:extLst>
          </p:cNvPr>
          <p:cNvSpPr/>
          <p:nvPr/>
        </p:nvSpPr>
        <p:spPr>
          <a:xfrm>
            <a:off x="5557466" y="3909471"/>
            <a:ext cx="978408" cy="484632"/>
          </a:xfrm>
          <a:prstGeom prst="righ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 23">
            <a:extLst>
              <a:ext uri="{FF2B5EF4-FFF2-40B4-BE49-F238E27FC236}">
                <a16:creationId xmlns:a16="http://schemas.microsoft.com/office/drawing/2014/main" id="{EDFCA39F-35F2-31EA-8273-F5DBB44D458E}"/>
              </a:ext>
            </a:extLst>
          </p:cNvPr>
          <p:cNvSpPr/>
          <p:nvPr/>
        </p:nvSpPr>
        <p:spPr>
          <a:xfrm>
            <a:off x="5557466" y="3412284"/>
            <a:ext cx="978408" cy="484632"/>
          </a:xfrm>
          <a:prstGeom prst="lef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4617968-88AE-056E-2359-5382B2CAF086}"/>
              </a:ext>
            </a:extLst>
          </p:cNvPr>
          <p:cNvSpPr txBox="1"/>
          <p:nvPr/>
        </p:nvSpPr>
        <p:spPr>
          <a:xfrm>
            <a:off x="7723153" y="1848990"/>
            <a:ext cx="1686680" cy="523220"/>
          </a:xfrm>
          <a:prstGeom prst="rect">
            <a:avLst/>
          </a:prstGeom>
          <a:noFill/>
        </p:spPr>
        <p:txBody>
          <a:bodyPr wrap="none" rtlCol="0">
            <a:spAutoFit/>
          </a:bodyPr>
          <a:lstStyle/>
          <a:p>
            <a:pPr algn="ctr"/>
            <a:r>
              <a:rPr lang="en-US" dirty="0"/>
              <a:t>Non-Essential</a:t>
            </a:r>
          </a:p>
          <a:p>
            <a:pPr algn="ctr"/>
            <a:r>
              <a:rPr lang="en-US" dirty="0"/>
              <a:t>Deadhead Mileage</a:t>
            </a:r>
          </a:p>
        </p:txBody>
      </p:sp>
      <p:sp>
        <p:nvSpPr>
          <p:cNvPr id="26" name="TextBox 25">
            <a:extLst>
              <a:ext uri="{FF2B5EF4-FFF2-40B4-BE49-F238E27FC236}">
                <a16:creationId xmlns:a16="http://schemas.microsoft.com/office/drawing/2014/main" id="{44C29917-A81C-A2E2-2BB2-73FAED2D33D5}"/>
              </a:ext>
            </a:extLst>
          </p:cNvPr>
          <p:cNvSpPr txBox="1"/>
          <p:nvPr/>
        </p:nvSpPr>
        <p:spPr>
          <a:xfrm>
            <a:off x="7838320" y="5227606"/>
            <a:ext cx="1686680" cy="523220"/>
          </a:xfrm>
          <a:prstGeom prst="rect">
            <a:avLst/>
          </a:prstGeom>
          <a:noFill/>
        </p:spPr>
        <p:txBody>
          <a:bodyPr wrap="none" rtlCol="0">
            <a:spAutoFit/>
          </a:bodyPr>
          <a:lstStyle/>
          <a:p>
            <a:pPr algn="ctr"/>
            <a:r>
              <a:rPr lang="en-US" dirty="0"/>
              <a:t>Non-Essential</a:t>
            </a:r>
          </a:p>
          <a:p>
            <a:pPr algn="ctr"/>
            <a:r>
              <a:rPr lang="en-US" dirty="0"/>
              <a:t>Deadhead Mileage</a:t>
            </a:r>
          </a:p>
        </p:txBody>
      </p:sp>
    </p:spTree>
    <p:extLst>
      <p:ext uri="{BB962C8B-B14F-4D97-AF65-F5344CB8AC3E}">
        <p14:creationId xmlns:p14="http://schemas.microsoft.com/office/powerpoint/2010/main" val="417161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Mileage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b="1" dirty="0">
                <a:latin typeface="Tahoma" panose="020B0604030504040204" pitchFamily="34" charset="0"/>
                <a:ea typeface="Tahoma" panose="020B0604030504040204" pitchFamily="34" charset="0"/>
                <a:cs typeface="Tahoma" panose="020B0604030504040204" pitchFamily="34" charset="0"/>
              </a:rPr>
              <a:t>Essential Deadhead Mileage (Reportable)</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Mileage from the bus lot to the first stop in the morning and miles back to the bus lot or storage location after the last stop after school.</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22014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Mileage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
        <p:nvSpPr>
          <p:cNvPr id="7" name="Octagon 6">
            <a:extLst>
              <a:ext uri="{FF2B5EF4-FFF2-40B4-BE49-F238E27FC236}">
                <a16:creationId xmlns:a16="http://schemas.microsoft.com/office/drawing/2014/main" id="{966D02F9-0212-47FA-72DB-487DF762C917}"/>
              </a:ext>
            </a:extLst>
          </p:cNvPr>
          <p:cNvSpPr/>
          <p:nvPr/>
        </p:nvSpPr>
        <p:spPr>
          <a:xfrm>
            <a:off x="5589471" y="1644508"/>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ctagon 7">
            <a:extLst>
              <a:ext uri="{FF2B5EF4-FFF2-40B4-BE49-F238E27FC236}">
                <a16:creationId xmlns:a16="http://schemas.microsoft.com/office/drawing/2014/main" id="{C1F57E6C-343D-C4B3-5231-C967172E3CF5}"/>
              </a:ext>
            </a:extLst>
          </p:cNvPr>
          <p:cNvSpPr/>
          <p:nvPr/>
        </p:nvSpPr>
        <p:spPr>
          <a:xfrm>
            <a:off x="2457635" y="3426326"/>
            <a:ext cx="914400" cy="914400"/>
          </a:xfrm>
          <a:prstGeom prst="octagon">
            <a:avLst/>
          </a:prstGeom>
          <a:solidFill>
            <a:srgbClr val="FFFF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ctagon 8">
            <a:extLst>
              <a:ext uri="{FF2B5EF4-FFF2-40B4-BE49-F238E27FC236}">
                <a16:creationId xmlns:a16="http://schemas.microsoft.com/office/drawing/2014/main" id="{8A0B300C-4A97-5A69-8D71-93615D4DCE17}"/>
              </a:ext>
            </a:extLst>
          </p:cNvPr>
          <p:cNvSpPr/>
          <p:nvPr/>
        </p:nvSpPr>
        <p:spPr>
          <a:xfrm>
            <a:off x="8814786" y="3459010"/>
            <a:ext cx="914400" cy="914400"/>
          </a:xfrm>
          <a:prstGeom prst="octagon">
            <a:avLst/>
          </a:prstGeom>
          <a:solidFill>
            <a:srgbClr val="FFFF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9065F6-E864-8CFE-65BC-7410BA8C8E46}"/>
              </a:ext>
            </a:extLst>
          </p:cNvPr>
          <p:cNvSpPr txBox="1"/>
          <p:nvPr/>
        </p:nvSpPr>
        <p:spPr>
          <a:xfrm>
            <a:off x="2439384" y="3658803"/>
            <a:ext cx="950901" cy="523220"/>
          </a:xfrm>
          <a:prstGeom prst="rect">
            <a:avLst/>
          </a:prstGeom>
          <a:noFill/>
        </p:spPr>
        <p:txBody>
          <a:bodyPr wrap="none" rtlCol="0">
            <a:spAutoFit/>
          </a:bodyPr>
          <a:lstStyle/>
          <a:p>
            <a:r>
              <a:rPr lang="en-US" dirty="0"/>
              <a:t>First Stop</a:t>
            </a:r>
          </a:p>
          <a:p>
            <a:r>
              <a:rPr lang="en-US" dirty="0"/>
              <a:t>Last Stop</a:t>
            </a:r>
          </a:p>
        </p:txBody>
      </p:sp>
      <p:sp>
        <p:nvSpPr>
          <p:cNvPr id="11" name="TextBox 10">
            <a:extLst>
              <a:ext uri="{FF2B5EF4-FFF2-40B4-BE49-F238E27FC236}">
                <a16:creationId xmlns:a16="http://schemas.microsoft.com/office/drawing/2014/main" id="{8711881D-48C6-FB0F-C3AC-83C923C70F35}"/>
              </a:ext>
            </a:extLst>
          </p:cNvPr>
          <p:cNvSpPr txBox="1"/>
          <p:nvPr/>
        </p:nvSpPr>
        <p:spPr>
          <a:xfrm>
            <a:off x="5680224" y="1947819"/>
            <a:ext cx="732893" cy="307777"/>
          </a:xfrm>
          <a:prstGeom prst="rect">
            <a:avLst/>
          </a:prstGeom>
          <a:noFill/>
        </p:spPr>
        <p:txBody>
          <a:bodyPr wrap="none" rtlCol="0">
            <a:spAutoFit/>
          </a:bodyPr>
          <a:lstStyle/>
          <a:p>
            <a:r>
              <a:rPr lang="en-US" dirty="0"/>
              <a:t>School</a:t>
            </a:r>
          </a:p>
        </p:txBody>
      </p:sp>
      <p:sp>
        <p:nvSpPr>
          <p:cNvPr id="12" name="TextBox 11">
            <a:extLst>
              <a:ext uri="{FF2B5EF4-FFF2-40B4-BE49-F238E27FC236}">
                <a16:creationId xmlns:a16="http://schemas.microsoft.com/office/drawing/2014/main" id="{4FBB08CE-4A93-D723-51E3-76DC573E5728}"/>
              </a:ext>
            </a:extLst>
          </p:cNvPr>
          <p:cNvSpPr txBox="1"/>
          <p:nvPr/>
        </p:nvSpPr>
        <p:spPr>
          <a:xfrm>
            <a:off x="8851037" y="3654600"/>
            <a:ext cx="841897" cy="523220"/>
          </a:xfrm>
          <a:prstGeom prst="rect">
            <a:avLst/>
          </a:prstGeom>
          <a:noFill/>
        </p:spPr>
        <p:txBody>
          <a:bodyPr wrap="none" rtlCol="0">
            <a:spAutoFit/>
          </a:bodyPr>
          <a:lstStyle/>
          <a:p>
            <a:r>
              <a:rPr lang="en-US" dirty="0"/>
              <a:t>Bus Lot</a:t>
            </a:r>
          </a:p>
          <a:p>
            <a:r>
              <a:rPr lang="en-US" dirty="0"/>
              <a:t>Storage</a:t>
            </a:r>
          </a:p>
        </p:txBody>
      </p:sp>
      <p:sp>
        <p:nvSpPr>
          <p:cNvPr id="13" name="Arrow: Bent 12">
            <a:extLst>
              <a:ext uri="{FF2B5EF4-FFF2-40B4-BE49-F238E27FC236}">
                <a16:creationId xmlns:a16="http://schemas.microsoft.com/office/drawing/2014/main" id="{05D27048-68EC-640A-7526-BEF1B7A76403}"/>
              </a:ext>
            </a:extLst>
          </p:cNvPr>
          <p:cNvSpPr/>
          <p:nvPr/>
        </p:nvSpPr>
        <p:spPr>
          <a:xfrm>
            <a:off x="2475885" y="1564915"/>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 name="Arrow: Bent 13">
            <a:extLst>
              <a:ext uri="{FF2B5EF4-FFF2-40B4-BE49-F238E27FC236}">
                <a16:creationId xmlns:a16="http://schemas.microsoft.com/office/drawing/2014/main" id="{9CA1D289-AEE2-718A-D8B6-3BDECAEC9636}"/>
              </a:ext>
            </a:extLst>
          </p:cNvPr>
          <p:cNvSpPr/>
          <p:nvPr/>
        </p:nvSpPr>
        <p:spPr>
          <a:xfrm rot="16200000">
            <a:off x="2475885" y="5271504"/>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Bent 14">
            <a:extLst>
              <a:ext uri="{FF2B5EF4-FFF2-40B4-BE49-F238E27FC236}">
                <a16:creationId xmlns:a16="http://schemas.microsoft.com/office/drawing/2014/main" id="{5EB6D05A-8D5B-BFE3-04B7-F76F62FB9407}"/>
              </a:ext>
            </a:extLst>
          </p:cNvPr>
          <p:cNvSpPr/>
          <p:nvPr/>
        </p:nvSpPr>
        <p:spPr>
          <a:xfrm rot="5400000">
            <a:off x="8814785" y="1653400"/>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Bent 15">
            <a:extLst>
              <a:ext uri="{FF2B5EF4-FFF2-40B4-BE49-F238E27FC236}">
                <a16:creationId xmlns:a16="http://schemas.microsoft.com/office/drawing/2014/main" id="{23F6C2AE-4892-D833-858E-5EC2DE30F20D}"/>
              </a:ext>
            </a:extLst>
          </p:cNvPr>
          <p:cNvSpPr/>
          <p:nvPr/>
        </p:nvSpPr>
        <p:spPr>
          <a:xfrm rot="10800000">
            <a:off x="8778534" y="5271504"/>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BA0D20A-5A46-0263-1215-2F0C00BAD1CB}"/>
              </a:ext>
            </a:extLst>
          </p:cNvPr>
          <p:cNvSpPr txBox="1"/>
          <p:nvPr/>
        </p:nvSpPr>
        <p:spPr>
          <a:xfrm>
            <a:off x="2851700" y="1956095"/>
            <a:ext cx="1040670" cy="523220"/>
          </a:xfrm>
          <a:prstGeom prst="rect">
            <a:avLst/>
          </a:prstGeom>
          <a:noFill/>
        </p:spPr>
        <p:txBody>
          <a:bodyPr wrap="none" rtlCol="0">
            <a:spAutoFit/>
          </a:bodyPr>
          <a:lstStyle/>
          <a:p>
            <a:pPr algn="ctr"/>
            <a:r>
              <a:rPr lang="en-US" dirty="0"/>
              <a:t>Live Route</a:t>
            </a:r>
          </a:p>
          <a:p>
            <a:pPr algn="ctr"/>
            <a:r>
              <a:rPr lang="en-US" dirty="0"/>
              <a:t>Mileage</a:t>
            </a:r>
          </a:p>
        </p:txBody>
      </p:sp>
      <p:sp>
        <p:nvSpPr>
          <p:cNvPr id="18" name="TextBox 17">
            <a:extLst>
              <a:ext uri="{FF2B5EF4-FFF2-40B4-BE49-F238E27FC236}">
                <a16:creationId xmlns:a16="http://schemas.microsoft.com/office/drawing/2014/main" id="{575C3647-B27C-6393-91DB-9B74E334B8BB}"/>
              </a:ext>
            </a:extLst>
          </p:cNvPr>
          <p:cNvSpPr txBox="1"/>
          <p:nvPr/>
        </p:nvSpPr>
        <p:spPr>
          <a:xfrm>
            <a:off x="5402904" y="4340726"/>
            <a:ext cx="1010213" cy="738664"/>
          </a:xfrm>
          <a:prstGeom prst="rect">
            <a:avLst/>
          </a:prstGeom>
          <a:noFill/>
        </p:spPr>
        <p:txBody>
          <a:bodyPr wrap="none" rtlCol="0">
            <a:spAutoFit/>
          </a:bodyPr>
          <a:lstStyle/>
          <a:p>
            <a:pPr algn="ctr"/>
            <a:r>
              <a:rPr lang="en-US" dirty="0"/>
              <a:t>Essential</a:t>
            </a:r>
          </a:p>
          <a:p>
            <a:pPr algn="ctr"/>
            <a:r>
              <a:rPr lang="en-US" dirty="0"/>
              <a:t>Deadhead</a:t>
            </a:r>
          </a:p>
          <a:p>
            <a:pPr algn="ctr"/>
            <a:r>
              <a:rPr lang="en-US" dirty="0"/>
              <a:t>Mileage</a:t>
            </a:r>
          </a:p>
        </p:txBody>
      </p:sp>
      <p:sp>
        <p:nvSpPr>
          <p:cNvPr id="19" name="TextBox 18">
            <a:extLst>
              <a:ext uri="{FF2B5EF4-FFF2-40B4-BE49-F238E27FC236}">
                <a16:creationId xmlns:a16="http://schemas.microsoft.com/office/drawing/2014/main" id="{16EC80AB-FE9A-3733-D8F4-0DEAEF4A3597}"/>
              </a:ext>
            </a:extLst>
          </p:cNvPr>
          <p:cNvSpPr txBox="1"/>
          <p:nvPr/>
        </p:nvSpPr>
        <p:spPr>
          <a:xfrm>
            <a:off x="2851700" y="5430206"/>
            <a:ext cx="1040670" cy="523220"/>
          </a:xfrm>
          <a:prstGeom prst="rect">
            <a:avLst/>
          </a:prstGeom>
          <a:noFill/>
        </p:spPr>
        <p:txBody>
          <a:bodyPr wrap="none" rtlCol="0">
            <a:spAutoFit/>
          </a:bodyPr>
          <a:lstStyle/>
          <a:p>
            <a:pPr algn="ctr"/>
            <a:r>
              <a:rPr lang="en-US" dirty="0"/>
              <a:t>Live Route</a:t>
            </a:r>
          </a:p>
          <a:p>
            <a:pPr algn="ctr"/>
            <a:r>
              <a:rPr lang="en-US" dirty="0"/>
              <a:t>Mileage</a:t>
            </a:r>
          </a:p>
        </p:txBody>
      </p:sp>
      <p:sp>
        <p:nvSpPr>
          <p:cNvPr id="20" name="Octagon 19">
            <a:extLst>
              <a:ext uri="{FF2B5EF4-FFF2-40B4-BE49-F238E27FC236}">
                <a16:creationId xmlns:a16="http://schemas.microsoft.com/office/drawing/2014/main" id="{3C7FDEB8-74FE-046B-C241-3B11472904C3}"/>
              </a:ext>
            </a:extLst>
          </p:cNvPr>
          <p:cNvSpPr/>
          <p:nvPr/>
        </p:nvSpPr>
        <p:spPr>
          <a:xfrm>
            <a:off x="5589471" y="5293626"/>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AD8815E-9927-40C5-BC42-649B19435E49}"/>
              </a:ext>
            </a:extLst>
          </p:cNvPr>
          <p:cNvSpPr txBox="1"/>
          <p:nvPr/>
        </p:nvSpPr>
        <p:spPr>
          <a:xfrm>
            <a:off x="5680224" y="5574814"/>
            <a:ext cx="732893" cy="307777"/>
          </a:xfrm>
          <a:prstGeom prst="rect">
            <a:avLst/>
          </a:prstGeom>
          <a:noFill/>
        </p:spPr>
        <p:txBody>
          <a:bodyPr wrap="none" rtlCol="0">
            <a:spAutoFit/>
          </a:bodyPr>
          <a:lstStyle/>
          <a:p>
            <a:r>
              <a:rPr lang="en-US" dirty="0"/>
              <a:t>School</a:t>
            </a:r>
          </a:p>
        </p:txBody>
      </p:sp>
      <p:sp>
        <p:nvSpPr>
          <p:cNvPr id="22" name="TextBox 21">
            <a:extLst>
              <a:ext uri="{FF2B5EF4-FFF2-40B4-BE49-F238E27FC236}">
                <a16:creationId xmlns:a16="http://schemas.microsoft.com/office/drawing/2014/main" id="{A1B5BE47-3CFC-87C5-1E79-712823E545C0}"/>
              </a:ext>
            </a:extLst>
          </p:cNvPr>
          <p:cNvSpPr txBox="1"/>
          <p:nvPr/>
        </p:nvSpPr>
        <p:spPr>
          <a:xfrm>
            <a:off x="5680224" y="2794359"/>
            <a:ext cx="1010213" cy="738664"/>
          </a:xfrm>
          <a:prstGeom prst="rect">
            <a:avLst/>
          </a:prstGeom>
          <a:noFill/>
        </p:spPr>
        <p:txBody>
          <a:bodyPr wrap="none" rtlCol="0">
            <a:spAutoFit/>
          </a:bodyPr>
          <a:lstStyle/>
          <a:p>
            <a:pPr algn="ctr"/>
            <a:r>
              <a:rPr lang="en-US" dirty="0"/>
              <a:t>Essential</a:t>
            </a:r>
          </a:p>
          <a:p>
            <a:pPr algn="ctr"/>
            <a:r>
              <a:rPr lang="en-US" dirty="0"/>
              <a:t>Deadhead</a:t>
            </a:r>
          </a:p>
          <a:p>
            <a:pPr algn="ctr"/>
            <a:r>
              <a:rPr lang="en-US" dirty="0"/>
              <a:t>Mileage</a:t>
            </a:r>
          </a:p>
        </p:txBody>
      </p:sp>
      <p:sp>
        <p:nvSpPr>
          <p:cNvPr id="23" name="Arrow: Right 22">
            <a:extLst>
              <a:ext uri="{FF2B5EF4-FFF2-40B4-BE49-F238E27FC236}">
                <a16:creationId xmlns:a16="http://schemas.microsoft.com/office/drawing/2014/main" id="{DBE82705-136A-3E82-0D0C-4260E894B119}"/>
              </a:ext>
            </a:extLst>
          </p:cNvPr>
          <p:cNvSpPr/>
          <p:nvPr/>
        </p:nvSpPr>
        <p:spPr>
          <a:xfrm>
            <a:off x="5557466" y="3909471"/>
            <a:ext cx="978408" cy="484632"/>
          </a:xfrm>
          <a:prstGeom prst="rightArrow">
            <a:avLst/>
          </a:prstGeom>
          <a:solidFill>
            <a:srgbClr val="92D05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 23">
            <a:extLst>
              <a:ext uri="{FF2B5EF4-FFF2-40B4-BE49-F238E27FC236}">
                <a16:creationId xmlns:a16="http://schemas.microsoft.com/office/drawing/2014/main" id="{EDFCA39F-35F2-31EA-8273-F5DBB44D458E}"/>
              </a:ext>
            </a:extLst>
          </p:cNvPr>
          <p:cNvSpPr/>
          <p:nvPr/>
        </p:nvSpPr>
        <p:spPr>
          <a:xfrm>
            <a:off x="5557466" y="3412284"/>
            <a:ext cx="978408" cy="484632"/>
          </a:xfrm>
          <a:prstGeom prst="leftArrow">
            <a:avLst/>
          </a:prstGeom>
          <a:solidFill>
            <a:srgbClr val="92D05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4617968-88AE-056E-2359-5382B2CAF086}"/>
              </a:ext>
            </a:extLst>
          </p:cNvPr>
          <p:cNvSpPr txBox="1"/>
          <p:nvPr/>
        </p:nvSpPr>
        <p:spPr>
          <a:xfrm>
            <a:off x="7723153" y="1848990"/>
            <a:ext cx="1686680" cy="523220"/>
          </a:xfrm>
          <a:prstGeom prst="rect">
            <a:avLst/>
          </a:prstGeom>
          <a:noFill/>
        </p:spPr>
        <p:txBody>
          <a:bodyPr wrap="none" rtlCol="0">
            <a:spAutoFit/>
          </a:bodyPr>
          <a:lstStyle/>
          <a:p>
            <a:pPr algn="ctr"/>
            <a:r>
              <a:rPr lang="en-US" dirty="0"/>
              <a:t>Non-Essential</a:t>
            </a:r>
          </a:p>
          <a:p>
            <a:pPr algn="ctr"/>
            <a:r>
              <a:rPr lang="en-US" dirty="0"/>
              <a:t>Deadhead Mileage</a:t>
            </a:r>
          </a:p>
        </p:txBody>
      </p:sp>
      <p:sp>
        <p:nvSpPr>
          <p:cNvPr id="26" name="TextBox 25">
            <a:extLst>
              <a:ext uri="{FF2B5EF4-FFF2-40B4-BE49-F238E27FC236}">
                <a16:creationId xmlns:a16="http://schemas.microsoft.com/office/drawing/2014/main" id="{44C29917-A81C-A2E2-2BB2-73FAED2D33D5}"/>
              </a:ext>
            </a:extLst>
          </p:cNvPr>
          <p:cNvSpPr txBox="1"/>
          <p:nvPr/>
        </p:nvSpPr>
        <p:spPr>
          <a:xfrm>
            <a:off x="7838320" y="5227606"/>
            <a:ext cx="1686680" cy="523220"/>
          </a:xfrm>
          <a:prstGeom prst="rect">
            <a:avLst/>
          </a:prstGeom>
          <a:noFill/>
        </p:spPr>
        <p:txBody>
          <a:bodyPr wrap="none" rtlCol="0">
            <a:spAutoFit/>
          </a:bodyPr>
          <a:lstStyle/>
          <a:p>
            <a:pPr algn="ctr"/>
            <a:r>
              <a:rPr lang="en-US" dirty="0"/>
              <a:t>Non-Essential</a:t>
            </a:r>
          </a:p>
          <a:p>
            <a:pPr algn="ctr"/>
            <a:r>
              <a:rPr lang="en-US" dirty="0"/>
              <a:t>Deadhead Mileage</a:t>
            </a:r>
          </a:p>
        </p:txBody>
      </p:sp>
    </p:spTree>
    <p:extLst>
      <p:ext uri="{BB962C8B-B14F-4D97-AF65-F5344CB8AC3E}">
        <p14:creationId xmlns:p14="http://schemas.microsoft.com/office/powerpoint/2010/main" val="61091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Mileage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b="1" dirty="0">
                <a:latin typeface="Tahoma" panose="020B0604030504040204" pitchFamily="34" charset="0"/>
                <a:ea typeface="Tahoma" panose="020B0604030504040204" pitchFamily="34" charset="0"/>
                <a:cs typeface="Tahoma" panose="020B0604030504040204" pitchFamily="34" charset="0"/>
              </a:rPr>
              <a:t>Live Route Mileage (Reportable)</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The mileage from the point where the first pupil boards the bus to the school where the last pupil alights; and from the school where the first pupil boards the bus to the point where the last pupil alights.</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181859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Mileage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b="1" dirty="0">
                <a:latin typeface="Tahoma" panose="020B0604030504040204" pitchFamily="34" charset="0"/>
                <a:ea typeface="Tahoma" panose="020B0604030504040204" pitchFamily="34" charset="0"/>
                <a:cs typeface="Tahoma" panose="020B0604030504040204" pitchFamily="34" charset="0"/>
              </a:rPr>
              <a:t>Vocational Mileage (Reportable)</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Vocational mileage will be reported the same as the regular school bus route, on the daily live mileage; mileage from the point where the first pupil boards the bus to the school where the last pupil alights; and from the school where the first pupil boards the bus to the point where the last pupil alights.</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332816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Mileage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
        <p:nvSpPr>
          <p:cNvPr id="7" name="Octagon 6">
            <a:extLst>
              <a:ext uri="{FF2B5EF4-FFF2-40B4-BE49-F238E27FC236}">
                <a16:creationId xmlns:a16="http://schemas.microsoft.com/office/drawing/2014/main" id="{966D02F9-0212-47FA-72DB-487DF762C917}"/>
              </a:ext>
            </a:extLst>
          </p:cNvPr>
          <p:cNvSpPr/>
          <p:nvPr/>
        </p:nvSpPr>
        <p:spPr>
          <a:xfrm>
            <a:off x="5589471" y="1644508"/>
            <a:ext cx="914400" cy="914400"/>
          </a:xfrm>
          <a:prstGeom prst="octagon">
            <a:avLst/>
          </a:prstGeom>
          <a:solidFill>
            <a:srgbClr val="FFFF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ctagon 7">
            <a:extLst>
              <a:ext uri="{FF2B5EF4-FFF2-40B4-BE49-F238E27FC236}">
                <a16:creationId xmlns:a16="http://schemas.microsoft.com/office/drawing/2014/main" id="{C1F57E6C-343D-C4B3-5231-C967172E3CF5}"/>
              </a:ext>
            </a:extLst>
          </p:cNvPr>
          <p:cNvSpPr/>
          <p:nvPr/>
        </p:nvSpPr>
        <p:spPr>
          <a:xfrm>
            <a:off x="2457635" y="3426326"/>
            <a:ext cx="914400" cy="914400"/>
          </a:xfrm>
          <a:prstGeom prst="octagon">
            <a:avLst/>
          </a:prstGeom>
          <a:solidFill>
            <a:srgbClr val="FFFF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ctagon 8">
            <a:extLst>
              <a:ext uri="{FF2B5EF4-FFF2-40B4-BE49-F238E27FC236}">
                <a16:creationId xmlns:a16="http://schemas.microsoft.com/office/drawing/2014/main" id="{8A0B300C-4A97-5A69-8D71-93615D4DCE17}"/>
              </a:ext>
            </a:extLst>
          </p:cNvPr>
          <p:cNvSpPr/>
          <p:nvPr/>
        </p:nvSpPr>
        <p:spPr>
          <a:xfrm>
            <a:off x="8814786" y="3459010"/>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9065F6-E864-8CFE-65BC-7410BA8C8E46}"/>
              </a:ext>
            </a:extLst>
          </p:cNvPr>
          <p:cNvSpPr txBox="1"/>
          <p:nvPr/>
        </p:nvSpPr>
        <p:spPr>
          <a:xfrm>
            <a:off x="2439384" y="3658803"/>
            <a:ext cx="950901" cy="523220"/>
          </a:xfrm>
          <a:prstGeom prst="rect">
            <a:avLst/>
          </a:prstGeom>
          <a:noFill/>
        </p:spPr>
        <p:txBody>
          <a:bodyPr wrap="none" rtlCol="0">
            <a:spAutoFit/>
          </a:bodyPr>
          <a:lstStyle/>
          <a:p>
            <a:r>
              <a:rPr lang="en-US" dirty="0"/>
              <a:t>First Stop</a:t>
            </a:r>
          </a:p>
          <a:p>
            <a:r>
              <a:rPr lang="en-US" dirty="0"/>
              <a:t>Last Stop</a:t>
            </a:r>
          </a:p>
        </p:txBody>
      </p:sp>
      <p:sp>
        <p:nvSpPr>
          <p:cNvPr id="11" name="TextBox 10">
            <a:extLst>
              <a:ext uri="{FF2B5EF4-FFF2-40B4-BE49-F238E27FC236}">
                <a16:creationId xmlns:a16="http://schemas.microsoft.com/office/drawing/2014/main" id="{8711881D-48C6-FB0F-C3AC-83C923C70F35}"/>
              </a:ext>
            </a:extLst>
          </p:cNvPr>
          <p:cNvSpPr txBox="1"/>
          <p:nvPr/>
        </p:nvSpPr>
        <p:spPr>
          <a:xfrm>
            <a:off x="5680224" y="1947819"/>
            <a:ext cx="732893" cy="307777"/>
          </a:xfrm>
          <a:prstGeom prst="rect">
            <a:avLst/>
          </a:prstGeom>
          <a:noFill/>
        </p:spPr>
        <p:txBody>
          <a:bodyPr wrap="none" rtlCol="0">
            <a:spAutoFit/>
          </a:bodyPr>
          <a:lstStyle/>
          <a:p>
            <a:r>
              <a:rPr lang="en-US" dirty="0"/>
              <a:t>School</a:t>
            </a:r>
          </a:p>
        </p:txBody>
      </p:sp>
      <p:sp>
        <p:nvSpPr>
          <p:cNvPr id="12" name="TextBox 11">
            <a:extLst>
              <a:ext uri="{FF2B5EF4-FFF2-40B4-BE49-F238E27FC236}">
                <a16:creationId xmlns:a16="http://schemas.microsoft.com/office/drawing/2014/main" id="{4FBB08CE-4A93-D723-51E3-76DC573E5728}"/>
              </a:ext>
            </a:extLst>
          </p:cNvPr>
          <p:cNvSpPr txBox="1"/>
          <p:nvPr/>
        </p:nvSpPr>
        <p:spPr>
          <a:xfrm>
            <a:off x="8851037" y="3654600"/>
            <a:ext cx="841897" cy="523220"/>
          </a:xfrm>
          <a:prstGeom prst="rect">
            <a:avLst/>
          </a:prstGeom>
          <a:noFill/>
        </p:spPr>
        <p:txBody>
          <a:bodyPr wrap="none" rtlCol="0">
            <a:spAutoFit/>
          </a:bodyPr>
          <a:lstStyle/>
          <a:p>
            <a:r>
              <a:rPr lang="en-US" dirty="0"/>
              <a:t>Bus Lot</a:t>
            </a:r>
          </a:p>
          <a:p>
            <a:r>
              <a:rPr lang="en-US" dirty="0"/>
              <a:t>Storage</a:t>
            </a:r>
          </a:p>
        </p:txBody>
      </p:sp>
      <p:sp>
        <p:nvSpPr>
          <p:cNvPr id="13" name="Arrow: Bent 12">
            <a:extLst>
              <a:ext uri="{FF2B5EF4-FFF2-40B4-BE49-F238E27FC236}">
                <a16:creationId xmlns:a16="http://schemas.microsoft.com/office/drawing/2014/main" id="{05D27048-68EC-640A-7526-BEF1B7A76403}"/>
              </a:ext>
            </a:extLst>
          </p:cNvPr>
          <p:cNvSpPr/>
          <p:nvPr/>
        </p:nvSpPr>
        <p:spPr>
          <a:xfrm>
            <a:off x="2475885" y="1564915"/>
            <a:ext cx="914400" cy="914400"/>
          </a:xfrm>
          <a:prstGeom prst="bentArrow">
            <a:avLst/>
          </a:prstGeom>
          <a:solidFill>
            <a:srgbClr val="92D05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 name="Arrow: Bent 13">
            <a:extLst>
              <a:ext uri="{FF2B5EF4-FFF2-40B4-BE49-F238E27FC236}">
                <a16:creationId xmlns:a16="http://schemas.microsoft.com/office/drawing/2014/main" id="{9CA1D289-AEE2-718A-D8B6-3BDECAEC9636}"/>
              </a:ext>
            </a:extLst>
          </p:cNvPr>
          <p:cNvSpPr/>
          <p:nvPr/>
        </p:nvSpPr>
        <p:spPr>
          <a:xfrm rot="16200000">
            <a:off x="2475885" y="5271504"/>
            <a:ext cx="914400" cy="914400"/>
          </a:xfrm>
          <a:prstGeom prst="bentArrow">
            <a:avLst/>
          </a:prstGeom>
          <a:solidFill>
            <a:srgbClr val="92D05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Bent 14">
            <a:extLst>
              <a:ext uri="{FF2B5EF4-FFF2-40B4-BE49-F238E27FC236}">
                <a16:creationId xmlns:a16="http://schemas.microsoft.com/office/drawing/2014/main" id="{5EB6D05A-8D5B-BFE3-04B7-F76F62FB9407}"/>
              </a:ext>
            </a:extLst>
          </p:cNvPr>
          <p:cNvSpPr/>
          <p:nvPr/>
        </p:nvSpPr>
        <p:spPr>
          <a:xfrm rot="5400000">
            <a:off x="8814785" y="1653400"/>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Bent 15">
            <a:extLst>
              <a:ext uri="{FF2B5EF4-FFF2-40B4-BE49-F238E27FC236}">
                <a16:creationId xmlns:a16="http://schemas.microsoft.com/office/drawing/2014/main" id="{23F6C2AE-4892-D833-858E-5EC2DE30F20D}"/>
              </a:ext>
            </a:extLst>
          </p:cNvPr>
          <p:cNvSpPr/>
          <p:nvPr/>
        </p:nvSpPr>
        <p:spPr>
          <a:xfrm rot="10800000">
            <a:off x="8778534" y="5271504"/>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BA0D20A-5A46-0263-1215-2F0C00BAD1CB}"/>
              </a:ext>
            </a:extLst>
          </p:cNvPr>
          <p:cNvSpPr txBox="1"/>
          <p:nvPr/>
        </p:nvSpPr>
        <p:spPr>
          <a:xfrm>
            <a:off x="2851700" y="1956095"/>
            <a:ext cx="1040670" cy="523220"/>
          </a:xfrm>
          <a:prstGeom prst="rect">
            <a:avLst/>
          </a:prstGeom>
          <a:noFill/>
        </p:spPr>
        <p:txBody>
          <a:bodyPr wrap="none" rtlCol="0">
            <a:spAutoFit/>
          </a:bodyPr>
          <a:lstStyle/>
          <a:p>
            <a:pPr algn="ctr"/>
            <a:r>
              <a:rPr lang="en-US" dirty="0"/>
              <a:t>Live Route</a:t>
            </a:r>
          </a:p>
          <a:p>
            <a:pPr algn="ctr"/>
            <a:r>
              <a:rPr lang="en-US" dirty="0"/>
              <a:t>Mileage</a:t>
            </a:r>
          </a:p>
        </p:txBody>
      </p:sp>
      <p:sp>
        <p:nvSpPr>
          <p:cNvPr id="18" name="TextBox 17">
            <a:extLst>
              <a:ext uri="{FF2B5EF4-FFF2-40B4-BE49-F238E27FC236}">
                <a16:creationId xmlns:a16="http://schemas.microsoft.com/office/drawing/2014/main" id="{575C3647-B27C-6393-91DB-9B74E334B8BB}"/>
              </a:ext>
            </a:extLst>
          </p:cNvPr>
          <p:cNvSpPr txBox="1"/>
          <p:nvPr/>
        </p:nvSpPr>
        <p:spPr>
          <a:xfrm>
            <a:off x="5402904" y="4340726"/>
            <a:ext cx="1010213" cy="738664"/>
          </a:xfrm>
          <a:prstGeom prst="rect">
            <a:avLst/>
          </a:prstGeom>
          <a:noFill/>
        </p:spPr>
        <p:txBody>
          <a:bodyPr wrap="none" rtlCol="0">
            <a:spAutoFit/>
          </a:bodyPr>
          <a:lstStyle/>
          <a:p>
            <a:pPr algn="ctr"/>
            <a:r>
              <a:rPr lang="en-US" dirty="0"/>
              <a:t>Essential</a:t>
            </a:r>
          </a:p>
          <a:p>
            <a:pPr algn="ctr"/>
            <a:r>
              <a:rPr lang="en-US" dirty="0"/>
              <a:t>Deadhead</a:t>
            </a:r>
          </a:p>
          <a:p>
            <a:pPr algn="ctr"/>
            <a:r>
              <a:rPr lang="en-US" dirty="0"/>
              <a:t>Mileage</a:t>
            </a:r>
          </a:p>
        </p:txBody>
      </p:sp>
      <p:sp>
        <p:nvSpPr>
          <p:cNvPr id="19" name="TextBox 18">
            <a:extLst>
              <a:ext uri="{FF2B5EF4-FFF2-40B4-BE49-F238E27FC236}">
                <a16:creationId xmlns:a16="http://schemas.microsoft.com/office/drawing/2014/main" id="{16EC80AB-FE9A-3733-D8F4-0DEAEF4A3597}"/>
              </a:ext>
            </a:extLst>
          </p:cNvPr>
          <p:cNvSpPr txBox="1"/>
          <p:nvPr/>
        </p:nvSpPr>
        <p:spPr>
          <a:xfrm>
            <a:off x="2851700" y="5430206"/>
            <a:ext cx="1040670" cy="523220"/>
          </a:xfrm>
          <a:prstGeom prst="rect">
            <a:avLst/>
          </a:prstGeom>
          <a:noFill/>
        </p:spPr>
        <p:txBody>
          <a:bodyPr wrap="none" rtlCol="0">
            <a:spAutoFit/>
          </a:bodyPr>
          <a:lstStyle/>
          <a:p>
            <a:pPr algn="ctr"/>
            <a:r>
              <a:rPr lang="en-US" dirty="0"/>
              <a:t>Live Route</a:t>
            </a:r>
          </a:p>
          <a:p>
            <a:pPr algn="ctr"/>
            <a:r>
              <a:rPr lang="en-US" dirty="0"/>
              <a:t>Mileage</a:t>
            </a:r>
          </a:p>
        </p:txBody>
      </p:sp>
      <p:sp>
        <p:nvSpPr>
          <p:cNvPr id="20" name="Octagon 19">
            <a:extLst>
              <a:ext uri="{FF2B5EF4-FFF2-40B4-BE49-F238E27FC236}">
                <a16:creationId xmlns:a16="http://schemas.microsoft.com/office/drawing/2014/main" id="{3C7FDEB8-74FE-046B-C241-3B11472904C3}"/>
              </a:ext>
            </a:extLst>
          </p:cNvPr>
          <p:cNvSpPr/>
          <p:nvPr/>
        </p:nvSpPr>
        <p:spPr>
          <a:xfrm>
            <a:off x="5589471" y="5293626"/>
            <a:ext cx="914400" cy="914400"/>
          </a:xfrm>
          <a:prstGeom prst="octagon">
            <a:avLst/>
          </a:prstGeom>
          <a:solidFill>
            <a:srgbClr val="FFFF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AD8815E-9927-40C5-BC42-649B19435E49}"/>
              </a:ext>
            </a:extLst>
          </p:cNvPr>
          <p:cNvSpPr txBox="1"/>
          <p:nvPr/>
        </p:nvSpPr>
        <p:spPr>
          <a:xfrm>
            <a:off x="5680224" y="5574814"/>
            <a:ext cx="732893" cy="307777"/>
          </a:xfrm>
          <a:prstGeom prst="rect">
            <a:avLst/>
          </a:prstGeom>
          <a:noFill/>
        </p:spPr>
        <p:txBody>
          <a:bodyPr wrap="none" rtlCol="0">
            <a:spAutoFit/>
          </a:bodyPr>
          <a:lstStyle/>
          <a:p>
            <a:r>
              <a:rPr lang="en-US" dirty="0"/>
              <a:t>School</a:t>
            </a:r>
          </a:p>
        </p:txBody>
      </p:sp>
      <p:sp>
        <p:nvSpPr>
          <p:cNvPr id="22" name="TextBox 21">
            <a:extLst>
              <a:ext uri="{FF2B5EF4-FFF2-40B4-BE49-F238E27FC236}">
                <a16:creationId xmlns:a16="http://schemas.microsoft.com/office/drawing/2014/main" id="{A1B5BE47-3CFC-87C5-1E79-712823E545C0}"/>
              </a:ext>
            </a:extLst>
          </p:cNvPr>
          <p:cNvSpPr txBox="1"/>
          <p:nvPr/>
        </p:nvSpPr>
        <p:spPr>
          <a:xfrm>
            <a:off x="5680224" y="2794359"/>
            <a:ext cx="1010213" cy="738664"/>
          </a:xfrm>
          <a:prstGeom prst="rect">
            <a:avLst/>
          </a:prstGeom>
          <a:noFill/>
        </p:spPr>
        <p:txBody>
          <a:bodyPr wrap="none" rtlCol="0">
            <a:spAutoFit/>
          </a:bodyPr>
          <a:lstStyle/>
          <a:p>
            <a:pPr algn="ctr"/>
            <a:r>
              <a:rPr lang="en-US" dirty="0"/>
              <a:t>Essential</a:t>
            </a:r>
          </a:p>
          <a:p>
            <a:pPr algn="ctr"/>
            <a:r>
              <a:rPr lang="en-US" dirty="0"/>
              <a:t>Deadhead</a:t>
            </a:r>
          </a:p>
          <a:p>
            <a:pPr algn="ctr"/>
            <a:r>
              <a:rPr lang="en-US" dirty="0"/>
              <a:t>Mileage</a:t>
            </a:r>
          </a:p>
        </p:txBody>
      </p:sp>
      <p:sp>
        <p:nvSpPr>
          <p:cNvPr id="23" name="Arrow: Right 22">
            <a:extLst>
              <a:ext uri="{FF2B5EF4-FFF2-40B4-BE49-F238E27FC236}">
                <a16:creationId xmlns:a16="http://schemas.microsoft.com/office/drawing/2014/main" id="{DBE82705-136A-3E82-0D0C-4260E894B119}"/>
              </a:ext>
            </a:extLst>
          </p:cNvPr>
          <p:cNvSpPr/>
          <p:nvPr/>
        </p:nvSpPr>
        <p:spPr>
          <a:xfrm>
            <a:off x="5557466" y="3909471"/>
            <a:ext cx="978408" cy="484632"/>
          </a:xfrm>
          <a:prstGeom prst="righ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 23">
            <a:extLst>
              <a:ext uri="{FF2B5EF4-FFF2-40B4-BE49-F238E27FC236}">
                <a16:creationId xmlns:a16="http://schemas.microsoft.com/office/drawing/2014/main" id="{EDFCA39F-35F2-31EA-8273-F5DBB44D458E}"/>
              </a:ext>
            </a:extLst>
          </p:cNvPr>
          <p:cNvSpPr/>
          <p:nvPr/>
        </p:nvSpPr>
        <p:spPr>
          <a:xfrm>
            <a:off x="5557466" y="3412284"/>
            <a:ext cx="978408" cy="484632"/>
          </a:xfrm>
          <a:prstGeom prst="lef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4617968-88AE-056E-2359-5382B2CAF086}"/>
              </a:ext>
            </a:extLst>
          </p:cNvPr>
          <p:cNvSpPr txBox="1"/>
          <p:nvPr/>
        </p:nvSpPr>
        <p:spPr>
          <a:xfrm>
            <a:off x="7723153" y="1848990"/>
            <a:ext cx="1686680" cy="523220"/>
          </a:xfrm>
          <a:prstGeom prst="rect">
            <a:avLst/>
          </a:prstGeom>
          <a:noFill/>
        </p:spPr>
        <p:txBody>
          <a:bodyPr wrap="none" rtlCol="0">
            <a:spAutoFit/>
          </a:bodyPr>
          <a:lstStyle/>
          <a:p>
            <a:pPr algn="ctr"/>
            <a:r>
              <a:rPr lang="en-US" dirty="0"/>
              <a:t>Non-Essential</a:t>
            </a:r>
          </a:p>
          <a:p>
            <a:pPr algn="ctr"/>
            <a:r>
              <a:rPr lang="en-US" dirty="0"/>
              <a:t>Deadhead Mileage</a:t>
            </a:r>
          </a:p>
        </p:txBody>
      </p:sp>
      <p:sp>
        <p:nvSpPr>
          <p:cNvPr id="26" name="TextBox 25">
            <a:extLst>
              <a:ext uri="{FF2B5EF4-FFF2-40B4-BE49-F238E27FC236}">
                <a16:creationId xmlns:a16="http://schemas.microsoft.com/office/drawing/2014/main" id="{44C29917-A81C-A2E2-2BB2-73FAED2D33D5}"/>
              </a:ext>
            </a:extLst>
          </p:cNvPr>
          <p:cNvSpPr txBox="1"/>
          <p:nvPr/>
        </p:nvSpPr>
        <p:spPr>
          <a:xfrm>
            <a:off x="7838320" y="5227606"/>
            <a:ext cx="1686680" cy="523220"/>
          </a:xfrm>
          <a:prstGeom prst="rect">
            <a:avLst/>
          </a:prstGeom>
          <a:noFill/>
        </p:spPr>
        <p:txBody>
          <a:bodyPr wrap="none" rtlCol="0">
            <a:spAutoFit/>
          </a:bodyPr>
          <a:lstStyle/>
          <a:p>
            <a:pPr algn="ctr"/>
            <a:r>
              <a:rPr lang="en-US" dirty="0"/>
              <a:t>Non-Essential</a:t>
            </a:r>
          </a:p>
          <a:p>
            <a:pPr algn="ctr"/>
            <a:r>
              <a:rPr lang="en-US" dirty="0"/>
              <a:t>Deadhead Mileage</a:t>
            </a:r>
          </a:p>
        </p:txBody>
      </p:sp>
    </p:spTree>
    <p:extLst>
      <p:ext uri="{BB962C8B-B14F-4D97-AF65-F5344CB8AC3E}">
        <p14:creationId xmlns:p14="http://schemas.microsoft.com/office/powerpoint/2010/main" val="231349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Mileage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b="1" dirty="0">
                <a:latin typeface="Tahoma" panose="020B0604030504040204" pitchFamily="34" charset="0"/>
                <a:ea typeface="Tahoma" panose="020B0604030504040204" pitchFamily="34" charset="0"/>
                <a:cs typeface="Tahoma" panose="020B0604030504040204" pitchFamily="34" charset="0"/>
              </a:rPr>
              <a:t>Non-Essential Deadhead Mileage (Non-Reportable)</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Total mileage does not include mileage from the last morning school stop back to the bus lot or daytime storage location back to the mid-day or afternoon school.</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190868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Mileage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
        <p:nvSpPr>
          <p:cNvPr id="7" name="Octagon 6">
            <a:extLst>
              <a:ext uri="{FF2B5EF4-FFF2-40B4-BE49-F238E27FC236}">
                <a16:creationId xmlns:a16="http://schemas.microsoft.com/office/drawing/2014/main" id="{966D02F9-0212-47FA-72DB-487DF762C917}"/>
              </a:ext>
            </a:extLst>
          </p:cNvPr>
          <p:cNvSpPr/>
          <p:nvPr/>
        </p:nvSpPr>
        <p:spPr>
          <a:xfrm>
            <a:off x="5589471" y="1644508"/>
            <a:ext cx="914400" cy="914400"/>
          </a:xfrm>
          <a:prstGeom prst="octagon">
            <a:avLst/>
          </a:prstGeom>
          <a:solidFill>
            <a:srgbClr val="FFFF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ctagon 7">
            <a:extLst>
              <a:ext uri="{FF2B5EF4-FFF2-40B4-BE49-F238E27FC236}">
                <a16:creationId xmlns:a16="http://schemas.microsoft.com/office/drawing/2014/main" id="{C1F57E6C-343D-C4B3-5231-C967172E3CF5}"/>
              </a:ext>
            </a:extLst>
          </p:cNvPr>
          <p:cNvSpPr/>
          <p:nvPr/>
        </p:nvSpPr>
        <p:spPr>
          <a:xfrm>
            <a:off x="2457635" y="3426326"/>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ctagon 8">
            <a:extLst>
              <a:ext uri="{FF2B5EF4-FFF2-40B4-BE49-F238E27FC236}">
                <a16:creationId xmlns:a16="http://schemas.microsoft.com/office/drawing/2014/main" id="{8A0B300C-4A97-5A69-8D71-93615D4DCE17}"/>
              </a:ext>
            </a:extLst>
          </p:cNvPr>
          <p:cNvSpPr/>
          <p:nvPr/>
        </p:nvSpPr>
        <p:spPr>
          <a:xfrm>
            <a:off x="8814786" y="3459010"/>
            <a:ext cx="914400" cy="914400"/>
          </a:xfrm>
          <a:prstGeom prst="octagon">
            <a:avLst/>
          </a:prstGeom>
          <a:solidFill>
            <a:srgbClr val="FFFF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9065F6-E864-8CFE-65BC-7410BA8C8E46}"/>
              </a:ext>
            </a:extLst>
          </p:cNvPr>
          <p:cNvSpPr txBox="1"/>
          <p:nvPr/>
        </p:nvSpPr>
        <p:spPr>
          <a:xfrm>
            <a:off x="2439384" y="3658803"/>
            <a:ext cx="950901" cy="523220"/>
          </a:xfrm>
          <a:prstGeom prst="rect">
            <a:avLst/>
          </a:prstGeom>
          <a:noFill/>
        </p:spPr>
        <p:txBody>
          <a:bodyPr wrap="none" rtlCol="0">
            <a:spAutoFit/>
          </a:bodyPr>
          <a:lstStyle/>
          <a:p>
            <a:r>
              <a:rPr lang="en-US" dirty="0"/>
              <a:t>First Stop</a:t>
            </a:r>
          </a:p>
          <a:p>
            <a:r>
              <a:rPr lang="en-US" dirty="0"/>
              <a:t>Last Stop</a:t>
            </a:r>
          </a:p>
        </p:txBody>
      </p:sp>
      <p:sp>
        <p:nvSpPr>
          <p:cNvPr id="11" name="TextBox 10">
            <a:extLst>
              <a:ext uri="{FF2B5EF4-FFF2-40B4-BE49-F238E27FC236}">
                <a16:creationId xmlns:a16="http://schemas.microsoft.com/office/drawing/2014/main" id="{8711881D-48C6-FB0F-C3AC-83C923C70F35}"/>
              </a:ext>
            </a:extLst>
          </p:cNvPr>
          <p:cNvSpPr txBox="1"/>
          <p:nvPr/>
        </p:nvSpPr>
        <p:spPr>
          <a:xfrm>
            <a:off x="5680224" y="1947819"/>
            <a:ext cx="732893" cy="307777"/>
          </a:xfrm>
          <a:prstGeom prst="rect">
            <a:avLst/>
          </a:prstGeom>
          <a:noFill/>
        </p:spPr>
        <p:txBody>
          <a:bodyPr wrap="none" rtlCol="0">
            <a:spAutoFit/>
          </a:bodyPr>
          <a:lstStyle/>
          <a:p>
            <a:r>
              <a:rPr lang="en-US" dirty="0"/>
              <a:t>School</a:t>
            </a:r>
          </a:p>
        </p:txBody>
      </p:sp>
      <p:sp>
        <p:nvSpPr>
          <p:cNvPr id="12" name="TextBox 11">
            <a:extLst>
              <a:ext uri="{FF2B5EF4-FFF2-40B4-BE49-F238E27FC236}">
                <a16:creationId xmlns:a16="http://schemas.microsoft.com/office/drawing/2014/main" id="{4FBB08CE-4A93-D723-51E3-76DC573E5728}"/>
              </a:ext>
            </a:extLst>
          </p:cNvPr>
          <p:cNvSpPr txBox="1"/>
          <p:nvPr/>
        </p:nvSpPr>
        <p:spPr>
          <a:xfrm>
            <a:off x="8851037" y="3654600"/>
            <a:ext cx="841897" cy="523220"/>
          </a:xfrm>
          <a:prstGeom prst="rect">
            <a:avLst/>
          </a:prstGeom>
          <a:noFill/>
        </p:spPr>
        <p:txBody>
          <a:bodyPr wrap="none" rtlCol="0">
            <a:spAutoFit/>
          </a:bodyPr>
          <a:lstStyle/>
          <a:p>
            <a:r>
              <a:rPr lang="en-US" dirty="0"/>
              <a:t>Bus Lot</a:t>
            </a:r>
          </a:p>
          <a:p>
            <a:r>
              <a:rPr lang="en-US" dirty="0"/>
              <a:t>Storage</a:t>
            </a:r>
          </a:p>
        </p:txBody>
      </p:sp>
      <p:sp>
        <p:nvSpPr>
          <p:cNvPr id="13" name="Arrow: Bent 12">
            <a:extLst>
              <a:ext uri="{FF2B5EF4-FFF2-40B4-BE49-F238E27FC236}">
                <a16:creationId xmlns:a16="http://schemas.microsoft.com/office/drawing/2014/main" id="{05D27048-68EC-640A-7526-BEF1B7A76403}"/>
              </a:ext>
            </a:extLst>
          </p:cNvPr>
          <p:cNvSpPr/>
          <p:nvPr/>
        </p:nvSpPr>
        <p:spPr>
          <a:xfrm>
            <a:off x="2475885" y="1564915"/>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 name="Arrow: Bent 13">
            <a:extLst>
              <a:ext uri="{FF2B5EF4-FFF2-40B4-BE49-F238E27FC236}">
                <a16:creationId xmlns:a16="http://schemas.microsoft.com/office/drawing/2014/main" id="{9CA1D289-AEE2-718A-D8B6-3BDECAEC9636}"/>
              </a:ext>
            </a:extLst>
          </p:cNvPr>
          <p:cNvSpPr/>
          <p:nvPr/>
        </p:nvSpPr>
        <p:spPr>
          <a:xfrm rot="16200000">
            <a:off x="2475885" y="5271504"/>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Bent 14">
            <a:extLst>
              <a:ext uri="{FF2B5EF4-FFF2-40B4-BE49-F238E27FC236}">
                <a16:creationId xmlns:a16="http://schemas.microsoft.com/office/drawing/2014/main" id="{5EB6D05A-8D5B-BFE3-04B7-F76F62FB9407}"/>
              </a:ext>
            </a:extLst>
          </p:cNvPr>
          <p:cNvSpPr/>
          <p:nvPr/>
        </p:nvSpPr>
        <p:spPr>
          <a:xfrm rot="5400000">
            <a:off x="8814785" y="1653400"/>
            <a:ext cx="914400" cy="914400"/>
          </a:xfrm>
          <a:prstGeom prst="bentArrow">
            <a:avLst/>
          </a:prstGeom>
          <a:solidFill>
            <a:srgbClr val="FF00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Bent 15">
            <a:extLst>
              <a:ext uri="{FF2B5EF4-FFF2-40B4-BE49-F238E27FC236}">
                <a16:creationId xmlns:a16="http://schemas.microsoft.com/office/drawing/2014/main" id="{23F6C2AE-4892-D833-858E-5EC2DE30F20D}"/>
              </a:ext>
            </a:extLst>
          </p:cNvPr>
          <p:cNvSpPr/>
          <p:nvPr/>
        </p:nvSpPr>
        <p:spPr>
          <a:xfrm rot="10800000">
            <a:off x="8778534" y="5271504"/>
            <a:ext cx="914400" cy="914400"/>
          </a:xfrm>
          <a:prstGeom prst="bentArrow">
            <a:avLst/>
          </a:prstGeom>
          <a:solidFill>
            <a:srgbClr val="FF00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BA0D20A-5A46-0263-1215-2F0C00BAD1CB}"/>
              </a:ext>
            </a:extLst>
          </p:cNvPr>
          <p:cNvSpPr txBox="1"/>
          <p:nvPr/>
        </p:nvSpPr>
        <p:spPr>
          <a:xfrm>
            <a:off x="2851700" y="1956095"/>
            <a:ext cx="1040670" cy="523220"/>
          </a:xfrm>
          <a:prstGeom prst="rect">
            <a:avLst/>
          </a:prstGeom>
          <a:noFill/>
        </p:spPr>
        <p:txBody>
          <a:bodyPr wrap="none" rtlCol="0">
            <a:spAutoFit/>
          </a:bodyPr>
          <a:lstStyle/>
          <a:p>
            <a:pPr algn="ctr"/>
            <a:r>
              <a:rPr lang="en-US" dirty="0"/>
              <a:t>Live Route</a:t>
            </a:r>
          </a:p>
          <a:p>
            <a:pPr algn="ctr"/>
            <a:r>
              <a:rPr lang="en-US" dirty="0"/>
              <a:t>Mileage</a:t>
            </a:r>
          </a:p>
        </p:txBody>
      </p:sp>
      <p:sp>
        <p:nvSpPr>
          <p:cNvPr id="18" name="TextBox 17">
            <a:extLst>
              <a:ext uri="{FF2B5EF4-FFF2-40B4-BE49-F238E27FC236}">
                <a16:creationId xmlns:a16="http://schemas.microsoft.com/office/drawing/2014/main" id="{575C3647-B27C-6393-91DB-9B74E334B8BB}"/>
              </a:ext>
            </a:extLst>
          </p:cNvPr>
          <p:cNvSpPr txBox="1"/>
          <p:nvPr/>
        </p:nvSpPr>
        <p:spPr>
          <a:xfrm>
            <a:off x="5402904" y="4340726"/>
            <a:ext cx="1010213" cy="738664"/>
          </a:xfrm>
          <a:prstGeom prst="rect">
            <a:avLst/>
          </a:prstGeom>
          <a:noFill/>
        </p:spPr>
        <p:txBody>
          <a:bodyPr wrap="none" rtlCol="0">
            <a:spAutoFit/>
          </a:bodyPr>
          <a:lstStyle/>
          <a:p>
            <a:pPr algn="ctr"/>
            <a:r>
              <a:rPr lang="en-US" dirty="0"/>
              <a:t>Essential</a:t>
            </a:r>
          </a:p>
          <a:p>
            <a:pPr algn="ctr"/>
            <a:r>
              <a:rPr lang="en-US" dirty="0"/>
              <a:t>Deadhead</a:t>
            </a:r>
          </a:p>
          <a:p>
            <a:pPr algn="ctr"/>
            <a:r>
              <a:rPr lang="en-US" dirty="0"/>
              <a:t>Mileage</a:t>
            </a:r>
          </a:p>
        </p:txBody>
      </p:sp>
      <p:sp>
        <p:nvSpPr>
          <p:cNvPr id="19" name="TextBox 18">
            <a:extLst>
              <a:ext uri="{FF2B5EF4-FFF2-40B4-BE49-F238E27FC236}">
                <a16:creationId xmlns:a16="http://schemas.microsoft.com/office/drawing/2014/main" id="{16EC80AB-FE9A-3733-D8F4-0DEAEF4A3597}"/>
              </a:ext>
            </a:extLst>
          </p:cNvPr>
          <p:cNvSpPr txBox="1"/>
          <p:nvPr/>
        </p:nvSpPr>
        <p:spPr>
          <a:xfrm>
            <a:off x="2851700" y="5430206"/>
            <a:ext cx="1040670" cy="523220"/>
          </a:xfrm>
          <a:prstGeom prst="rect">
            <a:avLst/>
          </a:prstGeom>
          <a:noFill/>
        </p:spPr>
        <p:txBody>
          <a:bodyPr wrap="none" rtlCol="0">
            <a:spAutoFit/>
          </a:bodyPr>
          <a:lstStyle/>
          <a:p>
            <a:pPr algn="ctr"/>
            <a:r>
              <a:rPr lang="en-US" dirty="0"/>
              <a:t>Live Route</a:t>
            </a:r>
          </a:p>
          <a:p>
            <a:pPr algn="ctr"/>
            <a:r>
              <a:rPr lang="en-US" dirty="0"/>
              <a:t>Mileage</a:t>
            </a:r>
          </a:p>
        </p:txBody>
      </p:sp>
      <p:sp>
        <p:nvSpPr>
          <p:cNvPr id="20" name="Octagon 19">
            <a:extLst>
              <a:ext uri="{FF2B5EF4-FFF2-40B4-BE49-F238E27FC236}">
                <a16:creationId xmlns:a16="http://schemas.microsoft.com/office/drawing/2014/main" id="{3C7FDEB8-74FE-046B-C241-3B11472904C3}"/>
              </a:ext>
            </a:extLst>
          </p:cNvPr>
          <p:cNvSpPr/>
          <p:nvPr/>
        </p:nvSpPr>
        <p:spPr>
          <a:xfrm>
            <a:off x="5589471" y="5293626"/>
            <a:ext cx="914400" cy="914400"/>
          </a:xfrm>
          <a:prstGeom prst="octagon">
            <a:avLst/>
          </a:prstGeom>
          <a:solidFill>
            <a:srgbClr val="FFFF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AD8815E-9927-40C5-BC42-649B19435E49}"/>
              </a:ext>
            </a:extLst>
          </p:cNvPr>
          <p:cNvSpPr txBox="1"/>
          <p:nvPr/>
        </p:nvSpPr>
        <p:spPr>
          <a:xfrm>
            <a:off x="5680224" y="5574814"/>
            <a:ext cx="732893" cy="307777"/>
          </a:xfrm>
          <a:prstGeom prst="rect">
            <a:avLst/>
          </a:prstGeom>
          <a:noFill/>
        </p:spPr>
        <p:txBody>
          <a:bodyPr wrap="none" rtlCol="0">
            <a:spAutoFit/>
          </a:bodyPr>
          <a:lstStyle/>
          <a:p>
            <a:r>
              <a:rPr lang="en-US" dirty="0"/>
              <a:t>School</a:t>
            </a:r>
          </a:p>
        </p:txBody>
      </p:sp>
      <p:sp>
        <p:nvSpPr>
          <p:cNvPr id="22" name="TextBox 21">
            <a:extLst>
              <a:ext uri="{FF2B5EF4-FFF2-40B4-BE49-F238E27FC236}">
                <a16:creationId xmlns:a16="http://schemas.microsoft.com/office/drawing/2014/main" id="{A1B5BE47-3CFC-87C5-1E79-712823E545C0}"/>
              </a:ext>
            </a:extLst>
          </p:cNvPr>
          <p:cNvSpPr txBox="1"/>
          <p:nvPr/>
        </p:nvSpPr>
        <p:spPr>
          <a:xfrm>
            <a:off x="5680224" y="2794359"/>
            <a:ext cx="1010213" cy="738664"/>
          </a:xfrm>
          <a:prstGeom prst="rect">
            <a:avLst/>
          </a:prstGeom>
          <a:noFill/>
        </p:spPr>
        <p:txBody>
          <a:bodyPr wrap="none" rtlCol="0">
            <a:spAutoFit/>
          </a:bodyPr>
          <a:lstStyle/>
          <a:p>
            <a:pPr algn="ctr"/>
            <a:r>
              <a:rPr lang="en-US" dirty="0"/>
              <a:t>Essential</a:t>
            </a:r>
          </a:p>
          <a:p>
            <a:pPr algn="ctr"/>
            <a:r>
              <a:rPr lang="en-US" dirty="0"/>
              <a:t>Deadhead</a:t>
            </a:r>
          </a:p>
          <a:p>
            <a:pPr algn="ctr"/>
            <a:r>
              <a:rPr lang="en-US" dirty="0"/>
              <a:t>Mileage</a:t>
            </a:r>
          </a:p>
        </p:txBody>
      </p:sp>
      <p:sp>
        <p:nvSpPr>
          <p:cNvPr id="23" name="Arrow: Right 22">
            <a:extLst>
              <a:ext uri="{FF2B5EF4-FFF2-40B4-BE49-F238E27FC236}">
                <a16:creationId xmlns:a16="http://schemas.microsoft.com/office/drawing/2014/main" id="{DBE82705-136A-3E82-0D0C-4260E894B119}"/>
              </a:ext>
            </a:extLst>
          </p:cNvPr>
          <p:cNvSpPr/>
          <p:nvPr/>
        </p:nvSpPr>
        <p:spPr>
          <a:xfrm>
            <a:off x="5557466" y="3909471"/>
            <a:ext cx="978408" cy="484632"/>
          </a:xfrm>
          <a:prstGeom prst="righ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 23">
            <a:extLst>
              <a:ext uri="{FF2B5EF4-FFF2-40B4-BE49-F238E27FC236}">
                <a16:creationId xmlns:a16="http://schemas.microsoft.com/office/drawing/2014/main" id="{EDFCA39F-35F2-31EA-8273-F5DBB44D458E}"/>
              </a:ext>
            </a:extLst>
          </p:cNvPr>
          <p:cNvSpPr/>
          <p:nvPr/>
        </p:nvSpPr>
        <p:spPr>
          <a:xfrm>
            <a:off x="5557466" y="3412284"/>
            <a:ext cx="978408" cy="484632"/>
          </a:xfrm>
          <a:prstGeom prst="lef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4617968-88AE-056E-2359-5382B2CAF086}"/>
              </a:ext>
            </a:extLst>
          </p:cNvPr>
          <p:cNvSpPr txBox="1"/>
          <p:nvPr/>
        </p:nvSpPr>
        <p:spPr>
          <a:xfrm>
            <a:off x="7723153" y="1848990"/>
            <a:ext cx="1686680" cy="523220"/>
          </a:xfrm>
          <a:prstGeom prst="rect">
            <a:avLst/>
          </a:prstGeom>
          <a:noFill/>
        </p:spPr>
        <p:txBody>
          <a:bodyPr wrap="none" rtlCol="0">
            <a:spAutoFit/>
          </a:bodyPr>
          <a:lstStyle/>
          <a:p>
            <a:pPr algn="ctr"/>
            <a:r>
              <a:rPr lang="en-US" dirty="0"/>
              <a:t>Non-Essential</a:t>
            </a:r>
          </a:p>
          <a:p>
            <a:pPr algn="ctr"/>
            <a:r>
              <a:rPr lang="en-US" dirty="0"/>
              <a:t>Deadhead Mileage</a:t>
            </a:r>
          </a:p>
        </p:txBody>
      </p:sp>
      <p:sp>
        <p:nvSpPr>
          <p:cNvPr id="26" name="TextBox 25">
            <a:extLst>
              <a:ext uri="{FF2B5EF4-FFF2-40B4-BE49-F238E27FC236}">
                <a16:creationId xmlns:a16="http://schemas.microsoft.com/office/drawing/2014/main" id="{44C29917-A81C-A2E2-2BB2-73FAED2D33D5}"/>
              </a:ext>
            </a:extLst>
          </p:cNvPr>
          <p:cNvSpPr txBox="1"/>
          <p:nvPr/>
        </p:nvSpPr>
        <p:spPr>
          <a:xfrm>
            <a:off x="7838320" y="5227606"/>
            <a:ext cx="1686680" cy="523220"/>
          </a:xfrm>
          <a:prstGeom prst="rect">
            <a:avLst/>
          </a:prstGeom>
          <a:noFill/>
        </p:spPr>
        <p:txBody>
          <a:bodyPr wrap="none" rtlCol="0">
            <a:spAutoFit/>
          </a:bodyPr>
          <a:lstStyle/>
          <a:p>
            <a:pPr algn="ctr"/>
            <a:r>
              <a:rPr lang="en-US" dirty="0"/>
              <a:t>Non-Essential</a:t>
            </a:r>
          </a:p>
          <a:p>
            <a:pPr algn="ctr"/>
            <a:r>
              <a:rPr lang="en-US" dirty="0"/>
              <a:t>Deadhead Mileage</a:t>
            </a:r>
          </a:p>
        </p:txBody>
      </p:sp>
    </p:spTree>
    <p:extLst>
      <p:ext uri="{BB962C8B-B14F-4D97-AF65-F5344CB8AC3E}">
        <p14:creationId xmlns:p14="http://schemas.microsoft.com/office/powerpoint/2010/main" val="385189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School Transportation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6" name="Text Placeholder 5">
            <a:extLst>
              <a:ext uri="{FF2B5EF4-FFF2-40B4-BE49-F238E27FC236}">
                <a16:creationId xmlns:a16="http://schemas.microsoft.com/office/drawing/2014/main" id="{92065C44-AAEC-17A9-AB28-25661455CF40}"/>
              </a:ext>
            </a:extLst>
          </p:cNvPr>
          <p:cNvSpPr>
            <a:spLocks noGrp="1"/>
          </p:cNvSpPr>
          <p:nvPr>
            <p:ph type="body" idx="1"/>
          </p:nvPr>
        </p:nvSpPr>
        <p:spPr/>
        <p:txBody>
          <a:bodyPr/>
          <a:lstStyle/>
          <a:p>
            <a:pPr algn="r"/>
            <a:r>
              <a:rPr lang="en-US" dirty="0">
                <a:latin typeface="Tahoma" panose="020B0604030504040204" pitchFamily="34" charset="0"/>
                <a:ea typeface="Tahoma" panose="020B0604030504040204" pitchFamily="34" charset="0"/>
                <a:cs typeface="Tahoma" panose="020B0604030504040204" pitchFamily="34" charset="0"/>
              </a:rPr>
              <a:t>Public Education Department</a:t>
            </a:r>
          </a:p>
          <a:p>
            <a:pPr algn="r"/>
            <a:endParaRPr lang="en-US"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School Transportation Bureau</a:t>
            </a:r>
          </a:p>
        </p:txBody>
      </p:sp>
      <p:sp>
        <p:nvSpPr>
          <p:cNvPr id="128" name="Google Shape;128;p1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pic>
        <p:nvPicPr>
          <p:cNvPr id="11" name="Picture Placeholder 10">
            <a:extLst>
              <a:ext uri="{FF2B5EF4-FFF2-40B4-BE49-F238E27FC236}">
                <a16:creationId xmlns:a16="http://schemas.microsoft.com/office/drawing/2014/main" id="{DFE34149-E44C-018F-F05D-D081ACC65466}"/>
              </a:ext>
            </a:extLst>
          </p:cNvPr>
          <p:cNvPicPr>
            <a:picLocks noGrp="1" noChangeAspect="1"/>
          </p:cNvPicPr>
          <p:nvPr>
            <p:ph type="pic" idx="2"/>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l="5040" r="5040"/>
          <a:stretch>
            <a:fillRect/>
          </a:stretch>
        </p:blipFill>
        <p:spPr>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Mileage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b="1" dirty="0">
                <a:latin typeface="Tahoma" panose="020B0604030504040204" pitchFamily="34" charset="0"/>
                <a:ea typeface="Tahoma" panose="020B0604030504040204" pitchFamily="34" charset="0"/>
                <a:cs typeface="Tahoma" panose="020B0604030504040204" pitchFamily="34" charset="0"/>
              </a:rPr>
              <a:t>Per Capita Feeder Mileage (Reportable)</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To provide a per capita reimbursement to a parent or guardian in cases where regular school bus transportation is impractical because of distance, road conditions, or sparseness of population.</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264402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Bus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All buses must be entered into STARS/Nova, including activity buses and spares.</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Only regular to-and-from buses used on the specific reporting date shall be marked “YES” if in use; “NO” if not in use.</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No mileage should be reported for buses not in use.</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341272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Certification Form</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2" name="Text Placeholder 1">
            <a:extLst>
              <a:ext uri="{FF2B5EF4-FFF2-40B4-BE49-F238E27FC236}">
                <a16:creationId xmlns:a16="http://schemas.microsoft.com/office/drawing/2014/main" id="{50310107-699C-906D-C89A-8AFBFA53434F}"/>
              </a:ext>
            </a:extLst>
          </p:cNvPr>
          <p:cNvSpPr>
            <a:spLocks noGrp="1"/>
          </p:cNvSpPr>
          <p:nvPr>
            <p:ph type="body" idx="1"/>
          </p:nvPr>
        </p:nvSpPr>
        <p:spPr>
          <a:xfrm>
            <a:off x="1295400" y="1828800"/>
            <a:ext cx="4422200" cy="4343400"/>
          </a:xfrm>
        </p:spPr>
        <p:txBody>
          <a:bodyPr/>
          <a:lstStyle/>
          <a:p>
            <a:pPr marL="571500" indent="-34290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The School Transportation Bureau will not finalize the data review until the certification report has been submitted.</a:t>
            </a:r>
          </a:p>
          <a:p>
            <a:pPr marL="571500" indent="-34290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Certification report needs to be signed by the superintendent or charter school head administrator.</a:t>
            </a:r>
          </a:p>
          <a:p>
            <a:pPr marL="228600" indent="0"/>
            <a:r>
              <a:rPr lang="en-US" dirty="0">
                <a:latin typeface="Tahoma" panose="020B0604030504040204" pitchFamily="34" charset="0"/>
                <a:ea typeface="Tahoma" panose="020B0604030504040204" pitchFamily="34" charset="0"/>
                <a:cs typeface="Tahoma" panose="020B0604030504040204" pitchFamily="34" charset="0"/>
              </a:rPr>
              <a:t>* Certification report does not require a notarization anymore.</a:t>
            </a:r>
          </a:p>
        </p:txBody>
      </p:sp>
      <p:sp>
        <p:nvSpPr>
          <p:cNvPr id="128" name="Google Shape;128;p1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pic>
        <p:nvPicPr>
          <p:cNvPr id="5" name="Content Placeholder 9">
            <a:extLst>
              <a:ext uri="{FF2B5EF4-FFF2-40B4-BE49-F238E27FC236}">
                <a16:creationId xmlns:a16="http://schemas.microsoft.com/office/drawing/2014/main" id="{3C87EE21-0ACB-9785-9CD5-0C42D6735E1E}"/>
              </a:ext>
            </a:extLst>
          </p:cNvPr>
          <p:cNvPicPr>
            <a:picLocks noGrp="1" noChangeAspect="1"/>
          </p:cNvPicPr>
          <p:nvPr>
            <p:ph type="pic" idx="2"/>
          </p:nvPr>
        </p:nvPicPr>
        <p:blipFill>
          <a:blip r:embed="rId4"/>
          <a:stretch>
            <a:fillRect/>
          </a:stretch>
        </p:blipFill>
        <p:spPr>
          <a:xfrm>
            <a:off x="6474401" y="1607769"/>
            <a:ext cx="4114800" cy="4904389"/>
          </a:xfrm>
          <a:prstGeom prst="rect">
            <a:avLst/>
          </a:prstGeom>
        </p:spPr>
      </p:pic>
    </p:spTree>
    <p:extLst>
      <p:ext uri="{BB962C8B-B14F-4D97-AF65-F5344CB8AC3E}">
        <p14:creationId xmlns:p14="http://schemas.microsoft.com/office/powerpoint/2010/main" val="298564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Why Do I Need to Report?</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All data submitted in the current year is utilized to determine next years allocations.</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Inaccurate data submitted will also affect the allocation.</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30983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Summary</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Understand who/what is to be reported for all reporting dates</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On 80</a:t>
            </a:r>
            <a:r>
              <a:rPr lang="en-US" sz="2000" baseline="30000" dirty="0">
                <a:latin typeface="Tahoma" panose="020B0604030504040204" pitchFamily="34" charset="0"/>
                <a:ea typeface="Tahoma" panose="020B0604030504040204" pitchFamily="34" charset="0"/>
                <a:cs typeface="Tahoma" panose="020B0604030504040204" pitchFamily="34" charset="0"/>
              </a:rPr>
              <a:t>th</a:t>
            </a:r>
            <a:r>
              <a:rPr lang="en-US" sz="2000" dirty="0">
                <a:latin typeface="Tahoma" panose="020B0604030504040204" pitchFamily="34" charset="0"/>
                <a:ea typeface="Tahoma" panose="020B0604030504040204" pitchFamily="34" charset="0"/>
                <a:cs typeface="Tahoma" panose="020B0604030504040204" pitchFamily="34" charset="0"/>
              </a:rPr>
              <a:t> and 120</a:t>
            </a:r>
            <a:r>
              <a:rPr lang="en-US" sz="2000" baseline="30000" dirty="0">
                <a:latin typeface="Tahoma" panose="020B0604030504040204" pitchFamily="34" charset="0"/>
                <a:ea typeface="Tahoma" panose="020B0604030504040204" pitchFamily="34" charset="0"/>
                <a:cs typeface="Tahoma" panose="020B0604030504040204" pitchFamily="34" charset="0"/>
              </a:rPr>
              <a:t>th</a:t>
            </a:r>
            <a:r>
              <a:rPr lang="en-US" sz="2000" dirty="0">
                <a:latin typeface="Tahoma" panose="020B0604030504040204" pitchFamily="34" charset="0"/>
                <a:ea typeface="Tahoma" panose="020B0604030504040204" pitchFamily="34" charset="0"/>
                <a:cs typeface="Tahoma" panose="020B0604030504040204" pitchFamily="34" charset="0"/>
              </a:rPr>
              <a:t> day, only those who ride on the reporting dates are reported</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Understand what miles should be reported</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Review data before submitting certification form</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Sign and submit certification form to School Transportation Bureau</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231535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17"/>
          <p:cNvSpPr txBox="1">
            <a:spLocks noGrp="1"/>
          </p:cNvSpPr>
          <p:nvPr>
            <p:ph type="body" idx="1"/>
          </p:nvPr>
        </p:nvSpPr>
        <p:spPr>
          <a:xfrm>
            <a:off x="1979350" y="1667560"/>
            <a:ext cx="8233299" cy="11377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A3D4B"/>
              </a:buClr>
              <a:buSzPct val="100000"/>
              <a:buNone/>
            </a:pPr>
            <a:r>
              <a:rPr lang="en-US" sz="6000" dirty="0">
                <a:latin typeface="Tahoma" panose="020B0604030504040204" pitchFamily="34" charset="0"/>
                <a:ea typeface="Tahoma" panose="020B0604030504040204" pitchFamily="34" charset="0"/>
                <a:cs typeface="Tahoma" panose="020B0604030504040204" pitchFamily="34" charset="0"/>
              </a:rPr>
              <a:t>Questions?</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Investing for tomorrow, delivering today.</a:t>
            </a:r>
            <a:endParaRPr/>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pic>
        <p:nvPicPr>
          <p:cNvPr id="4" name="Picture 3" descr="Logo&#10;&#10;Description automatically generated">
            <a:extLst>
              <a:ext uri="{FF2B5EF4-FFF2-40B4-BE49-F238E27FC236}">
                <a16:creationId xmlns:a16="http://schemas.microsoft.com/office/drawing/2014/main" id="{7E01F0D9-69A6-E2AC-36D9-98D13FB70443}"/>
              </a:ext>
            </a:extLst>
          </p:cNvPr>
          <p:cNvPicPr>
            <a:picLocks noChangeAspect="1"/>
          </p:cNvPicPr>
          <p:nvPr/>
        </p:nvPicPr>
        <p:blipFill>
          <a:blip r:embed="rId4"/>
          <a:stretch>
            <a:fillRect/>
          </a:stretch>
        </p:blipFill>
        <p:spPr>
          <a:xfrm>
            <a:off x="4150802" y="3036163"/>
            <a:ext cx="3890393" cy="2188346"/>
          </a:xfrm>
          <a:prstGeom prst="rect">
            <a:avLst/>
          </a:prstGeom>
        </p:spPr>
      </p:pic>
    </p:spTree>
    <p:extLst>
      <p:ext uri="{BB962C8B-B14F-4D97-AF65-F5344CB8AC3E}">
        <p14:creationId xmlns:p14="http://schemas.microsoft.com/office/powerpoint/2010/main" val="278425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17"/>
          <p:cNvSpPr txBox="1">
            <a:spLocks noGrp="1"/>
          </p:cNvSpPr>
          <p:nvPr>
            <p:ph type="body" idx="1"/>
          </p:nvPr>
        </p:nvSpPr>
        <p:spPr>
          <a:xfrm>
            <a:off x="1979350" y="1667560"/>
            <a:ext cx="8233299" cy="11377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A3D4B"/>
              </a:buClr>
              <a:buSzPct val="100000"/>
              <a:buNone/>
            </a:pPr>
            <a:r>
              <a:rPr lang="en-US" sz="6000" dirty="0">
                <a:latin typeface="Tahoma" panose="020B0604030504040204" pitchFamily="34" charset="0"/>
                <a:ea typeface="Tahoma" panose="020B0604030504040204" pitchFamily="34" charset="0"/>
                <a:cs typeface="Tahoma" panose="020B0604030504040204" pitchFamily="34" charset="0"/>
              </a:rPr>
              <a:t>Thank You!</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Investing for tomorrow, delivering today.</a:t>
            </a:r>
            <a:endParaRPr/>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
        <p:nvSpPr>
          <p:cNvPr id="2" name="Google Shape;127;p17">
            <a:extLst>
              <a:ext uri="{FF2B5EF4-FFF2-40B4-BE49-F238E27FC236}">
                <a16:creationId xmlns:a16="http://schemas.microsoft.com/office/drawing/2014/main" id="{06ADAD8A-A7D0-3E5F-4E8C-60E39AB97937}"/>
              </a:ext>
            </a:extLst>
          </p:cNvPr>
          <p:cNvSpPr txBox="1">
            <a:spLocks/>
          </p:cNvSpPr>
          <p:nvPr/>
        </p:nvSpPr>
        <p:spPr>
          <a:xfrm>
            <a:off x="1979350" y="2805345"/>
            <a:ext cx="8233299" cy="2317071"/>
          </a:xfrm>
          <a:prstGeom prst="rect">
            <a:avLst/>
          </a:prstGeom>
          <a:noFill/>
          <a:ln>
            <a:noFill/>
          </a:ln>
        </p:spPr>
        <p:txBody>
          <a:bodyPr spcFirstLastPara="1" wrap="square" lIns="91425" tIns="45700" rIns="91425" bIns="45700" anchor="ctr" anchorCtr="0">
            <a:normAutofit fontScale="70000" lnSpcReduction="20000"/>
          </a:bodyPr>
          <a:lstStyle>
            <a:defPPr marR="0" lvl="0" algn="l" rtl="0">
              <a:lnSpc>
                <a:spcPct val="100000"/>
              </a:lnSpc>
              <a:spcBef>
                <a:spcPts val="0"/>
              </a:spcBef>
              <a:spcAft>
                <a:spcPts val="0"/>
              </a:spcAft>
            </a:defPPr>
            <a:lvl1pPr marL="457200" marR="0" lvl="0" indent="-342900" algn="l" rtl="0">
              <a:lnSpc>
                <a:spcPct val="90000"/>
              </a:lnSpc>
              <a:spcBef>
                <a:spcPts val="1800"/>
              </a:spcBef>
              <a:spcAft>
                <a:spcPts val="0"/>
              </a:spcAft>
              <a:buClr>
                <a:srgbClr val="3A3D4B"/>
              </a:buClr>
              <a:buSzPts val="1800"/>
              <a:buFont typeface="Arial"/>
              <a:buChar char="•"/>
              <a:defRPr sz="2400" b="0" i="0" u="none" strike="noStrike" cap="none">
                <a:solidFill>
                  <a:srgbClr val="3A3D4B"/>
                </a:solidFill>
                <a:latin typeface="Calibri"/>
                <a:ea typeface="Calibri"/>
                <a:cs typeface="Calibri"/>
                <a:sym typeface="Calibri"/>
              </a:defRPr>
            </a:lvl1pPr>
            <a:lvl2pPr marL="914400" marR="0" lvl="1" indent="-342900" algn="l" rtl="0">
              <a:lnSpc>
                <a:spcPct val="90000"/>
              </a:lnSpc>
              <a:spcBef>
                <a:spcPts val="1000"/>
              </a:spcBef>
              <a:spcAft>
                <a:spcPts val="0"/>
              </a:spcAft>
              <a:buClr>
                <a:srgbClr val="FF914D"/>
              </a:buClr>
              <a:buSzPts val="18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4pPr>
            <a:lvl5pPr marL="2286000" marR="0" lvl="4"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9pPr>
          </a:lstStyle>
          <a:p>
            <a:pPr marL="0" indent="0" algn="ctr">
              <a:lnSpc>
                <a:spcPct val="150000"/>
              </a:lnSpc>
              <a:spcBef>
                <a:spcPts val="0"/>
              </a:spcBef>
              <a:buSzPct val="100000"/>
              <a:buFont typeface="Arial"/>
              <a:buNone/>
            </a:pPr>
            <a:r>
              <a:rPr lang="en-US" sz="3200" dirty="0">
                <a:latin typeface="Tahoma" panose="020B0604030504040204" pitchFamily="34" charset="0"/>
                <a:ea typeface="Tahoma" panose="020B0604030504040204" pitchFamily="34" charset="0"/>
                <a:cs typeface="Tahoma" panose="020B0604030504040204" pitchFamily="34" charset="0"/>
              </a:rPr>
              <a:t>Contact Information</a:t>
            </a:r>
          </a:p>
          <a:p>
            <a:pPr marL="0" indent="0" algn="ctr">
              <a:lnSpc>
                <a:spcPct val="150000"/>
              </a:lnSpc>
              <a:spcBef>
                <a:spcPts val="0"/>
              </a:spcBef>
              <a:buSzPct val="100000"/>
              <a:buNone/>
            </a:pPr>
            <a:r>
              <a:rPr lang="en-US" sz="3200" dirty="0">
                <a:latin typeface="Tahoma" panose="020B0604030504040204" pitchFamily="34" charset="0"/>
                <a:ea typeface="Tahoma" panose="020B0604030504040204" pitchFamily="34" charset="0"/>
                <a:cs typeface="Tahoma" panose="020B0604030504040204" pitchFamily="34" charset="0"/>
              </a:rPr>
              <a:t>Amanda Lupardus-Hernandez:</a:t>
            </a:r>
          </a:p>
          <a:p>
            <a:pPr marL="0" indent="0" algn="ctr">
              <a:lnSpc>
                <a:spcPct val="150000"/>
              </a:lnSpc>
              <a:spcBef>
                <a:spcPts val="0"/>
              </a:spcBef>
              <a:buSzPct val="100000"/>
              <a:buNone/>
            </a:pPr>
            <a:r>
              <a:rPr lang="en-US" sz="3200" dirty="0">
                <a:latin typeface="Tahoma" panose="020B0604030504040204" pitchFamily="34" charset="0"/>
                <a:ea typeface="Tahoma" panose="020B0604030504040204" pitchFamily="34" charset="0"/>
                <a:cs typeface="Tahoma" panose="020B0604030504040204" pitchFamily="34" charset="0"/>
              </a:rPr>
              <a:t>505-677-6692 or </a:t>
            </a:r>
            <a:r>
              <a:rPr lang="en-US" sz="3200" dirty="0">
                <a:latin typeface="Tahoma" panose="020B0604030504040204" pitchFamily="34" charset="0"/>
                <a:ea typeface="Tahoma" panose="020B0604030504040204" pitchFamily="34" charset="0"/>
                <a:cs typeface="Tahoma" panose="020B0604030504040204" pitchFamily="34" charset="0"/>
                <a:hlinkClick r:id="rId4"/>
              </a:rPr>
              <a:t>amanda.lupardus@ped.nm.gov</a:t>
            </a:r>
            <a:endParaRPr lang="en-US" sz="32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buSzPct val="100000"/>
              <a:buNone/>
            </a:pPr>
            <a:r>
              <a:rPr lang="en-US" sz="3200" dirty="0">
                <a:latin typeface="Tahoma" panose="020B0604030504040204" pitchFamily="34" charset="0"/>
                <a:ea typeface="Tahoma" panose="020B0604030504040204" pitchFamily="34" charset="0"/>
                <a:cs typeface="Tahoma" panose="020B0604030504040204" pitchFamily="34" charset="0"/>
              </a:rPr>
              <a:t>Alyssa Marquez:</a:t>
            </a:r>
          </a:p>
          <a:p>
            <a:pPr marL="0" indent="0" algn="ctr">
              <a:lnSpc>
                <a:spcPct val="150000"/>
              </a:lnSpc>
              <a:spcBef>
                <a:spcPts val="0"/>
              </a:spcBef>
              <a:buSzPct val="100000"/>
              <a:buNone/>
            </a:pPr>
            <a:r>
              <a:rPr lang="en-US" sz="3200" dirty="0">
                <a:latin typeface="Tahoma" panose="020B0604030504040204" pitchFamily="34" charset="0"/>
                <a:ea typeface="Tahoma" panose="020B0604030504040204" pitchFamily="34" charset="0"/>
                <a:cs typeface="Tahoma" panose="020B0604030504040204" pitchFamily="34" charset="0"/>
              </a:rPr>
              <a:t>505-629-5821 or </a:t>
            </a:r>
            <a:r>
              <a:rPr lang="en-US" sz="3200" dirty="0">
                <a:latin typeface="Tahoma" panose="020B0604030504040204" pitchFamily="34" charset="0"/>
                <a:ea typeface="Tahoma" panose="020B0604030504040204" pitchFamily="34" charset="0"/>
                <a:cs typeface="Tahoma" panose="020B0604030504040204" pitchFamily="34" charset="0"/>
                <a:hlinkClick r:id="rId5"/>
              </a:rPr>
              <a:t>alyssa.marquez@ped.nm.gov</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040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Meet The Presenters</a:t>
            </a:r>
            <a:endParaRPr sz="54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Placeholder 1">
            <a:extLst>
              <a:ext uri="{FF2B5EF4-FFF2-40B4-BE49-F238E27FC236}">
                <a16:creationId xmlns:a16="http://schemas.microsoft.com/office/drawing/2014/main" id="{CED213B6-026B-BE35-53A2-1B650CD14DA7}"/>
              </a:ext>
            </a:extLst>
          </p:cNvPr>
          <p:cNvPicPr>
            <a:picLocks noGrp="1" noChangeAspect="1"/>
          </p:cNvPicPr>
          <p:nvPr>
            <p:ph type="pic" idx="2"/>
          </p:nvPr>
        </p:nvPicPr>
        <p:blipFill>
          <a:blip r:embed="rId3"/>
          <a:srcRect l="19117" r="19117"/>
          <a:stretch>
            <a:fillRect/>
          </a:stretch>
        </p:blipFill>
        <p:spPr>
          <a:xfrm>
            <a:off x="4880818" y="1944687"/>
            <a:ext cx="2430364" cy="3200400"/>
          </a:xfrm>
          <a:prstGeom prst="rect">
            <a:avLst/>
          </a:prstGeom>
        </p:spPr>
      </p:pic>
      <p:sp>
        <p:nvSpPr>
          <p:cNvPr id="5" name="Text Placeholder 4">
            <a:extLst>
              <a:ext uri="{FF2B5EF4-FFF2-40B4-BE49-F238E27FC236}">
                <a16:creationId xmlns:a16="http://schemas.microsoft.com/office/drawing/2014/main" id="{2EEDFD8E-0DC5-6E0D-29CE-D8AA49C60763}"/>
              </a:ext>
            </a:extLst>
          </p:cNvPr>
          <p:cNvSpPr>
            <a:spLocks noGrp="1"/>
          </p:cNvSpPr>
          <p:nvPr>
            <p:ph type="body" idx="1"/>
          </p:nvPr>
        </p:nvSpPr>
        <p:spPr>
          <a:xfrm>
            <a:off x="4261475" y="5151656"/>
            <a:ext cx="1840444" cy="676436"/>
          </a:xfrm>
          <a:solidFill>
            <a:schemeClr val="accent1">
              <a:lumMod val="75000"/>
            </a:schemeClr>
          </a:solidFill>
        </p:spPr>
        <p:txBody>
          <a:bodyPr>
            <a:normAutofit fontScale="70000" lnSpcReduction="20000"/>
          </a:bodyPr>
          <a:lstStyle/>
          <a:p>
            <a:pPr marL="0" indent="0" algn="ctr">
              <a:lnSpc>
                <a:spcPct val="100000"/>
              </a:lnSpc>
              <a:spcBef>
                <a:spcPts val="0"/>
              </a:spcBef>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Amanda Lupardus-Hernandez</a:t>
            </a:r>
          </a:p>
          <a:p>
            <a:pPr marL="0" indent="0" algn="ctr">
              <a:lnSpc>
                <a:spcPct val="100000"/>
              </a:lnSpc>
              <a:spcBef>
                <a:spcPts val="0"/>
              </a:spcBef>
            </a:pP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School Transportation Director</a:t>
            </a:r>
          </a:p>
        </p:txBody>
      </p:sp>
      <p:sp>
        <p:nvSpPr>
          <p:cNvPr id="128" name="Google Shape;128;p1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Investing for tomorrow, delivering today.</a:t>
            </a:r>
            <a:endParaRPr/>
          </a:p>
        </p:txBody>
      </p:sp>
      <p:sp>
        <p:nvSpPr>
          <p:cNvPr id="129" name="Google Shape;129;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4"/>
          <a:stretch>
            <a:fillRect/>
          </a:stretch>
        </p:blipFill>
        <p:spPr>
          <a:xfrm>
            <a:off x="11137352" y="6185904"/>
            <a:ext cx="978764" cy="652509"/>
          </a:xfrm>
          <a:prstGeom prst="rect">
            <a:avLst/>
          </a:prstGeom>
        </p:spPr>
      </p:pic>
      <p:sp>
        <p:nvSpPr>
          <p:cNvPr id="7" name="Text Placeholder 4">
            <a:extLst>
              <a:ext uri="{FF2B5EF4-FFF2-40B4-BE49-F238E27FC236}">
                <a16:creationId xmlns:a16="http://schemas.microsoft.com/office/drawing/2014/main" id="{B97BEF0C-9018-0438-1104-9C78BCB039B4}"/>
              </a:ext>
            </a:extLst>
          </p:cNvPr>
          <p:cNvSpPr txBox="1">
            <a:spLocks/>
          </p:cNvSpPr>
          <p:nvPr/>
        </p:nvSpPr>
        <p:spPr>
          <a:xfrm>
            <a:off x="6105067" y="5145968"/>
            <a:ext cx="1840444" cy="676436"/>
          </a:xfrm>
          <a:prstGeom prst="rect">
            <a:avLst/>
          </a:prstGeom>
          <a:solidFill>
            <a:schemeClr val="accent1">
              <a:lumMod val="75000"/>
            </a:schemeClr>
          </a:solid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L="457200" marR="0" lvl="0" indent="-228600" algn="l" rtl="0">
              <a:lnSpc>
                <a:spcPct val="90000"/>
              </a:lnSpc>
              <a:spcBef>
                <a:spcPts val="1200"/>
              </a:spcBef>
              <a:spcAft>
                <a:spcPts val="0"/>
              </a:spcAft>
              <a:buClr>
                <a:srgbClr val="3A3D4B"/>
              </a:buClr>
              <a:buSzPts val="2000"/>
              <a:buFont typeface="Arial"/>
              <a:buNone/>
              <a:defRPr sz="2000" b="0" i="0" u="none" strike="noStrike" cap="none">
                <a:solidFill>
                  <a:srgbClr val="3A3D4B"/>
                </a:solidFill>
                <a:latin typeface="Calibri"/>
                <a:ea typeface="Calibri"/>
                <a:cs typeface="Calibri"/>
                <a:sym typeface="Calibri"/>
              </a:defRPr>
            </a:lvl1pPr>
            <a:lvl2pPr marL="914400" marR="0" lvl="1" indent="-228600" algn="l" rtl="0">
              <a:lnSpc>
                <a:spcPct val="90000"/>
              </a:lnSpc>
              <a:spcBef>
                <a:spcPts val="1000"/>
              </a:spcBef>
              <a:spcAft>
                <a:spcPts val="0"/>
              </a:spcAft>
              <a:buClr>
                <a:srgbClr val="FF914D"/>
              </a:buClr>
              <a:buSzPts val="1400"/>
              <a:buFont typeface="Arial"/>
              <a:buNone/>
              <a:defRPr sz="1400" b="0" i="0" u="none" strike="noStrike" cap="none">
                <a:solidFill>
                  <a:srgbClr val="3A3D4B"/>
                </a:solidFill>
                <a:latin typeface="Calibri"/>
                <a:ea typeface="Calibri"/>
                <a:cs typeface="Calibri"/>
                <a:sym typeface="Calibri"/>
              </a:defRPr>
            </a:lvl2pPr>
            <a:lvl3pPr marL="1371600" marR="0" lvl="2" indent="-228600" algn="l" rtl="0">
              <a:lnSpc>
                <a:spcPct val="90000"/>
              </a:lnSpc>
              <a:spcBef>
                <a:spcPts val="800"/>
              </a:spcBef>
              <a:spcAft>
                <a:spcPts val="0"/>
              </a:spcAft>
              <a:buClr>
                <a:srgbClr val="048A81"/>
              </a:buClr>
              <a:buSzPts val="1200"/>
              <a:buFont typeface="Noto Sans Symbols"/>
              <a:buNone/>
              <a:defRPr sz="1200" b="0" i="0" u="none" strike="noStrike" cap="none">
                <a:solidFill>
                  <a:srgbClr val="3A3D4B"/>
                </a:solidFill>
                <a:latin typeface="Calibri"/>
                <a:ea typeface="Calibri"/>
                <a:cs typeface="Calibri"/>
                <a:sym typeface="Calibri"/>
              </a:defRPr>
            </a:lvl3pPr>
            <a:lvl4pPr marL="1828800" marR="0" lvl="3" indent="-228600" algn="l" rtl="0">
              <a:lnSpc>
                <a:spcPct val="90000"/>
              </a:lnSpc>
              <a:spcBef>
                <a:spcPts val="800"/>
              </a:spcBef>
              <a:spcAft>
                <a:spcPts val="0"/>
              </a:spcAft>
              <a:buClr>
                <a:srgbClr val="3A3D4B"/>
              </a:buClr>
              <a:buSzPts val="1000"/>
              <a:buFont typeface="Arial"/>
              <a:buNone/>
              <a:defRPr sz="1000" b="0" i="0" u="none" strike="noStrike" cap="none">
                <a:solidFill>
                  <a:srgbClr val="3A3D4B"/>
                </a:solidFill>
                <a:latin typeface="Calibri"/>
                <a:ea typeface="Calibri"/>
                <a:cs typeface="Calibri"/>
                <a:sym typeface="Calibri"/>
              </a:defRPr>
            </a:lvl4pPr>
            <a:lvl5pPr marL="2286000" marR="0" lvl="4" indent="-228600" algn="l" rtl="0">
              <a:lnSpc>
                <a:spcPct val="90000"/>
              </a:lnSpc>
              <a:spcBef>
                <a:spcPts val="800"/>
              </a:spcBef>
              <a:spcAft>
                <a:spcPts val="0"/>
              </a:spcAft>
              <a:buClr>
                <a:srgbClr val="3A3D4B"/>
              </a:buClr>
              <a:buSzPts val="1000"/>
              <a:buFont typeface="Arial"/>
              <a:buNone/>
              <a:defRPr sz="1000" b="0" i="0" u="none" strike="noStrike" cap="none">
                <a:solidFill>
                  <a:srgbClr val="3A3D4B"/>
                </a:solidFill>
                <a:latin typeface="Calibri"/>
                <a:ea typeface="Calibri"/>
                <a:cs typeface="Calibri"/>
                <a:sym typeface="Calibri"/>
              </a:defRPr>
            </a:lvl5pPr>
            <a:lvl6pPr marL="2743200" marR="0" lvl="5"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6pPr>
            <a:lvl7pPr marL="3200400" marR="0" lvl="6"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7pPr>
            <a:lvl8pPr marL="3657600" marR="0" lvl="7"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8pPr>
            <a:lvl9pPr marL="4114800" marR="0" lvl="8"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indent="0" algn="ctr">
              <a:lnSpc>
                <a:spcPct val="100000"/>
              </a:lnSpc>
              <a:spcBef>
                <a:spcPts val="0"/>
              </a:spcBef>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Alyssa Marquez</a:t>
            </a:r>
          </a:p>
          <a:p>
            <a:pPr marL="0" indent="0" algn="ctr">
              <a:lnSpc>
                <a:spcPct val="100000"/>
              </a:lnSpc>
              <a:spcBef>
                <a:spcPts val="0"/>
              </a:spcBef>
            </a:pP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School Transportation Financial Coordinator</a:t>
            </a:r>
          </a:p>
        </p:txBody>
      </p:sp>
    </p:spTree>
    <p:extLst>
      <p:ext uri="{BB962C8B-B14F-4D97-AF65-F5344CB8AC3E}">
        <p14:creationId xmlns:p14="http://schemas.microsoft.com/office/powerpoint/2010/main" val="18286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Goals</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Ensure school districts and charter schools can:</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Accurately report transportation data</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Understand who/what should be reported</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Understand the difference between category 1 and category 2 students</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Understand what mileages should be reported</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Understand data will affect FY25 allocations</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47489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Reporting Dates</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indent="0">
              <a:spcBef>
                <a:spcPts val="0"/>
              </a:spcBef>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Regular to-and-from transportation submits data on 80</a:t>
            </a:r>
            <a:r>
              <a:rPr lang="en-US" sz="2000" baseline="30000" dirty="0">
                <a:latin typeface="Tahoma" panose="020B0604030504040204" pitchFamily="34" charset="0"/>
                <a:ea typeface="Tahoma" panose="020B0604030504040204" pitchFamily="34" charset="0"/>
                <a:cs typeface="Tahoma" panose="020B0604030504040204" pitchFamily="34" charset="0"/>
              </a:rPr>
              <a:t>th</a:t>
            </a:r>
            <a:r>
              <a:rPr lang="en-US" sz="2000" dirty="0">
                <a:latin typeface="Tahoma" panose="020B0604030504040204" pitchFamily="34" charset="0"/>
                <a:ea typeface="Tahoma" panose="020B0604030504040204" pitchFamily="34" charset="0"/>
                <a:cs typeface="Tahoma" panose="020B0604030504040204" pitchFamily="34" charset="0"/>
              </a:rPr>
              <a:t> and 120</a:t>
            </a:r>
            <a:r>
              <a:rPr lang="en-US" sz="2000" baseline="30000" dirty="0">
                <a:latin typeface="Tahoma" panose="020B0604030504040204" pitchFamily="34" charset="0"/>
                <a:ea typeface="Tahoma" panose="020B0604030504040204" pitchFamily="34" charset="0"/>
                <a:cs typeface="Tahoma" panose="020B0604030504040204" pitchFamily="34" charset="0"/>
              </a:rPr>
              <a:t>th</a:t>
            </a:r>
            <a:r>
              <a:rPr lang="en-US" sz="2000" dirty="0">
                <a:latin typeface="Tahoma" panose="020B0604030504040204" pitchFamily="34" charset="0"/>
                <a:ea typeface="Tahoma" panose="020B0604030504040204" pitchFamily="34" charset="0"/>
                <a:cs typeface="Tahoma" panose="020B0604030504040204" pitchFamily="34" charset="0"/>
              </a:rPr>
              <a:t> day</a:t>
            </a:r>
          </a:p>
          <a:p>
            <a:pPr marL="0" indent="0">
              <a:spcBef>
                <a:spcPts val="0"/>
              </a:spcBef>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80</a:t>
            </a:r>
            <a:r>
              <a:rPr lang="en-US" sz="2000" baseline="30000" dirty="0">
                <a:latin typeface="Tahoma" panose="020B0604030504040204" pitchFamily="34" charset="0"/>
                <a:ea typeface="Tahoma" panose="020B0604030504040204" pitchFamily="34" charset="0"/>
                <a:cs typeface="Tahoma" panose="020B0604030504040204" pitchFamily="34" charset="0"/>
              </a:rPr>
              <a:t>th</a:t>
            </a:r>
            <a:r>
              <a:rPr lang="en-US" sz="2000" dirty="0">
                <a:latin typeface="Tahoma" panose="020B0604030504040204" pitchFamily="34" charset="0"/>
                <a:ea typeface="Tahoma" panose="020B0604030504040204" pitchFamily="34" charset="0"/>
                <a:cs typeface="Tahoma" panose="020B0604030504040204" pitchFamily="34" charset="0"/>
              </a:rPr>
              <a:t> day: December 1</a:t>
            </a:r>
            <a:r>
              <a:rPr lang="en-US" sz="2000" baseline="30000" dirty="0">
                <a:latin typeface="Tahoma" panose="020B0604030504040204" pitchFamily="34" charset="0"/>
                <a:ea typeface="Tahoma" panose="020B0604030504040204" pitchFamily="34" charset="0"/>
                <a:cs typeface="Tahoma" panose="020B0604030504040204" pitchFamily="34" charset="0"/>
              </a:rPr>
              <a:t>st</a:t>
            </a:r>
            <a:r>
              <a:rPr lang="en-US" sz="2000" dirty="0">
                <a:latin typeface="Tahoma" panose="020B0604030504040204" pitchFamily="34" charset="0"/>
                <a:ea typeface="Tahoma" panose="020B0604030504040204" pitchFamily="34" charset="0"/>
                <a:cs typeface="Tahoma" panose="020B0604030504040204" pitchFamily="34" charset="0"/>
              </a:rPr>
              <a:t>, 2023</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120</a:t>
            </a:r>
            <a:r>
              <a:rPr lang="en-US" sz="2000" baseline="30000" dirty="0">
                <a:latin typeface="Tahoma" panose="020B0604030504040204" pitchFamily="34" charset="0"/>
                <a:ea typeface="Tahoma" panose="020B0604030504040204" pitchFamily="34" charset="0"/>
                <a:cs typeface="Tahoma" panose="020B0604030504040204" pitchFamily="34" charset="0"/>
              </a:rPr>
              <a:t>th</a:t>
            </a:r>
            <a:r>
              <a:rPr lang="en-US" sz="2000" dirty="0">
                <a:latin typeface="Tahoma" panose="020B0604030504040204" pitchFamily="34" charset="0"/>
                <a:ea typeface="Tahoma" panose="020B0604030504040204" pitchFamily="34" charset="0"/>
                <a:cs typeface="Tahoma" panose="020B0604030504040204" pitchFamily="34" charset="0"/>
              </a:rPr>
              <a:t> day: February 14</a:t>
            </a:r>
            <a:r>
              <a:rPr lang="en-US" sz="2000" baseline="30000" dirty="0">
                <a:latin typeface="Tahoma" panose="020B0604030504040204" pitchFamily="34" charset="0"/>
                <a:ea typeface="Tahoma" panose="020B0604030504040204" pitchFamily="34" charset="0"/>
                <a:cs typeface="Tahoma" panose="020B0604030504040204" pitchFamily="34" charset="0"/>
              </a:rPr>
              <a:t>th</a:t>
            </a:r>
            <a:r>
              <a:rPr lang="en-US" sz="2000" dirty="0">
                <a:latin typeface="Tahoma" panose="020B0604030504040204" pitchFamily="34" charset="0"/>
                <a:ea typeface="Tahoma" panose="020B0604030504040204" pitchFamily="34" charset="0"/>
                <a:cs typeface="Tahoma" panose="020B0604030504040204" pitchFamily="34" charset="0"/>
              </a:rPr>
              <a:t>, 2024</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403173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Required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Regular To-and-From Transportation</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Only report students that are eligible and riding.</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All transportation templates must be submitted to include ridership, miles, per capita miles, buses, SPED buses, and the number of school days.</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412338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Ridership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b="1" dirty="0">
                <a:latin typeface="Tahoma" panose="020B0604030504040204" pitchFamily="34" charset="0"/>
                <a:ea typeface="Tahoma" panose="020B0604030504040204" pitchFamily="34" charset="0"/>
                <a:cs typeface="Tahoma" panose="020B0604030504040204" pitchFamily="34" charset="0"/>
              </a:rPr>
              <a:t>22-8-29 Transportation Distributions; Reports; Payments</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A. On the 2</a:t>
            </a:r>
            <a:r>
              <a:rPr lang="en-US" sz="2000" baseline="30000" dirty="0">
                <a:latin typeface="Tahoma" panose="020B0604030504040204" pitchFamily="34" charset="0"/>
                <a:ea typeface="Tahoma" panose="020B0604030504040204" pitchFamily="34" charset="0"/>
                <a:cs typeface="Tahoma" panose="020B0604030504040204" pitchFamily="34" charset="0"/>
              </a:rPr>
              <a:t>nd</a:t>
            </a:r>
            <a:r>
              <a:rPr lang="en-US" sz="2000" dirty="0">
                <a:latin typeface="Tahoma" panose="020B0604030504040204" pitchFamily="34" charset="0"/>
                <a:ea typeface="Tahoma" panose="020B0604030504040204" pitchFamily="34" charset="0"/>
                <a:cs typeface="Tahoma" panose="020B0604030504040204" pitchFamily="34" charset="0"/>
              </a:rPr>
              <a:t> and 3</a:t>
            </a:r>
            <a:r>
              <a:rPr lang="en-US" sz="2000" baseline="30000" dirty="0">
                <a:latin typeface="Tahoma" panose="020B0604030504040204" pitchFamily="34" charset="0"/>
                <a:ea typeface="Tahoma" panose="020B0604030504040204" pitchFamily="34" charset="0"/>
                <a:cs typeface="Tahoma" panose="020B0604030504040204" pitchFamily="34" charset="0"/>
              </a:rPr>
              <a:t>rd</a:t>
            </a:r>
            <a:r>
              <a:rPr lang="en-US" sz="2000" dirty="0">
                <a:latin typeface="Tahoma" panose="020B0604030504040204" pitchFamily="34" charset="0"/>
                <a:ea typeface="Tahoma" panose="020B0604030504040204" pitchFamily="34" charset="0"/>
                <a:cs typeface="Tahoma" panose="020B0604030504040204" pitchFamily="34" charset="0"/>
              </a:rPr>
              <a:t> reporting date of each year, each local school board of a school district and governing body of a state-chartered charter school shall report to the state transportation director…</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(3) The number of students, including special education students, transported on each reporting date of the current year.</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90000"/>
              </a:lnSpc>
              <a:spcBef>
                <a:spcPts val="0"/>
              </a:spcBef>
              <a:spcAft>
                <a:spcPts val="0"/>
              </a:spcAft>
              <a:buClr>
                <a:srgbClr val="3A3D4B"/>
              </a:buClr>
              <a:buSzPct val="100000"/>
              <a:buNone/>
            </a:pPr>
            <a:r>
              <a:rPr lang="en-US" sz="2000" dirty="0">
                <a:latin typeface="Tahoma" panose="020B0604030504040204" pitchFamily="34" charset="0"/>
                <a:ea typeface="Tahoma" panose="020B0604030504040204" pitchFamily="34" charset="0"/>
                <a:cs typeface="Tahoma" panose="020B0604030504040204" pitchFamily="34" charset="0"/>
              </a:rPr>
              <a:t>(6) The number of total miles traveled for each school district or state-chartered schools per capita feeder route.</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9628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Ridership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b="1" dirty="0">
                <a:latin typeface="Tahoma" panose="020B0604030504040204" pitchFamily="34" charset="0"/>
                <a:ea typeface="Tahoma" panose="020B0604030504040204" pitchFamily="34" charset="0"/>
                <a:cs typeface="Tahoma" panose="020B0604030504040204" pitchFamily="34" charset="0"/>
              </a:rPr>
              <a:t>Category 1</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All regular education students K-12 and 3Y/4Y special education students not requiring an accommodation or special service.</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A student counted in category 1 </a:t>
            </a:r>
            <a:r>
              <a:rPr lang="en-US" sz="2000" u="sng" dirty="0">
                <a:latin typeface="Tahoma" panose="020B0604030504040204" pitchFamily="34" charset="0"/>
                <a:ea typeface="Tahoma" panose="020B0604030504040204" pitchFamily="34" charset="0"/>
                <a:cs typeface="Tahoma" panose="020B0604030504040204" pitchFamily="34" charset="0"/>
              </a:rPr>
              <a:t>cannot</a:t>
            </a:r>
            <a:r>
              <a:rPr lang="en-US" sz="2000" dirty="0">
                <a:latin typeface="Tahoma" panose="020B0604030504040204" pitchFamily="34" charset="0"/>
                <a:ea typeface="Tahoma" panose="020B0604030504040204" pitchFamily="34" charset="0"/>
                <a:cs typeface="Tahoma" panose="020B0604030504040204" pitchFamily="34" charset="0"/>
              </a:rPr>
              <a:t> be counted in category 2. These students are identified with a program code of “BUS” for regular to-and-from; and “BSCE” for continuing education.</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174458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0" y="137903"/>
            <a:ext cx="12192000" cy="10368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dirty="0">
                <a:latin typeface="Tahoma" panose="020B0604030504040204" pitchFamily="34" charset="0"/>
                <a:ea typeface="Tahoma" panose="020B0604030504040204" pitchFamily="34" charset="0"/>
                <a:cs typeface="Tahoma" panose="020B0604030504040204" pitchFamily="34" charset="0"/>
              </a:rPr>
              <a:t>Ridership Data</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27;p17"/>
          <p:cNvSpPr txBox="1">
            <a:spLocks noGrp="1"/>
          </p:cNvSpPr>
          <p:nvPr>
            <p:ph type="body" idx="1"/>
          </p:nvPr>
        </p:nvSpPr>
        <p:spPr>
          <a:xfrm>
            <a:off x="1979350" y="2129198"/>
            <a:ext cx="8233299" cy="329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D4B"/>
              </a:buClr>
              <a:buSzPct val="100000"/>
              <a:buNone/>
            </a:pPr>
            <a:r>
              <a:rPr lang="en-US" sz="2000" b="1" dirty="0">
                <a:latin typeface="Tahoma" panose="020B0604030504040204" pitchFamily="34" charset="0"/>
                <a:ea typeface="Tahoma" panose="020B0604030504040204" pitchFamily="34" charset="0"/>
                <a:cs typeface="Tahoma" panose="020B0604030504040204" pitchFamily="34" charset="0"/>
              </a:rPr>
              <a:t>Category 2</a:t>
            </a:r>
          </a:p>
          <a:p>
            <a:pPr marL="0" lvl="0" indent="0" algn="l" rtl="0">
              <a:lnSpc>
                <a:spcPct val="90000"/>
              </a:lnSpc>
              <a:spcBef>
                <a:spcPts val="0"/>
              </a:spcBef>
              <a:spcAft>
                <a:spcPts val="0"/>
              </a:spcAft>
              <a:buClr>
                <a:srgbClr val="3A3D4B"/>
              </a:buClr>
              <a:buSzPct val="10000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All students with disabilities in grades K-12 and 3Y/4Y who are receiving transportation services.</a:t>
            </a:r>
          </a:p>
          <a:p>
            <a:pPr marL="342900">
              <a:spcBef>
                <a:spcPts val="0"/>
              </a:spcBef>
              <a:buSzPct val="100000"/>
            </a:pPr>
            <a:r>
              <a:rPr lang="en-US" sz="2000" dirty="0">
                <a:latin typeface="Tahoma" panose="020B0604030504040204" pitchFamily="34" charset="0"/>
                <a:ea typeface="Tahoma" panose="020B0604030504040204" pitchFamily="34" charset="0"/>
                <a:cs typeface="Tahoma" panose="020B0604030504040204" pitchFamily="34" charset="0"/>
              </a:rPr>
              <a:t>Students counted in category 2 </a:t>
            </a:r>
            <a:r>
              <a:rPr lang="en-US" sz="2000" u="sng" dirty="0">
                <a:latin typeface="Tahoma" panose="020B0604030504040204" pitchFamily="34" charset="0"/>
                <a:ea typeface="Tahoma" panose="020B0604030504040204" pitchFamily="34" charset="0"/>
                <a:cs typeface="Tahoma" panose="020B0604030504040204" pitchFamily="34" charset="0"/>
              </a:rPr>
              <a:t>cannot</a:t>
            </a:r>
            <a:r>
              <a:rPr lang="en-US" sz="2000" dirty="0">
                <a:latin typeface="Tahoma" panose="020B0604030504040204" pitchFamily="34" charset="0"/>
                <a:ea typeface="Tahoma" panose="020B0604030504040204" pitchFamily="34" charset="0"/>
                <a:cs typeface="Tahoma" panose="020B0604030504040204" pitchFamily="34" charset="0"/>
              </a:rPr>
              <a:t> be counted in category 1. The student must have an IEP requiring an accommodation or special service (wheelchair, aide on the bus, car seat, etc.). These students are identified with a program code of “BUSA”. </a:t>
            </a:r>
          </a:p>
        </p:txBody>
      </p:sp>
      <p:sp>
        <p:nvSpPr>
          <p:cNvPr id="128" name="Google Shape;128;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Investing for tomorrow, delivering today.</a:t>
            </a:r>
            <a:endParaRPr dirty="0"/>
          </a:p>
        </p:txBody>
      </p:sp>
      <p:sp>
        <p:nvSpPr>
          <p:cNvPr id="129" name="Google Shape;129;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3" name="Picture 2" descr="Logo&#10;&#10;Description automatically generated">
            <a:extLst>
              <a:ext uri="{FF2B5EF4-FFF2-40B4-BE49-F238E27FC236}">
                <a16:creationId xmlns:a16="http://schemas.microsoft.com/office/drawing/2014/main" id="{07EE5AD2-37AB-3935-396B-39B639B08C44}"/>
              </a:ext>
            </a:extLst>
          </p:cNvPr>
          <p:cNvPicPr>
            <a:picLocks noChangeAspect="1"/>
          </p:cNvPicPr>
          <p:nvPr/>
        </p:nvPicPr>
        <p:blipFill>
          <a:blip r:embed="rId3"/>
          <a:stretch>
            <a:fillRect/>
          </a:stretch>
        </p:blipFill>
        <p:spPr>
          <a:xfrm>
            <a:off x="11137352" y="6185904"/>
            <a:ext cx="978764" cy="652509"/>
          </a:xfrm>
          <a:prstGeom prst="rect">
            <a:avLst/>
          </a:prstGeom>
        </p:spPr>
      </p:pic>
    </p:spTree>
    <p:extLst>
      <p:ext uri="{BB962C8B-B14F-4D97-AF65-F5344CB8AC3E}">
        <p14:creationId xmlns:p14="http://schemas.microsoft.com/office/powerpoint/2010/main" val="144890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600</TotalTime>
  <Words>1286</Words>
  <Application>Microsoft Office PowerPoint</Application>
  <PresentationFormat>Widescreen</PresentationFormat>
  <Paragraphs>240</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Noto Sans Symbols</vt:lpstr>
      <vt:lpstr>Tahoma</vt:lpstr>
      <vt:lpstr>Arial</vt:lpstr>
      <vt:lpstr>Book Antiqua</vt:lpstr>
      <vt:lpstr>Sales Direction 16X9</vt:lpstr>
      <vt:lpstr>STARS/Nova Conference 2023</vt:lpstr>
      <vt:lpstr>School Transportation Data</vt:lpstr>
      <vt:lpstr>Meet The Presenters</vt:lpstr>
      <vt:lpstr>Goals</vt:lpstr>
      <vt:lpstr>Reporting Dates</vt:lpstr>
      <vt:lpstr>Required Data</vt:lpstr>
      <vt:lpstr>Ridership Data</vt:lpstr>
      <vt:lpstr>Ridership Data</vt:lpstr>
      <vt:lpstr>Ridership Data</vt:lpstr>
      <vt:lpstr>Mileage Data</vt:lpstr>
      <vt:lpstr>Mileage Data</vt:lpstr>
      <vt:lpstr>Mileage Data</vt:lpstr>
      <vt:lpstr>Mileage Data</vt:lpstr>
      <vt:lpstr>Mileage Data</vt:lpstr>
      <vt:lpstr>Mileage Data</vt:lpstr>
      <vt:lpstr>Mileage Data</vt:lpstr>
      <vt:lpstr>Mileage Data</vt:lpstr>
      <vt:lpstr>Mileage Data</vt:lpstr>
      <vt:lpstr>Mileage Data</vt:lpstr>
      <vt:lpstr>Mileage Data</vt:lpstr>
      <vt:lpstr>Bus Data</vt:lpstr>
      <vt:lpstr>Certification Form</vt:lpstr>
      <vt:lpstr>Why Do I Need to Report?</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Johnathon Garcia</dc:creator>
  <cp:lastModifiedBy>Marquez, Alyssa, PED</cp:lastModifiedBy>
  <cp:revision>11</cp:revision>
  <dcterms:modified xsi:type="dcterms:W3CDTF">2023-07-20T14:13:23Z</dcterms:modified>
</cp:coreProperties>
</file>