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40"/>
  </p:notesMasterIdLst>
  <p:handoutMasterIdLst>
    <p:handoutMasterId r:id="rId41"/>
  </p:handoutMasterIdLst>
  <p:sldIdLst>
    <p:sldId id="256" r:id="rId5"/>
    <p:sldId id="258" r:id="rId6"/>
    <p:sldId id="259" r:id="rId7"/>
    <p:sldId id="265" r:id="rId8"/>
    <p:sldId id="291" r:id="rId9"/>
    <p:sldId id="266" r:id="rId10"/>
    <p:sldId id="267" r:id="rId11"/>
    <p:sldId id="269" r:id="rId12"/>
    <p:sldId id="268" r:id="rId13"/>
    <p:sldId id="260" r:id="rId14"/>
    <p:sldId id="261" r:id="rId15"/>
    <p:sldId id="270" r:id="rId16"/>
    <p:sldId id="271" r:id="rId17"/>
    <p:sldId id="272" r:id="rId18"/>
    <p:sldId id="275" r:id="rId19"/>
    <p:sldId id="274" r:id="rId20"/>
    <p:sldId id="273" r:id="rId21"/>
    <p:sldId id="262" r:id="rId22"/>
    <p:sldId id="263" r:id="rId23"/>
    <p:sldId id="276" r:id="rId24"/>
    <p:sldId id="277" r:id="rId25"/>
    <p:sldId id="278" r:id="rId26"/>
    <p:sldId id="279" r:id="rId27"/>
    <p:sldId id="281" r:id="rId28"/>
    <p:sldId id="280" r:id="rId29"/>
    <p:sldId id="282" r:id="rId30"/>
    <p:sldId id="283" r:id="rId31"/>
    <p:sldId id="284" r:id="rId32"/>
    <p:sldId id="285" r:id="rId33"/>
    <p:sldId id="286" r:id="rId34"/>
    <p:sldId id="287" r:id="rId35"/>
    <p:sldId id="288" r:id="rId36"/>
    <p:sldId id="289" r:id="rId37"/>
    <p:sldId id="290" r:id="rId38"/>
    <p:sldId id="264" r:id="rId39"/>
  </p:sldIdLst>
  <p:sldSz cx="12192000" cy="6858000"/>
  <p:notesSz cx="7023100" cy="9309100"/>
  <p:embeddedFontLst>
    <p:embeddedFont>
      <p:font typeface="Book Antiqua" panose="02040602050305030304" pitchFamily="18"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6" roundtripDataSignature="AMtx7mhi0nZQMnOgN1Jf3O89FnT9gZGFC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1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4.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customschemas.google.com/relationships/presentationmetadata" Target="metadata"/><Relationship Id="rId20" Type="http://schemas.openxmlformats.org/officeDocument/2006/relationships/slide" Target="slides/slide16.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D8505F-AD3C-45AE-94FC-6DCCC3FF3E51}"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78122CA7-C6F3-46EB-9216-2551DA5797D4}">
      <dgm:prSet/>
      <dgm:spPr>
        <a:noFill/>
        <a:ln>
          <a:solidFill>
            <a:schemeClr val="bg2"/>
          </a:solidFill>
        </a:ln>
      </dgm:spPr>
      <dgm:t>
        <a:bodyPr/>
        <a:lstStyle/>
        <a:p>
          <a:r>
            <a:rPr lang="en-US" dirty="0">
              <a:solidFill>
                <a:sysClr val="windowText" lastClr="000000"/>
              </a:solidFill>
              <a:latin typeface="Calibri" panose="020F0502020204030204" pitchFamily="34" charset="0"/>
              <a:cs typeface="Calibri" panose="020F0502020204030204" pitchFamily="34" charset="0"/>
            </a:rPr>
            <a:t>STB sends bus replacement approval letter(s) to district.</a:t>
          </a:r>
        </a:p>
      </dgm:t>
    </dgm:pt>
    <dgm:pt modelId="{4672DA9A-53EF-4D46-9223-71C6D95BE566}" type="parTrans" cxnId="{2B208C8F-FE00-4C42-8460-8D06B45163EE}">
      <dgm:prSet/>
      <dgm:spPr/>
      <dgm:t>
        <a:bodyPr/>
        <a:lstStyle/>
        <a:p>
          <a:endParaRPr lang="en-US">
            <a:solidFill>
              <a:sysClr val="windowText" lastClr="000000"/>
            </a:solidFill>
          </a:endParaRPr>
        </a:p>
      </dgm:t>
    </dgm:pt>
    <dgm:pt modelId="{5639A41B-C99B-454E-9FFC-5878E079DD2B}" type="sibTrans" cxnId="{2B208C8F-FE00-4C42-8460-8D06B45163EE}">
      <dgm:prSet/>
      <dgm:spPr>
        <a:ln>
          <a:solidFill>
            <a:srgbClr val="FF914D"/>
          </a:solidFill>
        </a:ln>
      </dgm:spPr>
      <dgm:t>
        <a:bodyPr/>
        <a:lstStyle/>
        <a:p>
          <a:endParaRPr lang="en-US" dirty="0">
            <a:solidFill>
              <a:sysClr val="windowText" lastClr="000000"/>
            </a:solidFill>
            <a:latin typeface="Calibri" panose="020F0502020204030204" pitchFamily="34" charset="0"/>
            <a:cs typeface="Calibri" panose="020F0502020204030204" pitchFamily="34" charset="0"/>
          </a:endParaRPr>
        </a:p>
      </dgm:t>
    </dgm:pt>
    <dgm:pt modelId="{4B30C87C-B9A4-4AD3-BA9B-93F107588E4A}">
      <dgm:prSet/>
      <dgm:spPr>
        <a:noFill/>
        <a:ln>
          <a:solidFill>
            <a:schemeClr val="bg2"/>
          </a:solidFill>
        </a:ln>
      </dgm:spPr>
      <dgm:t>
        <a:bodyPr/>
        <a:lstStyle/>
        <a:p>
          <a:r>
            <a:rPr lang="en-US" dirty="0">
              <a:solidFill>
                <a:sysClr val="windowText" lastClr="000000"/>
              </a:solidFill>
              <a:latin typeface="Calibri" panose="020F0502020204030204" pitchFamily="34" charset="0"/>
              <a:cs typeface="Calibri" panose="020F0502020204030204" pitchFamily="34" charset="0"/>
            </a:rPr>
            <a:t>District will obtain quote(s) from approved vendors; district will send selected quote to STB for approval; STB will approve quote &amp; amount for completion of the grant agreement.</a:t>
          </a:r>
        </a:p>
      </dgm:t>
    </dgm:pt>
    <dgm:pt modelId="{67348B9C-83DE-48ED-A8DD-91E91D9B5302}" type="parTrans" cxnId="{25DC7695-ADD3-435A-852B-662C413B2CCC}">
      <dgm:prSet/>
      <dgm:spPr/>
      <dgm:t>
        <a:bodyPr/>
        <a:lstStyle/>
        <a:p>
          <a:endParaRPr lang="en-US">
            <a:solidFill>
              <a:sysClr val="windowText" lastClr="000000"/>
            </a:solidFill>
          </a:endParaRPr>
        </a:p>
      </dgm:t>
    </dgm:pt>
    <dgm:pt modelId="{1C44A02F-1167-4E02-B14B-D91A19FDCA6D}" type="sibTrans" cxnId="{25DC7695-ADD3-435A-852B-662C413B2CCC}">
      <dgm:prSet/>
      <dgm:spPr>
        <a:ln>
          <a:solidFill>
            <a:srgbClr val="FF914D"/>
          </a:solidFill>
        </a:ln>
      </dgm:spPr>
      <dgm:t>
        <a:bodyPr/>
        <a:lstStyle/>
        <a:p>
          <a:endParaRPr lang="en-US" dirty="0">
            <a:solidFill>
              <a:sysClr val="windowText" lastClr="000000"/>
            </a:solidFill>
            <a:latin typeface="Calibri" panose="020F0502020204030204" pitchFamily="34" charset="0"/>
            <a:cs typeface="Calibri" panose="020F0502020204030204" pitchFamily="34" charset="0"/>
          </a:endParaRPr>
        </a:p>
      </dgm:t>
    </dgm:pt>
    <dgm:pt modelId="{8D97AD53-5318-41DD-B830-409E7D58B4A3}">
      <dgm:prSet/>
      <dgm:spPr>
        <a:noFill/>
        <a:ln>
          <a:solidFill>
            <a:schemeClr val="bg2"/>
          </a:solidFill>
        </a:ln>
      </dgm:spPr>
      <dgm:t>
        <a:bodyPr/>
        <a:lstStyle/>
        <a:p>
          <a:r>
            <a:rPr lang="en-US" dirty="0">
              <a:solidFill>
                <a:sysClr val="windowText" lastClr="000000"/>
              </a:solidFill>
              <a:latin typeface="Calibri" panose="020F0502020204030204" pitchFamily="34" charset="0"/>
              <a:cs typeface="Calibri" panose="020F0502020204030204" pitchFamily="34" charset="0"/>
            </a:rPr>
            <a:t>Once grant agreement is fully executed, a BAR needs to be submitted in OBMS. Fund 27178; Revenue 43202; Expenditure 57312.</a:t>
          </a:r>
        </a:p>
      </dgm:t>
    </dgm:pt>
    <dgm:pt modelId="{94AD711F-25D9-4354-8BB6-49C7720E19CD}" type="parTrans" cxnId="{0455C942-B8EC-414D-A3BA-42BC633B61B8}">
      <dgm:prSet/>
      <dgm:spPr/>
      <dgm:t>
        <a:bodyPr/>
        <a:lstStyle/>
        <a:p>
          <a:endParaRPr lang="en-US">
            <a:solidFill>
              <a:sysClr val="windowText" lastClr="000000"/>
            </a:solidFill>
          </a:endParaRPr>
        </a:p>
      </dgm:t>
    </dgm:pt>
    <dgm:pt modelId="{B0683B6E-255B-47D6-8D54-4965ED94A890}" type="sibTrans" cxnId="{0455C942-B8EC-414D-A3BA-42BC633B61B8}">
      <dgm:prSet/>
      <dgm:spPr>
        <a:solidFill>
          <a:srgbClr val="FF914D"/>
        </a:solidFill>
        <a:ln>
          <a:solidFill>
            <a:srgbClr val="FF914D"/>
          </a:solidFill>
        </a:ln>
      </dgm:spPr>
      <dgm:t>
        <a:bodyPr/>
        <a:lstStyle/>
        <a:p>
          <a:endParaRPr lang="en-US" dirty="0">
            <a:solidFill>
              <a:sysClr val="windowText" lastClr="000000"/>
            </a:solidFill>
            <a:latin typeface="Calibri" panose="020F0502020204030204" pitchFamily="34" charset="0"/>
            <a:cs typeface="Calibri" panose="020F0502020204030204" pitchFamily="34" charset="0"/>
          </a:endParaRPr>
        </a:p>
      </dgm:t>
    </dgm:pt>
    <dgm:pt modelId="{410FA786-62E5-4CD0-8D7A-7C219E599073}">
      <dgm:prSet/>
      <dgm:spPr>
        <a:noFill/>
        <a:ln>
          <a:solidFill>
            <a:schemeClr val="bg2"/>
          </a:solidFill>
        </a:ln>
      </dgm:spPr>
      <dgm:t>
        <a:bodyPr/>
        <a:lstStyle/>
        <a:p>
          <a:r>
            <a:rPr lang="en-US" dirty="0">
              <a:solidFill>
                <a:sysClr val="windowText" lastClr="000000"/>
              </a:solidFill>
              <a:latin typeface="Calibri" panose="020F0502020204030204" pitchFamily="34" charset="0"/>
              <a:cs typeface="Calibri" panose="020F0502020204030204" pitchFamily="34" charset="0"/>
            </a:rPr>
            <a:t>District will order and purchase new bus after BAR is approved.</a:t>
          </a:r>
        </a:p>
      </dgm:t>
    </dgm:pt>
    <dgm:pt modelId="{54F67DA7-544E-44D8-A945-E924F89E582F}" type="parTrans" cxnId="{2DB0AD31-C4A3-4639-A65E-40F58F51C7A3}">
      <dgm:prSet/>
      <dgm:spPr/>
      <dgm:t>
        <a:bodyPr/>
        <a:lstStyle/>
        <a:p>
          <a:endParaRPr lang="en-US">
            <a:solidFill>
              <a:sysClr val="windowText" lastClr="000000"/>
            </a:solidFill>
          </a:endParaRPr>
        </a:p>
      </dgm:t>
    </dgm:pt>
    <dgm:pt modelId="{9431B3C9-1F08-4541-B93E-0A22EAF178C3}" type="sibTrans" cxnId="{2DB0AD31-C4A3-4639-A65E-40F58F51C7A3}">
      <dgm:prSet/>
      <dgm:spPr>
        <a:ln>
          <a:solidFill>
            <a:srgbClr val="FF914D"/>
          </a:solidFill>
        </a:ln>
      </dgm:spPr>
      <dgm:t>
        <a:bodyPr/>
        <a:lstStyle/>
        <a:p>
          <a:endParaRPr lang="en-US" dirty="0">
            <a:solidFill>
              <a:sysClr val="windowText" lastClr="000000"/>
            </a:solidFill>
            <a:latin typeface="Calibri" panose="020F0502020204030204" pitchFamily="34" charset="0"/>
            <a:cs typeface="Calibri" panose="020F0502020204030204" pitchFamily="34" charset="0"/>
          </a:endParaRPr>
        </a:p>
      </dgm:t>
    </dgm:pt>
    <dgm:pt modelId="{A1FCC6A6-F64E-4A3E-9959-38D9136451B2}">
      <dgm:prSet/>
      <dgm:spPr>
        <a:noFill/>
        <a:ln>
          <a:solidFill>
            <a:schemeClr val="bg2"/>
          </a:solidFill>
        </a:ln>
      </dgm:spPr>
      <dgm:t>
        <a:bodyPr/>
        <a:lstStyle/>
        <a:p>
          <a:r>
            <a:rPr lang="en-US" dirty="0">
              <a:solidFill>
                <a:sysClr val="windowText" lastClr="000000"/>
              </a:solidFill>
              <a:latin typeface="Calibri" panose="020F0502020204030204" pitchFamily="34" charset="0"/>
              <a:cs typeface="Calibri" panose="020F0502020204030204" pitchFamily="34" charset="0"/>
            </a:rPr>
            <a:t>District will submit RfR in OBMS once the bus is received and all applicable documentation is obtained.</a:t>
          </a:r>
        </a:p>
      </dgm:t>
    </dgm:pt>
    <dgm:pt modelId="{7EBCD2C5-DA6D-49B3-A0A0-88AB7CE064DB}" type="parTrans" cxnId="{C6FF8744-729F-4178-94C7-8701E93E2AB6}">
      <dgm:prSet/>
      <dgm:spPr/>
      <dgm:t>
        <a:bodyPr/>
        <a:lstStyle/>
        <a:p>
          <a:endParaRPr lang="en-US">
            <a:solidFill>
              <a:sysClr val="windowText" lastClr="000000"/>
            </a:solidFill>
          </a:endParaRPr>
        </a:p>
      </dgm:t>
    </dgm:pt>
    <dgm:pt modelId="{115CC28C-BD9A-4F22-B3FD-49D94C9B18A7}" type="sibTrans" cxnId="{C6FF8744-729F-4178-94C7-8701E93E2AB6}">
      <dgm:prSet/>
      <dgm:spPr>
        <a:ln>
          <a:solidFill>
            <a:srgbClr val="FF914D"/>
          </a:solidFill>
        </a:ln>
      </dgm:spPr>
      <dgm:t>
        <a:bodyPr/>
        <a:lstStyle/>
        <a:p>
          <a:endParaRPr lang="en-US" dirty="0">
            <a:solidFill>
              <a:sysClr val="windowText" lastClr="000000"/>
            </a:solidFill>
            <a:latin typeface="Calibri" panose="020F0502020204030204" pitchFamily="34" charset="0"/>
            <a:cs typeface="Calibri" panose="020F0502020204030204" pitchFamily="34" charset="0"/>
          </a:endParaRPr>
        </a:p>
      </dgm:t>
    </dgm:pt>
    <dgm:pt modelId="{B6BE038C-3B5A-4F62-B3CB-95E5389E2500}">
      <dgm:prSet/>
      <dgm:spPr>
        <a:noFill/>
        <a:ln>
          <a:solidFill>
            <a:schemeClr val="bg2"/>
          </a:solidFill>
        </a:ln>
      </dgm:spPr>
      <dgm:t>
        <a:bodyPr/>
        <a:lstStyle/>
        <a:p>
          <a:r>
            <a:rPr lang="en-US" dirty="0">
              <a:solidFill>
                <a:sysClr val="windowText" lastClr="000000"/>
              </a:solidFill>
              <a:latin typeface="Calibri" panose="020F0502020204030204" pitchFamily="34" charset="0"/>
              <a:cs typeface="Calibri" panose="020F0502020204030204" pitchFamily="34" charset="0"/>
            </a:rPr>
            <a:t>STB will review and approve the RfR. Fiscal Grants Management approves the RfR and processes the reimbursement for the district.</a:t>
          </a:r>
        </a:p>
      </dgm:t>
    </dgm:pt>
    <dgm:pt modelId="{4A43C08C-48CE-4E73-9061-9F68F0104631}" type="parTrans" cxnId="{00404DF2-12EA-4FB0-8157-BB7DAEA96CAD}">
      <dgm:prSet/>
      <dgm:spPr/>
      <dgm:t>
        <a:bodyPr/>
        <a:lstStyle/>
        <a:p>
          <a:endParaRPr lang="en-US">
            <a:solidFill>
              <a:sysClr val="windowText" lastClr="000000"/>
            </a:solidFill>
          </a:endParaRPr>
        </a:p>
      </dgm:t>
    </dgm:pt>
    <dgm:pt modelId="{5856B7E4-4A02-4A6C-AB87-A4AE77AA6D01}" type="sibTrans" cxnId="{00404DF2-12EA-4FB0-8157-BB7DAEA96CAD}">
      <dgm:prSet/>
      <dgm:spPr/>
      <dgm:t>
        <a:bodyPr/>
        <a:lstStyle/>
        <a:p>
          <a:endParaRPr lang="en-US">
            <a:solidFill>
              <a:sysClr val="windowText" lastClr="000000"/>
            </a:solidFill>
          </a:endParaRPr>
        </a:p>
      </dgm:t>
    </dgm:pt>
    <dgm:pt modelId="{2D45D02A-C1C7-4A40-979D-62ACA824EC8C}" type="pres">
      <dgm:prSet presAssocID="{98D8505F-AD3C-45AE-94FC-6DCCC3FF3E51}" presName="Name0" presStyleCnt="0">
        <dgm:presLayoutVars>
          <dgm:dir/>
          <dgm:resizeHandles val="exact"/>
        </dgm:presLayoutVars>
      </dgm:prSet>
      <dgm:spPr/>
    </dgm:pt>
    <dgm:pt modelId="{3BAA32B3-E4E7-4C89-864D-17F054F31D96}" type="pres">
      <dgm:prSet presAssocID="{78122CA7-C6F3-46EB-9216-2551DA5797D4}" presName="node" presStyleLbl="node1" presStyleIdx="0" presStyleCnt="6">
        <dgm:presLayoutVars>
          <dgm:bulletEnabled val="1"/>
        </dgm:presLayoutVars>
      </dgm:prSet>
      <dgm:spPr/>
    </dgm:pt>
    <dgm:pt modelId="{748259AF-05AD-4ABB-AEDA-118C6CD7DDB4}" type="pres">
      <dgm:prSet presAssocID="{5639A41B-C99B-454E-9FFC-5878E079DD2B}" presName="sibTrans" presStyleLbl="sibTrans1D1" presStyleIdx="0" presStyleCnt="5"/>
      <dgm:spPr/>
    </dgm:pt>
    <dgm:pt modelId="{B148EBFD-0A0E-4D66-BAE1-D27364AB320A}" type="pres">
      <dgm:prSet presAssocID="{5639A41B-C99B-454E-9FFC-5878E079DD2B}" presName="connectorText" presStyleLbl="sibTrans1D1" presStyleIdx="0" presStyleCnt="5"/>
      <dgm:spPr/>
    </dgm:pt>
    <dgm:pt modelId="{F27947B8-1DF3-4486-97E2-8BB913FBC5D3}" type="pres">
      <dgm:prSet presAssocID="{4B30C87C-B9A4-4AD3-BA9B-93F107588E4A}" presName="node" presStyleLbl="node1" presStyleIdx="1" presStyleCnt="6" custScaleY="100444">
        <dgm:presLayoutVars>
          <dgm:bulletEnabled val="1"/>
        </dgm:presLayoutVars>
      </dgm:prSet>
      <dgm:spPr/>
    </dgm:pt>
    <dgm:pt modelId="{5E9A2032-9CEC-4077-8C4E-442894F4DA03}" type="pres">
      <dgm:prSet presAssocID="{1C44A02F-1167-4E02-B14B-D91A19FDCA6D}" presName="sibTrans" presStyleLbl="sibTrans1D1" presStyleIdx="1" presStyleCnt="5"/>
      <dgm:spPr/>
    </dgm:pt>
    <dgm:pt modelId="{6110D338-61A2-4E25-A83B-C371B505CF60}" type="pres">
      <dgm:prSet presAssocID="{1C44A02F-1167-4E02-B14B-D91A19FDCA6D}" presName="connectorText" presStyleLbl="sibTrans1D1" presStyleIdx="1" presStyleCnt="5"/>
      <dgm:spPr/>
    </dgm:pt>
    <dgm:pt modelId="{AD94506E-1B58-4B63-A822-8DC504755ABC}" type="pres">
      <dgm:prSet presAssocID="{8D97AD53-5318-41DD-B830-409E7D58B4A3}" presName="node" presStyleLbl="node1" presStyleIdx="2" presStyleCnt="6">
        <dgm:presLayoutVars>
          <dgm:bulletEnabled val="1"/>
        </dgm:presLayoutVars>
      </dgm:prSet>
      <dgm:spPr/>
    </dgm:pt>
    <dgm:pt modelId="{3C1BC178-FC8E-462F-B160-177C5FDCFAF3}" type="pres">
      <dgm:prSet presAssocID="{B0683B6E-255B-47D6-8D54-4965ED94A890}" presName="sibTrans" presStyleLbl="sibTrans1D1" presStyleIdx="2" presStyleCnt="5"/>
      <dgm:spPr/>
    </dgm:pt>
    <dgm:pt modelId="{3ED1A9E3-ABB6-4062-97BD-C5D848027D22}" type="pres">
      <dgm:prSet presAssocID="{B0683B6E-255B-47D6-8D54-4965ED94A890}" presName="connectorText" presStyleLbl="sibTrans1D1" presStyleIdx="2" presStyleCnt="5"/>
      <dgm:spPr/>
    </dgm:pt>
    <dgm:pt modelId="{CCD635F5-BF7A-4C1F-BB9E-FA9A2C836A08}" type="pres">
      <dgm:prSet presAssocID="{410FA786-62E5-4CD0-8D7A-7C219E599073}" presName="node" presStyleLbl="node1" presStyleIdx="3" presStyleCnt="6">
        <dgm:presLayoutVars>
          <dgm:bulletEnabled val="1"/>
        </dgm:presLayoutVars>
      </dgm:prSet>
      <dgm:spPr/>
    </dgm:pt>
    <dgm:pt modelId="{1C933EB8-D0A2-4E5C-93CA-667E0AE96A1B}" type="pres">
      <dgm:prSet presAssocID="{9431B3C9-1F08-4541-B93E-0A22EAF178C3}" presName="sibTrans" presStyleLbl="sibTrans1D1" presStyleIdx="3" presStyleCnt="5"/>
      <dgm:spPr/>
    </dgm:pt>
    <dgm:pt modelId="{B2F94A37-C277-48AE-8124-76F1685A7DC0}" type="pres">
      <dgm:prSet presAssocID="{9431B3C9-1F08-4541-B93E-0A22EAF178C3}" presName="connectorText" presStyleLbl="sibTrans1D1" presStyleIdx="3" presStyleCnt="5"/>
      <dgm:spPr/>
    </dgm:pt>
    <dgm:pt modelId="{7B6F3A52-2D8C-490A-AE58-8FBD1565AB44}" type="pres">
      <dgm:prSet presAssocID="{A1FCC6A6-F64E-4A3E-9959-38D9136451B2}" presName="node" presStyleLbl="node1" presStyleIdx="4" presStyleCnt="6">
        <dgm:presLayoutVars>
          <dgm:bulletEnabled val="1"/>
        </dgm:presLayoutVars>
      </dgm:prSet>
      <dgm:spPr/>
    </dgm:pt>
    <dgm:pt modelId="{DDAFCF84-2EF3-4B89-A665-0E090A887AA2}" type="pres">
      <dgm:prSet presAssocID="{115CC28C-BD9A-4F22-B3FD-49D94C9B18A7}" presName="sibTrans" presStyleLbl="sibTrans1D1" presStyleIdx="4" presStyleCnt="5"/>
      <dgm:spPr/>
    </dgm:pt>
    <dgm:pt modelId="{4CA70B29-3654-43C4-85D0-54B4E9B8A5C6}" type="pres">
      <dgm:prSet presAssocID="{115CC28C-BD9A-4F22-B3FD-49D94C9B18A7}" presName="connectorText" presStyleLbl="sibTrans1D1" presStyleIdx="4" presStyleCnt="5"/>
      <dgm:spPr/>
    </dgm:pt>
    <dgm:pt modelId="{DAD41B3D-D6AC-47F5-B6C1-803865B41E3D}" type="pres">
      <dgm:prSet presAssocID="{B6BE038C-3B5A-4F62-B3CB-95E5389E2500}" presName="node" presStyleLbl="node1" presStyleIdx="5" presStyleCnt="6">
        <dgm:presLayoutVars>
          <dgm:bulletEnabled val="1"/>
        </dgm:presLayoutVars>
      </dgm:prSet>
      <dgm:spPr/>
    </dgm:pt>
  </dgm:ptLst>
  <dgm:cxnLst>
    <dgm:cxn modelId="{5BE6B803-1A8A-4923-AA1A-32F16A9AF28C}" type="presOf" srcId="{4B30C87C-B9A4-4AD3-BA9B-93F107588E4A}" destId="{F27947B8-1DF3-4486-97E2-8BB913FBC5D3}" srcOrd="0" destOrd="0" presId="urn:microsoft.com/office/officeart/2016/7/layout/RepeatingBendingProcessNew"/>
    <dgm:cxn modelId="{2F39790D-CD70-4816-AA59-508542C93ABD}" type="presOf" srcId="{8D97AD53-5318-41DD-B830-409E7D58B4A3}" destId="{AD94506E-1B58-4B63-A822-8DC504755ABC}" srcOrd="0" destOrd="0" presId="urn:microsoft.com/office/officeart/2016/7/layout/RepeatingBendingProcessNew"/>
    <dgm:cxn modelId="{93438531-935B-4EA9-92B5-F7623499F3F2}" type="presOf" srcId="{115CC28C-BD9A-4F22-B3FD-49D94C9B18A7}" destId="{DDAFCF84-2EF3-4B89-A665-0E090A887AA2}" srcOrd="0" destOrd="0" presId="urn:microsoft.com/office/officeart/2016/7/layout/RepeatingBendingProcessNew"/>
    <dgm:cxn modelId="{2DB0AD31-C4A3-4639-A65E-40F58F51C7A3}" srcId="{98D8505F-AD3C-45AE-94FC-6DCCC3FF3E51}" destId="{410FA786-62E5-4CD0-8D7A-7C219E599073}" srcOrd="3" destOrd="0" parTransId="{54F67DA7-544E-44D8-A945-E924F89E582F}" sibTransId="{9431B3C9-1F08-4541-B93E-0A22EAF178C3}"/>
    <dgm:cxn modelId="{E3BB2E36-AC04-4283-AAD1-1FA98942367A}" type="presOf" srcId="{B6BE038C-3B5A-4F62-B3CB-95E5389E2500}" destId="{DAD41B3D-D6AC-47F5-B6C1-803865B41E3D}" srcOrd="0" destOrd="0" presId="urn:microsoft.com/office/officeart/2016/7/layout/RepeatingBendingProcessNew"/>
    <dgm:cxn modelId="{5FCFE63B-5238-4BE3-A887-A3957E13A912}" type="presOf" srcId="{B0683B6E-255B-47D6-8D54-4965ED94A890}" destId="{3C1BC178-FC8E-462F-B160-177C5FDCFAF3}" srcOrd="0" destOrd="0" presId="urn:microsoft.com/office/officeart/2016/7/layout/RepeatingBendingProcessNew"/>
    <dgm:cxn modelId="{0455C942-B8EC-414D-A3BA-42BC633B61B8}" srcId="{98D8505F-AD3C-45AE-94FC-6DCCC3FF3E51}" destId="{8D97AD53-5318-41DD-B830-409E7D58B4A3}" srcOrd="2" destOrd="0" parTransId="{94AD711F-25D9-4354-8BB6-49C7720E19CD}" sibTransId="{B0683B6E-255B-47D6-8D54-4965ED94A890}"/>
    <dgm:cxn modelId="{C6FF8744-729F-4178-94C7-8701E93E2AB6}" srcId="{98D8505F-AD3C-45AE-94FC-6DCCC3FF3E51}" destId="{A1FCC6A6-F64E-4A3E-9959-38D9136451B2}" srcOrd="4" destOrd="0" parTransId="{7EBCD2C5-DA6D-49B3-A0A0-88AB7CE064DB}" sibTransId="{115CC28C-BD9A-4F22-B3FD-49D94C9B18A7}"/>
    <dgm:cxn modelId="{3BCA3D49-60CD-47D0-B3B3-080C8C59E638}" type="presOf" srcId="{98D8505F-AD3C-45AE-94FC-6DCCC3FF3E51}" destId="{2D45D02A-C1C7-4A40-979D-62ACA824EC8C}" srcOrd="0" destOrd="0" presId="urn:microsoft.com/office/officeart/2016/7/layout/RepeatingBendingProcessNew"/>
    <dgm:cxn modelId="{0753916A-7335-472A-A6D2-C7706EE9ECB6}" type="presOf" srcId="{A1FCC6A6-F64E-4A3E-9959-38D9136451B2}" destId="{7B6F3A52-2D8C-490A-AE58-8FBD1565AB44}" srcOrd="0" destOrd="0" presId="urn:microsoft.com/office/officeart/2016/7/layout/RepeatingBendingProcessNew"/>
    <dgm:cxn modelId="{D9FB964D-75B7-4CFB-A837-EE2DC16F62DD}" type="presOf" srcId="{115CC28C-BD9A-4F22-B3FD-49D94C9B18A7}" destId="{4CA70B29-3654-43C4-85D0-54B4E9B8A5C6}" srcOrd="1" destOrd="0" presId="urn:microsoft.com/office/officeart/2016/7/layout/RepeatingBendingProcessNew"/>
    <dgm:cxn modelId="{920DE74D-A940-48B0-9C4A-5E3C68D55DA5}" type="presOf" srcId="{9431B3C9-1F08-4541-B93E-0A22EAF178C3}" destId="{B2F94A37-C277-48AE-8124-76F1685A7DC0}" srcOrd="1" destOrd="0" presId="urn:microsoft.com/office/officeart/2016/7/layout/RepeatingBendingProcessNew"/>
    <dgm:cxn modelId="{CB4B8956-AC7E-4B57-BB05-C04EA0F63BA1}" type="presOf" srcId="{1C44A02F-1167-4E02-B14B-D91A19FDCA6D}" destId="{6110D338-61A2-4E25-A83B-C371B505CF60}" srcOrd="1" destOrd="0" presId="urn:microsoft.com/office/officeart/2016/7/layout/RepeatingBendingProcessNew"/>
    <dgm:cxn modelId="{BFE8A47C-ECA7-49E5-8F44-576530D8ECC1}" type="presOf" srcId="{5639A41B-C99B-454E-9FFC-5878E079DD2B}" destId="{B148EBFD-0A0E-4D66-BAE1-D27364AB320A}" srcOrd="1" destOrd="0" presId="urn:microsoft.com/office/officeart/2016/7/layout/RepeatingBendingProcessNew"/>
    <dgm:cxn modelId="{2B208C8F-FE00-4C42-8460-8D06B45163EE}" srcId="{98D8505F-AD3C-45AE-94FC-6DCCC3FF3E51}" destId="{78122CA7-C6F3-46EB-9216-2551DA5797D4}" srcOrd="0" destOrd="0" parTransId="{4672DA9A-53EF-4D46-9223-71C6D95BE566}" sibTransId="{5639A41B-C99B-454E-9FFC-5878E079DD2B}"/>
    <dgm:cxn modelId="{25DC7695-ADD3-435A-852B-662C413B2CCC}" srcId="{98D8505F-AD3C-45AE-94FC-6DCCC3FF3E51}" destId="{4B30C87C-B9A4-4AD3-BA9B-93F107588E4A}" srcOrd="1" destOrd="0" parTransId="{67348B9C-83DE-48ED-A8DD-91E91D9B5302}" sibTransId="{1C44A02F-1167-4E02-B14B-D91A19FDCA6D}"/>
    <dgm:cxn modelId="{810AE09A-ED0B-42ED-A3CD-74C97E1EE2EA}" type="presOf" srcId="{410FA786-62E5-4CD0-8D7A-7C219E599073}" destId="{CCD635F5-BF7A-4C1F-BB9E-FA9A2C836A08}" srcOrd="0" destOrd="0" presId="urn:microsoft.com/office/officeart/2016/7/layout/RepeatingBendingProcessNew"/>
    <dgm:cxn modelId="{31A8D8A6-4FCF-4080-BA76-F82B39240D52}" type="presOf" srcId="{9431B3C9-1F08-4541-B93E-0A22EAF178C3}" destId="{1C933EB8-D0A2-4E5C-93CA-667E0AE96A1B}" srcOrd="0" destOrd="0" presId="urn:microsoft.com/office/officeart/2016/7/layout/RepeatingBendingProcessNew"/>
    <dgm:cxn modelId="{A59D10A9-A2B4-4B39-9BD0-1B81663729B9}" type="presOf" srcId="{78122CA7-C6F3-46EB-9216-2551DA5797D4}" destId="{3BAA32B3-E4E7-4C89-864D-17F054F31D96}" srcOrd="0" destOrd="0" presId="urn:microsoft.com/office/officeart/2016/7/layout/RepeatingBendingProcessNew"/>
    <dgm:cxn modelId="{81FC50B7-EAE7-4752-B906-8B486A23789C}" type="presOf" srcId="{1C44A02F-1167-4E02-B14B-D91A19FDCA6D}" destId="{5E9A2032-9CEC-4077-8C4E-442894F4DA03}" srcOrd="0" destOrd="0" presId="urn:microsoft.com/office/officeart/2016/7/layout/RepeatingBendingProcessNew"/>
    <dgm:cxn modelId="{B8BA20F1-316B-486B-AFF8-CB9204FC5D07}" type="presOf" srcId="{5639A41B-C99B-454E-9FFC-5878E079DD2B}" destId="{748259AF-05AD-4ABB-AEDA-118C6CD7DDB4}" srcOrd="0" destOrd="0" presId="urn:microsoft.com/office/officeart/2016/7/layout/RepeatingBendingProcessNew"/>
    <dgm:cxn modelId="{00404DF2-12EA-4FB0-8157-BB7DAEA96CAD}" srcId="{98D8505F-AD3C-45AE-94FC-6DCCC3FF3E51}" destId="{B6BE038C-3B5A-4F62-B3CB-95E5389E2500}" srcOrd="5" destOrd="0" parTransId="{4A43C08C-48CE-4E73-9061-9F68F0104631}" sibTransId="{5856B7E4-4A02-4A6C-AB87-A4AE77AA6D01}"/>
    <dgm:cxn modelId="{D42111FB-C9A5-427D-983D-6E42269F0529}" type="presOf" srcId="{B0683B6E-255B-47D6-8D54-4965ED94A890}" destId="{3ED1A9E3-ABB6-4062-97BD-C5D848027D22}" srcOrd="1" destOrd="0" presId="urn:microsoft.com/office/officeart/2016/7/layout/RepeatingBendingProcessNew"/>
    <dgm:cxn modelId="{77F6F8C5-B86F-4FDE-8040-FFB264569C84}" type="presParOf" srcId="{2D45D02A-C1C7-4A40-979D-62ACA824EC8C}" destId="{3BAA32B3-E4E7-4C89-864D-17F054F31D96}" srcOrd="0" destOrd="0" presId="urn:microsoft.com/office/officeart/2016/7/layout/RepeatingBendingProcessNew"/>
    <dgm:cxn modelId="{2B07371E-7D02-491D-BFD7-BFDAA63D47DE}" type="presParOf" srcId="{2D45D02A-C1C7-4A40-979D-62ACA824EC8C}" destId="{748259AF-05AD-4ABB-AEDA-118C6CD7DDB4}" srcOrd="1" destOrd="0" presId="urn:microsoft.com/office/officeart/2016/7/layout/RepeatingBendingProcessNew"/>
    <dgm:cxn modelId="{7C9D9ADD-DEB1-4DAD-AA70-118D98406303}" type="presParOf" srcId="{748259AF-05AD-4ABB-AEDA-118C6CD7DDB4}" destId="{B148EBFD-0A0E-4D66-BAE1-D27364AB320A}" srcOrd="0" destOrd="0" presId="urn:microsoft.com/office/officeart/2016/7/layout/RepeatingBendingProcessNew"/>
    <dgm:cxn modelId="{4428B6D4-865E-436F-BD70-EAEDA9C5EF45}" type="presParOf" srcId="{2D45D02A-C1C7-4A40-979D-62ACA824EC8C}" destId="{F27947B8-1DF3-4486-97E2-8BB913FBC5D3}" srcOrd="2" destOrd="0" presId="urn:microsoft.com/office/officeart/2016/7/layout/RepeatingBendingProcessNew"/>
    <dgm:cxn modelId="{EB0C21E5-0343-4B18-8828-B1D9A5EDE299}" type="presParOf" srcId="{2D45D02A-C1C7-4A40-979D-62ACA824EC8C}" destId="{5E9A2032-9CEC-4077-8C4E-442894F4DA03}" srcOrd="3" destOrd="0" presId="urn:microsoft.com/office/officeart/2016/7/layout/RepeatingBendingProcessNew"/>
    <dgm:cxn modelId="{790714CC-F480-427F-A5BE-2B04221A1BC6}" type="presParOf" srcId="{5E9A2032-9CEC-4077-8C4E-442894F4DA03}" destId="{6110D338-61A2-4E25-A83B-C371B505CF60}" srcOrd="0" destOrd="0" presId="urn:microsoft.com/office/officeart/2016/7/layout/RepeatingBendingProcessNew"/>
    <dgm:cxn modelId="{1EE617E3-C4D7-412B-93A7-7497543D9695}" type="presParOf" srcId="{2D45D02A-C1C7-4A40-979D-62ACA824EC8C}" destId="{AD94506E-1B58-4B63-A822-8DC504755ABC}" srcOrd="4" destOrd="0" presId="urn:microsoft.com/office/officeart/2016/7/layout/RepeatingBendingProcessNew"/>
    <dgm:cxn modelId="{F5789265-229E-4957-A1D8-69681F596D6C}" type="presParOf" srcId="{2D45D02A-C1C7-4A40-979D-62ACA824EC8C}" destId="{3C1BC178-FC8E-462F-B160-177C5FDCFAF3}" srcOrd="5" destOrd="0" presId="urn:microsoft.com/office/officeart/2016/7/layout/RepeatingBendingProcessNew"/>
    <dgm:cxn modelId="{491B9154-28F9-48C1-9BB3-71407A05BE51}" type="presParOf" srcId="{3C1BC178-FC8E-462F-B160-177C5FDCFAF3}" destId="{3ED1A9E3-ABB6-4062-97BD-C5D848027D22}" srcOrd="0" destOrd="0" presId="urn:microsoft.com/office/officeart/2016/7/layout/RepeatingBendingProcessNew"/>
    <dgm:cxn modelId="{BFDCDAE4-A00D-4B4A-97EC-B56125A138E3}" type="presParOf" srcId="{2D45D02A-C1C7-4A40-979D-62ACA824EC8C}" destId="{CCD635F5-BF7A-4C1F-BB9E-FA9A2C836A08}" srcOrd="6" destOrd="0" presId="urn:microsoft.com/office/officeart/2016/7/layout/RepeatingBendingProcessNew"/>
    <dgm:cxn modelId="{F3CADF6E-B9EA-481D-B76B-AE95F4CA388E}" type="presParOf" srcId="{2D45D02A-C1C7-4A40-979D-62ACA824EC8C}" destId="{1C933EB8-D0A2-4E5C-93CA-667E0AE96A1B}" srcOrd="7" destOrd="0" presId="urn:microsoft.com/office/officeart/2016/7/layout/RepeatingBendingProcessNew"/>
    <dgm:cxn modelId="{17241754-A7BB-4ECF-83BB-D9EA69B3A753}" type="presParOf" srcId="{1C933EB8-D0A2-4E5C-93CA-667E0AE96A1B}" destId="{B2F94A37-C277-48AE-8124-76F1685A7DC0}" srcOrd="0" destOrd="0" presId="urn:microsoft.com/office/officeart/2016/7/layout/RepeatingBendingProcessNew"/>
    <dgm:cxn modelId="{A75526B8-DE9D-47D7-97FD-5335EEDC425A}" type="presParOf" srcId="{2D45D02A-C1C7-4A40-979D-62ACA824EC8C}" destId="{7B6F3A52-2D8C-490A-AE58-8FBD1565AB44}" srcOrd="8" destOrd="0" presId="urn:microsoft.com/office/officeart/2016/7/layout/RepeatingBendingProcessNew"/>
    <dgm:cxn modelId="{7CB6DD46-E10C-48DE-9DC8-3961ACA6DC66}" type="presParOf" srcId="{2D45D02A-C1C7-4A40-979D-62ACA824EC8C}" destId="{DDAFCF84-2EF3-4B89-A665-0E090A887AA2}" srcOrd="9" destOrd="0" presId="urn:microsoft.com/office/officeart/2016/7/layout/RepeatingBendingProcessNew"/>
    <dgm:cxn modelId="{9B4E9FB8-461C-4E59-8D54-94B89CC85030}" type="presParOf" srcId="{DDAFCF84-2EF3-4B89-A665-0E090A887AA2}" destId="{4CA70B29-3654-43C4-85D0-54B4E9B8A5C6}" srcOrd="0" destOrd="0" presId="urn:microsoft.com/office/officeart/2016/7/layout/RepeatingBendingProcessNew"/>
    <dgm:cxn modelId="{7E70ED77-4E7C-4DE3-AD13-E36243F04028}" type="presParOf" srcId="{2D45D02A-C1C7-4A40-979D-62ACA824EC8C}" destId="{DAD41B3D-D6AC-47F5-B6C1-803865B41E3D}"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D8505F-AD3C-45AE-94FC-6DCCC3FF3E51}"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78122CA7-C6F3-46EB-9216-2551DA5797D4}">
      <dgm:prSet/>
      <dgm:spPr>
        <a:noFill/>
        <a:ln>
          <a:solidFill>
            <a:schemeClr val="bg2"/>
          </a:solidFill>
        </a:ln>
      </dgm:spPr>
      <dgm:t>
        <a:bodyPr/>
        <a:lstStyle/>
        <a:p>
          <a:r>
            <a:rPr lang="en-US" dirty="0">
              <a:solidFill>
                <a:sysClr val="windowText" lastClr="000000"/>
              </a:solidFill>
              <a:latin typeface="Calibri" panose="020F0502020204030204" pitchFamily="34" charset="0"/>
              <a:cs typeface="Calibri" panose="020F0502020204030204" pitchFamily="34" charset="0"/>
            </a:rPr>
            <a:t>STB sends bus replacement approval letter(s) to district/charter. District/charter is responsible for sharing award letter(s) with contractor.</a:t>
          </a:r>
        </a:p>
      </dgm:t>
    </dgm:pt>
    <dgm:pt modelId="{4672DA9A-53EF-4D46-9223-71C6D95BE566}" type="parTrans" cxnId="{2B208C8F-FE00-4C42-8460-8D06B45163EE}">
      <dgm:prSet/>
      <dgm:spPr/>
      <dgm:t>
        <a:bodyPr/>
        <a:lstStyle/>
        <a:p>
          <a:endParaRPr lang="en-US"/>
        </a:p>
      </dgm:t>
    </dgm:pt>
    <dgm:pt modelId="{5639A41B-C99B-454E-9FFC-5878E079DD2B}" type="sibTrans" cxnId="{2B208C8F-FE00-4C42-8460-8D06B45163EE}">
      <dgm:prSet/>
      <dgm:spPr>
        <a:ln>
          <a:solidFill>
            <a:srgbClr val="FF914D"/>
          </a:solidFill>
        </a:ln>
      </dgm:spPr>
      <dgm:t>
        <a:bodyPr/>
        <a:lstStyle/>
        <a:p>
          <a:endParaRPr lang="en-US" dirty="0">
            <a:latin typeface="Calibri" panose="020F0502020204030204" pitchFamily="34" charset="0"/>
            <a:cs typeface="Calibri" panose="020F0502020204030204" pitchFamily="34" charset="0"/>
          </a:endParaRPr>
        </a:p>
      </dgm:t>
    </dgm:pt>
    <dgm:pt modelId="{4B30C87C-B9A4-4AD3-BA9B-93F107588E4A}">
      <dgm:prSet/>
      <dgm:spPr>
        <a:noFill/>
        <a:ln>
          <a:solidFill>
            <a:schemeClr val="bg2"/>
          </a:solidFill>
        </a:ln>
      </dgm:spPr>
      <dgm:t>
        <a:bodyPr/>
        <a:lstStyle/>
        <a:p>
          <a:r>
            <a:rPr lang="en-US" dirty="0">
              <a:solidFill>
                <a:sysClr val="windowText" lastClr="000000"/>
              </a:solidFill>
              <a:latin typeface="Calibri" panose="020F0502020204030204" pitchFamily="34" charset="0"/>
              <a:cs typeface="Calibri" panose="020F0502020204030204" pitchFamily="34" charset="0"/>
            </a:rPr>
            <a:t>Contractor will obtain quote(s) from approved vendor; district/charter must send buyer’s orders to STB for confirmation of order.</a:t>
          </a:r>
        </a:p>
      </dgm:t>
    </dgm:pt>
    <dgm:pt modelId="{67348B9C-83DE-48ED-A8DD-91E91D9B5302}" type="parTrans" cxnId="{25DC7695-ADD3-435A-852B-662C413B2CCC}">
      <dgm:prSet/>
      <dgm:spPr/>
      <dgm:t>
        <a:bodyPr/>
        <a:lstStyle/>
        <a:p>
          <a:endParaRPr lang="en-US"/>
        </a:p>
      </dgm:t>
    </dgm:pt>
    <dgm:pt modelId="{1C44A02F-1167-4E02-B14B-D91A19FDCA6D}" type="sibTrans" cxnId="{25DC7695-ADD3-435A-852B-662C413B2CCC}">
      <dgm:prSet/>
      <dgm:spPr>
        <a:ln>
          <a:solidFill>
            <a:srgbClr val="FF914D"/>
          </a:solidFill>
        </a:ln>
      </dgm:spPr>
      <dgm:t>
        <a:bodyPr/>
        <a:lstStyle/>
        <a:p>
          <a:endParaRPr lang="en-US" dirty="0">
            <a:latin typeface="Calibri" panose="020F0502020204030204" pitchFamily="34" charset="0"/>
            <a:cs typeface="Calibri" panose="020F0502020204030204" pitchFamily="34" charset="0"/>
          </a:endParaRPr>
        </a:p>
      </dgm:t>
    </dgm:pt>
    <dgm:pt modelId="{8D97AD53-5318-41DD-B830-409E7D58B4A3}">
      <dgm:prSet/>
      <dgm:spPr>
        <a:noFill/>
        <a:ln>
          <a:solidFill>
            <a:schemeClr val="bg2"/>
          </a:solidFill>
        </a:ln>
      </dgm:spPr>
      <dgm:t>
        <a:bodyPr/>
        <a:lstStyle/>
        <a:p>
          <a:r>
            <a:rPr lang="en-US" dirty="0">
              <a:solidFill>
                <a:sysClr val="windowText" lastClr="000000"/>
              </a:solidFill>
              <a:latin typeface="Calibri" panose="020F0502020204030204" pitchFamily="34" charset="0"/>
              <a:cs typeface="Calibri" panose="020F0502020204030204" pitchFamily="34" charset="0"/>
            </a:rPr>
            <a:t>New bus(es) must be inspected, have zonar tags installed, GPS installed, and district/charter must be listed as a lien holder on the title.</a:t>
          </a:r>
        </a:p>
      </dgm:t>
    </dgm:pt>
    <dgm:pt modelId="{94AD711F-25D9-4354-8BB6-49C7720E19CD}" type="parTrans" cxnId="{0455C942-B8EC-414D-A3BA-42BC633B61B8}">
      <dgm:prSet/>
      <dgm:spPr/>
      <dgm:t>
        <a:bodyPr/>
        <a:lstStyle/>
        <a:p>
          <a:endParaRPr lang="en-US"/>
        </a:p>
      </dgm:t>
    </dgm:pt>
    <dgm:pt modelId="{B0683B6E-255B-47D6-8D54-4965ED94A890}" type="sibTrans" cxnId="{0455C942-B8EC-414D-A3BA-42BC633B61B8}">
      <dgm:prSet/>
      <dgm:spPr>
        <a:solidFill>
          <a:srgbClr val="FF914D"/>
        </a:solidFill>
        <a:ln>
          <a:solidFill>
            <a:srgbClr val="FF914D"/>
          </a:solidFill>
        </a:ln>
      </dgm:spPr>
      <dgm:t>
        <a:bodyPr/>
        <a:lstStyle/>
        <a:p>
          <a:endParaRPr lang="en-US" dirty="0">
            <a:latin typeface="Calibri" panose="020F0502020204030204" pitchFamily="34" charset="0"/>
            <a:cs typeface="Calibri" panose="020F0502020204030204" pitchFamily="34" charset="0"/>
          </a:endParaRPr>
        </a:p>
      </dgm:t>
    </dgm:pt>
    <dgm:pt modelId="{410FA786-62E5-4CD0-8D7A-7C219E599073}">
      <dgm:prSet/>
      <dgm:spPr>
        <a:noFill/>
        <a:ln>
          <a:solidFill>
            <a:schemeClr val="bg2"/>
          </a:solidFill>
        </a:ln>
      </dgm:spPr>
      <dgm:t>
        <a:bodyPr/>
        <a:lstStyle/>
        <a:p>
          <a:r>
            <a:rPr lang="en-US" dirty="0">
              <a:solidFill>
                <a:sysClr val="windowText" lastClr="000000"/>
              </a:solidFill>
              <a:latin typeface="Calibri" panose="020F0502020204030204" pitchFamily="34" charset="0"/>
              <a:cs typeface="Calibri" panose="020F0502020204030204" pitchFamily="34" charset="0"/>
            </a:rPr>
            <a:t>District/charter will submit BAR in OBMS when contractor receives bus and all applicable documentation is received. Fund 13000; Revenue 43206; Expenditure 54620.</a:t>
          </a:r>
        </a:p>
      </dgm:t>
    </dgm:pt>
    <dgm:pt modelId="{54F67DA7-544E-44D8-A945-E924F89E582F}" type="parTrans" cxnId="{2DB0AD31-C4A3-4639-A65E-40F58F51C7A3}">
      <dgm:prSet/>
      <dgm:spPr/>
      <dgm:t>
        <a:bodyPr/>
        <a:lstStyle/>
        <a:p>
          <a:endParaRPr lang="en-US"/>
        </a:p>
      </dgm:t>
    </dgm:pt>
    <dgm:pt modelId="{9431B3C9-1F08-4541-B93E-0A22EAF178C3}" type="sibTrans" cxnId="{2DB0AD31-C4A3-4639-A65E-40F58F51C7A3}">
      <dgm:prSet/>
      <dgm:spPr>
        <a:ln>
          <a:solidFill>
            <a:srgbClr val="FF914D"/>
          </a:solidFill>
        </a:ln>
      </dgm:spPr>
      <dgm:t>
        <a:bodyPr/>
        <a:lstStyle/>
        <a:p>
          <a:endParaRPr lang="en-US" dirty="0">
            <a:latin typeface="Calibri" panose="020F0502020204030204" pitchFamily="34" charset="0"/>
            <a:cs typeface="Calibri" panose="020F0502020204030204" pitchFamily="34" charset="0"/>
          </a:endParaRPr>
        </a:p>
      </dgm:t>
    </dgm:pt>
    <dgm:pt modelId="{A1FCC6A6-F64E-4A3E-9959-38D9136451B2}">
      <dgm:prSet/>
      <dgm:spPr>
        <a:noFill/>
        <a:ln>
          <a:solidFill>
            <a:schemeClr val="bg2"/>
          </a:solidFill>
        </a:ln>
      </dgm:spPr>
      <dgm:t>
        <a:bodyPr/>
        <a:lstStyle/>
        <a:p>
          <a:r>
            <a:rPr lang="en-US" dirty="0">
              <a:solidFill>
                <a:sysClr val="windowText" lastClr="000000"/>
              </a:solidFill>
              <a:latin typeface="Calibri" panose="020F0502020204030204" pitchFamily="34" charset="0"/>
              <a:cs typeface="Calibri" panose="020F0502020204030204" pitchFamily="34" charset="0"/>
            </a:rPr>
            <a:t>STB will review and approve BAR. Fiscal Grants Management approves the BAR and rental fee will be distributed in the transportation distribution.</a:t>
          </a:r>
        </a:p>
      </dgm:t>
    </dgm:pt>
    <dgm:pt modelId="{7EBCD2C5-DA6D-49B3-A0A0-88AB7CE064DB}" type="parTrans" cxnId="{C6FF8744-729F-4178-94C7-8701E93E2AB6}">
      <dgm:prSet/>
      <dgm:spPr/>
      <dgm:t>
        <a:bodyPr/>
        <a:lstStyle/>
        <a:p>
          <a:endParaRPr lang="en-US"/>
        </a:p>
      </dgm:t>
    </dgm:pt>
    <dgm:pt modelId="{115CC28C-BD9A-4F22-B3FD-49D94C9B18A7}" type="sibTrans" cxnId="{C6FF8744-729F-4178-94C7-8701E93E2AB6}">
      <dgm:prSet/>
      <dgm:spPr>
        <a:ln>
          <a:solidFill>
            <a:srgbClr val="FF914D"/>
          </a:solidFill>
        </a:ln>
      </dgm:spPr>
      <dgm:t>
        <a:bodyPr/>
        <a:lstStyle/>
        <a:p>
          <a:endParaRPr lang="en-US" dirty="0">
            <a:latin typeface="Calibri" panose="020F0502020204030204" pitchFamily="34" charset="0"/>
            <a:cs typeface="Calibri" panose="020F0502020204030204" pitchFamily="34" charset="0"/>
          </a:endParaRPr>
        </a:p>
      </dgm:t>
    </dgm:pt>
    <dgm:pt modelId="{B6BE038C-3B5A-4F62-B3CB-95E5389E2500}">
      <dgm:prSet/>
      <dgm:spPr>
        <a:noFill/>
        <a:ln>
          <a:solidFill>
            <a:schemeClr val="bg2"/>
          </a:solidFill>
        </a:ln>
      </dgm:spPr>
      <dgm:t>
        <a:bodyPr/>
        <a:lstStyle/>
        <a:p>
          <a:r>
            <a:rPr lang="en-US" dirty="0">
              <a:solidFill>
                <a:sysClr val="windowText" lastClr="000000"/>
              </a:solidFill>
              <a:latin typeface="Calibri" panose="020F0502020204030204" pitchFamily="34" charset="0"/>
              <a:cs typeface="Calibri" panose="020F0502020204030204" pitchFamily="34" charset="0"/>
            </a:rPr>
            <a:t>Contractor receives rental fees for 5 years.</a:t>
          </a:r>
        </a:p>
      </dgm:t>
    </dgm:pt>
    <dgm:pt modelId="{4A43C08C-48CE-4E73-9061-9F68F0104631}" type="parTrans" cxnId="{00404DF2-12EA-4FB0-8157-BB7DAEA96CAD}">
      <dgm:prSet/>
      <dgm:spPr/>
      <dgm:t>
        <a:bodyPr/>
        <a:lstStyle/>
        <a:p>
          <a:endParaRPr lang="en-US"/>
        </a:p>
      </dgm:t>
    </dgm:pt>
    <dgm:pt modelId="{5856B7E4-4A02-4A6C-AB87-A4AE77AA6D01}" type="sibTrans" cxnId="{00404DF2-12EA-4FB0-8157-BB7DAEA96CAD}">
      <dgm:prSet/>
      <dgm:spPr/>
      <dgm:t>
        <a:bodyPr/>
        <a:lstStyle/>
        <a:p>
          <a:endParaRPr lang="en-US"/>
        </a:p>
      </dgm:t>
    </dgm:pt>
    <dgm:pt modelId="{2D45D02A-C1C7-4A40-979D-62ACA824EC8C}" type="pres">
      <dgm:prSet presAssocID="{98D8505F-AD3C-45AE-94FC-6DCCC3FF3E51}" presName="Name0" presStyleCnt="0">
        <dgm:presLayoutVars>
          <dgm:dir/>
          <dgm:resizeHandles val="exact"/>
        </dgm:presLayoutVars>
      </dgm:prSet>
      <dgm:spPr/>
    </dgm:pt>
    <dgm:pt modelId="{3BAA32B3-E4E7-4C89-864D-17F054F31D96}" type="pres">
      <dgm:prSet presAssocID="{78122CA7-C6F3-46EB-9216-2551DA5797D4}" presName="node" presStyleLbl="node1" presStyleIdx="0" presStyleCnt="6">
        <dgm:presLayoutVars>
          <dgm:bulletEnabled val="1"/>
        </dgm:presLayoutVars>
      </dgm:prSet>
      <dgm:spPr/>
    </dgm:pt>
    <dgm:pt modelId="{748259AF-05AD-4ABB-AEDA-118C6CD7DDB4}" type="pres">
      <dgm:prSet presAssocID="{5639A41B-C99B-454E-9FFC-5878E079DD2B}" presName="sibTrans" presStyleLbl="sibTrans1D1" presStyleIdx="0" presStyleCnt="5"/>
      <dgm:spPr/>
    </dgm:pt>
    <dgm:pt modelId="{B148EBFD-0A0E-4D66-BAE1-D27364AB320A}" type="pres">
      <dgm:prSet presAssocID="{5639A41B-C99B-454E-9FFC-5878E079DD2B}" presName="connectorText" presStyleLbl="sibTrans1D1" presStyleIdx="0" presStyleCnt="5"/>
      <dgm:spPr/>
    </dgm:pt>
    <dgm:pt modelId="{F27947B8-1DF3-4486-97E2-8BB913FBC5D3}" type="pres">
      <dgm:prSet presAssocID="{4B30C87C-B9A4-4AD3-BA9B-93F107588E4A}" presName="node" presStyleLbl="node1" presStyleIdx="1" presStyleCnt="6">
        <dgm:presLayoutVars>
          <dgm:bulletEnabled val="1"/>
        </dgm:presLayoutVars>
      </dgm:prSet>
      <dgm:spPr/>
    </dgm:pt>
    <dgm:pt modelId="{5E9A2032-9CEC-4077-8C4E-442894F4DA03}" type="pres">
      <dgm:prSet presAssocID="{1C44A02F-1167-4E02-B14B-D91A19FDCA6D}" presName="sibTrans" presStyleLbl="sibTrans1D1" presStyleIdx="1" presStyleCnt="5"/>
      <dgm:spPr/>
    </dgm:pt>
    <dgm:pt modelId="{6110D338-61A2-4E25-A83B-C371B505CF60}" type="pres">
      <dgm:prSet presAssocID="{1C44A02F-1167-4E02-B14B-D91A19FDCA6D}" presName="connectorText" presStyleLbl="sibTrans1D1" presStyleIdx="1" presStyleCnt="5"/>
      <dgm:spPr/>
    </dgm:pt>
    <dgm:pt modelId="{AD94506E-1B58-4B63-A822-8DC504755ABC}" type="pres">
      <dgm:prSet presAssocID="{8D97AD53-5318-41DD-B830-409E7D58B4A3}" presName="node" presStyleLbl="node1" presStyleIdx="2" presStyleCnt="6">
        <dgm:presLayoutVars>
          <dgm:bulletEnabled val="1"/>
        </dgm:presLayoutVars>
      </dgm:prSet>
      <dgm:spPr/>
    </dgm:pt>
    <dgm:pt modelId="{3C1BC178-FC8E-462F-B160-177C5FDCFAF3}" type="pres">
      <dgm:prSet presAssocID="{B0683B6E-255B-47D6-8D54-4965ED94A890}" presName="sibTrans" presStyleLbl="sibTrans1D1" presStyleIdx="2" presStyleCnt="5"/>
      <dgm:spPr/>
    </dgm:pt>
    <dgm:pt modelId="{3ED1A9E3-ABB6-4062-97BD-C5D848027D22}" type="pres">
      <dgm:prSet presAssocID="{B0683B6E-255B-47D6-8D54-4965ED94A890}" presName="connectorText" presStyleLbl="sibTrans1D1" presStyleIdx="2" presStyleCnt="5"/>
      <dgm:spPr/>
    </dgm:pt>
    <dgm:pt modelId="{CCD635F5-BF7A-4C1F-BB9E-FA9A2C836A08}" type="pres">
      <dgm:prSet presAssocID="{410FA786-62E5-4CD0-8D7A-7C219E599073}" presName="node" presStyleLbl="node1" presStyleIdx="3" presStyleCnt="6">
        <dgm:presLayoutVars>
          <dgm:bulletEnabled val="1"/>
        </dgm:presLayoutVars>
      </dgm:prSet>
      <dgm:spPr/>
    </dgm:pt>
    <dgm:pt modelId="{1C933EB8-D0A2-4E5C-93CA-667E0AE96A1B}" type="pres">
      <dgm:prSet presAssocID="{9431B3C9-1F08-4541-B93E-0A22EAF178C3}" presName="sibTrans" presStyleLbl="sibTrans1D1" presStyleIdx="3" presStyleCnt="5"/>
      <dgm:spPr/>
    </dgm:pt>
    <dgm:pt modelId="{B2F94A37-C277-48AE-8124-76F1685A7DC0}" type="pres">
      <dgm:prSet presAssocID="{9431B3C9-1F08-4541-B93E-0A22EAF178C3}" presName="connectorText" presStyleLbl="sibTrans1D1" presStyleIdx="3" presStyleCnt="5"/>
      <dgm:spPr/>
    </dgm:pt>
    <dgm:pt modelId="{7B6F3A52-2D8C-490A-AE58-8FBD1565AB44}" type="pres">
      <dgm:prSet presAssocID="{A1FCC6A6-F64E-4A3E-9959-38D9136451B2}" presName="node" presStyleLbl="node1" presStyleIdx="4" presStyleCnt="6">
        <dgm:presLayoutVars>
          <dgm:bulletEnabled val="1"/>
        </dgm:presLayoutVars>
      </dgm:prSet>
      <dgm:spPr/>
    </dgm:pt>
    <dgm:pt modelId="{DDAFCF84-2EF3-4B89-A665-0E090A887AA2}" type="pres">
      <dgm:prSet presAssocID="{115CC28C-BD9A-4F22-B3FD-49D94C9B18A7}" presName="sibTrans" presStyleLbl="sibTrans1D1" presStyleIdx="4" presStyleCnt="5"/>
      <dgm:spPr/>
    </dgm:pt>
    <dgm:pt modelId="{4CA70B29-3654-43C4-85D0-54B4E9B8A5C6}" type="pres">
      <dgm:prSet presAssocID="{115CC28C-BD9A-4F22-B3FD-49D94C9B18A7}" presName="connectorText" presStyleLbl="sibTrans1D1" presStyleIdx="4" presStyleCnt="5"/>
      <dgm:spPr/>
    </dgm:pt>
    <dgm:pt modelId="{DAD41B3D-D6AC-47F5-B6C1-803865B41E3D}" type="pres">
      <dgm:prSet presAssocID="{B6BE038C-3B5A-4F62-B3CB-95E5389E2500}" presName="node" presStyleLbl="node1" presStyleIdx="5" presStyleCnt="6">
        <dgm:presLayoutVars>
          <dgm:bulletEnabled val="1"/>
        </dgm:presLayoutVars>
      </dgm:prSet>
      <dgm:spPr/>
    </dgm:pt>
  </dgm:ptLst>
  <dgm:cxnLst>
    <dgm:cxn modelId="{0487BD04-9B92-497A-805D-60B648133460}" type="presOf" srcId="{4B30C87C-B9A4-4AD3-BA9B-93F107588E4A}" destId="{F27947B8-1DF3-4486-97E2-8BB913FBC5D3}" srcOrd="0" destOrd="0" presId="urn:microsoft.com/office/officeart/2016/7/layout/RepeatingBendingProcessNew"/>
    <dgm:cxn modelId="{5F1A410D-395C-40E5-B171-2EBF85F995FB}" type="presOf" srcId="{5639A41B-C99B-454E-9FFC-5878E079DD2B}" destId="{B148EBFD-0A0E-4D66-BAE1-D27364AB320A}" srcOrd="1" destOrd="0" presId="urn:microsoft.com/office/officeart/2016/7/layout/RepeatingBendingProcessNew"/>
    <dgm:cxn modelId="{C0F09028-E7BB-451B-8D74-429D7990A488}" type="presOf" srcId="{A1FCC6A6-F64E-4A3E-9959-38D9136451B2}" destId="{7B6F3A52-2D8C-490A-AE58-8FBD1565AB44}" srcOrd="0" destOrd="0" presId="urn:microsoft.com/office/officeart/2016/7/layout/RepeatingBendingProcessNew"/>
    <dgm:cxn modelId="{2DB0AD31-C4A3-4639-A65E-40F58F51C7A3}" srcId="{98D8505F-AD3C-45AE-94FC-6DCCC3FF3E51}" destId="{410FA786-62E5-4CD0-8D7A-7C219E599073}" srcOrd="3" destOrd="0" parTransId="{54F67DA7-544E-44D8-A945-E924F89E582F}" sibTransId="{9431B3C9-1F08-4541-B93E-0A22EAF178C3}"/>
    <dgm:cxn modelId="{DA93B15F-1917-4F4B-A962-CBB7AF889F31}" type="presOf" srcId="{B0683B6E-255B-47D6-8D54-4965ED94A890}" destId="{3C1BC178-FC8E-462F-B160-177C5FDCFAF3}" srcOrd="0" destOrd="0" presId="urn:microsoft.com/office/officeart/2016/7/layout/RepeatingBendingProcessNew"/>
    <dgm:cxn modelId="{0455C942-B8EC-414D-A3BA-42BC633B61B8}" srcId="{98D8505F-AD3C-45AE-94FC-6DCCC3FF3E51}" destId="{8D97AD53-5318-41DD-B830-409E7D58B4A3}" srcOrd="2" destOrd="0" parTransId="{94AD711F-25D9-4354-8BB6-49C7720E19CD}" sibTransId="{B0683B6E-255B-47D6-8D54-4965ED94A890}"/>
    <dgm:cxn modelId="{C6FF8744-729F-4178-94C7-8701E93E2AB6}" srcId="{98D8505F-AD3C-45AE-94FC-6DCCC3FF3E51}" destId="{A1FCC6A6-F64E-4A3E-9959-38D9136451B2}" srcOrd="4" destOrd="0" parTransId="{7EBCD2C5-DA6D-49B3-A0A0-88AB7CE064DB}" sibTransId="{115CC28C-BD9A-4F22-B3FD-49D94C9B18A7}"/>
    <dgm:cxn modelId="{1584226E-7B02-4E37-A67A-158AAAB41C1C}" type="presOf" srcId="{8D97AD53-5318-41DD-B830-409E7D58B4A3}" destId="{AD94506E-1B58-4B63-A822-8DC504755ABC}" srcOrd="0" destOrd="0" presId="urn:microsoft.com/office/officeart/2016/7/layout/RepeatingBendingProcessNew"/>
    <dgm:cxn modelId="{24102B4F-AB13-4173-9198-F8515DE3565A}" type="presOf" srcId="{1C44A02F-1167-4E02-B14B-D91A19FDCA6D}" destId="{5E9A2032-9CEC-4077-8C4E-442894F4DA03}" srcOrd="0" destOrd="0" presId="urn:microsoft.com/office/officeart/2016/7/layout/RepeatingBendingProcessNew"/>
    <dgm:cxn modelId="{61F6C352-0A82-4804-845F-84B1D6CC99E0}" type="presOf" srcId="{1C44A02F-1167-4E02-B14B-D91A19FDCA6D}" destId="{6110D338-61A2-4E25-A83B-C371B505CF60}" srcOrd="1" destOrd="0" presId="urn:microsoft.com/office/officeart/2016/7/layout/RepeatingBendingProcessNew"/>
    <dgm:cxn modelId="{4ACA5057-4B15-43A3-85B3-FE9825C100C2}" type="presOf" srcId="{9431B3C9-1F08-4541-B93E-0A22EAF178C3}" destId="{1C933EB8-D0A2-4E5C-93CA-667E0AE96A1B}" srcOrd="0" destOrd="0" presId="urn:microsoft.com/office/officeart/2016/7/layout/RepeatingBendingProcessNew"/>
    <dgm:cxn modelId="{7B717A79-D7AD-4BD5-8ABD-F3F64CAE627B}" type="presOf" srcId="{5639A41B-C99B-454E-9FFC-5878E079DD2B}" destId="{748259AF-05AD-4ABB-AEDA-118C6CD7DDB4}" srcOrd="0" destOrd="0" presId="urn:microsoft.com/office/officeart/2016/7/layout/RepeatingBendingProcessNew"/>
    <dgm:cxn modelId="{1EFCBE7C-21C8-42F1-BCB4-40D41DC81DF2}" type="presOf" srcId="{410FA786-62E5-4CD0-8D7A-7C219E599073}" destId="{CCD635F5-BF7A-4C1F-BB9E-FA9A2C836A08}" srcOrd="0" destOrd="0" presId="urn:microsoft.com/office/officeart/2016/7/layout/RepeatingBendingProcessNew"/>
    <dgm:cxn modelId="{63F4DF84-7D13-4347-8A5E-EFB06A636391}" type="presOf" srcId="{98D8505F-AD3C-45AE-94FC-6DCCC3FF3E51}" destId="{2D45D02A-C1C7-4A40-979D-62ACA824EC8C}" srcOrd="0" destOrd="0" presId="urn:microsoft.com/office/officeart/2016/7/layout/RepeatingBendingProcessNew"/>
    <dgm:cxn modelId="{2B208C8F-FE00-4C42-8460-8D06B45163EE}" srcId="{98D8505F-AD3C-45AE-94FC-6DCCC3FF3E51}" destId="{78122CA7-C6F3-46EB-9216-2551DA5797D4}" srcOrd="0" destOrd="0" parTransId="{4672DA9A-53EF-4D46-9223-71C6D95BE566}" sibTransId="{5639A41B-C99B-454E-9FFC-5878E079DD2B}"/>
    <dgm:cxn modelId="{25DC7695-ADD3-435A-852B-662C413B2CCC}" srcId="{98D8505F-AD3C-45AE-94FC-6DCCC3FF3E51}" destId="{4B30C87C-B9A4-4AD3-BA9B-93F107588E4A}" srcOrd="1" destOrd="0" parTransId="{67348B9C-83DE-48ED-A8DD-91E91D9B5302}" sibTransId="{1C44A02F-1167-4E02-B14B-D91A19FDCA6D}"/>
    <dgm:cxn modelId="{4A0F2C9A-CE0E-4A8F-9195-42D56BFBBB94}" type="presOf" srcId="{115CC28C-BD9A-4F22-B3FD-49D94C9B18A7}" destId="{4CA70B29-3654-43C4-85D0-54B4E9B8A5C6}" srcOrd="1" destOrd="0" presId="urn:microsoft.com/office/officeart/2016/7/layout/RepeatingBendingProcessNew"/>
    <dgm:cxn modelId="{BA8F43BD-CBCF-4240-902D-0ECA59AF211B}" type="presOf" srcId="{B6BE038C-3B5A-4F62-B3CB-95E5389E2500}" destId="{DAD41B3D-D6AC-47F5-B6C1-803865B41E3D}" srcOrd="0" destOrd="0" presId="urn:microsoft.com/office/officeart/2016/7/layout/RepeatingBendingProcessNew"/>
    <dgm:cxn modelId="{11581ACC-FF66-44EA-ABF5-6457D9AEF1D3}" type="presOf" srcId="{115CC28C-BD9A-4F22-B3FD-49D94C9B18A7}" destId="{DDAFCF84-2EF3-4B89-A665-0E090A887AA2}" srcOrd="0" destOrd="0" presId="urn:microsoft.com/office/officeart/2016/7/layout/RepeatingBendingProcessNew"/>
    <dgm:cxn modelId="{A993D3E6-558D-41BE-90C9-D661326023C8}" type="presOf" srcId="{B0683B6E-255B-47D6-8D54-4965ED94A890}" destId="{3ED1A9E3-ABB6-4062-97BD-C5D848027D22}" srcOrd="1" destOrd="0" presId="urn:microsoft.com/office/officeart/2016/7/layout/RepeatingBendingProcessNew"/>
    <dgm:cxn modelId="{5BD0D4E9-F889-4A2A-B858-5218EB21BFC9}" type="presOf" srcId="{78122CA7-C6F3-46EB-9216-2551DA5797D4}" destId="{3BAA32B3-E4E7-4C89-864D-17F054F31D96}" srcOrd="0" destOrd="0" presId="urn:microsoft.com/office/officeart/2016/7/layout/RepeatingBendingProcessNew"/>
    <dgm:cxn modelId="{00404DF2-12EA-4FB0-8157-BB7DAEA96CAD}" srcId="{98D8505F-AD3C-45AE-94FC-6DCCC3FF3E51}" destId="{B6BE038C-3B5A-4F62-B3CB-95E5389E2500}" srcOrd="5" destOrd="0" parTransId="{4A43C08C-48CE-4E73-9061-9F68F0104631}" sibTransId="{5856B7E4-4A02-4A6C-AB87-A4AE77AA6D01}"/>
    <dgm:cxn modelId="{8E6455F2-2E52-4AC1-A56F-8C5555A14FEA}" type="presOf" srcId="{9431B3C9-1F08-4541-B93E-0A22EAF178C3}" destId="{B2F94A37-C277-48AE-8124-76F1685A7DC0}" srcOrd="1" destOrd="0" presId="urn:microsoft.com/office/officeart/2016/7/layout/RepeatingBendingProcessNew"/>
    <dgm:cxn modelId="{E6686169-3CAA-422E-9D28-451B577F766D}" type="presParOf" srcId="{2D45D02A-C1C7-4A40-979D-62ACA824EC8C}" destId="{3BAA32B3-E4E7-4C89-864D-17F054F31D96}" srcOrd="0" destOrd="0" presId="urn:microsoft.com/office/officeart/2016/7/layout/RepeatingBendingProcessNew"/>
    <dgm:cxn modelId="{7E5D7ECC-E418-44DD-AD3B-0469356DD1B8}" type="presParOf" srcId="{2D45D02A-C1C7-4A40-979D-62ACA824EC8C}" destId="{748259AF-05AD-4ABB-AEDA-118C6CD7DDB4}" srcOrd="1" destOrd="0" presId="urn:microsoft.com/office/officeart/2016/7/layout/RepeatingBendingProcessNew"/>
    <dgm:cxn modelId="{3C8E10B2-893B-479E-B38A-16CB25E52B1F}" type="presParOf" srcId="{748259AF-05AD-4ABB-AEDA-118C6CD7DDB4}" destId="{B148EBFD-0A0E-4D66-BAE1-D27364AB320A}" srcOrd="0" destOrd="0" presId="urn:microsoft.com/office/officeart/2016/7/layout/RepeatingBendingProcessNew"/>
    <dgm:cxn modelId="{808ACD79-F7F9-41BF-95D9-1381559FFC4D}" type="presParOf" srcId="{2D45D02A-C1C7-4A40-979D-62ACA824EC8C}" destId="{F27947B8-1DF3-4486-97E2-8BB913FBC5D3}" srcOrd="2" destOrd="0" presId="urn:microsoft.com/office/officeart/2016/7/layout/RepeatingBendingProcessNew"/>
    <dgm:cxn modelId="{57AB81BA-3C11-4F98-8C2C-047A91D091C2}" type="presParOf" srcId="{2D45D02A-C1C7-4A40-979D-62ACA824EC8C}" destId="{5E9A2032-9CEC-4077-8C4E-442894F4DA03}" srcOrd="3" destOrd="0" presId="urn:microsoft.com/office/officeart/2016/7/layout/RepeatingBendingProcessNew"/>
    <dgm:cxn modelId="{B373D7CE-F6CE-4549-B32A-724EE7AA37DC}" type="presParOf" srcId="{5E9A2032-9CEC-4077-8C4E-442894F4DA03}" destId="{6110D338-61A2-4E25-A83B-C371B505CF60}" srcOrd="0" destOrd="0" presId="urn:microsoft.com/office/officeart/2016/7/layout/RepeatingBendingProcessNew"/>
    <dgm:cxn modelId="{3707399B-36FD-4F83-8A0E-D8D0FB5687F3}" type="presParOf" srcId="{2D45D02A-C1C7-4A40-979D-62ACA824EC8C}" destId="{AD94506E-1B58-4B63-A822-8DC504755ABC}" srcOrd="4" destOrd="0" presId="urn:microsoft.com/office/officeart/2016/7/layout/RepeatingBendingProcessNew"/>
    <dgm:cxn modelId="{EEC51DFB-0662-4C09-A5AD-C785FD48A238}" type="presParOf" srcId="{2D45D02A-C1C7-4A40-979D-62ACA824EC8C}" destId="{3C1BC178-FC8E-462F-B160-177C5FDCFAF3}" srcOrd="5" destOrd="0" presId="urn:microsoft.com/office/officeart/2016/7/layout/RepeatingBendingProcessNew"/>
    <dgm:cxn modelId="{CDDA4CAD-CC63-4134-A15C-1E54098C24F5}" type="presParOf" srcId="{3C1BC178-FC8E-462F-B160-177C5FDCFAF3}" destId="{3ED1A9E3-ABB6-4062-97BD-C5D848027D22}" srcOrd="0" destOrd="0" presId="urn:microsoft.com/office/officeart/2016/7/layout/RepeatingBendingProcessNew"/>
    <dgm:cxn modelId="{BBC65F56-9306-4CE9-929B-622E90ECECFE}" type="presParOf" srcId="{2D45D02A-C1C7-4A40-979D-62ACA824EC8C}" destId="{CCD635F5-BF7A-4C1F-BB9E-FA9A2C836A08}" srcOrd="6" destOrd="0" presId="urn:microsoft.com/office/officeart/2016/7/layout/RepeatingBendingProcessNew"/>
    <dgm:cxn modelId="{0734EB9A-82D3-4583-9512-A63C4A33B76D}" type="presParOf" srcId="{2D45D02A-C1C7-4A40-979D-62ACA824EC8C}" destId="{1C933EB8-D0A2-4E5C-93CA-667E0AE96A1B}" srcOrd="7" destOrd="0" presId="urn:microsoft.com/office/officeart/2016/7/layout/RepeatingBendingProcessNew"/>
    <dgm:cxn modelId="{0BD913ED-EFA8-4E18-A9DF-5D21E9372E2B}" type="presParOf" srcId="{1C933EB8-D0A2-4E5C-93CA-667E0AE96A1B}" destId="{B2F94A37-C277-48AE-8124-76F1685A7DC0}" srcOrd="0" destOrd="0" presId="urn:microsoft.com/office/officeart/2016/7/layout/RepeatingBendingProcessNew"/>
    <dgm:cxn modelId="{4624E9F2-8F40-46D4-B3C6-8EB456F5C7F3}" type="presParOf" srcId="{2D45D02A-C1C7-4A40-979D-62ACA824EC8C}" destId="{7B6F3A52-2D8C-490A-AE58-8FBD1565AB44}" srcOrd="8" destOrd="0" presId="urn:microsoft.com/office/officeart/2016/7/layout/RepeatingBendingProcessNew"/>
    <dgm:cxn modelId="{691B3C4F-0D2F-4FCA-B815-3BAACDDACF25}" type="presParOf" srcId="{2D45D02A-C1C7-4A40-979D-62ACA824EC8C}" destId="{DDAFCF84-2EF3-4B89-A665-0E090A887AA2}" srcOrd="9" destOrd="0" presId="urn:microsoft.com/office/officeart/2016/7/layout/RepeatingBendingProcessNew"/>
    <dgm:cxn modelId="{223C0057-7663-48BC-B0F8-E9D653EAA41F}" type="presParOf" srcId="{DDAFCF84-2EF3-4B89-A665-0E090A887AA2}" destId="{4CA70B29-3654-43C4-85D0-54B4E9B8A5C6}" srcOrd="0" destOrd="0" presId="urn:microsoft.com/office/officeart/2016/7/layout/RepeatingBendingProcessNew"/>
    <dgm:cxn modelId="{0B59DB5C-7260-493E-9A80-111775888764}" type="presParOf" srcId="{2D45D02A-C1C7-4A40-979D-62ACA824EC8C}" destId="{DAD41B3D-D6AC-47F5-B6C1-803865B41E3D}" srcOrd="10" destOrd="0" presId="urn:microsoft.com/office/officeart/2016/7/layout/RepeatingBendingProcessNew"/>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78C1B6-3593-4A1C-BAB2-7C706A1B61C2}" type="doc">
      <dgm:prSet loTypeId="urn:microsoft.com/office/officeart/2016/7/layout/RoundedRectangleTimeline" loCatId="process" qsTypeId="urn:microsoft.com/office/officeart/2005/8/quickstyle/simple4" qsCatId="simple" csTypeId="urn:microsoft.com/office/officeart/2005/8/colors/accent3_2" csCatId="accent3" phldr="1"/>
      <dgm:spPr/>
      <dgm:t>
        <a:bodyPr/>
        <a:lstStyle/>
        <a:p>
          <a:endParaRPr lang="en-US"/>
        </a:p>
      </dgm:t>
    </dgm:pt>
    <dgm:pt modelId="{DD169D46-5B05-4392-B725-BA68DD9DE218}">
      <dgm:prSet/>
      <dgm:spPr>
        <a:solidFill>
          <a:srgbClr val="FF914D"/>
        </a:solidFill>
        <a:ln>
          <a:solidFill>
            <a:schemeClr val="bg2"/>
          </a:solidFill>
        </a:ln>
      </dgm:spPr>
      <dgm:t>
        <a:bodyPr/>
        <a:lstStyle/>
        <a:p>
          <a:r>
            <a:rPr lang="en-US" dirty="0">
              <a:solidFill>
                <a:sysClr val="windowText" lastClr="000000"/>
              </a:solidFill>
            </a:rPr>
            <a:t>April</a:t>
          </a:r>
        </a:p>
      </dgm:t>
    </dgm:pt>
    <dgm:pt modelId="{35274AFB-45CE-463C-8382-CEBF830ACDCF}" type="parTrans" cxnId="{0042E3EA-5C94-42BD-BDE6-AF751407F1BA}">
      <dgm:prSet/>
      <dgm:spPr/>
      <dgm:t>
        <a:bodyPr/>
        <a:lstStyle/>
        <a:p>
          <a:endParaRPr lang="en-US">
            <a:solidFill>
              <a:sysClr val="windowText" lastClr="000000"/>
            </a:solidFill>
          </a:endParaRPr>
        </a:p>
      </dgm:t>
    </dgm:pt>
    <dgm:pt modelId="{25B54F8B-CE3F-47A5-A386-1C8BDF40C60F}" type="sibTrans" cxnId="{0042E3EA-5C94-42BD-BDE6-AF751407F1BA}">
      <dgm:prSet/>
      <dgm:spPr/>
      <dgm:t>
        <a:bodyPr/>
        <a:lstStyle/>
        <a:p>
          <a:endParaRPr lang="en-US">
            <a:solidFill>
              <a:sysClr val="windowText" lastClr="000000"/>
            </a:solidFill>
          </a:endParaRPr>
        </a:p>
      </dgm:t>
    </dgm:pt>
    <dgm:pt modelId="{2BEE18BB-4082-4745-AD9A-8C3CD9A87F07}">
      <dgm:prSet/>
      <dgm:spPr/>
      <dgm:t>
        <a:bodyPr/>
        <a:lstStyle/>
        <a:p>
          <a:r>
            <a:rPr lang="en-US" dirty="0">
              <a:solidFill>
                <a:sysClr val="windowText" lastClr="000000"/>
              </a:solidFill>
            </a:rPr>
            <a:t>FY25 Transportation Allocations (Planning Awards)</a:t>
          </a:r>
        </a:p>
      </dgm:t>
    </dgm:pt>
    <dgm:pt modelId="{9608950B-386E-4D86-B847-218B09C6154D}" type="parTrans" cxnId="{21E1207D-8382-4EB5-90F8-476C218D5A87}">
      <dgm:prSet/>
      <dgm:spPr/>
      <dgm:t>
        <a:bodyPr/>
        <a:lstStyle/>
        <a:p>
          <a:endParaRPr lang="en-US">
            <a:solidFill>
              <a:sysClr val="windowText" lastClr="000000"/>
            </a:solidFill>
          </a:endParaRPr>
        </a:p>
      </dgm:t>
    </dgm:pt>
    <dgm:pt modelId="{CAED54B2-30A3-498E-9792-4DFC6E0CA6AD}" type="sibTrans" cxnId="{21E1207D-8382-4EB5-90F8-476C218D5A87}">
      <dgm:prSet/>
      <dgm:spPr/>
      <dgm:t>
        <a:bodyPr/>
        <a:lstStyle/>
        <a:p>
          <a:endParaRPr lang="en-US">
            <a:solidFill>
              <a:sysClr val="windowText" lastClr="000000"/>
            </a:solidFill>
          </a:endParaRPr>
        </a:p>
      </dgm:t>
    </dgm:pt>
    <dgm:pt modelId="{01912FC2-22E0-4D2A-96B9-DDD2DE454862}">
      <dgm:prSet/>
      <dgm:spPr>
        <a:solidFill>
          <a:srgbClr val="FF914D"/>
        </a:solidFill>
        <a:ln>
          <a:solidFill>
            <a:schemeClr val="bg2"/>
          </a:solidFill>
        </a:ln>
      </dgm:spPr>
      <dgm:t>
        <a:bodyPr/>
        <a:lstStyle/>
        <a:p>
          <a:r>
            <a:rPr lang="en-US" dirty="0">
              <a:solidFill>
                <a:sysClr val="windowText" lastClr="000000"/>
              </a:solidFill>
            </a:rPr>
            <a:t>April</a:t>
          </a:r>
        </a:p>
      </dgm:t>
    </dgm:pt>
    <dgm:pt modelId="{1D51DDE6-F3DF-4319-9D2D-805F38D820A2}" type="parTrans" cxnId="{5CE11516-EEDA-4FD5-B4A6-8E0C9E3FA274}">
      <dgm:prSet/>
      <dgm:spPr/>
      <dgm:t>
        <a:bodyPr/>
        <a:lstStyle/>
        <a:p>
          <a:endParaRPr lang="en-US">
            <a:solidFill>
              <a:sysClr val="windowText" lastClr="000000"/>
            </a:solidFill>
          </a:endParaRPr>
        </a:p>
      </dgm:t>
    </dgm:pt>
    <dgm:pt modelId="{2D1C5931-51C8-4ABE-B9D5-6B6C9B2B90B6}" type="sibTrans" cxnId="{5CE11516-EEDA-4FD5-B4A6-8E0C9E3FA274}">
      <dgm:prSet/>
      <dgm:spPr/>
      <dgm:t>
        <a:bodyPr/>
        <a:lstStyle/>
        <a:p>
          <a:endParaRPr lang="en-US">
            <a:solidFill>
              <a:sysClr val="windowText" lastClr="000000"/>
            </a:solidFill>
          </a:endParaRPr>
        </a:p>
      </dgm:t>
    </dgm:pt>
    <dgm:pt modelId="{52C4ECAA-D6C4-41E4-871E-AD619617211B}">
      <dgm:prSet/>
      <dgm:spPr/>
      <dgm:t>
        <a:bodyPr/>
        <a:lstStyle/>
        <a:p>
          <a:r>
            <a:rPr lang="en-US" dirty="0">
              <a:solidFill>
                <a:sysClr val="windowText" lastClr="000000"/>
              </a:solidFill>
            </a:rPr>
            <a:t>Last month to submit BAR for rental fees</a:t>
          </a:r>
        </a:p>
      </dgm:t>
    </dgm:pt>
    <dgm:pt modelId="{CF8CE532-618C-41A2-97DF-2C1231CDDA1E}" type="parTrans" cxnId="{2F1A0632-1E54-46CE-8AB4-29FCDF6FABCE}">
      <dgm:prSet/>
      <dgm:spPr/>
      <dgm:t>
        <a:bodyPr/>
        <a:lstStyle/>
        <a:p>
          <a:endParaRPr lang="en-US">
            <a:solidFill>
              <a:sysClr val="windowText" lastClr="000000"/>
            </a:solidFill>
          </a:endParaRPr>
        </a:p>
      </dgm:t>
    </dgm:pt>
    <dgm:pt modelId="{ADD7B701-D6F5-43FC-BC40-4120ABA5E212}" type="sibTrans" cxnId="{2F1A0632-1E54-46CE-8AB4-29FCDF6FABCE}">
      <dgm:prSet/>
      <dgm:spPr/>
      <dgm:t>
        <a:bodyPr/>
        <a:lstStyle/>
        <a:p>
          <a:endParaRPr lang="en-US">
            <a:solidFill>
              <a:sysClr val="windowText" lastClr="000000"/>
            </a:solidFill>
          </a:endParaRPr>
        </a:p>
      </dgm:t>
    </dgm:pt>
    <dgm:pt modelId="{31614DD2-AA11-4BC3-B500-6E1FFAFC7E47}">
      <dgm:prSet/>
      <dgm:spPr>
        <a:solidFill>
          <a:srgbClr val="FF914D"/>
        </a:solidFill>
        <a:ln>
          <a:solidFill>
            <a:schemeClr val="bg2"/>
          </a:solidFill>
        </a:ln>
      </dgm:spPr>
      <dgm:t>
        <a:bodyPr/>
        <a:lstStyle/>
        <a:p>
          <a:r>
            <a:rPr lang="en-US" dirty="0">
              <a:solidFill>
                <a:sysClr val="windowText" lastClr="000000"/>
              </a:solidFill>
            </a:rPr>
            <a:t>May</a:t>
          </a:r>
        </a:p>
      </dgm:t>
    </dgm:pt>
    <dgm:pt modelId="{2F040B2B-B6B8-4E86-8F85-C84D2B2A840C}" type="parTrans" cxnId="{65A67789-9C3A-41C8-BA31-C7A5A0F274A1}">
      <dgm:prSet/>
      <dgm:spPr/>
      <dgm:t>
        <a:bodyPr/>
        <a:lstStyle/>
        <a:p>
          <a:endParaRPr lang="en-US">
            <a:solidFill>
              <a:sysClr val="windowText" lastClr="000000"/>
            </a:solidFill>
          </a:endParaRPr>
        </a:p>
      </dgm:t>
    </dgm:pt>
    <dgm:pt modelId="{756E8CD1-B603-45CC-A8B5-B3F4AA9A4F4A}" type="sibTrans" cxnId="{65A67789-9C3A-41C8-BA31-C7A5A0F274A1}">
      <dgm:prSet/>
      <dgm:spPr/>
      <dgm:t>
        <a:bodyPr/>
        <a:lstStyle/>
        <a:p>
          <a:endParaRPr lang="en-US">
            <a:solidFill>
              <a:sysClr val="windowText" lastClr="000000"/>
            </a:solidFill>
          </a:endParaRPr>
        </a:p>
      </dgm:t>
    </dgm:pt>
    <dgm:pt modelId="{4912F45A-87F1-43D8-8C0D-C131AF3B2F4D}">
      <dgm:prSet/>
      <dgm:spPr/>
      <dgm:t>
        <a:bodyPr/>
        <a:lstStyle/>
        <a:p>
          <a:r>
            <a:rPr lang="en-US" dirty="0">
              <a:solidFill>
                <a:sysClr val="windowText" lastClr="000000"/>
              </a:solidFill>
            </a:rPr>
            <a:t>Final FY24 Distribution</a:t>
          </a:r>
        </a:p>
      </dgm:t>
    </dgm:pt>
    <dgm:pt modelId="{C74CDAB7-5A84-4BF5-8245-FD93260EE5A6}" type="parTrans" cxnId="{BC8ED534-0AFF-44A5-B350-E79BD69309F3}">
      <dgm:prSet/>
      <dgm:spPr/>
      <dgm:t>
        <a:bodyPr/>
        <a:lstStyle/>
        <a:p>
          <a:endParaRPr lang="en-US">
            <a:solidFill>
              <a:sysClr val="windowText" lastClr="000000"/>
            </a:solidFill>
          </a:endParaRPr>
        </a:p>
      </dgm:t>
    </dgm:pt>
    <dgm:pt modelId="{B5137424-C5C6-4772-8880-8691EC1B115A}" type="sibTrans" cxnId="{BC8ED534-0AFF-44A5-B350-E79BD69309F3}">
      <dgm:prSet/>
      <dgm:spPr/>
      <dgm:t>
        <a:bodyPr/>
        <a:lstStyle/>
        <a:p>
          <a:endParaRPr lang="en-US">
            <a:solidFill>
              <a:sysClr val="windowText" lastClr="000000"/>
            </a:solidFill>
          </a:endParaRPr>
        </a:p>
      </dgm:t>
    </dgm:pt>
    <dgm:pt modelId="{B6C054EE-AA84-4B88-B3E9-DC9FF2AEF249}">
      <dgm:prSet/>
      <dgm:spPr>
        <a:solidFill>
          <a:srgbClr val="FF914D"/>
        </a:solidFill>
        <a:ln>
          <a:solidFill>
            <a:schemeClr val="bg2"/>
          </a:solidFill>
        </a:ln>
      </dgm:spPr>
      <dgm:t>
        <a:bodyPr/>
        <a:lstStyle/>
        <a:p>
          <a:r>
            <a:rPr lang="en-US" dirty="0">
              <a:solidFill>
                <a:sysClr val="windowText" lastClr="000000"/>
              </a:solidFill>
            </a:rPr>
            <a:t>14 June</a:t>
          </a:r>
        </a:p>
      </dgm:t>
    </dgm:pt>
    <dgm:pt modelId="{6A80E943-0390-4D60-B75E-1EAD2533CE45}" type="parTrans" cxnId="{18475A08-31C8-4CF1-9CBC-3ABDC320DC2A}">
      <dgm:prSet/>
      <dgm:spPr/>
      <dgm:t>
        <a:bodyPr/>
        <a:lstStyle/>
        <a:p>
          <a:endParaRPr lang="en-US">
            <a:solidFill>
              <a:sysClr val="windowText" lastClr="000000"/>
            </a:solidFill>
          </a:endParaRPr>
        </a:p>
      </dgm:t>
    </dgm:pt>
    <dgm:pt modelId="{21C71061-525A-4417-8094-297605761CC9}" type="sibTrans" cxnId="{18475A08-31C8-4CF1-9CBC-3ABDC320DC2A}">
      <dgm:prSet/>
      <dgm:spPr/>
      <dgm:t>
        <a:bodyPr/>
        <a:lstStyle/>
        <a:p>
          <a:endParaRPr lang="en-US">
            <a:solidFill>
              <a:sysClr val="windowText" lastClr="000000"/>
            </a:solidFill>
          </a:endParaRPr>
        </a:p>
      </dgm:t>
    </dgm:pt>
    <dgm:pt modelId="{1AC9A1A9-9F04-41A5-BE9C-21384F85DC0F}">
      <dgm:prSet/>
      <dgm:spPr/>
      <dgm:t>
        <a:bodyPr/>
        <a:lstStyle/>
        <a:p>
          <a:r>
            <a:rPr lang="en-US" dirty="0">
              <a:solidFill>
                <a:sysClr val="windowText" lastClr="000000"/>
              </a:solidFill>
            </a:rPr>
            <a:t>School bus contracts due to STB</a:t>
          </a:r>
        </a:p>
      </dgm:t>
    </dgm:pt>
    <dgm:pt modelId="{1F8064D8-8793-46FE-8D67-8F93817B4E9E}" type="parTrans" cxnId="{ECAEC283-109B-45D1-8FC8-4A0A15FAB208}">
      <dgm:prSet/>
      <dgm:spPr/>
      <dgm:t>
        <a:bodyPr/>
        <a:lstStyle/>
        <a:p>
          <a:endParaRPr lang="en-US">
            <a:solidFill>
              <a:sysClr val="windowText" lastClr="000000"/>
            </a:solidFill>
          </a:endParaRPr>
        </a:p>
      </dgm:t>
    </dgm:pt>
    <dgm:pt modelId="{4AF58F7D-67AF-4C7E-9C22-669F937EE0D6}" type="sibTrans" cxnId="{ECAEC283-109B-45D1-8FC8-4A0A15FAB208}">
      <dgm:prSet/>
      <dgm:spPr/>
      <dgm:t>
        <a:bodyPr/>
        <a:lstStyle/>
        <a:p>
          <a:endParaRPr lang="en-US">
            <a:solidFill>
              <a:sysClr val="windowText" lastClr="000000"/>
            </a:solidFill>
          </a:endParaRPr>
        </a:p>
      </dgm:t>
    </dgm:pt>
    <dgm:pt modelId="{77B8FAB9-84E9-4DF3-BD8B-4C7D2B860BA5}">
      <dgm:prSet/>
      <dgm:spPr>
        <a:solidFill>
          <a:srgbClr val="FF914D"/>
        </a:solidFill>
        <a:ln>
          <a:solidFill>
            <a:schemeClr val="bg2"/>
          </a:solidFill>
        </a:ln>
      </dgm:spPr>
      <dgm:t>
        <a:bodyPr/>
        <a:lstStyle/>
        <a:p>
          <a:r>
            <a:rPr lang="en-US" dirty="0">
              <a:solidFill>
                <a:sysClr val="windowText" lastClr="000000"/>
              </a:solidFill>
            </a:rPr>
            <a:t>July</a:t>
          </a:r>
        </a:p>
      </dgm:t>
    </dgm:pt>
    <dgm:pt modelId="{7A147879-9253-403F-A905-32AAC9355265}" type="parTrans" cxnId="{F44F8C98-CAB2-4636-8A44-92A6CBFF8D03}">
      <dgm:prSet/>
      <dgm:spPr/>
      <dgm:t>
        <a:bodyPr/>
        <a:lstStyle/>
        <a:p>
          <a:endParaRPr lang="en-US">
            <a:solidFill>
              <a:sysClr val="windowText" lastClr="000000"/>
            </a:solidFill>
          </a:endParaRPr>
        </a:p>
      </dgm:t>
    </dgm:pt>
    <dgm:pt modelId="{44368A09-ED14-4B6B-97DC-53616C75775A}" type="sibTrans" cxnId="{F44F8C98-CAB2-4636-8A44-92A6CBFF8D03}">
      <dgm:prSet/>
      <dgm:spPr/>
      <dgm:t>
        <a:bodyPr/>
        <a:lstStyle/>
        <a:p>
          <a:endParaRPr lang="en-US">
            <a:solidFill>
              <a:sysClr val="windowText" lastClr="000000"/>
            </a:solidFill>
          </a:endParaRPr>
        </a:p>
      </dgm:t>
    </dgm:pt>
    <dgm:pt modelId="{354C8621-BC09-491F-803B-4A0C41048E3D}">
      <dgm:prSet/>
      <dgm:spPr/>
      <dgm:t>
        <a:bodyPr/>
        <a:lstStyle/>
        <a:p>
          <a:r>
            <a:rPr lang="en-US" dirty="0">
              <a:solidFill>
                <a:sysClr val="windowText" lastClr="000000"/>
              </a:solidFill>
            </a:rPr>
            <a:t>School bus replacement letters sent out</a:t>
          </a:r>
        </a:p>
      </dgm:t>
    </dgm:pt>
    <dgm:pt modelId="{C6ED340C-D0DD-4CC3-AE34-283A06F90A0E}" type="parTrans" cxnId="{15BFA967-AE94-4E00-894A-6F5A9B82F882}">
      <dgm:prSet/>
      <dgm:spPr/>
      <dgm:t>
        <a:bodyPr/>
        <a:lstStyle/>
        <a:p>
          <a:endParaRPr lang="en-US">
            <a:solidFill>
              <a:sysClr val="windowText" lastClr="000000"/>
            </a:solidFill>
          </a:endParaRPr>
        </a:p>
      </dgm:t>
    </dgm:pt>
    <dgm:pt modelId="{E7264C22-99F5-4F9A-80DF-C573D527A85E}" type="sibTrans" cxnId="{15BFA967-AE94-4E00-894A-6F5A9B82F882}">
      <dgm:prSet/>
      <dgm:spPr/>
      <dgm:t>
        <a:bodyPr/>
        <a:lstStyle/>
        <a:p>
          <a:endParaRPr lang="en-US">
            <a:solidFill>
              <a:sysClr val="windowText" lastClr="000000"/>
            </a:solidFill>
          </a:endParaRPr>
        </a:p>
      </dgm:t>
    </dgm:pt>
    <dgm:pt modelId="{ADB172F7-948B-4998-8EC4-DAA5008178CC}">
      <dgm:prSet/>
      <dgm:spPr>
        <a:solidFill>
          <a:srgbClr val="FF914D"/>
        </a:solidFill>
        <a:ln>
          <a:solidFill>
            <a:schemeClr val="bg2"/>
          </a:solidFill>
        </a:ln>
      </dgm:spPr>
      <dgm:t>
        <a:bodyPr/>
        <a:lstStyle/>
        <a:p>
          <a:r>
            <a:rPr lang="en-US" dirty="0">
              <a:solidFill>
                <a:sysClr val="windowText" lastClr="000000"/>
              </a:solidFill>
            </a:rPr>
            <a:t>August</a:t>
          </a:r>
        </a:p>
      </dgm:t>
    </dgm:pt>
    <dgm:pt modelId="{E794BCAA-A374-42D3-971D-789B43719137}" type="parTrans" cxnId="{4C7F7CBF-9CDD-4062-BB2A-27426B1391C4}">
      <dgm:prSet/>
      <dgm:spPr/>
      <dgm:t>
        <a:bodyPr/>
        <a:lstStyle/>
        <a:p>
          <a:endParaRPr lang="en-US">
            <a:solidFill>
              <a:sysClr val="windowText" lastClr="000000"/>
            </a:solidFill>
          </a:endParaRPr>
        </a:p>
      </dgm:t>
    </dgm:pt>
    <dgm:pt modelId="{7EB435C0-DBBA-48A0-B6FC-731582C055B5}" type="sibTrans" cxnId="{4C7F7CBF-9CDD-4062-BB2A-27426B1391C4}">
      <dgm:prSet/>
      <dgm:spPr/>
      <dgm:t>
        <a:bodyPr/>
        <a:lstStyle/>
        <a:p>
          <a:endParaRPr lang="en-US">
            <a:solidFill>
              <a:sysClr val="windowText" lastClr="000000"/>
            </a:solidFill>
          </a:endParaRPr>
        </a:p>
      </dgm:t>
    </dgm:pt>
    <dgm:pt modelId="{19762332-A139-4D4E-BBA7-5B1CB45A378F}">
      <dgm:prSet/>
      <dgm:spPr/>
      <dgm:t>
        <a:bodyPr/>
        <a:lstStyle/>
        <a:p>
          <a:r>
            <a:rPr lang="en-US" dirty="0">
              <a:solidFill>
                <a:sysClr val="windowText" lastClr="000000"/>
              </a:solidFill>
            </a:rPr>
            <a:t>New buses shall be placed on order</a:t>
          </a:r>
        </a:p>
      </dgm:t>
    </dgm:pt>
    <dgm:pt modelId="{4476777C-EE41-485E-BF76-53460AA0083C}" type="parTrans" cxnId="{922AA60F-C9EA-4612-B67D-9FED3A692876}">
      <dgm:prSet/>
      <dgm:spPr/>
      <dgm:t>
        <a:bodyPr/>
        <a:lstStyle/>
        <a:p>
          <a:endParaRPr lang="en-US">
            <a:solidFill>
              <a:sysClr val="windowText" lastClr="000000"/>
            </a:solidFill>
          </a:endParaRPr>
        </a:p>
      </dgm:t>
    </dgm:pt>
    <dgm:pt modelId="{225A60F7-1950-47E6-A320-16D2DD10713A}" type="sibTrans" cxnId="{922AA60F-C9EA-4612-B67D-9FED3A692876}">
      <dgm:prSet/>
      <dgm:spPr/>
      <dgm:t>
        <a:bodyPr/>
        <a:lstStyle/>
        <a:p>
          <a:endParaRPr lang="en-US">
            <a:solidFill>
              <a:sysClr val="windowText" lastClr="000000"/>
            </a:solidFill>
          </a:endParaRPr>
        </a:p>
      </dgm:t>
    </dgm:pt>
    <dgm:pt modelId="{2FFBA02C-8EEA-409C-8F47-48B7B08ACB8F}">
      <dgm:prSet/>
      <dgm:spPr>
        <a:solidFill>
          <a:srgbClr val="FF914D"/>
        </a:solidFill>
        <a:ln>
          <a:solidFill>
            <a:schemeClr val="bg2"/>
          </a:solidFill>
        </a:ln>
      </dgm:spPr>
      <dgm:t>
        <a:bodyPr/>
        <a:lstStyle/>
        <a:p>
          <a:r>
            <a:rPr lang="en-US" dirty="0">
              <a:solidFill>
                <a:sysClr val="windowText" lastClr="000000"/>
              </a:solidFill>
            </a:rPr>
            <a:t>August</a:t>
          </a:r>
        </a:p>
      </dgm:t>
    </dgm:pt>
    <dgm:pt modelId="{A4569CD6-7222-43B6-B33E-431B6F9545A7}" type="parTrans" cxnId="{E4EC53D0-BFE5-452A-AC5D-74DAF6A374D8}">
      <dgm:prSet/>
      <dgm:spPr/>
      <dgm:t>
        <a:bodyPr/>
        <a:lstStyle/>
        <a:p>
          <a:endParaRPr lang="en-US">
            <a:solidFill>
              <a:sysClr val="windowText" lastClr="000000"/>
            </a:solidFill>
          </a:endParaRPr>
        </a:p>
      </dgm:t>
    </dgm:pt>
    <dgm:pt modelId="{C42D3DF8-D552-4E65-8659-9A7E745BB14A}" type="sibTrans" cxnId="{E4EC53D0-BFE5-452A-AC5D-74DAF6A374D8}">
      <dgm:prSet/>
      <dgm:spPr/>
      <dgm:t>
        <a:bodyPr/>
        <a:lstStyle/>
        <a:p>
          <a:endParaRPr lang="en-US">
            <a:solidFill>
              <a:sysClr val="windowText" lastClr="000000"/>
            </a:solidFill>
          </a:endParaRPr>
        </a:p>
      </dgm:t>
    </dgm:pt>
    <dgm:pt modelId="{E8E9576D-236E-4293-97A6-A8D94A882844}">
      <dgm:prSet/>
      <dgm:spPr/>
      <dgm:t>
        <a:bodyPr/>
        <a:lstStyle/>
        <a:p>
          <a:r>
            <a:rPr lang="en-US" dirty="0">
              <a:solidFill>
                <a:sysClr val="windowText" lastClr="000000"/>
              </a:solidFill>
            </a:rPr>
            <a:t>Final expenditure reports and list of unliquidated obligations must be submitted to STB</a:t>
          </a:r>
        </a:p>
      </dgm:t>
    </dgm:pt>
    <dgm:pt modelId="{1434746E-45B5-483A-9F42-16B4324C4505}" type="parTrans" cxnId="{98EA88FD-F0E8-4D1C-BCC4-E0C97148EBC8}">
      <dgm:prSet/>
      <dgm:spPr/>
      <dgm:t>
        <a:bodyPr/>
        <a:lstStyle/>
        <a:p>
          <a:endParaRPr lang="en-US">
            <a:solidFill>
              <a:sysClr val="windowText" lastClr="000000"/>
            </a:solidFill>
          </a:endParaRPr>
        </a:p>
      </dgm:t>
    </dgm:pt>
    <dgm:pt modelId="{F049EDC1-D2E8-4721-AEF2-172003120577}" type="sibTrans" cxnId="{98EA88FD-F0E8-4D1C-BCC4-E0C97148EBC8}">
      <dgm:prSet/>
      <dgm:spPr/>
      <dgm:t>
        <a:bodyPr/>
        <a:lstStyle/>
        <a:p>
          <a:endParaRPr lang="en-US">
            <a:solidFill>
              <a:sysClr val="windowText" lastClr="000000"/>
            </a:solidFill>
          </a:endParaRPr>
        </a:p>
      </dgm:t>
    </dgm:pt>
    <dgm:pt modelId="{5A72DEFB-2DA8-4DB1-9068-21254702717E}" type="pres">
      <dgm:prSet presAssocID="{8D78C1B6-3593-4A1C-BAB2-7C706A1B61C2}" presName="Name0" presStyleCnt="0">
        <dgm:presLayoutVars>
          <dgm:chMax/>
          <dgm:chPref/>
          <dgm:animLvl val="lvl"/>
        </dgm:presLayoutVars>
      </dgm:prSet>
      <dgm:spPr/>
    </dgm:pt>
    <dgm:pt modelId="{5BCA77EB-F7D4-4536-A4F3-6AF5B9C64AEE}" type="pres">
      <dgm:prSet presAssocID="{DD169D46-5B05-4392-B725-BA68DD9DE218}" presName="composite1" presStyleCnt="0"/>
      <dgm:spPr/>
    </dgm:pt>
    <dgm:pt modelId="{E172857B-FD68-4DED-A8A8-F283F0712C05}" type="pres">
      <dgm:prSet presAssocID="{DD169D46-5B05-4392-B725-BA68DD9DE218}" presName="parent1" presStyleLbl="alignNode1" presStyleIdx="0" presStyleCnt="7">
        <dgm:presLayoutVars>
          <dgm:chMax val="1"/>
          <dgm:chPref val="1"/>
          <dgm:bulletEnabled val="1"/>
        </dgm:presLayoutVars>
      </dgm:prSet>
      <dgm:spPr/>
    </dgm:pt>
    <dgm:pt modelId="{F8442394-1DEF-4E1B-A7D2-8B0AC514A2F9}" type="pres">
      <dgm:prSet presAssocID="{DD169D46-5B05-4392-B725-BA68DD9DE218}" presName="Childtext1" presStyleLbl="revTx" presStyleIdx="0" presStyleCnt="7">
        <dgm:presLayoutVars>
          <dgm:bulletEnabled val="1"/>
        </dgm:presLayoutVars>
      </dgm:prSet>
      <dgm:spPr/>
    </dgm:pt>
    <dgm:pt modelId="{845F29FC-F851-45C3-B9DF-88440F5ED5D4}" type="pres">
      <dgm:prSet presAssocID="{DD169D46-5B05-4392-B725-BA68DD9DE218}" presName="ConnectLine1" presStyleLbl="sibTrans1D1" presStyleIdx="0" presStyleCnt="7"/>
      <dgm:spPr>
        <a:noFill/>
        <a:ln w="6350" cap="flat" cmpd="sng" algn="ctr">
          <a:solidFill>
            <a:schemeClr val="accent3">
              <a:hueOff val="0"/>
              <a:satOff val="0"/>
              <a:lumOff val="0"/>
              <a:alphaOff val="0"/>
            </a:schemeClr>
          </a:solidFill>
          <a:prstDash val="dash"/>
          <a:miter lim="800000"/>
        </a:ln>
        <a:effectLst/>
      </dgm:spPr>
    </dgm:pt>
    <dgm:pt modelId="{CF5CB0EA-3105-4440-BFF0-0385234A9984}" type="pres">
      <dgm:prSet presAssocID="{DD169D46-5B05-4392-B725-BA68DD9DE218}" presName="ConnectLineEnd1" presStyleLbl="lnNode1" presStyleIdx="0" presStyleCnt="7"/>
      <dgm:spPr>
        <a:solidFill>
          <a:srgbClr val="FF914D"/>
        </a:solidFill>
      </dgm:spPr>
    </dgm:pt>
    <dgm:pt modelId="{FB591D71-03C8-48E2-AA71-DC3546D3915B}" type="pres">
      <dgm:prSet presAssocID="{DD169D46-5B05-4392-B725-BA68DD9DE218}" presName="EmptyPane1" presStyleCnt="0"/>
      <dgm:spPr/>
    </dgm:pt>
    <dgm:pt modelId="{BF021078-8D0A-4209-B6D1-581FB0CCAE99}" type="pres">
      <dgm:prSet presAssocID="{25B54F8B-CE3F-47A5-A386-1C8BDF40C60F}" presName="spaceBetweenRectangles1" presStyleCnt="0"/>
      <dgm:spPr/>
    </dgm:pt>
    <dgm:pt modelId="{B599589F-BA2A-4CE3-BC27-9E8388BB45AD}" type="pres">
      <dgm:prSet presAssocID="{01912FC2-22E0-4D2A-96B9-DDD2DE454862}" presName="composite1" presStyleCnt="0"/>
      <dgm:spPr/>
    </dgm:pt>
    <dgm:pt modelId="{D8CF6A84-4DA9-4384-A596-89DC38B46AA7}" type="pres">
      <dgm:prSet presAssocID="{01912FC2-22E0-4D2A-96B9-DDD2DE454862}" presName="parent1" presStyleLbl="alignNode1" presStyleIdx="1" presStyleCnt="7">
        <dgm:presLayoutVars>
          <dgm:chMax val="1"/>
          <dgm:chPref val="1"/>
          <dgm:bulletEnabled val="1"/>
        </dgm:presLayoutVars>
      </dgm:prSet>
      <dgm:spPr/>
    </dgm:pt>
    <dgm:pt modelId="{9FB35013-41A4-4A81-81FB-1FC76943DF3A}" type="pres">
      <dgm:prSet presAssocID="{01912FC2-22E0-4D2A-96B9-DDD2DE454862}" presName="Childtext1" presStyleLbl="revTx" presStyleIdx="1" presStyleCnt="7">
        <dgm:presLayoutVars>
          <dgm:bulletEnabled val="1"/>
        </dgm:presLayoutVars>
      </dgm:prSet>
      <dgm:spPr/>
    </dgm:pt>
    <dgm:pt modelId="{1DB4DD21-BA01-41A4-8056-4C350747AD62}" type="pres">
      <dgm:prSet presAssocID="{01912FC2-22E0-4D2A-96B9-DDD2DE454862}" presName="ConnectLine1" presStyleLbl="sibTrans1D1" presStyleIdx="1" presStyleCnt="7"/>
      <dgm:spPr>
        <a:noFill/>
        <a:ln w="6350" cap="flat" cmpd="sng" algn="ctr">
          <a:solidFill>
            <a:schemeClr val="accent3">
              <a:hueOff val="0"/>
              <a:satOff val="0"/>
              <a:lumOff val="0"/>
              <a:alphaOff val="0"/>
            </a:schemeClr>
          </a:solidFill>
          <a:prstDash val="dash"/>
          <a:miter lim="800000"/>
        </a:ln>
        <a:effectLst/>
      </dgm:spPr>
    </dgm:pt>
    <dgm:pt modelId="{63DB4B7B-37FF-484C-A794-67FB120A2685}" type="pres">
      <dgm:prSet presAssocID="{01912FC2-22E0-4D2A-96B9-DDD2DE454862}" presName="ConnectLineEnd1" presStyleLbl="lnNode1" presStyleIdx="1" presStyleCnt="7"/>
      <dgm:spPr>
        <a:solidFill>
          <a:srgbClr val="FF914D"/>
        </a:solidFill>
      </dgm:spPr>
    </dgm:pt>
    <dgm:pt modelId="{BE2C96BF-35EA-415F-B82C-66B94B38AF49}" type="pres">
      <dgm:prSet presAssocID="{01912FC2-22E0-4D2A-96B9-DDD2DE454862}" presName="EmptyPane1" presStyleCnt="0"/>
      <dgm:spPr/>
    </dgm:pt>
    <dgm:pt modelId="{A43C6C3D-8B1C-4B9D-9252-B95C1F5A1956}" type="pres">
      <dgm:prSet presAssocID="{2D1C5931-51C8-4ABE-B9D5-6B6C9B2B90B6}" presName="spaceBetweenRectangles1" presStyleCnt="0"/>
      <dgm:spPr/>
    </dgm:pt>
    <dgm:pt modelId="{8BAC66D9-E9C6-4B6C-9FBE-A2C3F6F19DF4}" type="pres">
      <dgm:prSet presAssocID="{31614DD2-AA11-4BC3-B500-6E1FFAFC7E47}" presName="composite1" presStyleCnt="0"/>
      <dgm:spPr/>
    </dgm:pt>
    <dgm:pt modelId="{C9EEE0F1-5B57-4B77-853B-119DAA46E3A2}" type="pres">
      <dgm:prSet presAssocID="{31614DD2-AA11-4BC3-B500-6E1FFAFC7E47}" presName="parent1" presStyleLbl="alignNode1" presStyleIdx="2" presStyleCnt="7">
        <dgm:presLayoutVars>
          <dgm:chMax val="1"/>
          <dgm:chPref val="1"/>
          <dgm:bulletEnabled val="1"/>
        </dgm:presLayoutVars>
      </dgm:prSet>
      <dgm:spPr/>
    </dgm:pt>
    <dgm:pt modelId="{2A4C057F-467C-43E9-BDC1-8F9A9DDAECC1}" type="pres">
      <dgm:prSet presAssocID="{31614DD2-AA11-4BC3-B500-6E1FFAFC7E47}" presName="Childtext1" presStyleLbl="revTx" presStyleIdx="2" presStyleCnt="7">
        <dgm:presLayoutVars>
          <dgm:bulletEnabled val="1"/>
        </dgm:presLayoutVars>
      </dgm:prSet>
      <dgm:spPr/>
    </dgm:pt>
    <dgm:pt modelId="{3AF825AF-94F1-4DFD-8215-7E5FB2100AF5}" type="pres">
      <dgm:prSet presAssocID="{31614DD2-AA11-4BC3-B500-6E1FFAFC7E47}" presName="ConnectLine1" presStyleLbl="sibTrans1D1" presStyleIdx="2" presStyleCnt="7"/>
      <dgm:spPr>
        <a:noFill/>
        <a:ln w="6350" cap="flat" cmpd="sng" algn="ctr">
          <a:solidFill>
            <a:schemeClr val="accent3">
              <a:hueOff val="0"/>
              <a:satOff val="0"/>
              <a:lumOff val="0"/>
              <a:alphaOff val="0"/>
            </a:schemeClr>
          </a:solidFill>
          <a:prstDash val="dash"/>
          <a:miter lim="800000"/>
        </a:ln>
        <a:effectLst/>
      </dgm:spPr>
    </dgm:pt>
    <dgm:pt modelId="{BEFE438F-3F40-4932-BAB2-938BB8517F03}" type="pres">
      <dgm:prSet presAssocID="{31614DD2-AA11-4BC3-B500-6E1FFAFC7E47}" presName="ConnectLineEnd1" presStyleLbl="lnNode1" presStyleIdx="2" presStyleCnt="7"/>
      <dgm:spPr>
        <a:solidFill>
          <a:srgbClr val="FF914D"/>
        </a:solidFill>
      </dgm:spPr>
    </dgm:pt>
    <dgm:pt modelId="{5B72637F-058E-427F-8C1B-5AB026CBDA2C}" type="pres">
      <dgm:prSet presAssocID="{31614DD2-AA11-4BC3-B500-6E1FFAFC7E47}" presName="EmptyPane1" presStyleCnt="0"/>
      <dgm:spPr/>
    </dgm:pt>
    <dgm:pt modelId="{E255F14A-CEEC-4CD2-A0FD-9BA74D8CBB6C}" type="pres">
      <dgm:prSet presAssocID="{756E8CD1-B603-45CC-A8B5-B3F4AA9A4F4A}" presName="spaceBetweenRectangles1" presStyleCnt="0"/>
      <dgm:spPr/>
    </dgm:pt>
    <dgm:pt modelId="{D1B0DE2C-CD90-4AA4-975F-0D91D59E34A3}" type="pres">
      <dgm:prSet presAssocID="{B6C054EE-AA84-4B88-B3E9-DC9FF2AEF249}" presName="composite1" presStyleCnt="0"/>
      <dgm:spPr/>
    </dgm:pt>
    <dgm:pt modelId="{0968D805-B105-4D7C-8207-69CBE05B61E2}" type="pres">
      <dgm:prSet presAssocID="{B6C054EE-AA84-4B88-B3E9-DC9FF2AEF249}" presName="parent1" presStyleLbl="alignNode1" presStyleIdx="3" presStyleCnt="7">
        <dgm:presLayoutVars>
          <dgm:chMax val="1"/>
          <dgm:chPref val="1"/>
          <dgm:bulletEnabled val="1"/>
        </dgm:presLayoutVars>
      </dgm:prSet>
      <dgm:spPr/>
    </dgm:pt>
    <dgm:pt modelId="{88AEB94A-0EAE-4B3F-8CD1-CCA65EEAFCED}" type="pres">
      <dgm:prSet presAssocID="{B6C054EE-AA84-4B88-B3E9-DC9FF2AEF249}" presName="Childtext1" presStyleLbl="revTx" presStyleIdx="3" presStyleCnt="7">
        <dgm:presLayoutVars>
          <dgm:bulletEnabled val="1"/>
        </dgm:presLayoutVars>
      </dgm:prSet>
      <dgm:spPr/>
    </dgm:pt>
    <dgm:pt modelId="{FDFC37E7-FB51-417F-A25E-0561982945C4}" type="pres">
      <dgm:prSet presAssocID="{B6C054EE-AA84-4B88-B3E9-DC9FF2AEF249}" presName="ConnectLine1" presStyleLbl="sibTrans1D1" presStyleIdx="3" presStyleCnt="7"/>
      <dgm:spPr>
        <a:noFill/>
        <a:ln w="6350" cap="flat" cmpd="sng" algn="ctr">
          <a:solidFill>
            <a:schemeClr val="accent3">
              <a:hueOff val="0"/>
              <a:satOff val="0"/>
              <a:lumOff val="0"/>
              <a:alphaOff val="0"/>
            </a:schemeClr>
          </a:solidFill>
          <a:prstDash val="dash"/>
          <a:miter lim="800000"/>
        </a:ln>
        <a:effectLst/>
      </dgm:spPr>
    </dgm:pt>
    <dgm:pt modelId="{3E6F5EE8-5D9E-449D-9246-F546B92A6178}" type="pres">
      <dgm:prSet presAssocID="{B6C054EE-AA84-4B88-B3E9-DC9FF2AEF249}" presName="ConnectLineEnd1" presStyleLbl="lnNode1" presStyleIdx="3" presStyleCnt="7"/>
      <dgm:spPr>
        <a:solidFill>
          <a:srgbClr val="FF914D"/>
        </a:solidFill>
      </dgm:spPr>
    </dgm:pt>
    <dgm:pt modelId="{7862EA3D-A4E5-404B-AFC5-42BD926A994B}" type="pres">
      <dgm:prSet presAssocID="{B6C054EE-AA84-4B88-B3E9-DC9FF2AEF249}" presName="EmptyPane1" presStyleCnt="0"/>
      <dgm:spPr/>
    </dgm:pt>
    <dgm:pt modelId="{3E68EB90-86F4-4D27-877C-46D7B1281070}" type="pres">
      <dgm:prSet presAssocID="{21C71061-525A-4417-8094-297605761CC9}" presName="spaceBetweenRectangles1" presStyleCnt="0"/>
      <dgm:spPr/>
    </dgm:pt>
    <dgm:pt modelId="{F238F2BF-CC2D-447B-BF30-33404CB379EB}" type="pres">
      <dgm:prSet presAssocID="{77B8FAB9-84E9-4DF3-BD8B-4C7D2B860BA5}" presName="composite1" presStyleCnt="0"/>
      <dgm:spPr/>
    </dgm:pt>
    <dgm:pt modelId="{2C90BFEC-F6D6-4865-9EB2-C5C2F4D0445D}" type="pres">
      <dgm:prSet presAssocID="{77B8FAB9-84E9-4DF3-BD8B-4C7D2B860BA5}" presName="parent1" presStyleLbl="alignNode1" presStyleIdx="4" presStyleCnt="7">
        <dgm:presLayoutVars>
          <dgm:chMax val="1"/>
          <dgm:chPref val="1"/>
          <dgm:bulletEnabled val="1"/>
        </dgm:presLayoutVars>
      </dgm:prSet>
      <dgm:spPr/>
    </dgm:pt>
    <dgm:pt modelId="{336D9C41-DF90-467B-9B9C-27E0869446F5}" type="pres">
      <dgm:prSet presAssocID="{77B8FAB9-84E9-4DF3-BD8B-4C7D2B860BA5}" presName="Childtext1" presStyleLbl="revTx" presStyleIdx="4" presStyleCnt="7">
        <dgm:presLayoutVars>
          <dgm:bulletEnabled val="1"/>
        </dgm:presLayoutVars>
      </dgm:prSet>
      <dgm:spPr/>
    </dgm:pt>
    <dgm:pt modelId="{0C77E6FE-D210-46CC-A4AE-44857B59B599}" type="pres">
      <dgm:prSet presAssocID="{77B8FAB9-84E9-4DF3-BD8B-4C7D2B860BA5}" presName="ConnectLine1" presStyleLbl="sibTrans1D1" presStyleIdx="4" presStyleCnt="7"/>
      <dgm:spPr>
        <a:noFill/>
        <a:ln w="6350" cap="flat" cmpd="sng" algn="ctr">
          <a:solidFill>
            <a:schemeClr val="accent3">
              <a:hueOff val="0"/>
              <a:satOff val="0"/>
              <a:lumOff val="0"/>
              <a:alphaOff val="0"/>
            </a:schemeClr>
          </a:solidFill>
          <a:prstDash val="dash"/>
          <a:miter lim="800000"/>
        </a:ln>
        <a:effectLst/>
      </dgm:spPr>
    </dgm:pt>
    <dgm:pt modelId="{A3177ADF-7BB1-4CE4-AFDF-0348724D6FE3}" type="pres">
      <dgm:prSet presAssocID="{77B8FAB9-84E9-4DF3-BD8B-4C7D2B860BA5}" presName="ConnectLineEnd1" presStyleLbl="lnNode1" presStyleIdx="4" presStyleCnt="7"/>
      <dgm:spPr>
        <a:solidFill>
          <a:srgbClr val="FF914D"/>
        </a:solidFill>
      </dgm:spPr>
    </dgm:pt>
    <dgm:pt modelId="{A573E9BE-7EA9-4920-B178-D712C79C9BFC}" type="pres">
      <dgm:prSet presAssocID="{77B8FAB9-84E9-4DF3-BD8B-4C7D2B860BA5}" presName="EmptyPane1" presStyleCnt="0"/>
      <dgm:spPr/>
    </dgm:pt>
    <dgm:pt modelId="{C65F7BC0-0637-4778-82EF-A1B0CBE1DE44}" type="pres">
      <dgm:prSet presAssocID="{44368A09-ED14-4B6B-97DC-53616C75775A}" presName="spaceBetweenRectangles1" presStyleCnt="0"/>
      <dgm:spPr/>
    </dgm:pt>
    <dgm:pt modelId="{9FD27B07-C3CA-4AB6-9F71-7633FCD38EF9}" type="pres">
      <dgm:prSet presAssocID="{ADB172F7-948B-4998-8EC4-DAA5008178CC}" presName="composite1" presStyleCnt="0"/>
      <dgm:spPr/>
    </dgm:pt>
    <dgm:pt modelId="{88A7F680-93A6-4BA2-A7A1-57885C8444D9}" type="pres">
      <dgm:prSet presAssocID="{ADB172F7-948B-4998-8EC4-DAA5008178CC}" presName="parent1" presStyleLbl="alignNode1" presStyleIdx="5" presStyleCnt="7">
        <dgm:presLayoutVars>
          <dgm:chMax val="1"/>
          <dgm:chPref val="1"/>
          <dgm:bulletEnabled val="1"/>
        </dgm:presLayoutVars>
      </dgm:prSet>
      <dgm:spPr/>
    </dgm:pt>
    <dgm:pt modelId="{D57EB515-C342-4F61-88B3-086AAB5237BA}" type="pres">
      <dgm:prSet presAssocID="{ADB172F7-948B-4998-8EC4-DAA5008178CC}" presName="Childtext1" presStyleLbl="revTx" presStyleIdx="5" presStyleCnt="7">
        <dgm:presLayoutVars>
          <dgm:bulletEnabled val="1"/>
        </dgm:presLayoutVars>
      </dgm:prSet>
      <dgm:spPr/>
    </dgm:pt>
    <dgm:pt modelId="{76D592F3-34C1-4754-B793-CDB07E19C787}" type="pres">
      <dgm:prSet presAssocID="{ADB172F7-948B-4998-8EC4-DAA5008178CC}" presName="ConnectLine1" presStyleLbl="sibTrans1D1" presStyleIdx="5" presStyleCnt="7"/>
      <dgm:spPr>
        <a:noFill/>
        <a:ln w="6350" cap="flat" cmpd="sng" algn="ctr">
          <a:solidFill>
            <a:schemeClr val="accent3">
              <a:hueOff val="0"/>
              <a:satOff val="0"/>
              <a:lumOff val="0"/>
              <a:alphaOff val="0"/>
            </a:schemeClr>
          </a:solidFill>
          <a:prstDash val="dash"/>
          <a:miter lim="800000"/>
        </a:ln>
        <a:effectLst/>
      </dgm:spPr>
    </dgm:pt>
    <dgm:pt modelId="{B35BD7AD-263C-4B8B-90B4-F650670EF886}" type="pres">
      <dgm:prSet presAssocID="{ADB172F7-948B-4998-8EC4-DAA5008178CC}" presName="ConnectLineEnd1" presStyleLbl="lnNode1" presStyleIdx="5" presStyleCnt="7"/>
      <dgm:spPr>
        <a:solidFill>
          <a:srgbClr val="FF914D"/>
        </a:solidFill>
      </dgm:spPr>
    </dgm:pt>
    <dgm:pt modelId="{16E0654A-9DFF-4788-B11C-95B77925E4A6}" type="pres">
      <dgm:prSet presAssocID="{ADB172F7-948B-4998-8EC4-DAA5008178CC}" presName="EmptyPane1" presStyleCnt="0"/>
      <dgm:spPr/>
    </dgm:pt>
    <dgm:pt modelId="{6B310AE4-9BBD-4BB6-8D9A-A29E8396241B}" type="pres">
      <dgm:prSet presAssocID="{7EB435C0-DBBA-48A0-B6FC-731582C055B5}" presName="spaceBetweenRectangles1" presStyleCnt="0"/>
      <dgm:spPr/>
    </dgm:pt>
    <dgm:pt modelId="{D60DFD78-B9E2-4C83-B8C2-379AB41270D0}" type="pres">
      <dgm:prSet presAssocID="{2FFBA02C-8EEA-409C-8F47-48B7B08ACB8F}" presName="composite1" presStyleCnt="0"/>
      <dgm:spPr/>
    </dgm:pt>
    <dgm:pt modelId="{9BF96C99-B777-4E2D-A84E-52942B991CA0}" type="pres">
      <dgm:prSet presAssocID="{2FFBA02C-8EEA-409C-8F47-48B7B08ACB8F}" presName="parent1" presStyleLbl="alignNode1" presStyleIdx="6" presStyleCnt="7">
        <dgm:presLayoutVars>
          <dgm:chMax val="1"/>
          <dgm:chPref val="1"/>
          <dgm:bulletEnabled val="1"/>
        </dgm:presLayoutVars>
      </dgm:prSet>
      <dgm:spPr/>
    </dgm:pt>
    <dgm:pt modelId="{0A52A82D-0180-40CD-A5F7-01D9254C1631}" type="pres">
      <dgm:prSet presAssocID="{2FFBA02C-8EEA-409C-8F47-48B7B08ACB8F}" presName="Childtext1" presStyleLbl="revTx" presStyleIdx="6" presStyleCnt="7">
        <dgm:presLayoutVars>
          <dgm:bulletEnabled val="1"/>
        </dgm:presLayoutVars>
      </dgm:prSet>
      <dgm:spPr/>
    </dgm:pt>
    <dgm:pt modelId="{40A02ED5-7CDB-4AE5-93D0-8F63A1D4372B}" type="pres">
      <dgm:prSet presAssocID="{2FFBA02C-8EEA-409C-8F47-48B7B08ACB8F}" presName="ConnectLine1" presStyleLbl="sibTrans1D1" presStyleIdx="6" presStyleCnt="7"/>
      <dgm:spPr>
        <a:noFill/>
        <a:ln w="6350" cap="flat" cmpd="sng" algn="ctr">
          <a:solidFill>
            <a:schemeClr val="accent3">
              <a:hueOff val="0"/>
              <a:satOff val="0"/>
              <a:lumOff val="0"/>
              <a:alphaOff val="0"/>
            </a:schemeClr>
          </a:solidFill>
          <a:prstDash val="dash"/>
          <a:miter lim="800000"/>
        </a:ln>
        <a:effectLst/>
      </dgm:spPr>
    </dgm:pt>
    <dgm:pt modelId="{CBDBC7E6-F86D-497B-A95D-CDA37F94A5E8}" type="pres">
      <dgm:prSet presAssocID="{2FFBA02C-8EEA-409C-8F47-48B7B08ACB8F}" presName="ConnectLineEnd1" presStyleLbl="lnNode1" presStyleIdx="6" presStyleCnt="7"/>
      <dgm:spPr>
        <a:solidFill>
          <a:srgbClr val="FF914D"/>
        </a:solidFill>
      </dgm:spPr>
    </dgm:pt>
    <dgm:pt modelId="{23CF4BEE-E66E-48A2-8FD8-F3B407C86D83}" type="pres">
      <dgm:prSet presAssocID="{2FFBA02C-8EEA-409C-8F47-48B7B08ACB8F}" presName="EmptyPane1" presStyleCnt="0"/>
      <dgm:spPr/>
    </dgm:pt>
  </dgm:ptLst>
  <dgm:cxnLst>
    <dgm:cxn modelId="{18475A08-31C8-4CF1-9CBC-3ABDC320DC2A}" srcId="{8D78C1B6-3593-4A1C-BAB2-7C706A1B61C2}" destId="{B6C054EE-AA84-4B88-B3E9-DC9FF2AEF249}" srcOrd="3" destOrd="0" parTransId="{6A80E943-0390-4D60-B75E-1EAD2533CE45}" sibTransId="{21C71061-525A-4417-8094-297605761CC9}"/>
    <dgm:cxn modelId="{922AA60F-C9EA-4612-B67D-9FED3A692876}" srcId="{ADB172F7-948B-4998-8EC4-DAA5008178CC}" destId="{19762332-A139-4D4E-BBA7-5B1CB45A378F}" srcOrd="0" destOrd="0" parTransId="{4476777C-EE41-485E-BF76-53460AA0083C}" sibTransId="{225A60F7-1950-47E6-A320-16D2DD10713A}"/>
    <dgm:cxn modelId="{5CE11516-EEDA-4FD5-B4A6-8E0C9E3FA274}" srcId="{8D78C1B6-3593-4A1C-BAB2-7C706A1B61C2}" destId="{01912FC2-22E0-4D2A-96B9-DDD2DE454862}" srcOrd="1" destOrd="0" parTransId="{1D51DDE6-F3DF-4319-9D2D-805F38D820A2}" sibTransId="{2D1C5931-51C8-4ABE-B9D5-6B6C9B2B90B6}"/>
    <dgm:cxn modelId="{D2148616-D72E-4CD5-8251-6D2D1EC292AA}" type="presOf" srcId="{19762332-A139-4D4E-BBA7-5B1CB45A378F}" destId="{D57EB515-C342-4F61-88B3-086AAB5237BA}" srcOrd="0" destOrd="0" presId="urn:microsoft.com/office/officeart/2016/7/layout/RoundedRectangleTimeline"/>
    <dgm:cxn modelId="{780E1618-6A09-4995-A9C6-7A1A34016CF1}" type="presOf" srcId="{52C4ECAA-D6C4-41E4-871E-AD619617211B}" destId="{9FB35013-41A4-4A81-81FB-1FC76943DF3A}" srcOrd="0" destOrd="0" presId="urn:microsoft.com/office/officeart/2016/7/layout/RoundedRectangleTimeline"/>
    <dgm:cxn modelId="{2F1A0632-1E54-46CE-8AB4-29FCDF6FABCE}" srcId="{01912FC2-22E0-4D2A-96B9-DDD2DE454862}" destId="{52C4ECAA-D6C4-41E4-871E-AD619617211B}" srcOrd="0" destOrd="0" parTransId="{CF8CE532-618C-41A2-97DF-2C1231CDDA1E}" sibTransId="{ADD7B701-D6F5-43FC-BC40-4120ABA5E212}"/>
    <dgm:cxn modelId="{BC8ED534-0AFF-44A5-B350-E79BD69309F3}" srcId="{31614DD2-AA11-4BC3-B500-6E1FFAFC7E47}" destId="{4912F45A-87F1-43D8-8C0D-C131AF3B2F4D}" srcOrd="0" destOrd="0" parTransId="{C74CDAB7-5A84-4BF5-8245-FD93260EE5A6}" sibTransId="{B5137424-C5C6-4772-8880-8691EC1B115A}"/>
    <dgm:cxn modelId="{C73FBA3F-ECC5-4101-8E9B-675B00A36207}" type="presOf" srcId="{2FFBA02C-8EEA-409C-8F47-48B7B08ACB8F}" destId="{9BF96C99-B777-4E2D-A84E-52942B991CA0}" srcOrd="0" destOrd="0" presId="urn:microsoft.com/office/officeart/2016/7/layout/RoundedRectangleTimeline"/>
    <dgm:cxn modelId="{15BFA967-AE94-4E00-894A-6F5A9B82F882}" srcId="{77B8FAB9-84E9-4DF3-BD8B-4C7D2B860BA5}" destId="{354C8621-BC09-491F-803B-4A0C41048E3D}" srcOrd="0" destOrd="0" parTransId="{C6ED340C-D0DD-4CC3-AE34-283A06F90A0E}" sibTransId="{E7264C22-99F5-4F9A-80DF-C573D527A85E}"/>
    <dgm:cxn modelId="{D26F9348-CB09-4E69-AC91-0A8F1D47A686}" type="presOf" srcId="{354C8621-BC09-491F-803B-4A0C41048E3D}" destId="{336D9C41-DF90-467B-9B9C-27E0869446F5}" srcOrd="0" destOrd="0" presId="urn:microsoft.com/office/officeart/2016/7/layout/RoundedRectangleTimeline"/>
    <dgm:cxn modelId="{E1E49448-040A-4358-8EEE-636ADB9BDA29}" type="presOf" srcId="{2BEE18BB-4082-4745-AD9A-8C3CD9A87F07}" destId="{F8442394-1DEF-4E1B-A7D2-8B0AC514A2F9}" srcOrd="0" destOrd="0" presId="urn:microsoft.com/office/officeart/2016/7/layout/RoundedRectangleTimeline"/>
    <dgm:cxn modelId="{B4E58B6B-22FD-4C85-A5E9-7A8EAA2B5F63}" type="presOf" srcId="{DD169D46-5B05-4392-B725-BA68DD9DE218}" destId="{E172857B-FD68-4DED-A8A8-F283F0712C05}" srcOrd="0" destOrd="0" presId="urn:microsoft.com/office/officeart/2016/7/layout/RoundedRectangleTimeline"/>
    <dgm:cxn modelId="{86923E76-F524-44A0-AE31-2A90B8951BCC}" type="presOf" srcId="{77B8FAB9-84E9-4DF3-BD8B-4C7D2B860BA5}" destId="{2C90BFEC-F6D6-4865-9EB2-C5C2F4D0445D}" srcOrd="0" destOrd="0" presId="urn:microsoft.com/office/officeart/2016/7/layout/RoundedRectangleTimeline"/>
    <dgm:cxn modelId="{21E1207D-8382-4EB5-90F8-476C218D5A87}" srcId="{DD169D46-5B05-4392-B725-BA68DD9DE218}" destId="{2BEE18BB-4082-4745-AD9A-8C3CD9A87F07}" srcOrd="0" destOrd="0" parTransId="{9608950B-386E-4D86-B847-218B09C6154D}" sibTransId="{CAED54B2-30A3-498E-9792-4DFC6E0CA6AD}"/>
    <dgm:cxn modelId="{ECAEC283-109B-45D1-8FC8-4A0A15FAB208}" srcId="{B6C054EE-AA84-4B88-B3E9-DC9FF2AEF249}" destId="{1AC9A1A9-9F04-41A5-BE9C-21384F85DC0F}" srcOrd="0" destOrd="0" parTransId="{1F8064D8-8793-46FE-8D67-8F93817B4E9E}" sibTransId="{4AF58F7D-67AF-4C7E-9C22-669F937EE0D6}"/>
    <dgm:cxn modelId="{65A67789-9C3A-41C8-BA31-C7A5A0F274A1}" srcId="{8D78C1B6-3593-4A1C-BAB2-7C706A1B61C2}" destId="{31614DD2-AA11-4BC3-B500-6E1FFAFC7E47}" srcOrd="2" destOrd="0" parTransId="{2F040B2B-B6B8-4E86-8F85-C84D2B2A840C}" sibTransId="{756E8CD1-B603-45CC-A8B5-B3F4AA9A4F4A}"/>
    <dgm:cxn modelId="{46F9F58C-27AE-4DD2-9B6F-90C814187339}" type="presOf" srcId="{ADB172F7-948B-4998-8EC4-DAA5008178CC}" destId="{88A7F680-93A6-4BA2-A7A1-57885C8444D9}" srcOrd="0" destOrd="0" presId="urn:microsoft.com/office/officeart/2016/7/layout/RoundedRectangleTimeline"/>
    <dgm:cxn modelId="{78A8E98F-6108-4DFC-B63E-B53D367BA5BF}" type="presOf" srcId="{E8E9576D-236E-4293-97A6-A8D94A882844}" destId="{0A52A82D-0180-40CD-A5F7-01D9254C1631}" srcOrd="0" destOrd="0" presId="urn:microsoft.com/office/officeart/2016/7/layout/RoundedRectangleTimeline"/>
    <dgm:cxn modelId="{F44F8C98-CAB2-4636-8A44-92A6CBFF8D03}" srcId="{8D78C1B6-3593-4A1C-BAB2-7C706A1B61C2}" destId="{77B8FAB9-84E9-4DF3-BD8B-4C7D2B860BA5}" srcOrd="4" destOrd="0" parTransId="{7A147879-9253-403F-A905-32AAC9355265}" sibTransId="{44368A09-ED14-4B6B-97DC-53616C75775A}"/>
    <dgm:cxn modelId="{AB2AA2A9-DF49-4EDC-BBE6-48147645740B}" type="presOf" srcId="{B6C054EE-AA84-4B88-B3E9-DC9FF2AEF249}" destId="{0968D805-B105-4D7C-8207-69CBE05B61E2}" srcOrd="0" destOrd="0" presId="urn:microsoft.com/office/officeart/2016/7/layout/RoundedRectangleTimeline"/>
    <dgm:cxn modelId="{F01181AF-34E0-4D09-9FF5-FE0D0027DC3D}" type="presOf" srcId="{1AC9A1A9-9F04-41A5-BE9C-21384F85DC0F}" destId="{88AEB94A-0EAE-4B3F-8CD1-CCA65EEAFCED}" srcOrd="0" destOrd="0" presId="urn:microsoft.com/office/officeart/2016/7/layout/RoundedRectangleTimeline"/>
    <dgm:cxn modelId="{4C7F7CBF-9CDD-4062-BB2A-27426B1391C4}" srcId="{8D78C1B6-3593-4A1C-BAB2-7C706A1B61C2}" destId="{ADB172F7-948B-4998-8EC4-DAA5008178CC}" srcOrd="5" destOrd="0" parTransId="{E794BCAA-A374-42D3-971D-789B43719137}" sibTransId="{7EB435C0-DBBA-48A0-B6FC-731582C055B5}"/>
    <dgm:cxn modelId="{20FAD4C8-5F82-476F-9651-F249587B98F1}" type="presOf" srcId="{8D78C1B6-3593-4A1C-BAB2-7C706A1B61C2}" destId="{5A72DEFB-2DA8-4DB1-9068-21254702717E}" srcOrd="0" destOrd="0" presId="urn:microsoft.com/office/officeart/2016/7/layout/RoundedRectangleTimeline"/>
    <dgm:cxn modelId="{E4EC53D0-BFE5-452A-AC5D-74DAF6A374D8}" srcId="{8D78C1B6-3593-4A1C-BAB2-7C706A1B61C2}" destId="{2FFBA02C-8EEA-409C-8F47-48B7B08ACB8F}" srcOrd="6" destOrd="0" parTransId="{A4569CD6-7222-43B6-B33E-431B6F9545A7}" sibTransId="{C42D3DF8-D552-4E65-8659-9A7E745BB14A}"/>
    <dgm:cxn modelId="{F17630E3-7B7C-416D-A2A2-25A9BF1FD866}" type="presOf" srcId="{4912F45A-87F1-43D8-8C0D-C131AF3B2F4D}" destId="{2A4C057F-467C-43E9-BDC1-8F9A9DDAECC1}" srcOrd="0" destOrd="0" presId="urn:microsoft.com/office/officeart/2016/7/layout/RoundedRectangleTimeline"/>
    <dgm:cxn modelId="{CB07C6E4-BE70-48A9-9E63-6C886F2263FB}" type="presOf" srcId="{31614DD2-AA11-4BC3-B500-6E1FFAFC7E47}" destId="{C9EEE0F1-5B57-4B77-853B-119DAA46E3A2}" srcOrd="0" destOrd="0" presId="urn:microsoft.com/office/officeart/2016/7/layout/RoundedRectangleTimeline"/>
    <dgm:cxn modelId="{0042E3EA-5C94-42BD-BDE6-AF751407F1BA}" srcId="{8D78C1B6-3593-4A1C-BAB2-7C706A1B61C2}" destId="{DD169D46-5B05-4392-B725-BA68DD9DE218}" srcOrd="0" destOrd="0" parTransId="{35274AFB-45CE-463C-8382-CEBF830ACDCF}" sibTransId="{25B54F8B-CE3F-47A5-A386-1C8BDF40C60F}"/>
    <dgm:cxn modelId="{CE41DEF8-24C5-4C15-8D24-1C58E41A51DD}" type="presOf" srcId="{01912FC2-22E0-4D2A-96B9-DDD2DE454862}" destId="{D8CF6A84-4DA9-4384-A596-89DC38B46AA7}" srcOrd="0" destOrd="0" presId="urn:microsoft.com/office/officeart/2016/7/layout/RoundedRectangleTimeline"/>
    <dgm:cxn modelId="{98EA88FD-F0E8-4D1C-BCC4-E0C97148EBC8}" srcId="{2FFBA02C-8EEA-409C-8F47-48B7B08ACB8F}" destId="{E8E9576D-236E-4293-97A6-A8D94A882844}" srcOrd="0" destOrd="0" parTransId="{1434746E-45B5-483A-9F42-16B4324C4505}" sibTransId="{F049EDC1-D2E8-4721-AEF2-172003120577}"/>
    <dgm:cxn modelId="{91FE5C76-ABD3-4B16-A978-25E7BAA82927}" type="presParOf" srcId="{5A72DEFB-2DA8-4DB1-9068-21254702717E}" destId="{5BCA77EB-F7D4-4536-A4F3-6AF5B9C64AEE}" srcOrd="0" destOrd="0" presId="urn:microsoft.com/office/officeart/2016/7/layout/RoundedRectangleTimeline"/>
    <dgm:cxn modelId="{A20FA434-E0A7-4CD1-A36A-EB69F7ED0D59}" type="presParOf" srcId="{5BCA77EB-F7D4-4536-A4F3-6AF5B9C64AEE}" destId="{E172857B-FD68-4DED-A8A8-F283F0712C05}" srcOrd="0" destOrd="0" presId="urn:microsoft.com/office/officeart/2016/7/layout/RoundedRectangleTimeline"/>
    <dgm:cxn modelId="{6D597967-2DA9-42BF-8D17-A4FD8E3FED09}" type="presParOf" srcId="{5BCA77EB-F7D4-4536-A4F3-6AF5B9C64AEE}" destId="{F8442394-1DEF-4E1B-A7D2-8B0AC514A2F9}" srcOrd="1" destOrd="0" presId="urn:microsoft.com/office/officeart/2016/7/layout/RoundedRectangleTimeline"/>
    <dgm:cxn modelId="{D785EF19-3D62-4E81-A6C9-A87777D65D91}" type="presParOf" srcId="{5BCA77EB-F7D4-4536-A4F3-6AF5B9C64AEE}" destId="{845F29FC-F851-45C3-B9DF-88440F5ED5D4}" srcOrd="2" destOrd="0" presId="urn:microsoft.com/office/officeart/2016/7/layout/RoundedRectangleTimeline"/>
    <dgm:cxn modelId="{8158EA56-816B-4FBD-9ADF-B119E651A975}" type="presParOf" srcId="{5BCA77EB-F7D4-4536-A4F3-6AF5B9C64AEE}" destId="{CF5CB0EA-3105-4440-BFF0-0385234A9984}" srcOrd="3" destOrd="0" presId="urn:microsoft.com/office/officeart/2016/7/layout/RoundedRectangleTimeline"/>
    <dgm:cxn modelId="{A0AD75E9-3BED-44EA-BF3D-AD6B0EDB5ACB}" type="presParOf" srcId="{5BCA77EB-F7D4-4536-A4F3-6AF5B9C64AEE}" destId="{FB591D71-03C8-48E2-AA71-DC3546D3915B}" srcOrd="4" destOrd="0" presId="urn:microsoft.com/office/officeart/2016/7/layout/RoundedRectangleTimeline"/>
    <dgm:cxn modelId="{90612A15-2041-4B80-B0C5-D398D1D284D6}" type="presParOf" srcId="{5A72DEFB-2DA8-4DB1-9068-21254702717E}" destId="{BF021078-8D0A-4209-B6D1-581FB0CCAE99}" srcOrd="1" destOrd="0" presId="urn:microsoft.com/office/officeart/2016/7/layout/RoundedRectangleTimeline"/>
    <dgm:cxn modelId="{C935D050-9558-4776-A51C-9BEBFCD96EFA}" type="presParOf" srcId="{5A72DEFB-2DA8-4DB1-9068-21254702717E}" destId="{B599589F-BA2A-4CE3-BC27-9E8388BB45AD}" srcOrd="2" destOrd="0" presId="urn:microsoft.com/office/officeart/2016/7/layout/RoundedRectangleTimeline"/>
    <dgm:cxn modelId="{CD49876D-E49D-4DDE-B09F-8F5AFE73B432}" type="presParOf" srcId="{B599589F-BA2A-4CE3-BC27-9E8388BB45AD}" destId="{D8CF6A84-4DA9-4384-A596-89DC38B46AA7}" srcOrd="0" destOrd="0" presId="urn:microsoft.com/office/officeart/2016/7/layout/RoundedRectangleTimeline"/>
    <dgm:cxn modelId="{84631124-F2DF-4E7A-B9F4-378AFDD94EDA}" type="presParOf" srcId="{B599589F-BA2A-4CE3-BC27-9E8388BB45AD}" destId="{9FB35013-41A4-4A81-81FB-1FC76943DF3A}" srcOrd="1" destOrd="0" presId="urn:microsoft.com/office/officeart/2016/7/layout/RoundedRectangleTimeline"/>
    <dgm:cxn modelId="{01A0E818-C26C-44FD-84F5-AC4D48ABD499}" type="presParOf" srcId="{B599589F-BA2A-4CE3-BC27-9E8388BB45AD}" destId="{1DB4DD21-BA01-41A4-8056-4C350747AD62}" srcOrd="2" destOrd="0" presId="urn:microsoft.com/office/officeart/2016/7/layout/RoundedRectangleTimeline"/>
    <dgm:cxn modelId="{1BFA0981-E3C9-4908-823A-D9119E0A6A56}" type="presParOf" srcId="{B599589F-BA2A-4CE3-BC27-9E8388BB45AD}" destId="{63DB4B7B-37FF-484C-A794-67FB120A2685}" srcOrd="3" destOrd="0" presId="urn:microsoft.com/office/officeart/2016/7/layout/RoundedRectangleTimeline"/>
    <dgm:cxn modelId="{C8967A7B-2E2D-4057-A705-07AC2F98A526}" type="presParOf" srcId="{B599589F-BA2A-4CE3-BC27-9E8388BB45AD}" destId="{BE2C96BF-35EA-415F-B82C-66B94B38AF49}" srcOrd="4" destOrd="0" presId="urn:microsoft.com/office/officeart/2016/7/layout/RoundedRectangleTimeline"/>
    <dgm:cxn modelId="{9127D1E9-B7FA-4EBB-A7EE-FD0EEB93F0AD}" type="presParOf" srcId="{5A72DEFB-2DA8-4DB1-9068-21254702717E}" destId="{A43C6C3D-8B1C-4B9D-9252-B95C1F5A1956}" srcOrd="3" destOrd="0" presId="urn:microsoft.com/office/officeart/2016/7/layout/RoundedRectangleTimeline"/>
    <dgm:cxn modelId="{E46DFF43-0A62-4B7B-A4B7-A36A04B8C7AC}" type="presParOf" srcId="{5A72DEFB-2DA8-4DB1-9068-21254702717E}" destId="{8BAC66D9-E9C6-4B6C-9FBE-A2C3F6F19DF4}" srcOrd="4" destOrd="0" presId="urn:microsoft.com/office/officeart/2016/7/layout/RoundedRectangleTimeline"/>
    <dgm:cxn modelId="{61E738A1-2D3C-4BF2-8663-7DAD609C7700}" type="presParOf" srcId="{8BAC66D9-E9C6-4B6C-9FBE-A2C3F6F19DF4}" destId="{C9EEE0F1-5B57-4B77-853B-119DAA46E3A2}" srcOrd="0" destOrd="0" presId="urn:microsoft.com/office/officeart/2016/7/layout/RoundedRectangleTimeline"/>
    <dgm:cxn modelId="{79649B9B-5BFA-4790-ABCF-D933A4F3BB9C}" type="presParOf" srcId="{8BAC66D9-E9C6-4B6C-9FBE-A2C3F6F19DF4}" destId="{2A4C057F-467C-43E9-BDC1-8F9A9DDAECC1}" srcOrd="1" destOrd="0" presId="urn:microsoft.com/office/officeart/2016/7/layout/RoundedRectangleTimeline"/>
    <dgm:cxn modelId="{6D8ECE53-66FA-43DA-BEAA-05536EC7F049}" type="presParOf" srcId="{8BAC66D9-E9C6-4B6C-9FBE-A2C3F6F19DF4}" destId="{3AF825AF-94F1-4DFD-8215-7E5FB2100AF5}" srcOrd="2" destOrd="0" presId="urn:microsoft.com/office/officeart/2016/7/layout/RoundedRectangleTimeline"/>
    <dgm:cxn modelId="{34A5FF8B-EB72-4675-A209-7F16965C8248}" type="presParOf" srcId="{8BAC66D9-E9C6-4B6C-9FBE-A2C3F6F19DF4}" destId="{BEFE438F-3F40-4932-BAB2-938BB8517F03}" srcOrd="3" destOrd="0" presId="urn:microsoft.com/office/officeart/2016/7/layout/RoundedRectangleTimeline"/>
    <dgm:cxn modelId="{17730C3E-EAAE-48FA-B19D-09C8CF58247A}" type="presParOf" srcId="{8BAC66D9-E9C6-4B6C-9FBE-A2C3F6F19DF4}" destId="{5B72637F-058E-427F-8C1B-5AB026CBDA2C}" srcOrd="4" destOrd="0" presId="urn:microsoft.com/office/officeart/2016/7/layout/RoundedRectangleTimeline"/>
    <dgm:cxn modelId="{A6CCE207-F14E-4638-9226-90BE7155D873}" type="presParOf" srcId="{5A72DEFB-2DA8-4DB1-9068-21254702717E}" destId="{E255F14A-CEEC-4CD2-A0FD-9BA74D8CBB6C}" srcOrd="5" destOrd="0" presId="urn:microsoft.com/office/officeart/2016/7/layout/RoundedRectangleTimeline"/>
    <dgm:cxn modelId="{4B78CAEB-3E65-4667-BC71-BE250AA98CD2}" type="presParOf" srcId="{5A72DEFB-2DA8-4DB1-9068-21254702717E}" destId="{D1B0DE2C-CD90-4AA4-975F-0D91D59E34A3}" srcOrd="6" destOrd="0" presId="urn:microsoft.com/office/officeart/2016/7/layout/RoundedRectangleTimeline"/>
    <dgm:cxn modelId="{7410266A-0F7E-4074-9D95-F48EF76AC26B}" type="presParOf" srcId="{D1B0DE2C-CD90-4AA4-975F-0D91D59E34A3}" destId="{0968D805-B105-4D7C-8207-69CBE05B61E2}" srcOrd="0" destOrd="0" presId="urn:microsoft.com/office/officeart/2016/7/layout/RoundedRectangleTimeline"/>
    <dgm:cxn modelId="{2201C4BB-2F63-407A-99A5-B772CC9F1E86}" type="presParOf" srcId="{D1B0DE2C-CD90-4AA4-975F-0D91D59E34A3}" destId="{88AEB94A-0EAE-4B3F-8CD1-CCA65EEAFCED}" srcOrd="1" destOrd="0" presId="urn:microsoft.com/office/officeart/2016/7/layout/RoundedRectangleTimeline"/>
    <dgm:cxn modelId="{DA93C0A5-55A5-424A-BEE9-3F67A1C15DCC}" type="presParOf" srcId="{D1B0DE2C-CD90-4AA4-975F-0D91D59E34A3}" destId="{FDFC37E7-FB51-417F-A25E-0561982945C4}" srcOrd="2" destOrd="0" presId="urn:microsoft.com/office/officeart/2016/7/layout/RoundedRectangleTimeline"/>
    <dgm:cxn modelId="{B4B6D9D1-537D-44BF-B4E4-A4935CB17DAB}" type="presParOf" srcId="{D1B0DE2C-CD90-4AA4-975F-0D91D59E34A3}" destId="{3E6F5EE8-5D9E-449D-9246-F546B92A6178}" srcOrd="3" destOrd="0" presId="urn:microsoft.com/office/officeart/2016/7/layout/RoundedRectangleTimeline"/>
    <dgm:cxn modelId="{D5324181-24D2-4F97-9E92-BA150BBF3EDA}" type="presParOf" srcId="{D1B0DE2C-CD90-4AA4-975F-0D91D59E34A3}" destId="{7862EA3D-A4E5-404B-AFC5-42BD926A994B}" srcOrd="4" destOrd="0" presId="urn:microsoft.com/office/officeart/2016/7/layout/RoundedRectangleTimeline"/>
    <dgm:cxn modelId="{AF2ABD2D-131D-485E-95E6-8B2A77B5F2A2}" type="presParOf" srcId="{5A72DEFB-2DA8-4DB1-9068-21254702717E}" destId="{3E68EB90-86F4-4D27-877C-46D7B1281070}" srcOrd="7" destOrd="0" presId="urn:microsoft.com/office/officeart/2016/7/layout/RoundedRectangleTimeline"/>
    <dgm:cxn modelId="{F25E1355-C33E-477B-BEED-388FC952E11F}" type="presParOf" srcId="{5A72DEFB-2DA8-4DB1-9068-21254702717E}" destId="{F238F2BF-CC2D-447B-BF30-33404CB379EB}" srcOrd="8" destOrd="0" presId="urn:microsoft.com/office/officeart/2016/7/layout/RoundedRectangleTimeline"/>
    <dgm:cxn modelId="{91072E15-9D84-44AC-AC43-88515D7EAEA2}" type="presParOf" srcId="{F238F2BF-CC2D-447B-BF30-33404CB379EB}" destId="{2C90BFEC-F6D6-4865-9EB2-C5C2F4D0445D}" srcOrd="0" destOrd="0" presId="urn:microsoft.com/office/officeart/2016/7/layout/RoundedRectangleTimeline"/>
    <dgm:cxn modelId="{52CC1302-6828-46CE-AC24-235FD9738F36}" type="presParOf" srcId="{F238F2BF-CC2D-447B-BF30-33404CB379EB}" destId="{336D9C41-DF90-467B-9B9C-27E0869446F5}" srcOrd="1" destOrd="0" presId="urn:microsoft.com/office/officeart/2016/7/layout/RoundedRectangleTimeline"/>
    <dgm:cxn modelId="{8F929D81-CE84-4172-9E8D-C0A8D9527607}" type="presParOf" srcId="{F238F2BF-CC2D-447B-BF30-33404CB379EB}" destId="{0C77E6FE-D210-46CC-A4AE-44857B59B599}" srcOrd="2" destOrd="0" presId="urn:microsoft.com/office/officeart/2016/7/layout/RoundedRectangleTimeline"/>
    <dgm:cxn modelId="{86A1423F-B9FF-45ED-96EA-4F41C5CB28A7}" type="presParOf" srcId="{F238F2BF-CC2D-447B-BF30-33404CB379EB}" destId="{A3177ADF-7BB1-4CE4-AFDF-0348724D6FE3}" srcOrd="3" destOrd="0" presId="urn:microsoft.com/office/officeart/2016/7/layout/RoundedRectangleTimeline"/>
    <dgm:cxn modelId="{019EB9BC-F8F2-4993-AAB8-C2431118BA4D}" type="presParOf" srcId="{F238F2BF-CC2D-447B-BF30-33404CB379EB}" destId="{A573E9BE-7EA9-4920-B178-D712C79C9BFC}" srcOrd="4" destOrd="0" presId="urn:microsoft.com/office/officeart/2016/7/layout/RoundedRectangleTimeline"/>
    <dgm:cxn modelId="{B88CD41F-E0BB-4576-9743-255B1B6558AE}" type="presParOf" srcId="{5A72DEFB-2DA8-4DB1-9068-21254702717E}" destId="{C65F7BC0-0637-4778-82EF-A1B0CBE1DE44}" srcOrd="9" destOrd="0" presId="urn:microsoft.com/office/officeart/2016/7/layout/RoundedRectangleTimeline"/>
    <dgm:cxn modelId="{15806F6B-BF45-401A-A725-5A89DCB933A5}" type="presParOf" srcId="{5A72DEFB-2DA8-4DB1-9068-21254702717E}" destId="{9FD27B07-C3CA-4AB6-9F71-7633FCD38EF9}" srcOrd="10" destOrd="0" presId="urn:microsoft.com/office/officeart/2016/7/layout/RoundedRectangleTimeline"/>
    <dgm:cxn modelId="{0C76A13F-7984-4BE5-8350-0BA55ED2B257}" type="presParOf" srcId="{9FD27B07-C3CA-4AB6-9F71-7633FCD38EF9}" destId="{88A7F680-93A6-4BA2-A7A1-57885C8444D9}" srcOrd="0" destOrd="0" presId="urn:microsoft.com/office/officeart/2016/7/layout/RoundedRectangleTimeline"/>
    <dgm:cxn modelId="{A2D9AB3D-D7E0-46C5-8AAF-6FA139230B10}" type="presParOf" srcId="{9FD27B07-C3CA-4AB6-9F71-7633FCD38EF9}" destId="{D57EB515-C342-4F61-88B3-086AAB5237BA}" srcOrd="1" destOrd="0" presId="urn:microsoft.com/office/officeart/2016/7/layout/RoundedRectangleTimeline"/>
    <dgm:cxn modelId="{CAFD4DC1-C3A9-4BA8-B8AA-9B64882F08FD}" type="presParOf" srcId="{9FD27B07-C3CA-4AB6-9F71-7633FCD38EF9}" destId="{76D592F3-34C1-4754-B793-CDB07E19C787}" srcOrd="2" destOrd="0" presId="urn:microsoft.com/office/officeart/2016/7/layout/RoundedRectangleTimeline"/>
    <dgm:cxn modelId="{7DF8D60B-6BA8-407E-B975-7DE4685CAA23}" type="presParOf" srcId="{9FD27B07-C3CA-4AB6-9F71-7633FCD38EF9}" destId="{B35BD7AD-263C-4B8B-90B4-F650670EF886}" srcOrd="3" destOrd="0" presId="urn:microsoft.com/office/officeart/2016/7/layout/RoundedRectangleTimeline"/>
    <dgm:cxn modelId="{96C5CFBF-B313-4116-A28A-C33B7AA941A8}" type="presParOf" srcId="{9FD27B07-C3CA-4AB6-9F71-7633FCD38EF9}" destId="{16E0654A-9DFF-4788-B11C-95B77925E4A6}" srcOrd="4" destOrd="0" presId="urn:microsoft.com/office/officeart/2016/7/layout/RoundedRectangleTimeline"/>
    <dgm:cxn modelId="{3064A54A-7111-4833-B83D-15DC893D9F30}" type="presParOf" srcId="{5A72DEFB-2DA8-4DB1-9068-21254702717E}" destId="{6B310AE4-9BBD-4BB6-8D9A-A29E8396241B}" srcOrd="11" destOrd="0" presId="urn:microsoft.com/office/officeart/2016/7/layout/RoundedRectangleTimeline"/>
    <dgm:cxn modelId="{5BF7636C-9A21-415A-8EF8-1F750631D651}" type="presParOf" srcId="{5A72DEFB-2DA8-4DB1-9068-21254702717E}" destId="{D60DFD78-B9E2-4C83-B8C2-379AB41270D0}" srcOrd="12" destOrd="0" presId="urn:microsoft.com/office/officeart/2016/7/layout/RoundedRectangleTimeline"/>
    <dgm:cxn modelId="{B5840420-F4DD-4A9D-954F-B44EF77DAEA5}" type="presParOf" srcId="{D60DFD78-B9E2-4C83-B8C2-379AB41270D0}" destId="{9BF96C99-B777-4E2D-A84E-52942B991CA0}" srcOrd="0" destOrd="0" presId="urn:microsoft.com/office/officeart/2016/7/layout/RoundedRectangleTimeline"/>
    <dgm:cxn modelId="{46AD49C2-C3FF-4959-9FD0-3C90E06219F2}" type="presParOf" srcId="{D60DFD78-B9E2-4C83-B8C2-379AB41270D0}" destId="{0A52A82D-0180-40CD-A5F7-01D9254C1631}" srcOrd="1" destOrd="0" presId="urn:microsoft.com/office/officeart/2016/7/layout/RoundedRectangleTimeline"/>
    <dgm:cxn modelId="{9B0C57FB-F834-4698-922B-ADE5243A4852}" type="presParOf" srcId="{D60DFD78-B9E2-4C83-B8C2-379AB41270D0}" destId="{40A02ED5-7CDB-4AE5-93D0-8F63A1D4372B}" srcOrd="2" destOrd="0" presId="urn:microsoft.com/office/officeart/2016/7/layout/RoundedRectangleTimeline"/>
    <dgm:cxn modelId="{DE79927A-6DC3-409C-B50A-2923D4BF6DF4}" type="presParOf" srcId="{D60DFD78-B9E2-4C83-B8C2-379AB41270D0}" destId="{CBDBC7E6-F86D-497B-A95D-CDA37F94A5E8}" srcOrd="3" destOrd="0" presId="urn:microsoft.com/office/officeart/2016/7/layout/RoundedRectangleTimeline"/>
    <dgm:cxn modelId="{D904B524-699E-4555-A17C-F1F5B56F146D}" type="presParOf" srcId="{D60DFD78-B9E2-4C83-B8C2-379AB41270D0}" destId="{23CF4BEE-E66E-48A2-8FD8-F3B407C86D83}" srcOrd="4" destOrd="0" presId="urn:microsoft.com/office/officeart/2016/7/layout/RoundedRectangleTimeline"/>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8259AF-05AD-4ABB-AEDA-118C6CD7DDB4}">
      <dsp:nvSpPr>
        <dsp:cNvPr id="0" name=""/>
        <dsp:cNvSpPr/>
      </dsp:nvSpPr>
      <dsp:spPr>
        <a:xfrm>
          <a:off x="3040792" y="870618"/>
          <a:ext cx="667342" cy="91440"/>
        </a:xfrm>
        <a:custGeom>
          <a:avLst/>
          <a:gdLst/>
          <a:ahLst/>
          <a:cxnLst/>
          <a:rect l="0" t="0" r="0" b="0"/>
          <a:pathLst>
            <a:path>
              <a:moveTo>
                <a:pt x="0" y="45720"/>
              </a:moveTo>
              <a:lnTo>
                <a:pt x="667342" y="45720"/>
              </a:lnTo>
            </a:path>
          </a:pathLst>
        </a:custGeom>
        <a:noFill/>
        <a:ln w="9525" cap="flat" cmpd="sng" algn="ctr">
          <a:solidFill>
            <a:srgbClr val="FF914D"/>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ysClr val="windowText" lastClr="000000"/>
            </a:solidFill>
            <a:latin typeface="Calibri" panose="020F0502020204030204" pitchFamily="34" charset="0"/>
            <a:cs typeface="Calibri" panose="020F0502020204030204" pitchFamily="34" charset="0"/>
          </a:endParaRPr>
        </a:p>
      </dsp:txBody>
      <dsp:txXfrm>
        <a:off x="3357014" y="912848"/>
        <a:ext cx="34897" cy="6979"/>
      </dsp:txXfrm>
    </dsp:sp>
    <dsp:sp modelId="{3BAA32B3-E4E7-4C89-864D-17F054F31D96}">
      <dsp:nvSpPr>
        <dsp:cNvPr id="0" name=""/>
        <dsp:cNvSpPr/>
      </dsp:nvSpPr>
      <dsp:spPr>
        <a:xfrm>
          <a:off x="8061" y="5979"/>
          <a:ext cx="3034531" cy="1820718"/>
        </a:xfrm>
        <a:prstGeom prst="rect">
          <a:avLst/>
        </a:prstGeom>
        <a:no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711200">
            <a:lnSpc>
              <a:spcPct val="90000"/>
            </a:lnSpc>
            <a:spcBef>
              <a:spcPct val="0"/>
            </a:spcBef>
            <a:spcAft>
              <a:spcPct val="35000"/>
            </a:spcAft>
            <a:buNone/>
          </a:pPr>
          <a:r>
            <a:rPr lang="en-US" sz="1600" kern="1200" dirty="0">
              <a:solidFill>
                <a:sysClr val="windowText" lastClr="000000"/>
              </a:solidFill>
              <a:latin typeface="Calibri" panose="020F0502020204030204" pitchFamily="34" charset="0"/>
              <a:cs typeface="Calibri" panose="020F0502020204030204" pitchFamily="34" charset="0"/>
            </a:rPr>
            <a:t>STB sends bus replacement approval letter(s) to district.</a:t>
          </a:r>
        </a:p>
      </dsp:txBody>
      <dsp:txXfrm>
        <a:off x="8061" y="5979"/>
        <a:ext cx="3034531" cy="1820718"/>
      </dsp:txXfrm>
    </dsp:sp>
    <dsp:sp modelId="{5E9A2032-9CEC-4077-8C4E-442894F4DA03}">
      <dsp:nvSpPr>
        <dsp:cNvPr id="0" name=""/>
        <dsp:cNvSpPr/>
      </dsp:nvSpPr>
      <dsp:spPr>
        <a:xfrm>
          <a:off x="6773265" y="870618"/>
          <a:ext cx="667342" cy="91440"/>
        </a:xfrm>
        <a:custGeom>
          <a:avLst/>
          <a:gdLst/>
          <a:ahLst/>
          <a:cxnLst/>
          <a:rect l="0" t="0" r="0" b="0"/>
          <a:pathLst>
            <a:path>
              <a:moveTo>
                <a:pt x="0" y="45720"/>
              </a:moveTo>
              <a:lnTo>
                <a:pt x="667342" y="45720"/>
              </a:lnTo>
            </a:path>
          </a:pathLst>
        </a:custGeom>
        <a:noFill/>
        <a:ln w="9525" cap="flat" cmpd="sng" algn="ctr">
          <a:solidFill>
            <a:srgbClr val="FF914D"/>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ysClr val="windowText" lastClr="000000"/>
            </a:solidFill>
            <a:latin typeface="Calibri" panose="020F0502020204030204" pitchFamily="34" charset="0"/>
            <a:cs typeface="Calibri" panose="020F0502020204030204" pitchFamily="34" charset="0"/>
          </a:endParaRPr>
        </a:p>
      </dsp:txBody>
      <dsp:txXfrm>
        <a:off x="7089488" y="912848"/>
        <a:ext cx="34897" cy="6979"/>
      </dsp:txXfrm>
    </dsp:sp>
    <dsp:sp modelId="{F27947B8-1DF3-4486-97E2-8BB913FBC5D3}">
      <dsp:nvSpPr>
        <dsp:cNvPr id="0" name=""/>
        <dsp:cNvSpPr/>
      </dsp:nvSpPr>
      <dsp:spPr>
        <a:xfrm>
          <a:off x="3740534" y="1937"/>
          <a:ext cx="3034531" cy="1828802"/>
        </a:xfrm>
        <a:prstGeom prst="rect">
          <a:avLst/>
        </a:prstGeom>
        <a:no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711200">
            <a:lnSpc>
              <a:spcPct val="90000"/>
            </a:lnSpc>
            <a:spcBef>
              <a:spcPct val="0"/>
            </a:spcBef>
            <a:spcAft>
              <a:spcPct val="35000"/>
            </a:spcAft>
            <a:buNone/>
          </a:pPr>
          <a:r>
            <a:rPr lang="en-US" sz="1600" kern="1200" dirty="0">
              <a:solidFill>
                <a:sysClr val="windowText" lastClr="000000"/>
              </a:solidFill>
              <a:latin typeface="Calibri" panose="020F0502020204030204" pitchFamily="34" charset="0"/>
              <a:cs typeface="Calibri" panose="020F0502020204030204" pitchFamily="34" charset="0"/>
            </a:rPr>
            <a:t>District will obtain quote(s) from approved vendors; district will send selected quote to STB for approval; STB will approve quote &amp; amount for completion of the grant agreement.</a:t>
          </a:r>
        </a:p>
      </dsp:txBody>
      <dsp:txXfrm>
        <a:off x="3740534" y="1937"/>
        <a:ext cx="3034531" cy="1828802"/>
      </dsp:txXfrm>
    </dsp:sp>
    <dsp:sp modelId="{3C1BC178-FC8E-462F-B160-177C5FDCFAF3}">
      <dsp:nvSpPr>
        <dsp:cNvPr id="0" name=""/>
        <dsp:cNvSpPr/>
      </dsp:nvSpPr>
      <dsp:spPr>
        <a:xfrm>
          <a:off x="1525326" y="1824897"/>
          <a:ext cx="7464946" cy="671384"/>
        </a:xfrm>
        <a:custGeom>
          <a:avLst/>
          <a:gdLst/>
          <a:ahLst/>
          <a:cxnLst/>
          <a:rect l="0" t="0" r="0" b="0"/>
          <a:pathLst>
            <a:path>
              <a:moveTo>
                <a:pt x="7464946" y="0"/>
              </a:moveTo>
              <a:lnTo>
                <a:pt x="7464946" y="352792"/>
              </a:lnTo>
              <a:lnTo>
                <a:pt x="0" y="352792"/>
              </a:lnTo>
              <a:lnTo>
                <a:pt x="0" y="671384"/>
              </a:lnTo>
            </a:path>
          </a:pathLst>
        </a:custGeom>
        <a:noFill/>
        <a:ln w="9525" cap="flat" cmpd="sng" algn="ctr">
          <a:solidFill>
            <a:srgbClr val="FF914D"/>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ysClr val="windowText" lastClr="000000"/>
            </a:solidFill>
            <a:latin typeface="Calibri" panose="020F0502020204030204" pitchFamily="34" charset="0"/>
            <a:cs typeface="Calibri" panose="020F0502020204030204" pitchFamily="34" charset="0"/>
          </a:endParaRPr>
        </a:p>
      </dsp:txBody>
      <dsp:txXfrm>
        <a:off x="5070352" y="2157100"/>
        <a:ext cx="374894" cy="6979"/>
      </dsp:txXfrm>
    </dsp:sp>
    <dsp:sp modelId="{AD94506E-1B58-4B63-A822-8DC504755ABC}">
      <dsp:nvSpPr>
        <dsp:cNvPr id="0" name=""/>
        <dsp:cNvSpPr/>
      </dsp:nvSpPr>
      <dsp:spPr>
        <a:xfrm>
          <a:off x="7473007" y="5979"/>
          <a:ext cx="3034531" cy="1820718"/>
        </a:xfrm>
        <a:prstGeom prst="rect">
          <a:avLst/>
        </a:prstGeom>
        <a:no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711200">
            <a:lnSpc>
              <a:spcPct val="90000"/>
            </a:lnSpc>
            <a:spcBef>
              <a:spcPct val="0"/>
            </a:spcBef>
            <a:spcAft>
              <a:spcPct val="35000"/>
            </a:spcAft>
            <a:buNone/>
          </a:pPr>
          <a:r>
            <a:rPr lang="en-US" sz="1600" kern="1200" dirty="0">
              <a:solidFill>
                <a:sysClr val="windowText" lastClr="000000"/>
              </a:solidFill>
              <a:latin typeface="Calibri" panose="020F0502020204030204" pitchFamily="34" charset="0"/>
              <a:cs typeface="Calibri" panose="020F0502020204030204" pitchFamily="34" charset="0"/>
            </a:rPr>
            <a:t>Once grant agreement is fully executed, a BAR needs to be submitted in OBMS. Fund 27178; Revenue 43202; Expenditure 57312.</a:t>
          </a:r>
        </a:p>
      </dsp:txBody>
      <dsp:txXfrm>
        <a:off x="7473007" y="5979"/>
        <a:ext cx="3034531" cy="1820718"/>
      </dsp:txXfrm>
    </dsp:sp>
    <dsp:sp modelId="{1C933EB8-D0A2-4E5C-93CA-667E0AE96A1B}">
      <dsp:nvSpPr>
        <dsp:cNvPr id="0" name=""/>
        <dsp:cNvSpPr/>
      </dsp:nvSpPr>
      <dsp:spPr>
        <a:xfrm>
          <a:off x="3040792" y="3393321"/>
          <a:ext cx="667342" cy="91440"/>
        </a:xfrm>
        <a:custGeom>
          <a:avLst/>
          <a:gdLst/>
          <a:ahLst/>
          <a:cxnLst/>
          <a:rect l="0" t="0" r="0" b="0"/>
          <a:pathLst>
            <a:path>
              <a:moveTo>
                <a:pt x="0" y="45720"/>
              </a:moveTo>
              <a:lnTo>
                <a:pt x="667342" y="45720"/>
              </a:lnTo>
            </a:path>
          </a:pathLst>
        </a:custGeom>
        <a:noFill/>
        <a:ln w="9525" cap="flat" cmpd="sng" algn="ctr">
          <a:solidFill>
            <a:srgbClr val="FF914D"/>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ysClr val="windowText" lastClr="000000"/>
            </a:solidFill>
            <a:latin typeface="Calibri" panose="020F0502020204030204" pitchFamily="34" charset="0"/>
            <a:cs typeface="Calibri" panose="020F0502020204030204" pitchFamily="34" charset="0"/>
          </a:endParaRPr>
        </a:p>
      </dsp:txBody>
      <dsp:txXfrm>
        <a:off x="3357014" y="3435551"/>
        <a:ext cx="34897" cy="6979"/>
      </dsp:txXfrm>
    </dsp:sp>
    <dsp:sp modelId="{CCD635F5-BF7A-4C1F-BB9E-FA9A2C836A08}">
      <dsp:nvSpPr>
        <dsp:cNvPr id="0" name=""/>
        <dsp:cNvSpPr/>
      </dsp:nvSpPr>
      <dsp:spPr>
        <a:xfrm>
          <a:off x="8061" y="2528682"/>
          <a:ext cx="3034531" cy="1820718"/>
        </a:xfrm>
        <a:prstGeom prst="rect">
          <a:avLst/>
        </a:prstGeom>
        <a:no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711200">
            <a:lnSpc>
              <a:spcPct val="90000"/>
            </a:lnSpc>
            <a:spcBef>
              <a:spcPct val="0"/>
            </a:spcBef>
            <a:spcAft>
              <a:spcPct val="35000"/>
            </a:spcAft>
            <a:buNone/>
          </a:pPr>
          <a:r>
            <a:rPr lang="en-US" sz="1600" kern="1200" dirty="0">
              <a:solidFill>
                <a:sysClr val="windowText" lastClr="000000"/>
              </a:solidFill>
              <a:latin typeface="Calibri" panose="020F0502020204030204" pitchFamily="34" charset="0"/>
              <a:cs typeface="Calibri" panose="020F0502020204030204" pitchFamily="34" charset="0"/>
            </a:rPr>
            <a:t>District will order and purchase new bus after BAR is approved.</a:t>
          </a:r>
        </a:p>
      </dsp:txBody>
      <dsp:txXfrm>
        <a:off x="8061" y="2528682"/>
        <a:ext cx="3034531" cy="1820718"/>
      </dsp:txXfrm>
    </dsp:sp>
    <dsp:sp modelId="{DDAFCF84-2EF3-4B89-A665-0E090A887AA2}">
      <dsp:nvSpPr>
        <dsp:cNvPr id="0" name=""/>
        <dsp:cNvSpPr/>
      </dsp:nvSpPr>
      <dsp:spPr>
        <a:xfrm>
          <a:off x="6773265" y="3393321"/>
          <a:ext cx="667342" cy="91440"/>
        </a:xfrm>
        <a:custGeom>
          <a:avLst/>
          <a:gdLst/>
          <a:ahLst/>
          <a:cxnLst/>
          <a:rect l="0" t="0" r="0" b="0"/>
          <a:pathLst>
            <a:path>
              <a:moveTo>
                <a:pt x="0" y="45720"/>
              </a:moveTo>
              <a:lnTo>
                <a:pt x="667342" y="45720"/>
              </a:lnTo>
            </a:path>
          </a:pathLst>
        </a:custGeom>
        <a:noFill/>
        <a:ln w="9525" cap="flat" cmpd="sng" algn="ctr">
          <a:solidFill>
            <a:srgbClr val="FF914D"/>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ysClr val="windowText" lastClr="000000"/>
            </a:solidFill>
            <a:latin typeface="Calibri" panose="020F0502020204030204" pitchFamily="34" charset="0"/>
            <a:cs typeface="Calibri" panose="020F0502020204030204" pitchFamily="34" charset="0"/>
          </a:endParaRPr>
        </a:p>
      </dsp:txBody>
      <dsp:txXfrm>
        <a:off x="7089488" y="3435551"/>
        <a:ext cx="34897" cy="6979"/>
      </dsp:txXfrm>
    </dsp:sp>
    <dsp:sp modelId="{7B6F3A52-2D8C-490A-AE58-8FBD1565AB44}">
      <dsp:nvSpPr>
        <dsp:cNvPr id="0" name=""/>
        <dsp:cNvSpPr/>
      </dsp:nvSpPr>
      <dsp:spPr>
        <a:xfrm>
          <a:off x="3740534" y="2528682"/>
          <a:ext cx="3034531" cy="1820718"/>
        </a:xfrm>
        <a:prstGeom prst="rect">
          <a:avLst/>
        </a:prstGeom>
        <a:no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711200">
            <a:lnSpc>
              <a:spcPct val="90000"/>
            </a:lnSpc>
            <a:spcBef>
              <a:spcPct val="0"/>
            </a:spcBef>
            <a:spcAft>
              <a:spcPct val="35000"/>
            </a:spcAft>
            <a:buNone/>
          </a:pPr>
          <a:r>
            <a:rPr lang="en-US" sz="1600" kern="1200" dirty="0">
              <a:solidFill>
                <a:sysClr val="windowText" lastClr="000000"/>
              </a:solidFill>
              <a:latin typeface="Calibri" panose="020F0502020204030204" pitchFamily="34" charset="0"/>
              <a:cs typeface="Calibri" panose="020F0502020204030204" pitchFamily="34" charset="0"/>
            </a:rPr>
            <a:t>District will submit RfR in OBMS once the bus is received and all applicable documentation is obtained.</a:t>
          </a:r>
        </a:p>
      </dsp:txBody>
      <dsp:txXfrm>
        <a:off x="3740534" y="2528682"/>
        <a:ext cx="3034531" cy="1820718"/>
      </dsp:txXfrm>
    </dsp:sp>
    <dsp:sp modelId="{DAD41B3D-D6AC-47F5-B6C1-803865B41E3D}">
      <dsp:nvSpPr>
        <dsp:cNvPr id="0" name=""/>
        <dsp:cNvSpPr/>
      </dsp:nvSpPr>
      <dsp:spPr>
        <a:xfrm>
          <a:off x="7473007" y="2528682"/>
          <a:ext cx="3034531" cy="1820718"/>
        </a:xfrm>
        <a:prstGeom prst="rect">
          <a:avLst/>
        </a:prstGeom>
        <a:no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711200">
            <a:lnSpc>
              <a:spcPct val="90000"/>
            </a:lnSpc>
            <a:spcBef>
              <a:spcPct val="0"/>
            </a:spcBef>
            <a:spcAft>
              <a:spcPct val="35000"/>
            </a:spcAft>
            <a:buNone/>
          </a:pPr>
          <a:r>
            <a:rPr lang="en-US" sz="1600" kern="1200" dirty="0">
              <a:solidFill>
                <a:sysClr val="windowText" lastClr="000000"/>
              </a:solidFill>
              <a:latin typeface="Calibri" panose="020F0502020204030204" pitchFamily="34" charset="0"/>
              <a:cs typeface="Calibri" panose="020F0502020204030204" pitchFamily="34" charset="0"/>
            </a:rPr>
            <a:t>STB will review and approve the RfR. Fiscal Grants Management approves the RfR and processes the reimbursement for the district.</a:t>
          </a:r>
        </a:p>
      </dsp:txBody>
      <dsp:txXfrm>
        <a:off x="7473007" y="2528682"/>
        <a:ext cx="3034531" cy="18207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8259AF-05AD-4ABB-AEDA-118C6CD7DDB4}">
      <dsp:nvSpPr>
        <dsp:cNvPr id="0" name=""/>
        <dsp:cNvSpPr/>
      </dsp:nvSpPr>
      <dsp:spPr>
        <a:xfrm>
          <a:off x="3040792" y="870618"/>
          <a:ext cx="667342" cy="91440"/>
        </a:xfrm>
        <a:custGeom>
          <a:avLst/>
          <a:gdLst/>
          <a:ahLst/>
          <a:cxnLst/>
          <a:rect l="0" t="0" r="0" b="0"/>
          <a:pathLst>
            <a:path>
              <a:moveTo>
                <a:pt x="0" y="45720"/>
              </a:moveTo>
              <a:lnTo>
                <a:pt x="667342" y="45720"/>
              </a:lnTo>
            </a:path>
          </a:pathLst>
        </a:custGeom>
        <a:noFill/>
        <a:ln w="9525" cap="flat" cmpd="sng" algn="ctr">
          <a:solidFill>
            <a:srgbClr val="FF914D"/>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Calibri" panose="020F0502020204030204" pitchFamily="34" charset="0"/>
            <a:cs typeface="Calibri" panose="020F0502020204030204" pitchFamily="34" charset="0"/>
          </a:endParaRPr>
        </a:p>
      </dsp:txBody>
      <dsp:txXfrm>
        <a:off x="3357014" y="912848"/>
        <a:ext cx="34897" cy="6979"/>
      </dsp:txXfrm>
    </dsp:sp>
    <dsp:sp modelId="{3BAA32B3-E4E7-4C89-864D-17F054F31D96}">
      <dsp:nvSpPr>
        <dsp:cNvPr id="0" name=""/>
        <dsp:cNvSpPr/>
      </dsp:nvSpPr>
      <dsp:spPr>
        <a:xfrm>
          <a:off x="8061" y="5979"/>
          <a:ext cx="3034531" cy="1820718"/>
        </a:xfrm>
        <a:prstGeom prst="rect">
          <a:avLst/>
        </a:prstGeom>
        <a:no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755650">
            <a:lnSpc>
              <a:spcPct val="90000"/>
            </a:lnSpc>
            <a:spcBef>
              <a:spcPct val="0"/>
            </a:spcBef>
            <a:spcAft>
              <a:spcPct val="35000"/>
            </a:spcAft>
            <a:buNone/>
          </a:pPr>
          <a:r>
            <a:rPr lang="en-US" sz="1700" kern="1200" dirty="0">
              <a:solidFill>
                <a:sysClr val="windowText" lastClr="000000"/>
              </a:solidFill>
              <a:latin typeface="Calibri" panose="020F0502020204030204" pitchFamily="34" charset="0"/>
              <a:cs typeface="Calibri" panose="020F0502020204030204" pitchFamily="34" charset="0"/>
            </a:rPr>
            <a:t>STB sends bus replacement approval letter(s) to district/charter. District/charter is responsible for sharing award letter(s) with contractor.</a:t>
          </a:r>
        </a:p>
      </dsp:txBody>
      <dsp:txXfrm>
        <a:off x="8061" y="5979"/>
        <a:ext cx="3034531" cy="1820718"/>
      </dsp:txXfrm>
    </dsp:sp>
    <dsp:sp modelId="{5E9A2032-9CEC-4077-8C4E-442894F4DA03}">
      <dsp:nvSpPr>
        <dsp:cNvPr id="0" name=""/>
        <dsp:cNvSpPr/>
      </dsp:nvSpPr>
      <dsp:spPr>
        <a:xfrm>
          <a:off x="6773265" y="870618"/>
          <a:ext cx="667342" cy="91440"/>
        </a:xfrm>
        <a:custGeom>
          <a:avLst/>
          <a:gdLst/>
          <a:ahLst/>
          <a:cxnLst/>
          <a:rect l="0" t="0" r="0" b="0"/>
          <a:pathLst>
            <a:path>
              <a:moveTo>
                <a:pt x="0" y="45720"/>
              </a:moveTo>
              <a:lnTo>
                <a:pt x="667342" y="45720"/>
              </a:lnTo>
            </a:path>
          </a:pathLst>
        </a:custGeom>
        <a:noFill/>
        <a:ln w="9525" cap="flat" cmpd="sng" algn="ctr">
          <a:solidFill>
            <a:srgbClr val="FF914D"/>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Calibri" panose="020F0502020204030204" pitchFamily="34" charset="0"/>
            <a:cs typeface="Calibri" panose="020F0502020204030204" pitchFamily="34" charset="0"/>
          </a:endParaRPr>
        </a:p>
      </dsp:txBody>
      <dsp:txXfrm>
        <a:off x="7089488" y="912848"/>
        <a:ext cx="34897" cy="6979"/>
      </dsp:txXfrm>
    </dsp:sp>
    <dsp:sp modelId="{F27947B8-1DF3-4486-97E2-8BB913FBC5D3}">
      <dsp:nvSpPr>
        <dsp:cNvPr id="0" name=""/>
        <dsp:cNvSpPr/>
      </dsp:nvSpPr>
      <dsp:spPr>
        <a:xfrm>
          <a:off x="3740534" y="5979"/>
          <a:ext cx="3034531" cy="1820718"/>
        </a:xfrm>
        <a:prstGeom prst="rect">
          <a:avLst/>
        </a:prstGeom>
        <a:no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755650">
            <a:lnSpc>
              <a:spcPct val="90000"/>
            </a:lnSpc>
            <a:spcBef>
              <a:spcPct val="0"/>
            </a:spcBef>
            <a:spcAft>
              <a:spcPct val="35000"/>
            </a:spcAft>
            <a:buNone/>
          </a:pPr>
          <a:r>
            <a:rPr lang="en-US" sz="1700" kern="1200" dirty="0">
              <a:solidFill>
                <a:sysClr val="windowText" lastClr="000000"/>
              </a:solidFill>
              <a:latin typeface="Calibri" panose="020F0502020204030204" pitchFamily="34" charset="0"/>
              <a:cs typeface="Calibri" panose="020F0502020204030204" pitchFamily="34" charset="0"/>
            </a:rPr>
            <a:t>Contractor will obtain quote(s) from approved vendor; district/charter must send buyer’s orders to STB for confirmation of order.</a:t>
          </a:r>
        </a:p>
      </dsp:txBody>
      <dsp:txXfrm>
        <a:off x="3740534" y="5979"/>
        <a:ext cx="3034531" cy="1820718"/>
      </dsp:txXfrm>
    </dsp:sp>
    <dsp:sp modelId="{3C1BC178-FC8E-462F-B160-177C5FDCFAF3}">
      <dsp:nvSpPr>
        <dsp:cNvPr id="0" name=""/>
        <dsp:cNvSpPr/>
      </dsp:nvSpPr>
      <dsp:spPr>
        <a:xfrm>
          <a:off x="1525326" y="1824897"/>
          <a:ext cx="7464946" cy="667342"/>
        </a:xfrm>
        <a:custGeom>
          <a:avLst/>
          <a:gdLst/>
          <a:ahLst/>
          <a:cxnLst/>
          <a:rect l="0" t="0" r="0" b="0"/>
          <a:pathLst>
            <a:path>
              <a:moveTo>
                <a:pt x="7464946" y="0"/>
              </a:moveTo>
              <a:lnTo>
                <a:pt x="7464946" y="350771"/>
              </a:lnTo>
              <a:lnTo>
                <a:pt x="0" y="350771"/>
              </a:lnTo>
              <a:lnTo>
                <a:pt x="0" y="667342"/>
              </a:lnTo>
            </a:path>
          </a:pathLst>
        </a:custGeom>
        <a:noFill/>
        <a:ln w="9525" cap="flat" cmpd="sng" algn="ctr">
          <a:solidFill>
            <a:srgbClr val="FF914D"/>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Calibri" panose="020F0502020204030204" pitchFamily="34" charset="0"/>
            <a:cs typeface="Calibri" panose="020F0502020204030204" pitchFamily="34" charset="0"/>
          </a:endParaRPr>
        </a:p>
      </dsp:txBody>
      <dsp:txXfrm>
        <a:off x="5070362" y="2155079"/>
        <a:ext cx="374875" cy="6979"/>
      </dsp:txXfrm>
    </dsp:sp>
    <dsp:sp modelId="{AD94506E-1B58-4B63-A822-8DC504755ABC}">
      <dsp:nvSpPr>
        <dsp:cNvPr id="0" name=""/>
        <dsp:cNvSpPr/>
      </dsp:nvSpPr>
      <dsp:spPr>
        <a:xfrm>
          <a:off x="7473007" y="5979"/>
          <a:ext cx="3034531" cy="1820718"/>
        </a:xfrm>
        <a:prstGeom prst="rect">
          <a:avLst/>
        </a:prstGeom>
        <a:no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755650">
            <a:lnSpc>
              <a:spcPct val="90000"/>
            </a:lnSpc>
            <a:spcBef>
              <a:spcPct val="0"/>
            </a:spcBef>
            <a:spcAft>
              <a:spcPct val="35000"/>
            </a:spcAft>
            <a:buNone/>
          </a:pPr>
          <a:r>
            <a:rPr lang="en-US" sz="1700" kern="1200" dirty="0">
              <a:solidFill>
                <a:sysClr val="windowText" lastClr="000000"/>
              </a:solidFill>
              <a:latin typeface="Calibri" panose="020F0502020204030204" pitchFamily="34" charset="0"/>
              <a:cs typeface="Calibri" panose="020F0502020204030204" pitchFamily="34" charset="0"/>
            </a:rPr>
            <a:t>New bus(es) must be inspected, have zonar tags installed, GPS installed, and district/charter must be listed as a lien holder on the title.</a:t>
          </a:r>
        </a:p>
      </dsp:txBody>
      <dsp:txXfrm>
        <a:off x="7473007" y="5979"/>
        <a:ext cx="3034531" cy="1820718"/>
      </dsp:txXfrm>
    </dsp:sp>
    <dsp:sp modelId="{1C933EB8-D0A2-4E5C-93CA-667E0AE96A1B}">
      <dsp:nvSpPr>
        <dsp:cNvPr id="0" name=""/>
        <dsp:cNvSpPr/>
      </dsp:nvSpPr>
      <dsp:spPr>
        <a:xfrm>
          <a:off x="3040792" y="3389279"/>
          <a:ext cx="667342" cy="91440"/>
        </a:xfrm>
        <a:custGeom>
          <a:avLst/>
          <a:gdLst/>
          <a:ahLst/>
          <a:cxnLst/>
          <a:rect l="0" t="0" r="0" b="0"/>
          <a:pathLst>
            <a:path>
              <a:moveTo>
                <a:pt x="0" y="45720"/>
              </a:moveTo>
              <a:lnTo>
                <a:pt x="667342" y="45720"/>
              </a:lnTo>
            </a:path>
          </a:pathLst>
        </a:custGeom>
        <a:noFill/>
        <a:ln w="9525" cap="flat" cmpd="sng" algn="ctr">
          <a:solidFill>
            <a:srgbClr val="FF914D"/>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Calibri" panose="020F0502020204030204" pitchFamily="34" charset="0"/>
            <a:cs typeface="Calibri" panose="020F0502020204030204" pitchFamily="34" charset="0"/>
          </a:endParaRPr>
        </a:p>
      </dsp:txBody>
      <dsp:txXfrm>
        <a:off x="3357014" y="3431509"/>
        <a:ext cx="34897" cy="6979"/>
      </dsp:txXfrm>
    </dsp:sp>
    <dsp:sp modelId="{CCD635F5-BF7A-4C1F-BB9E-FA9A2C836A08}">
      <dsp:nvSpPr>
        <dsp:cNvPr id="0" name=""/>
        <dsp:cNvSpPr/>
      </dsp:nvSpPr>
      <dsp:spPr>
        <a:xfrm>
          <a:off x="8061" y="2524640"/>
          <a:ext cx="3034531" cy="1820718"/>
        </a:xfrm>
        <a:prstGeom prst="rect">
          <a:avLst/>
        </a:prstGeom>
        <a:no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755650">
            <a:lnSpc>
              <a:spcPct val="90000"/>
            </a:lnSpc>
            <a:spcBef>
              <a:spcPct val="0"/>
            </a:spcBef>
            <a:spcAft>
              <a:spcPct val="35000"/>
            </a:spcAft>
            <a:buNone/>
          </a:pPr>
          <a:r>
            <a:rPr lang="en-US" sz="1700" kern="1200" dirty="0">
              <a:solidFill>
                <a:sysClr val="windowText" lastClr="000000"/>
              </a:solidFill>
              <a:latin typeface="Calibri" panose="020F0502020204030204" pitchFamily="34" charset="0"/>
              <a:cs typeface="Calibri" panose="020F0502020204030204" pitchFamily="34" charset="0"/>
            </a:rPr>
            <a:t>District/charter will submit BAR in OBMS when contractor receives bus and all applicable documentation is received. Fund 13000; Revenue 43206; Expenditure 54620.</a:t>
          </a:r>
        </a:p>
      </dsp:txBody>
      <dsp:txXfrm>
        <a:off x="8061" y="2524640"/>
        <a:ext cx="3034531" cy="1820718"/>
      </dsp:txXfrm>
    </dsp:sp>
    <dsp:sp modelId="{DDAFCF84-2EF3-4B89-A665-0E090A887AA2}">
      <dsp:nvSpPr>
        <dsp:cNvPr id="0" name=""/>
        <dsp:cNvSpPr/>
      </dsp:nvSpPr>
      <dsp:spPr>
        <a:xfrm>
          <a:off x="6773265" y="3389279"/>
          <a:ext cx="667342" cy="91440"/>
        </a:xfrm>
        <a:custGeom>
          <a:avLst/>
          <a:gdLst/>
          <a:ahLst/>
          <a:cxnLst/>
          <a:rect l="0" t="0" r="0" b="0"/>
          <a:pathLst>
            <a:path>
              <a:moveTo>
                <a:pt x="0" y="45720"/>
              </a:moveTo>
              <a:lnTo>
                <a:pt x="667342" y="45720"/>
              </a:lnTo>
            </a:path>
          </a:pathLst>
        </a:custGeom>
        <a:noFill/>
        <a:ln w="9525" cap="flat" cmpd="sng" algn="ctr">
          <a:solidFill>
            <a:srgbClr val="FF914D"/>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Calibri" panose="020F0502020204030204" pitchFamily="34" charset="0"/>
            <a:cs typeface="Calibri" panose="020F0502020204030204" pitchFamily="34" charset="0"/>
          </a:endParaRPr>
        </a:p>
      </dsp:txBody>
      <dsp:txXfrm>
        <a:off x="7089488" y="3431509"/>
        <a:ext cx="34897" cy="6979"/>
      </dsp:txXfrm>
    </dsp:sp>
    <dsp:sp modelId="{7B6F3A52-2D8C-490A-AE58-8FBD1565AB44}">
      <dsp:nvSpPr>
        <dsp:cNvPr id="0" name=""/>
        <dsp:cNvSpPr/>
      </dsp:nvSpPr>
      <dsp:spPr>
        <a:xfrm>
          <a:off x="3740534" y="2524640"/>
          <a:ext cx="3034531" cy="1820718"/>
        </a:xfrm>
        <a:prstGeom prst="rect">
          <a:avLst/>
        </a:prstGeom>
        <a:no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755650">
            <a:lnSpc>
              <a:spcPct val="90000"/>
            </a:lnSpc>
            <a:spcBef>
              <a:spcPct val="0"/>
            </a:spcBef>
            <a:spcAft>
              <a:spcPct val="35000"/>
            </a:spcAft>
            <a:buNone/>
          </a:pPr>
          <a:r>
            <a:rPr lang="en-US" sz="1700" kern="1200" dirty="0">
              <a:solidFill>
                <a:sysClr val="windowText" lastClr="000000"/>
              </a:solidFill>
              <a:latin typeface="Calibri" panose="020F0502020204030204" pitchFamily="34" charset="0"/>
              <a:cs typeface="Calibri" panose="020F0502020204030204" pitchFamily="34" charset="0"/>
            </a:rPr>
            <a:t>STB will review and approve BAR. Fiscal Grants Management approves the BAR and rental fee will be distributed in the transportation distribution.</a:t>
          </a:r>
        </a:p>
      </dsp:txBody>
      <dsp:txXfrm>
        <a:off x="3740534" y="2524640"/>
        <a:ext cx="3034531" cy="1820718"/>
      </dsp:txXfrm>
    </dsp:sp>
    <dsp:sp modelId="{DAD41B3D-D6AC-47F5-B6C1-803865B41E3D}">
      <dsp:nvSpPr>
        <dsp:cNvPr id="0" name=""/>
        <dsp:cNvSpPr/>
      </dsp:nvSpPr>
      <dsp:spPr>
        <a:xfrm>
          <a:off x="7473007" y="2524640"/>
          <a:ext cx="3034531" cy="1820718"/>
        </a:xfrm>
        <a:prstGeom prst="rect">
          <a:avLst/>
        </a:prstGeom>
        <a:no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755650">
            <a:lnSpc>
              <a:spcPct val="90000"/>
            </a:lnSpc>
            <a:spcBef>
              <a:spcPct val="0"/>
            </a:spcBef>
            <a:spcAft>
              <a:spcPct val="35000"/>
            </a:spcAft>
            <a:buNone/>
          </a:pPr>
          <a:r>
            <a:rPr lang="en-US" sz="1700" kern="1200" dirty="0">
              <a:solidFill>
                <a:sysClr val="windowText" lastClr="000000"/>
              </a:solidFill>
              <a:latin typeface="Calibri" panose="020F0502020204030204" pitchFamily="34" charset="0"/>
              <a:cs typeface="Calibri" panose="020F0502020204030204" pitchFamily="34" charset="0"/>
            </a:rPr>
            <a:t>Contractor receives rental fees for 5 years.</a:t>
          </a:r>
        </a:p>
      </dsp:txBody>
      <dsp:txXfrm>
        <a:off x="7473007" y="2524640"/>
        <a:ext cx="3034531" cy="18207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2857B-FD68-4DED-A8A8-F283F0712C05}">
      <dsp:nvSpPr>
        <dsp:cNvPr id="0" name=""/>
        <dsp:cNvSpPr/>
      </dsp:nvSpPr>
      <dsp:spPr>
        <a:xfrm rot="16200000">
          <a:off x="789920" y="1461343"/>
          <a:ext cx="411480" cy="1192113"/>
        </a:xfrm>
        <a:prstGeom prst="round2SameRect">
          <a:avLst/>
        </a:prstGeom>
        <a:solidFill>
          <a:srgbClr val="FF914D"/>
        </a:solidFill>
        <a:ln w="9525" cap="flat" cmpd="sng" algn="ctr">
          <a:solidFill>
            <a:schemeClr val="bg2"/>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dirty="0">
              <a:solidFill>
                <a:sysClr val="windowText" lastClr="000000"/>
              </a:solidFill>
            </a:rPr>
            <a:t>April</a:t>
          </a:r>
        </a:p>
      </dsp:txBody>
      <dsp:txXfrm rot="5400000">
        <a:off x="419691" y="1871747"/>
        <a:ext cx="1172026" cy="371306"/>
      </dsp:txXfrm>
    </dsp:sp>
    <dsp:sp modelId="{F8442394-1DEF-4E1B-A7D2-8B0AC514A2F9}">
      <dsp:nvSpPr>
        <dsp:cNvPr id="0" name=""/>
        <dsp:cNvSpPr/>
      </dsp:nvSpPr>
      <dsp:spPr>
        <a:xfrm>
          <a:off x="2232" y="0"/>
          <a:ext cx="1986855" cy="144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US" sz="1300" kern="1200" dirty="0">
              <a:solidFill>
                <a:sysClr val="windowText" lastClr="000000"/>
              </a:solidFill>
            </a:rPr>
            <a:t>FY25 Transportation Allocations (Planning Awards)</a:t>
          </a:r>
        </a:p>
      </dsp:txBody>
      <dsp:txXfrm>
        <a:off x="2232" y="0"/>
        <a:ext cx="1986855" cy="1440180"/>
      </dsp:txXfrm>
    </dsp:sp>
    <dsp:sp modelId="{845F29FC-F851-45C3-B9DF-88440F5ED5D4}">
      <dsp:nvSpPr>
        <dsp:cNvPr id="0" name=""/>
        <dsp:cNvSpPr/>
      </dsp:nvSpPr>
      <dsp:spPr>
        <a:xfrm>
          <a:off x="995660" y="1522475"/>
          <a:ext cx="0" cy="329184"/>
        </a:xfrm>
        <a:prstGeom prst="line">
          <a:avLst/>
        </a:prstGeom>
        <a:noFill/>
        <a:ln w="635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F5CB0EA-3105-4440-BFF0-0385234A9984}">
      <dsp:nvSpPr>
        <dsp:cNvPr id="0" name=""/>
        <dsp:cNvSpPr/>
      </dsp:nvSpPr>
      <dsp:spPr>
        <a:xfrm>
          <a:off x="954512" y="1440179"/>
          <a:ext cx="82296" cy="82296"/>
        </a:xfrm>
        <a:prstGeom prst="ellipse">
          <a:avLst/>
        </a:prstGeom>
        <a:solidFill>
          <a:srgbClr val="FF914D"/>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8CF6A84-4DA9-4384-A596-89DC38B46AA7}">
      <dsp:nvSpPr>
        <dsp:cNvPr id="0" name=""/>
        <dsp:cNvSpPr/>
      </dsp:nvSpPr>
      <dsp:spPr>
        <a:xfrm>
          <a:off x="1591716" y="1851660"/>
          <a:ext cx="1192113" cy="411480"/>
        </a:xfrm>
        <a:prstGeom prst="rect">
          <a:avLst/>
        </a:prstGeom>
        <a:solidFill>
          <a:srgbClr val="FF914D"/>
        </a:solidFill>
        <a:ln w="9525" cap="flat" cmpd="sng" algn="ctr">
          <a:solidFill>
            <a:schemeClr val="bg2"/>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dirty="0">
              <a:solidFill>
                <a:sysClr val="windowText" lastClr="000000"/>
              </a:solidFill>
            </a:rPr>
            <a:t>April</a:t>
          </a:r>
        </a:p>
      </dsp:txBody>
      <dsp:txXfrm>
        <a:off x="1591716" y="1851660"/>
        <a:ext cx="1192113" cy="411480"/>
      </dsp:txXfrm>
    </dsp:sp>
    <dsp:sp modelId="{9FB35013-41A4-4A81-81FB-1FC76943DF3A}">
      <dsp:nvSpPr>
        <dsp:cNvPr id="0" name=""/>
        <dsp:cNvSpPr/>
      </dsp:nvSpPr>
      <dsp:spPr>
        <a:xfrm>
          <a:off x="1194345" y="2674620"/>
          <a:ext cx="1986855" cy="144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a:lnSpc>
              <a:spcPct val="90000"/>
            </a:lnSpc>
            <a:spcBef>
              <a:spcPct val="0"/>
            </a:spcBef>
            <a:spcAft>
              <a:spcPct val="35000"/>
            </a:spcAft>
            <a:buNone/>
          </a:pPr>
          <a:r>
            <a:rPr lang="en-US" sz="1300" kern="1200" dirty="0">
              <a:solidFill>
                <a:sysClr val="windowText" lastClr="000000"/>
              </a:solidFill>
            </a:rPr>
            <a:t>Last month to submit BAR for rental fees</a:t>
          </a:r>
        </a:p>
      </dsp:txBody>
      <dsp:txXfrm>
        <a:off x="1194345" y="2674620"/>
        <a:ext cx="1986855" cy="1440180"/>
      </dsp:txXfrm>
    </dsp:sp>
    <dsp:sp modelId="{1DB4DD21-BA01-41A4-8056-4C350747AD62}">
      <dsp:nvSpPr>
        <dsp:cNvPr id="0" name=""/>
        <dsp:cNvSpPr/>
      </dsp:nvSpPr>
      <dsp:spPr>
        <a:xfrm>
          <a:off x="2187773" y="2263140"/>
          <a:ext cx="0" cy="329184"/>
        </a:xfrm>
        <a:prstGeom prst="line">
          <a:avLst/>
        </a:prstGeom>
        <a:noFill/>
        <a:ln w="635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3DB4B7B-37FF-484C-A794-67FB120A2685}">
      <dsp:nvSpPr>
        <dsp:cNvPr id="0" name=""/>
        <dsp:cNvSpPr/>
      </dsp:nvSpPr>
      <dsp:spPr>
        <a:xfrm>
          <a:off x="2146625" y="2592324"/>
          <a:ext cx="82296" cy="82296"/>
        </a:xfrm>
        <a:prstGeom prst="ellipse">
          <a:avLst/>
        </a:prstGeom>
        <a:solidFill>
          <a:srgbClr val="FF914D"/>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9EEE0F1-5B57-4B77-853B-119DAA46E3A2}">
      <dsp:nvSpPr>
        <dsp:cNvPr id="0" name=""/>
        <dsp:cNvSpPr/>
      </dsp:nvSpPr>
      <dsp:spPr>
        <a:xfrm>
          <a:off x="2783830" y="1851660"/>
          <a:ext cx="1192113" cy="411480"/>
        </a:xfrm>
        <a:prstGeom prst="rect">
          <a:avLst/>
        </a:prstGeom>
        <a:solidFill>
          <a:srgbClr val="FF914D"/>
        </a:solidFill>
        <a:ln w="9525" cap="flat" cmpd="sng" algn="ctr">
          <a:solidFill>
            <a:schemeClr val="bg2"/>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dirty="0">
              <a:solidFill>
                <a:sysClr val="windowText" lastClr="000000"/>
              </a:solidFill>
            </a:rPr>
            <a:t>May</a:t>
          </a:r>
        </a:p>
      </dsp:txBody>
      <dsp:txXfrm>
        <a:off x="2783830" y="1851660"/>
        <a:ext cx="1192113" cy="411480"/>
      </dsp:txXfrm>
    </dsp:sp>
    <dsp:sp modelId="{2A4C057F-467C-43E9-BDC1-8F9A9DDAECC1}">
      <dsp:nvSpPr>
        <dsp:cNvPr id="0" name=""/>
        <dsp:cNvSpPr/>
      </dsp:nvSpPr>
      <dsp:spPr>
        <a:xfrm>
          <a:off x="2386458" y="0"/>
          <a:ext cx="1986855" cy="144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US" sz="1300" kern="1200" dirty="0">
              <a:solidFill>
                <a:sysClr val="windowText" lastClr="000000"/>
              </a:solidFill>
            </a:rPr>
            <a:t>Final FY24 Distribution</a:t>
          </a:r>
        </a:p>
      </dsp:txBody>
      <dsp:txXfrm>
        <a:off x="2386458" y="0"/>
        <a:ext cx="1986855" cy="1440180"/>
      </dsp:txXfrm>
    </dsp:sp>
    <dsp:sp modelId="{3AF825AF-94F1-4DFD-8215-7E5FB2100AF5}">
      <dsp:nvSpPr>
        <dsp:cNvPr id="0" name=""/>
        <dsp:cNvSpPr/>
      </dsp:nvSpPr>
      <dsp:spPr>
        <a:xfrm>
          <a:off x="3379886" y="1522475"/>
          <a:ext cx="0" cy="329184"/>
        </a:xfrm>
        <a:prstGeom prst="line">
          <a:avLst/>
        </a:prstGeom>
        <a:noFill/>
        <a:ln w="635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EFE438F-3F40-4932-BAB2-938BB8517F03}">
      <dsp:nvSpPr>
        <dsp:cNvPr id="0" name=""/>
        <dsp:cNvSpPr/>
      </dsp:nvSpPr>
      <dsp:spPr>
        <a:xfrm>
          <a:off x="3338738" y="1440179"/>
          <a:ext cx="82296" cy="82296"/>
        </a:xfrm>
        <a:prstGeom prst="ellipse">
          <a:avLst/>
        </a:prstGeom>
        <a:solidFill>
          <a:srgbClr val="FF914D"/>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968D805-B105-4D7C-8207-69CBE05B61E2}">
      <dsp:nvSpPr>
        <dsp:cNvPr id="0" name=""/>
        <dsp:cNvSpPr/>
      </dsp:nvSpPr>
      <dsp:spPr>
        <a:xfrm>
          <a:off x="3975943" y="1851660"/>
          <a:ext cx="1192113" cy="411480"/>
        </a:xfrm>
        <a:prstGeom prst="rect">
          <a:avLst/>
        </a:prstGeom>
        <a:solidFill>
          <a:srgbClr val="FF914D"/>
        </a:solidFill>
        <a:ln w="9525" cap="flat" cmpd="sng" algn="ctr">
          <a:solidFill>
            <a:schemeClr val="bg2"/>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dirty="0">
              <a:solidFill>
                <a:sysClr val="windowText" lastClr="000000"/>
              </a:solidFill>
            </a:rPr>
            <a:t>14 June</a:t>
          </a:r>
        </a:p>
      </dsp:txBody>
      <dsp:txXfrm>
        <a:off x="3975943" y="1851660"/>
        <a:ext cx="1192113" cy="411480"/>
      </dsp:txXfrm>
    </dsp:sp>
    <dsp:sp modelId="{88AEB94A-0EAE-4B3F-8CD1-CCA65EEAFCED}">
      <dsp:nvSpPr>
        <dsp:cNvPr id="0" name=""/>
        <dsp:cNvSpPr/>
      </dsp:nvSpPr>
      <dsp:spPr>
        <a:xfrm>
          <a:off x="3578572" y="2674620"/>
          <a:ext cx="1986855" cy="144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a:lnSpc>
              <a:spcPct val="90000"/>
            </a:lnSpc>
            <a:spcBef>
              <a:spcPct val="0"/>
            </a:spcBef>
            <a:spcAft>
              <a:spcPct val="35000"/>
            </a:spcAft>
            <a:buNone/>
          </a:pPr>
          <a:r>
            <a:rPr lang="en-US" sz="1300" kern="1200" dirty="0">
              <a:solidFill>
                <a:sysClr val="windowText" lastClr="000000"/>
              </a:solidFill>
            </a:rPr>
            <a:t>School bus contracts due to STB</a:t>
          </a:r>
        </a:p>
      </dsp:txBody>
      <dsp:txXfrm>
        <a:off x="3578572" y="2674620"/>
        <a:ext cx="1986855" cy="1440180"/>
      </dsp:txXfrm>
    </dsp:sp>
    <dsp:sp modelId="{FDFC37E7-FB51-417F-A25E-0561982945C4}">
      <dsp:nvSpPr>
        <dsp:cNvPr id="0" name=""/>
        <dsp:cNvSpPr/>
      </dsp:nvSpPr>
      <dsp:spPr>
        <a:xfrm>
          <a:off x="4571999" y="2263140"/>
          <a:ext cx="0" cy="329184"/>
        </a:xfrm>
        <a:prstGeom prst="line">
          <a:avLst/>
        </a:prstGeom>
        <a:noFill/>
        <a:ln w="635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E6F5EE8-5D9E-449D-9246-F546B92A6178}">
      <dsp:nvSpPr>
        <dsp:cNvPr id="0" name=""/>
        <dsp:cNvSpPr/>
      </dsp:nvSpPr>
      <dsp:spPr>
        <a:xfrm>
          <a:off x="4530851" y="2592324"/>
          <a:ext cx="82296" cy="82296"/>
        </a:xfrm>
        <a:prstGeom prst="ellipse">
          <a:avLst/>
        </a:prstGeom>
        <a:solidFill>
          <a:srgbClr val="FF914D"/>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2C90BFEC-F6D6-4865-9EB2-C5C2F4D0445D}">
      <dsp:nvSpPr>
        <dsp:cNvPr id="0" name=""/>
        <dsp:cNvSpPr/>
      </dsp:nvSpPr>
      <dsp:spPr>
        <a:xfrm>
          <a:off x="5168056" y="1851660"/>
          <a:ext cx="1192113" cy="411480"/>
        </a:xfrm>
        <a:prstGeom prst="rect">
          <a:avLst/>
        </a:prstGeom>
        <a:solidFill>
          <a:srgbClr val="FF914D"/>
        </a:solidFill>
        <a:ln w="9525" cap="flat" cmpd="sng" algn="ctr">
          <a:solidFill>
            <a:schemeClr val="bg2"/>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dirty="0">
              <a:solidFill>
                <a:sysClr val="windowText" lastClr="000000"/>
              </a:solidFill>
            </a:rPr>
            <a:t>July</a:t>
          </a:r>
        </a:p>
      </dsp:txBody>
      <dsp:txXfrm>
        <a:off x="5168056" y="1851660"/>
        <a:ext cx="1192113" cy="411480"/>
      </dsp:txXfrm>
    </dsp:sp>
    <dsp:sp modelId="{336D9C41-DF90-467B-9B9C-27E0869446F5}">
      <dsp:nvSpPr>
        <dsp:cNvPr id="0" name=""/>
        <dsp:cNvSpPr/>
      </dsp:nvSpPr>
      <dsp:spPr>
        <a:xfrm>
          <a:off x="4770685" y="0"/>
          <a:ext cx="1986855" cy="144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US" sz="1300" kern="1200" dirty="0">
              <a:solidFill>
                <a:sysClr val="windowText" lastClr="000000"/>
              </a:solidFill>
            </a:rPr>
            <a:t>School bus replacement letters sent out</a:t>
          </a:r>
        </a:p>
      </dsp:txBody>
      <dsp:txXfrm>
        <a:off x="4770685" y="0"/>
        <a:ext cx="1986855" cy="1440180"/>
      </dsp:txXfrm>
    </dsp:sp>
    <dsp:sp modelId="{0C77E6FE-D210-46CC-A4AE-44857B59B599}">
      <dsp:nvSpPr>
        <dsp:cNvPr id="0" name=""/>
        <dsp:cNvSpPr/>
      </dsp:nvSpPr>
      <dsp:spPr>
        <a:xfrm>
          <a:off x="5764113" y="1522475"/>
          <a:ext cx="0" cy="329184"/>
        </a:xfrm>
        <a:prstGeom prst="line">
          <a:avLst/>
        </a:prstGeom>
        <a:noFill/>
        <a:ln w="635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3177ADF-7BB1-4CE4-AFDF-0348724D6FE3}">
      <dsp:nvSpPr>
        <dsp:cNvPr id="0" name=""/>
        <dsp:cNvSpPr/>
      </dsp:nvSpPr>
      <dsp:spPr>
        <a:xfrm>
          <a:off x="5722965" y="1440179"/>
          <a:ext cx="82296" cy="82296"/>
        </a:xfrm>
        <a:prstGeom prst="ellipse">
          <a:avLst/>
        </a:prstGeom>
        <a:solidFill>
          <a:srgbClr val="FF914D"/>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8A7F680-93A6-4BA2-A7A1-57885C8444D9}">
      <dsp:nvSpPr>
        <dsp:cNvPr id="0" name=""/>
        <dsp:cNvSpPr/>
      </dsp:nvSpPr>
      <dsp:spPr>
        <a:xfrm>
          <a:off x="6360169" y="1851660"/>
          <a:ext cx="1192113" cy="411480"/>
        </a:xfrm>
        <a:prstGeom prst="rect">
          <a:avLst/>
        </a:prstGeom>
        <a:solidFill>
          <a:srgbClr val="FF914D"/>
        </a:solidFill>
        <a:ln w="9525" cap="flat" cmpd="sng" algn="ctr">
          <a:solidFill>
            <a:schemeClr val="bg2"/>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dirty="0">
              <a:solidFill>
                <a:sysClr val="windowText" lastClr="000000"/>
              </a:solidFill>
            </a:rPr>
            <a:t>August</a:t>
          </a:r>
        </a:p>
      </dsp:txBody>
      <dsp:txXfrm>
        <a:off x="6360169" y="1851660"/>
        <a:ext cx="1192113" cy="411480"/>
      </dsp:txXfrm>
    </dsp:sp>
    <dsp:sp modelId="{D57EB515-C342-4F61-88B3-086AAB5237BA}">
      <dsp:nvSpPr>
        <dsp:cNvPr id="0" name=""/>
        <dsp:cNvSpPr/>
      </dsp:nvSpPr>
      <dsp:spPr>
        <a:xfrm>
          <a:off x="5962798" y="2674620"/>
          <a:ext cx="1986855" cy="144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a:lnSpc>
              <a:spcPct val="90000"/>
            </a:lnSpc>
            <a:spcBef>
              <a:spcPct val="0"/>
            </a:spcBef>
            <a:spcAft>
              <a:spcPct val="35000"/>
            </a:spcAft>
            <a:buNone/>
          </a:pPr>
          <a:r>
            <a:rPr lang="en-US" sz="1300" kern="1200" dirty="0">
              <a:solidFill>
                <a:sysClr val="windowText" lastClr="000000"/>
              </a:solidFill>
            </a:rPr>
            <a:t>New buses shall be placed on order</a:t>
          </a:r>
        </a:p>
      </dsp:txBody>
      <dsp:txXfrm>
        <a:off x="5962798" y="2674620"/>
        <a:ext cx="1986855" cy="1440180"/>
      </dsp:txXfrm>
    </dsp:sp>
    <dsp:sp modelId="{76D592F3-34C1-4754-B793-CDB07E19C787}">
      <dsp:nvSpPr>
        <dsp:cNvPr id="0" name=""/>
        <dsp:cNvSpPr/>
      </dsp:nvSpPr>
      <dsp:spPr>
        <a:xfrm>
          <a:off x="6956226" y="2263140"/>
          <a:ext cx="0" cy="329184"/>
        </a:xfrm>
        <a:prstGeom prst="line">
          <a:avLst/>
        </a:prstGeom>
        <a:noFill/>
        <a:ln w="635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35BD7AD-263C-4B8B-90B4-F650670EF886}">
      <dsp:nvSpPr>
        <dsp:cNvPr id="0" name=""/>
        <dsp:cNvSpPr/>
      </dsp:nvSpPr>
      <dsp:spPr>
        <a:xfrm>
          <a:off x="6915078" y="2592324"/>
          <a:ext cx="82296" cy="82296"/>
        </a:xfrm>
        <a:prstGeom prst="ellipse">
          <a:avLst/>
        </a:prstGeom>
        <a:solidFill>
          <a:srgbClr val="FF914D"/>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BF96C99-B777-4E2D-A84E-52942B991CA0}">
      <dsp:nvSpPr>
        <dsp:cNvPr id="0" name=""/>
        <dsp:cNvSpPr/>
      </dsp:nvSpPr>
      <dsp:spPr>
        <a:xfrm rot="5400000">
          <a:off x="7942599" y="1461343"/>
          <a:ext cx="411480" cy="1192113"/>
        </a:xfrm>
        <a:prstGeom prst="round2SameRect">
          <a:avLst/>
        </a:prstGeom>
        <a:solidFill>
          <a:srgbClr val="FF914D"/>
        </a:solidFill>
        <a:ln w="9525" cap="flat" cmpd="sng" algn="ctr">
          <a:solidFill>
            <a:schemeClr val="bg2"/>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dirty="0">
              <a:solidFill>
                <a:sysClr val="windowText" lastClr="000000"/>
              </a:solidFill>
            </a:rPr>
            <a:t>August</a:t>
          </a:r>
        </a:p>
      </dsp:txBody>
      <dsp:txXfrm rot="-5400000">
        <a:off x="7552283" y="1871747"/>
        <a:ext cx="1172026" cy="371306"/>
      </dsp:txXfrm>
    </dsp:sp>
    <dsp:sp modelId="{0A52A82D-0180-40CD-A5F7-01D9254C1631}">
      <dsp:nvSpPr>
        <dsp:cNvPr id="0" name=""/>
        <dsp:cNvSpPr/>
      </dsp:nvSpPr>
      <dsp:spPr>
        <a:xfrm>
          <a:off x="7154912" y="0"/>
          <a:ext cx="1986855" cy="144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US" sz="1300" kern="1200" dirty="0">
              <a:solidFill>
                <a:sysClr val="windowText" lastClr="000000"/>
              </a:solidFill>
            </a:rPr>
            <a:t>Final expenditure reports and list of unliquidated obligations must be submitted to STB</a:t>
          </a:r>
        </a:p>
      </dsp:txBody>
      <dsp:txXfrm>
        <a:off x="7154912" y="0"/>
        <a:ext cx="1986855" cy="1440180"/>
      </dsp:txXfrm>
    </dsp:sp>
    <dsp:sp modelId="{40A02ED5-7CDB-4AE5-93D0-8F63A1D4372B}">
      <dsp:nvSpPr>
        <dsp:cNvPr id="0" name=""/>
        <dsp:cNvSpPr/>
      </dsp:nvSpPr>
      <dsp:spPr>
        <a:xfrm>
          <a:off x="8148339" y="1522475"/>
          <a:ext cx="0" cy="329184"/>
        </a:xfrm>
        <a:prstGeom prst="line">
          <a:avLst/>
        </a:prstGeom>
        <a:noFill/>
        <a:ln w="635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BDBC7E6-F86D-497B-A95D-CDA37F94A5E8}">
      <dsp:nvSpPr>
        <dsp:cNvPr id="0" name=""/>
        <dsp:cNvSpPr/>
      </dsp:nvSpPr>
      <dsp:spPr>
        <a:xfrm>
          <a:off x="8107191" y="1440179"/>
          <a:ext cx="82296" cy="82296"/>
        </a:xfrm>
        <a:prstGeom prst="ellipse">
          <a:avLst/>
        </a:prstGeom>
        <a:solidFill>
          <a:srgbClr val="FF914D"/>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3E7250-1AD7-AE3A-4DA8-2A0C7823D75B}"/>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a:extLst>
              <a:ext uri="{FF2B5EF4-FFF2-40B4-BE49-F238E27FC236}">
                <a16:creationId xmlns:a16="http://schemas.microsoft.com/office/drawing/2014/main" id="{2F71EA57-8D7E-9C93-5C06-25E1EBF24A41}"/>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8EBACA48-C7F4-4E57-8CBF-4AB0B456DA2C}" type="datetimeFigureOut">
              <a:rPr lang="en-US" smtClean="0"/>
              <a:t>3/19/2024</a:t>
            </a:fld>
            <a:endParaRPr lang="en-US"/>
          </a:p>
        </p:txBody>
      </p:sp>
      <p:sp>
        <p:nvSpPr>
          <p:cNvPr id="4" name="Footer Placeholder 3">
            <a:extLst>
              <a:ext uri="{FF2B5EF4-FFF2-40B4-BE49-F238E27FC236}">
                <a16:creationId xmlns:a16="http://schemas.microsoft.com/office/drawing/2014/main" id="{35853A04-7963-46F5-B675-2B79E13276DB}"/>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B5182CD-F4BF-7526-D1BC-F91F23573F9F}"/>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F71CA9BE-4A30-4861-A435-F089B9CB8AF1}" type="slidenum">
              <a:rPr lang="en-US" smtClean="0"/>
              <a:t>‹#›</a:t>
            </a:fld>
            <a:endParaRPr lang="en-US"/>
          </a:p>
        </p:txBody>
      </p:sp>
    </p:spTree>
    <p:extLst>
      <p:ext uri="{BB962C8B-B14F-4D97-AF65-F5344CB8AC3E}">
        <p14:creationId xmlns:p14="http://schemas.microsoft.com/office/powerpoint/2010/main" val="398616129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3043343" cy="467072"/>
          </a:xfrm>
          <a:prstGeom prst="rect">
            <a:avLst/>
          </a:prstGeom>
          <a:noFill/>
          <a:ln>
            <a:noFill/>
          </a:ln>
        </p:spPr>
        <p:txBody>
          <a:bodyPr spcFirstLastPara="1" wrap="square" lIns="93308" tIns="46641" rIns="93308" bIns="46641"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dirty="0"/>
          </a:p>
        </p:txBody>
      </p:sp>
      <p:sp>
        <p:nvSpPr>
          <p:cNvPr id="4" name="Google Shape;4;n"/>
          <p:cNvSpPr txBox="1">
            <a:spLocks noGrp="1"/>
          </p:cNvSpPr>
          <p:nvPr>
            <p:ph type="dt" idx="10"/>
          </p:nvPr>
        </p:nvSpPr>
        <p:spPr>
          <a:xfrm>
            <a:off x="3978132" y="1"/>
            <a:ext cx="3043343" cy="467072"/>
          </a:xfrm>
          <a:prstGeom prst="rect">
            <a:avLst/>
          </a:prstGeom>
          <a:noFill/>
          <a:ln>
            <a:noFill/>
          </a:ln>
        </p:spPr>
        <p:txBody>
          <a:bodyPr spcFirstLastPara="1" wrap="square" lIns="93308" tIns="46641" rIns="93308" bIns="46641"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dirty="0"/>
          </a:p>
        </p:txBody>
      </p:sp>
      <p:sp>
        <p:nvSpPr>
          <p:cNvPr id="5" name="Google Shape;5;n"/>
          <p:cNvSpPr>
            <a:spLocks noGrp="1" noRot="1" noChangeAspect="1"/>
          </p:cNvSpPr>
          <p:nvPr>
            <p:ph type="sldImg" idx="3"/>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2310" y="4480004"/>
            <a:ext cx="5618480" cy="3665459"/>
          </a:xfrm>
          <a:prstGeom prst="rect">
            <a:avLst/>
          </a:prstGeom>
          <a:noFill/>
          <a:ln>
            <a:noFill/>
          </a:ln>
        </p:spPr>
        <p:txBody>
          <a:bodyPr spcFirstLastPara="1" wrap="square" lIns="93308" tIns="46641" rIns="93308" bIns="46641"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9pPr>
          </a:lstStyle>
          <a:p>
            <a:endParaRPr/>
          </a:p>
        </p:txBody>
      </p:sp>
      <p:sp>
        <p:nvSpPr>
          <p:cNvPr id="7" name="Google Shape;7;n"/>
          <p:cNvSpPr txBox="1">
            <a:spLocks noGrp="1"/>
          </p:cNvSpPr>
          <p:nvPr>
            <p:ph type="ftr" idx="11"/>
          </p:nvPr>
        </p:nvSpPr>
        <p:spPr>
          <a:xfrm>
            <a:off x="0" y="8842030"/>
            <a:ext cx="3043343" cy="467071"/>
          </a:xfrm>
          <a:prstGeom prst="rect">
            <a:avLst/>
          </a:prstGeom>
          <a:noFill/>
          <a:ln>
            <a:noFill/>
          </a:ln>
        </p:spPr>
        <p:txBody>
          <a:bodyPr spcFirstLastPara="1" wrap="square" lIns="93308" tIns="46641" rIns="93308" bIns="46641"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dirty="0"/>
          </a:p>
        </p:txBody>
      </p:sp>
      <p:sp>
        <p:nvSpPr>
          <p:cNvPr id="8" name="Google Shape;8;n"/>
          <p:cNvSpPr txBox="1">
            <a:spLocks noGrp="1"/>
          </p:cNvSpPr>
          <p:nvPr>
            <p:ph type="sldNum" idx="12"/>
          </p:nvPr>
        </p:nvSpPr>
        <p:spPr>
          <a:xfrm>
            <a:off x="3978132" y="8842030"/>
            <a:ext cx="3043343" cy="467071"/>
          </a:xfrm>
          <a:prstGeom prst="rect">
            <a:avLst/>
          </a:prstGeom>
          <a:noFill/>
          <a:ln>
            <a:noFill/>
          </a:ln>
        </p:spPr>
        <p:txBody>
          <a:bodyPr spcFirstLastPara="1" wrap="square" lIns="93308" tIns="46641" rIns="93308" bIns="46641" anchor="b" anchorCtr="0">
            <a:noAutofit/>
          </a:bodyPr>
          <a:lstStyle/>
          <a:p>
            <a:pPr algn="r">
              <a:buSzPts val="1200"/>
            </a:pPr>
            <a:fld id="{00000000-1234-1234-1234-123412341234}" type="slidenum">
              <a:rPr lang="en-US" sz="1200" smtClean="0">
                <a:solidFill>
                  <a:schemeClr val="dk1"/>
                </a:solidFill>
                <a:latin typeface="Book Antiqua"/>
                <a:ea typeface="Book Antiqua"/>
                <a:cs typeface="Book Antiqua"/>
                <a:sym typeface="Book Antiqua"/>
              </a:rPr>
              <a:pPr algn="r">
                <a:buSzPts val="1200"/>
              </a:pPr>
              <a:t>‹#›</a:t>
            </a:fld>
            <a:endParaRPr lang="en-US" sz="1200" dirty="0">
              <a:solidFill>
                <a:schemeClr val="dk1"/>
              </a:solidFill>
              <a:latin typeface="Book Antiqua"/>
              <a:ea typeface="Book Antiqua"/>
              <a:cs typeface="Book Antiqua"/>
              <a:sym typeface="Book Antiqua"/>
            </a:endParaRPr>
          </a:p>
        </p:txBody>
      </p:sp>
    </p:spTree>
  </p:cSld>
  <p:clrMap bg1="lt1" tx1="dk1" bg2="dk2" tx2="lt2" accent1="accent1" accent2="accent2" accent3="accent3" accent4="accent4" accent5="accent5" accent6="accent6" hlink="hlink" folHlink="folHlink"/>
  <p:hf sldNum="0"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702310" y="4480004"/>
            <a:ext cx="5618480" cy="3665459"/>
          </a:xfrm>
          <a:prstGeom prst="rect">
            <a:avLst/>
          </a:prstGeom>
          <a:noFill/>
          <a:ln>
            <a:noFill/>
          </a:ln>
        </p:spPr>
        <p:txBody>
          <a:bodyPr spcFirstLastPara="1" wrap="square" lIns="93308" tIns="46641" rIns="93308" bIns="46641" anchor="t" anchorCtr="0">
            <a:noAutofit/>
          </a:bodyPr>
          <a:lstStyle/>
          <a:p>
            <a:pPr marL="0" indent="0">
              <a:lnSpc>
                <a:spcPct val="115000"/>
              </a:lnSpc>
              <a:buClr>
                <a:schemeClr val="dk2"/>
              </a:buClr>
              <a:buSzPts val="1100"/>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2:notes"/>
          <p:cNvSpPr txBox="1">
            <a:spLocks noGrp="1"/>
          </p:cNvSpPr>
          <p:nvPr>
            <p:ph type="body" idx="1"/>
          </p:nvPr>
        </p:nvSpPr>
        <p:spPr>
          <a:xfrm>
            <a:off x="702310" y="4480005"/>
            <a:ext cx="5618480" cy="3665611"/>
          </a:xfrm>
          <a:prstGeom prst="rect">
            <a:avLst/>
          </a:prstGeom>
          <a:noFill/>
          <a:ln>
            <a:noFill/>
          </a:ln>
        </p:spPr>
        <p:txBody>
          <a:bodyPr spcFirstLastPara="1" wrap="square" lIns="93308" tIns="46641" rIns="93308" bIns="46641" anchor="t" anchorCtr="0">
            <a:noAutofit/>
          </a:bodyPr>
          <a:lstStyle/>
          <a:p>
            <a:pPr marL="0" indent="0"/>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5f9dcab8b2_0_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15f9dcab8b2_0_3:notes"/>
          <p:cNvSpPr txBox="1">
            <a:spLocks noGrp="1"/>
          </p:cNvSpPr>
          <p:nvPr>
            <p:ph type="body" idx="1"/>
          </p:nvPr>
        </p:nvSpPr>
        <p:spPr>
          <a:xfrm>
            <a:off x="702310" y="4480005"/>
            <a:ext cx="5618480" cy="3665611"/>
          </a:xfrm>
          <a:prstGeom prst="rect">
            <a:avLst/>
          </a:prstGeom>
          <a:noFill/>
          <a:ln>
            <a:noFill/>
          </a:ln>
        </p:spPr>
        <p:txBody>
          <a:bodyPr spcFirstLastPara="1" wrap="square" lIns="93308" tIns="46641" rIns="93308" bIns="46641" anchor="t" anchorCtr="0">
            <a:noAutofit/>
          </a:bodyPr>
          <a:lstStyle/>
          <a:p>
            <a:pPr marL="0" indent="0">
              <a:lnSpc>
                <a:spcPct val="115000"/>
              </a:lnSpc>
              <a:spcBef>
                <a:spcPts val="1123"/>
              </a:spcBef>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835677A3-F615-0D58-39B3-42EA84A79DCE}"/>
            </a:ext>
          </a:extLst>
        </p:cNvPr>
        <p:cNvGrpSpPr/>
        <p:nvPr/>
      </p:nvGrpSpPr>
      <p:grpSpPr>
        <a:xfrm>
          <a:off x="0" y="0"/>
          <a:ext cx="0" cy="0"/>
          <a:chOff x="0" y="0"/>
          <a:chExt cx="0" cy="0"/>
        </a:xfrm>
      </p:grpSpPr>
      <p:sp>
        <p:nvSpPr>
          <p:cNvPr id="146" name="Google Shape;146;g15f9dcab8b2_0_3:notes">
            <a:extLst>
              <a:ext uri="{FF2B5EF4-FFF2-40B4-BE49-F238E27FC236}">
                <a16:creationId xmlns:a16="http://schemas.microsoft.com/office/drawing/2014/main" id="{5043353C-7253-8827-B689-502E382BB5EE}"/>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15f9dcab8b2_0_3:notes">
            <a:extLst>
              <a:ext uri="{FF2B5EF4-FFF2-40B4-BE49-F238E27FC236}">
                <a16:creationId xmlns:a16="http://schemas.microsoft.com/office/drawing/2014/main" id="{1FB392C6-1F22-53AA-3395-CD65080B900F}"/>
              </a:ext>
            </a:extLst>
          </p:cNvPr>
          <p:cNvSpPr txBox="1">
            <a:spLocks noGrp="1"/>
          </p:cNvSpPr>
          <p:nvPr>
            <p:ph type="body" idx="1"/>
          </p:nvPr>
        </p:nvSpPr>
        <p:spPr>
          <a:xfrm>
            <a:off x="702310" y="4480005"/>
            <a:ext cx="5618480" cy="3665611"/>
          </a:xfrm>
          <a:prstGeom prst="rect">
            <a:avLst/>
          </a:prstGeom>
          <a:noFill/>
          <a:ln>
            <a:noFill/>
          </a:ln>
        </p:spPr>
        <p:txBody>
          <a:bodyPr spcFirstLastPara="1" wrap="square" lIns="93308" tIns="46641" rIns="93308" bIns="46641" anchor="t" anchorCtr="0">
            <a:noAutofit/>
          </a:bodyPr>
          <a:lstStyle/>
          <a:p>
            <a:pPr marL="0" indent="0">
              <a:lnSpc>
                <a:spcPct val="115000"/>
              </a:lnSpc>
              <a:spcBef>
                <a:spcPts val="1123"/>
              </a:spcBef>
            </a:pPr>
            <a:endParaRPr dirty="0"/>
          </a:p>
        </p:txBody>
      </p:sp>
    </p:spTree>
    <p:extLst>
      <p:ext uri="{BB962C8B-B14F-4D97-AF65-F5344CB8AC3E}">
        <p14:creationId xmlns:p14="http://schemas.microsoft.com/office/powerpoint/2010/main" val="2305792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443738B4-D649-28DB-DAC5-331B450E5CB5}"/>
            </a:ext>
          </a:extLst>
        </p:cNvPr>
        <p:cNvGrpSpPr/>
        <p:nvPr/>
      </p:nvGrpSpPr>
      <p:grpSpPr>
        <a:xfrm>
          <a:off x="0" y="0"/>
          <a:ext cx="0" cy="0"/>
          <a:chOff x="0" y="0"/>
          <a:chExt cx="0" cy="0"/>
        </a:xfrm>
      </p:grpSpPr>
      <p:sp>
        <p:nvSpPr>
          <p:cNvPr id="146" name="Google Shape;146;g15f9dcab8b2_0_3:notes">
            <a:extLst>
              <a:ext uri="{FF2B5EF4-FFF2-40B4-BE49-F238E27FC236}">
                <a16:creationId xmlns:a16="http://schemas.microsoft.com/office/drawing/2014/main" id="{C221DEA8-2000-EA1C-71F0-A70D88D964E3}"/>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15f9dcab8b2_0_3:notes">
            <a:extLst>
              <a:ext uri="{FF2B5EF4-FFF2-40B4-BE49-F238E27FC236}">
                <a16:creationId xmlns:a16="http://schemas.microsoft.com/office/drawing/2014/main" id="{874FF362-1F69-EAA4-DE18-19EE80EDEECA}"/>
              </a:ext>
            </a:extLst>
          </p:cNvPr>
          <p:cNvSpPr txBox="1">
            <a:spLocks noGrp="1"/>
          </p:cNvSpPr>
          <p:nvPr>
            <p:ph type="body" idx="1"/>
          </p:nvPr>
        </p:nvSpPr>
        <p:spPr>
          <a:xfrm>
            <a:off x="702310" y="4480005"/>
            <a:ext cx="5618480" cy="3665611"/>
          </a:xfrm>
          <a:prstGeom prst="rect">
            <a:avLst/>
          </a:prstGeom>
          <a:noFill/>
          <a:ln>
            <a:noFill/>
          </a:ln>
        </p:spPr>
        <p:txBody>
          <a:bodyPr spcFirstLastPara="1" wrap="square" lIns="93308" tIns="46641" rIns="93308" bIns="46641" anchor="t" anchorCtr="0">
            <a:noAutofit/>
          </a:bodyPr>
          <a:lstStyle/>
          <a:p>
            <a:pPr marL="0" indent="0">
              <a:lnSpc>
                <a:spcPct val="115000"/>
              </a:lnSpc>
              <a:spcBef>
                <a:spcPts val="1123"/>
              </a:spcBef>
            </a:pPr>
            <a:endParaRPr dirty="0"/>
          </a:p>
        </p:txBody>
      </p:sp>
    </p:spTree>
    <p:extLst>
      <p:ext uri="{BB962C8B-B14F-4D97-AF65-F5344CB8AC3E}">
        <p14:creationId xmlns:p14="http://schemas.microsoft.com/office/powerpoint/2010/main" val="1872926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02851C25-6AE2-834B-E0ED-F22972DA740D}"/>
            </a:ext>
          </a:extLst>
        </p:cNvPr>
        <p:cNvGrpSpPr/>
        <p:nvPr/>
      </p:nvGrpSpPr>
      <p:grpSpPr>
        <a:xfrm>
          <a:off x="0" y="0"/>
          <a:ext cx="0" cy="0"/>
          <a:chOff x="0" y="0"/>
          <a:chExt cx="0" cy="0"/>
        </a:xfrm>
      </p:grpSpPr>
      <p:sp>
        <p:nvSpPr>
          <p:cNvPr id="146" name="Google Shape;146;g15f9dcab8b2_0_3:notes">
            <a:extLst>
              <a:ext uri="{FF2B5EF4-FFF2-40B4-BE49-F238E27FC236}">
                <a16:creationId xmlns:a16="http://schemas.microsoft.com/office/drawing/2014/main" id="{4C7AB3BF-DE5D-E352-047A-A5DDFFB173FA}"/>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15f9dcab8b2_0_3:notes">
            <a:extLst>
              <a:ext uri="{FF2B5EF4-FFF2-40B4-BE49-F238E27FC236}">
                <a16:creationId xmlns:a16="http://schemas.microsoft.com/office/drawing/2014/main" id="{1EF87103-EFF5-7B21-E66D-0946880B9F4F}"/>
              </a:ext>
            </a:extLst>
          </p:cNvPr>
          <p:cNvSpPr txBox="1">
            <a:spLocks noGrp="1"/>
          </p:cNvSpPr>
          <p:nvPr>
            <p:ph type="body" idx="1"/>
          </p:nvPr>
        </p:nvSpPr>
        <p:spPr>
          <a:xfrm>
            <a:off x="702310" y="4480005"/>
            <a:ext cx="5618480" cy="3665611"/>
          </a:xfrm>
          <a:prstGeom prst="rect">
            <a:avLst/>
          </a:prstGeom>
          <a:noFill/>
          <a:ln>
            <a:noFill/>
          </a:ln>
        </p:spPr>
        <p:txBody>
          <a:bodyPr spcFirstLastPara="1" wrap="square" lIns="93308" tIns="46641" rIns="93308" bIns="46641" anchor="t" anchorCtr="0">
            <a:noAutofit/>
          </a:bodyPr>
          <a:lstStyle/>
          <a:p>
            <a:pPr marL="0" indent="0">
              <a:lnSpc>
                <a:spcPct val="115000"/>
              </a:lnSpc>
              <a:spcBef>
                <a:spcPts val="1123"/>
              </a:spcBef>
            </a:pPr>
            <a:endParaRPr dirty="0"/>
          </a:p>
        </p:txBody>
      </p:sp>
    </p:spTree>
    <p:extLst>
      <p:ext uri="{BB962C8B-B14F-4D97-AF65-F5344CB8AC3E}">
        <p14:creationId xmlns:p14="http://schemas.microsoft.com/office/powerpoint/2010/main" val="4118900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2A355F39-6CE7-84D6-3BB4-97E5F56B829C}"/>
            </a:ext>
          </a:extLst>
        </p:cNvPr>
        <p:cNvGrpSpPr/>
        <p:nvPr/>
      </p:nvGrpSpPr>
      <p:grpSpPr>
        <a:xfrm>
          <a:off x="0" y="0"/>
          <a:ext cx="0" cy="0"/>
          <a:chOff x="0" y="0"/>
          <a:chExt cx="0" cy="0"/>
        </a:xfrm>
      </p:grpSpPr>
      <p:sp>
        <p:nvSpPr>
          <p:cNvPr id="146" name="Google Shape;146;g15f9dcab8b2_0_3:notes">
            <a:extLst>
              <a:ext uri="{FF2B5EF4-FFF2-40B4-BE49-F238E27FC236}">
                <a16:creationId xmlns:a16="http://schemas.microsoft.com/office/drawing/2014/main" id="{B453BD21-1913-E73D-31B8-886E20468246}"/>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15f9dcab8b2_0_3:notes">
            <a:extLst>
              <a:ext uri="{FF2B5EF4-FFF2-40B4-BE49-F238E27FC236}">
                <a16:creationId xmlns:a16="http://schemas.microsoft.com/office/drawing/2014/main" id="{849530B1-3E73-8D2C-3449-B6653D61FB29}"/>
              </a:ext>
            </a:extLst>
          </p:cNvPr>
          <p:cNvSpPr txBox="1">
            <a:spLocks noGrp="1"/>
          </p:cNvSpPr>
          <p:nvPr>
            <p:ph type="body" idx="1"/>
          </p:nvPr>
        </p:nvSpPr>
        <p:spPr>
          <a:xfrm>
            <a:off x="702310" y="4480005"/>
            <a:ext cx="5618480" cy="3665611"/>
          </a:xfrm>
          <a:prstGeom prst="rect">
            <a:avLst/>
          </a:prstGeom>
          <a:noFill/>
          <a:ln>
            <a:noFill/>
          </a:ln>
        </p:spPr>
        <p:txBody>
          <a:bodyPr spcFirstLastPara="1" wrap="square" lIns="93308" tIns="46641" rIns="93308" bIns="46641" anchor="t" anchorCtr="0">
            <a:noAutofit/>
          </a:bodyPr>
          <a:lstStyle/>
          <a:p>
            <a:pPr marL="0" indent="0">
              <a:lnSpc>
                <a:spcPct val="115000"/>
              </a:lnSpc>
              <a:spcBef>
                <a:spcPts val="1123"/>
              </a:spcBef>
            </a:pPr>
            <a:endParaRPr dirty="0"/>
          </a:p>
        </p:txBody>
      </p:sp>
    </p:spTree>
    <p:extLst>
      <p:ext uri="{BB962C8B-B14F-4D97-AF65-F5344CB8AC3E}">
        <p14:creationId xmlns:p14="http://schemas.microsoft.com/office/powerpoint/2010/main" val="3492688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A78A8981-7473-8618-07CD-E9B6E5384702}"/>
            </a:ext>
          </a:extLst>
        </p:cNvPr>
        <p:cNvGrpSpPr/>
        <p:nvPr/>
      </p:nvGrpSpPr>
      <p:grpSpPr>
        <a:xfrm>
          <a:off x="0" y="0"/>
          <a:ext cx="0" cy="0"/>
          <a:chOff x="0" y="0"/>
          <a:chExt cx="0" cy="0"/>
        </a:xfrm>
      </p:grpSpPr>
      <p:sp>
        <p:nvSpPr>
          <p:cNvPr id="146" name="Google Shape;146;g15f9dcab8b2_0_3:notes">
            <a:extLst>
              <a:ext uri="{FF2B5EF4-FFF2-40B4-BE49-F238E27FC236}">
                <a16:creationId xmlns:a16="http://schemas.microsoft.com/office/drawing/2014/main" id="{C7CB395A-35CB-18FC-42D2-B0C0B5164A7E}"/>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15f9dcab8b2_0_3:notes">
            <a:extLst>
              <a:ext uri="{FF2B5EF4-FFF2-40B4-BE49-F238E27FC236}">
                <a16:creationId xmlns:a16="http://schemas.microsoft.com/office/drawing/2014/main" id="{1DFA2825-0B60-03EB-CCE2-B45B5433C5B2}"/>
              </a:ext>
            </a:extLst>
          </p:cNvPr>
          <p:cNvSpPr txBox="1">
            <a:spLocks noGrp="1"/>
          </p:cNvSpPr>
          <p:nvPr>
            <p:ph type="body" idx="1"/>
          </p:nvPr>
        </p:nvSpPr>
        <p:spPr>
          <a:xfrm>
            <a:off x="702310" y="4480005"/>
            <a:ext cx="5618480" cy="3665611"/>
          </a:xfrm>
          <a:prstGeom prst="rect">
            <a:avLst/>
          </a:prstGeom>
          <a:noFill/>
          <a:ln>
            <a:noFill/>
          </a:ln>
        </p:spPr>
        <p:txBody>
          <a:bodyPr spcFirstLastPara="1" wrap="square" lIns="93308" tIns="46641" rIns="93308" bIns="46641" anchor="t" anchorCtr="0">
            <a:noAutofit/>
          </a:bodyPr>
          <a:lstStyle/>
          <a:p>
            <a:pPr marL="0" indent="0">
              <a:lnSpc>
                <a:spcPct val="115000"/>
              </a:lnSpc>
              <a:spcBef>
                <a:spcPts val="1123"/>
              </a:spcBef>
            </a:pPr>
            <a:endParaRPr dirty="0"/>
          </a:p>
        </p:txBody>
      </p:sp>
    </p:spTree>
    <p:extLst>
      <p:ext uri="{BB962C8B-B14F-4D97-AF65-F5344CB8AC3E}">
        <p14:creationId xmlns:p14="http://schemas.microsoft.com/office/powerpoint/2010/main" val="4201308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0FBC2C90-9789-1571-A404-3A44D166E0F1}"/>
            </a:ext>
          </a:extLst>
        </p:cNvPr>
        <p:cNvGrpSpPr/>
        <p:nvPr/>
      </p:nvGrpSpPr>
      <p:grpSpPr>
        <a:xfrm>
          <a:off x="0" y="0"/>
          <a:ext cx="0" cy="0"/>
          <a:chOff x="0" y="0"/>
          <a:chExt cx="0" cy="0"/>
        </a:xfrm>
      </p:grpSpPr>
      <p:sp>
        <p:nvSpPr>
          <p:cNvPr id="146" name="Google Shape;146;g15f9dcab8b2_0_3:notes">
            <a:extLst>
              <a:ext uri="{FF2B5EF4-FFF2-40B4-BE49-F238E27FC236}">
                <a16:creationId xmlns:a16="http://schemas.microsoft.com/office/drawing/2014/main" id="{5966E041-7909-7697-D6E0-82FC1DA3819C}"/>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15f9dcab8b2_0_3:notes">
            <a:extLst>
              <a:ext uri="{FF2B5EF4-FFF2-40B4-BE49-F238E27FC236}">
                <a16:creationId xmlns:a16="http://schemas.microsoft.com/office/drawing/2014/main" id="{97663B1B-4D2E-2EA4-F11F-CD1A875CAA3E}"/>
              </a:ext>
            </a:extLst>
          </p:cNvPr>
          <p:cNvSpPr txBox="1">
            <a:spLocks noGrp="1"/>
          </p:cNvSpPr>
          <p:nvPr>
            <p:ph type="body" idx="1"/>
          </p:nvPr>
        </p:nvSpPr>
        <p:spPr>
          <a:xfrm>
            <a:off x="702310" y="4480005"/>
            <a:ext cx="5618480" cy="3665611"/>
          </a:xfrm>
          <a:prstGeom prst="rect">
            <a:avLst/>
          </a:prstGeom>
          <a:noFill/>
          <a:ln>
            <a:noFill/>
          </a:ln>
        </p:spPr>
        <p:txBody>
          <a:bodyPr spcFirstLastPara="1" wrap="square" lIns="93308" tIns="46641" rIns="93308" bIns="46641" anchor="t" anchorCtr="0">
            <a:noAutofit/>
          </a:bodyPr>
          <a:lstStyle/>
          <a:p>
            <a:pPr marL="0" indent="0">
              <a:lnSpc>
                <a:spcPct val="115000"/>
              </a:lnSpc>
              <a:spcBef>
                <a:spcPts val="1123"/>
              </a:spcBef>
            </a:pPr>
            <a:endParaRPr dirty="0"/>
          </a:p>
        </p:txBody>
      </p:sp>
    </p:spTree>
    <p:extLst>
      <p:ext uri="{BB962C8B-B14F-4D97-AF65-F5344CB8AC3E}">
        <p14:creationId xmlns:p14="http://schemas.microsoft.com/office/powerpoint/2010/main" val="297931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3:notes"/>
          <p:cNvSpPr txBox="1">
            <a:spLocks noGrp="1"/>
          </p:cNvSpPr>
          <p:nvPr>
            <p:ph type="body" idx="1"/>
          </p:nvPr>
        </p:nvSpPr>
        <p:spPr>
          <a:xfrm>
            <a:off x="702310" y="4480005"/>
            <a:ext cx="5618480" cy="3665611"/>
          </a:xfrm>
          <a:prstGeom prst="rect">
            <a:avLst/>
          </a:prstGeom>
          <a:noFill/>
          <a:ln>
            <a:noFill/>
          </a:ln>
        </p:spPr>
        <p:txBody>
          <a:bodyPr spcFirstLastPara="1" wrap="square" lIns="93308" tIns="46641" rIns="93308" bIns="46641" anchor="t" anchorCtr="0">
            <a:noAutofit/>
          </a:bodyPr>
          <a:lstStyle/>
          <a:p>
            <a:pPr marL="0" indent="0"/>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4:notes"/>
          <p:cNvSpPr txBox="1">
            <a:spLocks noGrp="1"/>
          </p:cNvSpPr>
          <p:nvPr>
            <p:ph type="body" idx="1"/>
          </p:nvPr>
        </p:nvSpPr>
        <p:spPr>
          <a:xfrm>
            <a:off x="702310" y="4480005"/>
            <a:ext cx="5618480" cy="3665611"/>
          </a:xfrm>
          <a:prstGeom prst="rect">
            <a:avLst/>
          </a:prstGeom>
          <a:noFill/>
          <a:ln>
            <a:noFill/>
          </a:ln>
        </p:spPr>
        <p:txBody>
          <a:bodyPr spcFirstLastPara="1" wrap="square" lIns="93308" tIns="46641" rIns="93308" bIns="46641" anchor="t" anchorCtr="0">
            <a:noAutofit/>
          </a:bodyPr>
          <a:lstStyle/>
          <a:p>
            <a:pPr marL="0" indent="0"/>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5be0ce96e7_1_100:notes"/>
          <p:cNvSpPr txBox="1">
            <a:spLocks noGrp="1"/>
          </p:cNvSpPr>
          <p:nvPr>
            <p:ph type="body" idx="1"/>
          </p:nvPr>
        </p:nvSpPr>
        <p:spPr>
          <a:xfrm>
            <a:off x="702310" y="4480005"/>
            <a:ext cx="5618480" cy="3665611"/>
          </a:xfrm>
          <a:prstGeom prst="rect">
            <a:avLst/>
          </a:prstGeom>
          <a:noFill/>
          <a:ln>
            <a:noFill/>
          </a:ln>
        </p:spPr>
        <p:txBody>
          <a:bodyPr spcFirstLastPara="1" wrap="square" lIns="93308" tIns="46641" rIns="93308" bIns="46641" anchor="t" anchorCtr="0">
            <a:noAutofit/>
          </a:bodyPr>
          <a:lstStyle/>
          <a:p>
            <a:pPr marL="0" indent="0"/>
            <a:endParaRPr dirty="0">
              <a:solidFill>
                <a:schemeClr val="dk2"/>
              </a:solidFill>
              <a:latin typeface="Calibri"/>
              <a:ea typeface="Calibri"/>
              <a:cs typeface="Calibri"/>
              <a:sym typeface="Calibri"/>
            </a:endParaRPr>
          </a:p>
          <a:p>
            <a:pPr marL="0" indent="0"/>
            <a:endParaRPr dirty="0">
              <a:solidFill>
                <a:schemeClr val="dk2"/>
              </a:solidFill>
              <a:latin typeface="Calibri"/>
              <a:ea typeface="Calibri"/>
              <a:cs typeface="Calibri"/>
              <a:sym typeface="Calibri"/>
            </a:endParaRPr>
          </a:p>
        </p:txBody>
      </p:sp>
      <p:sp>
        <p:nvSpPr>
          <p:cNvPr id="120" name="Google Shape;120;g15be0ce96e7_1_10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a:extLst>
            <a:ext uri="{FF2B5EF4-FFF2-40B4-BE49-F238E27FC236}">
              <a16:creationId xmlns:a16="http://schemas.microsoft.com/office/drawing/2014/main" id="{F7484CAB-8CE9-05C1-AA37-842CA54E4761}"/>
            </a:ext>
          </a:extLst>
        </p:cNvPr>
        <p:cNvGrpSpPr/>
        <p:nvPr/>
      </p:nvGrpSpPr>
      <p:grpSpPr>
        <a:xfrm>
          <a:off x="0" y="0"/>
          <a:ext cx="0" cy="0"/>
          <a:chOff x="0" y="0"/>
          <a:chExt cx="0" cy="0"/>
        </a:xfrm>
      </p:grpSpPr>
      <p:sp>
        <p:nvSpPr>
          <p:cNvPr id="155" name="Google Shape;155;p3:notes">
            <a:extLst>
              <a:ext uri="{FF2B5EF4-FFF2-40B4-BE49-F238E27FC236}">
                <a16:creationId xmlns:a16="http://schemas.microsoft.com/office/drawing/2014/main" id="{698FE83B-FE62-3C27-6415-8C19E8B608C6}"/>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3:notes">
            <a:extLst>
              <a:ext uri="{FF2B5EF4-FFF2-40B4-BE49-F238E27FC236}">
                <a16:creationId xmlns:a16="http://schemas.microsoft.com/office/drawing/2014/main" id="{F70E4563-B4B6-982F-3BB3-D4FF3E3A9522}"/>
              </a:ext>
            </a:extLst>
          </p:cNvPr>
          <p:cNvSpPr txBox="1">
            <a:spLocks noGrp="1"/>
          </p:cNvSpPr>
          <p:nvPr>
            <p:ph type="body" idx="1"/>
          </p:nvPr>
        </p:nvSpPr>
        <p:spPr>
          <a:xfrm>
            <a:off x="702310" y="4480005"/>
            <a:ext cx="5618480" cy="3665611"/>
          </a:xfrm>
          <a:prstGeom prst="rect">
            <a:avLst/>
          </a:prstGeom>
          <a:noFill/>
          <a:ln>
            <a:noFill/>
          </a:ln>
        </p:spPr>
        <p:txBody>
          <a:bodyPr spcFirstLastPara="1" wrap="square" lIns="93308" tIns="46641" rIns="93308" bIns="46641" anchor="t" anchorCtr="0">
            <a:noAutofit/>
          </a:bodyPr>
          <a:lstStyle/>
          <a:p>
            <a:pPr marL="0" indent="0"/>
            <a:endParaRPr dirty="0"/>
          </a:p>
        </p:txBody>
      </p:sp>
    </p:spTree>
    <p:extLst>
      <p:ext uri="{BB962C8B-B14F-4D97-AF65-F5344CB8AC3E}">
        <p14:creationId xmlns:p14="http://schemas.microsoft.com/office/powerpoint/2010/main" val="2701690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DB98A9C4-AB7A-EC25-228E-F4AB93D15BE7}"/>
            </a:ext>
          </a:extLst>
        </p:cNvPr>
        <p:cNvGrpSpPr/>
        <p:nvPr/>
      </p:nvGrpSpPr>
      <p:grpSpPr>
        <a:xfrm>
          <a:off x="0" y="0"/>
          <a:ext cx="0" cy="0"/>
          <a:chOff x="0" y="0"/>
          <a:chExt cx="0" cy="0"/>
        </a:xfrm>
      </p:grpSpPr>
      <p:sp>
        <p:nvSpPr>
          <p:cNvPr id="164" name="Google Shape;164;p4:notes">
            <a:extLst>
              <a:ext uri="{FF2B5EF4-FFF2-40B4-BE49-F238E27FC236}">
                <a16:creationId xmlns:a16="http://schemas.microsoft.com/office/drawing/2014/main" id="{3AC8FEA4-6FC6-3150-CA96-87D91250A5E8}"/>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4:notes">
            <a:extLst>
              <a:ext uri="{FF2B5EF4-FFF2-40B4-BE49-F238E27FC236}">
                <a16:creationId xmlns:a16="http://schemas.microsoft.com/office/drawing/2014/main" id="{1492CE97-D117-2B28-AFD3-623FF1368409}"/>
              </a:ext>
            </a:extLst>
          </p:cNvPr>
          <p:cNvSpPr txBox="1">
            <a:spLocks noGrp="1"/>
          </p:cNvSpPr>
          <p:nvPr>
            <p:ph type="body" idx="1"/>
          </p:nvPr>
        </p:nvSpPr>
        <p:spPr>
          <a:xfrm>
            <a:off x="702310" y="4480005"/>
            <a:ext cx="5618480" cy="3665611"/>
          </a:xfrm>
          <a:prstGeom prst="rect">
            <a:avLst/>
          </a:prstGeom>
          <a:noFill/>
          <a:ln>
            <a:noFill/>
          </a:ln>
        </p:spPr>
        <p:txBody>
          <a:bodyPr spcFirstLastPara="1" wrap="square" lIns="93308" tIns="46641" rIns="93308" bIns="46641" anchor="t" anchorCtr="0">
            <a:noAutofit/>
          </a:bodyPr>
          <a:lstStyle/>
          <a:p>
            <a:pPr marL="0" indent="0"/>
            <a:endParaRPr dirty="0"/>
          </a:p>
        </p:txBody>
      </p:sp>
    </p:spTree>
    <p:extLst>
      <p:ext uri="{BB962C8B-B14F-4D97-AF65-F5344CB8AC3E}">
        <p14:creationId xmlns:p14="http://schemas.microsoft.com/office/powerpoint/2010/main" val="469335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A32BA5CC-24D8-F846-B94D-2AE7167F5491}"/>
            </a:ext>
          </a:extLst>
        </p:cNvPr>
        <p:cNvGrpSpPr/>
        <p:nvPr/>
      </p:nvGrpSpPr>
      <p:grpSpPr>
        <a:xfrm>
          <a:off x="0" y="0"/>
          <a:ext cx="0" cy="0"/>
          <a:chOff x="0" y="0"/>
          <a:chExt cx="0" cy="0"/>
        </a:xfrm>
      </p:grpSpPr>
      <p:sp>
        <p:nvSpPr>
          <p:cNvPr id="164" name="Google Shape;164;p4:notes">
            <a:extLst>
              <a:ext uri="{FF2B5EF4-FFF2-40B4-BE49-F238E27FC236}">
                <a16:creationId xmlns:a16="http://schemas.microsoft.com/office/drawing/2014/main" id="{80F6A6C4-768E-A4B9-75C2-4EEB74CC8379}"/>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4:notes">
            <a:extLst>
              <a:ext uri="{FF2B5EF4-FFF2-40B4-BE49-F238E27FC236}">
                <a16:creationId xmlns:a16="http://schemas.microsoft.com/office/drawing/2014/main" id="{9862B35E-F585-CB2D-03B7-6D5FD88543C2}"/>
              </a:ext>
            </a:extLst>
          </p:cNvPr>
          <p:cNvSpPr txBox="1">
            <a:spLocks noGrp="1"/>
          </p:cNvSpPr>
          <p:nvPr>
            <p:ph type="body" idx="1"/>
          </p:nvPr>
        </p:nvSpPr>
        <p:spPr>
          <a:xfrm>
            <a:off x="702310" y="4480005"/>
            <a:ext cx="5618480" cy="3665611"/>
          </a:xfrm>
          <a:prstGeom prst="rect">
            <a:avLst/>
          </a:prstGeom>
          <a:noFill/>
          <a:ln>
            <a:noFill/>
          </a:ln>
        </p:spPr>
        <p:txBody>
          <a:bodyPr spcFirstLastPara="1" wrap="square" lIns="93308" tIns="46641" rIns="93308" bIns="46641" anchor="t" anchorCtr="0">
            <a:noAutofit/>
          </a:bodyPr>
          <a:lstStyle/>
          <a:p>
            <a:pPr marL="0" indent="0"/>
            <a:endParaRPr dirty="0"/>
          </a:p>
        </p:txBody>
      </p:sp>
    </p:spTree>
    <p:extLst>
      <p:ext uri="{BB962C8B-B14F-4D97-AF65-F5344CB8AC3E}">
        <p14:creationId xmlns:p14="http://schemas.microsoft.com/office/powerpoint/2010/main" val="21299905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179C4273-03E0-99B1-6BA1-081F78CBAA75}"/>
            </a:ext>
          </a:extLst>
        </p:cNvPr>
        <p:cNvGrpSpPr/>
        <p:nvPr/>
      </p:nvGrpSpPr>
      <p:grpSpPr>
        <a:xfrm>
          <a:off x="0" y="0"/>
          <a:ext cx="0" cy="0"/>
          <a:chOff x="0" y="0"/>
          <a:chExt cx="0" cy="0"/>
        </a:xfrm>
      </p:grpSpPr>
      <p:sp>
        <p:nvSpPr>
          <p:cNvPr id="164" name="Google Shape;164;p4:notes">
            <a:extLst>
              <a:ext uri="{FF2B5EF4-FFF2-40B4-BE49-F238E27FC236}">
                <a16:creationId xmlns:a16="http://schemas.microsoft.com/office/drawing/2014/main" id="{4A1EE949-5A3A-1B13-6B81-E8F37B79F674}"/>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4:notes">
            <a:extLst>
              <a:ext uri="{FF2B5EF4-FFF2-40B4-BE49-F238E27FC236}">
                <a16:creationId xmlns:a16="http://schemas.microsoft.com/office/drawing/2014/main" id="{6CC89340-30BA-E8B1-7B40-3C56EC114A48}"/>
              </a:ext>
            </a:extLst>
          </p:cNvPr>
          <p:cNvSpPr txBox="1">
            <a:spLocks noGrp="1"/>
          </p:cNvSpPr>
          <p:nvPr>
            <p:ph type="body" idx="1"/>
          </p:nvPr>
        </p:nvSpPr>
        <p:spPr>
          <a:xfrm>
            <a:off x="702310" y="4480005"/>
            <a:ext cx="5618480" cy="3665611"/>
          </a:xfrm>
          <a:prstGeom prst="rect">
            <a:avLst/>
          </a:prstGeom>
          <a:noFill/>
          <a:ln>
            <a:noFill/>
          </a:ln>
        </p:spPr>
        <p:txBody>
          <a:bodyPr spcFirstLastPara="1" wrap="square" lIns="93308" tIns="46641" rIns="93308" bIns="46641" anchor="t" anchorCtr="0">
            <a:noAutofit/>
          </a:bodyPr>
          <a:lstStyle/>
          <a:p>
            <a:pPr marL="0" indent="0"/>
            <a:endParaRPr dirty="0"/>
          </a:p>
        </p:txBody>
      </p:sp>
    </p:spTree>
    <p:extLst>
      <p:ext uri="{BB962C8B-B14F-4D97-AF65-F5344CB8AC3E}">
        <p14:creationId xmlns:p14="http://schemas.microsoft.com/office/powerpoint/2010/main" val="2568538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EC71F21F-7AE0-5E78-9256-0D9DB9BCADA1}"/>
            </a:ext>
          </a:extLst>
        </p:cNvPr>
        <p:cNvGrpSpPr/>
        <p:nvPr/>
      </p:nvGrpSpPr>
      <p:grpSpPr>
        <a:xfrm>
          <a:off x="0" y="0"/>
          <a:ext cx="0" cy="0"/>
          <a:chOff x="0" y="0"/>
          <a:chExt cx="0" cy="0"/>
        </a:xfrm>
      </p:grpSpPr>
      <p:sp>
        <p:nvSpPr>
          <p:cNvPr id="164" name="Google Shape;164;p4:notes">
            <a:extLst>
              <a:ext uri="{FF2B5EF4-FFF2-40B4-BE49-F238E27FC236}">
                <a16:creationId xmlns:a16="http://schemas.microsoft.com/office/drawing/2014/main" id="{3212F69E-FE6D-D7A9-2FD2-3DD5387D09B4}"/>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4:notes">
            <a:extLst>
              <a:ext uri="{FF2B5EF4-FFF2-40B4-BE49-F238E27FC236}">
                <a16:creationId xmlns:a16="http://schemas.microsoft.com/office/drawing/2014/main" id="{E5937332-F71F-2AF9-DAFC-AED5F9A7EC6B}"/>
              </a:ext>
            </a:extLst>
          </p:cNvPr>
          <p:cNvSpPr txBox="1">
            <a:spLocks noGrp="1"/>
          </p:cNvSpPr>
          <p:nvPr>
            <p:ph type="body" idx="1"/>
          </p:nvPr>
        </p:nvSpPr>
        <p:spPr>
          <a:xfrm>
            <a:off x="702310" y="4480005"/>
            <a:ext cx="5618480" cy="3665611"/>
          </a:xfrm>
          <a:prstGeom prst="rect">
            <a:avLst/>
          </a:prstGeom>
          <a:noFill/>
          <a:ln>
            <a:noFill/>
          </a:ln>
        </p:spPr>
        <p:txBody>
          <a:bodyPr spcFirstLastPara="1" wrap="square" lIns="93308" tIns="46641" rIns="93308" bIns="46641" anchor="t" anchorCtr="0">
            <a:noAutofit/>
          </a:bodyPr>
          <a:lstStyle/>
          <a:p>
            <a:pPr marL="0" indent="0"/>
            <a:endParaRPr dirty="0"/>
          </a:p>
        </p:txBody>
      </p:sp>
    </p:spTree>
    <p:extLst>
      <p:ext uri="{BB962C8B-B14F-4D97-AF65-F5344CB8AC3E}">
        <p14:creationId xmlns:p14="http://schemas.microsoft.com/office/powerpoint/2010/main" val="532067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D8E4D5C8-65A8-58B7-C4C3-CC26A0E0A80A}"/>
            </a:ext>
          </a:extLst>
        </p:cNvPr>
        <p:cNvGrpSpPr/>
        <p:nvPr/>
      </p:nvGrpSpPr>
      <p:grpSpPr>
        <a:xfrm>
          <a:off x="0" y="0"/>
          <a:ext cx="0" cy="0"/>
          <a:chOff x="0" y="0"/>
          <a:chExt cx="0" cy="0"/>
        </a:xfrm>
      </p:grpSpPr>
      <p:sp>
        <p:nvSpPr>
          <p:cNvPr id="164" name="Google Shape;164;p4:notes">
            <a:extLst>
              <a:ext uri="{FF2B5EF4-FFF2-40B4-BE49-F238E27FC236}">
                <a16:creationId xmlns:a16="http://schemas.microsoft.com/office/drawing/2014/main" id="{2FB5A794-D801-047B-9458-2E6F0AA5C3A8}"/>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4:notes">
            <a:extLst>
              <a:ext uri="{FF2B5EF4-FFF2-40B4-BE49-F238E27FC236}">
                <a16:creationId xmlns:a16="http://schemas.microsoft.com/office/drawing/2014/main" id="{D04673FD-DB00-3004-09F9-A45490C2F1B7}"/>
              </a:ext>
            </a:extLst>
          </p:cNvPr>
          <p:cNvSpPr txBox="1">
            <a:spLocks noGrp="1"/>
          </p:cNvSpPr>
          <p:nvPr>
            <p:ph type="body" idx="1"/>
          </p:nvPr>
        </p:nvSpPr>
        <p:spPr>
          <a:xfrm>
            <a:off x="702310" y="4480005"/>
            <a:ext cx="5618480" cy="3665611"/>
          </a:xfrm>
          <a:prstGeom prst="rect">
            <a:avLst/>
          </a:prstGeom>
          <a:noFill/>
          <a:ln>
            <a:noFill/>
          </a:ln>
        </p:spPr>
        <p:txBody>
          <a:bodyPr spcFirstLastPara="1" wrap="square" lIns="93308" tIns="46641" rIns="93308" bIns="46641" anchor="t" anchorCtr="0">
            <a:noAutofit/>
          </a:bodyPr>
          <a:lstStyle/>
          <a:p>
            <a:pPr marL="0" indent="0"/>
            <a:endParaRPr dirty="0"/>
          </a:p>
        </p:txBody>
      </p:sp>
    </p:spTree>
    <p:extLst>
      <p:ext uri="{BB962C8B-B14F-4D97-AF65-F5344CB8AC3E}">
        <p14:creationId xmlns:p14="http://schemas.microsoft.com/office/powerpoint/2010/main" val="32585570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EEA0D3E4-9274-1262-9CD3-8B68F2B39359}"/>
            </a:ext>
          </a:extLst>
        </p:cNvPr>
        <p:cNvGrpSpPr/>
        <p:nvPr/>
      </p:nvGrpSpPr>
      <p:grpSpPr>
        <a:xfrm>
          <a:off x="0" y="0"/>
          <a:ext cx="0" cy="0"/>
          <a:chOff x="0" y="0"/>
          <a:chExt cx="0" cy="0"/>
        </a:xfrm>
      </p:grpSpPr>
      <p:sp>
        <p:nvSpPr>
          <p:cNvPr id="164" name="Google Shape;164;p4:notes">
            <a:extLst>
              <a:ext uri="{FF2B5EF4-FFF2-40B4-BE49-F238E27FC236}">
                <a16:creationId xmlns:a16="http://schemas.microsoft.com/office/drawing/2014/main" id="{F6382BEA-7538-A643-E11B-50046DA0F49C}"/>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4:notes">
            <a:extLst>
              <a:ext uri="{FF2B5EF4-FFF2-40B4-BE49-F238E27FC236}">
                <a16:creationId xmlns:a16="http://schemas.microsoft.com/office/drawing/2014/main" id="{860EC2AC-1FD9-CF9E-AF9F-F0F50AC4C5A0}"/>
              </a:ext>
            </a:extLst>
          </p:cNvPr>
          <p:cNvSpPr txBox="1">
            <a:spLocks noGrp="1"/>
          </p:cNvSpPr>
          <p:nvPr>
            <p:ph type="body" idx="1"/>
          </p:nvPr>
        </p:nvSpPr>
        <p:spPr>
          <a:xfrm>
            <a:off x="702310" y="4480005"/>
            <a:ext cx="5618480" cy="3665611"/>
          </a:xfrm>
          <a:prstGeom prst="rect">
            <a:avLst/>
          </a:prstGeom>
          <a:noFill/>
          <a:ln>
            <a:noFill/>
          </a:ln>
        </p:spPr>
        <p:txBody>
          <a:bodyPr spcFirstLastPara="1" wrap="square" lIns="93308" tIns="46641" rIns="93308" bIns="46641" anchor="t" anchorCtr="0">
            <a:noAutofit/>
          </a:bodyPr>
          <a:lstStyle/>
          <a:p>
            <a:pPr marL="0" indent="0"/>
            <a:endParaRPr dirty="0"/>
          </a:p>
        </p:txBody>
      </p:sp>
    </p:spTree>
    <p:extLst>
      <p:ext uri="{BB962C8B-B14F-4D97-AF65-F5344CB8AC3E}">
        <p14:creationId xmlns:p14="http://schemas.microsoft.com/office/powerpoint/2010/main" val="7289793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01836169-CDBD-A5A0-B931-6BCF0FF558DD}"/>
            </a:ext>
          </a:extLst>
        </p:cNvPr>
        <p:cNvGrpSpPr/>
        <p:nvPr/>
      </p:nvGrpSpPr>
      <p:grpSpPr>
        <a:xfrm>
          <a:off x="0" y="0"/>
          <a:ext cx="0" cy="0"/>
          <a:chOff x="0" y="0"/>
          <a:chExt cx="0" cy="0"/>
        </a:xfrm>
      </p:grpSpPr>
      <p:sp>
        <p:nvSpPr>
          <p:cNvPr id="164" name="Google Shape;164;p4:notes">
            <a:extLst>
              <a:ext uri="{FF2B5EF4-FFF2-40B4-BE49-F238E27FC236}">
                <a16:creationId xmlns:a16="http://schemas.microsoft.com/office/drawing/2014/main" id="{52CE81EA-36D3-E19C-D56E-BA5084D0EF8E}"/>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4:notes">
            <a:extLst>
              <a:ext uri="{FF2B5EF4-FFF2-40B4-BE49-F238E27FC236}">
                <a16:creationId xmlns:a16="http://schemas.microsoft.com/office/drawing/2014/main" id="{DFD32285-7AA6-CEAB-0EA9-BA48FBFDC0AE}"/>
              </a:ext>
            </a:extLst>
          </p:cNvPr>
          <p:cNvSpPr txBox="1">
            <a:spLocks noGrp="1"/>
          </p:cNvSpPr>
          <p:nvPr>
            <p:ph type="body" idx="1"/>
          </p:nvPr>
        </p:nvSpPr>
        <p:spPr>
          <a:xfrm>
            <a:off x="702310" y="4480005"/>
            <a:ext cx="5618480" cy="3665611"/>
          </a:xfrm>
          <a:prstGeom prst="rect">
            <a:avLst/>
          </a:prstGeom>
          <a:noFill/>
          <a:ln>
            <a:noFill/>
          </a:ln>
        </p:spPr>
        <p:txBody>
          <a:bodyPr spcFirstLastPara="1" wrap="square" lIns="93308" tIns="46641" rIns="93308" bIns="46641" anchor="t" anchorCtr="0">
            <a:noAutofit/>
          </a:bodyPr>
          <a:lstStyle/>
          <a:p>
            <a:pPr marL="0" indent="0"/>
            <a:endParaRPr dirty="0"/>
          </a:p>
        </p:txBody>
      </p:sp>
    </p:spTree>
    <p:extLst>
      <p:ext uri="{BB962C8B-B14F-4D97-AF65-F5344CB8AC3E}">
        <p14:creationId xmlns:p14="http://schemas.microsoft.com/office/powerpoint/2010/main" val="22997299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3433BC50-A850-19C3-6950-F49BC17B4059}"/>
            </a:ext>
          </a:extLst>
        </p:cNvPr>
        <p:cNvGrpSpPr/>
        <p:nvPr/>
      </p:nvGrpSpPr>
      <p:grpSpPr>
        <a:xfrm>
          <a:off x="0" y="0"/>
          <a:ext cx="0" cy="0"/>
          <a:chOff x="0" y="0"/>
          <a:chExt cx="0" cy="0"/>
        </a:xfrm>
      </p:grpSpPr>
      <p:sp>
        <p:nvSpPr>
          <p:cNvPr id="164" name="Google Shape;164;p4:notes">
            <a:extLst>
              <a:ext uri="{FF2B5EF4-FFF2-40B4-BE49-F238E27FC236}">
                <a16:creationId xmlns:a16="http://schemas.microsoft.com/office/drawing/2014/main" id="{6458E30B-D1E8-C667-1767-E402C627F138}"/>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4:notes">
            <a:extLst>
              <a:ext uri="{FF2B5EF4-FFF2-40B4-BE49-F238E27FC236}">
                <a16:creationId xmlns:a16="http://schemas.microsoft.com/office/drawing/2014/main" id="{2DB65346-1F71-E576-FE9C-FE2D858AC8F3}"/>
              </a:ext>
            </a:extLst>
          </p:cNvPr>
          <p:cNvSpPr txBox="1">
            <a:spLocks noGrp="1"/>
          </p:cNvSpPr>
          <p:nvPr>
            <p:ph type="body" idx="1"/>
          </p:nvPr>
        </p:nvSpPr>
        <p:spPr>
          <a:xfrm>
            <a:off x="702310" y="4480005"/>
            <a:ext cx="5618480" cy="3665611"/>
          </a:xfrm>
          <a:prstGeom prst="rect">
            <a:avLst/>
          </a:prstGeom>
          <a:noFill/>
          <a:ln>
            <a:noFill/>
          </a:ln>
        </p:spPr>
        <p:txBody>
          <a:bodyPr spcFirstLastPara="1" wrap="square" lIns="93308" tIns="46641" rIns="93308" bIns="46641" anchor="t" anchorCtr="0">
            <a:noAutofit/>
          </a:bodyPr>
          <a:lstStyle/>
          <a:p>
            <a:pPr marL="0" indent="0"/>
            <a:endParaRPr dirty="0"/>
          </a:p>
        </p:txBody>
      </p:sp>
    </p:spTree>
    <p:extLst>
      <p:ext uri="{BB962C8B-B14F-4D97-AF65-F5344CB8AC3E}">
        <p14:creationId xmlns:p14="http://schemas.microsoft.com/office/powerpoint/2010/main" val="17971255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676B7356-0928-A0CE-B4DB-9091C886A949}"/>
            </a:ext>
          </a:extLst>
        </p:cNvPr>
        <p:cNvGrpSpPr/>
        <p:nvPr/>
      </p:nvGrpSpPr>
      <p:grpSpPr>
        <a:xfrm>
          <a:off x="0" y="0"/>
          <a:ext cx="0" cy="0"/>
          <a:chOff x="0" y="0"/>
          <a:chExt cx="0" cy="0"/>
        </a:xfrm>
      </p:grpSpPr>
      <p:sp>
        <p:nvSpPr>
          <p:cNvPr id="164" name="Google Shape;164;p4:notes">
            <a:extLst>
              <a:ext uri="{FF2B5EF4-FFF2-40B4-BE49-F238E27FC236}">
                <a16:creationId xmlns:a16="http://schemas.microsoft.com/office/drawing/2014/main" id="{675CF785-D4DD-E488-702D-750A317848D0}"/>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4:notes">
            <a:extLst>
              <a:ext uri="{FF2B5EF4-FFF2-40B4-BE49-F238E27FC236}">
                <a16:creationId xmlns:a16="http://schemas.microsoft.com/office/drawing/2014/main" id="{A2C4F654-F54E-E5D1-E6CE-1D2AC9805408}"/>
              </a:ext>
            </a:extLst>
          </p:cNvPr>
          <p:cNvSpPr txBox="1">
            <a:spLocks noGrp="1"/>
          </p:cNvSpPr>
          <p:nvPr>
            <p:ph type="body" idx="1"/>
          </p:nvPr>
        </p:nvSpPr>
        <p:spPr>
          <a:xfrm>
            <a:off x="702310" y="4480005"/>
            <a:ext cx="5618480" cy="3665611"/>
          </a:xfrm>
          <a:prstGeom prst="rect">
            <a:avLst/>
          </a:prstGeom>
          <a:noFill/>
          <a:ln>
            <a:noFill/>
          </a:ln>
        </p:spPr>
        <p:txBody>
          <a:bodyPr spcFirstLastPara="1" wrap="square" lIns="93308" tIns="46641" rIns="93308" bIns="46641" anchor="t" anchorCtr="0">
            <a:noAutofit/>
          </a:bodyPr>
          <a:lstStyle/>
          <a:p>
            <a:pPr marL="0" indent="0"/>
            <a:endParaRPr dirty="0"/>
          </a:p>
        </p:txBody>
      </p:sp>
    </p:spTree>
    <p:extLst>
      <p:ext uri="{BB962C8B-B14F-4D97-AF65-F5344CB8AC3E}">
        <p14:creationId xmlns:p14="http://schemas.microsoft.com/office/powerpoint/2010/main" val="492926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6001117d3c_0_3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16001117d3c_0_30:notes"/>
          <p:cNvSpPr txBox="1">
            <a:spLocks noGrp="1"/>
          </p:cNvSpPr>
          <p:nvPr>
            <p:ph type="body" idx="1"/>
          </p:nvPr>
        </p:nvSpPr>
        <p:spPr>
          <a:xfrm>
            <a:off x="702310" y="4480005"/>
            <a:ext cx="5618480" cy="3665611"/>
          </a:xfrm>
          <a:prstGeom prst="rect">
            <a:avLst/>
          </a:prstGeom>
          <a:noFill/>
          <a:ln>
            <a:noFill/>
          </a:ln>
        </p:spPr>
        <p:txBody>
          <a:bodyPr spcFirstLastPara="1" wrap="square" lIns="93308" tIns="46641" rIns="93308" bIns="46641" anchor="t" anchorCtr="0">
            <a:noAutofit/>
          </a:bodyPr>
          <a:lstStyle/>
          <a:p>
            <a:pPr marL="0" indent="0"/>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73347A5F-8FA6-800D-FFBA-4C376F44238B}"/>
            </a:ext>
          </a:extLst>
        </p:cNvPr>
        <p:cNvGrpSpPr/>
        <p:nvPr/>
      </p:nvGrpSpPr>
      <p:grpSpPr>
        <a:xfrm>
          <a:off x="0" y="0"/>
          <a:ext cx="0" cy="0"/>
          <a:chOff x="0" y="0"/>
          <a:chExt cx="0" cy="0"/>
        </a:xfrm>
      </p:grpSpPr>
      <p:sp>
        <p:nvSpPr>
          <p:cNvPr id="164" name="Google Shape;164;p4:notes">
            <a:extLst>
              <a:ext uri="{FF2B5EF4-FFF2-40B4-BE49-F238E27FC236}">
                <a16:creationId xmlns:a16="http://schemas.microsoft.com/office/drawing/2014/main" id="{168573D0-BAAB-5EE2-80D9-7C9D0E110237}"/>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4:notes">
            <a:extLst>
              <a:ext uri="{FF2B5EF4-FFF2-40B4-BE49-F238E27FC236}">
                <a16:creationId xmlns:a16="http://schemas.microsoft.com/office/drawing/2014/main" id="{690B749D-0719-2B55-A264-9745AF0842A8}"/>
              </a:ext>
            </a:extLst>
          </p:cNvPr>
          <p:cNvSpPr txBox="1">
            <a:spLocks noGrp="1"/>
          </p:cNvSpPr>
          <p:nvPr>
            <p:ph type="body" idx="1"/>
          </p:nvPr>
        </p:nvSpPr>
        <p:spPr>
          <a:xfrm>
            <a:off x="702310" y="4480005"/>
            <a:ext cx="5618480" cy="3665611"/>
          </a:xfrm>
          <a:prstGeom prst="rect">
            <a:avLst/>
          </a:prstGeom>
          <a:noFill/>
          <a:ln>
            <a:noFill/>
          </a:ln>
        </p:spPr>
        <p:txBody>
          <a:bodyPr spcFirstLastPara="1" wrap="square" lIns="93308" tIns="46641" rIns="93308" bIns="46641" anchor="t" anchorCtr="0">
            <a:noAutofit/>
          </a:bodyPr>
          <a:lstStyle/>
          <a:p>
            <a:pPr marL="0" indent="0"/>
            <a:endParaRPr dirty="0"/>
          </a:p>
        </p:txBody>
      </p:sp>
    </p:spTree>
    <p:extLst>
      <p:ext uri="{BB962C8B-B14F-4D97-AF65-F5344CB8AC3E}">
        <p14:creationId xmlns:p14="http://schemas.microsoft.com/office/powerpoint/2010/main" val="12426121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8CC5C2D6-220D-F64D-E005-A44D3A66B6EA}"/>
            </a:ext>
          </a:extLst>
        </p:cNvPr>
        <p:cNvGrpSpPr/>
        <p:nvPr/>
      </p:nvGrpSpPr>
      <p:grpSpPr>
        <a:xfrm>
          <a:off x="0" y="0"/>
          <a:ext cx="0" cy="0"/>
          <a:chOff x="0" y="0"/>
          <a:chExt cx="0" cy="0"/>
        </a:xfrm>
      </p:grpSpPr>
      <p:sp>
        <p:nvSpPr>
          <p:cNvPr id="164" name="Google Shape;164;p4:notes">
            <a:extLst>
              <a:ext uri="{FF2B5EF4-FFF2-40B4-BE49-F238E27FC236}">
                <a16:creationId xmlns:a16="http://schemas.microsoft.com/office/drawing/2014/main" id="{3A205CD8-678D-1EEA-B8B6-39F703A035F6}"/>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4:notes">
            <a:extLst>
              <a:ext uri="{FF2B5EF4-FFF2-40B4-BE49-F238E27FC236}">
                <a16:creationId xmlns:a16="http://schemas.microsoft.com/office/drawing/2014/main" id="{20FE4528-152E-9CA8-158B-7ABD36AAEF2D}"/>
              </a:ext>
            </a:extLst>
          </p:cNvPr>
          <p:cNvSpPr txBox="1">
            <a:spLocks noGrp="1"/>
          </p:cNvSpPr>
          <p:nvPr>
            <p:ph type="body" idx="1"/>
          </p:nvPr>
        </p:nvSpPr>
        <p:spPr>
          <a:xfrm>
            <a:off x="702310" y="4480005"/>
            <a:ext cx="5618480" cy="3665611"/>
          </a:xfrm>
          <a:prstGeom prst="rect">
            <a:avLst/>
          </a:prstGeom>
          <a:noFill/>
          <a:ln>
            <a:noFill/>
          </a:ln>
        </p:spPr>
        <p:txBody>
          <a:bodyPr spcFirstLastPara="1" wrap="square" lIns="93308" tIns="46641" rIns="93308" bIns="46641" anchor="t" anchorCtr="0">
            <a:noAutofit/>
          </a:bodyPr>
          <a:lstStyle/>
          <a:p>
            <a:pPr marL="0" indent="0"/>
            <a:endParaRPr dirty="0"/>
          </a:p>
        </p:txBody>
      </p:sp>
    </p:spTree>
    <p:extLst>
      <p:ext uri="{BB962C8B-B14F-4D97-AF65-F5344CB8AC3E}">
        <p14:creationId xmlns:p14="http://schemas.microsoft.com/office/powerpoint/2010/main" val="4566127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7CEADB25-FF2A-C75C-2EFB-7B3FD865846A}"/>
            </a:ext>
          </a:extLst>
        </p:cNvPr>
        <p:cNvGrpSpPr/>
        <p:nvPr/>
      </p:nvGrpSpPr>
      <p:grpSpPr>
        <a:xfrm>
          <a:off x="0" y="0"/>
          <a:ext cx="0" cy="0"/>
          <a:chOff x="0" y="0"/>
          <a:chExt cx="0" cy="0"/>
        </a:xfrm>
      </p:grpSpPr>
      <p:sp>
        <p:nvSpPr>
          <p:cNvPr id="146" name="Google Shape;146;g15f9dcab8b2_0_3:notes">
            <a:extLst>
              <a:ext uri="{FF2B5EF4-FFF2-40B4-BE49-F238E27FC236}">
                <a16:creationId xmlns:a16="http://schemas.microsoft.com/office/drawing/2014/main" id="{A142DB4A-7A31-2B41-781A-4576E2D2E029}"/>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15f9dcab8b2_0_3:notes">
            <a:extLst>
              <a:ext uri="{FF2B5EF4-FFF2-40B4-BE49-F238E27FC236}">
                <a16:creationId xmlns:a16="http://schemas.microsoft.com/office/drawing/2014/main" id="{4488402A-FCA9-0A37-7E26-AB0C4F01B902}"/>
              </a:ext>
            </a:extLst>
          </p:cNvPr>
          <p:cNvSpPr txBox="1">
            <a:spLocks noGrp="1"/>
          </p:cNvSpPr>
          <p:nvPr>
            <p:ph type="body" idx="1"/>
          </p:nvPr>
        </p:nvSpPr>
        <p:spPr>
          <a:xfrm>
            <a:off x="702310" y="4480005"/>
            <a:ext cx="5618480" cy="3665611"/>
          </a:xfrm>
          <a:prstGeom prst="rect">
            <a:avLst/>
          </a:prstGeom>
          <a:noFill/>
          <a:ln>
            <a:noFill/>
          </a:ln>
        </p:spPr>
        <p:txBody>
          <a:bodyPr spcFirstLastPara="1" wrap="square" lIns="93308" tIns="46641" rIns="93308" bIns="46641" anchor="t" anchorCtr="0">
            <a:noAutofit/>
          </a:bodyPr>
          <a:lstStyle/>
          <a:p>
            <a:pPr marL="0" indent="0">
              <a:lnSpc>
                <a:spcPct val="115000"/>
              </a:lnSpc>
              <a:spcBef>
                <a:spcPts val="1123"/>
              </a:spcBef>
            </a:pPr>
            <a:endParaRPr dirty="0"/>
          </a:p>
        </p:txBody>
      </p:sp>
    </p:spTree>
    <p:extLst>
      <p:ext uri="{BB962C8B-B14F-4D97-AF65-F5344CB8AC3E}">
        <p14:creationId xmlns:p14="http://schemas.microsoft.com/office/powerpoint/2010/main" val="38767155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B380684A-EBCC-2C3A-24AE-B0AF7ECA3B02}"/>
            </a:ext>
          </a:extLst>
        </p:cNvPr>
        <p:cNvGrpSpPr/>
        <p:nvPr/>
      </p:nvGrpSpPr>
      <p:grpSpPr>
        <a:xfrm>
          <a:off x="0" y="0"/>
          <a:ext cx="0" cy="0"/>
          <a:chOff x="0" y="0"/>
          <a:chExt cx="0" cy="0"/>
        </a:xfrm>
      </p:grpSpPr>
      <p:sp>
        <p:nvSpPr>
          <p:cNvPr id="164" name="Google Shape;164;p4:notes">
            <a:extLst>
              <a:ext uri="{FF2B5EF4-FFF2-40B4-BE49-F238E27FC236}">
                <a16:creationId xmlns:a16="http://schemas.microsoft.com/office/drawing/2014/main" id="{91E1F8AA-3F59-57AC-36A7-AD59A0CA149A}"/>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4:notes">
            <a:extLst>
              <a:ext uri="{FF2B5EF4-FFF2-40B4-BE49-F238E27FC236}">
                <a16:creationId xmlns:a16="http://schemas.microsoft.com/office/drawing/2014/main" id="{CD3096B3-E364-91E2-615F-11139634F4E9}"/>
              </a:ext>
            </a:extLst>
          </p:cNvPr>
          <p:cNvSpPr txBox="1">
            <a:spLocks noGrp="1"/>
          </p:cNvSpPr>
          <p:nvPr>
            <p:ph type="body" idx="1"/>
          </p:nvPr>
        </p:nvSpPr>
        <p:spPr>
          <a:xfrm>
            <a:off x="702310" y="4480005"/>
            <a:ext cx="5618480" cy="3665611"/>
          </a:xfrm>
          <a:prstGeom prst="rect">
            <a:avLst/>
          </a:prstGeom>
          <a:noFill/>
          <a:ln>
            <a:noFill/>
          </a:ln>
        </p:spPr>
        <p:txBody>
          <a:bodyPr spcFirstLastPara="1" wrap="square" lIns="93308" tIns="46641" rIns="93308" bIns="46641" anchor="t" anchorCtr="0">
            <a:noAutofit/>
          </a:bodyPr>
          <a:lstStyle/>
          <a:p>
            <a:pPr marL="0" indent="0"/>
            <a:endParaRPr dirty="0"/>
          </a:p>
        </p:txBody>
      </p:sp>
    </p:spTree>
    <p:extLst>
      <p:ext uri="{BB962C8B-B14F-4D97-AF65-F5344CB8AC3E}">
        <p14:creationId xmlns:p14="http://schemas.microsoft.com/office/powerpoint/2010/main" val="251248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677056CA-B9BE-039E-CC9A-8C26ED41F0BF}"/>
            </a:ext>
          </a:extLst>
        </p:cNvPr>
        <p:cNvGrpSpPr/>
        <p:nvPr/>
      </p:nvGrpSpPr>
      <p:grpSpPr>
        <a:xfrm>
          <a:off x="0" y="0"/>
          <a:ext cx="0" cy="0"/>
          <a:chOff x="0" y="0"/>
          <a:chExt cx="0" cy="0"/>
        </a:xfrm>
      </p:grpSpPr>
      <p:sp>
        <p:nvSpPr>
          <p:cNvPr id="164" name="Google Shape;164;p4:notes">
            <a:extLst>
              <a:ext uri="{FF2B5EF4-FFF2-40B4-BE49-F238E27FC236}">
                <a16:creationId xmlns:a16="http://schemas.microsoft.com/office/drawing/2014/main" id="{4E715F1D-24B2-6B82-6CF4-96FB7F0F2FFC}"/>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4:notes">
            <a:extLst>
              <a:ext uri="{FF2B5EF4-FFF2-40B4-BE49-F238E27FC236}">
                <a16:creationId xmlns:a16="http://schemas.microsoft.com/office/drawing/2014/main" id="{F0E77B06-FBB8-6A15-F7F8-5764399DC125}"/>
              </a:ext>
            </a:extLst>
          </p:cNvPr>
          <p:cNvSpPr txBox="1">
            <a:spLocks noGrp="1"/>
          </p:cNvSpPr>
          <p:nvPr>
            <p:ph type="body" idx="1"/>
          </p:nvPr>
        </p:nvSpPr>
        <p:spPr>
          <a:xfrm>
            <a:off x="702310" y="4480005"/>
            <a:ext cx="5618480" cy="3665611"/>
          </a:xfrm>
          <a:prstGeom prst="rect">
            <a:avLst/>
          </a:prstGeom>
          <a:noFill/>
          <a:ln>
            <a:noFill/>
          </a:ln>
        </p:spPr>
        <p:txBody>
          <a:bodyPr spcFirstLastPara="1" wrap="square" lIns="93308" tIns="46641" rIns="93308" bIns="46641" anchor="t" anchorCtr="0">
            <a:noAutofit/>
          </a:bodyPr>
          <a:lstStyle/>
          <a:p>
            <a:pPr marL="0" indent="0"/>
            <a:endParaRPr dirty="0"/>
          </a:p>
        </p:txBody>
      </p:sp>
    </p:spTree>
    <p:extLst>
      <p:ext uri="{BB962C8B-B14F-4D97-AF65-F5344CB8AC3E}">
        <p14:creationId xmlns:p14="http://schemas.microsoft.com/office/powerpoint/2010/main" val="34798295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5f9dcab8b2_0_1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g15f9dcab8b2_0_14:notes"/>
          <p:cNvSpPr txBox="1">
            <a:spLocks noGrp="1"/>
          </p:cNvSpPr>
          <p:nvPr>
            <p:ph type="body" idx="1"/>
          </p:nvPr>
        </p:nvSpPr>
        <p:spPr>
          <a:xfrm>
            <a:off x="702310" y="4480005"/>
            <a:ext cx="5618480" cy="3665611"/>
          </a:xfrm>
          <a:prstGeom prst="rect">
            <a:avLst/>
          </a:prstGeom>
          <a:noFill/>
          <a:ln>
            <a:noFill/>
          </a:ln>
        </p:spPr>
        <p:txBody>
          <a:bodyPr spcFirstLastPara="1" wrap="square" lIns="93308" tIns="46641" rIns="93308" bIns="46641" anchor="t" anchorCtr="0">
            <a:noAutofit/>
          </a:bodyPr>
          <a:lstStyle/>
          <a:p>
            <a:pPr marL="0" indent="0"/>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6001117d3c_0_3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16001117d3c_0_30:notes"/>
          <p:cNvSpPr txBox="1">
            <a:spLocks noGrp="1"/>
          </p:cNvSpPr>
          <p:nvPr>
            <p:ph type="body" idx="1"/>
          </p:nvPr>
        </p:nvSpPr>
        <p:spPr>
          <a:xfrm>
            <a:off x="702310" y="4480005"/>
            <a:ext cx="5618480" cy="3665611"/>
          </a:xfrm>
          <a:prstGeom prst="rect">
            <a:avLst/>
          </a:prstGeom>
          <a:noFill/>
          <a:ln>
            <a:noFill/>
          </a:ln>
        </p:spPr>
        <p:txBody>
          <a:bodyPr spcFirstLastPara="1" wrap="square" lIns="93308" tIns="46641" rIns="93308" bIns="46641" anchor="t" anchorCtr="0">
            <a:noAutofit/>
          </a:bodyPr>
          <a:lstStyle/>
          <a:p>
            <a:pPr marL="0" indent="0"/>
            <a:endParaRPr dirty="0"/>
          </a:p>
        </p:txBody>
      </p:sp>
    </p:spTree>
    <p:extLst>
      <p:ext uri="{BB962C8B-B14F-4D97-AF65-F5344CB8AC3E}">
        <p14:creationId xmlns:p14="http://schemas.microsoft.com/office/powerpoint/2010/main" val="211627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6001117d3c_0_3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16001117d3c_0_30:notes"/>
          <p:cNvSpPr txBox="1">
            <a:spLocks noGrp="1"/>
          </p:cNvSpPr>
          <p:nvPr>
            <p:ph type="body" idx="1"/>
          </p:nvPr>
        </p:nvSpPr>
        <p:spPr>
          <a:xfrm>
            <a:off x="702310" y="4480005"/>
            <a:ext cx="5618480" cy="3665611"/>
          </a:xfrm>
          <a:prstGeom prst="rect">
            <a:avLst/>
          </a:prstGeom>
          <a:noFill/>
          <a:ln>
            <a:noFill/>
          </a:ln>
        </p:spPr>
        <p:txBody>
          <a:bodyPr spcFirstLastPara="1" wrap="square" lIns="93308" tIns="46641" rIns="93308" bIns="46641" anchor="t" anchorCtr="0">
            <a:noAutofit/>
          </a:bodyPr>
          <a:lstStyle/>
          <a:p>
            <a:pPr marL="0" indent="0"/>
            <a:endParaRPr dirty="0"/>
          </a:p>
        </p:txBody>
      </p:sp>
    </p:spTree>
    <p:extLst>
      <p:ext uri="{BB962C8B-B14F-4D97-AF65-F5344CB8AC3E}">
        <p14:creationId xmlns:p14="http://schemas.microsoft.com/office/powerpoint/2010/main" val="1457741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a:extLst>
            <a:ext uri="{FF2B5EF4-FFF2-40B4-BE49-F238E27FC236}">
              <a16:creationId xmlns:a16="http://schemas.microsoft.com/office/drawing/2014/main" id="{C2A5CAB8-56A0-4D56-AD92-76A331EFEC88}"/>
            </a:ext>
          </a:extLst>
        </p:cNvPr>
        <p:cNvGrpSpPr/>
        <p:nvPr/>
      </p:nvGrpSpPr>
      <p:grpSpPr>
        <a:xfrm>
          <a:off x="0" y="0"/>
          <a:ext cx="0" cy="0"/>
          <a:chOff x="0" y="0"/>
          <a:chExt cx="0" cy="0"/>
        </a:xfrm>
      </p:grpSpPr>
      <p:sp>
        <p:nvSpPr>
          <p:cNvPr id="128" name="Google Shape;128;g16001117d3c_0_30:notes">
            <a:extLst>
              <a:ext uri="{FF2B5EF4-FFF2-40B4-BE49-F238E27FC236}">
                <a16:creationId xmlns:a16="http://schemas.microsoft.com/office/drawing/2014/main" id="{10E1CA14-5545-D77F-EE1C-0B433CA904A4}"/>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16001117d3c_0_30:notes">
            <a:extLst>
              <a:ext uri="{FF2B5EF4-FFF2-40B4-BE49-F238E27FC236}">
                <a16:creationId xmlns:a16="http://schemas.microsoft.com/office/drawing/2014/main" id="{1AF13A13-CE7F-B686-3BDA-52D06627D83E}"/>
              </a:ext>
            </a:extLst>
          </p:cNvPr>
          <p:cNvSpPr txBox="1">
            <a:spLocks noGrp="1"/>
          </p:cNvSpPr>
          <p:nvPr>
            <p:ph type="body" idx="1"/>
          </p:nvPr>
        </p:nvSpPr>
        <p:spPr>
          <a:xfrm>
            <a:off x="702310" y="4480005"/>
            <a:ext cx="5618480" cy="3665611"/>
          </a:xfrm>
          <a:prstGeom prst="rect">
            <a:avLst/>
          </a:prstGeom>
          <a:noFill/>
          <a:ln>
            <a:noFill/>
          </a:ln>
        </p:spPr>
        <p:txBody>
          <a:bodyPr spcFirstLastPara="1" wrap="square" lIns="93308" tIns="46641" rIns="93308" bIns="46641" anchor="t" anchorCtr="0">
            <a:noAutofit/>
          </a:bodyPr>
          <a:lstStyle/>
          <a:p>
            <a:pPr marL="0" indent="0"/>
            <a:endParaRPr dirty="0"/>
          </a:p>
        </p:txBody>
      </p:sp>
    </p:spTree>
    <p:extLst>
      <p:ext uri="{BB962C8B-B14F-4D97-AF65-F5344CB8AC3E}">
        <p14:creationId xmlns:p14="http://schemas.microsoft.com/office/powerpoint/2010/main" val="295023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a:extLst>
            <a:ext uri="{FF2B5EF4-FFF2-40B4-BE49-F238E27FC236}">
              <a16:creationId xmlns:a16="http://schemas.microsoft.com/office/drawing/2014/main" id="{0B8D4E9F-D4C1-A9A6-689A-B0C454D4BE0E}"/>
            </a:ext>
          </a:extLst>
        </p:cNvPr>
        <p:cNvGrpSpPr/>
        <p:nvPr/>
      </p:nvGrpSpPr>
      <p:grpSpPr>
        <a:xfrm>
          <a:off x="0" y="0"/>
          <a:ext cx="0" cy="0"/>
          <a:chOff x="0" y="0"/>
          <a:chExt cx="0" cy="0"/>
        </a:xfrm>
      </p:grpSpPr>
      <p:sp>
        <p:nvSpPr>
          <p:cNvPr id="128" name="Google Shape;128;g16001117d3c_0_30:notes">
            <a:extLst>
              <a:ext uri="{FF2B5EF4-FFF2-40B4-BE49-F238E27FC236}">
                <a16:creationId xmlns:a16="http://schemas.microsoft.com/office/drawing/2014/main" id="{914AFDFB-8CC8-49A2-DE2F-C374C60DA0E0}"/>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16001117d3c_0_30:notes">
            <a:extLst>
              <a:ext uri="{FF2B5EF4-FFF2-40B4-BE49-F238E27FC236}">
                <a16:creationId xmlns:a16="http://schemas.microsoft.com/office/drawing/2014/main" id="{FB2A6C0D-A91D-3A61-C29A-FABA3AFE4110}"/>
              </a:ext>
            </a:extLst>
          </p:cNvPr>
          <p:cNvSpPr txBox="1">
            <a:spLocks noGrp="1"/>
          </p:cNvSpPr>
          <p:nvPr>
            <p:ph type="body" idx="1"/>
          </p:nvPr>
        </p:nvSpPr>
        <p:spPr>
          <a:xfrm>
            <a:off x="702310" y="4480005"/>
            <a:ext cx="5618480" cy="3665611"/>
          </a:xfrm>
          <a:prstGeom prst="rect">
            <a:avLst/>
          </a:prstGeom>
          <a:noFill/>
          <a:ln>
            <a:noFill/>
          </a:ln>
        </p:spPr>
        <p:txBody>
          <a:bodyPr spcFirstLastPara="1" wrap="square" lIns="93308" tIns="46641" rIns="93308" bIns="46641" anchor="t" anchorCtr="0">
            <a:noAutofit/>
          </a:bodyPr>
          <a:lstStyle/>
          <a:p>
            <a:pPr marL="0" indent="0"/>
            <a:endParaRPr dirty="0"/>
          </a:p>
        </p:txBody>
      </p:sp>
    </p:spTree>
    <p:extLst>
      <p:ext uri="{BB962C8B-B14F-4D97-AF65-F5344CB8AC3E}">
        <p14:creationId xmlns:p14="http://schemas.microsoft.com/office/powerpoint/2010/main" val="4080771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a:extLst>
            <a:ext uri="{FF2B5EF4-FFF2-40B4-BE49-F238E27FC236}">
              <a16:creationId xmlns:a16="http://schemas.microsoft.com/office/drawing/2014/main" id="{AB947F08-4234-FEB9-E83B-1326C168306D}"/>
            </a:ext>
          </a:extLst>
        </p:cNvPr>
        <p:cNvGrpSpPr/>
        <p:nvPr/>
      </p:nvGrpSpPr>
      <p:grpSpPr>
        <a:xfrm>
          <a:off x="0" y="0"/>
          <a:ext cx="0" cy="0"/>
          <a:chOff x="0" y="0"/>
          <a:chExt cx="0" cy="0"/>
        </a:xfrm>
      </p:grpSpPr>
      <p:sp>
        <p:nvSpPr>
          <p:cNvPr id="128" name="Google Shape;128;g16001117d3c_0_30:notes">
            <a:extLst>
              <a:ext uri="{FF2B5EF4-FFF2-40B4-BE49-F238E27FC236}">
                <a16:creationId xmlns:a16="http://schemas.microsoft.com/office/drawing/2014/main" id="{D7E8B524-354A-151F-E917-E1E085A4444C}"/>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16001117d3c_0_30:notes">
            <a:extLst>
              <a:ext uri="{FF2B5EF4-FFF2-40B4-BE49-F238E27FC236}">
                <a16:creationId xmlns:a16="http://schemas.microsoft.com/office/drawing/2014/main" id="{4EBFCC37-EBC2-F484-C36F-3604E2D41B78}"/>
              </a:ext>
            </a:extLst>
          </p:cNvPr>
          <p:cNvSpPr txBox="1">
            <a:spLocks noGrp="1"/>
          </p:cNvSpPr>
          <p:nvPr>
            <p:ph type="body" idx="1"/>
          </p:nvPr>
        </p:nvSpPr>
        <p:spPr>
          <a:xfrm>
            <a:off x="702310" y="4480005"/>
            <a:ext cx="5618480" cy="3665611"/>
          </a:xfrm>
          <a:prstGeom prst="rect">
            <a:avLst/>
          </a:prstGeom>
          <a:noFill/>
          <a:ln>
            <a:noFill/>
          </a:ln>
        </p:spPr>
        <p:txBody>
          <a:bodyPr spcFirstLastPara="1" wrap="square" lIns="93308" tIns="46641" rIns="93308" bIns="46641" anchor="t" anchorCtr="0">
            <a:noAutofit/>
          </a:bodyPr>
          <a:lstStyle/>
          <a:p>
            <a:pPr marL="0" indent="0"/>
            <a:endParaRPr dirty="0"/>
          </a:p>
        </p:txBody>
      </p:sp>
    </p:spTree>
    <p:extLst>
      <p:ext uri="{BB962C8B-B14F-4D97-AF65-F5344CB8AC3E}">
        <p14:creationId xmlns:p14="http://schemas.microsoft.com/office/powerpoint/2010/main" val="370749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a:extLst>
            <a:ext uri="{FF2B5EF4-FFF2-40B4-BE49-F238E27FC236}">
              <a16:creationId xmlns:a16="http://schemas.microsoft.com/office/drawing/2014/main" id="{3873EE31-374A-2813-6264-62E7AA939513}"/>
            </a:ext>
          </a:extLst>
        </p:cNvPr>
        <p:cNvGrpSpPr/>
        <p:nvPr/>
      </p:nvGrpSpPr>
      <p:grpSpPr>
        <a:xfrm>
          <a:off x="0" y="0"/>
          <a:ext cx="0" cy="0"/>
          <a:chOff x="0" y="0"/>
          <a:chExt cx="0" cy="0"/>
        </a:xfrm>
      </p:grpSpPr>
      <p:sp>
        <p:nvSpPr>
          <p:cNvPr id="128" name="Google Shape;128;g16001117d3c_0_30:notes">
            <a:extLst>
              <a:ext uri="{FF2B5EF4-FFF2-40B4-BE49-F238E27FC236}">
                <a16:creationId xmlns:a16="http://schemas.microsoft.com/office/drawing/2014/main" id="{5767909F-3777-4A39-7CD9-E7641407FD0F}"/>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16001117d3c_0_30:notes">
            <a:extLst>
              <a:ext uri="{FF2B5EF4-FFF2-40B4-BE49-F238E27FC236}">
                <a16:creationId xmlns:a16="http://schemas.microsoft.com/office/drawing/2014/main" id="{3B103E21-404A-B650-B172-C10229B41EB1}"/>
              </a:ext>
            </a:extLst>
          </p:cNvPr>
          <p:cNvSpPr txBox="1">
            <a:spLocks noGrp="1"/>
          </p:cNvSpPr>
          <p:nvPr>
            <p:ph type="body" idx="1"/>
          </p:nvPr>
        </p:nvSpPr>
        <p:spPr>
          <a:xfrm>
            <a:off x="702310" y="4480005"/>
            <a:ext cx="5618480" cy="3665611"/>
          </a:xfrm>
          <a:prstGeom prst="rect">
            <a:avLst/>
          </a:prstGeom>
          <a:noFill/>
          <a:ln>
            <a:noFill/>
          </a:ln>
        </p:spPr>
        <p:txBody>
          <a:bodyPr spcFirstLastPara="1" wrap="square" lIns="93308" tIns="46641" rIns="93308" bIns="46641" anchor="t" anchorCtr="0">
            <a:noAutofit/>
          </a:bodyPr>
          <a:lstStyle/>
          <a:p>
            <a:pPr marL="0" indent="0"/>
            <a:endParaRPr dirty="0"/>
          </a:p>
        </p:txBody>
      </p:sp>
    </p:spTree>
    <p:extLst>
      <p:ext uri="{BB962C8B-B14F-4D97-AF65-F5344CB8AC3E}">
        <p14:creationId xmlns:p14="http://schemas.microsoft.com/office/powerpoint/2010/main" val="3212500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with Picture">
  <p:cSld name="Title Slide with Picture">
    <p:spTree>
      <p:nvGrpSpPr>
        <p:cNvPr id="1" name="Shape 18"/>
        <p:cNvGrpSpPr/>
        <p:nvPr/>
      </p:nvGrpSpPr>
      <p:grpSpPr>
        <a:xfrm>
          <a:off x="0" y="0"/>
          <a:ext cx="0" cy="0"/>
          <a:chOff x="0" y="0"/>
          <a:chExt cx="0" cy="0"/>
        </a:xfrm>
      </p:grpSpPr>
      <p:sp>
        <p:nvSpPr>
          <p:cNvPr id="19" name="Google Shape;19;p14"/>
          <p:cNvSpPr/>
          <p:nvPr/>
        </p:nvSpPr>
        <p:spPr>
          <a:xfrm>
            <a:off x="6540504" y="0"/>
            <a:ext cx="5651496" cy="6858000"/>
          </a:xfrm>
          <a:custGeom>
            <a:avLst/>
            <a:gdLst/>
            <a:ahLst/>
            <a:cxnLst/>
            <a:rect l="l" t="t" r="r" b="b"/>
            <a:pathLst>
              <a:path w="4238622" h="6858000" extrusionOk="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rgbClr val="3A3D4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Book Antiqua"/>
              <a:ea typeface="Book Antiqua"/>
              <a:cs typeface="Book Antiqua"/>
              <a:sym typeface="Book Antiqua"/>
            </a:endParaRPr>
          </a:p>
        </p:txBody>
      </p:sp>
      <p:sp>
        <p:nvSpPr>
          <p:cNvPr id="20" name="Google Shape;20;p14"/>
          <p:cNvSpPr/>
          <p:nvPr/>
        </p:nvSpPr>
        <p:spPr>
          <a:xfrm>
            <a:off x="6256868" y="0"/>
            <a:ext cx="1672169"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Book Antiqua"/>
              <a:ea typeface="Book Antiqua"/>
              <a:cs typeface="Book Antiqua"/>
              <a:sym typeface="Book Antiqua"/>
            </a:endParaRPr>
          </a:p>
        </p:txBody>
      </p:sp>
      <p:sp>
        <p:nvSpPr>
          <p:cNvPr id="21" name="Google Shape;21;p14"/>
          <p:cNvSpPr/>
          <p:nvPr/>
        </p:nvSpPr>
        <p:spPr>
          <a:xfrm>
            <a:off x="5979587" y="0"/>
            <a:ext cx="1528232" cy="6858000"/>
          </a:xfrm>
          <a:custGeom>
            <a:avLst/>
            <a:gdLst/>
            <a:ahLst/>
            <a:cxnLst/>
            <a:rect l="l" t="t" r="r" b="b"/>
            <a:pathLst>
              <a:path w="1146174" h="6858000" extrusionOk="0">
                <a:moveTo>
                  <a:pt x="0" y="0"/>
                </a:moveTo>
                <a:lnTo>
                  <a:pt x="253999" y="0"/>
                </a:lnTo>
                <a:lnTo>
                  <a:pt x="1146174" y="4337050"/>
                </a:lnTo>
                <a:lnTo>
                  <a:pt x="511174" y="6858000"/>
                </a:lnTo>
                <a:lnTo>
                  <a:pt x="254000" y="6858000"/>
                </a:lnTo>
                <a:lnTo>
                  <a:pt x="892175" y="4337050"/>
                </a:lnTo>
                <a:close/>
              </a:path>
            </a:pathLst>
          </a:custGeom>
          <a:solidFill>
            <a:srgbClr val="048A8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Book Antiqua"/>
              <a:ea typeface="Book Antiqua"/>
              <a:cs typeface="Book Antiqua"/>
              <a:sym typeface="Book Antiqua"/>
            </a:endParaRPr>
          </a:p>
        </p:txBody>
      </p:sp>
      <p:sp>
        <p:nvSpPr>
          <p:cNvPr id="22" name="Google Shape;22;p14"/>
          <p:cNvSpPr txBox="1">
            <a:spLocks noGrp="1"/>
          </p:cNvSpPr>
          <p:nvPr>
            <p:ph type="ctrTitle"/>
          </p:nvPr>
        </p:nvSpPr>
        <p:spPr>
          <a:xfrm>
            <a:off x="1295401" y="1873584"/>
            <a:ext cx="5120640" cy="25603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A3D4B"/>
              </a:buClr>
              <a:buSzPts val="4000"/>
              <a:buFont typeface="Calibri"/>
              <a:buNone/>
              <a:defRPr sz="4000">
                <a:solidFill>
                  <a:srgbClr val="3A3D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4" descr="An empty placeholder to add an image. Click on the placeholder and select the image that you wish to add"/>
          <p:cNvSpPr>
            <a:spLocks noGrp="1"/>
          </p:cNvSpPr>
          <p:nvPr>
            <p:ph type="pic" idx="2"/>
          </p:nvPr>
        </p:nvSpPr>
        <p:spPr>
          <a:xfrm>
            <a:off x="6743703" y="0"/>
            <a:ext cx="5448297" cy="6858000"/>
          </a:xfrm>
          <a:prstGeom prst="rect">
            <a:avLst/>
          </a:prstGeom>
          <a:noFill/>
          <a:ln>
            <a:noFill/>
          </a:ln>
        </p:spPr>
      </p:sp>
      <p:sp>
        <p:nvSpPr>
          <p:cNvPr id="24" name="Google Shape;24;p14"/>
          <p:cNvSpPr txBox="1">
            <a:spLocks noGrp="1"/>
          </p:cNvSpPr>
          <p:nvPr>
            <p:ph type="subTitle" idx="1"/>
          </p:nvPr>
        </p:nvSpPr>
        <p:spPr>
          <a:xfrm>
            <a:off x="1295401" y="4572000"/>
            <a:ext cx="5120640" cy="1600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800"/>
              </a:spcBef>
              <a:spcAft>
                <a:spcPts val="0"/>
              </a:spcAft>
              <a:buClr>
                <a:srgbClr val="3A3D4B"/>
              </a:buClr>
              <a:buSzPts val="2400"/>
              <a:buNone/>
              <a:defRPr sz="2400"/>
            </a:lvl1pPr>
            <a:lvl2pPr lvl="1" algn="ctr">
              <a:lnSpc>
                <a:spcPct val="90000"/>
              </a:lnSpc>
              <a:spcBef>
                <a:spcPts val="1000"/>
              </a:spcBef>
              <a:spcAft>
                <a:spcPts val="0"/>
              </a:spcAft>
              <a:buSzPts val="2000"/>
              <a:buNone/>
              <a:defRPr sz="2000"/>
            </a:lvl2pPr>
            <a:lvl3pPr lvl="2" algn="ctr">
              <a:lnSpc>
                <a:spcPct val="90000"/>
              </a:lnSpc>
              <a:spcBef>
                <a:spcPts val="800"/>
              </a:spcBef>
              <a:spcAft>
                <a:spcPts val="0"/>
              </a:spcAft>
              <a:buSzPts val="1800"/>
              <a:buNone/>
              <a:defRPr sz="1800"/>
            </a:lvl3pPr>
            <a:lvl4pPr lvl="3" algn="ctr">
              <a:lnSpc>
                <a:spcPct val="90000"/>
              </a:lnSpc>
              <a:spcBef>
                <a:spcPts val="800"/>
              </a:spcBef>
              <a:spcAft>
                <a:spcPts val="0"/>
              </a:spcAft>
              <a:buClr>
                <a:srgbClr val="3A3D4B"/>
              </a:buClr>
              <a:buSzPts val="1600"/>
              <a:buNone/>
              <a:defRPr sz="1600"/>
            </a:lvl4pPr>
            <a:lvl5pPr lvl="4" algn="ctr">
              <a:lnSpc>
                <a:spcPct val="90000"/>
              </a:lnSpc>
              <a:spcBef>
                <a:spcPts val="800"/>
              </a:spcBef>
              <a:spcAft>
                <a:spcPts val="0"/>
              </a:spcAft>
              <a:buClr>
                <a:srgbClr val="3A3D4B"/>
              </a:buClr>
              <a:buSzPts val="1600"/>
              <a:buNone/>
              <a:defRPr sz="1600"/>
            </a:lvl5pPr>
            <a:lvl6pPr lvl="5" algn="ctr">
              <a:lnSpc>
                <a:spcPct val="90000"/>
              </a:lnSpc>
              <a:spcBef>
                <a:spcPts val="800"/>
              </a:spcBef>
              <a:spcAft>
                <a:spcPts val="0"/>
              </a:spcAft>
              <a:buClr>
                <a:schemeClr val="dk1"/>
              </a:buClr>
              <a:buSzPts val="1600"/>
              <a:buNone/>
              <a:defRPr sz="1600"/>
            </a:lvl6pPr>
            <a:lvl7pPr lvl="6" algn="ctr">
              <a:lnSpc>
                <a:spcPct val="90000"/>
              </a:lnSpc>
              <a:spcBef>
                <a:spcPts val="800"/>
              </a:spcBef>
              <a:spcAft>
                <a:spcPts val="0"/>
              </a:spcAft>
              <a:buClr>
                <a:schemeClr val="dk1"/>
              </a:buClr>
              <a:buSzPts val="1600"/>
              <a:buNone/>
              <a:defRPr sz="1600"/>
            </a:lvl7pPr>
            <a:lvl8pPr lvl="7" algn="ctr">
              <a:lnSpc>
                <a:spcPct val="90000"/>
              </a:lnSpc>
              <a:spcBef>
                <a:spcPts val="800"/>
              </a:spcBef>
              <a:spcAft>
                <a:spcPts val="0"/>
              </a:spcAft>
              <a:buClr>
                <a:schemeClr val="dk1"/>
              </a:buClr>
              <a:buSzPts val="1600"/>
              <a:buNone/>
              <a:defRPr sz="1600"/>
            </a:lvl8pPr>
            <a:lvl9pPr lvl="8" algn="ctr">
              <a:lnSpc>
                <a:spcPct val="90000"/>
              </a:lnSpc>
              <a:spcBef>
                <a:spcPts val="800"/>
              </a:spcBef>
              <a:spcAft>
                <a:spcPts val="0"/>
              </a:spcAft>
              <a:buClr>
                <a:schemeClr val="dk1"/>
              </a:buClr>
              <a:buSzPts val="1600"/>
              <a:buNone/>
              <a:defRPr sz="1600"/>
            </a:lvl9pPr>
          </a:lstStyle>
          <a:p>
            <a:endParaRPr/>
          </a:p>
        </p:txBody>
      </p:sp>
      <p:sp>
        <p:nvSpPr>
          <p:cNvPr id="25" name="Google Shape;25;p14"/>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8"/>
        <p:cNvGrpSpPr/>
        <p:nvPr/>
      </p:nvGrpSpPr>
      <p:grpSpPr>
        <a:xfrm>
          <a:off x="0" y="0"/>
          <a:ext cx="0" cy="0"/>
          <a:chOff x="0" y="0"/>
          <a:chExt cx="0" cy="0"/>
        </a:xfrm>
      </p:grpSpPr>
      <p:sp>
        <p:nvSpPr>
          <p:cNvPr id="89" name="Google Shape;89;p25"/>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5"/>
          <p:cNvSpPr txBox="1">
            <a:spLocks noGrp="1"/>
          </p:cNvSpPr>
          <p:nvPr>
            <p:ph type="body" idx="1"/>
          </p:nvPr>
        </p:nvSpPr>
        <p:spPr>
          <a:xfrm rot="5400000">
            <a:off x="3924300" y="-800100"/>
            <a:ext cx="4343400" cy="960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91" name="Google Shape;91;p25"/>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2" name="Google Shape;92;p25"/>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3" name="Google Shape;93;p25"/>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4"/>
        <p:cNvGrpSpPr/>
        <p:nvPr/>
      </p:nvGrpSpPr>
      <p:grpSpPr>
        <a:xfrm>
          <a:off x="0" y="0"/>
          <a:ext cx="0" cy="0"/>
          <a:chOff x="0" y="0"/>
          <a:chExt cx="0" cy="0"/>
        </a:xfrm>
      </p:grpSpPr>
      <p:sp>
        <p:nvSpPr>
          <p:cNvPr id="95" name="Google Shape;95;g15be0ce96e7_1_96"/>
          <p:cNvSpPr txBox="1">
            <a:spLocks noGrp="1"/>
          </p:cNvSpPr>
          <p:nvPr>
            <p:ph type="title"/>
          </p:nvPr>
        </p:nvSpPr>
        <p:spPr>
          <a:xfrm>
            <a:off x="415600" y="390467"/>
            <a:ext cx="11360700" cy="1068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4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g15be0ce96e7_1_96"/>
          <p:cNvSpPr txBox="1">
            <a:spLocks noGrp="1"/>
          </p:cNvSpPr>
          <p:nvPr>
            <p:ph type="body" idx="1"/>
          </p:nvPr>
        </p:nvSpPr>
        <p:spPr>
          <a:xfrm>
            <a:off x="415600" y="1638233"/>
            <a:ext cx="11360700" cy="44535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800"/>
              </a:spcBef>
              <a:spcAft>
                <a:spcPts val="0"/>
              </a:spcAft>
              <a:buSzPts val="2400"/>
              <a:buChar char="•"/>
              <a:defRPr/>
            </a:lvl1pPr>
            <a:lvl2pPr marL="914400" lvl="1" indent="-355600" algn="l">
              <a:lnSpc>
                <a:spcPct val="90000"/>
              </a:lnSpc>
              <a:spcBef>
                <a:spcPts val="1000"/>
              </a:spcBef>
              <a:spcAft>
                <a:spcPts val="0"/>
              </a:spcAft>
              <a:buSzPts val="2000"/>
              <a:buChar char="•"/>
              <a:defRPr/>
            </a:lvl2pPr>
            <a:lvl3pPr marL="1371600" lvl="2" indent="-342900" algn="l">
              <a:lnSpc>
                <a:spcPct val="90000"/>
              </a:lnSpc>
              <a:spcBef>
                <a:spcPts val="800"/>
              </a:spcBef>
              <a:spcAft>
                <a:spcPts val="0"/>
              </a:spcAft>
              <a:buSzPts val="1800"/>
              <a:buChar char="✔"/>
              <a:defRPr/>
            </a:lvl3pPr>
            <a:lvl4pPr marL="1828800" lvl="3" indent="-330200" algn="l">
              <a:lnSpc>
                <a:spcPct val="90000"/>
              </a:lnSpc>
              <a:spcBef>
                <a:spcPts val="800"/>
              </a:spcBef>
              <a:spcAft>
                <a:spcPts val="0"/>
              </a:spcAft>
              <a:buSzPts val="1600"/>
              <a:buChar char="•"/>
              <a:defRPr/>
            </a:lvl4pPr>
            <a:lvl5pPr marL="2286000" lvl="4" indent="-330200" algn="l">
              <a:lnSpc>
                <a:spcPct val="90000"/>
              </a:lnSpc>
              <a:spcBef>
                <a:spcPts val="800"/>
              </a:spcBef>
              <a:spcAft>
                <a:spcPts val="0"/>
              </a:spcAft>
              <a:buSzPts val="1600"/>
              <a:buChar char="•"/>
              <a:defRPr/>
            </a:lvl5pPr>
            <a:lvl6pPr marL="2743200" lvl="5" indent="-330200" algn="l">
              <a:lnSpc>
                <a:spcPct val="90000"/>
              </a:lnSpc>
              <a:spcBef>
                <a:spcPts val="800"/>
              </a:spcBef>
              <a:spcAft>
                <a:spcPts val="0"/>
              </a:spcAft>
              <a:buSzPts val="1600"/>
              <a:buChar char="•"/>
              <a:defRPr/>
            </a:lvl6pPr>
            <a:lvl7pPr marL="3200400" lvl="6" indent="-330200" algn="l">
              <a:lnSpc>
                <a:spcPct val="90000"/>
              </a:lnSpc>
              <a:spcBef>
                <a:spcPts val="800"/>
              </a:spcBef>
              <a:spcAft>
                <a:spcPts val="0"/>
              </a:spcAft>
              <a:buSzPts val="1600"/>
              <a:buChar char="•"/>
              <a:defRPr/>
            </a:lvl7pPr>
            <a:lvl8pPr marL="3657600" lvl="7" indent="-330200" algn="l">
              <a:lnSpc>
                <a:spcPct val="90000"/>
              </a:lnSpc>
              <a:spcBef>
                <a:spcPts val="800"/>
              </a:spcBef>
              <a:spcAft>
                <a:spcPts val="0"/>
              </a:spcAft>
              <a:buSzPts val="1600"/>
              <a:buChar char="•"/>
              <a:defRPr/>
            </a:lvl8pPr>
            <a:lvl9pPr marL="4114800" lvl="8" indent="-330200" algn="l">
              <a:lnSpc>
                <a:spcPct val="90000"/>
              </a:lnSpc>
              <a:spcBef>
                <a:spcPts val="800"/>
              </a:spcBef>
              <a:spcAft>
                <a:spcPts val="0"/>
              </a:spcAft>
              <a:buSzPts val="1600"/>
              <a:buChar char="•"/>
              <a:defRPr/>
            </a:lvl9pPr>
          </a:lstStyle>
          <a:p>
            <a:endParaRPr/>
          </a:p>
        </p:txBody>
      </p:sp>
      <p:sp>
        <p:nvSpPr>
          <p:cNvPr id="97" name="Google Shape;97;g15be0ce96e7_1_96"/>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15"/>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Calibri"/>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5"/>
          <p:cNvSpPr txBox="1">
            <a:spLocks noGrp="1"/>
          </p:cNvSpPr>
          <p:nvPr>
            <p:ph type="body" idx="1"/>
          </p:nvPr>
        </p:nvSpPr>
        <p:spPr>
          <a:xfrm>
            <a:off x="1295400" y="1828800"/>
            <a:ext cx="9601200" cy="434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29" name="Google Shape;29;p15"/>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15"/>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15"/>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Google Shape;33;p16"/>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6"/>
          <p:cNvSpPr txBox="1">
            <a:spLocks noGrp="1"/>
          </p:cNvSpPr>
          <p:nvPr>
            <p:ph type="body" idx="1"/>
          </p:nvPr>
        </p:nvSpPr>
        <p:spPr>
          <a:xfrm>
            <a:off x="1295400" y="1828800"/>
            <a:ext cx="9601200" cy="434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35" name="Google Shape;35;p16"/>
          <p:cNvSpPr txBox="1">
            <a:spLocks noGrp="1"/>
          </p:cNvSpPr>
          <p:nvPr>
            <p:ph type="body" idx="2"/>
          </p:nvPr>
        </p:nvSpPr>
        <p:spPr>
          <a:xfrm>
            <a:off x="6324600" y="1828799"/>
            <a:ext cx="4572000" cy="434340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36" name="Google Shape;36;p16"/>
          <p:cNvSpPr txBox="1">
            <a:spLocks noGrp="1"/>
          </p:cNvSpPr>
          <p:nvPr>
            <p:ph type="ftr" idx="11"/>
          </p:nvPr>
        </p:nvSpPr>
        <p:spPr>
          <a:xfrm>
            <a:off x="1295400" y="651215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7" name="Google Shape;37;p16"/>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8" name="Google Shape;38;p16"/>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39"/>
        <p:cNvGrpSpPr/>
        <p:nvPr/>
      </p:nvGrpSpPr>
      <p:grpSpPr>
        <a:xfrm>
          <a:off x="0" y="0"/>
          <a:ext cx="0" cy="0"/>
          <a:chOff x="0" y="0"/>
          <a:chExt cx="0" cy="0"/>
        </a:xfrm>
      </p:grpSpPr>
      <p:sp>
        <p:nvSpPr>
          <p:cNvPr id="40" name="Google Shape;40;p17"/>
          <p:cNvSpPr/>
          <p:nvPr/>
        </p:nvSpPr>
        <p:spPr>
          <a:xfrm>
            <a:off x="8429022" y="0"/>
            <a:ext cx="3762978" cy="6858000"/>
          </a:xfrm>
          <a:custGeom>
            <a:avLst/>
            <a:gdLst/>
            <a:ahLst/>
            <a:cxnLst/>
            <a:rect l="l" t="t" r="r" b="b"/>
            <a:pathLst>
              <a:path w="3762978" h="6858000" extrusionOk="0">
                <a:moveTo>
                  <a:pt x="0" y="0"/>
                </a:moveTo>
                <a:lnTo>
                  <a:pt x="3762978" y="0"/>
                </a:lnTo>
                <a:lnTo>
                  <a:pt x="3762978" y="6858000"/>
                </a:lnTo>
                <a:lnTo>
                  <a:pt x="338667" y="6858000"/>
                </a:lnTo>
                <a:lnTo>
                  <a:pt x="1189567" y="4337050"/>
                </a:lnTo>
                <a:close/>
              </a:path>
            </a:pathLst>
          </a:custGeom>
          <a:solidFill>
            <a:srgbClr val="3A3D4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Book Antiqua"/>
              <a:ea typeface="Book Antiqua"/>
              <a:cs typeface="Book Antiqua"/>
              <a:sym typeface="Book Antiqua"/>
            </a:endParaRPr>
          </a:p>
        </p:txBody>
      </p:sp>
      <p:sp>
        <p:nvSpPr>
          <p:cNvPr id="41" name="Google Shape;41;p17"/>
          <p:cNvSpPr/>
          <p:nvPr/>
        </p:nvSpPr>
        <p:spPr>
          <a:xfrm>
            <a:off x="8145385" y="0"/>
            <a:ext cx="1672169"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Book Antiqua"/>
              <a:ea typeface="Book Antiqua"/>
              <a:cs typeface="Book Antiqua"/>
              <a:sym typeface="Book Antiqua"/>
            </a:endParaRPr>
          </a:p>
        </p:txBody>
      </p:sp>
      <p:sp>
        <p:nvSpPr>
          <p:cNvPr id="42" name="Google Shape;42;p17"/>
          <p:cNvSpPr/>
          <p:nvPr/>
        </p:nvSpPr>
        <p:spPr>
          <a:xfrm>
            <a:off x="7807568" y="0"/>
            <a:ext cx="1528232" cy="6858000"/>
          </a:xfrm>
          <a:custGeom>
            <a:avLst/>
            <a:gdLst/>
            <a:ahLst/>
            <a:cxnLst/>
            <a:rect l="l" t="t" r="r" b="b"/>
            <a:pathLst>
              <a:path w="1146174" h="6858000" extrusionOk="0">
                <a:moveTo>
                  <a:pt x="0" y="0"/>
                </a:moveTo>
                <a:lnTo>
                  <a:pt x="253999" y="0"/>
                </a:lnTo>
                <a:lnTo>
                  <a:pt x="1146174" y="4337050"/>
                </a:lnTo>
                <a:lnTo>
                  <a:pt x="511174" y="6858000"/>
                </a:lnTo>
                <a:lnTo>
                  <a:pt x="254000" y="6858000"/>
                </a:lnTo>
                <a:lnTo>
                  <a:pt x="892175" y="4337050"/>
                </a:lnTo>
                <a:close/>
              </a:path>
            </a:pathLst>
          </a:custGeom>
          <a:solidFill>
            <a:srgbClr val="048A8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Book Antiqua"/>
              <a:ea typeface="Book Antiqua"/>
              <a:cs typeface="Book Antiqua"/>
              <a:sym typeface="Book Antiqua"/>
            </a:endParaRPr>
          </a:p>
        </p:txBody>
      </p:sp>
      <p:sp>
        <p:nvSpPr>
          <p:cNvPr id="43" name="Google Shape;43;p17"/>
          <p:cNvSpPr txBox="1">
            <a:spLocks noGrp="1"/>
          </p:cNvSpPr>
          <p:nvPr>
            <p:ph type="ctrTitle"/>
          </p:nvPr>
        </p:nvSpPr>
        <p:spPr>
          <a:xfrm>
            <a:off x="1295400" y="1873584"/>
            <a:ext cx="6400800" cy="25603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A3D4B"/>
              </a:buClr>
              <a:buSzPts val="4000"/>
              <a:buFont typeface="Calibri"/>
              <a:buNone/>
              <a:defRPr sz="4000">
                <a:solidFill>
                  <a:srgbClr val="3A3D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7"/>
          <p:cNvSpPr txBox="1">
            <a:spLocks noGrp="1"/>
          </p:cNvSpPr>
          <p:nvPr>
            <p:ph type="subTitle" idx="1"/>
          </p:nvPr>
        </p:nvSpPr>
        <p:spPr>
          <a:xfrm>
            <a:off x="1295400" y="4572000"/>
            <a:ext cx="6400800" cy="1600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Clr>
                <a:srgbClr val="3A3D4B"/>
              </a:buClr>
              <a:buSzPts val="2400"/>
              <a:buNone/>
              <a:defRPr sz="2400"/>
            </a:lvl1pPr>
            <a:lvl2pPr lvl="1" algn="ctr">
              <a:lnSpc>
                <a:spcPct val="90000"/>
              </a:lnSpc>
              <a:spcBef>
                <a:spcPts val="1000"/>
              </a:spcBef>
              <a:spcAft>
                <a:spcPts val="0"/>
              </a:spcAft>
              <a:buSzPts val="2000"/>
              <a:buNone/>
              <a:defRPr sz="2000"/>
            </a:lvl2pPr>
            <a:lvl3pPr lvl="2" algn="ctr">
              <a:lnSpc>
                <a:spcPct val="90000"/>
              </a:lnSpc>
              <a:spcBef>
                <a:spcPts val="800"/>
              </a:spcBef>
              <a:spcAft>
                <a:spcPts val="0"/>
              </a:spcAft>
              <a:buSzPts val="1800"/>
              <a:buNone/>
              <a:defRPr sz="1800"/>
            </a:lvl3pPr>
            <a:lvl4pPr lvl="3" algn="ctr">
              <a:lnSpc>
                <a:spcPct val="90000"/>
              </a:lnSpc>
              <a:spcBef>
                <a:spcPts val="800"/>
              </a:spcBef>
              <a:spcAft>
                <a:spcPts val="0"/>
              </a:spcAft>
              <a:buClr>
                <a:srgbClr val="3A3D4B"/>
              </a:buClr>
              <a:buSzPts val="1600"/>
              <a:buNone/>
              <a:defRPr sz="1600"/>
            </a:lvl4pPr>
            <a:lvl5pPr lvl="4" algn="ctr">
              <a:lnSpc>
                <a:spcPct val="90000"/>
              </a:lnSpc>
              <a:spcBef>
                <a:spcPts val="800"/>
              </a:spcBef>
              <a:spcAft>
                <a:spcPts val="0"/>
              </a:spcAft>
              <a:buClr>
                <a:srgbClr val="3A3D4B"/>
              </a:buClr>
              <a:buSzPts val="1600"/>
              <a:buNone/>
              <a:defRPr sz="1600"/>
            </a:lvl5pPr>
            <a:lvl6pPr lvl="5" algn="ctr">
              <a:lnSpc>
                <a:spcPct val="90000"/>
              </a:lnSpc>
              <a:spcBef>
                <a:spcPts val="800"/>
              </a:spcBef>
              <a:spcAft>
                <a:spcPts val="0"/>
              </a:spcAft>
              <a:buClr>
                <a:schemeClr val="dk1"/>
              </a:buClr>
              <a:buSzPts val="1600"/>
              <a:buNone/>
              <a:defRPr sz="1600"/>
            </a:lvl6pPr>
            <a:lvl7pPr lvl="6" algn="ctr">
              <a:lnSpc>
                <a:spcPct val="90000"/>
              </a:lnSpc>
              <a:spcBef>
                <a:spcPts val="800"/>
              </a:spcBef>
              <a:spcAft>
                <a:spcPts val="0"/>
              </a:spcAft>
              <a:buClr>
                <a:schemeClr val="dk1"/>
              </a:buClr>
              <a:buSzPts val="1600"/>
              <a:buNone/>
              <a:defRPr sz="1600"/>
            </a:lvl7pPr>
            <a:lvl8pPr lvl="7" algn="ctr">
              <a:lnSpc>
                <a:spcPct val="90000"/>
              </a:lnSpc>
              <a:spcBef>
                <a:spcPts val="800"/>
              </a:spcBef>
              <a:spcAft>
                <a:spcPts val="0"/>
              </a:spcAft>
              <a:buClr>
                <a:schemeClr val="dk1"/>
              </a:buClr>
              <a:buSzPts val="1600"/>
              <a:buNone/>
              <a:defRPr sz="1600"/>
            </a:lvl8pPr>
            <a:lvl9pPr lvl="8" algn="ctr">
              <a:lnSpc>
                <a:spcPct val="90000"/>
              </a:lnSpc>
              <a:spcBef>
                <a:spcPts val="800"/>
              </a:spcBef>
              <a:spcAft>
                <a:spcPts val="0"/>
              </a:spcAft>
              <a:buClr>
                <a:schemeClr val="dk1"/>
              </a:buClr>
              <a:buSzPts val="1600"/>
              <a:buNone/>
              <a:defRPr sz="1600"/>
            </a:lvl9pPr>
          </a:lstStyle>
          <a:p>
            <a:endParaRPr/>
          </a:p>
        </p:txBody>
      </p:sp>
      <p:sp>
        <p:nvSpPr>
          <p:cNvPr id="45" name="Google Shape;45;p17"/>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46"/>
        <p:cNvGrpSpPr/>
        <p:nvPr/>
      </p:nvGrpSpPr>
      <p:grpSpPr>
        <a:xfrm>
          <a:off x="0" y="0"/>
          <a:ext cx="0" cy="0"/>
          <a:chOff x="0" y="0"/>
          <a:chExt cx="0" cy="0"/>
        </a:xfrm>
      </p:grpSpPr>
      <p:sp>
        <p:nvSpPr>
          <p:cNvPr id="47" name="Google Shape;47;p18"/>
          <p:cNvSpPr/>
          <p:nvPr/>
        </p:nvSpPr>
        <p:spPr>
          <a:xfrm>
            <a:off x="9622368" y="0"/>
            <a:ext cx="2569632" cy="6858000"/>
          </a:xfrm>
          <a:custGeom>
            <a:avLst/>
            <a:gdLst/>
            <a:ahLst/>
            <a:cxnLst/>
            <a:rect l="l" t="t" r="r" b="b"/>
            <a:pathLst>
              <a:path w="1927224" h="6858000" extrusionOk="0">
                <a:moveTo>
                  <a:pt x="0" y="0"/>
                </a:moveTo>
                <a:lnTo>
                  <a:pt x="1927224" y="0"/>
                </a:lnTo>
                <a:lnTo>
                  <a:pt x="1927224" y="6858000"/>
                </a:lnTo>
                <a:lnTo>
                  <a:pt x="254000" y="6858000"/>
                </a:lnTo>
                <a:lnTo>
                  <a:pt x="892175" y="4337050"/>
                </a:lnTo>
                <a:close/>
              </a:path>
            </a:pathLst>
          </a:custGeom>
          <a:solidFill>
            <a:srgbClr val="3A3D4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Book Antiqua"/>
              <a:ea typeface="Book Antiqua"/>
              <a:cs typeface="Book Antiqua"/>
              <a:sym typeface="Book Antiqua"/>
            </a:endParaRPr>
          </a:p>
        </p:txBody>
      </p:sp>
      <p:sp>
        <p:nvSpPr>
          <p:cNvPr id="48" name="Google Shape;48;p18"/>
          <p:cNvSpPr/>
          <p:nvPr/>
        </p:nvSpPr>
        <p:spPr>
          <a:xfrm>
            <a:off x="9237132" y="0"/>
            <a:ext cx="1672169"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a:effectLst>
            <a:outerShdw blurRad="101600" dist="50800" algn="l" rotWithShape="0">
              <a:srgbClr val="000000">
                <a:alpha val="2392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Book Antiqua"/>
              <a:ea typeface="Book Antiqua"/>
              <a:cs typeface="Book Antiqua"/>
              <a:sym typeface="Book Antiqua"/>
            </a:endParaRPr>
          </a:p>
        </p:txBody>
      </p:sp>
      <p:sp>
        <p:nvSpPr>
          <p:cNvPr id="49" name="Google Shape;49;p18"/>
          <p:cNvSpPr/>
          <p:nvPr/>
        </p:nvSpPr>
        <p:spPr>
          <a:xfrm>
            <a:off x="9173633" y="0"/>
            <a:ext cx="1460499" cy="68580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srgbClr val="000000">
                <a:alpha val="2392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Book Antiqua"/>
              <a:ea typeface="Book Antiqua"/>
              <a:cs typeface="Book Antiqua"/>
              <a:sym typeface="Book Antiqua"/>
            </a:endParaRPr>
          </a:p>
        </p:txBody>
      </p:sp>
      <p:sp>
        <p:nvSpPr>
          <p:cNvPr id="50" name="Google Shape;50;p18"/>
          <p:cNvSpPr/>
          <p:nvPr/>
        </p:nvSpPr>
        <p:spPr>
          <a:xfrm>
            <a:off x="9173633" y="0"/>
            <a:ext cx="1460499" cy="68580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rgbClr val="048A8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Book Antiqua"/>
              <a:ea typeface="Book Antiqua"/>
              <a:cs typeface="Book Antiqua"/>
              <a:sym typeface="Book Antiqua"/>
            </a:endParaRPr>
          </a:p>
        </p:txBody>
      </p:sp>
      <p:sp>
        <p:nvSpPr>
          <p:cNvPr id="51" name="Google Shape;51;p18"/>
          <p:cNvSpPr txBox="1">
            <a:spLocks noGrp="1"/>
          </p:cNvSpPr>
          <p:nvPr>
            <p:ph type="title"/>
          </p:nvPr>
        </p:nvSpPr>
        <p:spPr>
          <a:xfrm>
            <a:off x="1295398" y="2914650"/>
            <a:ext cx="8046720" cy="15573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A3D4B"/>
              </a:buClr>
              <a:buSzPts val="3200"/>
              <a:buFont typeface="Calibri"/>
              <a:buNone/>
              <a:defRPr sz="3200">
                <a:solidFill>
                  <a:srgbClr val="3A3D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8"/>
          <p:cNvSpPr txBox="1">
            <a:spLocks noGrp="1"/>
          </p:cNvSpPr>
          <p:nvPr>
            <p:ph type="body" idx="1"/>
          </p:nvPr>
        </p:nvSpPr>
        <p:spPr>
          <a:xfrm>
            <a:off x="1295398" y="4589463"/>
            <a:ext cx="8046718" cy="10112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rgbClr val="3A3D4B"/>
              </a:buClr>
              <a:buSzPts val="2400"/>
              <a:buNone/>
              <a:defRPr sz="2400">
                <a:solidFill>
                  <a:srgbClr val="3A3D4B"/>
                </a:solidFill>
              </a:defRPr>
            </a:lvl1pPr>
            <a:lvl2pPr marL="914400" lvl="1" indent="-228600" algn="l">
              <a:lnSpc>
                <a:spcPct val="90000"/>
              </a:lnSpc>
              <a:spcBef>
                <a:spcPts val="1000"/>
              </a:spcBef>
              <a:spcAft>
                <a:spcPts val="0"/>
              </a:spcAft>
              <a:buSzPts val="2000"/>
              <a:buNone/>
              <a:defRPr sz="2000">
                <a:solidFill>
                  <a:srgbClr val="999999"/>
                </a:solidFill>
              </a:defRPr>
            </a:lvl2pPr>
            <a:lvl3pPr marL="1371600" lvl="2" indent="-228600" algn="l">
              <a:lnSpc>
                <a:spcPct val="90000"/>
              </a:lnSpc>
              <a:spcBef>
                <a:spcPts val="800"/>
              </a:spcBef>
              <a:spcAft>
                <a:spcPts val="0"/>
              </a:spcAft>
              <a:buSzPts val="1800"/>
              <a:buNone/>
              <a:defRPr sz="1800">
                <a:solidFill>
                  <a:srgbClr val="999999"/>
                </a:solidFill>
              </a:defRPr>
            </a:lvl3pPr>
            <a:lvl4pPr marL="1828800" lvl="3" indent="-228600" algn="l">
              <a:lnSpc>
                <a:spcPct val="90000"/>
              </a:lnSpc>
              <a:spcBef>
                <a:spcPts val="800"/>
              </a:spcBef>
              <a:spcAft>
                <a:spcPts val="0"/>
              </a:spcAft>
              <a:buClr>
                <a:srgbClr val="999999"/>
              </a:buClr>
              <a:buSzPts val="1600"/>
              <a:buNone/>
              <a:defRPr sz="1600">
                <a:solidFill>
                  <a:srgbClr val="999999"/>
                </a:solidFill>
              </a:defRPr>
            </a:lvl4pPr>
            <a:lvl5pPr marL="2286000" lvl="4" indent="-228600" algn="l">
              <a:lnSpc>
                <a:spcPct val="90000"/>
              </a:lnSpc>
              <a:spcBef>
                <a:spcPts val="800"/>
              </a:spcBef>
              <a:spcAft>
                <a:spcPts val="0"/>
              </a:spcAft>
              <a:buClr>
                <a:srgbClr val="999999"/>
              </a:buClr>
              <a:buSzPts val="1600"/>
              <a:buNone/>
              <a:defRPr sz="1600">
                <a:solidFill>
                  <a:srgbClr val="999999"/>
                </a:solidFill>
              </a:defRPr>
            </a:lvl5pPr>
            <a:lvl6pPr marL="2743200" lvl="5" indent="-228600" algn="l">
              <a:lnSpc>
                <a:spcPct val="90000"/>
              </a:lnSpc>
              <a:spcBef>
                <a:spcPts val="800"/>
              </a:spcBef>
              <a:spcAft>
                <a:spcPts val="0"/>
              </a:spcAft>
              <a:buClr>
                <a:srgbClr val="999999"/>
              </a:buClr>
              <a:buSzPts val="1600"/>
              <a:buNone/>
              <a:defRPr sz="1600">
                <a:solidFill>
                  <a:srgbClr val="999999"/>
                </a:solidFill>
              </a:defRPr>
            </a:lvl6pPr>
            <a:lvl7pPr marL="3200400" lvl="6" indent="-228600" algn="l">
              <a:lnSpc>
                <a:spcPct val="90000"/>
              </a:lnSpc>
              <a:spcBef>
                <a:spcPts val="800"/>
              </a:spcBef>
              <a:spcAft>
                <a:spcPts val="0"/>
              </a:spcAft>
              <a:buClr>
                <a:srgbClr val="999999"/>
              </a:buClr>
              <a:buSzPts val="1600"/>
              <a:buNone/>
              <a:defRPr sz="1600">
                <a:solidFill>
                  <a:srgbClr val="999999"/>
                </a:solidFill>
              </a:defRPr>
            </a:lvl7pPr>
            <a:lvl8pPr marL="3657600" lvl="7" indent="-228600" algn="l">
              <a:lnSpc>
                <a:spcPct val="90000"/>
              </a:lnSpc>
              <a:spcBef>
                <a:spcPts val="800"/>
              </a:spcBef>
              <a:spcAft>
                <a:spcPts val="0"/>
              </a:spcAft>
              <a:buClr>
                <a:srgbClr val="999999"/>
              </a:buClr>
              <a:buSzPts val="1600"/>
              <a:buNone/>
              <a:defRPr sz="1600">
                <a:solidFill>
                  <a:srgbClr val="999999"/>
                </a:solidFill>
              </a:defRPr>
            </a:lvl8pPr>
            <a:lvl9pPr marL="4114800" lvl="8" indent="-228600" algn="l">
              <a:lnSpc>
                <a:spcPct val="90000"/>
              </a:lnSpc>
              <a:spcBef>
                <a:spcPts val="800"/>
              </a:spcBef>
              <a:spcAft>
                <a:spcPts val="0"/>
              </a:spcAft>
              <a:buClr>
                <a:srgbClr val="999999"/>
              </a:buClr>
              <a:buSzPts val="1600"/>
              <a:buNone/>
              <a:defRPr sz="1600">
                <a:solidFill>
                  <a:srgbClr val="999999"/>
                </a:solidFill>
              </a:defRPr>
            </a:lvl9pPr>
          </a:lstStyle>
          <a:p>
            <a:endParaRPr/>
          </a:p>
        </p:txBody>
      </p:sp>
      <p:sp>
        <p:nvSpPr>
          <p:cNvPr id="53" name="Google Shape;53;p18"/>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1295400" y="1828800"/>
            <a:ext cx="4572000" cy="85039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800"/>
              </a:spcBef>
              <a:spcAft>
                <a:spcPts val="0"/>
              </a:spcAft>
              <a:buClr>
                <a:srgbClr val="3A3D4B"/>
              </a:buClr>
              <a:buSzPts val="2600"/>
              <a:buNone/>
              <a:defRPr sz="2600" b="0"/>
            </a:lvl1pPr>
            <a:lvl2pPr marL="914400" lvl="1" indent="-228600" algn="l">
              <a:lnSpc>
                <a:spcPct val="90000"/>
              </a:lnSpc>
              <a:spcBef>
                <a:spcPts val="1000"/>
              </a:spcBef>
              <a:spcAft>
                <a:spcPts val="0"/>
              </a:spcAft>
              <a:buSzPts val="2000"/>
              <a:buNone/>
              <a:defRPr sz="2000" b="1"/>
            </a:lvl2pPr>
            <a:lvl3pPr marL="1371600" lvl="2" indent="-228600" algn="l">
              <a:lnSpc>
                <a:spcPct val="90000"/>
              </a:lnSpc>
              <a:spcBef>
                <a:spcPts val="800"/>
              </a:spcBef>
              <a:spcAft>
                <a:spcPts val="0"/>
              </a:spcAft>
              <a:buSzPts val="1800"/>
              <a:buNone/>
              <a:defRPr sz="1800" b="1"/>
            </a:lvl3pPr>
            <a:lvl4pPr marL="1828800" lvl="3" indent="-228600" algn="l">
              <a:lnSpc>
                <a:spcPct val="90000"/>
              </a:lnSpc>
              <a:spcBef>
                <a:spcPts val="800"/>
              </a:spcBef>
              <a:spcAft>
                <a:spcPts val="0"/>
              </a:spcAft>
              <a:buClr>
                <a:srgbClr val="3A3D4B"/>
              </a:buClr>
              <a:buSzPts val="1600"/>
              <a:buNone/>
              <a:defRPr sz="1600" b="1"/>
            </a:lvl4pPr>
            <a:lvl5pPr marL="2286000" lvl="4" indent="-228600" algn="l">
              <a:lnSpc>
                <a:spcPct val="90000"/>
              </a:lnSpc>
              <a:spcBef>
                <a:spcPts val="800"/>
              </a:spcBef>
              <a:spcAft>
                <a:spcPts val="0"/>
              </a:spcAft>
              <a:buClr>
                <a:srgbClr val="3A3D4B"/>
              </a:buClr>
              <a:buSzPts val="1600"/>
              <a:buNone/>
              <a:defRPr sz="1600" b="1"/>
            </a:lvl5pPr>
            <a:lvl6pPr marL="2743200" lvl="5" indent="-228600" algn="l">
              <a:lnSpc>
                <a:spcPct val="90000"/>
              </a:lnSpc>
              <a:spcBef>
                <a:spcPts val="800"/>
              </a:spcBef>
              <a:spcAft>
                <a:spcPts val="0"/>
              </a:spcAft>
              <a:buClr>
                <a:schemeClr val="dk1"/>
              </a:buClr>
              <a:buSzPts val="1600"/>
              <a:buNone/>
              <a:defRPr sz="1600" b="1"/>
            </a:lvl6pPr>
            <a:lvl7pPr marL="3200400" lvl="6" indent="-228600" algn="l">
              <a:lnSpc>
                <a:spcPct val="90000"/>
              </a:lnSpc>
              <a:spcBef>
                <a:spcPts val="800"/>
              </a:spcBef>
              <a:spcAft>
                <a:spcPts val="0"/>
              </a:spcAft>
              <a:buClr>
                <a:schemeClr val="dk1"/>
              </a:buClr>
              <a:buSzPts val="1600"/>
              <a:buNone/>
              <a:defRPr sz="1600" b="1"/>
            </a:lvl7pPr>
            <a:lvl8pPr marL="3657600" lvl="7" indent="-228600" algn="l">
              <a:lnSpc>
                <a:spcPct val="90000"/>
              </a:lnSpc>
              <a:spcBef>
                <a:spcPts val="800"/>
              </a:spcBef>
              <a:spcAft>
                <a:spcPts val="0"/>
              </a:spcAft>
              <a:buClr>
                <a:schemeClr val="dk1"/>
              </a:buClr>
              <a:buSzPts val="1600"/>
              <a:buNone/>
              <a:defRPr sz="1600" b="1"/>
            </a:lvl8pPr>
            <a:lvl9pPr marL="4114800" lvl="8" indent="-228600" algn="l">
              <a:lnSpc>
                <a:spcPct val="90000"/>
              </a:lnSpc>
              <a:spcBef>
                <a:spcPts val="800"/>
              </a:spcBef>
              <a:spcAft>
                <a:spcPts val="0"/>
              </a:spcAft>
              <a:buClr>
                <a:schemeClr val="dk1"/>
              </a:buClr>
              <a:buSzPts val="1600"/>
              <a:buNone/>
              <a:defRPr sz="1600" b="1"/>
            </a:lvl9pPr>
          </a:lstStyle>
          <a:p>
            <a:endParaRPr/>
          </a:p>
        </p:txBody>
      </p:sp>
      <p:sp>
        <p:nvSpPr>
          <p:cNvPr id="57" name="Google Shape;57;p19"/>
          <p:cNvSpPr txBox="1">
            <a:spLocks noGrp="1"/>
          </p:cNvSpPr>
          <p:nvPr>
            <p:ph type="body" idx="2"/>
          </p:nvPr>
        </p:nvSpPr>
        <p:spPr>
          <a:xfrm>
            <a:off x="1295400" y="2705100"/>
            <a:ext cx="4572000" cy="3467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58" name="Google Shape;58;p19"/>
          <p:cNvSpPr txBox="1">
            <a:spLocks noGrp="1"/>
          </p:cNvSpPr>
          <p:nvPr>
            <p:ph type="body" idx="3"/>
          </p:nvPr>
        </p:nvSpPr>
        <p:spPr>
          <a:xfrm>
            <a:off x="6324600" y="1828800"/>
            <a:ext cx="4572000" cy="84772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800"/>
              </a:spcBef>
              <a:spcAft>
                <a:spcPts val="0"/>
              </a:spcAft>
              <a:buClr>
                <a:srgbClr val="3A3D4B"/>
              </a:buClr>
              <a:buSzPts val="2600"/>
              <a:buNone/>
              <a:defRPr sz="2600" b="0"/>
            </a:lvl1pPr>
            <a:lvl2pPr marL="914400" lvl="1" indent="-228600" algn="l">
              <a:lnSpc>
                <a:spcPct val="90000"/>
              </a:lnSpc>
              <a:spcBef>
                <a:spcPts val="1000"/>
              </a:spcBef>
              <a:spcAft>
                <a:spcPts val="0"/>
              </a:spcAft>
              <a:buSzPts val="2000"/>
              <a:buNone/>
              <a:defRPr sz="2000" b="1"/>
            </a:lvl2pPr>
            <a:lvl3pPr marL="1371600" lvl="2" indent="-228600" algn="l">
              <a:lnSpc>
                <a:spcPct val="90000"/>
              </a:lnSpc>
              <a:spcBef>
                <a:spcPts val="800"/>
              </a:spcBef>
              <a:spcAft>
                <a:spcPts val="0"/>
              </a:spcAft>
              <a:buSzPts val="1800"/>
              <a:buNone/>
              <a:defRPr sz="1800" b="1"/>
            </a:lvl3pPr>
            <a:lvl4pPr marL="1828800" lvl="3" indent="-228600" algn="l">
              <a:lnSpc>
                <a:spcPct val="90000"/>
              </a:lnSpc>
              <a:spcBef>
                <a:spcPts val="800"/>
              </a:spcBef>
              <a:spcAft>
                <a:spcPts val="0"/>
              </a:spcAft>
              <a:buClr>
                <a:srgbClr val="3A3D4B"/>
              </a:buClr>
              <a:buSzPts val="1600"/>
              <a:buNone/>
              <a:defRPr sz="1600" b="1"/>
            </a:lvl4pPr>
            <a:lvl5pPr marL="2286000" lvl="4" indent="-228600" algn="l">
              <a:lnSpc>
                <a:spcPct val="90000"/>
              </a:lnSpc>
              <a:spcBef>
                <a:spcPts val="800"/>
              </a:spcBef>
              <a:spcAft>
                <a:spcPts val="0"/>
              </a:spcAft>
              <a:buClr>
                <a:srgbClr val="3A3D4B"/>
              </a:buClr>
              <a:buSzPts val="1600"/>
              <a:buNone/>
              <a:defRPr sz="1600" b="1"/>
            </a:lvl5pPr>
            <a:lvl6pPr marL="2743200" lvl="5" indent="-228600" algn="l">
              <a:lnSpc>
                <a:spcPct val="90000"/>
              </a:lnSpc>
              <a:spcBef>
                <a:spcPts val="800"/>
              </a:spcBef>
              <a:spcAft>
                <a:spcPts val="0"/>
              </a:spcAft>
              <a:buClr>
                <a:schemeClr val="dk1"/>
              </a:buClr>
              <a:buSzPts val="1600"/>
              <a:buNone/>
              <a:defRPr sz="1600" b="1"/>
            </a:lvl6pPr>
            <a:lvl7pPr marL="3200400" lvl="6" indent="-228600" algn="l">
              <a:lnSpc>
                <a:spcPct val="90000"/>
              </a:lnSpc>
              <a:spcBef>
                <a:spcPts val="800"/>
              </a:spcBef>
              <a:spcAft>
                <a:spcPts val="0"/>
              </a:spcAft>
              <a:buClr>
                <a:schemeClr val="dk1"/>
              </a:buClr>
              <a:buSzPts val="1600"/>
              <a:buNone/>
              <a:defRPr sz="1600" b="1"/>
            </a:lvl7pPr>
            <a:lvl8pPr marL="3657600" lvl="7" indent="-228600" algn="l">
              <a:lnSpc>
                <a:spcPct val="90000"/>
              </a:lnSpc>
              <a:spcBef>
                <a:spcPts val="800"/>
              </a:spcBef>
              <a:spcAft>
                <a:spcPts val="0"/>
              </a:spcAft>
              <a:buClr>
                <a:schemeClr val="dk1"/>
              </a:buClr>
              <a:buSzPts val="1600"/>
              <a:buNone/>
              <a:defRPr sz="1600" b="1"/>
            </a:lvl8pPr>
            <a:lvl9pPr marL="4114800" lvl="8" indent="-228600" algn="l">
              <a:lnSpc>
                <a:spcPct val="90000"/>
              </a:lnSpc>
              <a:spcBef>
                <a:spcPts val="800"/>
              </a:spcBef>
              <a:spcAft>
                <a:spcPts val="0"/>
              </a:spcAft>
              <a:buClr>
                <a:schemeClr val="dk1"/>
              </a:buClr>
              <a:buSzPts val="1600"/>
              <a:buNone/>
              <a:defRPr sz="1600" b="1"/>
            </a:lvl9pPr>
          </a:lstStyle>
          <a:p>
            <a:endParaRPr/>
          </a:p>
        </p:txBody>
      </p:sp>
      <p:sp>
        <p:nvSpPr>
          <p:cNvPr id="59" name="Google Shape;59;p19"/>
          <p:cNvSpPr txBox="1">
            <a:spLocks noGrp="1"/>
          </p:cNvSpPr>
          <p:nvPr>
            <p:ph type="body" idx="4"/>
          </p:nvPr>
        </p:nvSpPr>
        <p:spPr>
          <a:xfrm>
            <a:off x="6324600" y="2705100"/>
            <a:ext cx="4572000" cy="3467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60" name="Google Shape;60;p19"/>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1" name="Google Shape;61;p19"/>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2" name="Google Shape;62;p19"/>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sp>
        <p:nvSpPr>
          <p:cNvPr id="64" name="Google Shape;64;p20"/>
          <p:cNvSpPr txBox="1">
            <a:spLocks noGrp="1"/>
          </p:cNvSpPr>
          <p:nvPr>
            <p:ph type="title"/>
          </p:nvPr>
        </p:nvSpPr>
        <p:spPr>
          <a:xfrm>
            <a:off x="1295400" y="2314843"/>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0"/>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6" name="Google Shape;66;p20"/>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7" name="Google Shape;67;p20"/>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23"/>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3" descr="An empty placeholder to add an image. Click on the placeholder and select the image that you wish to add"/>
          <p:cNvSpPr>
            <a:spLocks noGrp="1"/>
          </p:cNvSpPr>
          <p:nvPr>
            <p:ph type="pic" idx="2"/>
          </p:nvPr>
        </p:nvSpPr>
        <p:spPr>
          <a:xfrm>
            <a:off x="4724400" y="1828801"/>
            <a:ext cx="6172200" cy="4343400"/>
          </a:xfrm>
          <a:prstGeom prst="rect">
            <a:avLst/>
          </a:prstGeom>
          <a:noFill/>
          <a:ln>
            <a:noFill/>
          </a:ln>
        </p:spPr>
      </p:sp>
      <p:sp>
        <p:nvSpPr>
          <p:cNvPr id="71" name="Google Shape;71;p23"/>
          <p:cNvSpPr txBox="1">
            <a:spLocks noGrp="1"/>
          </p:cNvSpPr>
          <p:nvPr>
            <p:ph type="body" idx="1"/>
          </p:nvPr>
        </p:nvSpPr>
        <p:spPr>
          <a:xfrm>
            <a:off x="1295400" y="1828800"/>
            <a:ext cx="3017520" cy="43434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Clr>
                <a:srgbClr val="3A3D4B"/>
              </a:buClr>
              <a:buSzPts val="2000"/>
              <a:buNone/>
              <a:defRPr sz="2000"/>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72" name="Google Shape;72;p23"/>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3" name="Google Shape;73;p23"/>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23"/>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Pictures with Captions">
  <p:cSld name="Two Pictures with Captions">
    <p:spTree>
      <p:nvGrpSpPr>
        <p:cNvPr id="1" name="Shape 75"/>
        <p:cNvGrpSpPr/>
        <p:nvPr/>
      </p:nvGrpSpPr>
      <p:grpSpPr>
        <a:xfrm>
          <a:off x="0" y="0"/>
          <a:ext cx="0" cy="0"/>
          <a:chOff x="0" y="0"/>
          <a:chExt cx="0" cy="0"/>
        </a:xfrm>
      </p:grpSpPr>
      <p:sp>
        <p:nvSpPr>
          <p:cNvPr id="76" name="Google Shape;76;p24"/>
          <p:cNvSpPr/>
          <p:nvPr/>
        </p:nvSpPr>
        <p:spPr>
          <a:xfrm>
            <a:off x="1295400" y="5257800"/>
            <a:ext cx="4572000" cy="914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Book Antiqua"/>
              <a:ea typeface="Book Antiqua"/>
              <a:cs typeface="Book Antiqua"/>
              <a:sym typeface="Book Antiqua"/>
            </a:endParaRPr>
          </a:p>
        </p:txBody>
      </p:sp>
      <p:sp>
        <p:nvSpPr>
          <p:cNvPr id="77" name="Google Shape;77;p24"/>
          <p:cNvSpPr/>
          <p:nvPr/>
        </p:nvSpPr>
        <p:spPr>
          <a:xfrm>
            <a:off x="6324599" y="5257800"/>
            <a:ext cx="4572000" cy="914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Book Antiqua"/>
              <a:ea typeface="Book Antiqua"/>
              <a:cs typeface="Book Antiqua"/>
              <a:sym typeface="Book Antiqua"/>
            </a:endParaRPr>
          </a:p>
        </p:txBody>
      </p:sp>
      <p:sp>
        <p:nvSpPr>
          <p:cNvPr id="78" name="Google Shape;78;p24"/>
          <p:cNvSpPr/>
          <p:nvPr/>
        </p:nvSpPr>
        <p:spPr>
          <a:xfrm>
            <a:off x="1295400" y="5257800"/>
            <a:ext cx="4572000" cy="5486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Book Antiqua"/>
              <a:ea typeface="Book Antiqua"/>
              <a:cs typeface="Book Antiqua"/>
              <a:sym typeface="Book Antiqua"/>
            </a:endParaRPr>
          </a:p>
        </p:txBody>
      </p:sp>
      <p:sp>
        <p:nvSpPr>
          <p:cNvPr id="79" name="Google Shape;79;p24"/>
          <p:cNvSpPr/>
          <p:nvPr/>
        </p:nvSpPr>
        <p:spPr>
          <a:xfrm>
            <a:off x="6324599" y="5257800"/>
            <a:ext cx="4572000" cy="5486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Book Antiqua"/>
              <a:ea typeface="Book Antiqua"/>
              <a:cs typeface="Book Antiqua"/>
              <a:sym typeface="Book Antiqua"/>
            </a:endParaRPr>
          </a:p>
        </p:txBody>
      </p:sp>
      <p:sp>
        <p:nvSpPr>
          <p:cNvPr id="80" name="Google Shape;80;p24"/>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4" descr="An empty placeholder to add an image. Click on the placeholder and select the image that you wish to add"/>
          <p:cNvSpPr>
            <a:spLocks noGrp="1"/>
          </p:cNvSpPr>
          <p:nvPr>
            <p:ph type="pic" idx="2"/>
          </p:nvPr>
        </p:nvSpPr>
        <p:spPr>
          <a:xfrm>
            <a:off x="1298448" y="1828801"/>
            <a:ext cx="4572000" cy="3428999"/>
          </a:xfrm>
          <a:prstGeom prst="rect">
            <a:avLst/>
          </a:prstGeom>
          <a:noFill/>
          <a:ln>
            <a:noFill/>
          </a:ln>
        </p:spPr>
      </p:sp>
      <p:sp>
        <p:nvSpPr>
          <p:cNvPr id="82" name="Google Shape;82;p24"/>
          <p:cNvSpPr txBox="1">
            <a:spLocks noGrp="1"/>
          </p:cNvSpPr>
          <p:nvPr>
            <p:ph type="body" idx="1"/>
          </p:nvPr>
        </p:nvSpPr>
        <p:spPr>
          <a:xfrm>
            <a:off x="1371273" y="5333098"/>
            <a:ext cx="4420252" cy="8391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1800"/>
              <a:buNone/>
              <a:defRPr sz="1800">
                <a:solidFill>
                  <a:schemeClr val="lt1"/>
                </a:solidFill>
              </a:defRPr>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83" name="Google Shape;83;p24" descr="An empty placeholder to add an image. Click on the placeholder and select the image that you wish to add"/>
          <p:cNvSpPr>
            <a:spLocks noGrp="1"/>
          </p:cNvSpPr>
          <p:nvPr>
            <p:ph type="pic" idx="3"/>
          </p:nvPr>
        </p:nvSpPr>
        <p:spPr>
          <a:xfrm>
            <a:off x="6324600" y="1828801"/>
            <a:ext cx="4572000" cy="3428999"/>
          </a:xfrm>
          <a:prstGeom prst="rect">
            <a:avLst/>
          </a:prstGeom>
          <a:noFill/>
          <a:ln>
            <a:noFill/>
          </a:ln>
        </p:spPr>
      </p:sp>
      <p:sp>
        <p:nvSpPr>
          <p:cNvPr id="84" name="Google Shape;84;p24"/>
          <p:cNvSpPr txBox="1">
            <a:spLocks noGrp="1"/>
          </p:cNvSpPr>
          <p:nvPr>
            <p:ph type="body" idx="4"/>
          </p:nvPr>
        </p:nvSpPr>
        <p:spPr>
          <a:xfrm>
            <a:off x="6412954" y="5333098"/>
            <a:ext cx="4420252" cy="8391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1800"/>
              <a:buNone/>
              <a:defRPr sz="1800">
                <a:solidFill>
                  <a:schemeClr val="lt1"/>
                </a:solidFill>
              </a:defRPr>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85" name="Google Shape;85;p24"/>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6" name="Google Shape;86;p24"/>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7" name="Google Shape;87;p24"/>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p:nvPr/>
        </p:nvSpPr>
        <p:spPr>
          <a:xfrm>
            <a:off x="0" y="0"/>
            <a:ext cx="12192000" cy="1371600"/>
          </a:xfrm>
          <a:prstGeom prst="rect">
            <a:avLst/>
          </a:prstGeom>
          <a:solidFill>
            <a:srgbClr val="3A3D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Book Antiqua"/>
              <a:ea typeface="Book Antiqua"/>
              <a:cs typeface="Book Antiqua"/>
              <a:sym typeface="Book Antiqua"/>
            </a:endParaRPr>
          </a:p>
        </p:txBody>
      </p:sp>
      <p:sp>
        <p:nvSpPr>
          <p:cNvPr id="11" name="Google Shape;11;p13"/>
          <p:cNvSpPr/>
          <p:nvPr/>
        </p:nvSpPr>
        <p:spPr>
          <a:xfrm>
            <a:off x="0" y="1371600"/>
            <a:ext cx="12192000" cy="82183"/>
          </a:xfrm>
          <a:prstGeom prst="rect">
            <a:avLst/>
          </a:prstGeom>
          <a:solidFill>
            <a:srgbClr val="FF91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Book Antiqua"/>
              <a:ea typeface="Book Antiqua"/>
              <a:cs typeface="Book Antiqua"/>
              <a:sym typeface="Book Antiqua"/>
            </a:endParaRPr>
          </a:p>
        </p:txBody>
      </p:sp>
      <p:sp>
        <p:nvSpPr>
          <p:cNvPr id="12" name="Google Shape;12;p13"/>
          <p:cNvSpPr/>
          <p:nvPr/>
        </p:nvSpPr>
        <p:spPr>
          <a:xfrm>
            <a:off x="0" y="1443006"/>
            <a:ext cx="12192000" cy="82183"/>
          </a:xfrm>
          <a:prstGeom prst="rect">
            <a:avLst/>
          </a:prstGeom>
          <a:solidFill>
            <a:srgbClr val="048A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Book Antiqua"/>
              <a:ea typeface="Book Antiqua"/>
              <a:cs typeface="Book Antiqua"/>
              <a:sym typeface="Book Antiqua"/>
            </a:endParaRPr>
          </a:p>
        </p:txBody>
      </p:sp>
      <p:sp>
        <p:nvSpPr>
          <p:cNvPr id="13" name="Google Shape;13;p13"/>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 name="Google Shape;14;p13"/>
          <p:cNvSpPr txBox="1">
            <a:spLocks noGrp="1"/>
          </p:cNvSpPr>
          <p:nvPr>
            <p:ph type="body" idx="1"/>
          </p:nvPr>
        </p:nvSpPr>
        <p:spPr>
          <a:xfrm>
            <a:off x="1295400" y="1828800"/>
            <a:ext cx="9601200" cy="43434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800"/>
              </a:spcBef>
              <a:spcAft>
                <a:spcPts val="0"/>
              </a:spcAft>
              <a:buClr>
                <a:srgbClr val="3A3D4B"/>
              </a:buClr>
              <a:buSzPts val="2400"/>
              <a:buFont typeface="Arial"/>
              <a:buChar char="•"/>
              <a:defRPr sz="2400" b="0" i="0" u="none" strike="noStrike" cap="none">
                <a:solidFill>
                  <a:srgbClr val="3A3D4B"/>
                </a:solidFill>
                <a:latin typeface="Calibri"/>
                <a:ea typeface="Calibri"/>
                <a:cs typeface="Calibri"/>
                <a:sym typeface="Calibri"/>
              </a:defRPr>
            </a:lvl1pPr>
            <a:lvl2pPr marL="914400" marR="0" lvl="1" indent="-355600" algn="l" rtl="0">
              <a:lnSpc>
                <a:spcPct val="90000"/>
              </a:lnSpc>
              <a:spcBef>
                <a:spcPts val="1000"/>
              </a:spcBef>
              <a:spcAft>
                <a:spcPts val="0"/>
              </a:spcAft>
              <a:buClr>
                <a:srgbClr val="FF914D"/>
              </a:buClr>
              <a:buSzPts val="2000"/>
              <a:buFont typeface="Arial"/>
              <a:buChar char="•"/>
              <a:defRPr sz="2000" b="0" i="0" u="none" strike="noStrike" cap="none">
                <a:solidFill>
                  <a:srgbClr val="3A3D4B"/>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48A81"/>
              </a:buClr>
              <a:buSzPts val="1800"/>
              <a:buFont typeface="Noto Sans Symbols"/>
              <a:buChar char="✔"/>
              <a:defRPr sz="1800" b="0" i="0" u="none" strike="noStrike" cap="none">
                <a:solidFill>
                  <a:srgbClr val="3A3D4B"/>
                </a:solidFill>
                <a:latin typeface="Calibri"/>
                <a:ea typeface="Calibri"/>
                <a:cs typeface="Calibri"/>
                <a:sym typeface="Calibri"/>
              </a:defRPr>
            </a:lvl3pPr>
            <a:lvl4pPr marL="1828800" marR="0" lvl="3" indent="-330200" algn="l" rtl="0">
              <a:lnSpc>
                <a:spcPct val="90000"/>
              </a:lnSpc>
              <a:spcBef>
                <a:spcPts val="800"/>
              </a:spcBef>
              <a:spcAft>
                <a:spcPts val="0"/>
              </a:spcAft>
              <a:buClr>
                <a:srgbClr val="3A3D4B"/>
              </a:buClr>
              <a:buSzPts val="1600"/>
              <a:buFont typeface="Arial"/>
              <a:buChar char="•"/>
              <a:defRPr sz="1600" b="0" i="0" u="none" strike="noStrike" cap="none">
                <a:solidFill>
                  <a:srgbClr val="3A3D4B"/>
                </a:solidFill>
                <a:latin typeface="Calibri"/>
                <a:ea typeface="Calibri"/>
                <a:cs typeface="Calibri"/>
                <a:sym typeface="Calibri"/>
              </a:defRPr>
            </a:lvl4pPr>
            <a:lvl5pPr marL="2286000" marR="0" lvl="4" indent="-330200" algn="l" rtl="0">
              <a:lnSpc>
                <a:spcPct val="90000"/>
              </a:lnSpc>
              <a:spcBef>
                <a:spcPts val="800"/>
              </a:spcBef>
              <a:spcAft>
                <a:spcPts val="0"/>
              </a:spcAft>
              <a:buClr>
                <a:srgbClr val="3A3D4B"/>
              </a:buClr>
              <a:buSzPts val="1600"/>
              <a:buFont typeface="Arial"/>
              <a:buChar char="•"/>
              <a:defRPr sz="1600" b="0" i="0" u="none" strike="noStrike" cap="none">
                <a:solidFill>
                  <a:srgbClr val="3A3D4B"/>
                </a:solidFill>
                <a:latin typeface="Calibri"/>
                <a:ea typeface="Calibri"/>
                <a:cs typeface="Calibri"/>
                <a:sym typeface="Calibri"/>
              </a:defRPr>
            </a:lvl5pPr>
            <a:lvl6pPr marL="2743200" marR="0" lvl="5"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6pPr>
            <a:lvl7pPr marL="3200400" marR="0" lvl="6"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7pPr>
            <a:lvl8pPr marL="3657600" marR="0" lvl="7"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8pPr>
            <a:lvl9pPr marL="4114800" marR="0" lvl="8"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9pPr>
          </a:lstStyle>
          <a:p>
            <a:endParaRPr/>
          </a:p>
        </p:txBody>
      </p:sp>
      <p:sp>
        <p:nvSpPr>
          <p:cNvPr id="15" name="Google Shape;15;p13"/>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dirty="0"/>
          </a:p>
        </p:txBody>
      </p:sp>
      <p:sp>
        <p:nvSpPr>
          <p:cNvPr id="16" name="Google Shape;16;p13"/>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dirty="0"/>
          </a:p>
        </p:txBody>
      </p:sp>
      <p:sp>
        <p:nvSpPr>
          <p:cNvPr id="17" name="Google Shape;17;p13"/>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hyperlink" Target="mailto:suv.transportation@ped.nm.gov"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bus.inspector@ped.nm.gov"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clearinghouse.fmcsa.dot.gov/"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31.xml.rels><?xml version="1.0" encoding="UTF-8" standalone="yes"?>
<Relationships xmlns="http://schemas.openxmlformats.org/package/2006/relationships"><Relationship Id="rId3" Type="http://schemas.openxmlformats.org/officeDocument/2006/relationships/hyperlink" Target="mailto:luis.fierro@ped.nm.gov"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mailto:Amanda.Lupardus@ped.nm.gov" TargetMode="External"/><Relationship Id="rId7" Type="http://schemas.openxmlformats.org/officeDocument/2006/relationships/image" Target="../media/image23.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mailto:Cory.brook@ped.nm.gov" TargetMode="External"/><Relationship Id="rId5" Type="http://schemas.openxmlformats.org/officeDocument/2006/relationships/hyperlink" Target="mailto:luis.fierro@ped.nm.gov" TargetMode="External"/><Relationship Id="rId4" Type="http://schemas.openxmlformats.org/officeDocument/2006/relationships/hyperlink" Target="mailto:Alyssa.marquez@ped.nm.gov"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
          <p:cNvSpPr txBox="1">
            <a:spLocks noGrp="1"/>
          </p:cNvSpPr>
          <p:nvPr>
            <p:ph type="ctrTitle"/>
          </p:nvPr>
        </p:nvSpPr>
        <p:spPr>
          <a:xfrm>
            <a:off x="578075" y="1089875"/>
            <a:ext cx="6126609" cy="2682406"/>
          </a:xfrm>
          <a:prstGeom prst="rect">
            <a:avLst/>
          </a:prstGeom>
          <a:noFill/>
          <a:ln>
            <a:noFill/>
          </a:ln>
        </p:spPr>
        <p:txBody>
          <a:bodyPr spcFirstLastPara="1" wrap="square" lIns="91425" tIns="45700" rIns="91425" bIns="45700" anchor="ctr" anchorCtr="0">
            <a:noAutofit/>
          </a:bodyPr>
          <a:lstStyle/>
          <a:p>
            <a:pPr>
              <a:buSzPts val="5400"/>
            </a:pPr>
            <a:r>
              <a:rPr lang="en-US" sz="4600" b="1" dirty="0"/>
              <a:t>School Transportation Bureau</a:t>
            </a:r>
          </a:p>
        </p:txBody>
      </p:sp>
      <p:pic>
        <p:nvPicPr>
          <p:cNvPr id="105" name="Google Shape;105;p1"/>
          <p:cNvPicPr preferRelativeResize="0">
            <a:picLocks noGrp="1"/>
          </p:cNvPicPr>
          <p:nvPr>
            <p:ph type="pic" idx="2"/>
          </p:nvPr>
        </p:nvPicPr>
        <p:blipFill rotWithShape="1">
          <a:blip r:embed="rId3">
            <a:alphaModFix/>
          </a:blip>
          <a:srcRect t="4283" b="4283"/>
          <a:stretch/>
        </p:blipFill>
        <p:spPr>
          <a:prstGeom prst="rect">
            <a:avLst/>
          </a:prstGeom>
          <a:noFill/>
          <a:ln>
            <a:noFill/>
          </a:ln>
        </p:spPr>
      </p:pic>
      <p:sp>
        <p:nvSpPr>
          <p:cNvPr id="104" name="Google Shape;104;p1"/>
          <p:cNvSpPr txBox="1">
            <a:spLocks noGrp="1"/>
          </p:cNvSpPr>
          <p:nvPr>
            <p:ph type="subTitle" idx="1"/>
          </p:nvPr>
        </p:nvSpPr>
        <p:spPr>
          <a:xfrm>
            <a:off x="693325" y="4075325"/>
            <a:ext cx="5674352" cy="1219346"/>
          </a:xfrm>
          <a:prstGeom prst="rect">
            <a:avLst/>
          </a:prstGeom>
          <a:noFill/>
          <a:ln>
            <a:noFill/>
          </a:ln>
        </p:spPr>
        <p:txBody>
          <a:bodyPr spcFirstLastPara="1" wrap="square" lIns="91425" tIns="45700" rIns="91425" bIns="45700" anchor="t" anchorCtr="0">
            <a:noAutofit/>
          </a:bodyPr>
          <a:lstStyle/>
          <a:p>
            <a:pPr marL="0" indent="0">
              <a:lnSpc>
                <a:spcPct val="70000"/>
              </a:lnSpc>
              <a:spcBef>
                <a:spcPts val="0"/>
              </a:spcBef>
            </a:pPr>
            <a:r>
              <a:rPr lang="en-US" sz="2600" dirty="0">
                <a:solidFill>
                  <a:schemeClr val="dk2"/>
                </a:solidFill>
              </a:rPr>
              <a:t>Alyssa Marquez, Luis Fierro &amp;</a:t>
            </a:r>
          </a:p>
          <a:p>
            <a:pPr marL="0" indent="0">
              <a:lnSpc>
                <a:spcPct val="70000"/>
              </a:lnSpc>
              <a:spcBef>
                <a:spcPts val="0"/>
              </a:spcBef>
            </a:pPr>
            <a:r>
              <a:rPr lang="en-US" sz="2600" dirty="0">
                <a:solidFill>
                  <a:schemeClr val="dk2"/>
                </a:solidFill>
              </a:rPr>
              <a:t>Cory Brook</a:t>
            </a:r>
            <a:endParaRPr lang="en-US" dirty="0"/>
          </a:p>
        </p:txBody>
      </p:sp>
      <p:sp>
        <p:nvSpPr>
          <p:cNvPr id="106" name="Google Shape;106;p1"/>
          <p:cNvSpPr/>
          <p:nvPr/>
        </p:nvSpPr>
        <p:spPr>
          <a:xfrm>
            <a:off x="693325" y="6127136"/>
            <a:ext cx="621674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400" b="0" i="1" u="none" strike="noStrike" cap="none" dirty="0">
                <a:solidFill>
                  <a:srgbClr val="048A81"/>
                </a:solidFill>
                <a:latin typeface="Calibri"/>
                <a:ea typeface="Calibri"/>
                <a:cs typeface="Calibri"/>
                <a:sym typeface="Calibri"/>
              </a:rPr>
              <a:t>Investing for tomorrow, delivering today. </a:t>
            </a:r>
            <a:endParaRPr sz="1200" b="0" i="0" u="none" strike="noStrike" cap="none" dirty="0">
              <a:solidFill>
                <a:srgbClr val="000000"/>
              </a:solidFill>
              <a:latin typeface="Arial"/>
              <a:ea typeface="Arial"/>
              <a:cs typeface="Arial"/>
              <a:sym typeface="Arial"/>
            </a:endParaRPr>
          </a:p>
        </p:txBody>
      </p:sp>
      <p:sp>
        <p:nvSpPr>
          <p:cNvPr id="107" name="Google Shape;107;p1"/>
          <p:cNvSpPr txBox="1"/>
          <p:nvPr/>
        </p:nvSpPr>
        <p:spPr>
          <a:xfrm>
            <a:off x="693325" y="5521825"/>
            <a:ext cx="4554600" cy="492600"/>
          </a:xfrm>
          <a:prstGeom prst="rect">
            <a:avLst/>
          </a:prstGeom>
          <a:noFill/>
          <a:ln>
            <a:noFill/>
          </a:ln>
        </p:spPr>
        <p:txBody>
          <a:bodyPr spcFirstLastPara="1" wrap="square" lIns="91425" tIns="91425" rIns="91425" bIns="91425" anchor="t" anchorCtr="0">
            <a:spAutoFit/>
          </a:bodyPr>
          <a:lstStyle/>
          <a:p>
            <a:pPr>
              <a:buSzPts val="2000"/>
            </a:pPr>
            <a:r>
              <a:rPr lang="en-US" sz="2000" i="1" dirty="0">
                <a:latin typeface="Calibri"/>
                <a:ea typeface="Calibri"/>
                <a:cs typeface="Calibri"/>
              </a:rPr>
              <a:t>March 20, 2024</a:t>
            </a:r>
            <a:endParaRPr lang="en-US" sz="2000" b="0" i="1" u="none" strike="noStrike" cap="none" dirty="0">
              <a:solidFill>
                <a:srgbClr val="000000"/>
              </a:solidFill>
              <a:latin typeface="Calibri"/>
              <a:ea typeface="Calibri"/>
              <a:cs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
          <p:cNvSpPr txBox="1">
            <a:spLocks noGrp="1"/>
          </p:cNvSpPr>
          <p:nvPr>
            <p:ph type="title"/>
          </p:nvPr>
        </p:nvSpPr>
        <p:spPr>
          <a:xfrm>
            <a:off x="287350" y="255125"/>
            <a:ext cx="11747334"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sz="3600" b="1" dirty="0"/>
              <a:t>Bus Replacements</a:t>
            </a:r>
            <a:br>
              <a:rPr lang="en-US" sz="3600" b="1" dirty="0"/>
            </a:br>
            <a:r>
              <a:rPr lang="en-US" sz="3600" b="1" dirty="0"/>
              <a:t>Overpayment</a:t>
            </a:r>
            <a:endParaRPr sz="3600" b="1" dirty="0"/>
          </a:p>
        </p:txBody>
      </p:sp>
      <p:sp>
        <p:nvSpPr>
          <p:cNvPr id="142" name="Google Shape;142;p2"/>
          <p:cNvSpPr txBox="1">
            <a:spLocks noGrp="1"/>
          </p:cNvSpPr>
          <p:nvPr>
            <p:ph type="body" idx="1"/>
          </p:nvPr>
        </p:nvSpPr>
        <p:spPr>
          <a:xfrm>
            <a:off x="838200" y="1814700"/>
            <a:ext cx="10515600" cy="4343400"/>
          </a:xfrm>
          <a:prstGeom prst="rect">
            <a:avLst/>
          </a:prstGeom>
          <a:noFill/>
          <a:ln>
            <a:noFill/>
          </a:ln>
        </p:spPr>
        <p:txBody>
          <a:bodyPr spcFirstLastPara="1" wrap="square" lIns="91425" tIns="45700" rIns="91425" bIns="45700" anchor="t" anchorCtr="0">
            <a:noAutofit/>
          </a:bodyPr>
          <a:lstStyle/>
          <a:p>
            <a:pPr indent="-393700">
              <a:buSzPts val="2600"/>
            </a:pPr>
            <a:r>
              <a:rPr lang="en-US" sz="2200" dirty="0"/>
              <a:t>22-8-27 &amp; 22-16-3 NMSA 1978 requires PED to calculate a value for the remaining number of years a bus can be used.</a:t>
            </a:r>
          </a:p>
          <a:p>
            <a:pPr indent="-393700">
              <a:buSzPts val="2600"/>
            </a:pPr>
            <a:r>
              <a:rPr lang="en-US" sz="2200" dirty="0"/>
              <a:t>Succeeding operator shall purchase the bus(es) at the lowest appraised value from preceding operator.</a:t>
            </a:r>
          </a:p>
          <a:p>
            <a:pPr indent="-393700">
              <a:buSzPts val="2600"/>
            </a:pPr>
            <a:r>
              <a:rPr lang="en-US" sz="2200" dirty="0"/>
              <a:t>It is the responsibility of the district/charter to collect the overpayment. Failure to do so will result in the district/charter being held responsible for the payment.</a:t>
            </a:r>
          </a:p>
        </p:txBody>
      </p:sp>
      <p:pic>
        <p:nvPicPr>
          <p:cNvPr id="3" name="Picture 2" descr="Free-Style Math: Simple Calculator – Zero">
            <a:extLst>
              <a:ext uri="{FF2B5EF4-FFF2-40B4-BE49-F238E27FC236}">
                <a16:creationId xmlns:a16="http://schemas.microsoft.com/office/drawing/2014/main" id="{D20F66A1-235A-57D1-F8EB-DEEBCB276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0793" y="4398711"/>
            <a:ext cx="1690413" cy="228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15f9dcab8b2_0_3"/>
          <p:cNvSpPr txBox="1">
            <a:spLocks noGrp="1"/>
          </p:cNvSpPr>
          <p:nvPr>
            <p:ph type="title"/>
          </p:nvPr>
        </p:nvSpPr>
        <p:spPr>
          <a:xfrm>
            <a:off x="176981" y="255134"/>
            <a:ext cx="11842954"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sz="3600" b="1" dirty="0"/>
              <a:t>Budgets</a:t>
            </a:r>
            <a:br>
              <a:rPr lang="en-US" sz="3600" b="1" dirty="0"/>
            </a:br>
            <a:r>
              <a:rPr lang="en-US" sz="3600" b="1" dirty="0"/>
              <a:t>FY25</a:t>
            </a:r>
            <a:endParaRPr sz="3600" b="1" dirty="0"/>
          </a:p>
        </p:txBody>
      </p:sp>
      <p:sp>
        <p:nvSpPr>
          <p:cNvPr id="151" name="Google Shape;151;g15f9dcab8b2_0_3"/>
          <p:cNvSpPr txBox="1">
            <a:spLocks noGrp="1"/>
          </p:cNvSpPr>
          <p:nvPr>
            <p:ph type="body" idx="1"/>
          </p:nvPr>
        </p:nvSpPr>
        <p:spPr>
          <a:xfrm>
            <a:off x="838200" y="1828800"/>
            <a:ext cx="10515600" cy="4343400"/>
          </a:xfrm>
          <a:prstGeom prst="rect">
            <a:avLst/>
          </a:prstGeom>
          <a:noFill/>
          <a:ln>
            <a:noFill/>
          </a:ln>
        </p:spPr>
        <p:txBody>
          <a:bodyPr spcFirstLastPara="1" wrap="square" lIns="91425" tIns="45700" rIns="91425" bIns="45700" anchor="t" anchorCtr="0">
            <a:normAutofit/>
          </a:bodyPr>
          <a:lstStyle/>
          <a:p>
            <a:pPr marL="0" indent="0">
              <a:buNone/>
            </a:pPr>
            <a:r>
              <a:rPr lang="en-US" sz="2200" dirty="0"/>
              <a:t>2023 Cash Balance</a:t>
            </a:r>
          </a:p>
          <a:p>
            <a:pPr marL="342900"/>
            <a:r>
              <a:rPr lang="en-US" sz="2200" dirty="0"/>
              <a:t>Districts must send back 50% of unexpended cash balance.</a:t>
            </a:r>
          </a:p>
          <a:p>
            <a:pPr marL="800100" lvl="1">
              <a:buClrTx/>
            </a:pPr>
            <a:r>
              <a:rPr lang="en-US" sz="2200" dirty="0"/>
              <a:t>Must submit BAR for 50% district is keeping.</a:t>
            </a:r>
          </a:p>
          <a:p>
            <a:pPr marL="800100" lvl="1">
              <a:buClrTx/>
            </a:pPr>
            <a:r>
              <a:rPr lang="en-US" sz="2200" dirty="0"/>
              <a:t>BAR will be an increase, not decrease.</a:t>
            </a:r>
          </a:p>
          <a:p>
            <a:pPr marL="342900"/>
            <a:r>
              <a:rPr lang="en-US" sz="2200" dirty="0"/>
              <a:t>Charters must send back 100% of unexpended cash balance.</a:t>
            </a:r>
          </a:p>
          <a:p>
            <a:pPr marL="342900"/>
            <a:r>
              <a:rPr lang="en-US" sz="2200" dirty="0">
                <a:solidFill>
                  <a:srgbClr val="FF0000"/>
                </a:solidFill>
              </a:rPr>
              <a:t>This is a reversion not an expenditure.</a:t>
            </a:r>
            <a:endParaRPr sz="2200" dirty="0">
              <a:solidFill>
                <a:srgbClr val="FF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9">
          <a:extLst>
            <a:ext uri="{FF2B5EF4-FFF2-40B4-BE49-F238E27FC236}">
              <a16:creationId xmlns:a16="http://schemas.microsoft.com/office/drawing/2014/main" id="{C2AAFCF2-FE8F-E534-4A2A-964B6E7B0015}"/>
            </a:ext>
          </a:extLst>
        </p:cNvPr>
        <p:cNvGrpSpPr/>
        <p:nvPr/>
      </p:nvGrpSpPr>
      <p:grpSpPr>
        <a:xfrm>
          <a:off x="0" y="0"/>
          <a:ext cx="0" cy="0"/>
          <a:chOff x="0" y="0"/>
          <a:chExt cx="0" cy="0"/>
        </a:xfrm>
      </p:grpSpPr>
      <p:sp>
        <p:nvSpPr>
          <p:cNvPr id="150" name="Google Shape;150;g15f9dcab8b2_0_3">
            <a:extLst>
              <a:ext uri="{FF2B5EF4-FFF2-40B4-BE49-F238E27FC236}">
                <a16:creationId xmlns:a16="http://schemas.microsoft.com/office/drawing/2014/main" id="{7B836058-69A1-077A-8DBC-4328827E787E}"/>
              </a:ext>
            </a:extLst>
          </p:cNvPr>
          <p:cNvSpPr txBox="1">
            <a:spLocks noGrp="1"/>
          </p:cNvSpPr>
          <p:nvPr>
            <p:ph type="title"/>
          </p:nvPr>
        </p:nvSpPr>
        <p:spPr>
          <a:xfrm>
            <a:off x="176981" y="255134"/>
            <a:ext cx="11842954"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sz="3600" b="1" dirty="0"/>
              <a:t>Budgets</a:t>
            </a:r>
            <a:br>
              <a:rPr lang="en-US" sz="3600" b="1" dirty="0"/>
            </a:br>
            <a:r>
              <a:rPr lang="en-US" sz="3600" b="1" dirty="0"/>
              <a:t>FY25</a:t>
            </a:r>
            <a:endParaRPr sz="3600" b="1" dirty="0"/>
          </a:p>
        </p:txBody>
      </p:sp>
      <p:pic>
        <p:nvPicPr>
          <p:cNvPr id="4" name="Content Placeholder 17">
            <a:extLst>
              <a:ext uri="{FF2B5EF4-FFF2-40B4-BE49-F238E27FC236}">
                <a16:creationId xmlns:a16="http://schemas.microsoft.com/office/drawing/2014/main" id="{F305B993-C0FB-3ACE-83DA-B4906C5149F8}"/>
              </a:ext>
            </a:extLst>
          </p:cNvPr>
          <p:cNvPicPr>
            <a:picLocks noChangeAspect="1"/>
          </p:cNvPicPr>
          <p:nvPr/>
        </p:nvPicPr>
        <p:blipFill>
          <a:blip r:embed="rId3"/>
          <a:stretch>
            <a:fillRect/>
          </a:stretch>
        </p:blipFill>
        <p:spPr>
          <a:xfrm>
            <a:off x="3060033" y="1737803"/>
            <a:ext cx="6071935" cy="4572000"/>
          </a:xfrm>
          <a:prstGeom prst="rect">
            <a:avLst/>
          </a:prstGeom>
          <a:noFill/>
          <a:ln>
            <a:noFill/>
          </a:ln>
        </p:spPr>
      </p:pic>
    </p:spTree>
    <p:extLst>
      <p:ext uri="{BB962C8B-B14F-4D97-AF65-F5344CB8AC3E}">
        <p14:creationId xmlns:p14="http://schemas.microsoft.com/office/powerpoint/2010/main" val="4117162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
          <a:extLst>
            <a:ext uri="{FF2B5EF4-FFF2-40B4-BE49-F238E27FC236}">
              <a16:creationId xmlns:a16="http://schemas.microsoft.com/office/drawing/2014/main" id="{522DDC3C-95D7-E9D0-6A2C-023529ACCF88}"/>
            </a:ext>
          </a:extLst>
        </p:cNvPr>
        <p:cNvGrpSpPr/>
        <p:nvPr/>
      </p:nvGrpSpPr>
      <p:grpSpPr>
        <a:xfrm>
          <a:off x="0" y="0"/>
          <a:ext cx="0" cy="0"/>
          <a:chOff x="0" y="0"/>
          <a:chExt cx="0" cy="0"/>
        </a:xfrm>
      </p:grpSpPr>
      <p:sp>
        <p:nvSpPr>
          <p:cNvPr id="150" name="Google Shape;150;g15f9dcab8b2_0_3">
            <a:extLst>
              <a:ext uri="{FF2B5EF4-FFF2-40B4-BE49-F238E27FC236}">
                <a16:creationId xmlns:a16="http://schemas.microsoft.com/office/drawing/2014/main" id="{E7230DD9-803D-05F2-FFEA-547BDDB3A621}"/>
              </a:ext>
            </a:extLst>
          </p:cNvPr>
          <p:cNvSpPr txBox="1">
            <a:spLocks noGrp="1"/>
          </p:cNvSpPr>
          <p:nvPr>
            <p:ph type="title"/>
          </p:nvPr>
        </p:nvSpPr>
        <p:spPr>
          <a:xfrm>
            <a:off x="176981" y="255134"/>
            <a:ext cx="11842954"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sz="3600" b="1" dirty="0"/>
              <a:t>Budgets</a:t>
            </a:r>
            <a:br>
              <a:rPr lang="en-US" sz="3600" b="1" dirty="0"/>
            </a:br>
            <a:r>
              <a:rPr lang="en-US" sz="3600" b="1" dirty="0"/>
              <a:t>FY25</a:t>
            </a:r>
            <a:endParaRPr sz="3600" b="1" dirty="0"/>
          </a:p>
        </p:txBody>
      </p:sp>
      <p:sp>
        <p:nvSpPr>
          <p:cNvPr id="151" name="Google Shape;151;g15f9dcab8b2_0_3">
            <a:extLst>
              <a:ext uri="{FF2B5EF4-FFF2-40B4-BE49-F238E27FC236}">
                <a16:creationId xmlns:a16="http://schemas.microsoft.com/office/drawing/2014/main" id="{CC349930-F196-7E3E-9F6D-76EE21C126E6}"/>
              </a:ext>
            </a:extLst>
          </p:cNvPr>
          <p:cNvSpPr txBox="1">
            <a:spLocks noGrp="1"/>
          </p:cNvSpPr>
          <p:nvPr>
            <p:ph type="body" idx="1"/>
          </p:nvPr>
        </p:nvSpPr>
        <p:spPr>
          <a:xfrm>
            <a:off x="838200" y="1828800"/>
            <a:ext cx="10515600" cy="4343400"/>
          </a:xfrm>
          <a:prstGeom prst="rect">
            <a:avLst/>
          </a:prstGeom>
          <a:noFill/>
          <a:ln>
            <a:noFill/>
          </a:ln>
        </p:spPr>
        <p:txBody>
          <a:bodyPr spcFirstLastPara="1" wrap="square" lIns="91425" tIns="45700" rIns="91425" bIns="45700" anchor="t" anchorCtr="0">
            <a:normAutofit/>
          </a:bodyPr>
          <a:lstStyle/>
          <a:p>
            <a:pPr marL="342900"/>
            <a:r>
              <a:rPr lang="en-US" sz="2200" dirty="0"/>
              <a:t>Revenue equals allocation amount.</a:t>
            </a:r>
          </a:p>
          <a:p>
            <a:pPr marL="342900"/>
            <a:r>
              <a:rPr lang="en-US" sz="2200" dirty="0">
                <a:solidFill>
                  <a:schemeClr val="bg2"/>
                </a:solidFill>
              </a:rPr>
              <a:t>Rental fees are included and are accurate.</a:t>
            </a:r>
          </a:p>
          <a:p>
            <a:pPr marL="342900"/>
            <a:r>
              <a:rPr lang="en-US" sz="2200" dirty="0">
                <a:solidFill>
                  <a:schemeClr val="bg2"/>
                </a:solidFill>
              </a:rPr>
              <a:t>Total of all contracts are included.</a:t>
            </a:r>
          </a:p>
          <a:p>
            <a:pPr marL="342900"/>
            <a:r>
              <a:rPr lang="en-US" sz="2200" dirty="0">
                <a:solidFill>
                  <a:schemeClr val="bg2"/>
                </a:solidFill>
              </a:rPr>
              <a:t>All contracts must be submitted to STB.</a:t>
            </a:r>
          </a:p>
          <a:p>
            <a:pPr marL="342900"/>
            <a:r>
              <a:rPr lang="en-US" sz="2200" dirty="0">
                <a:solidFill>
                  <a:schemeClr val="bg2"/>
                </a:solidFill>
              </a:rPr>
              <a:t>Appropriately budgeting full time equivalent (FTE).</a:t>
            </a:r>
          </a:p>
          <a:p>
            <a:pPr marL="342900"/>
            <a:r>
              <a:rPr lang="en-US" sz="2200" dirty="0">
                <a:solidFill>
                  <a:schemeClr val="bg2"/>
                </a:solidFill>
              </a:rPr>
              <a:t>Must include 3% salary increase.</a:t>
            </a:r>
            <a:endParaRPr sz="2200" dirty="0">
              <a:solidFill>
                <a:schemeClr val="bg2"/>
              </a:solidFill>
            </a:endParaRPr>
          </a:p>
        </p:txBody>
      </p:sp>
    </p:spTree>
    <p:extLst>
      <p:ext uri="{BB962C8B-B14F-4D97-AF65-F5344CB8AC3E}">
        <p14:creationId xmlns:p14="http://schemas.microsoft.com/office/powerpoint/2010/main" val="4005987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9">
          <a:extLst>
            <a:ext uri="{FF2B5EF4-FFF2-40B4-BE49-F238E27FC236}">
              <a16:creationId xmlns:a16="http://schemas.microsoft.com/office/drawing/2014/main" id="{1520C6BF-0CA5-A234-BDC7-FE39B04F656F}"/>
            </a:ext>
          </a:extLst>
        </p:cNvPr>
        <p:cNvGrpSpPr/>
        <p:nvPr/>
      </p:nvGrpSpPr>
      <p:grpSpPr>
        <a:xfrm>
          <a:off x="0" y="0"/>
          <a:ext cx="0" cy="0"/>
          <a:chOff x="0" y="0"/>
          <a:chExt cx="0" cy="0"/>
        </a:xfrm>
      </p:grpSpPr>
      <p:sp>
        <p:nvSpPr>
          <p:cNvPr id="150" name="Google Shape;150;g15f9dcab8b2_0_3">
            <a:extLst>
              <a:ext uri="{FF2B5EF4-FFF2-40B4-BE49-F238E27FC236}">
                <a16:creationId xmlns:a16="http://schemas.microsoft.com/office/drawing/2014/main" id="{2539892A-74C5-950B-9D69-712EB8CD7F3E}"/>
              </a:ext>
            </a:extLst>
          </p:cNvPr>
          <p:cNvSpPr txBox="1">
            <a:spLocks noGrp="1"/>
          </p:cNvSpPr>
          <p:nvPr>
            <p:ph type="title"/>
          </p:nvPr>
        </p:nvSpPr>
        <p:spPr>
          <a:xfrm>
            <a:off x="176981" y="255134"/>
            <a:ext cx="11842954"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sz="3600" b="1" dirty="0"/>
              <a:t>Budgets</a:t>
            </a:r>
            <a:br>
              <a:rPr lang="en-US" sz="3600" b="1" dirty="0"/>
            </a:br>
            <a:r>
              <a:rPr lang="en-US" sz="3600" b="1" dirty="0"/>
              <a:t>FY25</a:t>
            </a:r>
            <a:endParaRPr sz="3600" b="1" dirty="0"/>
          </a:p>
        </p:txBody>
      </p:sp>
      <p:sp>
        <p:nvSpPr>
          <p:cNvPr id="151" name="Google Shape;151;g15f9dcab8b2_0_3">
            <a:extLst>
              <a:ext uri="{FF2B5EF4-FFF2-40B4-BE49-F238E27FC236}">
                <a16:creationId xmlns:a16="http://schemas.microsoft.com/office/drawing/2014/main" id="{FEAE1527-A3DF-6671-9390-9FEA504715C9}"/>
              </a:ext>
            </a:extLst>
          </p:cNvPr>
          <p:cNvSpPr txBox="1">
            <a:spLocks noGrp="1"/>
          </p:cNvSpPr>
          <p:nvPr>
            <p:ph type="body" idx="1"/>
          </p:nvPr>
        </p:nvSpPr>
        <p:spPr>
          <a:xfrm>
            <a:off x="838200" y="1828800"/>
            <a:ext cx="10515600" cy="4343400"/>
          </a:xfrm>
          <a:prstGeom prst="rect">
            <a:avLst/>
          </a:prstGeom>
          <a:noFill/>
          <a:ln>
            <a:noFill/>
          </a:ln>
        </p:spPr>
        <p:txBody>
          <a:bodyPr spcFirstLastPara="1" wrap="square" lIns="91425" tIns="45700" rIns="91425" bIns="45700" anchor="t" anchorCtr="0">
            <a:normAutofit fontScale="77500" lnSpcReduction="20000"/>
          </a:bodyPr>
          <a:lstStyle/>
          <a:p>
            <a:pPr marL="0" indent="0">
              <a:buNone/>
            </a:pPr>
            <a:r>
              <a:rPr lang="en-US" sz="2200" u="sng" dirty="0">
                <a:solidFill>
                  <a:schemeClr val="bg2"/>
                </a:solidFill>
              </a:rPr>
              <a:t>ESTIMATED</a:t>
            </a:r>
          </a:p>
          <a:p>
            <a:pPr marL="0" indent="0">
              <a:buNone/>
            </a:pPr>
            <a:r>
              <a:rPr lang="en-US" sz="2200" dirty="0">
                <a:solidFill>
                  <a:schemeClr val="bg2"/>
                </a:solidFill>
              </a:rPr>
              <a:t>     Revenue:</a:t>
            </a:r>
          </a:p>
          <a:p>
            <a:pPr marL="0" indent="0">
              <a:buNone/>
            </a:pPr>
            <a:r>
              <a:rPr lang="en-US" sz="2200" dirty="0">
                <a:solidFill>
                  <a:schemeClr val="bg2"/>
                </a:solidFill>
              </a:rPr>
              <a:t>     11112 – Unrestricted Cash						$XX,XXX</a:t>
            </a:r>
          </a:p>
          <a:p>
            <a:pPr marL="0" indent="0">
              <a:buNone/>
            </a:pPr>
            <a:r>
              <a:rPr lang="en-US" sz="2200" dirty="0">
                <a:solidFill>
                  <a:schemeClr val="bg2"/>
                </a:solidFill>
              </a:rPr>
              <a:t>     43206 – Transportation Distribution (FY25 Final Allocation)			</a:t>
            </a:r>
            <a:r>
              <a:rPr lang="en-US" sz="2200" u="sng" dirty="0">
                <a:solidFill>
                  <a:schemeClr val="bg2"/>
                </a:solidFill>
              </a:rPr>
              <a:t>$XX,XXX</a:t>
            </a:r>
          </a:p>
          <a:p>
            <a:pPr marL="0" indent="0">
              <a:buNone/>
            </a:pPr>
            <a:r>
              <a:rPr lang="en-US" sz="2200" dirty="0">
                <a:solidFill>
                  <a:schemeClr val="bg2"/>
                </a:solidFill>
              </a:rPr>
              <a:t>								$XX,XXX</a:t>
            </a:r>
          </a:p>
          <a:p>
            <a:pPr marL="0" indent="0">
              <a:buNone/>
            </a:pPr>
            <a:r>
              <a:rPr lang="en-US" sz="2200" dirty="0">
                <a:solidFill>
                  <a:schemeClr val="bg2"/>
                </a:solidFill>
              </a:rPr>
              <a:t>Expenditures:</a:t>
            </a:r>
          </a:p>
          <a:p>
            <a:pPr marL="0" indent="0">
              <a:buNone/>
            </a:pPr>
            <a:r>
              <a:rPr lang="en-US" sz="2200" dirty="0">
                <a:solidFill>
                  <a:schemeClr val="bg2"/>
                </a:solidFill>
              </a:rPr>
              <a:t>     5xxxx – TBD							$XX,XXX</a:t>
            </a:r>
          </a:p>
          <a:p>
            <a:pPr marL="0" indent="0">
              <a:buNone/>
            </a:pPr>
            <a:r>
              <a:rPr lang="en-US" sz="2200" dirty="0">
                <a:solidFill>
                  <a:schemeClr val="bg2"/>
                </a:solidFill>
              </a:rPr>
              <a:t>     54620 – Rental Equipment &amp; Vehicles					$XX,XXX</a:t>
            </a:r>
          </a:p>
          <a:p>
            <a:pPr marL="0" indent="0">
              <a:buNone/>
            </a:pPr>
            <a:r>
              <a:rPr lang="en-US" sz="2200" dirty="0">
                <a:solidFill>
                  <a:schemeClr val="bg2"/>
                </a:solidFill>
              </a:rPr>
              <a:t>     55112 – Transportation Contractors					</a:t>
            </a:r>
            <a:r>
              <a:rPr lang="en-US" sz="2200" u="sng" dirty="0">
                <a:solidFill>
                  <a:schemeClr val="bg2"/>
                </a:solidFill>
              </a:rPr>
              <a:t>$XX,XXX</a:t>
            </a:r>
          </a:p>
          <a:p>
            <a:pPr marL="0" indent="0">
              <a:buNone/>
            </a:pPr>
            <a:r>
              <a:rPr lang="en-US" sz="2200" dirty="0">
                <a:solidFill>
                  <a:schemeClr val="bg2"/>
                </a:solidFill>
              </a:rPr>
              <a:t>								$XX,XXX</a:t>
            </a:r>
            <a:endParaRPr sz="2200" dirty="0">
              <a:solidFill>
                <a:schemeClr val="bg2"/>
              </a:solidFill>
            </a:endParaRPr>
          </a:p>
        </p:txBody>
      </p:sp>
    </p:spTree>
    <p:extLst>
      <p:ext uri="{BB962C8B-B14F-4D97-AF65-F5344CB8AC3E}">
        <p14:creationId xmlns:p14="http://schemas.microsoft.com/office/powerpoint/2010/main" val="3444210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9">
          <a:extLst>
            <a:ext uri="{FF2B5EF4-FFF2-40B4-BE49-F238E27FC236}">
              <a16:creationId xmlns:a16="http://schemas.microsoft.com/office/drawing/2014/main" id="{AB60BAE2-F94B-4B0D-2506-8C10D63FBFEF}"/>
            </a:ext>
          </a:extLst>
        </p:cNvPr>
        <p:cNvGrpSpPr/>
        <p:nvPr/>
      </p:nvGrpSpPr>
      <p:grpSpPr>
        <a:xfrm>
          <a:off x="0" y="0"/>
          <a:ext cx="0" cy="0"/>
          <a:chOff x="0" y="0"/>
          <a:chExt cx="0" cy="0"/>
        </a:xfrm>
      </p:grpSpPr>
      <p:sp>
        <p:nvSpPr>
          <p:cNvPr id="150" name="Google Shape;150;g15f9dcab8b2_0_3">
            <a:extLst>
              <a:ext uri="{FF2B5EF4-FFF2-40B4-BE49-F238E27FC236}">
                <a16:creationId xmlns:a16="http://schemas.microsoft.com/office/drawing/2014/main" id="{BE3BBBB9-C526-7CBB-6CFE-7DA47683CF90}"/>
              </a:ext>
            </a:extLst>
          </p:cNvPr>
          <p:cNvSpPr txBox="1">
            <a:spLocks noGrp="1"/>
          </p:cNvSpPr>
          <p:nvPr>
            <p:ph type="title"/>
          </p:nvPr>
        </p:nvSpPr>
        <p:spPr>
          <a:xfrm>
            <a:off x="176981" y="255134"/>
            <a:ext cx="11842954"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sz="3600" b="1" dirty="0"/>
              <a:t>Budgets</a:t>
            </a:r>
            <a:br>
              <a:rPr lang="en-US" sz="3600" b="1" dirty="0"/>
            </a:br>
            <a:r>
              <a:rPr lang="en-US" sz="3600" b="1" dirty="0"/>
              <a:t>FY25</a:t>
            </a:r>
            <a:endParaRPr sz="3600" b="1" dirty="0"/>
          </a:p>
        </p:txBody>
      </p:sp>
      <p:sp>
        <p:nvSpPr>
          <p:cNvPr id="151" name="Google Shape;151;g15f9dcab8b2_0_3">
            <a:extLst>
              <a:ext uri="{FF2B5EF4-FFF2-40B4-BE49-F238E27FC236}">
                <a16:creationId xmlns:a16="http://schemas.microsoft.com/office/drawing/2014/main" id="{3C6FC648-2830-70E7-AF3D-5F2DBBD2C16C}"/>
              </a:ext>
            </a:extLst>
          </p:cNvPr>
          <p:cNvSpPr txBox="1">
            <a:spLocks noGrp="1"/>
          </p:cNvSpPr>
          <p:nvPr>
            <p:ph type="body" idx="1"/>
          </p:nvPr>
        </p:nvSpPr>
        <p:spPr>
          <a:xfrm>
            <a:off x="838200" y="1828800"/>
            <a:ext cx="10515600" cy="4343400"/>
          </a:xfrm>
          <a:prstGeom prst="rect">
            <a:avLst/>
          </a:prstGeom>
          <a:noFill/>
          <a:ln>
            <a:noFill/>
          </a:ln>
        </p:spPr>
        <p:txBody>
          <a:bodyPr spcFirstLastPara="1" wrap="square" lIns="91425" tIns="45700" rIns="91425" bIns="45700" anchor="t" anchorCtr="0">
            <a:normAutofit fontScale="77500" lnSpcReduction="20000"/>
          </a:bodyPr>
          <a:lstStyle/>
          <a:p>
            <a:pPr marL="0" indent="0">
              <a:buNone/>
            </a:pPr>
            <a:r>
              <a:rPr lang="en-US" sz="2200" u="sng" dirty="0">
                <a:solidFill>
                  <a:schemeClr val="bg2"/>
                </a:solidFill>
              </a:rPr>
              <a:t>PROJECTED</a:t>
            </a:r>
          </a:p>
          <a:p>
            <a:pPr marL="0" indent="0">
              <a:buNone/>
            </a:pPr>
            <a:r>
              <a:rPr lang="en-US" sz="2200" dirty="0">
                <a:solidFill>
                  <a:schemeClr val="bg2"/>
                </a:solidFill>
              </a:rPr>
              <a:t>     Revenue:</a:t>
            </a:r>
          </a:p>
          <a:p>
            <a:pPr marL="0" indent="0">
              <a:buNone/>
            </a:pPr>
            <a:r>
              <a:rPr lang="en-US" sz="2200" dirty="0">
                <a:solidFill>
                  <a:schemeClr val="bg2"/>
                </a:solidFill>
              </a:rPr>
              <a:t>     11112 – Unrestricted Cash						$0.00</a:t>
            </a:r>
          </a:p>
          <a:p>
            <a:pPr marL="0" indent="0">
              <a:buNone/>
            </a:pPr>
            <a:r>
              <a:rPr lang="en-US" sz="2200" dirty="0">
                <a:solidFill>
                  <a:schemeClr val="bg2"/>
                </a:solidFill>
              </a:rPr>
              <a:t>     43206 – Transportation Distribution (FY25 Final Allocation)			</a:t>
            </a:r>
            <a:r>
              <a:rPr lang="en-US" sz="2200" u="sng" dirty="0">
                <a:solidFill>
                  <a:schemeClr val="bg2"/>
                </a:solidFill>
              </a:rPr>
              <a:t>$XX,XXX</a:t>
            </a:r>
          </a:p>
          <a:p>
            <a:pPr marL="0" indent="0">
              <a:buNone/>
            </a:pPr>
            <a:r>
              <a:rPr lang="en-US" sz="2200" dirty="0">
                <a:solidFill>
                  <a:schemeClr val="bg2"/>
                </a:solidFill>
              </a:rPr>
              <a:t>								$XX,XXX</a:t>
            </a:r>
          </a:p>
          <a:p>
            <a:pPr marL="0" indent="0">
              <a:buNone/>
            </a:pPr>
            <a:r>
              <a:rPr lang="en-US" sz="2200" dirty="0">
                <a:solidFill>
                  <a:schemeClr val="bg2"/>
                </a:solidFill>
              </a:rPr>
              <a:t>Expenditures:</a:t>
            </a:r>
          </a:p>
          <a:p>
            <a:pPr marL="0" indent="0">
              <a:buNone/>
            </a:pPr>
            <a:r>
              <a:rPr lang="en-US" sz="2200" dirty="0">
                <a:solidFill>
                  <a:schemeClr val="bg2"/>
                </a:solidFill>
              </a:rPr>
              <a:t>     5xxxx – TBD							$XX,XXX</a:t>
            </a:r>
          </a:p>
          <a:p>
            <a:pPr marL="0" indent="0">
              <a:buNone/>
            </a:pPr>
            <a:r>
              <a:rPr lang="en-US" sz="2200" dirty="0">
                <a:solidFill>
                  <a:schemeClr val="bg2"/>
                </a:solidFill>
              </a:rPr>
              <a:t>     54620 – Rental Equipment &amp; Vehicles					$XX,XXX</a:t>
            </a:r>
          </a:p>
          <a:p>
            <a:pPr marL="0" indent="0">
              <a:buNone/>
            </a:pPr>
            <a:r>
              <a:rPr lang="en-US" sz="2200" dirty="0">
                <a:solidFill>
                  <a:schemeClr val="bg2"/>
                </a:solidFill>
              </a:rPr>
              <a:t>     55112 – Transportation Contractors					</a:t>
            </a:r>
            <a:r>
              <a:rPr lang="en-US" sz="2200" u="sng" dirty="0">
                <a:solidFill>
                  <a:schemeClr val="bg2"/>
                </a:solidFill>
              </a:rPr>
              <a:t>$XX,XXX</a:t>
            </a:r>
          </a:p>
          <a:p>
            <a:pPr marL="0" indent="0">
              <a:buNone/>
            </a:pPr>
            <a:r>
              <a:rPr lang="en-US" sz="2200" dirty="0">
                <a:solidFill>
                  <a:schemeClr val="bg2"/>
                </a:solidFill>
              </a:rPr>
              <a:t>								$XX,XXX</a:t>
            </a:r>
            <a:endParaRPr sz="2200" dirty="0">
              <a:solidFill>
                <a:schemeClr val="bg2"/>
              </a:solidFill>
            </a:endParaRPr>
          </a:p>
        </p:txBody>
      </p:sp>
    </p:spTree>
    <p:extLst>
      <p:ext uri="{BB962C8B-B14F-4D97-AF65-F5344CB8AC3E}">
        <p14:creationId xmlns:p14="http://schemas.microsoft.com/office/powerpoint/2010/main" val="1210513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9">
          <a:extLst>
            <a:ext uri="{FF2B5EF4-FFF2-40B4-BE49-F238E27FC236}">
              <a16:creationId xmlns:a16="http://schemas.microsoft.com/office/drawing/2014/main" id="{7594AF8A-E1C5-E873-26EC-193EC8056E4B}"/>
            </a:ext>
          </a:extLst>
        </p:cNvPr>
        <p:cNvGrpSpPr/>
        <p:nvPr/>
      </p:nvGrpSpPr>
      <p:grpSpPr>
        <a:xfrm>
          <a:off x="0" y="0"/>
          <a:ext cx="0" cy="0"/>
          <a:chOff x="0" y="0"/>
          <a:chExt cx="0" cy="0"/>
        </a:xfrm>
      </p:grpSpPr>
      <p:sp>
        <p:nvSpPr>
          <p:cNvPr id="150" name="Google Shape;150;g15f9dcab8b2_0_3">
            <a:extLst>
              <a:ext uri="{FF2B5EF4-FFF2-40B4-BE49-F238E27FC236}">
                <a16:creationId xmlns:a16="http://schemas.microsoft.com/office/drawing/2014/main" id="{F55A7E86-AAB8-98CC-2F8C-E1A061FCD943}"/>
              </a:ext>
            </a:extLst>
          </p:cNvPr>
          <p:cNvSpPr txBox="1">
            <a:spLocks noGrp="1"/>
          </p:cNvSpPr>
          <p:nvPr>
            <p:ph type="title"/>
          </p:nvPr>
        </p:nvSpPr>
        <p:spPr>
          <a:xfrm>
            <a:off x="176981" y="255134"/>
            <a:ext cx="11842954"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sz="3600" b="1" dirty="0"/>
              <a:t>Budgets</a:t>
            </a:r>
            <a:br>
              <a:rPr lang="en-US" sz="3600" b="1" dirty="0"/>
            </a:br>
            <a:r>
              <a:rPr lang="en-US" sz="3600" b="1" dirty="0"/>
              <a:t>FY25</a:t>
            </a:r>
            <a:endParaRPr sz="3600" b="1" dirty="0"/>
          </a:p>
        </p:txBody>
      </p:sp>
      <p:sp>
        <p:nvSpPr>
          <p:cNvPr id="151" name="Google Shape;151;g15f9dcab8b2_0_3">
            <a:extLst>
              <a:ext uri="{FF2B5EF4-FFF2-40B4-BE49-F238E27FC236}">
                <a16:creationId xmlns:a16="http://schemas.microsoft.com/office/drawing/2014/main" id="{D91D7A71-BB1B-77C1-E2B5-7BD9FBAC3214}"/>
              </a:ext>
            </a:extLst>
          </p:cNvPr>
          <p:cNvSpPr txBox="1">
            <a:spLocks noGrp="1"/>
          </p:cNvSpPr>
          <p:nvPr>
            <p:ph type="body" idx="1"/>
          </p:nvPr>
        </p:nvSpPr>
        <p:spPr>
          <a:xfrm>
            <a:off x="838200" y="1828800"/>
            <a:ext cx="10515600" cy="4343400"/>
          </a:xfrm>
          <a:prstGeom prst="rect">
            <a:avLst/>
          </a:prstGeom>
          <a:noFill/>
          <a:ln>
            <a:noFill/>
          </a:ln>
        </p:spPr>
        <p:txBody>
          <a:bodyPr spcFirstLastPara="1" wrap="square" lIns="91425" tIns="45700" rIns="91425" bIns="45700" anchor="t" anchorCtr="0">
            <a:normAutofit/>
          </a:bodyPr>
          <a:lstStyle/>
          <a:p>
            <a:pPr marL="0" indent="0" algn="ctr">
              <a:buNone/>
            </a:pPr>
            <a:r>
              <a:rPr lang="en-US" sz="2200" dirty="0"/>
              <a:t>All bus contracts must be submitted to STB before budgets will be approved.</a:t>
            </a:r>
          </a:p>
          <a:p>
            <a:pPr marL="0" indent="0" algn="ctr">
              <a:buNone/>
            </a:pPr>
            <a:r>
              <a:rPr lang="en-US" sz="2200" dirty="0">
                <a:solidFill>
                  <a:srgbClr val="FF0000"/>
                </a:solidFill>
              </a:rPr>
              <a:t>Due by June 14, 2024!</a:t>
            </a:r>
            <a:endParaRPr sz="2200" dirty="0">
              <a:solidFill>
                <a:srgbClr val="FF0000"/>
              </a:solidFill>
            </a:endParaRPr>
          </a:p>
        </p:txBody>
      </p:sp>
      <p:pic>
        <p:nvPicPr>
          <p:cNvPr id="5126" name="Picture 6" descr="Why You Should Have a Lawyer Draft a Contract — Gulisano Law, PLLC">
            <a:extLst>
              <a:ext uri="{FF2B5EF4-FFF2-40B4-BE49-F238E27FC236}">
                <a16:creationId xmlns:a16="http://schemas.microsoft.com/office/drawing/2014/main" id="{3D82D5FE-2928-FF3F-BA43-1A119C2895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4710" y="2991599"/>
            <a:ext cx="550258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530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9">
          <a:extLst>
            <a:ext uri="{FF2B5EF4-FFF2-40B4-BE49-F238E27FC236}">
              <a16:creationId xmlns:a16="http://schemas.microsoft.com/office/drawing/2014/main" id="{1D71421C-6675-F8F2-9623-B44F51CA317A}"/>
            </a:ext>
          </a:extLst>
        </p:cNvPr>
        <p:cNvGrpSpPr/>
        <p:nvPr/>
      </p:nvGrpSpPr>
      <p:grpSpPr>
        <a:xfrm>
          <a:off x="0" y="0"/>
          <a:ext cx="0" cy="0"/>
          <a:chOff x="0" y="0"/>
          <a:chExt cx="0" cy="0"/>
        </a:xfrm>
      </p:grpSpPr>
      <p:sp>
        <p:nvSpPr>
          <p:cNvPr id="150" name="Google Shape;150;g15f9dcab8b2_0_3">
            <a:extLst>
              <a:ext uri="{FF2B5EF4-FFF2-40B4-BE49-F238E27FC236}">
                <a16:creationId xmlns:a16="http://schemas.microsoft.com/office/drawing/2014/main" id="{C88D6692-01F1-E072-CA38-07E5B89B7D9C}"/>
              </a:ext>
            </a:extLst>
          </p:cNvPr>
          <p:cNvSpPr txBox="1">
            <a:spLocks noGrp="1"/>
          </p:cNvSpPr>
          <p:nvPr>
            <p:ph type="title"/>
          </p:nvPr>
        </p:nvSpPr>
        <p:spPr>
          <a:xfrm>
            <a:off x="176981" y="255134"/>
            <a:ext cx="11842954"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sz="3600" b="1" dirty="0"/>
              <a:t>6.41.4 NMAC</a:t>
            </a:r>
            <a:br>
              <a:rPr lang="en-US" sz="3600" b="1" dirty="0"/>
            </a:br>
            <a:r>
              <a:rPr lang="en-US" sz="3600" b="1" dirty="0"/>
              <a:t>Standard for Providing Transportation for Eligible Students</a:t>
            </a:r>
            <a:endParaRPr sz="3600" b="1" dirty="0"/>
          </a:p>
        </p:txBody>
      </p:sp>
      <p:pic>
        <p:nvPicPr>
          <p:cNvPr id="1026" name="Picture 2" descr="What will it take for yellow school buses to go green? - Marketplace">
            <a:extLst>
              <a:ext uri="{FF2B5EF4-FFF2-40B4-BE49-F238E27FC236}">
                <a16:creationId xmlns:a16="http://schemas.microsoft.com/office/drawing/2014/main" id="{16E6E5FC-D015-B277-8D9D-DE7921201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3659" y="1806609"/>
            <a:ext cx="7804682" cy="438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10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
          <p:cNvSpPr txBox="1">
            <a:spLocks noGrp="1"/>
          </p:cNvSpPr>
          <p:nvPr>
            <p:ph type="title"/>
          </p:nvPr>
        </p:nvSpPr>
        <p:spPr>
          <a:xfrm>
            <a:off x="147483" y="255125"/>
            <a:ext cx="11931445"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sz="3600" b="1" dirty="0"/>
              <a:t>6.41.4 NMAC</a:t>
            </a:r>
            <a:br>
              <a:rPr lang="en-US" sz="3600" b="1" dirty="0"/>
            </a:br>
            <a:r>
              <a:rPr lang="en-US" sz="3600" b="1" dirty="0"/>
              <a:t>To-and-From In An SUV</a:t>
            </a:r>
            <a:endParaRPr sz="3600" b="1" dirty="0"/>
          </a:p>
        </p:txBody>
      </p:sp>
      <p:sp>
        <p:nvSpPr>
          <p:cNvPr id="160" name="Google Shape;160;p3"/>
          <p:cNvSpPr txBox="1">
            <a:spLocks noGrp="1"/>
          </p:cNvSpPr>
          <p:nvPr>
            <p:ph type="body" idx="1"/>
          </p:nvPr>
        </p:nvSpPr>
        <p:spPr>
          <a:xfrm>
            <a:off x="838200" y="1814700"/>
            <a:ext cx="9144000" cy="4343400"/>
          </a:xfrm>
          <a:prstGeom prst="rect">
            <a:avLst/>
          </a:prstGeom>
          <a:noFill/>
          <a:ln>
            <a:noFill/>
          </a:ln>
        </p:spPr>
        <p:txBody>
          <a:bodyPr spcFirstLastPara="1" wrap="square" lIns="91425" tIns="45700" rIns="91425" bIns="45700" anchor="t" anchorCtr="0">
            <a:noAutofit/>
          </a:bodyPr>
          <a:lstStyle/>
          <a:p>
            <a:pPr marL="342900"/>
            <a:r>
              <a:rPr lang="en-US" sz="2200" dirty="0"/>
              <a:t>A district owned SUV must be a minimum 6 passenger, full size, extended length, sport utility vehicle – does not include vans or mini vans per 6.41.4.14.C(1)(b)(II) NMAC.</a:t>
            </a:r>
          </a:p>
          <a:p>
            <a:pPr marL="342900"/>
            <a:r>
              <a:rPr lang="en-US" sz="2200" dirty="0"/>
              <a:t>Used only to transport 1 – 6 students.</a:t>
            </a:r>
          </a:p>
          <a:p>
            <a:pPr marL="342900"/>
            <a:r>
              <a:rPr lang="en-US" sz="2200" dirty="0"/>
              <a:t>Students’ residence is 5 or more miles from the school.</a:t>
            </a:r>
          </a:p>
          <a:p>
            <a:pPr marL="342900"/>
            <a:r>
              <a:rPr lang="en-US" sz="2200" dirty="0"/>
              <a:t>Driver shall be a district employee and a certified SUV/Activity driver.</a:t>
            </a:r>
          </a:p>
          <a:p>
            <a:pPr marL="342900"/>
            <a:r>
              <a:rPr lang="en-US" sz="2200" dirty="0"/>
              <a:t>The vehicle and driver shall be insured by the Public School Insurance Authority.</a:t>
            </a:r>
            <a:endParaRPr sz="2200" dirty="0"/>
          </a:p>
        </p:txBody>
      </p:sp>
      <p:pic>
        <p:nvPicPr>
          <p:cNvPr id="2" name="Picture 6" descr="2024 Ford Expedition MAX Price, Reviews, Pictures &amp; More | Kelley Blue Book">
            <a:extLst>
              <a:ext uri="{FF2B5EF4-FFF2-40B4-BE49-F238E27FC236}">
                <a16:creationId xmlns:a16="http://schemas.microsoft.com/office/drawing/2014/main" id="{983B587A-7A36-2378-3FB7-87B70265B27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83000" y="2309913"/>
            <a:ext cx="3995928" cy="18680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white van with black background&#10;&#10;Description automatically generated">
            <a:extLst>
              <a:ext uri="{FF2B5EF4-FFF2-40B4-BE49-F238E27FC236}">
                <a16:creationId xmlns:a16="http://schemas.microsoft.com/office/drawing/2014/main" id="{0098C46A-67D9-E440-CF95-D5245101C776}"/>
              </a:ext>
            </a:extLst>
          </p:cNvPr>
          <p:cNvPicPr>
            <a:picLocks noChangeAspect="1"/>
          </p:cNvPicPr>
          <p:nvPr/>
        </p:nvPicPr>
        <p:blipFill>
          <a:blip r:embed="rId4"/>
          <a:stretch>
            <a:fillRect/>
          </a:stretch>
        </p:blipFill>
        <p:spPr>
          <a:xfrm>
            <a:off x="8292720" y="4073505"/>
            <a:ext cx="3899647" cy="2651760"/>
          </a:xfrm>
          <a:prstGeom prst="rect">
            <a:avLst/>
          </a:prstGeom>
        </p:spPr>
      </p:pic>
      <p:cxnSp>
        <p:nvCxnSpPr>
          <p:cNvPr id="4" name="Straight Connector 3">
            <a:extLst>
              <a:ext uri="{FF2B5EF4-FFF2-40B4-BE49-F238E27FC236}">
                <a16:creationId xmlns:a16="http://schemas.microsoft.com/office/drawing/2014/main" id="{24D64498-86E2-52C0-5D1E-5AC018AB122C}"/>
              </a:ext>
            </a:extLst>
          </p:cNvPr>
          <p:cNvCxnSpPr>
            <a:cxnSpLocks/>
          </p:cNvCxnSpPr>
          <p:nvPr/>
        </p:nvCxnSpPr>
        <p:spPr>
          <a:xfrm rot="7800000">
            <a:off x="9443616" y="5418082"/>
            <a:ext cx="18288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5" name="Straight Connector 4">
            <a:extLst>
              <a:ext uri="{FF2B5EF4-FFF2-40B4-BE49-F238E27FC236}">
                <a16:creationId xmlns:a16="http://schemas.microsoft.com/office/drawing/2014/main" id="{A44CD771-C487-B05A-5444-BE2AD034B53B}"/>
              </a:ext>
            </a:extLst>
          </p:cNvPr>
          <p:cNvCxnSpPr>
            <a:cxnSpLocks/>
          </p:cNvCxnSpPr>
          <p:nvPr/>
        </p:nvCxnSpPr>
        <p:spPr>
          <a:xfrm rot="2700000">
            <a:off x="9590086" y="5364190"/>
            <a:ext cx="18288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4"/>
          <p:cNvSpPr txBox="1">
            <a:spLocks noGrp="1"/>
          </p:cNvSpPr>
          <p:nvPr>
            <p:ph type="title"/>
          </p:nvPr>
        </p:nvSpPr>
        <p:spPr>
          <a:xfrm>
            <a:off x="287350" y="255125"/>
            <a:ext cx="11762082"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sz="3600" b="1" dirty="0"/>
              <a:t>6.41.4 NMAC</a:t>
            </a:r>
            <a:br>
              <a:rPr lang="en-US" sz="3600" b="1" dirty="0"/>
            </a:br>
            <a:r>
              <a:rPr lang="en-US" sz="3600" b="1" dirty="0"/>
              <a:t>To-and-From In An SUV</a:t>
            </a:r>
            <a:endParaRPr sz="3600" b="1" dirty="0"/>
          </a:p>
        </p:txBody>
      </p:sp>
      <p:sp>
        <p:nvSpPr>
          <p:cNvPr id="169" name="Google Shape;169;p4"/>
          <p:cNvSpPr txBox="1">
            <a:spLocks noGrp="1"/>
          </p:cNvSpPr>
          <p:nvPr>
            <p:ph type="body" idx="1"/>
          </p:nvPr>
        </p:nvSpPr>
        <p:spPr>
          <a:xfrm>
            <a:off x="838200" y="1814700"/>
            <a:ext cx="10515600" cy="4343400"/>
          </a:xfrm>
          <a:prstGeom prst="rect">
            <a:avLst/>
          </a:prstGeom>
          <a:noFill/>
          <a:ln>
            <a:noFill/>
          </a:ln>
        </p:spPr>
        <p:txBody>
          <a:bodyPr spcFirstLastPara="1" wrap="square" lIns="91425" tIns="45700" rIns="91425" bIns="45700" anchor="t" anchorCtr="0">
            <a:noAutofit/>
          </a:bodyPr>
          <a:lstStyle/>
          <a:p>
            <a:pPr marL="0" indent="0">
              <a:buNone/>
            </a:pPr>
            <a:r>
              <a:rPr lang="en-US" sz="2200" dirty="0"/>
              <a:t>Request for approval, </a:t>
            </a:r>
            <a:r>
              <a:rPr lang="en-US" sz="2200" u="sng" dirty="0"/>
              <a:t>through an application</a:t>
            </a:r>
            <a:r>
              <a:rPr lang="en-US" sz="2200" dirty="0"/>
              <a:t>, must be submitted to STB prior to transporting students.</a:t>
            </a:r>
          </a:p>
          <a:p>
            <a:pPr marL="342900"/>
            <a:r>
              <a:rPr lang="en-US" sz="2200" dirty="0"/>
              <a:t>Names of students who will be transported.</a:t>
            </a:r>
          </a:p>
          <a:p>
            <a:pPr marL="342900"/>
            <a:r>
              <a:rPr lang="en-US" sz="2200" dirty="0"/>
              <a:t>Explanation why an SUV needs to be used.</a:t>
            </a:r>
          </a:p>
          <a:p>
            <a:pPr marL="342900"/>
            <a:r>
              <a:rPr lang="en-US" sz="2200" dirty="0"/>
              <a:t>A map highlighting route from students’ home to school.</a:t>
            </a:r>
          </a:p>
          <a:p>
            <a:pPr marL="342900"/>
            <a:r>
              <a:rPr lang="en-US" sz="2200" dirty="0"/>
              <a:t>Copy of the drivers pre-service training record.</a:t>
            </a:r>
          </a:p>
          <a:p>
            <a:pPr marL="342900"/>
            <a:r>
              <a:rPr lang="en-US" sz="2200" dirty="0"/>
              <a:t>Photographs of the vehicle showing one side, the front and rear clearly showing the strobe lights, lettering, and florescent stripes.</a:t>
            </a:r>
          </a:p>
          <a:p>
            <a:pPr marL="342900"/>
            <a:r>
              <a:rPr lang="en-US" sz="2200" dirty="0"/>
              <a:t>Email to </a:t>
            </a:r>
            <a:r>
              <a:rPr lang="en-US" sz="2200" dirty="0">
                <a:solidFill>
                  <a:srgbClr val="FF914D"/>
                </a:solidFill>
                <a:hlinkClick r:id="rId3">
                  <a:extLst>
                    <a:ext uri="{A12FA001-AC4F-418D-AE19-62706E023703}">
                      <ahyp:hlinkClr xmlns:ahyp="http://schemas.microsoft.com/office/drawing/2018/hyperlinkcolor" val="tx"/>
                    </a:ext>
                  </a:extLst>
                </a:hlinkClick>
              </a:rPr>
              <a:t>suv.transportation@ped.nm.gov</a:t>
            </a:r>
            <a:r>
              <a:rPr lang="en-US" sz="2200" dirty="0">
                <a:solidFill>
                  <a:srgbClr val="FF0000"/>
                </a:solidFill>
              </a:rPr>
              <a:t> </a:t>
            </a:r>
            <a:r>
              <a:rPr lang="en-US" sz="2200" dirty="0"/>
              <a:t>for review.</a:t>
            </a:r>
            <a:endParaRPr sz="2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15be0ce96e7_1_100"/>
          <p:cNvSpPr txBox="1">
            <a:spLocks noGrp="1"/>
          </p:cNvSpPr>
          <p:nvPr>
            <p:ph type="title"/>
          </p:nvPr>
        </p:nvSpPr>
        <p:spPr>
          <a:xfrm>
            <a:off x="132734" y="255125"/>
            <a:ext cx="11931447"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5400"/>
              <a:buFont typeface="Calibri"/>
              <a:buNone/>
            </a:pPr>
            <a:r>
              <a:rPr lang="en-US" sz="3600" b="1" dirty="0"/>
              <a:t>Topics</a:t>
            </a:r>
            <a:endParaRPr sz="3600" b="1" dirty="0"/>
          </a:p>
        </p:txBody>
      </p:sp>
      <p:sp>
        <p:nvSpPr>
          <p:cNvPr id="3" name="Text Placeholder 2">
            <a:extLst>
              <a:ext uri="{FF2B5EF4-FFF2-40B4-BE49-F238E27FC236}">
                <a16:creationId xmlns:a16="http://schemas.microsoft.com/office/drawing/2014/main" id="{2F20D400-420C-F7C2-9F7F-DFB8FB07E51C}"/>
              </a:ext>
            </a:extLst>
          </p:cNvPr>
          <p:cNvSpPr>
            <a:spLocks noGrp="1"/>
          </p:cNvSpPr>
          <p:nvPr>
            <p:ph type="body" idx="1"/>
          </p:nvPr>
        </p:nvSpPr>
        <p:spPr>
          <a:xfrm>
            <a:off x="838200" y="1828800"/>
            <a:ext cx="10515600" cy="4343400"/>
          </a:xfrm>
        </p:spPr>
        <p:txBody>
          <a:bodyPr>
            <a:normAutofit/>
          </a:bodyPr>
          <a:lstStyle/>
          <a:p>
            <a:r>
              <a:rPr lang="en-US" sz="2200" dirty="0"/>
              <a:t>2024 Legislative Session</a:t>
            </a:r>
          </a:p>
          <a:p>
            <a:r>
              <a:rPr lang="en-US" sz="2200" dirty="0"/>
              <a:t>Bus Replacements</a:t>
            </a:r>
          </a:p>
          <a:p>
            <a:r>
              <a:rPr lang="en-US" sz="2200" dirty="0"/>
              <a:t>Budgets FY25</a:t>
            </a:r>
          </a:p>
          <a:p>
            <a:r>
              <a:rPr lang="en-US" sz="2200" dirty="0"/>
              <a:t>6.41.4 NMAC</a:t>
            </a:r>
          </a:p>
          <a:p>
            <a:r>
              <a:rPr lang="en-US" sz="2200" dirty="0"/>
              <a:t>School Bus Inspections</a:t>
            </a:r>
          </a:p>
          <a:p>
            <a:r>
              <a:rPr lang="en-US" sz="2200" dirty="0"/>
              <a:t>CDL Clearinghouse</a:t>
            </a:r>
          </a:p>
          <a:p>
            <a:r>
              <a:rPr lang="en-US" sz="2200" dirty="0"/>
              <a:t>Training Classes</a:t>
            </a:r>
          </a:p>
          <a:p>
            <a:r>
              <a:rPr lang="en-US" sz="2200" dirty="0"/>
              <a:t>Important Dates</a:t>
            </a:r>
          </a:p>
        </p:txBody>
      </p:sp>
      <p:pic>
        <p:nvPicPr>
          <p:cNvPr id="2052" name="Picture 4" descr="Lawmakers lay out priorities as legislative session kicks off">
            <a:extLst>
              <a:ext uri="{FF2B5EF4-FFF2-40B4-BE49-F238E27FC236}">
                <a16:creationId xmlns:a16="http://schemas.microsoft.com/office/drawing/2014/main" id="{2E30269E-6866-BDC8-AA9C-A192F2FFA1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6401" y="1802999"/>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8">
          <a:extLst>
            <a:ext uri="{FF2B5EF4-FFF2-40B4-BE49-F238E27FC236}">
              <a16:creationId xmlns:a16="http://schemas.microsoft.com/office/drawing/2014/main" id="{1A8A0FCE-E88D-F31B-A8BB-C53DE4066464}"/>
            </a:ext>
          </a:extLst>
        </p:cNvPr>
        <p:cNvGrpSpPr/>
        <p:nvPr/>
      </p:nvGrpSpPr>
      <p:grpSpPr>
        <a:xfrm>
          <a:off x="0" y="0"/>
          <a:ext cx="0" cy="0"/>
          <a:chOff x="0" y="0"/>
          <a:chExt cx="0" cy="0"/>
        </a:xfrm>
      </p:grpSpPr>
      <p:sp>
        <p:nvSpPr>
          <p:cNvPr id="159" name="Google Shape;159;p3">
            <a:extLst>
              <a:ext uri="{FF2B5EF4-FFF2-40B4-BE49-F238E27FC236}">
                <a16:creationId xmlns:a16="http://schemas.microsoft.com/office/drawing/2014/main" id="{1827547C-70A1-73CA-48D3-DBF8DBCC3F25}"/>
              </a:ext>
            </a:extLst>
          </p:cNvPr>
          <p:cNvSpPr txBox="1">
            <a:spLocks noGrp="1"/>
          </p:cNvSpPr>
          <p:nvPr>
            <p:ph type="title"/>
          </p:nvPr>
        </p:nvSpPr>
        <p:spPr>
          <a:xfrm>
            <a:off x="147483" y="255125"/>
            <a:ext cx="11931445"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sz="3600" b="1" dirty="0"/>
              <a:t>6.41.4 NMAC</a:t>
            </a:r>
            <a:br>
              <a:rPr lang="en-US" sz="3600" b="1" dirty="0"/>
            </a:br>
            <a:r>
              <a:rPr lang="en-US" sz="3600" b="1" dirty="0"/>
              <a:t>To-and-From In An SUV</a:t>
            </a:r>
            <a:endParaRPr sz="3600" b="1" dirty="0"/>
          </a:p>
        </p:txBody>
      </p:sp>
      <p:sp>
        <p:nvSpPr>
          <p:cNvPr id="160" name="Google Shape;160;p3">
            <a:extLst>
              <a:ext uri="{FF2B5EF4-FFF2-40B4-BE49-F238E27FC236}">
                <a16:creationId xmlns:a16="http://schemas.microsoft.com/office/drawing/2014/main" id="{CC500133-70F9-19E3-E4EA-86B641D11A18}"/>
              </a:ext>
            </a:extLst>
          </p:cNvPr>
          <p:cNvSpPr txBox="1">
            <a:spLocks noGrp="1"/>
          </p:cNvSpPr>
          <p:nvPr>
            <p:ph type="body" idx="1"/>
          </p:nvPr>
        </p:nvSpPr>
        <p:spPr>
          <a:xfrm>
            <a:off x="838200" y="1814700"/>
            <a:ext cx="9144000" cy="4343400"/>
          </a:xfrm>
          <a:prstGeom prst="rect">
            <a:avLst/>
          </a:prstGeom>
          <a:noFill/>
          <a:ln>
            <a:noFill/>
          </a:ln>
        </p:spPr>
        <p:txBody>
          <a:bodyPr spcFirstLastPara="1" wrap="square" lIns="91425" tIns="45700" rIns="91425" bIns="45700" anchor="t" anchorCtr="0">
            <a:noAutofit/>
          </a:bodyPr>
          <a:lstStyle/>
          <a:p>
            <a:pPr marL="342900"/>
            <a:r>
              <a:rPr lang="en-US" sz="2200" dirty="0"/>
              <a:t>Safety equipment (optional):</a:t>
            </a:r>
          </a:p>
          <a:p>
            <a:pPr marL="800100" lvl="1">
              <a:buClrTx/>
            </a:pPr>
            <a:r>
              <a:rPr lang="en-US" sz="2200" dirty="0"/>
              <a:t>Maximum speed limiter set at 75 mph</a:t>
            </a:r>
          </a:p>
          <a:p>
            <a:pPr marL="800100" lvl="1">
              <a:buClrTx/>
            </a:pPr>
            <a:r>
              <a:rPr lang="en-US" sz="2200" dirty="0"/>
              <a:t>Two-way radio communication system</a:t>
            </a:r>
          </a:p>
          <a:p>
            <a:pPr marL="800100" lvl="1">
              <a:buClrTx/>
            </a:pPr>
            <a:r>
              <a:rPr lang="en-US" sz="2200" dirty="0"/>
              <a:t>Operable recording video camera</a:t>
            </a:r>
          </a:p>
          <a:p>
            <a:pPr marL="800100" lvl="1">
              <a:buClrTx/>
            </a:pPr>
            <a:r>
              <a:rPr lang="en-US" sz="2200" dirty="0"/>
              <a:t>Back up camera</a:t>
            </a:r>
          </a:p>
          <a:p>
            <a:pPr marL="800100" lvl="1">
              <a:buClrTx/>
            </a:pPr>
            <a:r>
              <a:rPr lang="en-US" sz="2200" dirty="0"/>
              <a:t>Painted national school bus yellow</a:t>
            </a:r>
          </a:p>
          <a:p>
            <a:pPr marL="342900"/>
            <a:r>
              <a:rPr lang="en-US" sz="2200" dirty="0"/>
              <a:t>Half the miles will be counted through the funding formula.</a:t>
            </a:r>
          </a:p>
        </p:txBody>
      </p:sp>
      <p:pic>
        <p:nvPicPr>
          <p:cNvPr id="6" name="Picture 6" descr="2024 Ford Expedition MAX Price, Reviews, Pictures &amp; More | Kelley Blue Book">
            <a:extLst>
              <a:ext uri="{FF2B5EF4-FFF2-40B4-BE49-F238E27FC236}">
                <a16:creationId xmlns:a16="http://schemas.microsoft.com/office/drawing/2014/main" id="{DE4149EE-C88F-7D60-0157-94C26C06EE9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33609" y="1983381"/>
            <a:ext cx="5943600" cy="277863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B3C2D6F-BEB9-CF3A-4F0A-620756B644B6}"/>
              </a:ext>
            </a:extLst>
          </p:cNvPr>
          <p:cNvSpPr/>
          <p:nvPr/>
        </p:nvSpPr>
        <p:spPr>
          <a:xfrm>
            <a:off x="6532711" y="3154683"/>
            <a:ext cx="215605" cy="60939"/>
          </a:xfrm>
          <a:prstGeom prst="rect">
            <a:avLst/>
          </a:prstGeom>
          <a:solidFill>
            <a:srgbClr val="FFC000"/>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6010CF2-F3A2-8602-701E-1BBD665A5103}"/>
              </a:ext>
            </a:extLst>
          </p:cNvPr>
          <p:cNvSpPr/>
          <p:nvPr/>
        </p:nvSpPr>
        <p:spPr>
          <a:xfrm>
            <a:off x="7096276" y="3154682"/>
            <a:ext cx="215605" cy="60939"/>
          </a:xfrm>
          <a:prstGeom prst="rect">
            <a:avLst/>
          </a:prstGeom>
          <a:solidFill>
            <a:srgbClr val="FF0000"/>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427914F5-4310-B7D9-01A5-A52B3ABF2B68}"/>
              </a:ext>
            </a:extLst>
          </p:cNvPr>
          <p:cNvCxnSpPr>
            <a:cxnSpLocks/>
          </p:cNvCxnSpPr>
          <p:nvPr/>
        </p:nvCxnSpPr>
        <p:spPr>
          <a:xfrm rot="60000" flipV="1">
            <a:off x="8529736" y="2865045"/>
            <a:ext cx="3474720" cy="111678"/>
          </a:xfrm>
          <a:prstGeom prst="line">
            <a:avLst/>
          </a:prstGeom>
          <a:ln w="38100">
            <a:solidFill>
              <a:srgbClr val="FFD96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9EA4A23-9A6A-4782-D1C5-FC8D7E9E3903}"/>
              </a:ext>
            </a:extLst>
          </p:cNvPr>
          <p:cNvSpPr txBox="1"/>
          <p:nvPr/>
        </p:nvSpPr>
        <p:spPr>
          <a:xfrm rot="21375792">
            <a:off x="11321414" y="2917320"/>
            <a:ext cx="686896" cy="338554"/>
          </a:xfrm>
          <a:prstGeom prst="rect">
            <a:avLst/>
          </a:prstGeom>
          <a:noFill/>
        </p:spPr>
        <p:txBody>
          <a:bodyPr wrap="square" rtlCol="0">
            <a:spAutoFit/>
          </a:bodyPr>
          <a:lstStyle/>
          <a:p>
            <a:r>
              <a:rPr lang="en-US" sz="800" b="1" dirty="0"/>
              <a:t>SCHOOL</a:t>
            </a:r>
          </a:p>
          <a:p>
            <a:r>
              <a:rPr lang="en-US" sz="800" b="1" dirty="0"/>
              <a:t>VEHICLE</a:t>
            </a:r>
          </a:p>
        </p:txBody>
      </p:sp>
      <p:sp>
        <p:nvSpPr>
          <p:cNvPr id="11" name="TextBox 10">
            <a:extLst>
              <a:ext uri="{FF2B5EF4-FFF2-40B4-BE49-F238E27FC236}">
                <a16:creationId xmlns:a16="http://schemas.microsoft.com/office/drawing/2014/main" id="{081493C0-132A-3A3B-D07F-DD6E0043053D}"/>
              </a:ext>
            </a:extLst>
          </p:cNvPr>
          <p:cNvSpPr txBox="1"/>
          <p:nvPr/>
        </p:nvSpPr>
        <p:spPr>
          <a:xfrm rot="21373662">
            <a:off x="9574850" y="3644954"/>
            <a:ext cx="1877950" cy="369332"/>
          </a:xfrm>
          <a:prstGeom prst="rect">
            <a:avLst/>
          </a:prstGeom>
          <a:noFill/>
        </p:spPr>
        <p:txBody>
          <a:bodyPr wrap="none" rtlCol="0">
            <a:spAutoFit/>
          </a:bodyPr>
          <a:lstStyle/>
          <a:p>
            <a:r>
              <a:rPr lang="en-US" b="1" dirty="0"/>
              <a:t>SCHOOL DISTRICT</a:t>
            </a:r>
          </a:p>
        </p:txBody>
      </p:sp>
      <p:sp>
        <p:nvSpPr>
          <p:cNvPr id="13" name="TextBox 12">
            <a:extLst>
              <a:ext uri="{FF2B5EF4-FFF2-40B4-BE49-F238E27FC236}">
                <a16:creationId xmlns:a16="http://schemas.microsoft.com/office/drawing/2014/main" id="{38F83407-7120-1E29-5860-48628046DEB6}"/>
              </a:ext>
            </a:extLst>
          </p:cNvPr>
          <p:cNvSpPr txBox="1"/>
          <p:nvPr/>
        </p:nvSpPr>
        <p:spPr>
          <a:xfrm rot="21360000">
            <a:off x="9695738" y="3120738"/>
            <a:ext cx="731520" cy="457200"/>
          </a:xfrm>
          <a:prstGeom prst="rect">
            <a:avLst/>
          </a:prstGeom>
          <a:noFill/>
        </p:spPr>
        <p:txBody>
          <a:bodyPr wrap="square">
            <a:spAutoFit/>
          </a:bodyPr>
          <a:lstStyle/>
          <a:p>
            <a:pPr algn="ctr"/>
            <a:r>
              <a:rPr lang="en-US" dirty="0"/>
              <a:t>LEA LOGO</a:t>
            </a:r>
          </a:p>
        </p:txBody>
      </p:sp>
      <p:sp>
        <p:nvSpPr>
          <p:cNvPr id="15" name="Rectangle: Rounded Corners 14">
            <a:extLst>
              <a:ext uri="{FF2B5EF4-FFF2-40B4-BE49-F238E27FC236}">
                <a16:creationId xmlns:a16="http://schemas.microsoft.com/office/drawing/2014/main" id="{7E48FA09-3B37-8AAD-0742-B4E9DFAD3B33}"/>
              </a:ext>
            </a:extLst>
          </p:cNvPr>
          <p:cNvSpPr/>
          <p:nvPr/>
        </p:nvSpPr>
        <p:spPr>
          <a:xfrm rot="21420000">
            <a:off x="9697584" y="3073923"/>
            <a:ext cx="727828" cy="585878"/>
          </a:xfrm>
          <a:prstGeom prst="round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23998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7">
          <a:extLst>
            <a:ext uri="{FF2B5EF4-FFF2-40B4-BE49-F238E27FC236}">
              <a16:creationId xmlns:a16="http://schemas.microsoft.com/office/drawing/2014/main" id="{13F229A4-2C9B-D72F-DE60-E2187C15B6F2}"/>
            </a:ext>
          </a:extLst>
        </p:cNvPr>
        <p:cNvGrpSpPr/>
        <p:nvPr/>
      </p:nvGrpSpPr>
      <p:grpSpPr>
        <a:xfrm>
          <a:off x="0" y="0"/>
          <a:ext cx="0" cy="0"/>
          <a:chOff x="0" y="0"/>
          <a:chExt cx="0" cy="0"/>
        </a:xfrm>
      </p:grpSpPr>
      <p:sp>
        <p:nvSpPr>
          <p:cNvPr id="168" name="Google Shape;168;p4">
            <a:extLst>
              <a:ext uri="{FF2B5EF4-FFF2-40B4-BE49-F238E27FC236}">
                <a16:creationId xmlns:a16="http://schemas.microsoft.com/office/drawing/2014/main" id="{3F99A59B-6317-D3B6-F743-7D3E3C2A20DF}"/>
              </a:ext>
            </a:extLst>
          </p:cNvPr>
          <p:cNvSpPr txBox="1">
            <a:spLocks noGrp="1"/>
          </p:cNvSpPr>
          <p:nvPr>
            <p:ph type="title"/>
          </p:nvPr>
        </p:nvSpPr>
        <p:spPr>
          <a:xfrm>
            <a:off x="287350" y="255125"/>
            <a:ext cx="11762082"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sz="3600" b="1" dirty="0"/>
              <a:t>6.41.4 NMAC</a:t>
            </a:r>
            <a:br>
              <a:rPr lang="en-US" sz="3600" b="1" dirty="0"/>
            </a:br>
            <a:r>
              <a:rPr lang="en-US" sz="3600" b="1" dirty="0"/>
              <a:t>School Owned Activity Vehicle (SOAV)</a:t>
            </a:r>
            <a:endParaRPr sz="3600" b="1" dirty="0"/>
          </a:p>
        </p:txBody>
      </p:sp>
      <p:sp>
        <p:nvSpPr>
          <p:cNvPr id="169" name="Google Shape;169;p4">
            <a:extLst>
              <a:ext uri="{FF2B5EF4-FFF2-40B4-BE49-F238E27FC236}">
                <a16:creationId xmlns:a16="http://schemas.microsoft.com/office/drawing/2014/main" id="{2C4591C8-0019-A981-A5CC-1F7B6FDEF4E3}"/>
              </a:ext>
            </a:extLst>
          </p:cNvPr>
          <p:cNvSpPr txBox="1">
            <a:spLocks noGrp="1"/>
          </p:cNvSpPr>
          <p:nvPr>
            <p:ph type="body" idx="1"/>
          </p:nvPr>
        </p:nvSpPr>
        <p:spPr>
          <a:xfrm>
            <a:off x="838200" y="1814700"/>
            <a:ext cx="10515600" cy="4343400"/>
          </a:xfrm>
          <a:prstGeom prst="rect">
            <a:avLst/>
          </a:prstGeom>
          <a:noFill/>
          <a:ln>
            <a:noFill/>
          </a:ln>
        </p:spPr>
        <p:txBody>
          <a:bodyPr spcFirstLastPara="1" wrap="square" lIns="91425" tIns="45700" rIns="91425" bIns="45700" anchor="t" anchorCtr="0">
            <a:noAutofit/>
          </a:bodyPr>
          <a:lstStyle/>
          <a:p>
            <a:pPr marL="342900">
              <a:buClrTx/>
            </a:pPr>
            <a:r>
              <a:rPr lang="en-US" sz="2200" dirty="0"/>
              <a:t>The driver operating a school owned vehicle shall meet all requirements pursuant to Subsection O of 6.41.4.9 NMAC.</a:t>
            </a:r>
          </a:p>
          <a:p>
            <a:pPr marL="342900">
              <a:buClrTx/>
            </a:pPr>
            <a:r>
              <a:rPr lang="en-US" sz="2200" dirty="0"/>
              <a:t>The vehicle shall meet the following criteria:</a:t>
            </a:r>
          </a:p>
          <a:p>
            <a:pPr marL="800100" lvl="1">
              <a:buClrTx/>
            </a:pPr>
            <a:r>
              <a:rPr lang="en-US" sz="2200" dirty="0"/>
              <a:t>The school owned activity vehicle shall not be vans or mini vans.</a:t>
            </a:r>
          </a:p>
          <a:p>
            <a:pPr marL="800100" lvl="1">
              <a:buClrTx/>
            </a:pPr>
            <a:r>
              <a:rPr lang="en-US" sz="2200" dirty="0"/>
              <a:t>The school owned activity vehicle shall not seat less than 6 and no more than 9 people including the driver.</a:t>
            </a:r>
          </a:p>
          <a:p>
            <a:pPr marL="342900">
              <a:buClrTx/>
            </a:pPr>
            <a:r>
              <a:rPr lang="en-US" sz="2200" dirty="0"/>
              <a:t>The vehicle shall have a cargo net or other adequate tie-down for securing items in the vehicle. </a:t>
            </a:r>
            <a:r>
              <a:rPr lang="en-US" sz="2200" dirty="0">
                <a:solidFill>
                  <a:srgbClr val="FF0000"/>
                </a:solidFill>
              </a:rPr>
              <a:t>This excludes hitched trailers.</a:t>
            </a:r>
          </a:p>
          <a:p>
            <a:pPr marL="342900">
              <a:buClrTx/>
            </a:pPr>
            <a:r>
              <a:rPr lang="en-US" sz="2200" dirty="0"/>
              <a:t>Trailers shall not be hitched to school owned activity vehicles while the vehicle is transporting students.</a:t>
            </a:r>
            <a:endParaRPr sz="2200" dirty="0"/>
          </a:p>
        </p:txBody>
      </p:sp>
    </p:spTree>
    <p:extLst>
      <p:ext uri="{BB962C8B-B14F-4D97-AF65-F5344CB8AC3E}">
        <p14:creationId xmlns:p14="http://schemas.microsoft.com/office/powerpoint/2010/main" val="1355339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7">
          <a:extLst>
            <a:ext uri="{FF2B5EF4-FFF2-40B4-BE49-F238E27FC236}">
              <a16:creationId xmlns:a16="http://schemas.microsoft.com/office/drawing/2014/main" id="{316160A9-4189-68F3-E657-30795FBD7417}"/>
            </a:ext>
          </a:extLst>
        </p:cNvPr>
        <p:cNvGrpSpPr/>
        <p:nvPr/>
      </p:nvGrpSpPr>
      <p:grpSpPr>
        <a:xfrm>
          <a:off x="0" y="0"/>
          <a:ext cx="0" cy="0"/>
          <a:chOff x="0" y="0"/>
          <a:chExt cx="0" cy="0"/>
        </a:xfrm>
      </p:grpSpPr>
      <p:sp>
        <p:nvSpPr>
          <p:cNvPr id="168" name="Google Shape;168;p4">
            <a:extLst>
              <a:ext uri="{FF2B5EF4-FFF2-40B4-BE49-F238E27FC236}">
                <a16:creationId xmlns:a16="http://schemas.microsoft.com/office/drawing/2014/main" id="{87E53E88-15A4-5D9F-B1D3-F82783BD85C3}"/>
              </a:ext>
            </a:extLst>
          </p:cNvPr>
          <p:cNvSpPr txBox="1">
            <a:spLocks noGrp="1"/>
          </p:cNvSpPr>
          <p:nvPr>
            <p:ph type="title"/>
          </p:nvPr>
        </p:nvSpPr>
        <p:spPr>
          <a:xfrm>
            <a:off x="287350" y="255125"/>
            <a:ext cx="11762082"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sz="3600" b="1" dirty="0"/>
              <a:t>6.41.4 NMAC</a:t>
            </a:r>
            <a:br>
              <a:rPr lang="en-US" sz="3600" b="1" dirty="0"/>
            </a:br>
            <a:r>
              <a:rPr lang="en-US" sz="3600" b="1" dirty="0"/>
              <a:t>First Aid &amp; CPR Training</a:t>
            </a:r>
            <a:endParaRPr sz="3600" b="1" dirty="0"/>
          </a:p>
        </p:txBody>
      </p:sp>
      <p:sp>
        <p:nvSpPr>
          <p:cNvPr id="169" name="Google Shape;169;p4">
            <a:extLst>
              <a:ext uri="{FF2B5EF4-FFF2-40B4-BE49-F238E27FC236}">
                <a16:creationId xmlns:a16="http://schemas.microsoft.com/office/drawing/2014/main" id="{D64873B4-2D6B-E66F-DFF4-7526509CD459}"/>
              </a:ext>
            </a:extLst>
          </p:cNvPr>
          <p:cNvSpPr txBox="1">
            <a:spLocks noGrp="1"/>
          </p:cNvSpPr>
          <p:nvPr>
            <p:ph type="body" idx="1"/>
          </p:nvPr>
        </p:nvSpPr>
        <p:spPr>
          <a:xfrm>
            <a:off x="838200" y="1814700"/>
            <a:ext cx="10515600" cy="4343400"/>
          </a:xfrm>
          <a:prstGeom prst="rect">
            <a:avLst/>
          </a:prstGeom>
          <a:noFill/>
          <a:ln>
            <a:noFill/>
          </a:ln>
        </p:spPr>
        <p:txBody>
          <a:bodyPr spcFirstLastPara="1" wrap="square" lIns="91425" tIns="45700" rIns="91425" bIns="45700" anchor="t" anchorCtr="0">
            <a:noAutofit/>
          </a:bodyPr>
          <a:lstStyle/>
          <a:p>
            <a:pPr marL="342900">
              <a:buClrTx/>
            </a:pPr>
            <a:r>
              <a:rPr lang="en-US" sz="2200" dirty="0"/>
              <a:t>Requires a current first aid and CPR certificate has been obtained from a course approved by the department. </a:t>
            </a:r>
            <a:r>
              <a:rPr lang="en-US" sz="2200" dirty="0">
                <a:solidFill>
                  <a:srgbClr val="FF0000"/>
                </a:solidFill>
              </a:rPr>
              <a:t>No online or hybrid courses.</a:t>
            </a:r>
          </a:p>
          <a:p>
            <a:pPr marL="342900">
              <a:buClrTx/>
            </a:pPr>
            <a:r>
              <a:rPr lang="en-US" sz="2200" dirty="0"/>
              <a:t>6.41.4.13 NMAC – Continuing Requirements for Drivers, Substitute Drivers, School Bus Assistants, and Substitute School Bus Assistants</a:t>
            </a:r>
          </a:p>
          <a:p>
            <a:pPr marL="342900">
              <a:buClrTx/>
            </a:pPr>
            <a:r>
              <a:rPr lang="en-US" sz="2200" dirty="0"/>
              <a:t>6.41.4.14 NMAC – Using Sport Utility Vehicles (SUVs) for To-and-From Transportation</a:t>
            </a:r>
            <a:endParaRPr sz="2200" dirty="0"/>
          </a:p>
        </p:txBody>
      </p:sp>
      <p:pic>
        <p:nvPicPr>
          <p:cNvPr id="2" name="Picture 6" descr="First Aid / CPR">
            <a:extLst>
              <a:ext uri="{FF2B5EF4-FFF2-40B4-BE49-F238E27FC236}">
                <a16:creationId xmlns:a16="http://schemas.microsoft.com/office/drawing/2014/main" id="{6B094457-F6C8-063E-980F-E3C069BD52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6207" y="4096768"/>
            <a:ext cx="3188367" cy="25506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dult and Pediatric First Aid CPR AED Certification – American Red Cross -  Criticare Medical Institute">
            <a:extLst>
              <a:ext uri="{FF2B5EF4-FFF2-40B4-BE49-F238E27FC236}">
                <a16:creationId xmlns:a16="http://schemas.microsoft.com/office/drawing/2014/main" id="{1C8C6A95-65E2-61D2-7834-13DBB72F06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2232" y="4269920"/>
            <a:ext cx="3591625" cy="2115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911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7">
          <a:extLst>
            <a:ext uri="{FF2B5EF4-FFF2-40B4-BE49-F238E27FC236}">
              <a16:creationId xmlns:a16="http://schemas.microsoft.com/office/drawing/2014/main" id="{CA772727-2F0C-FE8A-0092-7991EBF5B800}"/>
            </a:ext>
          </a:extLst>
        </p:cNvPr>
        <p:cNvGrpSpPr/>
        <p:nvPr/>
      </p:nvGrpSpPr>
      <p:grpSpPr>
        <a:xfrm>
          <a:off x="0" y="0"/>
          <a:ext cx="0" cy="0"/>
          <a:chOff x="0" y="0"/>
          <a:chExt cx="0" cy="0"/>
        </a:xfrm>
      </p:grpSpPr>
      <p:sp>
        <p:nvSpPr>
          <p:cNvPr id="168" name="Google Shape;168;p4">
            <a:extLst>
              <a:ext uri="{FF2B5EF4-FFF2-40B4-BE49-F238E27FC236}">
                <a16:creationId xmlns:a16="http://schemas.microsoft.com/office/drawing/2014/main" id="{8F50009F-0FE6-6F18-8CB1-BFACC9F7619E}"/>
              </a:ext>
            </a:extLst>
          </p:cNvPr>
          <p:cNvSpPr txBox="1">
            <a:spLocks noGrp="1"/>
          </p:cNvSpPr>
          <p:nvPr>
            <p:ph type="title"/>
          </p:nvPr>
        </p:nvSpPr>
        <p:spPr>
          <a:xfrm>
            <a:off x="287350" y="255125"/>
            <a:ext cx="11762082"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sz="3600" b="1" dirty="0"/>
              <a:t>6.41.4 NMAC</a:t>
            </a:r>
            <a:br>
              <a:rPr lang="en-US" sz="3600" b="1" dirty="0"/>
            </a:br>
            <a:r>
              <a:rPr lang="en-US" sz="3600" b="1" dirty="0"/>
              <a:t>Driver Files</a:t>
            </a:r>
            <a:endParaRPr sz="3600" b="1" dirty="0"/>
          </a:p>
        </p:txBody>
      </p:sp>
      <p:sp>
        <p:nvSpPr>
          <p:cNvPr id="169" name="Google Shape;169;p4">
            <a:extLst>
              <a:ext uri="{FF2B5EF4-FFF2-40B4-BE49-F238E27FC236}">
                <a16:creationId xmlns:a16="http://schemas.microsoft.com/office/drawing/2014/main" id="{16A11456-B999-6ACB-0C79-6A778F8ABFB5}"/>
              </a:ext>
            </a:extLst>
          </p:cNvPr>
          <p:cNvSpPr txBox="1">
            <a:spLocks noGrp="1"/>
          </p:cNvSpPr>
          <p:nvPr>
            <p:ph type="body" idx="1"/>
          </p:nvPr>
        </p:nvSpPr>
        <p:spPr>
          <a:xfrm>
            <a:off x="838200" y="1814700"/>
            <a:ext cx="10515600" cy="4343400"/>
          </a:xfrm>
          <a:prstGeom prst="rect">
            <a:avLst/>
          </a:prstGeom>
          <a:noFill/>
          <a:ln>
            <a:noFill/>
          </a:ln>
        </p:spPr>
        <p:txBody>
          <a:bodyPr spcFirstLastPara="1" wrap="square" lIns="91425" tIns="45700" rIns="91425" bIns="45700" anchor="t" anchorCtr="0">
            <a:noAutofit/>
          </a:bodyPr>
          <a:lstStyle/>
          <a:p>
            <a:pPr marL="342900">
              <a:buClrTx/>
            </a:pPr>
            <a:r>
              <a:rPr lang="en-US" sz="2200" dirty="0"/>
              <a:t>6.41.4.9.S(1)(c) NMAC – a driving record printed annually then verified for eligibility and placed in the driver's file.</a:t>
            </a:r>
            <a:endParaRPr sz="2200" dirty="0"/>
          </a:p>
        </p:txBody>
      </p:sp>
      <p:pic>
        <p:nvPicPr>
          <p:cNvPr id="2" name="Picture 1">
            <a:extLst>
              <a:ext uri="{FF2B5EF4-FFF2-40B4-BE49-F238E27FC236}">
                <a16:creationId xmlns:a16="http://schemas.microsoft.com/office/drawing/2014/main" id="{0D538260-DD7E-2D04-E3FB-961E7EC3910C}"/>
              </a:ext>
            </a:extLst>
          </p:cNvPr>
          <p:cNvPicPr>
            <a:picLocks noChangeAspect="1"/>
          </p:cNvPicPr>
          <p:nvPr/>
        </p:nvPicPr>
        <p:blipFill>
          <a:blip r:embed="rId3"/>
          <a:stretch>
            <a:fillRect/>
          </a:stretch>
        </p:blipFill>
        <p:spPr>
          <a:xfrm>
            <a:off x="4029075" y="3134193"/>
            <a:ext cx="4133850" cy="2667000"/>
          </a:xfrm>
          <a:prstGeom prst="rect">
            <a:avLst/>
          </a:prstGeom>
        </p:spPr>
      </p:pic>
    </p:spTree>
    <p:extLst>
      <p:ext uri="{BB962C8B-B14F-4D97-AF65-F5344CB8AC3E}">
        <p14:creationId xmlns:p14="http://schemas.microsoft.com/office/powerpoint/2010/main" val="2996614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7">
          <a:extLst>
            <a:ext uri="{FF2B5EF4-FFF2-40B4-BE49-F238E27FC236}">
              <a16:creationId xmlns:a16="http://schemas.microsoft.com/office/drawing/2014/main" id="{501662D1-C45A-009E-ACD0-E3E4CCEBA8E8}"/>
            </a:ext>
          </a:extLst>
        </p:cNvPr>
        <p:cNvGrpSpPr/>
        <p:nvPr/>
      </p:nvGrpSpPr>
      <p:grpSpPr>
        <a:xfrm>
          <a:off x="0" y="0"/>
          <a:ext cx="0" cy="0"/>
          <a:chOff x="0" y="0"/>
          <a:chExt cx="0" cy="0"/>
        </a:xfrm>
      </p:grpSpPr>
      <p:sp>
        <p:nvSpPr>
          <p:cNvPr id="168" name="Google Shape;168;p4">
            <a:extLst>
              <a:ext uri="{FF2B5EF4-FFF2-40B4-BE49-F238E27FC236}">
                <a16:creationId xmlns:a16="http://schemas.microsoft.com/office/drawing/2014/main" id="{116F3226-CC60-8D10-E02B-F66CF5C7213E}"/>
              </a:ext>
            </a:extLst>
          </p:cNvPr>
          <p:cNvSpPr txBox="1">
            <a:spLocks noGrp="1"/>
          </p:cNvSpPr>
          <p:nvPr>
            <p:ph type="title"/>
          </p:nvPr>
        </p:nvSpPr>
        <p:spPr>
          <a:xfrm>
            <a:off x="287350" y="255125"/>
            <a:ext cx="11762082"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sz="3600" b="1" dirty="0"/>
              <a:t>6.41.4 NMAC</a:t>
            </a:r>
            <a:br>
              <a:rPr lang="en-US" sz="3600" b="1" dirty="0"/>
            </a:br>
            <a:r>
              <a:rPr lang="en-US" sz="3600" b="1" dirty="0"/>
              <a:t>Supervisor Training</a:t>
            </a:r>
            <a:endParaRPr sz="3600" b="1" dirty="0"/>
          </a:p>
        </p:txBody>
      </p:sp>
      <p:sp>
        <p:nvSpPr>
          <p:cNvPr id="169" name="Google Shape;169;p4">
            <a:extLst>
              <a:ext uri="{FF2B5EF4-FFF2-40B4-BE49-F238E27FC236}">
                <a16:creationId xmlns:a16="http://schemas.microsoft.com/office/drawing/2014/main" id="{8A9BDBC3-E64E-2373-52C2-7EF491A09044}"/>
              </a:ext>
            </a:extLst>
          </p:cNvPr>
          <p:cNvSpPr txBox="1">
            <a:spLocks noGrp="1"/>
          </p:cNvSpPr>
          <p:nvPr>
            <p:ph type="body" idx="1"/>
          </p:nvPr>
        </p:nvSpPr>
        <p:spPr>
          <a:xfrm>
            <a:off x="838200" y="1814700"/>
            <a:ext cx="10515600" cy="4343400"/>
          </a:xfrm>
          <a:prstGeom prst="rect">
            <a:avLst/>
          </a:prstGeom>
          <a:noFill/>
          <a:ln>
            <a:noFill/>
          </a:ln>
        </p:spPr>
        <p:txBody>
          <a:bodyPr spcFirstLastPara="1" wrap="square" lIns="91425" tIns="45700" rIns="91425" bIns="45700" anchor="t" anchorCtr="0">
            <a:noAutofit/>
          </a:bodyPr>
          <a:lstStyle/>
          <a:p>
            <a:pPr marL="342900">
              <a:buClrTx/>
            </a:pPr>
            <a:r>
              <a:rPr lang="en-US" sz="2200" dirty="0"/>
              <a:t>6.41.4.9 NMAC – Responsibilities of the LEA</a:t>
            </a:r>
          </a:p>
          <a:p>
            <a:pPr marL="342900">
              <a:buClrTx/>
            </a:pPr>
            <a:r>
              <a:rPr lang="en-US" sz="2200" dirty="0"/>
              <a:t>6.41.4.9.U(2) NMAC – a minimum of 2 hours of in-service training is required annually. Content is determined by the department.</a:t>
            </a:r>
            <a:endParaRPr sz="2200" dirty="0"/>
          </a:p>
        </p:txBody>
      </p:sp>
      <p:pic>
        <p:nvPicPr>
          <p:cNvPr id="3" name="Picture 2" descr="9 Types of Business Meetings and How to Conduct Them | RingCentral UK Blog">
            <a:extLst>
              <a:ext uri="{FF2B5EF4-FFF2-40B4-BE49-F238E27FC236}">
                <a16:creationId xmlns:a16="http://schemas.microsoft.com/office/drawing/2014/main" id="{F29308D9-E478-FEC9-DDC1-C7C76FF48A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268" r="11516" b="2"/>
          <a:stretch/>
        </p:blipFill>
        <p:spPr bwMode="auto">
          <a:xfrm>
            <a:off x="4197859" y="3425631"/>
            <a:ext cx="3078958"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56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7">
          <a:extLst>
            <a:ext uri="{FF2B5EF4-FFF2-40B4-BE49-F238E27FC236}">
              <a16:creationId xmlns:a16="http://schemas.microsoft.com/office/drawing/2014/main" id="{E9392FA1-C94C-3CFB-0A3F-4EC2A195BDE1}"/>
            </a:ext>
          </a:extLst>
        </p:cNvPr>
        <p:cNvGrpSpPr/>
        <p:nvPr/>
      </p:nvGrpSpPr>
      <p:grpSpPr>
        <a:xfrm>
          <a:off x="0" y="0"/>
          <a:ext cx="0" cy="0"/>
          <a:chOff x="0" y="0"/>
          <a:chExt cx="0" cy="0"/>
        </a:xfrm>
      </p:grpSpPr>
      <p:sp>
        <p:nvSpPr>
          <p:cNvPr id="168" name="Google Shape;168;p4">
            <a:extLst>
              <a:ext uri="{FF2B5EF4-FFF2-40B4-BE49-F238E27FC236}">
                <a16:creationId xmlns:a16="http://schemas.microsoft.com/office/drawing/2014/main" id="{E9BF4A7E-598A-C1FA-9024-43D7DFDAB87E}"/>
              </a:ext>
            </a:extLst>
          </p:cNvPr>
          <p:cNvSpPr txBox="1">
            <a:spLocks noGrp="1"/>
          </p:cNvSpPr>
          <p:nvPr>
            <p:ph type="title"/>
          </p:nvPr>
        </p:nvSpPr>
        <p:spPr>
          <a:xfrm>
            <a:off x="287350" y="255125"/>
            <a:ext cx="11762082"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sz="3600" b="1" dirty="0"/>
              <a:t>School Bus Inspections</a:t>
            </a:r>
            <a:endParaRPr sz="3600" b="1" dirty="0"/>
          </a:p>
        </p:txBody>
      </p:sp>
      <p:sp>
        <p:nvSpPr>
          <p:cNvPr id="169" name="Google Shape;169;p4">
            <a:extLst>
              <a:ext uri="{FF2B5EF4-FFF2-40B4-BE49-F238E27FC236}">
                <a16:creationId xmlns:a16="http://schemas.microsoft.com/office/drawing/2014/main" id="{1D630CF5-D941-30AE-2A43-95F44E12F0F2}"/>
              </a:ext>
            </a:extLst>
          </p:cNvPr>
          <p:cNvSpPr txBox="1">
            <a:spLocks noGrp="1"/>
          </p:cNvSpPr>
          <p:nvPr>
            <p:ph type="body" idx="1"/>
          </p:nvPr>
        </p:nvSpPr>
        <p:spPr>
          <a:xfrm>
            <a:off x="838200" y="1814700"/>
            <a:ext cx="10515600" cy="4343400"/>
          </a:xfrm>
          <a:prstGeom prst="rect">
            <a:avLst/>
          </a:prstGeom>
          <a:noFill/>
          <a:ln>
            <a:noFill/>
          </a:ln>
        </p:spPr>
        <p:txBody>
          <a:bodyPr spcFirstLastPara="1" wrap="square" lIns="91425" tIns="45700" rIns="91425" bIns="45700" anchor="t" anchorCtr="0">
            <a:noAutofit/>
          </a:bodyPr>
          <a:lstStyle/>
          <a:p>
            <a:pPr marL="342900">
              <a:buClrTx/>
            </a:pPr>
            <a:r>
              <a:rPr lang="en-US" sz="2200" dirty="0"/>
              <a:t>Conducted twice annually – district/charter is responsible for payment and signing off.</a:t>
            </a:r>
          </a:p>
          <a:p>
            <a:pPr marL="342900">
              <a:buClrTx/>
            </a:pPr>
            <a:r>
              <a:rPr lang="en-US" sz="2200" dirty="0"/>
              <a:t>Statewide memo sent out with STB expectations.</a:t>
            </a:r>
          </a:p>
          <a:p>
            <a:pPr marL="342900">
              <a:buClrTx/>
            </a:pPr>
            <a:r>
              <a:rPr lang="en-US" sz="2200" dirty="0"/>
              <a:t>Current cycle ends May 17, 2024.</a:t>
            </a:r>
          </a:p>
          <a:p>
            <a:pPr marL="342900">
              <a:buClrTx/>
            </a:pPr>
            <a:r>
              <a:rPr lang="en-US" sz="2200" dirty="0"/>
              <a:t>Inspection notifications must be sent to </a:t>
            </a:r>
            <a:r>
              <a:rPr lang="en-US" sz="2200" dirty="0">
                <a:solidFill>
                  <a:srgbClr val="FF914D"/>
                </a:solidFill>
                <a:hlinkClick r:id="rId3">
                  <a:extLst>
                    <a:ext uri="{A12FA001-AC4F-418D-AE19-62706E023703}">
                      <ahyp:hlinkClr xmlns:ahyp="http://schemas.microsoft.com/office/drawing/2018/hyperlinkcolor" val="tx"/>
                    </a:ext>
                  </a:extLst>
                </a:hlinkClick>
              </a:rPr>
              <a:t>bus.inspector@ped.nm.gov</a:t>
            </a:r>
            <a:r>
              <a:rPr lang="en-US" sz="2200" dirty="0"/>
              <a:t>. </a:t>
            </a:r>
            <a:r>
              <a:rPr lang="en-US" sz="2200" dirty="0">
                <a:solidFill>
                  <a:srgbClr val="FF0000"/>
                </a:solidFill>
              </a:rPr>
              <a:t>This is required.</a:t>
            </a:r>
            <a:endParaRPr sz="2200" dirty="0">
              <a:solidFill>
                <a:srgbClr val="FF0000"/>
              </a:solidFill>
            </a:endParaRPr>
          </a:p>
        </p:txBody>
      </p:sp>
      <p:pic>
        <p:nvPicPr>
          <p:cNvPr id="6146" name="Picture 2" descr="Building Inspections | City of Tracy, CA">
            <a:extLst>
              <a:ext uri="{FF2B5EF4-FFF2-40B4-BE49-F238E27FC236}">
                <a16:creationId xmlns:a16="http://schemas.microsoft.com/office/drawing/2014/main" id="{B7EAAE98-DD10-6B20-D1FB-754CA9A95E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4329300"/>
            <a:ext cx="48768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231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7">
          <a:extLst>
            <a:ext uri="{FF2B5EF4-FFF2-40B4-BE49-F238E27FC236}">
              <a16:creationId xmlns:a16="http://schemas.microsoft.com/office/drawing/2014/main" id="{5187158C-F940-E1CC-AC04-FE21E4D9E3DA}"/>
            </a:ext>
          </a:extLst>
        </p:cNvPr>
        <p:cNvGrpSpPr/>
        <p:nvPr/>
      </p:nvGrpSpPr>
      <p:grpSpPr>
        <a:xfrm>
          <a:off x="0" y="0"/>
          <a:ext cx="0" cy="0"/>
          <a:chOff x="0" y="0"/>
          <a:chExt cx="0" cy="0"/>
        </a:xfrm>
      </p:grpSpPr>
      <p:sp>
        <p:nvSpPr>
          <p:cNvPr id="168" name="Google Shape;168;p4">
            <a:extLst>
              <a:ext uri="{FF2B5EF4-FFF2-40B4-BE49-F238E27FC236}">
                <a16:creationId xmlns:a16="http://schemas.microsoft.com/office/drawing/2014/main" id="{BB27BA0E-05B7-59BF-3DAC-3E34C66647A6}"/>
              </a:ext>
            </a:extLst>
          </p:cNvPr>
          <p:cNvSpPr txBox="1">
            <a:spLocks noGrp="1"/>
          </p:cNvSpPr>
          <p:nvPr>
            <p:ph type="title"/>
          </p:nvPr>
        </p:nvSpPr>
        <p:spPr>
          <a:xfrm>
            <a:off x="287350" y="255125"/>
            <a:ext cx="11762082"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sz="3600" b="1" dirty="0"/>
              <a:t>School Bus Inspections</a:t>
            </a:r>
            <a:endParaRPr sz="3600" b="1" dirty="0"/>
          </a:p>
        </p:txBody>
      </p:sp>
      <p:sp>
        <p:nvSpPr>
          <p:cNvPr id="169" name="Google Shape;169;p4">
            <a:extLst>
              <a:ext uri="{FF2B5EF4-FFF2-40B4-BE49-F238E27FC236}">
                <a16:creationId xmlns:a16="http://schemas.microsoft.com/office/drawing/2014/main" id="{4CF39F4A-DB68-EE7D-10DC-089E98EAE50C}"/>
              </a:ext>
            </a:extLst>
          </p:cNvPr>
          <p:cNvSpPr txBox="1">
            <a:spLocks noGrp="1"/>
          </p:cNvSpPr>
          <p:nvPr>
            <p:ph type="body" idx="1"/>
          </p:nvPr>
        </p:nvSpPr>
        <p:spPr>
          <a:xfrm>
            <a:off x="838200" y="1814700"/>
            <a:ext cx="10515600" cy="4343400"/>
          </a:xfrm>
          <a:prstGeom prst="rect">
            <a:avLst/>
          </a:prstGeom>
          <a:noFill/>
          <a:ln>
            <a:noFill/>
          </a:ln>
        </p:spPr>
        <p:txBody>
          <a:bodyPr spcFirstLastPara="1" wrap="square" lIns="91425" tIns="45700" rIns="91425" bIns="45700" anchor="t" anchorCtr="0">
            <a:noAutofit/>
          </a:bodyPr>
          <a:lstStyle/>
          <a:p>
            <a:pPr marL="342900">
              <a:buClrTx/>
            </a:pPr>
            <a:r>
              <a:rPr lang="en-US" sz="2200" dirty="0">
                <a:solidFill>
                  <a:schemeClr val="bg2"/>
                </a:solidFill>
              </a:rPr>
              <a:t>Minimum of 30 minutes – unless there is a waiver.</a:t>
            </a:r>
          </a:p>
          <a:p>
            <a:pPr marL="342900">
              <a:buClrTx/>
            </a:pPr>
            <a:r>
              <a:rPr lang="en-US" sz="2200" dirty="0">
                <a:solidFill>
                  <a:schemeClr val="bg2"/>
                </a:solidFill>
              </a:rPr>
              <a:t>Random inspector audits.</a:t>
            </a:r>
          </a:p>
          <a:p>
            <a:pPr marL="342900">
              <a:buClrTx/>
            </a:pPr>
            <a:r>
              <a:rPr lang="en-US" sz="2200" dirty="0">
                <a:solidFill>
                  <a:schemeClr val="bg2"/>
                </a:solidFill>
              </a:rPr>
              <a:t>Recommend that a district/charter representative be on site during the inspections.</a:t>
            </a:r>
          </a:p>
          <a:p>
            <a:pPr marL="342900">
              <a:buClrTx/>
            </a:pPr>
            <a:r>
              <a:rPr lang="en-US" sz="2200" dirty="0">
                <a:solidFill>
                  <a:schemeClr val="bg2"/>
                </a:solidFill>
              </a:rPr>
              <a:t>Recommend alternating inspectors.</a:t>
            </a:r>
          </a:p>
          <a:p>
            <a:pPr marL="342900">
              <a:buClrTx/>
            </a:pPr>
            <a:r>
              <a:rPr lang="en-US" sz="2200" dirty="0">
                <a:solidFill>
                  <a:schemeClr val="bg2"/>
                </a:solidFill>
              </a:rPr>
              <a:t>Inspectors required to document brake measurements.</a:t>
            </a:r>
            <a:endParaRPr sz="2200" dirty="0">
              <a:solidFill>
                <a:schemeClr val="bg2"/>
              </a:solidFill>
            </a:endParaRPr>
          </a:p>
        </p:txBody>
      </p:sp>
    </p:spTree>
    <p:extLst>
      <p:ext uri="{BB962C8B-B14F-4D97-AF65-F5344CB8AC3E}">
        <p14:creationId xmlns:p14="http://schemas.microsoft.com/office/powerpoint/2010/main" val="3695205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7">
          <a:extLst>
            <a:ext uri="{FF2B5EF4-FFF2-40B4-BE49-F238E27FC236}">
              <a16:creationId xmlns:a16="http://schemas.microsoft.com/office/drawing/2014/main" id="{1E5189D6-0DB1-D5D6-14C2-B3A2F0DE071C}"/>
            </a:ext>
          </a:extLst>
        </p:cNvPr>
        <p:cNvGrpSpPr/>
        <p:nvPr/>
      </p:nvGrpSpPr>
      <p:grpSpPr>
        <a:xfrm>
          <a:off x="0" y="0"/>
          <a:ext cx="0" cy="0"/>
          <a:chOff x="0" y="0"/>
          <a:chExt cx="0" cy="0"/>
        </a:xfrm>
      </p:grpSpPr>
      <p:pic>
        <p:nvPicPr>
          <p:cNvPr id="7170" name="Picture 2" descr="Inspections 101">
            <a:extLst>
              <a:ext uri="{FF2B5EF4-FFF2-40B4-BE49-F238E27FC236}">
                <a16:creationId xmlns:a16="http://schemas.microsoft.com/office/drawing/2014/main" id="{830D4AE2-91F8-2064-931A-6D144C6BFD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031" y="3174599"/>
            <a:ext cx="4287938" cy="3200400"/>
          </a:xfrm>
          <a:prstGeom prst="rect">
            <a:avLst/>
          </a:prstGeom>
          <a:noFill/>
          <a:extLst>
            <a:ext uri="{909E8E84-426E-40DD-AFC4-6F175D3DCCD1}">
              <a14:hiddenFill xmlns:a14="http://schemas.microsoft.com/office/drawing/2010/main">
                <a:solidFill>
                  <a:srgbClr val="FFFFFF"/>
                </a:solidFill>
              </a14:hiddenFill>
            </a:ext>
          </a:extLst>
        </p:spPr>
      </p:pic>
      <p:sp>
        <p:nvSpPr>
          <p:cNvPr id="168" name="Google Shape;168;p4">
            <a:extLst>
              <a:ext uri="{FF2B5EF4-FFF2-40B4-BE49-F238E27FC236}">
                <a16:creationId xmlns:a16="http://schemas.microsoft.com/office/drawing/2014/main" id="{71D2666A-2BE8-8840-B763-C1D2FCB53CAC}"/>
              </a:ext>
            </a:extLst>
          </p:cNvPr>
          <p:cNvSpPr txBox="1">
            <a:spLocks noGrp="1"/>
          </p:cNvSpPr>
          <p:nvPr>
            <p:ph type="title"/>
          </p:nvPr>
        </p:nvSpPr>
        <p:spPr>
          <a:xfrm>
            <a:off x="287350" y="255125"/>
            <a:ext cx="11762082"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sz="3600" b="1" dirty="0"/>
              <a:t>School Bus Inspections</a:t>
            </a:r>
            <a:endParaRPr sz="3600" b="1" dirty="0"/>
          </a:p>
        </p:txBody>
      </p:sp>
      <p:sp>
        <p:nvSpPr>
          <p:cNvPr id="169" name="Google Shape;169;p4">
            <a:extLst>
              <a:ext uri="{FF2B5EF4-FFF2-40B4-BE49-F238E27FC236}">
                <a16:creationId xmlns:a16="http://schemas.microsoft.com/office/drawing/2014/main" id="{C3E09153-FCDF-3FB1-0BB2-2567899A11D1}"/>
              </a:ext>
            </a:extLst>
          </p:cNvPr>
          <p:cNvSpPr txBox="1">
            <a:spLocks noGrp="1"/>
          </p:cNvSpPr>
          <p:nvPr>
            <p:ph type="body" idx="1"/>
          </p:nvPr>
        </p:nvSpPr>
        <p:spPr>
          <a:xfrm>
            <a:off x="838200" y="1814700"/>
            <a:ext cx="10515600" cy="4343400"/>
          </a:xfrm>
          <a:prstGeom prst="rect">
            <a:avLst/>
          </a:prstGeom>
          <a:noFill/>
          <a:ln>
            <a:noFill/>
          </a:ln>
        </p:spPr>
        <p:txBody>
          <a:bodyPr spcFirstLastPara="1" wrap="square" lIns="91425" tIns="45700" rIns="91425" bIns="45700" anchor="t" anchorCtr="0">
            <a:noAutofit/>
          </a:bodyPr>
          <a:lstStyle/>
          <a:p>
            <a:pPr marL="342900">
              <a:buClrTx/>
            </a:pPr>
            <a:r>
              <a:rPr lang="en-US" sz="2200" dirty="0">
                <a:solidFill>
                  <a:schemeClr val="bg2"/>
                </a:solidFill>
              </a:rPr>
              <a:t>Inspections </a:t>
            </a:r>
            <a:r>
              <a:rPr lang="en-US" sz="2200" dirty="0">
                <a:solidFill>
                  <a:srgbClr val="FF0000"/>
                </a:solidFill>
              </a:rPr>
              <a:t>are not</a:t>
            </a:r>
            <a:r>
              <a:rPr lang="en-US" sz="2200" dirty="0">
                <a:solidFill>
                  <a:schemeClr val="bg2"/>
                </a:solidFill>
              </a:rPr>
              <a:t> the time to conduct maintenance.</a:t>
            </a:r>
          </a:p>
          <a:p>
            <a:pPr marL="342900">
              <a:buClrTx/>
            </a:pPr>
            <a:r>
              <a:rPr lang="en-US" sz="2200" dirty="0">
                <a:solidFill>
                  <a:schemeClr val="bg2"/>
                </a:solidFill>
              </a:rPr>
              <a:t>Failure to comply may result in reinspection at the cost of the district/charter and/or inspector.</a:t>
            </a:r>
            <a:endParaRPr sz="2200" dirty="0">
              <a:solidFill>
                <a:schemeClr val="bg2"/>
              </a:solidFill>
            </a:endParaRPr>
          </a:p>
        </p:txBody>
      </p:sp>
    </p:spTree>
    <p:extLst>
      <p:ext uri="{BB962C8B-B14F-4D97-AF65-F5344CB8AC3E}">
        <p14:creationId xmlns:p14="http://schemas.microsoft.com/office/powerpoint/2010/main" val="30246072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7">
          <a:extLst>
            <a:ext uri="{FF2B5EF4-FFF2-40B4-BE49-F238E27FC236}">
              <a16:creationId xmlns:a16="http://schemas.microsoft.com/office/drawing/2014/main" id="{C747B7A7-A6EC-7034-08DE-2819D85363FE}"/>
            </a:ext>
          </a:extLst>
        </p:cNvPr>
        <p:cNvGrpSpPr/>
        <p:nvPr/>
      </p:nvGrpSpPr>
      <p:grpSpPr>
        <a:xfrm>
          <a:off x="0" y="0"/>
          <a:ext cx="0" cy="0"/>
          <a:chOff x="0" y="0"/>
          <a:chExt cx="0" cy="0"/>
        </a:xfrm>
      </p:grpSpPr>
      <p:sp>
        <p:nvSpPr>
          <p:cNvPr id="168" name="Google Shape;168;p4">
            <a:extLst>
              <a:ext uri="{FF2B5EF4-FFF2-40B4-BE49-F238E27FC236}">
                <a16:creationId xmlns:a16="http://schemas.microsoft.com/office/drawing/2014/main" id="{2500EE89-E9B3-A295-7371-9BE699E42FFA}"/>
              </a:ext>
            </a:extLst>
          </p:cNvPr>
          <p:cNvSpPr txBox="1">
            <a:spLocks noGrp="1"/>
          </p:cNvSpPr>
          <p:nvPr>
            <p:ph type="title"/>
          </p:nvPr>
        </p:nvSpPr>
        <p:spPr>
          <a:xfrm>
            <a:off x="287350" y="255125"/>
            <a:ext cx="11762082"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sz="3600" b="1" dirty="0"/>
              <a:t>CDL Clearinghouse</a:t>
            </a:r>
            <a:br>
              <a:rPr lang="en-US" sz="3600" b="1" dirty="0"/>
            </a:br>
            <a:r>
              <a:rPr lang="en-US" sz="3600" b="1" dirty="0"/>
              <a:t>What Is It?</a:t>
            </a:r>
            <a:endParaRPr sz="3600" b="1" dirty="0"/>
          </a:p>
        </p:txBody>
      </p:sp>
      <p:sp>
        <p:nvSpPr>
          <p:cNvPr id="169" name="Google Shape;169;p4">
            <a:extLst>
              <a:ext uri="{FF2B5EF4-FFF2-40B4-BE49-F238E27FC236}">
                <a16:creationId xmlns:a16="http://schemas.microsoft.com/office/drawing/2014/main" id="{D433B67B-70D0-5720-819F-83C253A3B7EA}"/>
              </a:ext>
            </a:extLst>
          </p:cNvPr>
          <p:cNvSpPr txBox="1">
            <a:spLocks noGrp="1"/>
          </p:cNvSpPr>
          <p:nvPr>
            <p:ph type="body" idx="1"/>
          </p:nvPr>
        </p:nvSpPr>
        <p:spPr>
          <a:xfrm>
            <a:off x="838200" y="1814700"/>
            <a:ext cx="10515600" cy="4343400"/>
          </a:xfrm>
          <a:prstGeom prst="rect">
            <a:avLst/>
          </a:prstGeom>
          <a:noFill/>
          <a:ln>
            <a:noFill/>
          </a:ln>
        </p:spPr>
        <p:txBody>
          <a:bodyPr spcFirstLastPara="1" wrap="square" lIns="91425" tIns="45700" rIns="91425" bIns="45700" anchor="t" anchorCtr="0">
            <a:noAutofit/>
          </a:bodyPr>
          <a:lstStyle/>
          <a:p>
            <a:pPr marL="342900">
              <a:buClrTx/>
            </a:pPr>
            <a:r>
              <a:rPr lang="en-US" sz="2200" dirty="0">
                <a:solidFill>
                  <a:schemeClr val="bg2"/>
                </a:solidFill>
              </a:rPr>
              <a:t>The US Department of Transportation’s Federal Motor Carrier Safety Administration opened registration for the CDL Clearinghouse on January 6, 2020.</a:t>
            </a:r>
          </a:p>
          <a:p>
            <a:pPr marL="342900">
              <a:buClrTx/>
            </a:pPr>
            <a:r>
              <a:rPr lang="en-US" sz="2200" dirty="0">
                <a:solidFill>
                  <a:schemeClr val="bg2"/>
                </a:solidFill>
              </a:rPr>
              <a:t>A database that will contain information about CDL drivers’ drug and alcohol violations.</a:t>
            </a:r>
          </a:p>
          <a:p>
            <a:pPr marL="342900">
              <a:buClrTx/>
            </a:pPr>
            <a:r>
              <a:rPr lang="en-US" sz="2200" dirty="0">
                <a:solidFill>
                  <a:schemeClr val="bg2"/>
                </a:solidFill>
              </a:rPr>
              <a:t>Queries must be conducted annually.</a:t>
            </a:r>
            <a:endParaRPr sz="2200" dirty="0">
              <a:solidFill>
                <a:schemeClr val="bg2"/>
              </a:solidFill>
            </a:endParaRPr>
          </a:p>
        </p:txBody>
      </p:sp>
      <p:pic>
        <p:nvPicPr>
          <p:cNvPr id="2" name="Picture 2" descr="FMCSA On X: FMCSA Has Released The Query Plan Details For, 40% OFF">
            <a:extLst>
              <a:ext uri="{FF2B5EF4-FFF2-40B4-BE49-F238E27FC236}">
                <a16:creationId xmlns:a16="http://schemas.microsoft.com/office/drawing/2014/main" id="{2833487F-E713-2C34-78DF-A98F6627D3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1" y="4017808"/>
            <a:ext cx="4063999"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790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7">
          <a:extLst>
            <a:ext uri="{FF2B5EF4-FFF2-40B4-BE49-F238E27FC236}">
              <a16:creationId xmlns:a16="http://schemas.microsoft.com/office/drawing/2014/main" id="{BF8405DF-A5B9-D0BB-17B8-43E95269043C}"/>
            </a:ext>
          </a:extLst>
        </p:cNvPr>
        <p:cNvGrpSpPr/>
        <p:nvPr/>
      </p:nvGrpSpPr>
      <p:grpSpPr>
        <a:xfrm>
          <a:off x="0" y="0"/>
          <a:ext cx="0" cy="0"/>
          <a:chOff x="0" y="0"/>
          <a:chExt cx="0" cy="0"/>
        </a:xfrm>
      </p:grpSpPr>
      <p:sp>
        <p:nvSpPr>
          <p:cNvPr id="168" name="Google Shape;168;p4">
            <a:extLst>
              <a:ext uri="{FF2B5EF4-FFF2-40B4-BE49-F238E27FC236}">
                <a16:creationId xmlns:a16="http://schemas.microsoft.com/office/drawing/2014/main" id="{3ED1CE80-A4F9-1379-E9A8-8A89E8132323}"/>
              </a:ext>
            </a:extLst>
          </p:cNvPr>
          <p:cNvSpPr txBox="1">
            <a:spLocks noGrp="1"/>
          </p:cNvSpPr>
          <p:nvPr>
            <p:ph type="title"/>
          </p:nvPr>
        </p:nvSpPr>
        <p:spPr>
          <a:xfrm>
            <a:off x="287350" y="255125"/>
            <a:ext cx="11762082"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sz="3600" b="1" dirty="0"/>
              <a:t>CDL Clearinghouse</a:t>
            </a:r>
            <a:br>
              <a:rPr lang="en-US" sz="3600" b="1" dirty="0"/>
            </a:br>
            <a:r>
              <a:rPr lang="en-US" sz="3600" b="1" dirty="0"/>
              <a:t>What Is It?</a:t>
            </a:r>
            <a:endParaRPr sz="3600" b="1" dirty="0"/>
          </a:p>
        </p:txBody>
      </p:sp>
      <p:sp>
        <p:nvSpPr>
          <p:cNvPr id="169" name="Google Shape;169;p4">
            <a:extLst>
              <a:ext uri="{FF2B5EF4-FFF2-40B4-BE49-F238E27FC236}">
                <a16:creationId xmlns:a16="http://schemas.microsoft.com/office/drawing/2014/main" id="{F2897031-4934-334B-E69B-F8E6665BC640}"/>
              </a:ext>
            </a:extLst>
          </p:cNvPr>
          <p:cNvSpPr txBox="1">
            <a:spLocks noGrp="1"/>
          </p:cNvSpPr>
          <p:nvPr>
            <p:ph type="body" idx="1"/>
          </p:nvPr>
        </p:nvSpPr>
        <p:spPr>
          <a:xfrm>
            <a:off x="838200" y="1814700"/>
            <a:ext cx="10515600" cy="4343400"/>
          </a:xfrm>
          <a:prstGeom prst="rect">
            <a:avLst/>
          </a:prstGeom>
          <a:noFill/>
          <a:ln>
            <a:noFill/>
          </a:ln>
        </p:spPr>
        <p:txBody>
          <a:bodyPr spcFirstLastPara="1" wrap="square" lIns="91425" tIns="45700" rIns="91425" bIns="45700" anchor="t" anchorCtr="0">
            <a:noAutofit/>
          </a:bodyPr>
          <a:lstStyle/>
          <a:p>
            <a:pPr marL="342900">
              <a:buClrTx/>
            </a:pPr>
            <a:r>
              <a:rPr lang="en-US" sz="2200" dirty="0">
                <a:solidFill>
                  <a:schemeClr val="bg2"/>
                </a:solidFill>
              </a:rPr>
              <a:t>The US Department of Transportation’s Federal Motor Carrier Safety Administration announced beginning January 1, 2020, the minimum annual percentage rate for random drug testing is 50%.</a:t>
            </a:r>
          </a:p>
          <a:p>
            <a:pPr marL="342900">
              <a:buClrTx/>
            </a:pPr>
            <a:r>
              <a:rPr lang="en-US" sz="2200" dirty="0">
                <a:solidFill>
                  <a:schemeClr val="bg2"/>
                </a:solidFill>
              </a:rPr>
              <a:t>The minimum annual percentage rate for random alcohol testing will remain at 10%.</a:t>
            </a:r>
            <a:endParaRPr sz="2200" dirty="0">
              <a:solidFill>
                <a:schemeClr val="bg2"/>
              </a:solidFill>
            </a:endParaRPr>
          </a:p>
        </p:txBody>
      </p:sp>
      <p:pic>
        <p:nvPicPr>
          <p:cNvPr id="2" name="Picture 4" descr="FMCSA Clearinghouse Reports Over 56,000 Violations Recorded in 2020">
            <a:extLst>
              <a:ext uri="{FF2B5EF4-FFF2-40B4-BE49-F238E27FC236}">
                <a16:creationId xmlns:a16="http://schemas.microsoft.com/office/drawing/2014/main" id="{C2906902-3766-3E1B-3C0B-E7021477E6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1924" y="3831376"/>
            <a:ext cx="4368153"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746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3074" name="Picture 2" descr="Money Clipart-pile and bags full of money clipart">
            <a:extLst>
              <a:ext uri="{FF2B5EF4-FFF2-40B4-BE49-F238E27FC236}">
                <a16:creationId xmlns:a16="http://schemas.microsoft.com/office/drawing/2014/main" id="{070478B4-DBC2-7366-A92D-C5E4C3323A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2263" y="3147132"/>
            <a:ext cx="5127475" cy="3657600"/>
          </a:xfrm>
          <a:prstGeom prst="rect">
            <a:avLst/>
          </a:prstGeom>
          <a:noFill/>
          <a:extLst>
            <a:ext uri="{909E8E84-426E-40DD-AFC4-6F175D3DCCD1}">
              <a14:hiddenFill xmlns:a14="http://schemas.microsoft.com/office/drawing/2010/main">
                <a:solidFill>
                  <a:srgbClr val="FFFFFF"/>
                </a:solidFill>
              </a14:hiddenFill>
            </a:ext>
          </a:extLst>
        </p:spPr>
      </p:pic>
      <p:sp>
        <p:nvSpPr>
          <p:cNvPr id="132" name="Google Shape;132;g16001117d3c_0_30"/>
          <p:cNvSpPr txBox="1">
            <a:spLocks noGrp="1"/>
          </p:cNvSpPr>
          <p:nvPr>
            <p:ph type="title"/>
          </p:nvPr>
        </p:nvSpPr>
        <p:spPr>
          <a:xfrm>
            <a:off x="176981" y="255125"/>
            <a:ext cx="11857703" cy="1036800"/>
          </a:xfrm>
          <a:prstGeom prst="rect">
            <a:avLst/>
          </a:prstGeom>
          <a:noFill/>
          <a:ln>
            <a:noFill/>
          </a:ln>
        </p:spPr>
        <p:txBody>
          <a:bodyPr spcFirstLastPara="1" wrap="square" lIns="91425" tIns="45700" rIns="91425" bIns="45700" anchor="ctr" anchorCtr="0">
            <a:noAutofit/>
          </a:bodyPr>
          <a:lstStyle/>
          <a:p>
            <a:pPr algn="ctr"/>
            <a:r>
              <a:rPr lang="en-US" sz="3600" b="1" dirty="0"/>
              <a:t>2024 Legislative Session</a:t>
            </a:r>
            <a:br>
              <a:rPr lang="en-US" sz="3600" b="1" dirty="0"/>
            </a:br>
            <a:r>
              <a:rPr lang="en-US" sz="3600" b="1" dirty="0"/>
              <a:t>HB2</a:t>
            </a:r>
            <a:endParaRPr lang="en-US" dirty="0"/>
          </a:p>
        </p:txBody>
      </p:sp>
      <p:sp>
        <p:nvSpPr>
          <p:cNvPr id="3" name="Text Placeholder 2">
            <a:extLst>
              <a:ext uri="{FF2B5EF4-FFF2-40B4-BE49-F238E27FC236}">
                <a16:creationId xmlns:a16="http://schemas.microsoft.com/office/drawing/2014/main" id="{0A29081A-36DE-CA6B-75EC-BE185306567E}"/>
              </a:ext>
            </a:extLst>
          </p:cNvPr>
          <p:cNvSpPr>
            <a:spLocks noGrp="1"/>
          </p:cNvSpPr>
          <p:nvPr>
            <p:ph type="body" idx="1"/>
          </p:nvPr>
        </p:nvSpPr>
        <p:spPr>
          <a:xfrm>
            <a:off x="838200" y="1828800"/>
            <a:ext cx="10515600" cy="4343400"/>
          </a:xfrm>
        </p:spPr>
        <p:txBody>
          <a:bodyPr>
            <a:normAutofit/>
          </a:bodyPr>
          <a:lstStyle/>
          <a:p>
            <a:r>
              <a:rPr lang="en-US" sz="2200" dirty="0"/>
              <a:t>$133,793,300 for transportation allocation and contractor rental fees.</a:t>
            </a:r>
          </a:p>
          <a:p>
            <a:r>
              <a:rPr lang="en-US" sz="2200" dirty="0"/>
              <a:t>$1,488,600 is included to provide an average 3% salary increase to public school transportation personnel. </a:t>
            </a:r>
            <a:r>
              <a:rPr lang="en-US" sz="2200" dirty="0">
                <a:solidFill>
                  <a:srgbClr val="FF0000"/>
                </a:solidFill>
              </a:rPr>
              <a:t>Does not pertain to contractor employees.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7">
          <a:extLst>
            <a:ext uri="{FF2B5EF4-FFF2-40B4-BE49-F238E27FC236}">
              <a16:creationId xmlns:a16="http://schemas.microsoft.com/office/drawing/2014/main" id="{46650E2E-F6FE-9EE8-860C-23493A6BE619}"/>
            </a:ext>
          </a:extLst>
        </p:cNvPr>
        <p:cNvGrpSpPr/>
        <p:nvPr/>
      </p:nvGrpSpPr>
      <p:grpSpPr>
        <a:xfrm>
          <a:off x="0" y="0"/>
          <a:ext cx="0" cy="0"/>
          <a:chOff x="0" y="0"/>
          <a:chExt cx="0" cy="0"/>
        </a:xfrm>
      </p:grpSpPr>
      <p:sp>
        <p:nvSpPr>
          <p:cNvPr id="168" name="Google Shape;168;p4">
            <a:extLst>
              <a:ext uri="{FF2B5EF4-FFF2-40B4-BE49-F238E27FC236}">
                <a16:creationId xmlns:a16="http://schemas.microsoft.com/office/drawing/2014/main" id="{49C8F54C-4017-7C00-AE80-4A0C94650B4C}"/>
              </a:ext>
            </a:extLst>
          </p:cNvPr>
          <p:cNvSpPr txBox="1">
            <a:spLocks noGrp="1"/>
          </p:cNvSpPr>
          <p:nvPr>
            <p:ph type="title"/>
          </p:nvPr>
        </p:nvSpPr>
        <p:spPr>
          <a:xfrm>
            <a:off x="287350" y="255125"/>
            <a:ext cx="11762082"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sz="3600" b="1" dirty="0"/>
              <a:t>CDL Clearinghouse</a:t>
            </a:r>
            <a:br>
              <a:rPr lang="en-US" sz="3600" b="1" dirty="0"/>
            </a:br>
            <a:r>
              <a:rPr lang="en-US" sz="3600" b="1" dirty="0"/>
              <a:t>Who Has To Register?</a:t>
            </a:r>
            <a:endParaRPr sz="3600" b="1" dirty="0"/>
          </a:p>
        </p:txBody>
      </p:sp>
      <p:sp>
        <p:nvSpPr>
          <p:cNvPr id="169" name="Google Shape;169;p4">
            <a:extLst>
              <a:ext uri="{FF2B5EF4-FFF2-40B4-BE49-F238E27FC236}">
                <a16:creationId xmlns:a16="http://schemas.microsoft.com/office/drawing/2014/main" id="{3E5126F1-B7F3-0B0B-2481-953A1C24798B}"/>
              </a:ext>
            </a:extLst>
          </p:cNvPr>
          <p:cNvSpPr txBox="1">
            <a:spLocks noGrp="1"/>
          </p:cNvSpPr>
          <p:nvPr>
            <p:ph type="body" idx="1"/>
          </p:nvPr>
        </p:nvSpPr>
        <p:spPr>
          <a:xfrm>
            <a:off x="838200" y="1814700"/>
            <a:ext cx="10515600" cy="4343400"/>
          </a:xfrm>
          <a:prstGeom prst="rect">
            <a:avLst/>
          </a:prstGeom>
          <a:noFill/>
          <a:ln>
            <a:noFill/>
          </a:ln>
        </p:spPr>
        <p:txBody>
          <a:bodyPr spcFirstLastPara="1" wrap="square" lIns="91425" tIns="45700" rIns="91425" bIns="45700" anchor="t" anchorCtr="0">
            <a:noAutofit/>
          </a:bodyPr>
          <a:lstStyle/>
          <a:p>
            <a:pPr marL="342900">
              <a:buClrTx/>
            </a:pPr>
            <a:r>
              <a:rPr lang="en-US" sz="2200" dirty="0">
                <a:solidFill>
                  <a:schemeClr val="bg2"/>
                </a:solidFill>
              </a:rPr>
              <a:t>Registration is congressionally mandated for the following individuals:</a:t>
            </a:r>
          </a:p>
          <a:p>
            <a:pPr marL="800100" lvl="1">
              <a:buClrTx/>
            </a:pPr>
            <a:r>
              <a:rPr lang="en-US" sz="2200" dirty="0">
                <a:solidFill>
                  <a:schemeClr val="bg2"/>
                </a:solidFill>
              </a:rPr>
              <a:t>All drivers who hold a CDL or CLP</a:t>
            </a:r>
          </a:p>
          <a:p>
            <a:pPr marL="800100" lvl="1">
              <a:buClrTx/>
            </a:pPr>
            <a:r>
              <a:rPr lang="en-US" sz="2200" dirty="0">
                <a:solidFill>
                  <a:schemeClr val="bg2"/>
                </a:solidFill>
              </a:rPr>
              <a:t>Employers of CDL drivers</a:t>
            </a:r>
          </a:p>
          <a:p>
            <a:pPr marL="800100" lvl="1">
              <a:buClrTx/>
            </a:pPr>
            <a:r>
              <a:rPr lang="en-US" sz="2200" dirty="0">
                <a:solidFill>
                  <a:schemeClr val="bg2"/>
                </a:solidFill>
              </a:rPr>
              <a:t>Consortia/Third-Party Administrators</a:t>
            </a:r>
          </a:p>
          <a:p>
            <a:pPr marL="800100" lvl="1">
              <a:buClrTx/>
            </a:pPr>
            <a:r>
              <a:rPr lang="en-US" sz="2200" dirty="0">
                <a:solidFill>
                  <a:schemeClr val="bg2"/>
                </a:solidFill>
              </a:rPr>
              <a:t>Substance Abuse Professionals</a:t>
            </a:r>
          </a:p>
          <a:p>
            <a:pPr marL="0" indent="0">
              <a:buClrTx/>
              <a:buNone/>
            </a:pPr>
            <a:r>
              <a:rPr lang="en-US" sz="2200" dirty="0">
                <a:solidFill>
                  <a:srgbClr val="FF914D"/>
                </a:solidFill>
                <a:hlinkClick r:id="rId3">
                  <a:extLst>
                    <a:ext uri="{A12FA001-AC4F-418D-AE19-62706E023703}">
                      <ahyp:hlinkClr xmlns:ahyp="http://schemas.microsoft.com/office/drawing/2018/hyperlinkcolor" val="tx"/>
                    </a:ext>
                  </a:extLst>
                </a:hlinkClick>
              </a:rPr>
              <a:t>https://clearinghouse.fmcsa.dot.gov</a:t>
            </a:r>
            <a:endParaRPr lang="en-US" sz="2200" dirty="0">
              <a:solidFill>
                <a:srgbClr val="FF914D"/>
              </a:solidFill>
            </a:endParaRPr>
          </a:p>
        </p:txBody>
      </p:sp>
      <p:pic>
        <p:nvPicPr>
          <p:cNvPr id="2" name="Picture 4" descr="Federal Motor Carrier Safety Administration: Drug &amp; Alcohol Clearinghouse">
            <a:extLst>
              <a:ext uri="{FF2B5EF4-FFF2-40B4-BE49-F238E27FC236}">
                <a16:creationId xmlns:a16="http://schemas.microsoft.com/office/drawing/2014/main" id="{C8E2A768-C378-2BAB-E1E5-C07871E02B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7585" y="4329300"/>
            <a:ext cx="65796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7743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7">
          <a:extLst>
            <a:ext uri="{FF2B5EF4-FFF2-40B4-BE49-F238E27FC236}">
              <a16:creationId xmlns:a16="http://schemas.microsoft.com/office/drawing/2014/main" id="{687D66B9-24E2-20B9-DE7D-57E310F2F1AB}"/>
            </a:ext>
          </a:extLst>
        </p:cNvPr>
        <p:cNvGrpSpPr/>
        <p:nvPr/>
      </p:nvGrpSpPr>
      <p:grpSpPr>
        <a:xfrm>
          <a:off x="0" y="0"/>
          <a:ext cx="0" cy="0"/>
          <a:chOff x="0" y="0"/>
          <a:chExt cx="0" cy="0"/>
        </a:xfrm>
      </p:grpSpPr>
      <p:sp>
        <p:nvSpPr>
          <p:cNvPr id="168" name="Google Shape;168;p4">
            <a:extLst>
              <a:ext uri="{FF2B5EF4-FFF2-40B4-BE49-F238E27FC236}">
                <a16:creationId xmlns:a16="http://schemas.microsoft.com/office/drawing/2014/main" id="{5B7938D2-FD13-135C-15CF-C6E1A60C7CEC}"/>
              </a:ext>
            </a:extLst>
          </p:cNvPr>
          <p:cNvSpPr txBox="1">
            <a:spLocks noGrp="1"/>
          </p:cNvSpPr>
          <p:nvPr>
            <p:ph type="title"/>
          </p:nvPr>
        </p:nvSpPr>
        <p:spPr>
          <a:xfrm>
            <a:off x="287350" y="255125"/>
            <a:ext cx="11762082"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sz="3600" b="1" dirty="0"/>
              <a:t>Training Classes</a:t>
            </a:r>
            <a:endParaRPr sz="3600" b="1" dirty="0"/>
          </a:p>
        </p:txBody>
      </p:sp>
      <p:sp>
        <p:nvSpPr>
          <p:cNvPr id="169" name="Google Shape;169;p4">
            <a:extLst>
              <a:ext uri="{FF2B5EF4-FFF2-40B4-BE49-F238E27FC236}">
                <a16:creationId xmlns:a16="http://schemas.microsoft.com/office/drawing/2014/main" id="{30091A70-DD99-0558-8CF2-C2CB554420A3}"/>
              </a:ext>
            </a:extLst>
          </p:cNvPr>
          <p:cNvSpPr txBox="1">
            <a:spLocks noGrp="1"/>
          </p:cNvSpPr>
          <p:nvPr>
            <p:ph type="body" idx="1"/>
          </p:nvPr>
        </p:nvSpPr>
        <p:spPr>
          <a:xfrm>
            <a:off x="838200" y="1814700"/>
            <a:ext cx="10515600" cy="4343400"/>
          </a:xfrm>
          <a:prstGeom prst="rect">
            <a:avLst/>
          </a:prstGeom>
          <a:noFill/>
          <a:ln>
            <a:noFill/>
          </a:ln>
        </p:spPr>
        <p:txBody>
          <a:bodyPr spcFirstLastPara="1" wrap="square" lIns="91425" tIns="45700" rIns="91425" bIns="45700" anchor="t" anchorCtr="0">
            <a:noAutofit/>
          </a:bodyPr>
          <a:lstStyle/>
          <a:p>
            <a:pPr marL="342900">
              <a:buClrTx/>
            </a:pPr>
            <a:r>
              <a:rPr lang="en-US" sz="2200" dirty="0">
                <a:solidFill>
                  <a:schemeClr val="bg2"/>
                </a:solidFill>
              </a:rPr>
              <a:t>School Bus Driver Instructor (SBDI)</a:t>
            </a:r>
          </a:p>
          <a:p>
            <a:pPr marL="342900">
              <a:buClrTx/>
            </a:pPr>
            <a:r>
              <a:rPr lang="en-US" sz="2200" dirty="0">
                <a:solidFill>
                  <a:schemeClr val="bg2"/>
                </a:solidFill>
              </a:rPr>
              <a:t>Commercial Drivers License (CDL) Examiner</a:t>
            </a:r>
          </a:p>
          <a:p>
            <a:pPr marL="342900">
              <a:buClrTx/>
            </a:pPr>
            <a:r>
              <a:rPr lang="en-US" sz="2200" dirty="0">
                <a:solidFill>
                  <a:schemeClr val="bg2"/>
                </a:solidFill>
              </a:rPr>
              <a:t>Activity Vehicle Instructor (AVI)</a:t>
            </a:r>
          </a:p>
          <a:p>
            <a:pPr marL="0" indent="0">
              <a:buClrTx/>
              <a:buNone/>
            </a:pPr>
            <a:r>
              <a:rPr lang="en-US" sz="2200" dirty="0">
                <a:solidFill>
                  <a:schemeClr val="bg2"/>
                </a:solidFill>
              </a:rPr>
              <a:t>If you are interested in a class, email Luis Fierro at </a:t>
            </a:r>
            <a:r>
              <a:rPr lang="en-US" sz="2200" dirty="0">
                <a:solidFill>
                  <a:srgbClr val="FF914D"/>
                </a:solidFill>
                <a:hlinkClick r:id="rId3">
                  <a:extLst>
                    <a:ext uri="{A12FA001-AC4F-418D-AE19-62706E023703}">
                      <ahyp:hlinkClr xmlns:ahyp="http://schemas.microsoft.com/office/drawing/2018/hyperlinkcolor" val="tx"/>
                    </a:ext>
                  </a:extLst>
                </a:hlinkClick>
              </a:rPr>
              <a:t>luis.fierro@ped.nm.gov</a:t>
            </a:r>
            <a:r>
              <a:rPr lang="en-US" sz="2200" dirty="0">
                <a:solidFill>
                  <a:schemeClr val="bg2"/>
                </a:solidFill>
              </a:rPr>
              <a:t> to sign up.</a:t>
            </a:r>
          </a:p>
        </p:txBody>
      </p:sp>
      <p:pic>
        <p:nvPicPr>
          <p:cNvPr id="8194" name="Picture 2" descr="Microsoft Dynamics GP Online And In-Class Training Course at best price in  Bengaluru | ID: 20862942255">
            <a:extLst>
              <a:ext uri="{FF2B5EF4-FFF2-40B4-BE49-F238E27FC236}">
                <a16:creationId xmlns:a16="http://schemas.microsoft.com/office/drawing/2014/main" id="{653F50F4-2B9C-916F-7F43-160CC7D4A2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1789" y="4546199"/>
            <a:ext cx="3208422"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8428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9">
          <a:extLst>
            <a:ext uri="{FF2B5EF4-FFF2-40B4-BE49-F238E27FC236}">
              <a16:creationId xmlns:a16="http://schemas.microsoft.com/office/drawing/2014/main" id="{309EC4B1-F490-8E01-1413-D3DBFC8FC283}"/>
            </a:ext>
          </a:extLst>
        </p:cNvPr>
        <p:cNvGrpSpPr/>
        <p:nvPr/>
      </p:nvGrpSpPr>
      <p:grpSpPr>
        <a:xfrm>
          <a:off x="0" y="0"/>
          <a:ext cx="0" cy="0"/>
          <a:chOff x="0" y="0"/>
          <a:chExt cx="0" cy="0"/>
        </a:xfrm>
      </p:grpSpPr>
      <p:sp>
        <p:nvSpPr>
          <p:cNvPr id="150" name="Google Shape;150;g15f9dcab8b2_0_3">
            <a:extLst>
              <a:ext uri="{FF2B5EF4-FFF2-40B4-BE49-F238E27FC236}">
                <a16:creationId xmlns:a16="http://schemas.microsoft.com/office/drawing/2014/main" id="{E56D1F9C-3186-60BD-D906-EA8F2C9F9817}"/>
              </a:ext>
            </a:extLst>
          </p:cNvPr>
          <p:cNvSpPr txBox="1">
            <a:spLocks noGrp="1"/>
          </p:cNvSpPr>
          <p:nvPr>
            <p:ph type="title"/>
          </p:nvPr>
        </p:nvSpPr>
        <p:spPr>
          <a:xfrm>
            <a:off x="176981" y="255134"/>
            <a:ext cx="11842954"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sz="3600" b="1" dirty="0"/>
              <a:t>Important Dates</a:t>
            </a:r>
            <a:endParaRPr sz="3600" b="1" dirty="0"/>
          </a:p>
        </p:txBody>
      </p:sp>
      <p:graphicFrame>
        <p:nvGraphicFramePr>
          <p:cNvPr id="2" name="Content Placeholder 2">
            <a:extLst>
              <a:ext uri="{FF2B5EF4-FFF2-40B4-BE49-F238E27FC236}">
                <a16:creationId xmlns:a16="http://schemas.microsoft.com/office/drawing/2014/main" id="{2EF102B0-5192-907B-B035-907325999BE7}"/>
              </a:ext>
            </a:extLst>
          </p:cNvPr>
          <p:cNvGraphicFramePr/>
          <p:nvPr>
            <p:extLst>
              <p:ext uri="{D42A27DB-BD31-4B8C-83A1-F6EECF244321}">
                <p14:modId xmlns:p14="http://schemas.microsoft.com/office/powerpoint/2010/main" val="3541509946"/>
              </p:ext>
            </p:extLst>
          </p:nvPr>
        </p:nvGraphicFramePr>
        <p:xfrm>
          <a:off x="1524000" y="2130954"/>
          <a:ext cx="91440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1906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7">
          <a:extLst>
            <a:ext uri="{FF2B5EF4-FFF2-40B4-BE49-F238E27FC236}">
              <a16:creationId xmlns:a16="http://schemas.microsoft.com/office/drawing/2014/main" id="{B5EC2B85-64AA-8D4C-9A16-02E43093675C}"/>
            </a:ext>
          </a:extLst>
        </p:cNvPr>
        <p:cNvGrpSpPr/>
        <p:nvPr/>
      </p:nvGrpSpPr>
      <p:grpSpPr>
        <a:xfrm>
          <a:off x="0" y="0"/>
          <a:ext cx="0" cy="0"/>
          <a:chOff x="0" y="0"/>
          <a:chExt cx="0" cy="0"/>
        </a:xfrm>
      </p:grpSpPr>
      <p:sp>
        <p:nvSpPr>
          <p:cNvPr id="168" name="Google Shape;168;p4">
            <a:extLst>
              <a:ext uri="{FF2B5EF4-FFF2-40B4-BE49-F238E27FC236}">
                <a16:creationId xmlns:a16="http://schemas.microsoft.com/office/drawing/2014/main" id="{098032AF-2FF2-B571-4A97-B34B4D5B03F3}"/>
              </a:ext>
            </a:extLst>
          </p:cNvPr>
          <p:cNvSpPr txBox="1">
            <a:spLocks noGrp="1"/>
          </p:cNvSpPr>
          <p:nvPr>
            <p:ph type="title"/>
          </p:nvPr>
        </p:nvSpPr>
        <p:spPr>
          <a:xfrm>
            <a:off x="287350" y="255125"/>
            <a:ext cx="11762082"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sz="3600" b="1" dirty="0"/>
              <a:t>Important Dates</a:t>
            </a:r>
            <a:endParaRPr sz="3600" b="1" dirty="0"/>
          </a:p>
        </p:txBody>
      </p:sp>
      <p:sp>
        <p:nvSpPr>
          <p:cNvPr id="169" name="Google Shape;169;p4">
            <a:extLst>
              <a:ext uri="{FF2B5EF4-FFF2-40B4-BE49-F238E27FC236}">
                <a16:creationId xmlns:a16="http://schemas.microsoft.com/office/drawing/2014/main" id="{C0BAEB1D-6F89-230E-1D8B-5D28B5B6D706}"/>
              </a:ext>
            </a:extLst>
          </p:cNvPr>
          <p:cNvSpPr txBox="1">
            <a:spLocks noGrp="1"/>
          </p:cNvSpPr>
          <p:nvPr>
            <p:ph type="body" idx="1"/>
          </p:nvPr>
        </p:nvSpPr>
        <p:spPr>
          <a:xfrm>
            <a:off x="838200" y="1814700"/>
            <a:ext cx="10515600" cy="4343400"/>
          </a:xfrm>
          <a:prstGeom prst="rect">
            <a:avLst/>
          </a:prstGeom>
          <a:noFill/>
          <a:ln>
            <a:noFill/>
          </a:ln>
        </p:spPr>
        <p:txBody>
          <a:bodyPr spcFirstLastPara="1" wrap="square" lIns="91425" tIns="45700" rIns="91425" bIns="45700" anchor="t" anchorCtr="0">
            <a:noAutofit/>
          </a:bodyPr>
          <a:lstStyle/>
          <a:p>
            <a:pPr marL="342900">
              <a:buClrTx/>
            </a:pPr>
            <a:r>
              <a:rPr lang="en-US" sz="2200" dirty="0">
                <a:solidFill>
                  <a:schemeClr val="bg2"/>
                </a:solidFill>
              </a:rPr>
              <a:t>80D – Second Reporting</a:t>
            </a:r>
          </a:p>
          <a:p>
            <a:pPr marL="800100" lvl="1">
              <a:buClrTx/>
            </a:pPr>
            <a:r>
              <a:rPr lang="en-US" sz="2200" dirty="0">
                <a:solidFill>
                  <a:schemeClr val="bg2"/>
                </a:solidFill>
              </a:rPr>
              <a:t>December 1, 2024</a:t>
            </a:r>
          </a:p>
          <a:p>
            <a:pPr marL="342900">
              <a:buClrTx/>
            </a:pPr>
            <a:r>
              <a:rPr lang="en-US" sz="2200" dirty="0">
                <a:solidFill>
                  <a:schemeClr val="bg2"/>
                </a:solidFill>
              </a:rPr>
              <a:t>120D – Third Reporting</a:t>
            </a:r>
          </a:p>
          <a:p>
            <a:pPr marL="800100" lvl="1">
              <a:buClrTx/>
            </a:pPr>
            <a:r>
              <a:rPr lang="en-US" sz="2200" dirty="0">
                <a:solidFill>
                  <a:schemeClr val="bg2"/>
                </a:solidFill>
              </a:rPr>
              <a:t>February 12, 2025</a:t>
            </a:r>
          </a:p>
        </p:txBody>
      </p:sp>
      <p:pic>
        <p:nvPicPr>
          <p:cNvPr id="9218" name="Picture 2" descr="Calendar Year Meaning vs. Fiscal Year, Pros &amp; Cons">
            <a:extLst>
              <a:ext uri="{FF2B5EF4-FFF2-40B4-BE49-F238E27FC236}">
                <a16:creationId xmlns:a16="http://schemas.microsoft.com/office/drawing/2014/main" id="{4C70F9EC-09B6-7E44-B274-198E2B8BB0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1430" y="1929000"/>
            <a:ext cx="61722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1540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7">
          <a:extLst>
            <a:ext uri="{FF2B5EF4-FFF2-40B4-BE49-F238E27FC236}">
              <a16:creationId xmlns:a16="http://schemas.microsoft.com/office/drawing/2014/main" id="{F16E8378-5101-136B-6C17-F86D8845BB63}"/>
            </a:ext>
          </a:extLst>
        </p:cNvPr>
        <p:cNvGrpSpPr/>
        <p:nvPr/>
      </p:nvGrpSpPr>
      <p:grpSpPr>
        <a:xfrm>
          <a:off x="0" y="0"/>
          <a:ext cx="0" cy="0"/>
          <a:chOff x="0" y="0"/>
          <a:chExt cx="0" cy="0"/>
        </a:xfrm>
      </p:grpSpPr>
      <p:sp>
        <p:nvSpPr>
          <p:cNvPr id="168" name="Google Shape;168;p4">
            <a:extLst>
              <a:ext uri="{FF2B5EF4-FFF2-40B4-BE49-F238E27FC236}">
                <a16:creationId xmlns:a16="http://schemas.microsoft.com/office/drawing/2014/main" id="{11FD1332-E5D2-BDD2-CF99-E48202B02395}"/>
              </a:ext>
            </a:extLst>
          </p:cNvPr>
          <p:cNvSpPr txBox="1">
            <a:spLocks noGrp="1"/>
          </p:cNvSpPr>
          <p:nvPr>
            <p:ph type="title"/>
          </p:nvPr>
        </p:nvSpPr>
        <p:spPr>
          <a:xfrm>
            <a:off x="287350" y="255125"/>
            <a:ext cx="11762082"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sz="3600" b="1" dirty="0"/>
              <a:t>Contact Us</a:t>
            </a:r>
            <a:endParaRPr sz="3600" b="1" dirty="0"/>
          </a:p>
        </p:txBody>
      </p:sp>
      <p:sp>
        <p:nvSpPr>
          <p:cNvPr id="169" name="Google Shape;169;p4">
            <a:extLst>
              <a:ext uri="{FF2B5EF4-FFF2-40B4-BE49-F238E27FC236}">
                <a16:creationId xmlns:a16="http://schemas.microsoft.com/office/drawing/2014/main" id="{90ED8E85-7C42-880D-B19E-B8B9AE424AC2}"/>
              </a:ext>
            </a:extLst>
          </p:cNvPr>
          <p:cNvSpPr txBox="1">
            <a:spLocks noGrp="1"/>
          </p:cNvSpPr>
          <p:nvPr>
            <p:ph type="body" idx="1"/>
          </p:nvPr>
        </p:nvSpPr>
        <p:spPr>
          <a:xfrm>
            <a:off x="838200" y="1814700"/>
            <a:ext cx="10515600" cy="4343400"/>
          </a:xfrm>
          <a:prstGeom prst="rect">
            <a:avLst/>
          </a:prstGeom>
          <a:noFill/>
          <a:ln>
            <a:noFill/>
          </a:ln>
        </p:spPr>
        <p:txBody>
          <a:bodyPr spcFirstLastPara="1" wrap="square" lIns="91425" tIns="45700" rIns="91425" bIns="45700" anchor="t" anchorCtr="0">
            <a:noAutofit/>
          </a:bodyPr>
          <a:lstStyle/>
          <a:p>
            <a:pPr marL="342900">
              <a:buClrTx/>
            </a:pPr>
            <a:r>
              <a:rPr lang="en-US" sz="2200" dirty="0">
                <a:solidFill>
                  <a:schemeClr val="bg2"/>
                </a:solidFill>
              </a:rPr>
              <a:t>Amanda Lupardus-Hernandez – Director</a:t>
            </a:r>
          </a:p>
          <a:p>
            <a:pPr marL="457200" lvl="1" indent="0">
              <a:buClrTx/>
              <a:buNone/>
            </a:pPr>
            <a:r>
              <a:rPr lang="en-US" sz="2200" dirty="0">
                <a:solidFill>
                  <a:srgbClr val="FF914D"/>
                </a:solidFill>
                <a:hlinkClick r:id="rId3">
                  <a:extLst>
                    <a:ext uri="{A12FA001-AC4F-418D-AE19-62706E023703}">
                      <ahyp:hlinkClr xmlns:ahyp="http://schemas.microsoft.com/office/drawing/2018/hyperlinkcolor" val="tx"/>
                    </a:ext>
                  </a:extLst>
                </a:hlinkClick>
              </a:rPr>
              <a:t>amanda.lupardus@ped.nm.gov</a:t>
            </a:r>
            <a:r>
              <a:rPr lang="en-US" sz="2200" dirty="0">
                <a:solidFill>
                  <a:schemeClr val="bg2"/>
                </a:solidFill>
              </a:rPr>
              <a:t> or 505-677-6692</a:t>
            </a:r>
          </a:p>
          <a:p>
            <a:pPr marL="342900">
              <a:buClrTx/>
            </a:pPr>
            <a:r>
              <a:rPr lang="en-US" sz="2200" dirty="0">
                <a:solidFill>
                  <a:schemeClr val="bg2"/>
                </a:solidFill>
              </a:rPr>
              <a:t>Alyssa Marquez – Financial Coordinator</a:t>
            </a:r>
          </a:p>
          <a:p>
            <a:pPr marL="457200" lvl="1" indent="0">
              <a:buClrTx/>
              <a:buNone/>
            </a:pPr>
            <a:r>
              <a:rPr lang="en-US" sz="2200" dirty="0">
                <a:solidFill>
                  <a:srgbClr val="FF914D"/>
                </a:solidFill>
                <a:hlinkClick r:id="rId4">
                  <a:extLst>
                    <a:ext uri="{A12FA001-AC4F-418D-AE19-62706E023703}">
                      <ahyp:hlinkClr xmlns:ahyp="http://schemas.microsoft.com/office/drawing/2018/hyperlinkcolor" val="tx"/>
                    </a:ext>
                  </a:extLst>
                </a:hlinkClick>
              </a:rPr>
              <a:t>alyssa.marquez@ped.nm.gov</a:t>
            </a:r>
            <a:r>
              <a:rPr lang="en-US" sz="2200" dirty="0">
                <a:solidFill>
                  <a:schemeClr val="bg2"/>
                </a:solidFill>
              </a:rPr>
              <a:t> or 505-629-5821</a:t>
            </a:r>
          </a:p>
          <a:p>
            <a:pPr marL="342900">
              <a:buClrTx/>
            </a:pPr>
            <a:r>
              <a:rPr lang="en-US" sz="2200" dirty="0">
                <a:solidFill>
                  <a:schemeClr val="bg2"/>
                </a:solidFill>
              </a:rPr>
              <a:t>Luis Fierro – Transportation Supervisor</a:t>
            </a:r>
          </a:p>
          <a:p>
            <a:pPr marL="457200" lvl="1" indent="0">
              <a:buClrTx/>
              <a:buNone/>
            </a:pPr>
            <a:r>
              <a:rPr lang="en-US" sz="2200" dirty="0">
                <a:solidFill>
                  <a:srgbClr val="FF914D"/>
                </a:solidFill>
                <a:hlinkClick r:id="rId5">
                  <a:extLst>
                    <a:ext uri="{A12FA001-AC4F-418D-AE19-62706E023703}">
                      <ahyp:hlinkClr xmlns:ahyp="http://schemas.microsoft.com/office/drawing/2018/hyperlinkcolor" val="tx"/>
                    </a:ext>
                  </a:extLst>
                </a:hlinkClick>
              </a:rPr>
              <a:t>luis.fierro@ped.nm.gov</a:t>
            </a:r>
            <a:r>
              <a:rPr lang="en-US" sz="2200" dirty="0">
                <a:solidFill>
                  <a:schemeClr val="bg2"/>
                </a:solidFill>
              </a:rPr>
              <a:t> or 505-677-6697</a:t>
            </a:r>
          </a:p>
          <a:p>
            <a:pPr marL="342900">
              <a:buClrTx/>
            </a:pPr>
            <a:r>
              <a:rPr lang="en-US" sz="2200" dirty="0">
                <a:solidFill>
                  <a:schemeClr val="bg2"/>
                </a:solidFill>
              </a:rPr>
              <a:t>Cory Brook – Transportation Specialist</a:t>
            </a:r>
          </a:p>
          <a:p>
            <a:pPr marL="457200" lvl="1" indent="0">
              <a:buClrTx/>
              <a:buNone/>
            </a:pPr>
            <a:r>
              <a:rPr lang="en-US" sz="2200" dirty="0">
                <a:solidFill>
                  <a:srgbClr val="FF914D"/>
                </a:solidFill>
                <a:hlinkClick r:id="rId6">
                  <a:extLst>
                    <a:ext uri="{A12FA001-AC4F-418D-AE19-62706E023703}">
                      <ahyp:hlinkClr xmlns:ahyp="http://schemas.microsoft.com/office/drawing/2018/hyperlinkcolor" val="tx"/>
                    </a:ext>
                  </a:extLst>
                </a:hlinkClick>
              </a:rPr>
              <a:t>cory.brook@ped.nm.gov</a:t>
            </a:r>
            <a:r>
              <a:rPr lang="en-US" sz="2200" dirty="0">
                <a:solidFill>
                  <a:schemeClr val="bg2"/>
                </a:solidFill>
              </a:rPr>
              <a:t> or 505-531-7615</a:t>
            </a:r>
          </a:p>
        </p:txBody>
      </p:sp>
      <p:pic>
        <p:nvPicPr>
          <p:cNvPr id="4" name="Picture 3" descr="Person holding mouse">
            <a:extLst>
              <a:ext uri="{FF2B5EF4-FFF2-40B4-BE49-F238E27FC236}">
                <a16:creationId xmlns:a16="http://schemas.microsoft.com/office/drawing/2014/main" id="{7DD38084-8273-EFE2-663F-CDEFFFFE621E}"/>
              </a:ext>
            </a:extLst>
          </p:cNvPr>
          <p:cNvPicPr>
            <a:picLocks noChangeAspect="1"/>
          </p:cNvPicPr>
          <p:nvPr/>
        </p:nvPicPr>
        <p:blipFill rotWithShape="1">
          <a:blip r:embed="rId7"/>
          <a:srcRect l="27333" r="24768" b="-1"/>
          <a:stretch/>
        </p:blipFill>
        <p:spPr>
          <a:xfrm>
            <a:off x="7482395" y="1842986"/>
            <a:ext cx="4114800" cy="4286828"/>
          </a:xfrm>
          <a:prstGeom prst="rect">
            <a:avLst/>
          </a:prstGeom>
        </p:spPr>
      </p:pic>
    </p:spTree>
    <p:extLst>
      <p:ext uri="{BB962C8B-B14F-4D97-AF65-F5344CB8AC3E}">
        <p14:creationId xmlns:p14="http://schemas.microsoft.com/office/powerpoint/2010/main" val="41643747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15f9dcab8b2_0_14"/>
          <p:cNvSpPr txBox="1">
            <a:spLocks noGrp="1"/>
          </p:cNvSpPr>
          <p:nvPr>
            <p:ph type="title"/>
          </p:nvPr>
        </p:nvSpPr>
        <p:spPr>
          <a:xfrm>
            <a:off x="162232" y="243609"/>
            <a:ext cx="11901949" cy="1036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sz="3600" b="1" dirty="0"/>
              <a:t>Questions</a:t>
            </a:r>
            <a:endParaRPr sz="3600" b="1" dirty="0"/>
          </a:p>
        </p:txBody>
      </p:sp>
      <p:pic>
        <p:nvPicPr>
          <p:cNvPr id="178" name="Google Shape;178;g15f9dcab8b2_0_14"/>
          <p:cNvPicPr preferRelativeResize="0"/>
          <p:nvPr/>
        </p:nvPicPr>
        <p:blipFill rotWithShape="1">
          <a:blip r:embed="rId3">
            <a:alphaModFix/>
          </a:blip>
          <a:srcRect/>
          <a:stretch/>
        </p:blipFill>
        <p:spPr>
          <a:xfrm>
            <a:off x="2974350" y="1921000"/>
            <a:ext cx="6243300" cy="390461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4098" name="Picture 2" descr="Cameras – Transportant">
            <a:extLst>
              <a:ext uri="{FF2B5EF4-FFF2-40B4-BE49-F238E27FC236}">
                <a16:creationId xmlns:a16="http://schemas.microsoft.com/office/drawing/2014/main" id="{12F00955-0D70-5632-741D-29C2989315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0509" y="3631799"/>
            <a:ext cx="5230982" cy="2743200"/>
          </a:xfrm>
          <a:prstGeom prst="rect">
            <a:avLst/>
          </a:prstGeom>
          <a:noFill/>
          <a:extLst>
            <a:ext uri="{909E8E84-426E-40DD-AFC4-6F175D3DCCD1}">
              <a14:hiddenFill xmlns:a14="http://schemas.microsoft.com/office/drawing/2010/main">
                <a:solidFill>
                  <a:srgbClr val="FFFFFF"/>
                </a:solidFill>
              </a14:hiddenFill>
            </a:ext>
          </a:extLst>
        </p:spPr>
      </p:pic>
      <p:sp>
        <p:nvSpPr>
          <p:cNvPr id="132" name="Google Shape;132;g16001117d3c_0_30"/>
          <p:cNvSpPr txBox="1">
            <a:spLocks noGrp="1"/>
          </p:cNvSpPr>
          <p:nvPr>
            <p:ph type="title"/>
          </p:nvPr>
        </p:nvSpPr>
        <p:spPr>
          <a:xfrm>
            <a:off x="176981" y="255125"/>
            <a:ext cx="11857703" cy="1036800"/>
          </a:xfrm>
          <a:prstGeom prst="rect">
            <a:avLst/>
          </a:prstGeom>
          <a:noFill/>
          <a:ln>
            <a:noFill/>
          </a:ln>
        </p:spPr>
        <p:txBody>
          <a:bodyPr spcFirstLastPara="1" wrap="square" lIns="91425" tIns="45700" rIns="91425" bIns="45700" anchor="ctr" anchorCtr="0">
            <a:noAutofit/>
          </a:bodyPr>
          <a:lstStyle/>
          <a:p>
            <a:pPr algn="ctr"/>
            <a:r>
              <a:rPr lang="en-US" sz="3600" b="1" dirty="0"/>
              <a:t>2024 Legislative Session</a:t>
            </a:r>
            <a:br>
              <a:rPr lang="en-US" sz="3600" b="1" dirty="0"/>
            </a:br>
            <a:r>
              <a:rPr lang="en-US" sz="3600" b="1" dirty="0"/>
              <a:t>SB275</a:t>
            </a:r>
            <a:endParaRPr lang="en-US" dirty="0"/>
          </a:p>
        </p:txBody>
      </p:sp>
      <p:sp>
        <p:nvSpPr>
          <p:cNvPr id="133" name="Google Shape;133;g16001117d3c_0_30"/>
          <p:cNvSpPr txBox="1">
            <a:spLocks noGrp="1"/>
          </p:cNvSpPr>
          <p:nvPr>
            <p:ph type="body" idx="1"/>
          </p:nvPr>
        </p:nvSpPr>
        <p:spPr>
          <a:xfrm>
            <a:off x="838200" y="1814700"/>
            <a:ext cx="10515600" cy="4343400"/>
          </a:xfrm>
          <a:prstGeom prst="rect">
            <a:avLst/>
          </a:prstGeom>
          <a:noFill/>
          <a:ln>
            <a:noFill/>
          </a:ln>
        </p:spPr>
        <p:txBody>
          <a:bodyPr spcFirstLastPara="1" wrap="square" lIns="91425" tIns="45700" rIns="91425" bIns="45700" anchor="t" anchorCtr="0">
            <a:noAutofit/>
          </a:bodyPr>
          <a:lstStyle/>
          <a:p>
            <a:pPr indent="-393700">
              <a:buSzPts val="2600"/>
            </a:pPr>
            <a:r>
              <a:rPr lang="en-US" sz="2200" dirty="0"/>
              <a:t>$29,166,640 to purchase district owned to-and-from school buses to include air conditioning.</a:t>
            </a:r>
          </a:p>
          <a:p>
            <a:pPr indent="-393700">
              <a:buSzPts val="2600"/>
            </a:pPr>
            <a:r>
              <a:rPr lang="en-US" sz="2200" dirty="0"/>
              <a:t>$547,500 to purchase cameras for newly purchased to-and-from school buses statewide.</a:t>
            </a:r>
          </a:p>
        </p:txBody>
      </p:sp>
    </p:spTree>
    <p:extLst>
      <p:ext uri="{BB962C8B-B14F-4D97-AF65-F5344CB8AC3E}">
        <p14:creationId xmlns:p14="http://schemas.microsoft.com/office/powerpoint/2010/main" val="4157905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16001117d3c_0_30"/>
          <p:cNvSpPr txBox="1">
            <a:spLocks noGrp="1"/>
          </p:cNvSpPr>
          <p:nvPr>
            <p:ph type="title"/>
          </p:nvPr>
        </p:nvSpPr>
        <p:spPr>
          <a:xfrm>
            <a:off x="176981" y="255125"/>
            <a:ext cx="11857703" cy="1036800"/>
          </a:xfrm>
          <a:prstGeom prst="rect">
            <a:avLst/>
          </a:prstGeom>
          <a:noFill/>
          <a:ln>
            <a:noFill/>
          </a:ln>
        </p:spPr>
        <p:txBody>
          <a:bodyPr spcFirstLastPara="1" wrap="square" lIns="91425" tIns="45700" rIns="91425" bIns="45700" anchor="ctr" anchorCtr="0">
            <a:noAutofit/>
          </a:bodyPr>
          <a:lstStyle/>
          <a:p>
            <a:pPr algn="ctr"/>
            <a:r>
              <a:rPr lang="en-US" sz="3600" b="1" dirty="0"/>
              <a:t>2024 Legislative Session</a:t>
            </a:r>
            <a:br>
              <a:rPr lang="en-US" sz="3600" b="1" dirty="0"/>
            </a:br>
            <a:r>
              <a:rPr lang="en-US" sz="3600" b="1" dirty="0"/>
              <a:t>SB275</a:t>
            </a:r>
            <a:endParaRPr lang="en-US" dirty="0"/>
          </a:p>
        </p:txBody>
      </p:sp>
      <p:sp>
        <p:nvSpPr>
          <p:cNvPr id="133" name="Google Shape;133;g16001117d3c_0_30"/>
          <p:cNvSpPr txBox="1">
            <a:spLocks noGrp="1"/>
          </p:cNvSpPr>
          <p:nvPr>
            <p:ph type="body" idx="1"/>
          </p:nvPr>
        </p:nvSpPr>
        <p:spPr>
          <a:xfrm>
            <a:off x="838200" y="1814700"/>
            <a:ext cx="10515600" cy="4343400"/>
          </a:xfrm>
          <a:prstGeom prst="rect">
            <a:avLst/>
          </a:prstGeom>
          <a:noFill/>
          <a:ln>
            <a:noFill/>
          </a:ln>
        </p:spPr>
        <p:txBody>
          <a:bodyPr spcFirstLastPara="1" wrap="square" lIns="91425" tIns="45700" rIns="91425" bIns="45700" anchor="t" anchorCtr="0">
            <a:noAutofit/>
          </a:bodyPr>
          <a:lstStyle/>
          <a:p>
            <a:pPr indent="-393700">
              <a:buSzPts val="2600"/>
            </a:pPr>
            <a:r>
              <a:rPr lang="en-US" sz="2200" dirty="0"/>
              <a:t>$1,500,000 to plan, design, and construct infrastructure for fueling and charging stations for alternatively fueled buses statewide.</a:t>
            </a:r>
          </a:p>
        </p:txBody>
      </p:sp>
      <p:pic>
        <p:nvPicPr>
          <p:cNvPr id="1026" name="Picture 2" descr="3 local school districts awarded grant to replace school buses with clean  alternatives">
            <a:extLst>
              <a:ext uri="{FF2B5EF4-FFF2-40B4-BE49-F238E27FC236}">
                <a16:creationId xmlns:a16="http://schemas.microsoft.com/office/drawing/2014/main" id="{A5CBDA21-A0A7-DF6D-E740-3E425CFC2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4800" y="2783154"/>
            <a:ext cx="65024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188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a:extLst>
            <a:ext uri="{FF2B5EF4-FFF2-40B4-BE49-F238E27FC236}">
              <a16:creationId xmlns:a16="http://schemas.microsoft.com/office/drawing/2014/main" id="{E1E00C19-F33D-D22B-2D4D-94163D76E2B0}"/>
            </a:ext>
          </a:extLst>
        </p:cNvPr>
        <p:cNvGrpSpPr/>
        <p:nvPr/>
      </p:nvGrpSpPr>
      <p:grpSpPr>
        <a:xfrm>
          <a:off x="0" y="0"/>
          <a:ext cx="0" cy="0"/>
          <a:chOff x="0" y="0"/>
          <a:chExt cx="0" cy="0"/>
        </a:xfrm>
      </p:grpSpPr>
      <p:sp>
        <p:nvSpPr>
          <p:cNvPr id="132" name="Google Shape;132;g16001117d3c_0_30">
            <a:extLst>
              <a:ext uri="{FF2B5EF4-FFF2-40B4-BE49-F238E27FC236}">
                <a16:creationId xmlns:a16="http://schemas.microsoft.com/office/drawing/2014/main" id="{1ED0FE50-7888-7A94-667B-05BA22986CBC}"/>
              </a:ext>
            </a:extLst>
          </p:cNvPr>
          <p:cNvSpPr txBox="1">
            <a:spLocks noGrp="1"/>
          </p:cNvSpPr>
          <p:nvPr>
            <p:ph type="title"/>
          </p:nvPr>
        </p:nvSpPr>
        <p:spPr>
          <a:xfrm>
            <a:off x="176981" y="255125"/>
            <a:ext cx="11857703" cy="1036800"/>
          </a:xfrm>
          <a:prstGeom prst="rect">
            <a:avLst/>
          </a:prstGeom>
          <a:noFill/>
          <a:ln>
            <a:noFill/>
          </a:ln>
        </p:spPr>
        <p:txBody>
          <a:bodyPr spcFirstLastPara="1" wrap="square" lIns="91425" tIns="45700" rIns="91425" bIns="45700" anchor="ctr" anchorCtr="0">
            <a:noAutofit/>
          </a:bodyPr>
          <a:lstStyle/>
          <a:p>
            <a:pPr algn="ctr"/>
            <a:r>
              <a:rPr lang="en-US" sz="3600" b="1" dirty="0"/>
              <a:t>Bus Replacements</a:t>
            </a:r>
            <a:br>
              <a:rPr lang="en-US" sz="3600" b="1" dirty="0"/>
            </a:br>
            <a:r>
              <a:rPr lang="en-US" sz="3600" b="1" dirty="0"/>
              <a:t>District Owned</a:t>
            </a:r>
            <a:endParaRPr lang="en-US" dirty="0"/>
          </a:p>
        </p:txBody>
      </p:sp>
      <p:sp>
        <p:nvSpPr>
          <p:cNvPr id="133" name="Google Shape;133;g16001117d3c_0_30">
            <a:extLst>
              <a:ext uri="{FF2B5EF4-FFF2-40B4-BE49-F238E27FC236}">
                <a16:creationId xmlns:a16="http://schemas.microsoft.com/office/drawing/2014/main" id="{AEEF88BE-5C54-372C-000D-F5D3838464B3}"/>
              </a:ext>
            </a:extLst>
          </p:cNvPr>
          <p:cNvSpPr txBox="1">
            <a:spLocks noGrp="1"/>
          </p:cNvSpPr>
          <p:nvPr>
            <p:ph type="body" idx="1"/>
          </p:nvPr>
        </p:nvSpPr>
        <p:spPr>
          <a:xfrm>
            <a:off x="838200" y="1814700"/>
            <a:ext cx="10515600" cy="4343400"/>
          </a:xfrm>
          <a:prstGeom prst="rect">
            <a:avLst/>
          </a:prstGeom>
          <a:noFill/>
          <a:ln>
            <a:noFill/>
          </a:ln>
        </p:spPr>
        <p:txBody>
          <a:bodyPr spcFirstLastPara="1" wrap="square" lIns="91425" tIns="45700" rIns="91425" bIns="45700" anchor="t" anchorCtr="0">
            <a:noAutofit/>
          </a:bodyPr>
          <a:lstStyle/>
          <a:p>
            <a:pPr indent="-393700">
              <a:buSzPts val="2600"/>
            </a:pPr>
            <a:r>
              <a:rPr lang="en-US" sz="2200" dirty="0"/>
              <a:t>Initial replacement list will be sent in April and official approval letters will be sent in July.</a:t>
            </a:r>
          </a:p>
          <a:p>
            <a:pPr indent="-393700">
              <a:buSzPts val="2600"/>
            </a:pPr>
            <a:r>
              <a:rPr lang="en-US" sz="2200" dirty="0"/>
              <a:t>Notification that a bus is no longer on route must be submitted to STB.</a:t>
            </a:r>
          </a:p>
          <a:p>
            <a:pPr indent="-393700">
              <a:buSzPts val="2600"/>
            </a:pPr>
            <a:r>
              <a:rPr lang="en-US" sz="2200" dirty="0"/>
              <a:t>All orders must be placed after quotes have been submitted and grant agreements have been fully executed by all parties.</a:t>
            </a:r>
          </a:p>
          <a:p>
            <a:pPr indent="-393700">
              <a:buSzPts val="2600"/>
            </a:pPr>
            <a:r>
              <a:rPr lang="en-US" sz="2200" dirty="0"/>
              <a:t>Due to supply chain issues, if a bus is expected to take longer than 1 year to build, notification must be sent to STB.</a:t>
            </a:r>
          </a:p>
        </p:txBody>
      </p:sp>
    </p:spTree>
    <p:extLst>
      <p:ext uri="{BB962C8B-B14F-4D97-AF65-F5344CB8AC3E}">
        <p14:creationId xmlns:p14="http://schemas.microsoft.com/office/powerpoint/2010/main" val="2541104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a:extLst>
            <a:ext uri="{FF2B5EF4-FFF2-40B4-BE49-F238E27FC236}">
              <a16:creationId xmlns:a16="http://schemas.microsoft.com/office/drawing/2014/main" id="{50454F33-404F-8857-4EDD-4AEEC6EB96EB}"/>
            </a:ext>
          </a:extLst>
        </p:cNvPr>
        <p:cNvGrpSpPr/>
        <p:nvPr/>
      </p:nvGrpSpPr>
      <p:grpSpPr>
        <a:xfrm>
          <a:off x="0" y="0"/>
          <a:ext cx="0" cy="0"/>
          <a:chOff x="0" y="0"/>
          <a:chExt cx="0" cy="0"/>
        </a:xfrm>
      </p:grpSpPr>
      <p:sp>
        <p:nvSpPr>
          <p:cNvPr id="132" name="Google Shape;132;g16001117d3c_0_30">
            <a:extLst>
              <a:ext uri="{FF2B5EF4-FFF2-40B4-BE49-F238E27FC236}">
                <a16:creationId xmlns:a16="http://schemas.microsoft.com/office/drawing/2014/main" id="{7235CB03-CEC1-F14E-F2E6-D9584AF54171}"/>
              </a:ext>
            </a:extLst>
          </p:cNvPr>
          <p:cNvSpPr txBox="1">
            <a:spLocks noGrp="1"/>
          </p:cNvSpPr>
          <p:nvPr>
            <p:ph type="title"/>
          </p:nvPr>
        </p:nvSpPr>
        <p:spPr>
          <a:xfrm>
            <a:off x="176981" y="255125"/>
            <a:ext cx="11857703" cy="1036800"/>
          </a:xfrm>
          <a:prstGeom prst="rect">
            <a:avLst/>
          </a:prstGeom>
          <a:noFill/>
          <a:ln>
            <a:noFill/>
          </a:ln>
        </p:spPr>
        <p:txBody>
          <a:bodyPr spcFirstLastPara="1" wrap="square" lIns="91425" tIns="45700" rIns="91425" bIns="45700" anchor="ctr" anchorCtr="0">
            <a:noAutofit/>
          </a:bodyPr>
          <a:lstStyle/>
          <a:p>
            <a:pPr algn="ctr"/>
            <a:r>
              <a:rPr lang="en-US" sz="3600" b="1" dirty="0"/>
              <a:t>Bus Replacements</a:t>
            </a:r>
            <a:br>
              <a:rPr lang="en-US" sz="3600" b="1" dirty="0"/>
            </a:br>
            <a:r>
              <a:rPr lang="en-US" sz="3600" b="1" dirty="0"/>
              <a:t>District Owned Flowchart</a:t>
            </a:r>
            <a:endParaRPr lang="en-US" dirty="0"/>
          </a:p>
        </p:txBody>
      </p:sp>
      <p:graphicFrame>
        <p:nvGraphicFramePr>
          <p:cNvPr id="5" name="Content Placeholder 2">
            <a:extLst>
              <a:ext uri="{FF2B5EF4-FFF2-40B4-BE49-F238E27FC236}">
                <a16:creationId xmlns:a16="http://schemas.microsoft.com/office/drawing/2014/main" id="{A9D6C8CD-789B-43D8-7516-B035EAB02ED6}"/>
              </a:ext>
            </a:extLst>
          </p:cNvPr>
          <p:cNvGraphicFramePr>
            <a:graphicFrameLocks noGrp="1"/>
          </p:cNvGraphicFramePr>
          <p:nvPr>
            <p:ph idx="4294967295"/>
            <p:extLst>
              <p:ext uri="{D42A27DB-BD31-4B8C-83A1-F6EECF244321}">
                <p14:modId xmlns:p14="http://schemas.microsoft.com/office/powerpoint/2010/main" val="370481192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3410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1">
          <a:extLst>
            <a:ext uri="{FF2B5EF4-FFF2-40B4-BE49-F238E27FC236}">
              <a16:creationId xmlns:a16="http://schemas.microsoft.com/office/drawing/2014/main" id="{244E267B-AE31-F4AC-A433-C7FB9FB2987F}"/>
            </a:ext>
          </a:extLst>
        </p:cNvPr>
        <p:cNvGrpSpPr/>
        <p:nvPr/>
      </p:nvGrpSpPr>
      <p:grpSpPr>
        <a:xfrm>
          <a:off x="0" y="0"/>
          <a:ext cx="0" cy="0"/>
          <a:chOff x="0" y="0"/>
          <a:chExt cx="0" cy="0"/>
        </a:xfrm>
      </p:grpSpPr>
      <p:sp>
        <p:nvSpPr>
          <p:cNvPr id="132" name="Google Shape;132;g16001117d3c_0_30">
            <a:extLst>
              <a:ext uri="{FF2B5EF4-FFF2-40B4-BE49-F238E27FC236}">
                <a16:creationId xmlns:a16="http://schemas.microsoft.com/office/drawing/2014/main" id="{714CC1F4-B67C-6630-0DD7-85A36448614C}"/>
              </a:ext>
            </a:extLst>
          </p:cNvPr>
          <p:cNvSpPr txBox="1">
            <a:spLocks noGrp="1"/>
          </p:cNvSpPr>
          <p:nvPr>
            <p:ph type="title"/>
          </p:nvPr>
        </p:nvSpPr>
        <p:spPr>
          <a:xfrm>
            <a:off x="176981" y="255125"/>
            <a:ext cx="11857703" cy="1036800"/>
          </a:xfrm>
          <a:prstGeom prst="rect">
            <a:avLst/>
          </a:prstGeom>
          <a:noFill/>
          <a:ln>
            <a:noFill/>
          </a:ln>
        </p:spPr>
        <p:txBody>
          <a:bodyPr spcFirstLastPara="1" wrap="square" lIns="91425" tIns="45700" rIns="91425" bIns="45700" anchor="ctr" anchorCtr="0">
            <a:noAutofit/>
          </a:bodyPr>
          <a:lstStyle/>
          <a:p>
            <a:pPr algn="ctr"/>
            <a:r>
              <a:rPr lang="en-US" sz="3600" b="1" dirty="0"/>
              <a:t>Bus Replacements</a:t>
            </a:r>
            <a:br>
              <a:rPr lang="en-US" sz="3600" b="1" dirty="0"/>
            </a:br>
            <a:r>
              <a:rPr lang="en-US" sz="3600" b="1" dirty="0"/>
              <a:t>Contractor Owned</a:t>
            </a:r>
            <a:endParaRPr lang="en-US" dirty="0"/>
          </a:p>
        </p:txBody>
      </p:sp>
      <p:sp>
        <p:nvSpPr>
          <p:cNvPr id="133" name="Google Shape;133;g16001117d3c_0_30">
            <a:extLst>
              <a:ext uri="{FF2B5EF4-FFF2-40B4-BE49-F238E27FC236}">
                <a16:creationId xmlns:a16="http://schemas.microsoft.com/office/drawing/2014/main" id="{3F47536A-C744-4EB6-8BFE-1542C1957FD3}"/>
              </a:ext>
            </a:extLst>
          </p:cNvPr>
          <p:cNvSpPr txBox="1">
            <a:spLocks noGrp="1"/>
          </p:cNvSpPr>
          <p:nvPr>
            <p:ph type="body" idx="1"/>
          </p:nvPr>
        </p:nvSpPr>
        <p:spPr>
          <a:xfrm>
            <a:off x="838200" y="1814700"/>
            <a:ext cx="10515600" cy="4343400"/>
          </a:xfrm>
          <a:prstGeom prst="rect">
            <a:avLst/>
          </a:prstGeom>
          <a:noFill/>
          <a:ln>
            <a:noFill/>
          </a:ln>
        </p:spPr>
        <p:txBody>
          <a:bodyPr spcFirstLastPara="1" wrap="square" lIns="91425" tIns="45700" rIns="91425" bIns="45700" anchor="t" anchorCtr="0">
            <a:noAutofit/>
          </a:bodyPr>
          <a:lstStyle/>
          <a:p>
            <a:pPr indent="-393700">
              <a:buSzPts val="2600"/>
            </a:pPr>
            <a:r>
              <a:rPr lang="en-US" sz="2200" dirty="0"/>
              <a:t>Initial replacement list will be sent in April and official approval letters will be sent in July.</a:t>
            </a:r>
          </a:p>
          <a:p>
            <a:pPr indent="-393700">
              <a:buSzPts val="2600"/>
            </a:pPr>
            <a:r>
              <a:rPr lang="en-US" sz="2200" dirty="0"/>
              <a:t>Notification a contractor will not be continuing a route or committing to the purchase of a new bus must be submitted to STB.</a:t>
            </a:r>
          </a:p>
          <a:p>
            <a:pPr indent="-393700">
              <a:buSzPts val="2600"/>
            </a:pPr>
            <a:r>
              <a:rPr lang="en-US" sz="2200" dirty="0"/>
              <a:t>All orders must be placed after buyer’s orders have been submitted to STB.</a:t>
            </a:r>
          </a:p>
          <a:p>
            <a:pPr indent="-393700">
              <a:buSzPts val="2600"/>
            </a:pPr>
            <a:r>
              <a:rPr lang="en-US" sz="2200" dirty="0"/>
              <a:t>Contractor buses should be delivered by April 30, 2025.</a:t>
            </a:r>
          </a:p>
          <a:p>
            <a:pPr indent="-393700">
              <a:buSzPts val="2600"/>
            </a:pPr>
            <a:r>
              <a:rPr lang="en-US" sz="2200" dirty="0"/>
              <a:t>Due to supply chain issues, if a bus is expected to take longer than 1 year to build, notification must be sent to STB.</a:t>
            </a:r>
          </a:p>
          <a:p>
            <a:pPr indent="-393700">
              <a:buSzPts val="2600"/>
            </a:pPr>
            <a:r>
              <a:rPr lang="en-US" sz="2200" dirty="0"/>
              <a:t>Contractors must be approved for financing.</a:t>
            </a:r>
          </a:p>
          <a:p>
            <a:pPr indent="-393700">
              <a:buSzPts val="2600"/>
            </a:pPr>
            <a:r>
              <a:rPr lang="en-US" sz="2200" dirty="0"/>
              <a:t>The district/charter must be listed as a lien holder on the title of the bus.</a:t>
            </a:r>
          </a:p>
        </p:txBody>
      </p:sp>
    </p:spTree>
    <p:extLst>
      <p:ext uri="{BB962C8B-B14F-4D97-AF65-F5344CB8AC3E}">
        <p14:creationId xmlns:p14="http://schemas.microsoft.com/office/powerpoint/2010/main" val="744593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a:extLst>
            <a:ext uri="{FF2B5EF4-FFF2-40B4-BE49-F238E27FC236}">
              <a16:creationId xmlns:a16="http://schemas.microsoft.com/office/drawing/2014/main" id="{82FF2AE7-49E7-85F7-CEC7-9EECE8EFBFE5}"/>
            </a:ext>
          </a:extLst>
        </p:cNvPr>
        <p:cNvGrpSpPr/>
        <p:nvPr/>
      </p:nvGrpSpPr>
      <p:grpSpPr>
        <a:xfrm>
          <a:off x="0" y="0"/>
          <a:ext cx="0" cy="0"/>
          <a:chOff x="0" y="0"/>
          <a:chExt cx="0" cy="0"/>
        </a:xfrm>
      </p:grpSpPr>
      <p:sp>
        <p:nvSpPr>
          <p:cNvPr id="132" name="Google Shape;132;g16001117d3c_0_30">
            <a:extLst>
              <a:ext uri="{FF2B5EF4-FFF2-40B4-BE49-F238E27FC236}">
                <a16:creationId xmlns:a16="http://schemas.microsoft.com/office/drawing/2014/main" id="{397FB745-10C3-002B-6673-70A8D8587A0F}"/>
              </a:ext>
            </a:extLst>
          </p:cNvPr>
          <p:cNvSpPr txBox="1">
            <a:spLocks noGrp="1"/>
          </p:cNvSpPr>
          <p:nvPr>
            <p:ph type="title"/>
          </p:nvPr>
        </p:nvSpPr>
        <p:spPr>
          <a:xfrm>
            <a:off x="176981" y="255125"/>
            <a:ext cx="11857703" cy="1036800"/>
          </a:xfrm>
          <a:prstGeom prst="rect">
            <a:avLst/>
          </a:prstGeom>
          <a:noFill/>
          <a:ln>
            <a:noFill/>
          </a:ln>
        </p:spPr>
        <p:txBody>
          <a:bodyPr spcFirstLastPara="1" wrap="square" lIns="91425" tIns="45700" rIns="91425" bIns="45700" anchor="ctr" anchorCtr="0">
            <a:noAutofit/>
          </a:bodyPr>
          <a:lstStyle/>
          <a:p>
            <a:pPr algn="ctr"/>
            <a:r>
              <a:rPr lang="en-US" sz="3600" b="1" dirty="0"/>
              <a:t>Bus Replacements</a:t>
            </a:r>
            <a:br>
              <a:rPr lang="en-US" sz="3600" b="1" dirty="0"/>
            </a:br>
            <a:r>
              <a:rPr lang="en-US" sz="3600" b="1" dirty="0"/>
              <a:t>Contractor Owned Flowchart</a:t>
            </a:r>
            <a:endParaRPr lang="en-US" dirty="0"/>
          </a:p>
        </p:txBody>
      </p:sp>
      <p:graphicFrame>
        <p:nvGraphicFramePr>
          <p:cNvPr id="4" name="Content Placeholder 2">
            <a:extLst>
              <a:ext uri="{FF2B5EF4-FFF2-40B4-BE49-F238E27FC236}">
                <a16:creationId xmlns:a16="http://schemas.microsoft.com/office/drawing/2014/main" id="{53FC5AE6-CCBE-0ECC-36D1-F2A0FDE47E6D}"/>
              </a:ext>
            </a:extLst>
          </p:cNvPr>
          <p:cNvGraphicFramePr>
            <a:graphicFrameLocks/>
          </p:cNvGraphicFramePr>
          <p:nvPr>
            <p:extLst>
              <p:ext uri="{D42A27DB-BD31-4B8C-83A1-F6EECF244321}">
                <p14:modId xmlns:p14="http://schemas.microsoft.com/office/powerpoint/2010/main" val="416087630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1192981"/>
      </p:ext>
    </p:extLst>
  </p:cSld>
  <p:clrMapOvr>
    <a:masterClrMapping/>
  </p:clrMapOvr>
</p:sld>
</file>

<file path=ppt/theme/theme1.xml><?xml version="1.0" encoding="utf-8"?>
<a:theme xmlns:a="http://schemas.openxmlformats.org/drawingml/2006/main" name="Sales Direction 16X9">
  <a:themeElements>
    <a:clrScheme name="SalesDirection">
      <a:dk1>
        <a:srgbClr val="595959"/>
      </a:dk1>
      <a:lt1>
        <a:srgbClr val="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SalesDirection">
      <a:dk1>
        <a:srgbClr val="595959"/>
      </a:dk1>
      <a:lt1>
        <a:srgbClr val="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af0b001-32bb-46f6-90fa-d1815d4cad1c">
      <UserInfo>
        <DisplayName>Guzman, Jose, PED</DisplayName>
        <AccountId>211</AccountId>
        <AccountType/>
      </UserInfo>
      <UserInfo>
        <DisplayName>Miller, Loren, ECECD</DisplayName>
        <AccountId>238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EFFDE9D98C1A641B0D34D7C05939517" ma:contentTypeVersion="6" ma:contentTypeDescription="Create a new document." ma:contentTypeScope="" ma:versionID="8f88fcd4df46130e2f0ff7f774af31e0">
  <xsd:schema xmlns:xsd="http://www.w3.org/2001/XMLSchema" xmlns:xs="http://www.w3.org/2001/XMLSchema" xmlns:p="http://schemas.microsoft.com/office/2006/metadata/properties" xmlns:ns2="881382e2-d74c-43b7-9a48-6890833eee1e" xmlns:ns3="2af0b001-32bb-46f6-90fa-d1815d4cad1c" targetNamespace="http://schemas.microsoft.com/office/2006/metadata/properties" ma:root="true" ma:fieldsID="cd1fdfc32ca31eb5c939c4e16722726b" ns2:_="" ns3:_="">
    <xsd:import namespace="881382e2-d74c-43b7-9a48-6890833eee1e"/>
    <xsd:import namespace="2af0b001-32bb-46f6-90fa-d1815d4cad1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1382e2-d74c-43b7-9a48-6890833eee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f0b001-32bb-46f6-90fa-d1815d4cad1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EC9D3E-99F1-4FBE-B80B-86D4ED27FCBA}">
  <ds:schemaRefs>
    <ds:schemaRef ds:uri="http://schemas.microsoft.com/office/2006/metadata/properties"/>
    <ds:schemaRef ds:uri="http://schemas.microsoft.com/office/2006/documentManagement/types"/>
    <ds:schemaRef ds:uri="2af0b001-32bb-46f6-90fa-d1815d4cad1c"/>
    <ds:schemaRef ds:uri="http://purl.org/dc/dcmitype/"/>
    <ds:schemaRef ds:uri="http://www.w3.org/XML/1998/namespace"/>
    <ds:schemaRef ds:uri="http://schemas.microsoft.com/office/infopath/2007/PartnerControls"/>
    <ds:schemaRef ds:uri="http://purl.org/dc/terms/"/>
    <ds:schemaRef ds:uri="http://schemas.openxmlformats.org/package/2006/metadata/core-properties"/>
    <ds:schemaRef ds:uri="881382e2-d74c-43b7-9a48-6890833eee1e"/>
    <ds:schemaRef ds:uri="http://purl.org/dc/elements/1.1/"/>
  </ds:schemaRefs>
</ds:datastoreItem>
</file>

<file path=customXml/itemProps2.xml><?xml version="1.0" encoding="utf-8"?>
<ds:datastoreItem xmlns:ds="http://schemas.openxmlformats.org/officeDocument/2006/customXml" ds:itemID="{0BAE7FE5-60BC-482F-BB5A-5E217B1F4A6F}">
  <ds:schemaRefs>
    <ds:schemaRef ds:uri="2af0b001-32bb-46f6-90fa-d1815d4cad1c"/>
    <ds:schemaRef ds:uri="881382e2-d74c-43b7-9a48-6890833eee1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CA5478D-D350-4A43-B1E6-192352835EC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360</TotalTime>
  <Words>2023</Words>
  <Application>Microsoft Office PowerPoint</Application>
  <PresentationFormat>Widescreen</PresentationFormat>
  <Paragraphs>199</Paragraphs>
  <Slides>35</Slides>
  <Notes>35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Book Antiqua</vt:lpstr>
      <vt:lpstr>Calibri</vt:lpstr>
      <vt:lpstr>Sales Direction 16X9</vt:lpstr>
      <vt:lpstr>School Transportation Bureau</vt:lpstr>
      <vt:lpstr>Topics</vt:lpstr>
      <vt:lpstr>2024 Legislative Session HB2</vt:lpstr>
      <vt:lpstr>2024 Legislative Session SB275</vt:lpstr>
      <vt:lpstr>2024 Legislative Session SB275</vt:lpstr>
      <vt:lpstr>Bus Replacements District Owned</vt:lpstr>
      <vt:lpstr>Bus Replacements District Owned Flowchart</vt:lpstr>
      <vt:lpstr>Bus Replacements Contractor Owned</vt:lpstr>
      <vt:lpstr>Bus Replacements Contractor Owned Flowchart</vt:lpstr>
      <vt:lpstr>Bus Replacements Overpayment</vt:lpstr>
      <vt:lpstr>Budgets FY25</vt:lpstr>
      <vt:lpstr>Budgets FY25</vt:lpstr>
      <vt:lpstr>Budgets FY25</vt:lpstr>
      <vt:lpstr>Budgets FY25</vt:lpstr>
      <vt:lpstr>Budgets FY25</vt:lpstr>
      <vt:lpstr>Budgets FY25</vt:lpstr>
      <vt:lpstr>6.41.4 NMAC Standard for Providing Transportation for Eligible Students</vt:lpstr>
      <vt:lpstr>6.41.4 NMAC To-and-From In An SUV</vt:lpstr>
      <vt:lpstr>6.41.4 NMAC To-and-From In An SUV</vt:lpstr>
      <vt:lpstr>6.41.4 NMAC To-and-From In An SUV</vt:lpstr>
      <vt:lpstr>6.41.4 NMAC School Owned Activity Vehicle (SOAV)</vt:lpstr>
      <vt:lpstr>6.41.4 NMAC First Aid &amp; CPR Training</vt:lpstr>
      <vt:lpstr>6.41.4 NMAC Driver Files</vt:lpstr>
      <vt:lpstr>6.41.4 NMAC Supervisor Training</vt:lpstr>
      <vt:lpstr>School Bus Inspections</vt:lpstr>
      <vt:lpstr>School Bus Inspections</vt:lpstr>
      <vt:lpstr>School Bus Inspections</vt:lpstr>
      <vt:lpstr>CDL Clearinghouse What Is It?</vt:lpstr>
      <vt:lpstr>CDL Clearinghouse What Is It?</vt:lpstr>
      <vt:lpstr>CDL Clearinghouse Who Has To Register?</vt:lpstr>
      <vt:lpstr>Training Classes</vt:lpstr>
      <vt:lpstr>Important Dates</vt:lpstr>
      <vt:lpstr>Important Dates</vt:lpstr>
      <vt:lpstr>Contact Us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Nancy Martira</dc:creator>
  <cp:lastModifiedBy>Alyssa Marquez</cp:lastModifiedBy>
  <cp:revision>17</cp:revision>
  <cp:lastPrinted>2024-03-19T20:06:03Z</cp:lastPrinted>
  <dcterms:created xsi:type="dcterms:W3CDTF">2020-01-22T19:18:44Z</dcterms:created>
  <dcterms:modified xsi:type="dcterms:W3CDTF">2024-03-19T20:06:19Z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0x0101002EFFDE9D98C1A641B0D34D7C05939517</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