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7"/>
  </p:notesMasterIdLst>
  <p:sldIdLst>
    <p:sldId id="256" r:id="rId5"/>
    <p:sldId id="259" r:id="rId6"/>
    <p:sldId id="261" r:id="rId7"/>
    <p:sldId id="258" r:id="rId8"/>
    <p:sldId id="267" r:id="rId9"/>
    <p:sldId id="263" r:id="rId10"/>
    <p:sldId id="262" r:id="rId11"/>
    <p:sldId id="266" r:id="rId12"/>
    <p:sldId id="260" r:id="rId13"/>
    <p:sldId id="268" r:id="rId14"/>
    <p:sldId id="269" r:id="rId15"/>
    <p:sldId id="270" r:id="rId16"/>
  </p:sldIdLst>
  <p:sldSz cx="12192000" cy="6858000"/>
  <p:notesSz cx="6858000" cy="9144000"/>
  <p:embeddedFontLst>
    <p:embeddedFont>
      <p:font typeface="Aptos Black" panose="020B0004020202020204" pitchFamily="34" charset="0"/>
      <p:bold r:id="rId18"/>
      <p:boldItalic r:id="rId19"/>
    </p:embeddedFont>
    <p:embeddedFont>
      <p:font typeface="Aptos ExtraBold" panose="020B0004020202020204" pitchFamily="34" charset="0"/>
      <p:bold r:id="rId20"/>
      <p:boldItalic r:id="rId21"/>
    </p:embeddedFont>
    <p:embeddedFont>
      <p:font typeface="Book Antiqua" panose="02040602050305030304" pitchFamily="18" charset="0"/>
      <p:regular r:id="rId22"/>
      <p:bold r:id="rId23"/>
      <p:italic r:id="rId24"/>
      <p:boldItalic r:id="rId25"/>
    </p:embeddedFont>
    <p:embeddedFont>
      <p:font typeface="Daytona Condensed Light" panose="020B0306030503040204" pitchFamily="34" charset="0"/>
      <p:regular r:id="rId26"/>
    </p:embeddedFont>
    <p:embeddedFont>
      <p:font typeface="Georgia" panose="02040502050405020303" pitchFamily="18"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1" roundtripDataSignature="AMtx7mhi0nZQMnOgN1Jf3O89FnT9gZGFC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8A81"/>
    <a:srgbClr val="969890"/>
    <a:srgbClr val="3A3D4B"/>
    <a:srgbClr val="CB9352"/>
    <a:srgbClr val="F7C167"/>
    <a:srgbClr val="C68243"/>
    <a:srgbClr val="A76738"/>
    <a:srgbClr val="FFFBE0"/>
    <a:srgbClr val="367A93"/>
    <a:srgbClr val="3070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0" d="100"/>
          <a:sy n="40" d="100"/>
        </p:scale>
        <p:origin x="1332" y="5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font" Target="fonts/font4.fntdata"/><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font" Target="fonts/font2.fntdata"/><Relationship Id="rId31"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ableStyles" Target="tableStyles.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1" Type="http://schemas.openxmlformats.org/officeDocument/2006/relationships/image" Target="../media/image2.png"/></Relationships>
</file>

<file path=ppt/diagrams/_rels/data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fif"/><Relationship Id="rId1" Type="http://schemas.openxmlformats.org/officeDocument/2006/relationships/image" Target="../media/image3.jpeg"/><Relationship Id="rId4" Type="http://schemas.openxmlformats.org/officeDocument/2006/relationships/image" Target="../media/image6.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fif"/><Relationship Id="rId1" Type="http://schemas.openxmlformats.org/officeDocument/2006/relationships/image" Target="../media/image3.jpeg"/><Relationship Id="rId4"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27C024-9B44-42E5-8D75-F3F467D4F877}"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A1F44F0B-5F1C-4CE8-A7F9-8E4173533C3B}">
      <dgm:prSet phldrT="[Text]" custT="1"/>
      <dgm:spPr/>
      <dgm:t>
        <a:bodyPr/>
        <a:lstStyle/>
        <a:p>
          <a:r>
            <a:rPr lang="en-US" sz="9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Develop, review, and propose updates to state special education statutes, rules, policies, and technical assistance</a:t>
          </a:r>
          <a:endParaRPr lang="en-US" sz="900" b="1" dirty="0">
            <a:solidFill>
              <a:schemeClr val="bg2"/>
            </a:solidFill>
          </a:endParaRPr>
        </a:p>
      </dgm:t>
    </dgm:pt>
    <dgm:pt modelId="{04063993-3FAC-4FEE-91D2-B5C38267C783}" type="parTrans" cxnId="{EA44D11F-74A6-4356-8EE5-7F4E5B93CCEC}">
      <dgm:prSet/>
      <dgm:spPr/>
      <dgm:t>
        <a:bodyPr/>
        <a:lstStyle/>
        <a:p>
          <a:endParaRPr lang="en-US"/>
        </a:p>
      </dgm:t>
    </dgm:pt>
    <dgm:pt modelId="{F827AB94-DA6F-43D6-AC41-4C7FEECC6601}" type="sibTrans" cxnId="{EA44D11F-74A6-4356-8EE5-7F4E5B93CCEC}">
      <dgm:prSet/>
      <dgm:spPr/>
      <dgm:t>
        <a:bodyPr/>
        <a:lstStyle/>
        <a:p>
          <a:endParaRPr lang="en-US"/>
        </a:p>
      </dgm:t>
    </dgm:pt>
    <dgm:pt modelId="{5CFB1511-2ADB-4E40-A331-5E5F8C4358A9}">
      <dgm:prSet custT="1"/>
      <dgm:spPr/>
      <dgm:t>
        <a:bodyPr/>
        <a:lstStyle/>
        <a:p>
          <a:r>
            <a:rPr lang="en-US" sz="9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Consult and coordinate with other units of the Department, other state agencies, public post-secondary educational institutions, and key education and community stakeholders on varying special education topics and issues</a:t>
          </a:r>
          <a:endParaRPr lang="en-US" sz="9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gm:t>
    </dgm:pt>
    <dgm:pt modelId="{D513408A-685D-4D17-9B53-69FCAFF1DC5F}" type="parTrans" cxnId="{F69B0388-D666-46CB-A036-3A55A065AC01}">
      <dgm:prSet/>
      <dgm:spPr/>
      <dgm:t>
        <a:bodyPr/>
        <a:lstStyle/>
        <a:p>
          <a:endParaRPr lang="en-US"/>
        </a:p>
      </dgm:t>
    </dgm:pt>
    <dgm:pt modelId="{459C36CE-1472-4C76-A34F-38AC352717B1}" type="sibTrans" cxnId="{F69B0388-D666-46CB-A036-3A55A065AC01}">
      <dgm:prSet/>
      <dgm:spPr/>
      <dgm:t>
        <a:bodyPr/>
        <a:lstStyle/>
        <a:p>
          <a:endParaRPr lang="en-US"/>
        </a:p>
      </dgm:t>
    </dgm:pt>
    <dgm:pt modelId="{6E6BAB05-7C64-4242-A367-D5F961699994}">
      <dgm:prSet custT="1"/>
      <dgm:spPr/>
      <dgm:t>
        <a:bodyPr/>
        <a:lstStyle/>
        <a:p>
          <a:r>
            <a:rPr lang="en-US" sz="9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Coordinate with school districts and public post-secondary education institutions to develop and provide training and professional development to licensed school employees</a:t>
          </a:r>
          <a:endParaRPr lang="en-US" sz="9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gm:t>
    </dgm:pt>
    <dgm:pt modelId="{0C7EA2C1-6E6D-4CF3-ADD6-C86031DBECA3}" type="parTrans" cxnId="{B5DE0B59-94BB-46C1-8449-FF0E158CAF29}">
      <dgm:prSet/>
      <dgm:spPr/>
      <dgm:t>
        <a:bodyPr/>
        <a:lstStyle/>
        <a:p>
          <a:endParaRPr lang="en-US"/>
        </a:p>
      </dgm:t>
    </dgm:pt>
    <dgm:pt modelId="{7F29D541-2897-4B03-957B-591549C651A4}" type="sibTrans" cxnId="{B5DE0B59-94BB-46C1-8449-FF0E158CAF29}">
      <dgm:prSet/>
      <dgm:spPr/>
      <dgm:t>
        <a:bodyPr/>
        <a:lstStyle/>
        <a:p>
          <a:endParaRPr lang="en-US"/>
        </a:p>
      </dgm:t>
    </dgm:pt>
    <dgm:pt modelId="{B181C6BC-3FF2-4CCA-BF4A-50F01B4D61A5}">
      <dgm:prSet custT="1"/>
      <dgm:spPr/>
      <dgm:t>
        <a:bodyPr/>
        <a:lstStyle/>
        <a:p>
          <a:r>
            <a:rPr lang="en-US" sz="9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Provide technical assistance and recommendations to school districts and public schools to implement evidence- and research-based programs and services that are culturally and linguistically responsive</a:t>
          </a:r>
          <a:endParaRPr lang="en-US" sz="9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gm:t>
    </dgm:pt>
    <dgm:pt modelId="{E14EA664-6852-429C-8C06-CDDC855EE8A7}" type="parTrans" cxnId="{B906C1BB-9AAC-4C15-963B-82B189094C40}">
      <dgm:prSet/>
      <dgm:spPr/>
      <dgm:t>
        <a:bodyPr/>
        <a:lstStyle/>
        <a:p>
          <a:endParaRPr lang="en-US"/>
        </a:p>
      </dgm:t>
    </dgm:pt>
    <dgm:pt modelId="{59DB0ED6-76BE-4A89-8C1A-0C10F9F023A3}" type="sibTrans" cxnId="{B906C1BB-9AAC-4C15-963B-82B189094C40}">
      <dgm:prSet/>
      <dgm:spPr/>
      <dgm:t>
        <a:bodyPr/>
        <a:lstStyle/>
        <a:p>
          <a:endParaRPr lang="en-US"/>
        </a:p>
      </dgm:t>
    </dgm:pt>
    <dgm:pt modelId="{D11F5151-35D2-4012-B14B-2DE813270235}">
      <dgm:prSet custT="1"/>
      <dgm:spPr/>
      <dgm:t>
        <a:bodyPr/>
        <a:lstStyle/>
        <a:p>
          <a:r>
            <a:rPr lang="en-US" sz="9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Conduct activities to promote the recruitment and retention of qualified special education practitioners</a:t>
          </a:r>
          <a:endParaRPr lang="en-US" sz="9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gm:t>
    </dgm:pt>
    <dgm:pt modelId="{908D1B31-676F-49B3-AB77-8FBD904FFC3E}" type="parTrans" cxnId="{CD768B2E-9B72-4C12-9412-7EA51A599685}">
      <dgm:prSet/>
      <dgm:spPr/>
      <dgm:t>
        <a:bodyPr/>
        <a:lstStyle/>
        <a:p>
          <a:endParaRPr lang="en-US"/>
        </a:p>
      </dgm:t>
    </dgm:pt>
    <dgm:pt modelId="{F92524C1-AB96-4D9A-B190-FA51C08E1F18}" type="sibTrans" cxnId="{CD768B2E-9B72-4C12-9412-7EA51A599685}">
      <dgm:prSet/>
      <dgm:spPr/>
      <dgm:t>
        <a:bodyPr/>
        <a:lstStyle/>
        <a:p>
          <a:endParaRPr lang="en-US"/>
        </a:p>
      </dgm:t>
    </dgm:pt>
    <dgm:pt modelId="{4A6A673F-A9DC-4AFD-8FA6-DBE3AA387AA2}">
      <dgm:prSet custT="1"/>
      <dgm:spPr/>
      <dgm:t>
        <a:bodyPr/>
        <a:lstStyle/>
        <a:p>
          <a:r>
            <a:rPr lang="en-US" sz="9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Solicit input regarding delivery of special education services in the State from various stakeholders</a:t>
          </a:r>
          <a:endParaRPr lang="en-US" sz="900" b="1" dirty="0">
            <a:solidFill>
              <a:schemeClr val="bg2"/>
            </a:solidFill>
          </a:endParaRPr>
        </a:p>
      </dgm:t>
    </dgm:pt>
    <dgm:pt modelId="{CFF49437-930B-4079-B330-A5B70B3E8140}" type="parTrans" cxnId="{B4AD4D44-5A67-457D-A9BB-EA63C3232E3E}">
      <dgm:prSet/>
      <dgm:spPr/>
      <dgm:t>
        <a:bodyPr/>
        <a:lstStyle/>
        <a:p>
          <a:endParaRPr lang="en-US"/>
        </a:p>
      </dgm:t>
    </dgm:pt>
    <dgm:pt modelId="{59996D29-4DA0-41DA-8575-7F35B2A4A6FD}" type="sibTrans" cxnId="{B4AD4D44-5A67-457D-A9BB-EA63C3232E3E}">
      <dgm:prSet/>
      <dgm:spPr/>
      <dgm:t>
        <a:bodyPr/>
        <a:lstStyle/>
        <a:p>
          <a:endParaRPr lang="en-US"/>
        </a:p>
      </dgm:t>
    </dgm:pt>
    <dgm:pt modelId="{69B7A8A8-D5F4-4008-AFA5-2F2B2E5AD42A}">
      <dgm:prSet phldrT="[Text]" custT="1"/>
      <dgm:spPr/>
      <dgm:t>
        <a:bodyPr/>
        <a:lstStyle/>
        <a:p>
          <a:r>
            <a:rPr lang="en-US" sz="9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Oversee and enforce the compliance with the IDEA and any state law pertaining to special education</a:t>
          </a:r>
          <a:endParaRPr lang="en-US" sz="900" b="1" dirty="0">
            <a:solidFill>
              <a:schemeClr val="bg2"/>
            </a:solidFill>
          </a:endParaRPr>
        </a:p>
      </dgm:t>
    </dgm:pt>
    <dgm:pt modelId="{5C83FFF6-13D1-4F50-B3AD-2440A565CF9D}" type="parTrans" cxnId="{BA0FC1F4-275E-4D19-90C7-267B1A29F9E0}">
      <dgm:prSet/>
      <dgm:spPr/>
      <dgm:t>
        <a:bodyPr/>
        <a:lstStyle/>
        <a:p>
          <a:endParaRPr lang="en-US"/>
        </a:p>
      </dgm:t>
    </dgm:pt>
    <dgm:pt modelId="{01D1ABBB-3CEA-48C0-A7BF-439C0A809590}" type="sibTrans" cxnId="{BA0FC1F4-275E-4D19-90C7-267B1A29F9E0}">
      <dgm:prSet/>
      <dgm:spPr/>
      <dgm:t>
        <a:bodyPr/>
        <a:lstStyle/>
        <a:p>
          <a:endParaRPr lang="en-US"/>
        </a:p>
      </dgm:t>
    </dgm:pt>
    <dgm:pt modelId="{2B80BB65-000D-43AF-A4AD-EB629CD8673F}">
      <dgm:prSet custT="1"/>
      <dgm:spPr/>
      <dgm:t>
        <a:bodyPr/>
        <a:lstStyle/>
        <a:p>
          <a:r>
            <a:rPr lang="en-US" sz="9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Collect statewide data on varying aspects of special education within the state</a:t>
          </a:r>
          <a:endParaRPr lang="en-US" sz="9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gm:t>
    </dgm:pt>
    <dgm:pt modelId="{81F48669-A204-4223-B540-8C0F85AC95EC}" type="parTrans" cxnId="{564FADCF-73DF-4396-B807-E4FB42583691}">
      <dgm:prSet/>
      <dgm:spPr/>
      <dgm:t>
        <a:bodyPr/>
        <a:lstStyle/>
        <a:p>
          <a:endParaRPr lang="en-US"/>
        </a:p>
      </dgm:t>
    </dgm:pt>
    <dgm:pt modelId="{A143AEE6-1FEC-4B95-8EDD-C9B96802A75E}" type="sibTrans" cxnId="{564FADCF-73DF-4396-B807-E4FB42583691}">
      <dgm:prSet/>
      <dgm:spPr/>
      <dgm:t>
        <a:bodyPr/>
        <a:lstStyle/>
        <a:p>
          <a:endParaRPr lang="en-US"/>
        </a:p>
      </dgm:t>
    </dgm:pt>
    <dgm:pt modelId="{DC5DCEB0-DA4F-45C5-8E17-F04ED87E6577}">
      <dgm:prSet custT="1"/>
      <dgm:spPr/>
      <dgm:t>
        <a:bodyPr/>
        <a:lstStyle/>
        <a:p>
          <a:r>
            <a:rPr lang="en-US" sz="9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Monitor spending of state and federal funds for special education programs</a:t>
          </a:r>
          <a:endParaRPr lang="en-US" sz="900" b="1" dirty="0">
            <a:solidFill>
              <a:schemeClr val="bg2"/>
            </a:solidFill>
          </a:endParaRPr>
        </a:p>
      </dgm:t>
    </dgm:pt>
    <dgm:pt modelId="{1B7166E5-2F27-4621-800B-4AA70FB333FF}" type="parTrans" cxnId="{CD818707-ACEA-46D1-A1B4-2410037815C5}">
      <dgm:prSet/>
      <dgm:spPr/>
      <dgm:t>
        <a:bodyPr/>
        <a:lstStyle/>
        <a:p>
          <a:endParaRPr lang="en-US"/>
        </a:p>
      </dgm:t>
    </dgm:pt>
    <dgm:pt modelId="{4044431F-B76E-4084-A996-497F8A900391}" type="sibTrans" cxnId="{CD818707-ACEA-46D1-A1B4-2410037815C5}">
      <dgm:prSet/>
      <dgm:spPr/>
      <dgm:t>
        <a:bodyPr/>
        <a:lstStyle/>
        <a:p>
          <a:endParaRPr lang="en-US"/>
        </a:p>
      </dgm:t>
    </dgm:pt>
    <dgm:pt modelId="{B9D725E2-DD71-4A2C-97D4-806AB637468D}">
      <dgm:prSet custT="1"/>
      <dgm:spPr/>
      <dgm:t>
        <a:bodyPr/>
        <a:lstStyle/>
        <a:p>
          <a:r>
            <a:rPr lang="en-US" sz="9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Develop and annually update a state plan for students with disabilities</a:t>
          </a:r>
          <a:endParaRPr lang="en-US" sz="9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gm:t>
    </dgm:pt>
    <dgm:pt modelId="{385A67FF-F0C6-4309-8D66-7F93F3462DFF}" type="parTrans" cxnId="{7E3BC6B8-6EFE-43B0-B49A-214DE75AFB1F}">
      <dgm:prSet/>
      <dgm:spPr/>
      <dgm:t>
        <a:bodyPr/>
        <a:lstStyle/>
        <a:p>
          <a:endParaRPr lang="en-US"/>
        </a:p>
      </dgm:t>
    </dgm:pt>
    <dgm:pt modelId="{5335FAE6-E3D8-4965-88C2-C0846CAABEF0}" type="sibTrans" cxnId="{7E3BC6B8-6EFE-43B0-B49A-214DE75AFB1F}">
      <dgm:prSet/>
      <dgm:spPr/>
      <dgm:t>
        <a:bodyPr/>
        <a:lstStyle/>
        <a:p>
          <a:endParaRPr lang="en-US"/>
        </a:p>
      </dgm:t>
    </dgm:pt>
    <dgm:pt modelId="{16FCC325-1D63-42E8-98F5-9A464A3D9056}" type="pres">
      <dgm:prSet presAssocID="{5B27C024-9B44-42E5-8D75-F3F467D4F877}" presName="Name0" presStyleCnt="0">
        <dgm:presLayoutVars>
          <dgm:dir/>
          <dgm:resizeHandles val="exact"/>
        </dgm:presLayoutVars>
      </dgm:prSet>
      <dgm:spPr/>
    </dgm:pt>
    <dgm:pt modelId="{78DD5430-9FBA-4D01-9EF1-DF59538EF30A}" type="pres">
      <dgm:prSet presAssocID="{A1F44F0B-5F1C-4CE8-A7F9-8E4173533C3B}" presName="composite" presStyleCnt="0"/>
      <dgm:spPr/>
    </dgm:pt>
    <dgm:pt modelId="{D9771A81-FFA0-45B4-AF94-0E1A98E984AF}" type="pres">
      <dgm:prSet presAssocID="{A1F44F0B-5F1C-4CE8-A7F9-8E4173533C3B}" presName="rect1" presStyleLbl="trAlignAcc1" presStyleIdx="0" presStyleCnt="10">
        <dgm:presLayoutVars>
          <dgm:bulletEnabled val="1"/>
        </dgm:presLayoutVars>
      </dgm:prSet>
      <dgm:spPr/>
    </dgm:pt>
    <dgm:pt modelId="{6339B3DD-6671-41DC-A877-74CD45F01505}" type="pres">
      <dgm:prSet presAssocID="{A1F44F0B-5F1C-4CE8-A7F9-8E4173533C3B}" presName="rect2" presStyleLbl="fgImgPlace1" presStyleIdx="0"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0CAE926F-643D-4A94-B166-F1CCACF01D1C}" type="pres">
      <dgm:prSet presAssocID="{F827AB94-DA6F-43D6-AC41-4C7FEECC6601}" presName="sibTrans" presStyleCnt="0"/>
      <dgm:spPr/>
    </dgm:pt>
    <dgm:pt modelId="{5789B22D-7C30-4EF2-A9E5-A777ECB1E054}" type="pres">
      <dgm:prSet presAssocID="{5CFB1511-2ADB-4E40-A331-5E5F8C4358A9}" presName="composite" presStyleCnt="0"/>
      <dgm:spPr/>
    </dgm:pt>
    <dgm:pt modelId="{11F1AA8C-639D-4E8F-AAF2-265F6AE5646F}" type="pres">
      <dgm:prSet presAssocID="{5CFB1511-2ADB-4E40-A331-5E5F8C4358A9}" presName="rect1" presStyleLbl="trAlignAcc1" presStyleIdx="1" presStyleCnt="10">
        <dgm:presLayoutVars>
          <dgm:bulletEnabled val="1"/>
        </dgm:presLayoutVars>
      </dgm:prSet>
      <dgm:spPr/>
    </dgm:pt>
    <dgm:pt modelId="{5AF0B6BF-C910-4C10-B8E5-0189F7F0FB78}" type="pres">
      <dgm:prSet presAssocID="{5CFB1511-2ADB-4E40-A331-5E5F8C4358A9}" presName="rect2" presStyleLbl="fgImgPlace1" presStyleIdx="1"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D1891F2F-3735-4BB5-8088-72D3B0AB8B53}" type="pres">
      <dgm:prSet presAssocID="{459C36CE-1472-4C76-A34F-38AC352717B1}" presName="sibTrans" presStyleCnt="0"/>
      <dgm:spPr/>
    </dgm:pt>
    <dgm:pt modelId="{BAB5F357-7795-4CF6-8F78-D7530EF4872B}" type="pres">
      <dgm:prSet presAssocID="{6E6BAB05-7C64-4242-A367-D5F961699994}" presName="composite" presStyleCnt="0"/>
      <dgm:spPr/>
    </dgm:pt>
    <dgm:pt modelId="{4B11CF4F-38E4-4D3C-B39A-7EE8C18EFF32}" type="pres">
      <dgm:prSet presAssocID="{6E6BAB05-7C64-4242-A367-D5F961699994}" presName="rect1" presStyleLbl="trAlignAcc1" presStyleIdx="2" presStyleCnt="10">
        <dgm:presLayoutVars>
          <dgm:bulletEnabled val="1"/>
        </dgm:presLayoutVars>
      </dgm:prSet>
      <dgm:spPr/>
    </dgm:pt>
    <dgm:pt modelId="{B64C2B63-2D18-4326-BFC4-9C6F7E2040C1}" type="pres">
      <dgm:prSet presAssocID="{6E6BAB05-7C64-4242-A367-D5F961699994}" presName="rect2" presStyleLbl="fgImgPlace1" presStyleIdx="2"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A351C9A8-A70D-4233-B0E9-85C9E931EBC7}" type="pres">
      <dgm:prSet presAssocID="{7F29D541-2897-4B03-957B-591549C651A4}" presName="sibTrans" presStyleCnt="0"/>
      <dgm:spPr/>
    </dgm:pt>
    <dgm:pt modelId="{24BCA1B0-5331-4A4C-B5A4-0E6DD1263529}" type="pres">
      <dgm:prSet presAssocID="{B181C6BC-3FF2-4CCA-BF4A-50F01B4D61A5}" presName="composite" presStyleCnt="0"/>
      <dgm:spPr/>
    </dgm:pt>
    <dgm:pt modelId="{35C61938-4537-4895-A5A1-57C95B2E1270}" type="pres">
      <dgm:prSet presAssocID="{B181C6BC-3FF2-4CCA-BF4A-50F01B4D61A5}" presName="rect1" presStyleLbl="trAlignAcc1" presStyleIdx="3" presStyleCnt="10">
        <dgm:presLayoutVars>
          <dgm:bulletEnabled val="1"/>
        </dgm:presLayoutVars>
      </dgm:prSet>
      <dgm:spPr/>
    </dgm:pt>
    <dgm:pt modelId="{5581CEFC-C7CA-4E89-AAD9-879FA912D0E7}" type="pres">
      <dgm:prSet presAssocID="{B181C6BC-3FF2-4CCA-BF4A-50F01B4D61A5}" presName="rect2" presStyleLbl="fgImgPlace1" presStyleIdx="3"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37FA3FD3-DEA6-45FA-BB15-5F16D3569CCC}" type="pres">
      <dgm:prSet presAssocID="{59DB0ED6-76BE-4A89-8C1A-0C10F9F023A3}" presName="sibTrans" presStyleCnt="0"/>
      <dgm:spPr/>
    </dgm:pt>
    <dgm:pt modelId="{FD2857A4-9A6D-4070-8686-671F3DBB7F5F}" type="pres">
      <dgm:prSet presAssocID="{D11F5151-35D2-4012-B14B-2DE813270235}" presName="composite" presStyleCnt="0"/>
      <dgm:spPr/>
    </dgm:pt>
    <dgm:pt modelId="{3D429B63-A696-46CB-B115-13A15CCF6827}" type="pres">
      <dgm:prSet presAssocID="{D11F5151-35D2-4012-B14B-2DE813270235}" presName="rect1" presStyleLbl="trAlignAcc1" presStyleIdx="4" presStyleCnt="10">
        <dgm:presLayoutVars>
          <dgm:bulletEnabled val="1"/>
        </dgm:presLayoutVars>
      </dgm:prSet>
      <dgm:spPr/>
    </dgm:pt>
    <dgm:pt modelId="{B5F5BB00-7670-432C-8B5F-D4CB8B7C7691}" type="pres">
      <dgm:prSet presAssocID="{D11F5151-35D2-4012-B14B-2DE813270235}" presName="rect2" presStyleLbl="fgImgPlace1" presStyleIdx="4"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965F62DD-BE2A-431A-AA1C-69035C7A84CD}" type="pres">
      <dgm:prSet presAssocID="{F92524C1-AB96-4D9A-B190-FA51C08E1F18}" presName="sibTrans" presStyleCnt="0"/>
      <dgm:spPr/>
    </dgm:pt>
    <dgm:pt modelId="{B80EC346-AFD4-4983-BA7B-196EE5C094DF}" type="pres">
      <dgm:prSet presAssocID="{4A6A673F-A9DC-4AFD-8FA6-DBE3AA387AA2}" presName="composite" presStyleCnt="0"/>
      <dgm:spPr/>
    </dgm:pt>
    <dgm:pt modelId="{6B89616D-4B32-4A90-B902-088FE6ED00F7}" type="pres">
      <dgm:prSet presAssocID="{4A6A673F-A9DC-4AFD-8FA6-DBE3AA387AA2}" presName="rect1" presStyleLbl="trAlignAcc1" presStyleIdx="5" presStyleCnt="10">
        <dgm:presLayoutVars>
          <dgm:bulletEnabled val="1"/>
        </dgm:presLayoutVars>
      </dgm:prSet>
      <dgm:spPr/>
    </dgm:pt>
    <dgm:pt modelId="{710B8157-4E9C-43C2-B7A5-83BD8E6F4CB5}" type="pres">
      <dgm:prSet presAssocID="{4A6A673F-A9DC-4AFD-8FA6-DBE3AA387AA2}" presName="rect2" presStyleLbl="fgImgPlace1" presStyleIdx="5"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BF897F3E-45F4-48D5-8202-7CC5B9C08C12}" type="pres">
      <dgm:prSet presAssocID="{59996D29-4DA0-41DA-8575-7F35B2A4A6FD}" presName="sibTrans" presStyleCnt="0"/>
      <dgm:spPr/>
    </dgm:pt>
    <dgm:pt modelId="{013F36A6-319D-4BE6-9BCF-60B52BD0D56A}" type="pres">
      <dgm:prSet presAssocID="{69B7A8A8-D5F4-4008-AFA5-2F2B2E5AD42A}" presName="composite" presStyleCnt="0"/>
      <dgm:spPr/>
    </dgm:pt>
    <dgm:pt modelId="{0A36A97B-E0A0-481B-96E2-D8AB2F6772C8}" type="pres">
      <dgm:prSet presAssocID="{69B7A8A8-D5F4-4008-AFA5-2F2B2E5AD42A}" presName="rect1" presStyleLbl="trAlignAcc1" presStyleIdx="6" presStyleCnt="10">
        <dgm:presLayoutVars>
          <dgm:bulletEnabled val="1"/>
        </dgm:presLayoutVars>
      </dgm:prSet>
      <dgm:spPr/>
    </dgm:pt>
    <dgm:pt modelId="{EA90F528-39A6-47EE-9356-4A1555050725}" type="pres">
      <dgm:prSet presAssocID="{69B7A8A8-D5F4-4008-AFA5-2F2B2E5AD42A}" presName="rect2" presStyleLbl="fgImgPlace1" presStyleIdx="6"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861DEAE6-EC4B-48EB-AB72-9C2FE649B1D1}" type="pres">
      <dgm:prSet presAssocID="{01D1ABBB-3CEA-48C0-A7BF-439C0A809590}" presName="sibTrans" presStyleCnt="0"/>
      <dgm:spPr/>
    </dgm:pt>
    <dgm:pt modelId="{294C68EC-6A54-4DA2-A37E-A6CF5FAAF27F}" type="pres">
      <dgm:prSet presAssocID="{2B80BB65-000D-43AF-A4AD-EB629CD8673F}" presName="composite" presStyleCnt="0"/>
      <dgm:spPr/>
    </dgm:pt>
    <dgm:pt modelId="{C3F84F40-3AB2-4818-8FA2-D11EB56BAED3}" type="pres">
      <dgm:prSet presAssocID="{2B80BB65-000D-43AF-A4AD-EB629CD8673F}" presName="rect1" presStyleLbl="trAlignAcc1" presStyleIdx="7" presStyleCnt="10">
        <dgm:presLayoutVars>
          <dgm:bulletEnabled val="1"/>
        </dgm:presLayoutVars>
      </dgm:prSet>
      <dgm:spPr/>
    </dgm:pt>
    <dgm:pt modelId="{D21B83AE-4833-41AC-A7D4-FCB3AB11310B}" type="pres">
      <dgm:prSet presAssocID="{2B80BB65-000D-43AF-A4AD-EB629CD8673F}" presName="rect2" presStyleLbl="fgImgPlace1" presStyleIdx="7"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F2DA351A-0D5E-4E4B-8D1D-CDB661066C8F}" type="pres">
      <dgm:prSet presAssocID="{A143AEE6-1FEC-4B95-8EDD-C9B96802A75E}" presName="sibTrans" presStyleCnt="0"/>
      <dgm:spPr/>
    </dgm:pt>
    <dgm:pt modelId="{DBF647F9-BA0C-4AE3-8833-2C0CEB4136C7}" type="pres">
      <dgm:prSet presAssocID="{DC5DCEB0-DA4F-45C5-8E17-F04ED87E6577}" presName="composite" presStyleCnt="0"/>
      <dgm:spPr/>
    </dgm:pt>
    <dgm:pt modelId="{1987DE13-7F7C-4A64-B9A6-FCEC58EF35E9}" type="pres">
      <dgm:prSet presAssocID="{DC5DCEB0-DA4F-45C5-8E17-F04ED87E6577}" presName="rect1" presStyleLbl="trAlignAcc1" presStyleIdx="8" presStyleCnt="10">
        <dgm:presLayoutVars>
          <dgm:bulletEnabled val="1"/>
        </dgm:presLayoutVars>
      </dgm:prSet>
      <dgm:spPr/>
    </dgm:pt>
    <dgm:pt modelId="{044B7755-1BD6-4A8D-8E79-60E3F68457F3}" type="pres">
      <dgm:prSet presAssocID="{DC5DCEB0-DA4F-45C5-8E17-F04ED87E6577}" presName="rect2" presStyleLbl="fgImgPlace1" presStyleIdx="8"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4483BAD2-31E9-47C0-8B4F-B6F55992EBCD}" type="pres">
      <dgm:prSet presAssocID="{4044431F-B76E-4084-A996-497F8A900391}" presName="sibTrans" presStyleCnt="0"/>
      <dgm:spPr/>
    </dgm:pt>
    <dgm:pt modelId="{19B96AC0-E2EA-4386-A8CE-E683B1FD1AE0}" type="pres">
      <dgm:prSet presAssocID="{B9D725E2-DD71-4A2C-97D4-806AB637468D}" presName="composite" presStyleCnt="0"/>
      <dgm:spPr/>
    </dgm:pt>
    <dgm:pt modelId="{6F1C0E9F-7E29-4CAC-8454-9A7B17931861}" type="pres">
      <dgm:prSet presAssocID="{B9D725E2-DD71-4A2C-97D4-806AB637468D}" presName="rect1" presStyleLbl="trAlignAcc1" presStyleIdx="9" presStyleCnt="10">
        <dgm:presLayoutVars>
          <dgm:bulletEnabled val="1"/>
        </dgm:presLayoutVars>
      </dgm:prSet>
      <dgm:spPr/>
    </dgm:pt>
    <dgm:pt modelId="{D85671A5-C6EB-4AAD-8F08-57525CBFE711}" type="pres">
      <dgm:prSet presAssocID="{B9D725E2-DD71-4A2C-97D4-806AB637468D}" presName="rect2" presStyleLbl="fgImgPlace1" presStyleIdx="9"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Lst>
  <dgm:cxnLst>
    <dgm:cxn modelId="{CD818707-ACEA-46D1-A1B4-2410037815C5}" srcId="{5B27C024-9B44-42E5-8D75-F3F467D4F877}" destId="{DC5DCEB0-DA4F-45C5-8E17-F04ED87E6577}" srcOrd="8" destOrd="0" parTransId="{1B7166E5-2F27-4621-800B-4AA70FB333FF}" sibTransId="{4044431F-B76E-4084-A996-497F8A900391}"/>
    <dgm:cxn modelId="{B66F1B09-C738-4528-9C3F-29BE02B30E31}" type="presOf" srcId="{2B80BB65-000D-43AF-A4AD-EB629CD8673F}" destId="{C3F84F40-3AB2-4818-8FA2-D11EB56BAED3}" srcOrd="0" destOrd="0" presId="urn:microsoft.com/office/officeart/2008/layout/PictureStrips"/>
    <dgm:cxn modelId="{9A034509-2690-4E77-8C9E-9267A38B6B9D}" type="presOf" srcId="{69B7A8A8-D5F4-4008-AFA5-2F2B2E5AD42A}" destId="{0A36A97B-E0A0-481B-96E2-D8AB2F6772C8}" srcOrd="0" destOrd="0" presId="urn:microsoft.com/office/officeart/2008/layout/PictureStrips"/>
    <dgm:cxn modelId="{B326780A-0111-422E-860E-DB8CC42335A1}" type="presOf" srcId="{B181C6BC-3FF2-4CCA-BF4A-50F01B4D61A5}" destId="{35C61938-4537-4895-A5A1-57C95B2E1270}" srcOrd="0" destOrd="0" presId="urn:microsoft.com/office/officeart/2008/layout/PictureStrips"/>
    <dgm:cxn modelId="{EA44D11F-74A6-4356-8EE5-7F4E5B93CCEC}" srcId="{5B27C024-9B44-42E5-8D75-F3F467D4F877}" destId="{A1F44F0B-5F1C-4CE8-A7F9-8E4173533C3B}" srcOrd="0" destOrd="0" parTransId="{04063993-3FAC-4FEE-91D2-B5C38267C783}" sibTransId="{F827AB94-DA6F-43D6-AC41-4C7FEECC6601}"/>
    <dgm:cxn modelId="{CD768B2E-9B72-4C12-9412-7EA51A599685}" srcId="{5B27C024-9B44-42E5-8D75-F3F467D4F877}" destId="{D11F5151-35D2-4012-B14B-2DE813270235}" srcOrd="4" destOrd="0" parTransId="{908D1B31-676F-49B3-AB77-8FBD904FFC3E}" sibTransId="{F92524C1-AB96-4D9A-B190-FA51C08E1F18}"/>
    <dgm:cxn modelId="{2F11A643-1296-4BA3-8990-9BEBE5558BCA}" type="presOf" srcId="{4A6A673F-A9DC-4AFD-8FA6-DBE3AA387AA2}" destId="{6B89616D-4B32-4A90-B902-088FE6ED00F7}" srcOrd="0" destOrd="0" presId="urn:microsoft.com/office/officeart/2008/layout/PictureStrips"/>
    <dgm:cxn modelId="{B4AD4D44-5A67-457D-A9BB-EA63C3232E3E}" srcId="{5B27C024-9B44-42E5-8D75-F3F467D4F877}" destId="{4A6A673F-A9DC-4AFD-8FA6-DBE3AA387AA2}" srcOrd="5" destOrd="0" parTransId="{CFF49437-930B-4079-B330-A5B70B3E8140}" sibTransId="{59996D29-4DA0-41DA-8575-7F35B2A4A6FD}"/>
    <dgm:cxn modelId="{D0C0D44B-A645-4547-BE13-81EFC7838DDC}" type="presOf" srcId="{5CFB1511-2ADB-4E40-A331-5E5F8C4358A9}" destId="{11F1AA8C-639D-4E8F-AAF2-265F6AE5646F}" srcOrd="0" destOrd="0" presId="urn:microsoft.com/office/officeart/2008/layout/PictureStrips"/>
    <dgm:cxn modelId="{649FAC6C-9364-4349-877F-3F777F6B737A}" type="presOf" srcId="{DC5DCEB0-DA4F-45C5-8E17-F04ED87E6577}" destId="{1987DE13-7F7C-4A64-B9A6-FCEC58EF35E9}" srcOrd="0" destOrd="0" presId="urn:microsoft.com/office/officeart/2008/layout/PictureStrips"/>
    <dgm:cxn modelId="{014EA34E-1821-4EC9-956A-D0F41B89E7CA}" type="presOf" srcId="{6E6BAB05-7C64-4242-A367-D5F961699994}" destId="{4B11CF4F-38E4-4D3C-B39A-7EE8C18EFF32}" srcOrd="0" destOrd="0" presId="urn:microsoft.com/office/officeart/2008/layout/PictureStrips"/>
    <dgm:cxn modelId="{AE79FF70-C1F3-46FB-AC1E-183D39C13EA7}" type="presOf" srcId="{5B27C024-9B44-42E5-8D75-F3F467D4F877}" destId="{16FCC325-1D63-42E8-98F5-9A464A3D9056}" srcOrd="0" destOrd="0" presId="urn:microsoft.com/office/officeart/2008/layout/PictureStrips"/>
    <dgm:cxn modelId="{B5DE0B59-94BB-46C1-8449-FF0E158CAF29}" srcId="{5B27C024-9B44-42E5-8D75-F3F467D4F877}" destId="{6E6BAB05-7C64-4242-A367-D5F961699994}" srcOrd="2" destOrd="0" parTransId="{0C7EA2C1-6E6D-4CF3-ADD6-C86031DBECA3}" sibTransId="{7F29D541-2897-4B03-957B-591549C651A4}"/>
    <dgm:cxn modelId="{F69B0388-D666-46CB-A036-3A55A065AC01}" srcId="{5B27C024-9B44-42E5-8D75-F3F467D4F877}" destId="{5CFB1511-2ADB-4E40-A331-5E5F8C4358A9}" srcOrd="1" destOrd="0" parTransId="{D513408A-685D-4D17-9B53-69FCAFF1DC5F}" sibTransId="{459C36CE-1472-4C76-A34F-38AC352717B1}"/>
    <dgm:cxn modelId="{7E3BC6B8-6EFE-43B0-B49A-214DE75AFB1F}" srcId="{5B27C024-9B44-42E5-8D75-F3F467D4F877}" destId="{B9D725E2-DD71-4A2C-97D4-806AB637468D}" srcOrd="9" destOrd="0" parTransId="{385A67FF-F0C6-4309-8D66-7F93F3462DFF}" sibTransId="{5335FAE6-E3D8-4965-88C2-C0846CAABEF0}"/>
    <dgm:cxn modelId="{7B5EF4B9-ABD0-4FD3-98F0-EC3C762820D6}" type="presOf" srcId="{D11F5151-35D2-4012-B14B-2DE813270235}" destId="{3D429B63-A696-46CB-B115-13A15CCF6827}" srcOrd="0" destOrd="0" presId="urn:microsoft.com/office/officeart/2008/layout/PictureStrips"/>
    <dgm:cxn modelId="{B906C1BB-9AAC-4C15-963B-82B189094C40}" srcId="{5B27C024-9B44-42E5-8D75-F3F467D4F877}" destId="{B181C6BC-3FF2-4CCA-BF4A-50F01B4D61A5}" srcOrd="3" destOrd="0" parTransId="{E14EA664-6852-429C-8C06-CDDC855EE8A7}" sibTransId="{59DB0ED6-76BE-4A89-8C1A-0C10F9F023A3}"/>
    <dgm:cxn modelId="{705F69CF-2954-4F75-983B-97270F38BB43}" type="presOf" srcId="{A1F44F0B-5F1C-4CE8-A7F9-8E4173533C3B}" destId="{D9771A81-FFA0-45B4-AF94-0E1A98E984AF}" srcOrd="0" destOrd="0" presId="urn:microsoft.com/office/officeart/2008/layout/PictureStrips"/>
    <dgm:cxn modelId="{564FADCF-73DF-4396-B807-E4FB42583691}" srcId="{5B27C024-9B44-42E5-8D75-F3F467D4F877}" destId="{2B80BB65-000D-43AF-A4AD-EB629CD8673F}" srcOrd="7" destOrd="0" parTransId="{81F48669-A204-4223-B540-8C0F85AC95EC}" sibTransId="{A143AEE6-1FEC-4B95-8EDD-C9B96802A75E}"/>
    <dgm:cxn modelId="{04DDE5DD-8333-4017-BF7E-6B7033086E29}" type="presOf" srcId="{B9D725E2-DD71-4A2C-97D4-806AB637468D}" destId="{6F1C0E9F-7E29-4CAC-8454-9A7B17931861}" srcOrd="0" destOrd="0" presId="urn:microsoft.com/office/officeart/2008/layout/PictureStrips"/>
    <dgm:cxn modelId="{BA0FC1F4-275E-4D19-90C7-267B1A29F9E0}" srcId="{5B27C024-9B44-42E5-8D75-F3F467D4F877}" destId="{69B7A8A8-D5F4-4008-AFA5-2F2B2E5AD42A}" srcOrd="6" destOrd="0" parTransId="{5C83FFF6-13D1-4F50-B3AD-2440A565CF9D}" sibTransId="{01D1ABBB-3CEA-48C0-A7BF-439C0A809590}"/>
    <dgm:cxn modelId="{7D738D2A-C157-424C-AD7A-C1D88D800389}" type="presParOf" srcId="{16FCC325-1D63-42E8-98F5-9A464A3D9056}" destId="{78DD5430-9FBA-4D01-9EF1-DF59538EF30A}" srcOrd="0" destOrd="0" presId="urn:microsoft.com/office/officeart/2008/layout/PictureStrips"/>
    <dgm:cxn modelId="{334C06DE-2841-4514-928C-7E8B7D18AB41}" type="presParOf" srcId="{78DD5430-9FBA-4D01-9EF1-DF59538EF30A}" destId="{D9771A81-FFA0-45B4-AF94-0E1A98E984AF}" srcOrd="0" destOrd="0" presId="urn:microsoft.com/office/officeart/2008/layout/PictureStrips"/>
    <dgm:cxn modelId="{1A07CB85-BB27-495B-ACC9-A6A7B40C9E97}" type="presParOf" srcId="{78DD5430-9FBA-4D01-9EF1-DF59538EF30A}" destId="{6339B3DD-6671-41DC-A877-74CD45F01505}" srcOrd="1" destOrd="0" presId="urn:microsoft.com/office/officeart/2008/layout/PictureStrips"/>
    <dgm:cxn modelId="{A7639F9F-5ED6-4392-BC65-F8038069F718}" type="presParOf" srcId="{16FCC325-1D63-42E8-98F5-9A464A3D9056}" destId="{0CAE926F-643D-4A94-B166-F1CCACF01D1C}" srcOrd="1" destOrd="0" presId="urn:microsoft.com/office/officeart/2008/layout/PictureStrips"/>
    <dgm:cxn modelId="{8447904C-00E8-4375-A175-E84A9CF54E48}" type="presParOf" srcId="{16FCC325-1D63-42E8-98F5-9A464A3D9056}" destId="{5789B22D-7C30-4EF2-A9E5-A777ECB1E054}" srcOrd="2" destOrd="0" presId="urn:microsoft.com/office/officeart/2008/layout/PictureStrips"/>
    <dgm:cxn modelId="{8EE0181F-5537-4E0A-8DA8-18F99B615207}" type="presParOf" srcId="{5789B22D-7C30-4EF2-A9E5-A777ECB1E054}" destId="{11F1AA8C-639D-4E8F-AAF2-265F6AE5646F}" srcOrd="0" destOrd="0" presId="urn:microsoft.com/office/officeart/2008/layout/PictureStrips"/>
    <dgm:cxn modelId="{64A8C262-A176-4013-B3FB-09958CF7B494}" type="presParOf" srcId="{5789B22D-7C30-4EF2-A9E5-A777ECB1E054}" destId="{5AF0B6BF-C910-4C10-B8E5-0189F7F0FB78}" srcOrd="1" destOrd="0" presId="urn:microsoft.com/office/officeart/2008/layout/PictureStrips"/>
    <dgm:cxn modelId="{CD5B083E-2B55-4336-9762-88DB2EE26FCB}" type="presParOf" srcId="{16FCC325-1D63-42E8-98F5-9A464A3D9056}" destId="{D1891F2F-3735-4BB5-8088-72D3B0AB8B53}" srcOrd="3" destOrd="0" presId="urn:microsoft.com/office/officeart/2008/layout/PictureStrips"/>
    <dgm:cxn modelId="{F6873275-FD21-4182-9844-8C9390237619}" type="presParOf" srcId="{16FCC325-1D63-42E8-98F5-9A464A3D9056}" destId="{BAB5F357-7795-4CF6-8F78-D7530EF4872B}" srcOrd="4" destOrd="0" presId="urn:microsoft.com/office/officeart/2008/layout/PictureStrips"/>
    <dgm:cxn modelId="{0994DA8B-8A28-4ED4-83B4-DA109C37A975}" type="presParOf" srcId="{BAB5F357-7795-4CF6-8F78-D7530EF4872B}" destId="{4B11CF4F-38E4-4D3C-B39A-7EE8C18EFF32}" srcOrd="0" destOrd="0" presId="urn:microsoft.com/office/officeart/2008/layout/PictureStrips"/>
    <dgm:cxn modelId="{5252F1F9-7550-43DC-A616-297D45361C10}" type="presParOf" srcId="{BAB5F357-7795-4CF6-8F78-D7530EF4872B}" destId="{B64C2B63-2D18-4326-BFC4-9C6F7E2040C1}" srcOrd="1" destOrd="0" presId="urn:microsoft.com/office/officeart/2008/layout/PictureStrips"/>
    <dgm:cxn modelId="{716690C9-9C8C-4881-ACB3-2EEF55A279ED}" type="presParOf" srcId="{16FCC325-1D63-42E8-98F5-9A464A3D9056}" destId="{A351C9A8-A70D-4233-B0E9-85C9E931EBC7}" srcOrd="5" destOrd="0" presId="urn:microsoft.com/office/officeart/2008/layout/PictureStrips"/>
    <dgm:cxn modelId="{7E1A6065-C421-4237-A261-0D6F905F5FF4}" type="presParOf" srcId="{16FCC325-1D63-42E8-98F5-9A464A3D9056}" destId="{24BCA1B0-5331-4A4C-B5A4-0E6DD1263529}" srcOrd="6" destOrd="0" presId="urn:microsoft.com/office/officeart/2008/layout/PictureStrips"/>
    <dgm:cxn modelId="{74F677EC-E00A-422F-9A68-5D53E5A4A129}" type="presParOf" srcId="{24BCA1B0-5331-4A4C-B5A4-0E6DD1263529}" destId="{35C61938-4537-4895-A5A1-57C95B2E1270}" srcOrd="0" destOrd="0" presId="urn:microsoft.com/office/officeart/2008/layout/PictureStrips"/>
    <dgm:cxn modelId="{3D638734-B509-46F7-B58B-215A33D93256}" type="presParOf" srcId="{24BCA1B0-5331-4A4C-B5A4-0E6DD1263529}" destId="{5581CEFC-C7CA-4E89-AAD9-879FA912D0E7}" srcOrd="1" destOrd="0" presId="urn:microsoft.com/office/officeart/2008/layout/PictureStrips"/>
    <dgm:cxn modelId="{50AF44EF-4791-4BD3-8596-CD5419430F5C}" type="presParOf" srcId="{16FCC325-1D63-42E8-98F5-9A464A3D9056}" destId="{37FA3FD3-DEA6-45FA-BB15-5F16D3569CCC}" srcOrd="7" destOrd="0" presId="urn:microsoft.com/office/officeart/2008/layout/PictureStrips"/>
    <dgm:cxn modelId="{4193B92D-15F3-4509-91E4-D39D3432F5BB}" type="presParOf" srcId="{16FCC325-1D63-42E8-98F5-9A464A3D9056}" destId="{FD2857A4-9A6D-4070-8686-671F3DBB7F5F}" srcOrd="8" destOrd="0" presId="urn:microsoft.com/office/officeart/2008/layout/PictureStrips"/>
    <dgm:cxn modelId="{FF5CE79E-ECDC-4D63-906F-163A566EBC4B}" type="presParOf" srcId="{FD2857A4-9A6D-4070-8686-671F3DBB7F5F}" destId="{3D429B63-A696-46CB-B115-13A15CCF6827}" srcOrd="0" destOrd="0" presId="urn:microsoft.com/office/officeart/2008/layout/PictureStrips"/>
    <dgm:cxn modelId="{F2776669-F1F5-4042-B471-0A2434E16B6A}" type="presParOf" srcId="{FD2857A4-9A6D-4070-8686-671F3DBB7F5F}" destId="{B5F5BB00-7670-432C-8B5F-D4CB8B7C7691}" srcOrd="1" destOrd="0" presId="urn:microsoft.com/office/officeart/2008/layout/PictureStrips"/>
    <dgm:cxn modelId="{1E7187C5-2CDA-45DB-9DF7-7E382D50DCB6}" type="presParOf" srcId="{16FCC325-1D63-42E8-98F5-9A464A3D9056}" destId="{965F62DD-BE2A-431A-AA1C-69035C7A84CD}" srcOrd="9" destOrd="0" presId="urn:microsoft.com/office/officeart/2008/layout/PictureStrips"/>
    <dgm:cxn modelId="{6C962643-074C-4F46-9CC7-0D72CAAF92F7}" type="presParOf" srcId="{16FCC325-1D63-42E8-98F5-9A464A3D9056}" destId="{B80EC346-AFD4-4983-BA7B-196EE5C094DF}" srcOrd="10" destOrd="0" presId="urn:microsoft.com/office/officeart/2008/layout/PictureStrips"/>
    <dgm:cxn modelId="{19E92EF9-6DF2-415C-940C-D18698977A91}" type="presParOf" srcId="{B80EC346-AFD4-4983-BA7B-196EE5C094DF}" destId="{6B89616D-4B32-4A90-B902-088FE6ED00F7}" srcOrd="0" destOrd="0" presId="urn:microsoft.com/office/officeart/2008/layout/PictureStrips"/>
    <dgm:cxn modelId="{4676EC90-DB6E-459D-BDFF-49AEDFA61823}" type="presParOf" srcId="{B80EC346-AFD4-4983-BA7B-196EE5C094DF}" destId="{710B8157-4E9C-43C2-B7A5-83BD8E6F4CB5}" srcOrd="1" destOrd="0" presId="urn:microsoft.com/office/officeart/2008/layout/PictureStrips"/>
    <dgm:cxn modelId="{940D673F-C13E-4E03-838F-D9B5337326AF}" type="presParOf" srcId="{16FCC325-1D63-42E8-98F5-9A464A3D9056}" destId="{BF897F3E-45F4-48D5-8202-7CC5B9C08C12}" srcOrd="11" destOrd="0" presId="urn:microsoft.com/office/officeart/2008/layout/PictureStrips"/>
    <dgm:cxn modelId="{87C53CFA-A8F4-4372-BDE6-4F4A2874B6E8}" type="presParOf" srcId="{16FCC325-1D63-42E8-98F5-9A464A3D9056}" destId="{013F36A6-319D-4BE6-9BCF-60B52BD0D56A}" srcOrd="12" destOrd="0" presId="urn:microsoft.com/office/officeart/2008/layout/PictureStrips"/>
    <dgm:cxn modelId="{AF0BFC1D-6CB6-453E-89B6-BA9DEC4E43F7}" type="presParOf" srcId="{013F36A6-319D-4BE6-9BCF-60B52BD0D56A}" destId="{0A36A97B-E0A0-481B-96E2-D8AB2F6772C8}" srcOrd="0" destOrd="0" presId="urn:microsoft.com/office/officeart/2008/layout/PictureStrips"/>
    <dgm:cxn modelId="{F3B3DA8C-9C89-46D1-B723-29B709ADD139}" type="presParOf" srcId="{013F36A6-319D-4BE6-9BCF-60B52BD0D56A}" destId="{EA90F528-39A6-47EE-9356-4A1555050725}" srcOrd="1" destOrd="0" presId="urn:microsoft.com/office/officeart/2008/layout/PictureStrips"/>
    <dgm:cxn modelId="{144D3F1F-BD01-450B-9BB0-1D55DF9C6E93}" type="presParOf" srcId="{16FCC325-1D63-42E8-98F5-9A464A3D9056}" destId="{861DEAE6-EC4B-48EB-AB72-9C2FE649B1D1}" srcOrd="13" destOrd="0" presId="urn:microsoft.com/office/officeart/2008/layout/PictureStrips"/>
    <dgm:cxn modelId="{3046722B-26B2-4148-936E-046BDD7A6D7C}" type="presParOf" srcId="{16FCC325-1D63-42E8-98F5-9A464A3D9056}" destId="{294C68EC-6A54-4DA2-A37E-A6CF5FAAF27F}" srcOrd="14" destOrd="0" presId="urn:microsoft.com/office/officeart/2008/layout/PictureStrips"/>
    <dgm:cxn modelId="{DFBF2402-841A-4DCF-AFAD-1985203CBA32}" type="presParOf" srcId="{294C68EC-6A54-4DA2-A37E-A6CF5FAAF27F}" destId="{C3F84F40-3AB2-4818-8FA2-D11EB56BAED3}" srcOrd="0" destOrd="0" presId="urn:microsoft.com/office/officeart/2008/layout/PictureStrips"/>
    <dgm:cxn modelId="{35BF45F4-C708-4D1E-ADBB-C04CF3F5BE17}" type="presParOf" srcId="{294C68EC-6A54-4DA2-A37E-A6CF5FAAF27F}" destId="{D21B83AE-4833-41AC-A7D4-FCB3AB11310B}" srcOrd="1" destOrd="0" presId="urn:microsoft.com/office/officeart/2008/layout/PictureStrips"/>
    <dgm:cxn modelId="{E5465B7F-CFEC-4BF9-89B5-D7C8F63C8C3E}" type="presParOf" srcId="{16FCC325-1D63-42E8-98F5-9A464A3D9056}" destId="{F2DA351A-0D5E-4E4B-8D1D-CDB661066C8F}" srcOrd="15" destOrd="0" presId="urn:microsoft.com/office/officeart/2008/layout/PictureStrips"/>
    <dgm:cxn modelId="{7FF078D4-A776-43B7-881F-4744CE29AC11}" type="presParOf" srcId="{16FCC325-1D63-42E8-98F5-9A464A3D9056}" destId="{DBF647F9-BA0C-4AE3-8833-2C0CEB4136C7}" srcOrd="16" destOrd="0" presId="urn:microsoft.com/office/officeart/2008/layout/PictureStrips"/>
    <dgm:cxn modelId="{FFE363AB-AC1E-495F-912E-7A24759C5B0A}" type="presParOf" srcId="{DBF647F9-BA0C-4AE3-8833-2C0CEB4136C7}" destId="{1987DE13-7F7C-4A64-B9A6-FCEC58EF35E9}" srcOrd="0" destOrd="0" presId="urn:microsoft.com/office/officeart/2008/layout/PictureStrips"/>
    <dgm:cxn modelId="{307194B9-CF98-4CF4-B892-0A16C86287F4}" type="presParOf" srcId="{DBF647F9-BA0C-4AE3-8833-2C0CEB4136C7}" destId="{044B7755-1BD6-4A8D-8E79-60E3F68457F3}" srcOrd="1" destOrd="0" presId="urn:microsoft.com/office/officeart/2008/layout/PictureStrips"/>
    <dgm:cxn modelId="{AE77716A-4DAF-46B3-960D-FCB328FD4937}" type="presParOf" srcId="{16FCC325-1D63-42E8-98F5-9A464A3D9056}" destId="{4483BAD2-31E9-47C0-8B4F-B6F55992EBCD}" srcOrd="17" destOrd="0" presId="urn:microsoft.com/office/officeart/2008/layout/PictureStrips"/>
    <dgm:cxn modelId="{A48E14AF-A097-4F29-A4FD-72D772254B77}" type="presParOf" srcId="{16FCC325-1D63-42E8-98F5-9A464A3D9056}" destId="{19B96AC0-E2EA-4386-A8CE-E683B1FD1AE0}" srcOrd="18" destOrd="0" presId="urn:microsoft.com/office/officeart/2008/layout/PictureStrips"/>
    <dgm:cxn modelId="{C528EAB9-D801-496D-B50A-12D2C8C7B820}" type="presParOf" srcId="{19B96AC0-E2EA-4386-A8CE-E683B1FD1AE0}" destId="{6F1C0E9F-7E29-4CAC-8454-9A7B17931861}" srcOrd="0" destOrd="0" presId="urn:microsoft.com/office/officeart/2008/layout/PictureStrips"/>
    <dgm:cxn modelId="{AA8FF00A-BFDA-4DB5-B1EA-192945DB6AE1}" type="presParOf" srcId="{19B96AC0-E2EA-4386-A8CE-E683B1FD1AE0}" destId="{D85671A5-C6EB-4AAD-8F08-57525CBFE711}"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E5C5B5-A538-42FC-A939-25A165F93C9F}"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CBE2A2B7-D576-415C-ADDC-196834487E91}">
      <dgm:prSet phldrT="[Text]" custT="1"/>
      <dgm:spPr/>
      <dgm:t>
        <a:bodyPr/>
        <a:lstStyle/>
        <a:p>
          <a:r>
            <a:rPr lang="en-US" sz="1200" b="1" dirty="0">
              <a:solidFill>
                <a:schemeClr val="bg2"/>
              </a:solidFill>
            </a:rPr>
            <a:t>Dr. Margaret Cage</a:t>
          </a:r>
        </a:p>
        <a:p>
          <a:r>
            <a:rPr lang="en-US" sz="1000" dirty="0"/>
            <a:t>State Director, OSE</a:t>
          </a:r>
        </a:p>
      </dgm:t>
    </dgm:pt>
    <dgm:pt modelId="{E537705D-A268-4955-8408-7C18A9EE153A}" type="parTrans" cxnId="{7BC7F464-9310-4C84-8F16-A8A6ED568743}">
      <dgm:prSet/>
      <dgm:spPr/>
      <dgm:t>
        <a:bodyPr/>
        <a:lstStyle/>
        <a:p>
          <a:endParaRPr lang="en-US"/>
        </a:p>
      </dgm:t>
    </dgm:pt>
    <dgm:pt modelId="{47F5A607-C749-4E00-B4B6-64FE6F9288F3}" type="sibTrans" cxnId="{7BC7F464-9310-4C84-8F16-A8A6ED568743}">
      <dgm:prSet/>
      <dgm:spPr/>
      <dgm:t>
        <a:bodyPr/>
        <a:lstStyle/>
        <a:p>
          <a:endParaRPr lang="en-US"/>
        </a:p>
      </dgm:t>
    </dgm:pt>
    <dgm:pt modelId="{34E4164A-BFCC-4D32-A791-7A026FB869B5}">
      <dgm:prSet phldrT="[Text]" custT="1"/>
      <dgm:spPr/>
      <dgm:t>
        <a:bodyPr/>
        <a:lstStyle/>
        <a:p>
          <a:r>
            <a:rPr lang="en-US" sz="1200" b="1" dirty="0">
              <a:solidFill>
                <a:schemeClr val="bg2"/>
              </a:solidFill>
            </a:rPr>
            <a:t>Dr. Tyre Jenkins</a:t>
          </a:r>
        </a:p>
        <a:p>
          <a:r>
            <a:rPr lang="en-US" sz="1000" dirty="0"/>
            <a:t>Deputy Director, OSE</a:t>
          </a:r>
        </a:p>
      </dgm:t>
    </dgm:pt>
    <dgm:pt modelId="{94D54F20-DF2F-4828-88B7-2276638263B7}" type="parTrans" cxnId="{DADD236E-D1B1-4E40-BD3F-27464CC594B7}">
      <dgm:prSet/>
      <dgm:spPr/>
      <dgm:t>
        <a:bodyPr/>
        <a:lstStyle/>
        <a:p>
          <a:endParaRPr lang="en-US"/>
        </a:p>
      </dgm:t>
    </dgm:pt>
    <dgm:pt modelId="{3F06A2AA-4D0A-429A-9C1D-9328767F67C2}" type="sibTrans" cxnId="{DADD236E-D1B1-4E40-BD3F-27464CC594B7}">
      <dgm:prSet/>
      <dgm:spPr/>
      <dgm:t>
        <a:bodyPr/>
        <a:lstStyle/>
        <a:p>
          <a:endParaRPr lang="en-US"/>
        </a:p>
      </dgm:t>
    </dgm:pt>
    <dgm:pt modelId="{AE4EE86C-FB31-46EE-A409-E9A077DD132F}">
      <dgm:prSet phldrT="[Text]" custT="1"/>
      <dgm:spPr/>
      <dgm:t>
        <a:bodyPr/>
        <a:lstStyle/>
        <a:p>
          <a:r>
            <a:rPr lang="en-US" sz="1200" b="1" dirty="0">
              <a:solidFill>
                <a:schemeClr val="bg2"/>
              </a:solidFill>
            </a:rPr>
            <a:t>Charlene Marcotte </a:t>
          </a:r>
        </a:p>
        <a:p>
          <a:r>
            <a:rPr lang="en-US" sz="1000" dirty="0"/>
            <a:t>Deputy Director of Data &amp; Finance</a:t>
          </a:r>
        </a:p>
      </dgm:t>
    </dgm:pt>
    <dgm:pt modelId="{B07A04B2-1F11-4FD9-9868-D66DAE17B8F4}" type="parTrans" cxnId="{174EBBB7-E65F-427F-B1DB-740A6076084E}">
      <dgm:prSet/>
      <dgm:spPr/>
      <dgm:t>
        <a:bodyPr/>
        <a:lstStyle/>
        <a:p>
          <a:endParaRPr lang="en-US"/>
        </a:p>
      </dgm:t>
    </dgm:pt>
    <dgm:pt modelId="{36D6917F-70AC-4BC8-956A-03CA61734C18}" type="sibTrans" cxnId="{174EBBB7-E65F-427F-B1DB-740A6076084E}">
      <dgm:prSet/>
      <dgm:spPr/>
      <dgm:t>
        <a:bodyPr/>
        <a:lstStyle/>
        <a:p>
          <a:endParaRPr lang="en-US"/>
        </a:p>
      </dgm:t>
    </dgm:pt>
    <dgm:pt modelId="{E554AF17-5D52-48C7-AB17-26A04AA0633A}">
      <dgm:prSet custT="1"/>
      <dgm:spPr/>
      <dgm:t>
        <a:bodyPr/>
        <a:lstStyle/>
        <a:p>
          <a:r>
            <a:rPr lang="en-US" sz="1200" b="1" dirty="0">
              <a:solidFill>
                <a:schemeClr val="bg2"/>
              </a:solidFill>
            </a:rPr>
            <a:t>Ria Gill </a:t>
          </a:r>
        </a:p>
        <a:p>
          <a:r>
            <a:rPr lang="en-US" sz="1000" dirty="0"/>
            <a:t>Assistant Deputy Director, OSE</a:t>
          </a:r>
        </a:p>
      </dgm:t>
    </dgm:pt>
    <dgm:pt modelId="{7D4A42F4-5382-4DE3-83A5-E114C455258D}" type="parTrans" cxnId="{8096C2F1-41C6-42F4-9FDE-846CB7DA918B}">
      <dgm:prSet/>
      <dgm:spPr/>
      <dgm:t>
        <a:bodyPr/>
        <a:lstStyle/>
        <a:p>
          <a:endParaRPr lang="en-US"/>
        </a:p>
      </dgm:t>
    </dgm:pt>
    <dgm:pt modelId="{4F13AEFB-400E-4F1B-A59C-664F264AC6D3}" type="sibTrans" cxnId="{8096C2F1-41C6-42F4-9FDE-846CB7DA918B}">
      <dgm:prSet/>
      <dgm:spPr/>
      <dgm:t>
        <a:bodyPr/>
        <a:lstStyle/>
        <a:p>
          <a:endParaRPr lang="en-US"/>
        </a:p>
      </dgm:t>
    </dgm:pt>
    <dgm:pt modelId="{3B8D6853-9DF7-4028-84DD-326BB3A4B456}" type="pres">
      <dgm:prSet presAssocID="{7CE5C5B5-A538-42FC-A939-25A165F93C9F}" presName="Name0" presStyleCnt="0">
        <dgm:presLayoutVars>
          <dgm:dir/>
          <dgm:resizeHandles val="exact"/>
        </dgm:presLayoutVars>
      </dgm:prSet>
      <dgm:spPr/>
    </dgm:pt>
    <dgm:pt modelId="{302038C1-4EBC-48D1-9B6F-D8B08D54005D}" type="pres">
      <dgm:prSet presAssocID="{CBE2A2B7-D576-415C-ADDC-196834487E91}" presName="composite" presStyleCnt="0"/>
      <dgm:spPr/>
    </dgm:pt>
    <dgm:pt modelId="{C5B75B21-0E1D-4F8F-8805-AD0EB1DF51DD}" type="pres">
      <dgm:prSet presAssocID="{CBE2A2B7-D576-415C-ADDC-196834487E91}" presName="rect1" presStyleLbl="trAlignAcc1" presStyleIdx="0" presStyleCnt="4" custScaleY="87668">
        <dgm:presLayoutVars>
          <dgm:bulletEnabled val="1"/>
        </dgm:presLayoutVars>
      </dgm:prSet>
      <dgm:spPr/>
    </dgm:pt>
    <dgm:pt modelId="{35D35E97-5F4A-4720-BCCD-2C503F138F72}" type="pres">
      <dgm:prSet presAssocID="{CBE2A2B7-D576-415C-ADDC-196834487E91}" presName="rect2" presStyleLbl="fgImgPlace1" presStyleIdx="0" presStyleCnt="4" custScaleX="122779"/>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E2E0177D-B3F5-49B7-A62E-813106A3C8D6}" type="pres">
      <dgm:prSet presAssocID="{47F5A607-C749-4E00-B4B6-64FE6F9288F3}" presName="sibTrans" presStyleCnt="0"/>
      <dgm:spPr/>
    </dgm:pt>
    <dgm:pt modelId="{73FCA56F-CAB7-43B8-A658-E36C54AE6D9C}" type="pres">
      <dgm:prSet presAssocID="{34E4164A-BFCC-4D32-A791-7A026FB869B5}" presName="composite" presStyleCnt="0"/>
      <dgm:spPr/>
    </dgm:pt>
    <dgm:pt modelId="{2F5C926D-9B27-4587-AE94-2325AA1B9C6C}" type="pres">
      <dgm:prSet presAssocID="{34E4164A-BFCC-4D32-A791-7A026FB869B5}" presName="rect1" presStyleLbl="trAlignAcc1" presStyleIdx="1" presStyleCnt="4" custScaleY="94587">
        <dgm:presLayoutVars>
          <dgm:bulletEnabled val="1"/>
        </dgm:presLayoutVars>
      </dgm:prSet>
      <dgm:spPr/>
    </dgm:pt>
    <dgm:pt modelId="{44ACD19B-ABCF-47C2-B825-E02F8519709A}" type="pres">
      <dgm:prSet presAssocID="{34E4164A-BFCC-4D32-A791-7A026FB869B5}" presName="rect2" presStyleLbl="fgImgPlace1" presStyleIdx="1" presStyleCnt="4" custScaleX="125799"/>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pt>
    <dgm:pt modelId="{0F2B511E-2A0D-4D62-8384-21D643BFAB17}" type="pres">
      <dgm:prSet presAssocID="{3F06A2AA-4D0A-429A-9C1D-9328767F67C2}" presName="sibTrans" presStyleCnt="0"/>
      <dgm:spPr/>
    </dgm:pt>
    <dgm:pt modelId="{BB2CFEA7-8462-4336-BD91-D87ED9960DF5}" type="pres">
      <dgm:prSet presAssocID="{AE4EE86C-FB31-46EE-A409-E9A077DD132F}" presName="composite" presStyleCnt="0"/>
      <dgm:spPr/>
    </dgm:pt>
    <dgm:pt modelId="{89587D0B-E30F-49AB-A552-7FE827CDCC4E}" type="pres">
      <dgm:prSet presAssocID="{AE4EE86C-FB31-46EE-A409-E9A077DD132F}" presName="rect1" presStyleLbl="trAlignAcc1" presStyleIdx="2" presStyleCnt="4">
        <dgm:presLayoutVars>
          <dgm:bulletEnabled val="1"/>
        </dgm:presLayoutVars>
      </dgm:prSet>
      <dgm:spPr/>
    </dgm:pt>
    <dgm:pt modelId="{C5B16F94-1EE0-4D74-968D-75BE808BFB43}" type="pres">
      <dgm:prSet presAssocID="{AE4EE86C-FB31-46EE-A409-E9A077DD132F}" presName="rect2" presStyleLbl="fgImgPlace1" presStyleIdx="2" presStyleCnt="4" custScaleX="109584" custScaleY="108632"/>
      <dgm:spPr>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dgm:spPr>
    </dgm:pt>
    <dgm:pt modelId="{50D439AD-ED21-46F2-8C29-7E87E1AA2578}" type="pres">
      <dgm:prSet presAssocID="{36D6917F-70AC-4BC8-956A-03CA61734C18}" presName="sibTrans" presStyleCnt="0"/>
      <dgm:spPr/>
    </dgm:pt>
    <dgm:pt modelId="{6754EF6E-FB09-4762-BCB6-A515212ED271}" type="pres">
      <dgm:prSet presAssocID="{E554AF17-5D52-48C7-AB17-26A04AA0633A}" presName="composite" presStyleCnt="0"/>
      <dgm:spPr/>
    </dgm:pt>
    <dgm:pt modelId="{3893348C-2B84-459D-880D-334959A0E118}" type="pres">
      <dgm:prSet presAssocID="{E554AF17-5D52-48C7-AB17-26A04AA0633A}" presName="rect1" presStyleLbl="trAlignAcc1" presStyleIdx="3" presStyleCnt="4">
        <dgm:presLayoutVars>
          <dgm:bulletEnabled val="1"/>
        </dgm:presLayoutVars>
      </dgm:prSet>
      <dgm:spPr/>
    </dgm:pt>
    <dgm:pt modelId="{AA668E24-98C0-420C-BF7C-391B4E77F2F3}" type="pres">
      <dgm:prSet presAssocID="{E554AF17-5D52-48C7-AB17-26A04AA0633A}" presName="rect2" presStyleLbl="fgImgPlace1" presStyleIdx="3" presStyleCnt="4" custScaleX="112720"/>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Lst>
  <dgm:cxnLst>
    <dgm:cxn modelId="{5F94E914-9D32-41C2-901D-48474390F082}" type="presOf" srcId="{E554AF17-5D52-48C7-AB17-26A04AA0633A}" destId="{3893348C-2B84-459D-880D-334959A0E118}" srcOrd="0" destOrd="0" presId="urn:microsoft.com/office/officeart/2008/layout/PictureStrips"/>
    <dgm:cxn modelId="{7BC7F464-9310-4C84-8F16-A8A6ED568743}" srcId="{7CE5C5B5-A538-42FC-A939-25A165F93C9F}" destId="{CBE2A2B7-D576-415C-ADDC-196834487E91}" srcOrd="0" destOrd="0" parTransId="{E537705D-A268-4955-8408-7C18A9EE153A}" sibTransId="{47F5A607-C749-4E00-B4B6-64FE6F9288F3}"/>
    <dgm:cxn modelId="{DADD236E-D1B1-4E40-BD3F-27464CC594B7}" srcId="{7CE5C5B5-A538-42FC-A939-25A165F93C9F}" destId="{34E4164A-BFCC-4D32-A791-7A026FB869B5}" srcOrd="1" destOrd="0" parTransId="{94D54F20-DF2F-4828-88B7-2276638263B7}" sibTransId="{3F06A2AA-4D0A-429A-9C1D-9328767F67C2}"/>
    <dgm:cxn modelId="{698DF058-B44E-4FC8-BB4C-3895DEEDDAB2}" type="presOf" srcId="{AE4EE86C-FB31-46EE-A409-E9A077DD132F}" destId="{89587D0B-E30F-49AB-A552-7FE827CDCC4E}" srcOrd="0" destOrd="0" presId="urn:microsoft.com/office/officeart/2008/layout/PictureStrips"/>
    <dgm:cxn modelId="{174EBBB7-E65F-427F-B1DB-740A6076084E}" srcId="{7CE5C5B5-A538-42FC-A939-25A165F93C9F}" destId="{AE4EE86C-FB31-46EE-A409-E9A077DD132F}" srcOrd="2" destOrd="0" parTransId="{B07A04B2-1F11-4FD9-9868-D66DAE17B8F4}" sibTransId="{36D6917F-70AC-4BC8-956A-03CA61734C18}"/>
    <dgm:cxn modelId="{E2FB2FBB-875B-45FB-9F7F-914BE6848758}" type="presOf" srcId="{7CE5C5B5-A538-42FC-A939-25A165F93C9F}" destId="{3B8D6853-9DF7-4028-84DD-326BB3A4B456}" srcOrd="0" destOrd="0" presId="urn:microsoft.com/office/officeart/2008/layout/PictureStrips"/>
    <dgm:cxn modelId="{3AD4C4C2-8934-4722-8AED-6E5D92695F9D}" type="presOf" srcId="{34E4164A-BFCC-4D32-A791-7A026FB869B5}" destId="{2F5C926D-9B27-4587-AE94-2325AA1B9C6C}" srcOrd="0" destOrd="0" presId="urn:microsoft.com/office/officeart/2008/layout/PictureStrips"/>
    <dgm:cxn modelId="{26EDB2C8-C0BF-46EF-AC9D-C1BD16DFAB94}" type="presOf" srcId="{CBE2A2B7-D576-415C-ADDC-196834487E91}" destId="{C5B75B21-0E1D-4F8F-8805-AD0EB1DF51DD}" srcOrd="0" destOrd="0" presId="urn:microsoft.com/office/officeart/2008/layout/PictureStrips"/>
    <dgm:cxn modelId="{8096C2F1-41C6-42F4-9FDE-846CB7DA918B}" srcId="{7CE5C5B5-A538-42FC-A939-25A165F93C9F}" destId="{E554AF17-5D52-48C7-AB17-26A04AA0633A}" srcOrd="3" destOrd="0" parTransId="{7D4A42F4-5382-4DE3-83A5-E114C455258D}" sibTransId="{4F13AEFB-400E-4F1B-A59C-664F264AC6D3}"/>
    <dgm:cxn modelId="{0B508676-E093-4213-958F-086B28300460}" type="presParOf" srcId="{3B8D6853-9DF7-4028-84DD-326BB3A4B456}" destId="{302038C1-4EBC-48D1-9B6F-D8B08D54005D}" srcOrd="0" destOrd="0" presId="urn:microsoft.com/office/officeart/2008/layout/PictureStrips"/>
    <dgm:cxn modelId="{D0ECE18F-CCB7-48B5-8122-B2E3F63DBE38}" type="presParOf" srcId="{302038C1-4EBC-48D1-9B6F-D8B08D54005D}" destId="{C5B75B21-0E1D-4F8F-8805-AD0EB1DF51DD}" srcOrd="0" destOrd="0" presId="urn:microsoft.com/office/officeart/2008/layout/PictureStrips"/>
    <dgm:cxn modelId="{2F6F4673-39FE-402F-B1C8-06D15740BAE5}" type="presParOf" srcId="{302038C1-4EBC-48D1-9B6F-D8B08D54005D}" destId="{35D35E97-5F4A-4720-BCCD-2C503F138F72}" srcOrd="1" destOrd="0" presId="urn:microsoft.com/office/officeart/2008/layout/PictureStrips"/>
    <dgm:cxn modelId="{89B02B5A-42AE-4E1E-8A02-544AB6A67EBE}" type="presParOf" srcId="{3B8D6853-9DF7-4028-84DD-326BB3A4B456}" destId="{E2E0177D-B3F5-49B7-A62E-813106A3C8D6}" srcOrd="1" destOrd="0" presId="urn:microsoft.com/office/officeart/2008/layout/PictureStrips"/>
    <dgm:cxn modelId="{822A6E55-12DB-4CBC-BB9C-B5496880112D}" type="presParOf" srcId="{3B8D6853-9DF7-4028-84DD-326BB3A4B456}" destId="{73FCA56F-CAB7-43B8-A658-E36C54AE6D9C}" srcOrd="2" destOrd="0" presId="urn:microsoft.com/office/officeart/2008/layout/PictureStrips"/>
    <dgm:cxn modelId="{5A218AA7-7B9E-441E-A245-4AFD83C22363}" type="presParOf" srcId="{73FCA56F-CAB7-43B8-A658-E36C54AE6D9C}" destId="{2F5C926D-9B27-4587-AE94-2325AA1B9C6C}" srcOrd="0" destOrd="0" presId="urn:microsoft.com/office/officeart/2008/layout/PictureStrips"/>
    <dgm:cxn modelId="{0FD600C3-EB64-4BE2-BFE6-469433918088}" type="presParOf" srcId="{73FCA56F-CAB7-43B8-A658-E36C54AE6D9C}" destId="{44ACD19B-ABCF-47C2-B825-E02F8519709A}" srcOrd="1" destOrd="0" presId="urn:microsoft.com/office/officeart/2008/layout/PictureStrips"/>
    <dgm:cxn modelId="{E1B8805E-604A-4982-88C7-ADA263239687}" type="presParOf" srcId="{3B8D6853-9DF7-4028-84DD-326BB3A4B456}" destId="{0F2B511E-2A0D-4D62-8384-21D643BFAB17}" srcOrd="3" destOrd="0" presId="urn:microsoft.com/office/officeart/2008/layout/PictureStrips"/>
    <dgm:cxn modelId="{809C0669-198A-4182-9F29-7F92B47CD0EC}" type="presParOf" srcId="{3B8D6853-9DF7-4028-84DD-326BB3A4B456}" destId="{BB2CFEA7-8462-4336-BD91-D87ED9960DF5}" srcOrd="4" destOrd="0" presId="urn:microsoft.com/office/officeart/2008/layout/PictureStrips"/>
    <dgm:cxn modelId="{D5B333BC-C58D-496A-B6D4-510BAF52503F}" type="presParOf" srcId="{BB2CFEA7-8462-4336-BD91-D87ED9960DF5}" destId="{89587D0B-E30F-49AB-A552-7FE827CDCC4E}" srcOrd="0" destOrd="0" presId="urn:microsoft.com/office/officeart/2008/layout/PictureStrips"/>
    <dgm:cxn modelId="{C2783462-BA9B-4674-9EBD-13FC687977B1}" type="presParOf" srcId="{BB2CFEA7-8462-4336-BD91-D87ED9960DF5}" destId="{C5B16F94-1EE0-4D74-968D-75BE808BFB43}" srcOrd="1" destOrd="0" presId="urn:microsoft.com/office/officeart/2008/layout/PictureStrips"/>
    <dgm:cxn modelId="{7A8CC673-0788-49C7-A5B8-5FA1BEDE0FF9}" type="presParOf" srcId="{3B8D6853-9DF7-4028-84DD-326BB3A4B456}" destId="{50D439AD-ED21-46F2-8C29-7E87E1AA2578}" srcOrd="5" destOrd="0" presId="urn:microsoft.com/office/officeart/2008/layout/PictureStrips"/>
    <dgm:cxn modelId="{A244B5DB-BA7C-4272-BF2B-4AEA772849CD}" type="presParOf" srcId="{3B8D6853-9DF7-4028-84DD-326BB3A4B456}" destId="{6754EF6E-FB09-4762-BCB6-A515212ED271}" srcOrd="6" destOrd="0" presId="urn:microsoft.com/office/officeart/2008/layout/PictureStrips"/>
    <dgm:cxn modelId="{3DA1F7A2-798B-4602-880A-38CFD62A665A}" type="presParOf" srcId="{6754EF6E-FB09-4762-BCB6-A515212ED271}" destId="{3893348C-2B84-459D-880D-334959A0E118}" srcOrd="0" destOrd="0" presId="urn:microsoft.com/office/officeart/2008/layout/PictureStrips"/>
    <dgm:cxn modelId="{F6DBB90C-7236-42D3-B229-633B6945086B}" type="presParOf" srcId="{6754EF6E-FB09-4762-BCB6-A515212ED271}" destId="{AA668E24-98C0-420C-BF7C-391B4E77F2F3}" srcOrd="1" destOrd="0" presId="urn:microsoft.com/office/officeart/2008/layout/PictureStrip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771A81-FFA0-45B4-AF94-0E1A98E984AF}">
      <dsp:nvSpPr>
        <dsp:cNvPr id="0" name=""/>
        <dsp:cNvSpPr/>
      </dsp:nvSpPr>
      <dsp:spPr>
        <a:xfrm>
          <a:off x="564985" y="376690"/>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Develop, review, and propose updates to state special education statutes, rules, policies, and technical assistance</a:t>
          </a:r>
          <a:endParaRPr lang="en-US" sz="900" b="1" kern="1200" dirty="0">
            <a:solidFill>
              <a:schemeClr val="bg2"/>
            </a:solidFill>
          </a:endParaRPr>
        </a:p>
      </dsp:txBody>
      <dsp:txXfrm>
        <a:off x="564985" y="376690"/>
        <a:ext cx="2517888" cy="786840"/>
      </dsp:txXfrm>
    </dsp:sp>
    <dsp:sp modelId="{6339B3DD-6671-41DC-A877-74CD45F01505}">
      <dsp:nvSpPr>
        <dsp:cNvPr id="0" name=""/>
        <dsp:cNvSpPr/>
      </dsp:nvSpPr>
      <dsp:spPr>
        <a:xfrm>
          <a:off x="460073" y="263035"/>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F1AA8C-639D-4E8F-AAF2-265F6AE5646F}">
      <dsp:nvSpPr>
        <dsp:cNvPr id="0" name=""/>
        <dsp:cNvSpPr/>
      </dsp:nvSpPr>
      <dsp:spPr>
        <a:xfrm>
          <a:off x="3409072" y="376690"/>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Consult and coordinate with other units of the Department, other state agencies, public post-secondary educational institutions, and key education and community stakeholders on varying special education topics and issues</a:t>
          </a:r>
          <a:endParaRPr lang="en-US" sz="900" b="1" kern="12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sp:txBody>
      <dsp:txXfrm>
        <a:off x="3409072" y="376690"/>
        <a:ext cx="2517888" cy="786840"/>
      </dsp:txXfrm>
    </dsp:sp>
    <dsp:sp modelId="{5AF0B6BF-C910-4C10-B8E5-0189F7F0FB78}">
      <dsp:nvSpPr>
        <dsp:cNvPr id="0" name=""/>
        <dsp:cNvSpPr/>
      </dsp:nvSpPr>
      <dsp:spPr>
        <a:xfrm>
          <a:off x="3304160" y="263035"/>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11CF4F-38E4-4D3C-B39A-7EE8C18EFF32}">
      <dsp:nvSpPr>
        <dsp:cNvPr id="0" name=""/>
        <dsp:cNvSpPr/>
      </dsp:nvSpPr>
      <dsp:spPr>
        <a:xfrm>
          <a:off x="564985" y="1367235"/>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Coordinate with school districts and public post-secondary education institutions to develop and provide training and professional development to licensed school employees</a:t>
          </a:r>
          <a:endParaRPr lang="en-US" sz="900" b="1" kern="12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sp:txBody>
      <dsp:txXfrm>
        <a:off x="564985" y="1367235"/>
        <a:ext cx="2517888" cy="786840"/>
      </dsp:txXfrm>
    </dsp:sp>
    <dsp:sp modelId="{B64C2B63-2D18-4326-BFC4-9C6F7E2040C1}">
      <dsp:nvSpPr>
        <dsp:cNvPr id="0" name=""/>
        <dsp:cNvSpPr/>
      </dsp:nvSpPr>
      <dsp:spPr>
        <a:xfrm>
          <a:off x="460073" y="1253580"/>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C61938-4537-4895-A5A1-57C95B2E1270}">
      <dsp:nvSpPr>
        <dsp:cNvPr id="0" name=""/>
        <dsp:cNvSpPr/>
      </dsp:nvSpPr>
      <dsp:spPr>
        <a:xfrm>
          <a:off x="3409072" y="1367235"/>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Provide technical assistance and recommendations to school districts and public schools to implement evidence- and research-based programs and services that are culturally and linguistically responsive</a:t>
          </a:r>
          <a:endParaRPr lang="en-US" sz="900" b="1" kern="12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sp:txBody>
      <dsp:txXfrm>
        <a:off x="3409072" y="1367235"/>
        <a:ext cx="2517888" cy="786840"/>
      </dsp:txXfrm>
    </dsp:sp>
    <dsp:sp modelId="{5581CEFC-C7CA-4E89-AAD9-879FA912D0E7}">
      <dsp:nvSpPr>
        <dsp:cNvPr id="0" name=""/>
        <dsp:cNvSpPr/>
      </dsp:nvSpPr>
      <dsp:spPr>
        <a:xfrm>
          <a:off x="3304160" y="1253580"/>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429B63-A696-46CB-B115-13A15CCF6827}">
      <dsp:nvSpPr>
        <dsp:cNvPr id="0" name=""/>
        <dsp:cNvSpPr/>
      </dsp:nvSpPr>
      <dsp:spPr>
        <a:xfrm>
          <a:off x="564985" y="2357779"/>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Conduct activities to promote the recruitment and retention of qualified special education practitioners</a:t>
          </a:r>
          <a:endParaRPr lang="en-US" sz="900" b="1" kern="12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sp:txBody>
      <dsp:txXfrm>
        <a:off x="564985" y="2357779"/>
        <a:ext cx="2517888" cy="786840"/>
      </dsp:txXfrm>
    </dsp:sp>
    <dsp:sp modelId="{B5F5BB00-7670-432C-8B5F-D4CB8B7C7691}">
      <dsp:nvSpPr>
        <dsp:cNvPr id="0" name=""/>
        <dsp:cNvSpPr/>
      </dsp:nvSpPr>
      <dsp:spPr>
        <a:xfrm>
          <a:off x="460073" y="224412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89616D-4B32-4A90-B902-088FE6ED00F7}">
      <dsp:nvSpPr>
        <dsp:cNvPr id="0" name=""/>
        <dsp:cNvSpPr/>
      </dsp:nvSpPr>
      <dsp:spPr>
        <a:xfrm>
          <a:off x="3409072" y="2357779"/>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Solicit input regarding delivery of special education services in the State from various stakeholders</a:t>
          </a:r>
          <a:endParaRPr lang="en-US" sz="900" b="1" kern="1200" dirty="0">
            <a:solidFill>
              <a:schemeClr val="bg2"/>
            </a:solidFill>
          </a:endParaRPr>
        </a:p>
      </dsp:txBody>
      <dsp:txXfrm>
        <a:off x="3409072" y="2357779"/>
        <a:ext cx="2517888" cy="786840"/>
      </dsp:txXfrm>
    </dsp:sp>
    <dsp:sp modelId="{710B8157-4E9C-43C2-B7A5-83BD8E6F4CB5}">
      <dsp:nvSpPr>
        <dsp:cNvPr id="0" name=""/>
        <dsp:cNvSpPr/>
      </dsp:nvSpPr>
      <dsp:spPr>
        <a:xfrm>
          <a:off x="3304160" y="224412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36A97B-E0A0-481B-96E2-D8AB2F6772C8}">
      <dsp:nvSpPr>
        <dsp:cNvPr id="0" name=""/>
        <dsp:cNvSpPr/>
      </dsp:nvSpPr>
      <dsp:spPr>
        <a:xfrm>
          <a:off x="564985" y="3348324"/>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Oversee and enforce the compliance with the IDEA and any state law pertaining to special education</a:t>
          </a:r>
          <a:endParaRPr lang="en-US" sz="900" b="1" kern="1200" dirty="0">
            <a:solidFill>
              <a:schemeClr val="bg2"/>
            </a:solidFill>
          </a:endParaRPr>
        </a:p>
      </dsp:txBody>
      <dsp:txXfrm>
        <a:off x="564985" y="3348324"/>
        <a:ext cx="2517888" cy="786840"/>
      </dsp:txXfrm>
    </dsp:sp>
    <dsp:sp modelId="{EA90F528-39A6-47EE-9356-4A1555050725}">
      <dsp:nvSpPr>
        <dsp:cNvPr id="0" name=""/>
        <dsp:cNvSpPr/>
      </dsp:nvSpPr>
      <dsp:spPr>
        <a:xfrm>
          <a:off x="460073" y="3234669"/>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F84F40-3AB2-4818-8FA2-D11EB56BAED3}">
      <dsp:nvSpPr>
        <dsp:cNvPr id="0" name=""/>
        <dsp:cNvSpPr/>
      </dsp:nvSpPr>
      <dsp:spPr>
        <a:xfrm>
          <a:off x="3409072" y="3348324"/>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Collect statewide data on varying aspects of special education within the state</a:t>
          </a:r>
          <a:endParaRPr lang="en-US" sz="900" b="1" kern="12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sp:txBody>
      <dsp:txXfrm>
        <a:off x="3409072" y="3348324"/>
        <a:ext cx="2517888" cy="786840"/>
      </dsp:txXfrm>
    </dsp:sp>
    <dsp:sp modelId="{D21B83AE-4833-41AC-A7D4-FCB3AB11310B}">
      <dsp:nvSpPr>
        <dsp:cNvPr id="0" name=""/>
        <dsp:cNvSpPr/>
      </dsp:nvSpPr>
      <dsp:spPr>
        <a:xfrm>
          <a:off x="3304160" y="3234669"/>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87DE13-7F7C-4A64-B9A6-FCEC58EF35E9}">
      <dsp:nvSpPr>
        <dsp:cNvPr id="0" name=""/>
        <dsp:cNvSpPr/>
      </dsp:nvSpPr>
      <dsp:spPr>
        <a:xfrm>
          <a:off x="564985" y="4338868"/>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Monitor spending of state and federal funds for special education programs</a:t>
          </a:r>
          <a:endParaRPr lang="en-US" sz="900" b="1" kern="1200" dirty="0">
            <a:solidFill>
              <a:schemeClr val="bg2"/>
            </a:solidFill>
          </a:endParaRPr>
        </a:p>
      </dsp:txBody>
      <dsp:txXfrm>
        <a:off x="564985" y="4338868"/>
        <a:ext cx="2517888" cy="786840"/>
      </dsp:txXfrm>
    </dsp:sp>
    <dsp:sp modelId="{044B7755-1BD6-4A8D-8E79-60E3F68457F3}">
      <dsp:nvSpPr>
        <dsp:cNvPr id="0" name=""/>
        <dsp:cNvSpPr/>
      </dsp:nvSpPr>
      <dsp:spPr>
        <a:xfrm>
          <a:off x="460073" y="422521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1C0E9F-7E29-4CAC-8454-9A7B17931861}">
      <dsp:nvSpPr>
        <dsp:cNvPr id="0" name=""/>
        <dsp:cNvSpPr/>
      </dsp:nvSpPr>
      <dsp:spPr>
        <a:xfrm>
          <a:off x="3409072" y="4338868"/>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Develop and annually update a state plan for students with disabilities</a:t>
          </a:r>
          <a:endParaRPr lang="en-US" sz="900" b="1" kern="12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sp:txBody>
      <dsp:txXfrm>
        <a:off x="3409072" y="4338868"/>
        <a:ext cx="2517888" cy="786840"/>
      </dsp:txXfrm>
    </dsp:sp>
    <dsp:sp modelId="{D85671A5-C6EB-4AAD-8F08-57525CBFE711}">
      <dsp:nvSpPr>
        <dsp:cNvPr id="0" name=""/>
        <dsp:cNvSpPr/>
      </dsp:nvSpPr>
      <dsp:spPr>
        <a:xfrm>
          <a:off x="3304160" y="422521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B75B21-0E1D-4F8F-8805-AD0EB1DF51DD}">
      <dsp:nvSpPr>
        <dsp:cNvPr id="0" name=""/>
        <dsp:cNvSpPr/>
      </dsp:nvSpPr>
      <dsp:spPr>
        <a:xfrm>
          <a:off x="1629025" y="435305"/>
          <a:ext cx="3040379" cy="83294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3547"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dirty="0">
              <a:solidFill>
                <a:schemeClr val="bg2"/>
              </a:solidFill>
            </a:rPr>
            <a:t>Dr. Margaret Cage</a:t>
          </a:r>
        </a:p>
        <a:p>
          <a:pPr marL="0" lvl="0" indent="0" algn="l" defTabSz="533400">
            <a:lnSpc>
              <a:spcPct val="90000"/>
            </a:lnSpc>
            <a:spcBef>
              <a:spcPct val="0"/>
            </a:spcBef>
            <a:spcAft>
              <a:spcPct val="35000"/>
            </a:spcAft>
            <a:buNone/>
          </a:pPr>
          <a:r>
            <a:rPr lang="en-US" sz="1000" kern="1200" dirty="0"/>
            <a:t>State Director, OSE</a:t>
          </a:r>
        </a:p>
      </dsp:txBody>
      <dsp:txXfrm>
        <a:off x="1629025" y="435305"/>
        <a:ext cx="3040379" cy="832949"/>
      </dsp:txXfrm>
    </dsp:sp>
    <dsp:sp modelId="{35D35E97-5F4A-4720-BCCD-2C503F138F72}">
      <dsp:nvSpPr>
        <dsp:cNvPr id="0" name=""/>
        <dsp:cNvSpPr/>
      </dsp:nvSpPr>
      <dsp:spPr>
        <a:xfrm>
          <a:off x="1426593" y="239482"/>
          <a:ext cx="816582" cy="99762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5C926D-9B27-4587-AE94-2325AA1B9C6C}">
      <dsp:nvSpPr>
        <dsp:cNvPr id="0" name=""/>
        <dsp:cNvSpPr/>
      </dsp:nvSpPr>
      <dsp:spPr>
        <a:xfrm>
          <a:off x="1634047" y="1539946"/>
          <a:ext cx="3040379" cy="89868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3547"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dirty="0">
              <a:solidFill>
                <a:schemeClr val="bg2"/>
              </a:solidFill>
            </a:rPr>
            <a:t>Dr. Tyre Jenkins</a:t>
          </a:r>
        </a:p>
        <a:p>
          <a:pPr marL="0" lvl="0" indent="0" algn="l" defTabSz="533400">
            <a:lnSpc>
              <a:spcPct val="90000"/>
            </a:lnSpc>
            <a:spcBef>
              <a:spcPct val="0"/>
            </a:spcBef>
            <a:spcAft>
              <a:spcPct val="35000"/>
            </a:spcAft>
            <a:buNone/>
          </a:pPr>
          <a:r>
            <a:rPr lang="en-US" sz="1000" kern="1200" dirty="0"/>
            <a:t>Deputy Director, OSE</a:t>
          </a:r>
        </a:p>
      </dsp:txBody>
      <dsp:txXfrm>
        <a:off x="1634047" y="1539946"/>
        <a:ext cx="3040379" cy="898688"/>
      </dsp:txXfrm>
    </dsp:sp>
    <dsp:sp modelId="{44ACD19B-ABCF-47C2-B825-E02F8519709A}">
      <dsp:nvSpPr>
        <dsp:cNvPr id="0" name=""/>
        <dsp:cNvSpPr/>
      </dsp:nvSpPr>
      <dsp:spPr>
        <a:xfrm>
          <a:off x="1421572" y="1376991"/>
          <a:ext cx="836667" cy="99762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587D0B-E30F-49AB-A552-7FE827CDCC4E}">
      <dsp:nvSpPr>
        <dsp:cNvPr id="0" name=""/>
        <dsp:cNvSpPr/>
      </dsp:nvSpPr>
      <dsp:spPr>
        <a:xfrm>
          <a:off x="1607086" y="2727667"/>
          <a:ext cx="3040379" cy="95011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3547"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dirty="0">
              <a:solidFill>
                <a:schemeClr val="bg2"/>
              </a:solidFill>
            </a:rPr>
            <a:t>Charlene Marcotte </a:t>
          </a:r>
        </a:p>
        <a:p>
          <a:pPr marL="0" lvl="0" indent="0" algn="l" defTabSz="533400">
            <a:lnSpc>
              <a:spcPct val="90000"/>
            </a:lnSpc>
            <a:spcBef>
              <a:spcPct val="0"/>
            </a:spcBef>
            <a:spcAft>
              <a:spcPct val="35000"/>
            </a:spcAft>
            <a:buNone/>
          </a:pPr>
          <a:r>
            <a:rPr lang="en-US" sz="1000" kern="1200" dirty="0"/>
            <a:t>Deputy Director of Data &amp; Finance</a:t>
          </a:r>
        </a:p>
      </dsp:txBody>
      <dsp:txXfrm>
        <a:off x="1607086" y="2727667"/>
        <a:ext cx="3040379" cy="950118"/>
      </dsp:txXfrm>
    </dsp:sp>
    <dsp:sp modelId="{C5B16F94-1EE0-4D74-968D-75BE808BFB43}">
      <dsp:nvSpPr>
        <dsp:cNvPr id="0" name=""/>
        <dsp:cNvSpPr/>
      </dsp:nvSpPr>
      <dsp:spPr>
        <a:xfrm>
          <a:off x="1448533" y="2547370"/>
          <a:ext cx="728824" cy="108373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93348C-2B84-459D-880D-334959A0E118}">
      <dsp:nvSpPr>
        <dsp:cNvPr id="0" name=""/>
        <dsp:cNvSpPr/>
      </dsp:nvSpPr>
      <dsp:spPr>
        <a:xfrm>
          <a:off x="1614811" y="3923761"/>
          <a:ext cx="3040379" cy="95011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3547"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dirty="0">
              <a:solidFill>
                <a:schemeClr val="bg2"/>
              </a:solidFill>
            </a:rPr>
            <a:t>Ria Gill </a:t>
          </a:r>
        </a:p>
        <a:p>
          <a:pPr marL="0" lvl="0" indent="0" algn="l" defTabSz="533400">
            <a:lnSpc>
              <a:spcPct val="90000"/>
            </a:lnSpc>
            <a:spcBef>
              <a:spcPct val="0"/>
            </a:spcBef>
            <a:spcAft>
              <a:spcPct val="35000"/>
            </a:spcAft>
            <a:buNone/>
          </a:pPr>
          <a:r>
            <a:rPr lang="en-US" sz="1000" kern="1200" dirty="0"/>
            <a:t>Assistant Deputy Director, OSE</a:t>
          </a:r>
        </a:p>
      </dsp:txBody>
      <dsp:txXfrm>
        <a:off x="1614811" y="3923761"/>
        <a:ext cx="3040379" cy="950118"/>
      </dsp:txXfrm>
    </dsp:sp>
    <dsp:sp modelId="{AA668E24-98C0-420C-BF7C-391B4E77F2F3}">
      <dsp:nvSpPr>
        <dsp:cNvPr id="0" name=""/>
        <dsp:cNvSpPr/>
      </dsp:nvSpPr>
      <dsp:spPr>
        <a:xfrm>
          <a:off x="1445829" y="3786521"/>
          <a:ext cx="749681" cy="99762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Book Antiqua"/>
                <a:ea typeface="Book Antiqua"/>
                <a:cs typeface="Book Antiqua"/>
                <a:sym typeface="Book Antiqua"/>
              </a:rPr>
              <a:t>‹#›</a:t>
            </a:fld>
            <a:endParaRPr sz="1200" b="0" i="0" u="none" strike="noStrike" cap="none">
              <a:solidFill>
                <a:schemeClr val="dk1"/>
              </a:solidFill>
              <a:latin typeface="Book Antiqua"/>
              <a:ea typeface="Book Antiqua"/>
              <a:cs typeface="Book Antiqua"/>
              <a:sym typeface="Book Antiqu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Good afternoon and welcome to our First Office Hours!</a:t>
            </a:r>
          </a:p>
          <a:p>
            <a:pPr marL="0" marR="0">
              <a:lnSpc>
                <a:spcPct val="107000"/>
              </a:lnSpc>
              <a:spcBef>
                <a:spcPts val="0"/>
              </a:spcBef>
              <a:spcAft>
                <a:spcPts val="800"/>
              </a:spcAft>
            </a:pPr>
            <a:r>
              <a:rPr lang="en-US" sz="1800" b="1" u="sng" kern="100" dirty="0">
                <a:effectLst/>
                <a:latin typeface="Aptos" panose="020B0004020202020204" pitchFamily="34" charset="0"/>
                <a:ea typeface="Aptos" panose="020B0004020202020204" pitchFamily="34" charset="0"/>
                <a:cs typeface="Times New Roman" panose="02020603050405020304" pitchFamily="18" charset="0"/>
              </a:rPr>
              <a:t>_</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Today’s Office Hours will be for providing updates, technical assistance, professional development, and question answer sessions.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 few housekeeping notes, we will have 10-15 minutes for questions at the end of the presentation. We will be monitoring the chat however all questions will not be answered until the end of all presentations. Slide decks will be accessible on the PED website after each office hour. </a:t>
            </a:r>
          </a:p>
          <a:p>
            <a:pPr marL="0" lvl="0" indent="0" algn="l" rtl="0">
              <a:lnSpc>
                <a:spcPct val="115000"/>
              </a:lnSpc>
              <a:spcBef>
                <a:spcPts val="0"/>
              </a:spcBef>
              <a:spcAft>
                <a:spcPts val="0"/>
              </a:spcAft>
              <a:buClr>
                <a:schemeClr val="dk2"/>
              </a:buClr>
              <a:buSzPts val="1100"/>
              <a:buFont typeface="Arial"/>
              <a:buNone/>
            </a:pPr>
            <a:endParaRPr dirty="0"/>
          </a:p>
        </p:txBody>
      </p:sp>
      <p:sp>
        <p:nvSpPr>
          <p:cNvPr id="101" name="Google Shape;10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Thank you. This contact list is an interactive email slide with today’s presenters highlighted in yellow. As well as the OSE Parent portal, link to OSE Newsletter or if you have questions for OSE.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10</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195031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a:solidFill>
                  <a:srgbClr val="000000"/>
                </a:solidFill>
                <a:effectLst/>
                <a:latin typeface="Times New Roman" panose="02020603050405020304" pitchFamily="18" charset="0"/>
                <a:ea typeface="Times New Roman" panose="02020603050405020304" pitchFamily="18" charset="0"/>
              </a:rPr>
              <a:t>Office hours will be every third Tuesday of the month, 3:30-4:30. Our next Office hours will be April 16</a:t>
            </a:r>
            <a:r>
              <a:rPr lang="en-US" sz="1800" kern="0" baseline="30000" dirty="0">
                <a:solidFill>
                  <a:srgbClr val="000000"/>
                </a:solidFill>
                <a:effectLst/>
                <a:latin typeface="Times New Roman" panose="02020603050405020304" pitchFamily="18" charset="0"/>
                <a:ea typeface="Times New Roman" panose="02020603050405020304" pitchFamily="18" charset="0"/>
              </a:rPr>
              <a:t>th</a:t>
            </a:r>
            <a:r>
              <a:rPr lang="en-US" sz="1800" kern="0" dirty="0">
                <a:solidFill>
                  <a:srgbClr val="000000"/>
                </a:solidFill>
                <a:effectLst/>
                <a:latin typeface="Times New Roman" panose="02020603050405020304" pitchFamily="18" charset="0"/>
                <a:ea typeface="Times New Roman" panose="02020603050405020304" pitchFamily="18" charset="0"/>
              </a:rPr>
              <a:t>. </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11</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985899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a:solidFill>
                  <a:srgbClr val="000000"/>
                </a:solidFill>
                <a:effectLst/>
                <a:latin typeface="Times New Roman" panose="02020603050405020304" pitchFamily="18" charset="0"/>
                <a:ea typeface="Times New Roman" panose="02020603050405020304" pitchFamily="18" charset="0"/>
              </a:rPr>
              <a:t>Now we will open it up for questions. </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12</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115603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6001117d3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16001117d3c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It is my pleasure to introduce The Office of Special Education Leadership. First, Dr. Margaret Cage, Director of The Office of Special Education.</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Dr. Tyre Jenkins, Deputy Director of OSE.</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Charlene Marcotte, Deputy Director of Data &amp; Finance and</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Rita Gill, Assistant Deputy Director of OSE.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To your right, please find the priorities of The Office of Special Education that align with the executive order per Governor Lujan-Grisham. </a:t>
            </a:r>
          </a:p>
          <a:p>
            <a:pPr marL="342900" marR="0" lvl="0" indent="-342900">
              <a:lnSpc>
                <a:spcPct val="107000"/>
              </a:lnSpc>
              <a:spcBef>
                <a:spcPts val="0"/>
              </a:spcBef>
              <a:spcAft>
                <a:spcPts val="0"/>
              </a:spcAft>
              <a:buFont typeface="Times New Roman" panose="02020603050405020304" pitchFamily="18" charset="0"/>
              <a:buChar char="•"/>
              <a:tabLst>
                <a:tab pos="457200" algn="l"/>
              </a:tabLst>
            </a:pPr>
            <a:r>
              <a:rPr lang="en-US" sz="1800" kern="0"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Develop, review, and propose updates to state special education statutes, rules, policies, and technical assistance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804545" marR="0">
              <a:lnSpc>
                <a:spcPct val="107000"/>
              </a:lnSpc>
              <a:spcBef>
                <a:spcPts val="0"/>
              </a:spcBef>
              <a:spcAft>
                <a:spcPts val="0"/>
              </a:spcAft>
            </a:pP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Times New Roman" panose="02020603050405020304" pitchFamily="18" charset="0"/>
              <a:buChar char="•"/>
              <a:tabLst>
                <a:tab pos="457200" algn="l"/>
              </a:tabLst>
            </a:pPr>
            <a:r>
              <a:rPr lang="en-US" sz="1800" kern="0"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Coordinate with school districts and public post-secondary education institutions to develop and provide training and professional development to licensed school employees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804545" marR="0">
              <a:lnSpc>
                <a:spcPct val="107000"/>
              </a:lnSpc>
              <a:spcBef>
                <a:spcPts val="0"/>
              </a:spcBef>
              <a:spcAft>
                <a:spcPts val="0"/>
              </a:spcAft>
            </a:pP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Times New Roman" panose="02020603050405020304" pitchFamily="18" charset="0"/>
              <a:buChar char="•"/>
              <a:tabLst>
                <a:tab pos="457200" algn="l"/>
              </a:tabLst>
            </a:pPr>
            <a:r>
              <a:rPr lang="en-US" sz="1800" kern="0"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Conduct activities to promote the recruitment and retention of qualified special education practitioners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804545" marR="0">
              <a:lnSpc>
                <a:spcPct val="107000"/>
              </a:lnSpc>
              <a:spcBef>
                <a:spcPts val="0"/>
              </a:spcBef>
              <a:spcAft>
                <a:spcPts val="0"/>
              </a:spcAft>
            </a:pP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Times New Roman" panose="02020603050405020304" pitchFamily="18" charset="0"/>
              <a:buChar char="•"/>
              <a:tabLst>
                <a:tab pos="457200" algn="l"/>
              </a:tabLst>
            </a:pPr>
            <a:r>
              <a:rPr lang="en-US" sz="1800" kern="0"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Oversee and enforce the compliance with the IDEA and any state law pertaining to special education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804545" marR="0">
              <a:lnSpc>
                <a:spcPct val="107000"/>
              </a:lnSpc>
              <a:spcBef>
                <a:spcPts val="0"/>
              </a:spcBef>
              <a:spcAft>
                <a:spcPts val="0"/>
              </a:spcAft>
            </a:pP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Times New Roman" panose="02020603050405020304" pitchFamily="18" charset="0"/>
              <a:buChar char="•"/>
              <a:tabLst>
                <a:tab pos="457200" algn="l"/>
              </a:tabLst>
            </a:pPr>
            <a:r>
              <a:rPr lang="en-US" sz="1800" kern="0"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Monitor spending of state and federal funds for special education programs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0"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Times New Roman" panose="02020603050405020304" pitchFamily="18" charset="0"/>
              <a:buChar char="•"/>
              <a:tabLst>
                <a:tab pos="457200" algn="l"/>
              </a:tabLst>
            </a:pPr>
            <a:r>
              <a:rPr lang="en-US" sz="1800" kern="0"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Consult and coordinate with other units of the Department, other state agencies, public post-secondary educational institutions, and key education and community stakeholders on varying special education topics and issues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804545" marR="0">
              <a:lnSpc>
                <a:spcPct val="107000"/>
              </a:lnSpc>
              <a:spcBef>
                <a:spcPts val="0"/>
              </a:spcBef>
              <a:spcAft>
                <a:spcPts val="0"/>
              </a:spcAft>
            </a:pP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804545" marR="0" indent="-228600">
              <a:lnSpc>
                <a:spcPct val="107000"/>
              </a:lnSpc>
              <a:spcBef>
                <a:spcPts val="0"/>
              </a:spcBef>
              <a:spcAft>
                <a:spcPts val="0"/>
              </a:spcAft>
              <a:tabLst>
                <a:tab pos="457200" algn="l"/>
              </a:tabLst>
            </a:pPr>
            <a:r>
              <a:rPr lang="en-US" sz="1800" kern="0"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Provide technical assistance and recommendations to school districts and public schools to implement evidence- and research-based programs and services that are culturally and linguistically responsive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804545" marR="0">
              <a:lnSpc>
                <a:spcPct val="107000"/>
              </a:lnSpc>
              <a:spcBef>
                <a:spcPts val="0"/>
              </a:spcBef>
              <a:spcAft>
                <a:spcPts val="0"/>
              </a:spcAft>
            </a:pP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Times New Roman" panose="02020603050405020304" pitchFamily="18" charset="0"/>
              <a:buChar char="•"/>
              <a:tabLst>
                <a:tab pos="457200" algn="l"/>
              </a:tabLst>
            </a:pPr>
            <a:r>
              <a:rPr lang="en-US" sz="1800" kern="0"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Solicit input regarding delivery of special education services in the State from various stakeholders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804545" marR="0">
              <a:lnSpc>
                <a:spcPct val="107000"/>
              </a:lnSpc>
              <a:spcBef>
                <a:spcPts val="0"/>
              </a:spcBef>
              <a:spcAft>
                <a:spcPts val="0"/>
              </a:spcAft>
            </a:pP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Times New Roman" panose="02020603050405020304" pitchFamily="18" charset="0"/>
              <a:buChar char="•"/>
              <a:tabLst>
                <a:tab pos="457200" algn="l"/>
              </a:tabLst>
            </a:pPr>
            <a:r>
              <a:rPr lang="en-US" sz="1800" kern="0"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Collect statewide data on varying aspects of special education within the state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804545" marR="0">
              <a:lnSpc>
                <a:spcPct val="107000"/>
              </a:lnSpc>
              <a:spcBef>
                <a:spcPts val="0"/>
              </a:spcBef>
              <a:spcAft>
                <a:spcPts val="0"/>
              </a:spcAft>
            </a:pP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Times New Roman" panose="02020603050405020304" pitchFamily="18" charset="0"/>
              <a:buChar char="•"/>
              <a:tabLst>
                <a:tab pos="457200" algn="l"/>
              </a:tabLst>
            </a:pPr>
            <a:r>
              <a:rPr lang="en-US" sz="1800" kern="0"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Develop and annually update a state plan for students with disabilities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804545" marR="0">
              <a:lnSpc>
                <a:spcPct val="107000"/>
              </a:lnSpc>
              <a:spcBef>
                <a:spcPts val="0"/>
              </a:spcBef>
              <a:spcAft>
                <a:spcPts val="0"/>
              </a:spcAft>
            </a:pP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dirty="0"/>
          </a:p>
        </p:txBody>
      </p:sp>
      <p:sp>
        <p:nvSpPr>
          <p:cNvPr id="130" name="Google Shape;130;g16001117d3c_0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5f9dcab8b2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15f9dcab8b2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OSE is steadily increasing capacity and staff to better serve you. We want to introduce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JoeMike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Rodarte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as the new Secretary for The Office of Special Education.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reintroduce you to Ria Gill who was promoted to Assistant Deputy Director of The Office of Special Education.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are hiring! Please check the state personal office website for program support, financial coordinator, and data analyst positions. </a:t>
            </a:r>
          </a:p>
          <a:p>
            <a:pPr marL="0" lvl="0" indent="0" algn="l" rtl="0">
              <a:lnSpc>
                <a:spcPct val="115000"/>
              </a:lnSpc>
              <a:spcBef>
                <a:spcPts val="1100"/>
              </a:spcBef>
              <a:spcAft>
                <a:spcPts val="0"/>
              </a:spcAft>
              <a:buSzPts val="1400"/>
              <a:buNone/>
            </a:pPr>
            <a:endParaRPr dirty="0"/>
          </a:p>
        </p:txBody>
      </p:sp>
      <p:sp>
        <p:nvSpPr>
          <p:cNvPr id="148" name="Google Shape;148;g15f9dcab8b2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5be0ce96e7_1_1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a:lnSpc>
                <a:spcPct val="115000"/>
              </a:lnSpc>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want to share with you a summary of instructional best practices that will be built out in the state plan.</a:t>
            </a:r>
            <a:r>
              <a:rPr lang="en-US" sz="1800" kern="0" dirty="0">
                <a:solidFill>
                  <a:srgbClr val="3A3D4B"/>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Bef>
                <a:spcPts val="0"/>
              </a:spcBef>
              <a:spcAft>
                <a:spcPts val="0"/>
              </a:spcAft>
            </a:pPr>
            <a:r>
              <a:rPr lang="en-US" sz="1800" b="1" u="sng" kern="0" dirty="0">
                <a:solidFill>
                  <a:srgbClr val="385463"/>
                </a:solidFill>
                <a:effectLst/>
                <a:latin typeface="Times New Roman" panose="02020603050405020304" pitchFamily="18" charset="0"/>
                <a:ea typeface="Times New Roman" panose="02020603050405020304" pitchFamily="18" charset="0"/>
                <a:cs typeface="Calibri" panose="020F0502020204030204" pitchFamily="34" charset="0"/>
              </a:rPr>
              <a:t>Early Identification &amp; Intervention:</a:t>
            </a:r>
            <a:r>
              <a:rPr lang="en-US" sz="1800" kern="0" dirty="0">
                <a:solidFill>
                  <a:srgbClr val="385463"/>
                </a:solidFill>
                <a:effectLst/>
                <a:latin typeface="Times New Roman" panose="02020603050405020304" pitchFamily="18" charset="0"/>
                <a:ea typeface="Times New Roman" panose="02020603050405020304" pitchFamily="18" charset="0"/>
                <a:cs typeface="Calibri" panose="020F0502020204030204" pitchFamily="34" charset="0"/>
              </a:rPr>
              <a:t> Implementation of an integrated model of a statewide muti-level system of support with grade level curriculum.</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Bef>
                <a:spcPts val="0"/>
              </a:spcBef>
              <a:spcAft>
                <a:spcPts val="0"/>
              </a:spcAft>
            </a:pPr>
            <a:r>
              <a:rPr lang="en-US" sz="1800" b="1" u="sng" kern="0" dirty="0">
                <a:solidFill>
                  <a:srgbClr val="385463"/>
                </a:solidFill>
                <a:effectLst/>
                <a:latin typeface="Times New Roman" panose="02020603050405020304" pitchFamily="18" charset="0"/>
                <a:ea typeface="Times New Roman" panose="02020603050405020304" pitchFamily="18" charset="0"/>
                <a:cs typeface="Calibri" panose="020F0502020204030204" pitchFamily="34" charset="0"/>
              </a:rPr>
              <a:t>Ongoing, Sustained Professional Learning:</a:t>
            </a:r>
            <a:r>
              <a:rPr lang="en-US" sz="1800" kern="0" dirty="0">
                <a:solidFill>
                  <a:srgbClr val="385463"/>
                </a:solidFill>
                <a:effectLst/>
                <a:latin typeface="Times New Roman" panose="02020603050405020304" pitchFamily="18" charset="0"/>
                <a:ea typeface="Times New Roman" panose="02020603050405020304" pitchFamily="18" charset="0"/>
                <a:cs typeface="Calibri" panose="020F0502020204030204" pitchFamily="34" charset="0"/>
              </a:rPr>
              <a:t> focuses on meeting the specific needs of students with disabilities.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Bef>
                <a:spcPts val="0"/>
              </a:spcBef>
              <a:spcAft>
                <a:spcPts val="0"/>
              </a:spcAft>
            </a:pPr>
            <a:r>
              <a:rPr lang="en-US" sz="1800" b="1" u="sng" kern="0" dirty="0">
                <a:solidFill>
                  <a:srgbClr val="385463"/>
                </a:solidFill>
                <a:effectLst/>
                <a:latin typeface="Times New Roman" panose="02020603050405020304" pitchFamily="18" charset="0"/>
                <a:ea typeface="Times New Roman" panose="02020603050405020304" pitchFamily="18" charset="0"/>
                <a:cs typeface="Calibri" panose="020F0502020204030204" pitchFamily="34" charset="0"/>
              </a:rPr>
              <a:t>Focus on learning Experiences &amp; Outcomes for Students with Disabilities:</a:t>
            </a:r>
            <a:r>
              <a:rPr lang="en-US" sz="1800" kern="0" dirty="0">
                <a:solidFill>
                  <a:srgbClr val="385463"/>
                </a:solidFill>
                <a:effectLst/>
                <a:latin typeface="Times New Roman" panose="02020603050405020304" pitchFamily="18" charset="0"/>
                <a:ea typeface="Times New Roman" panose="02020603050405020304" pitchFamily="18" charset="0"/>
                <a:cs typeface="Calibri" panose="020F0502020204030204" pitchFamily="34" charset="0"/>
              </a:rPr>
              <a:t> guarantee students with disabilities achieve successful educational outcomes from cradle to career.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Bef>
                <a:spcPts val="0"/>
              </a:spcBef>
              <a:spcAft>
                <a:spcPts val="0"/>
              </a:spcAft>
            </a:pPr>
            <a:r>
              <a:rPr lang="en-US" sz="1800" kern="0" dirty="0">
                <a:solidFill>
                  <a:srgbClr val="385463"/>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dirty="0">
              <a:solidFill>
                <a:schemeClr val="dk2"/>
              </a:solidFill>
              <a:latin typeface="Calibri"/>
              <a:ea typeface="Calibri"/>
              <a:cs typeface="Calibri"/>
              <a:sym typeface="Calibri"/>
            </a:endParaRPr>
          </a:p>
        </p:txBody>
      </p:sp>
      <p:sp>
        <p:nvSpPr>
          <p:cNvPr id="120" name="Google Shape;120;g15be0ce96e7_1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At this time Chief Counsel, </a:t>
            </a:r>
            <a:r>
              <a:rPr lang="en-US" sz="1800" kern="0" dirty="0">
                <a:solidFill>
                  <a:srgbClr val="C00000"/>
                </a:solidFill>
                <a:effectLst/>
                <a:latin typeface="Times New Roman" panose="02020603050405020304" pitchFamily="18" charset="0"/>
                <a:ea typeface="Times New Roman" panose="02020603050405020304" pitchFamily="18" charset="0"/>
                <a:cs typeface="Calibri" panose="020F0502020204030204" pitchFamily="34" charset="0"/>
              </a:rPr>
              <a:t>Miguel Lozano</a:t>
            </a:r>
            <a:r>
              <a:rPr lang="en-US" sz="1800" kern="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will present on Graduation and Diploma Programs of Study.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5</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145668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Thank you, Miguel. Our next presenter, </a:t>
            </a:r>
            <a:r>
              <a:rPr lang="en-US" sz="1800"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Dr. Elizabeth Cassel</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OSE’s Parent &amp; Community Liaison.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dirty="0"/>
          </a:p>
        </p:txBody>
      </p:sp>
      <p:sp>
        <p:nvSpPr>
          <p:cNvPr id="166" name="Google Shape;166;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Thank you, Dr. Cassel. </a:t>
            </a:r>
            <a:r>
              <a:rPr lang="en-US" sz="1800"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Charlene Marcotte </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will now present for Data and spending. </a:t>
            </a:r>
            <a:endParaRPr dirty="0"/>
          </a:p>
        </p:txBody>
      </p:sp>
      <p:sp>
        <p:nvSpPr>
          <p:cNvPr id="157" name="Google Shape;157;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8</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681747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Thank you. Ria Gill will now present on the IEP Template Draft. Ria?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dirty="0"/>
          </a:p>
        </p:txBody>
      </p:sp>
      <p:sp>
        <p:nvSpPr>
          <p:cNvPr id="139" name="Google Shape;139;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with Picture">
  <p:cSld name="Title Slide with Picture">
    <p:spTree>
      <p:nvGrpSpPr>
        <p:cNvPr id="1" name="Shape 18"/>
        <p:cNvGrpSpPr/>
        <p:nvPr/>
      </p:nvGrpSpPr>
      <p:grpSpPr>
        <a:xfrm>
          <a:off x="0" y="0"/>
          <a:ext cx="0" cy="0"/>
          <a:chOff x="0" y="0"/>
          <a:chExt cx="0" cy="0"/>
        </a:xfrm>
      </p:grpSpPr>
      <p:sp>
        <p:nvSpPr>
          <p:cNvPr id="19" name="Google Shape;19;p14"/>
          <p:cNvSpPr/>
          <p:nvPr/>
        </p:nvSpPr>
        <p:spPr>
          <a:xfrm>
            <a:off x="6540504" y="0"/>
            <a:ext cx="5651496" cy="6858000"/>
          </a:xfrm>
          <a:custGeom>
            <a:avLst/>
            <a:gdLst/>
            <a:ahLst/>
            <a:cxnLst/>
            <a:rect l="l" t="t" r="r" b="b"/>
            <a:pathLst>
              <a:path w="4238622" h="6858000" extrusionOk="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rgbClr val="3A3D4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0" name="Google Shape;20;p14"/>
          <p:cNvSpPr/>
          <p:nvPr/>
        </p:nvSpPr>
        <p:spPr>
          <a:xfrm>
            <a:off x="6256868" y="0"/>
            <a:ext cx="1672169"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1" name="Google Shape;21;p14"/>
          <p:cNvSpPr/>
          <p:nvPr/>
        </p:nvSpPr>
        <p:spPr>
          <a:xfrm>
            <a:off x="5979587" y="0"/>
            <a:ext cx="1528232" cy="6858000"/>
          </a:xfrm>
          <a:custGeom>
            <a:avLst/>
            <a:gdLst/>
            <a:ahLst/>
            <a:cxnLst/>
            <a:rect l="l" t="t" r="r" b="b"/>
            <a:pathLst>
              <a:path w="1146174" h="6858000" extrusionOk="0">
                <a:moveTo>
                  <a:pt x="0" y="0"/>
                </a:moveTo>
                <a:lnTo>
                  <a:pt x="253999" y="0"/>
                </a:lnTo>
                <a:lnTo>
                  <a:pt x="1146174" y="4337050"/>
                </a:lnTo>
                <a:lnTo>
                  <a:pt x="511174" y="6858000"/>
                </a:lnTo>
                <a:lnTo>
                  <a:pt x="254000" y="6858000"/>
                </a:lnTo>
                <a:lnTo>
                  <a:pt x="892175" y="4337050"/>
                </a:lnTo>
                <a:close/>
              </a:path>
            </a:pathLst>
          </a:custGeom>
          <a:solidFill>
            <a:srgbClr val="048A8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2" name="Google Shape;22;p14"/>
          <p:cNvSpPr txBox="1">
            <a:spLocks noGrp="1"/>
          </p:cNvSpPr>
          <p:nvPr>
            <p:ph type="ctrTitle"/>
          </p:nvPr>
        </p:nvSpPr>
        <p:spPr>
          <a:xfrm>
            <a:off x="1295401" y="1873584"/>
            <a:ext cx="5120640" cy="25603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A3D4B"/>
              </a:buClr>
              <a:buSzPts val="4000"/>
              <a:buFont typeface="Calibri"/>
              <a:buNone/>
              <a:defRPr sz="4000">
                <a:solidFill>
                  <a:srgbClr val="3A3D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4" descr="An empty placeholder to add an image. Click on the placeholder and select the image that you wish to add"/>
          <p:cNvSpPr>
            <a:spLocks noGrp="1"/>
          </p:cNvSpPr>
          <p:nvPr>
            <p:ph type="pic" idx="2"/>
          </p:nvPr>
        </p:nvSpPr>
        <p:spPr>
          <a:xfrm>
            <a:off x="6743703" y="0"/>
            <a:ext cx="5448297" cy="6858000"/>
          </a:xfrm>
          <a:prstGeom prst="rect">
            <a:avLst/>
          </a:prstGeom>
          <a:noFill/>
          <a:ln>
            <a:noFill/>
          </a:ln>
        </p:spPr>
      </p:sp>
      <p:sp>
        <p:nvSpPr>
          <p:cNvPr id="24" name="Google Shape;24;p14"/>
          <p:cNvSpPr txBox="1">
            <a:spLocks noGrp="1"/>
          </p:cNvSpPr>
          <p:nvPr>
            <p:ph type="subTitle" idx="1"/>
          </p:nvPr>
        </p:nvSpPr>
        <p:spPr>
          <a:xfrm>
            <a:off x="1295401" y="4572000"/>
            <a:ext cx="5120640" cy="1600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800"/>
              </a:spcBef>
              <a:spcAft>
                <a:spcPts val="0"/>
              </a:spcAft>
              <a:buClr>
                <a:srgbClr val="3A3D4B"/>
              </a:buClr>
              <a:buSzPts val="2400"/>
              <a:buNone/>
              <a:defRPr sz="2400"/>
            </a:lvl1pPr>
            <a:lvl2pPr lvl="1" algn="ctr">
              <a:lnSpc>
                <a:spcPct val="90000"/>
              </a:lnSpc>
              <a:spcBef>
                <a:spcPts val="1000"/>
              </a:spcBef>
              <a:spcAft>
                <a:spcPts val="0"/>
              </a:spcAft>
              <a:buSzPts val="2000"/>
              <a:buNone/>
              <a:defRPr sz="2000"/>
            </a:lvl2pPr>
            <a:lvl3pPr lvl="2" algn="ctr">
              <a:lnSpc>
                <a:spcPct val="90000"/>
              </a:lnSpc>
              <a:spcBef>
                <a:spcPts val="800"/>
              </a:spcBef>
              <a:spcAft>
                <a:spcPts val="0"/>
              </a:spcAft>
              <a:buSzPts val="1800"/>
              <a:buNone/>
              <a:defRPr sz="1800"/>
            </a:lvl3pPr>
            <a:lvl4pPr lvl="3" algn="ctr">
              <a:lnSpc>
                <a:spcPct val="90000"/>
              </a:lnSpc>
              <a:spcBef>
                <a:spcPts val="800"/>
              </a:spcBef>
              <a:spcAft>
                <a:spcPts val="0"/>
              </a:spcAft>
              <a:buClr>
                <a:srgbClr val="3A3D4B"/>
              </a:buClr>
              <a:buSzPts val="1600"/>
              <a:buNone/>
              <a:defRPr sz="1600"/>
            </a:lvl4pPr>
            <a:lvl5pPr lvl="4" algn="ctr">
              <a:lnSpc>
                <a:spcPct val="90000"/>
              </a:lnSpc>
              <a:spcBef>
                <a:spcPts val="800"/>
              </a:spcBef>
              <a:spcAft>
                <a:spcPts val="0"/>
              </a:spcAft>
              <a:buClr>
                <a:srgbClr val="3A3D4B"/>
              </a:buClr>
              <a:buSzPts val="1600"/>
              <a:buNone/>
              <a:defRPr sz="1600"/>
            </a:lvl5pPr>
            <a:lvl6pPr lvl="5" algn="ctr">
              <a:lnSpc>
                <a:spcPct val="90000"/>
              </a:lnSpc>
              <a:spcBef>
                <a:spcPts val="800"/>
              </a:spcBef>
              <a:spcAft>
                <a:spcPts val="0"/>
              </a:spcAft>
              <a:buClr>
                <a:schemeClr val="dk1"/>
              </a:buClr>
              <a:buSzPts val="1600"/>
              <a:buNone/>
              <a:defRPr sz="1600"/>
            </a:lvl6pPr>
            <a:lvl7pPr lvl="6" algn="ctr">
              <a:lnSpc>
                <a:spcPct val="90000"/>
              </a:lnSpc>
              <a:spcBef>
                <a:spcPts val="800"/>
              </a:spcBef>
              <a:spcAft>
                <a:spcPts val="0"/>
              </a:spcAft>
              <a:buClr>
                <a:schemeClr val="dk1"/>
              </a:buClr>
              <a:buSzPts val="1600"/>
              <a:buNone/>
              <a:defRPr sz="1600"/>
            </a:lvl7pPr>
            <a:lvl8pPr lvl="7" algn="ctr">
              <a:lnSpc>
                <a:spcPct val="90000"/>
              </a:lnSpc>
              <a:spcBef>
                <a:spcPts val="800"/>
              </a:spcBef>
              <a:spcAft>
                <a:spcPts val="0"/>
              </a:spcAft>
              <a:buClr>
                <a:schemeClr val="dk1"/>
              </a:buClr>
              <a:buSzPts val="1600"/>
              <a:buNone/>
              <a:defRPr sz="1600"/>
            </a:lvl8pPr>
            <a:lvl9pPr lvl="8" algn="ctr">
              <a:lnSpc>
                <a:spcPct val="90000"/>
              </a:lnSpc>
              <a:spcBef>
                <a:spcPts val="800"/>
              </a:spcBef>
              <a:spcAft>
                <a:spcPts val="0"/>
              </a:spcAft>
              <a:buClr>
                <a:schemeClr val="dk1"/>
              </a:buClr>
              <a:buSzPts val="1600"/>
              <a:buNone/>
              <a:defRPr sz="1600"/>
            </a:lvl9pPr>
          </a:lstStyle>
          <a:p>
            <a:endParaRPr/>
          </a:p>
        </p:txBody>
      </p:sp>
      <p:sp>
        <p:nvSpPr>
          <p:cNvPr id="25" name="Google Shape;25;p14"/>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8"/>
        <p:cNvGrpSpPr/>
        <p:nvPr/>
      </p:nvGrpSpPr>
      <p:grpSpPr>
        <a:xfrm>
          <a:off x="0" y="0"/>
          <a:ext cx="0" cy="0"/>
          <a:chOff x="0" y="0"/>
          <a:chExt cx="0" cy="0"/>
        </a:xfrm>
      </p:grpSpPr>
      <p:sp>
        <p:nvSpPr>
          <p:cNvPr id="89" name="Google Shape;89;p25"/>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5"/>
          <p:cNvSpPr txBox="1">
            <a:spLocks noGrp="1"/>
          </p:cNvSpPr>
          <p:nvPr>
            <p:ph type="body" idx="1"/>
          </p:nvPr>
        </p:nvSpPr>
        <p:spPr>
          <a:xfrm rot="5400000">
            <a:off x="3924300" y="-800100"/>
            <a:ext cx="4343400" cy="960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91" name="Google Shape;91;p25"/>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5"/>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5"/>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4"/>
        <p:cNvGrpSpPr/>
        <p:nvPr/>
      </p:nvGrpSpPr>
      <p:grpSpPr>
        <a:xfrm>
          <a:off x="0" y="0"/>
          <a:ext cx="0" cy="0"/>
          <a:chOff x="0" y="0"/>
          <a:chExt cx="0" cy="0"/>
        </a:xfrm>
      </p:grpSpPr>
      <p:sp>
        <p:nvSpPr>
          <p:cNvPr id="95" name="Google Shape;95;g15be0ce96e7_1_96"/>
          <p:cNvSpPr txBox="1">
            <a:spLocks noGrp="1"/>
          </p:cNvSpPr>
          <p:nvPr>
            <p:ph type="title"/>
          </p:nvPr>
        </p:nvSpPr>
        <p:spPr>
          <a:xfrm>
            <a:off x="415600" y="390467"/>
            <a:ext cx="11360700" cy="1068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4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g15be0ce96e7_1_96"/>
          <p:cNvSpPr txBox="1">
            <a:spLocks noGrp="1"/>
          </p:cNvSpPr>
          <p:nvPr>
            <p:ph type="body" idx="1"/>
          </p:nvPr>
        </p:nvSpPr>
        <p:spPr>
          <a:xfrm>
            <a:off x="415600" y="1638233"/>
            <a:ext cx="11360700" cy="44535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800"/>
              </a:spcBef>
              <a:spcAft>
                <a:spcPts val="0"/>
              </a:spcAft>
              <a:buSzPts val="2400"/>
              <a:buChar char="•"/>
              <a:defRPr/>
            </a:lvl1pPr>
            <a:lvl2pPr marL="914400" lvl="1" indent="-355600" algn="l">
              <a:lnSpc>
                <a:spcPct val="90000"/>
              </a:lnSpc>
              <a:spcBef>
                <a:spcPts val="1000"/>
              </a:spcBef>
              <a:spcAft>
                <a:spcPts val="0"/>
              </a:spcAft>
              <a:buSzPts val="2000"/>
              <a:buChar char="•"/>
              <a:defRPr/>
            </a:lvl2pPr>
            <a:lvl3pPr marL="1371600" lvl="2" indent="-342900" algn="l">
              <a:lnSpc>
                <a:spcPct val="90000"/>
              </a:lnSpc>
              <a:spcBef>
                <a:spcPts val="800"/>
              </a:spcBef>
              <a:spcAft>
                <a:spcPts val="0"/>
              </a:spcAft>
              <a:buSzPts val="1800"/>
              <a:buChar char="✔"/>
              <a:defRPr/>
            </a:lvl3pPr>
            <a:lvl4pPr marL="1828800" lvl="3" indent="-330200" algn="l">
              <a:lnSpc>
                <a:spcPct val="90000"/>
              </a:lnSpc>
              <a:spcBef>
                <a:spcPts val="800"/>
              </a:spcBef>
              <a:spcAft>
                <a:spcPts val="0"/>
              </a:spcAft>
              <a:buSzPts val="1600"/>
              <a:buChar char="•"/>
              <a:defRPr/>
            </a:lvl4pPr>
            <a:lvl5pPr marL="2286000" lvl="4" indent="-330200" algn="l">
              <a:lnSpc>
                <a:spcPct val="90000"/>
              </a:lnSpc>
              <a:spcBef>
                <a:spcPts val="800"/>
              </a:spcBef>
              <a:spcAft>
                <a:spcPts val="0"/>
              </a:spcAft>
              <a:buSzPts val="1600"/>
              <a:buChar char="•"/>
              <a:defRPr/>
            </a:lvl5pPr>
            <a:lvl6pPr marL="2743200" lvl="5" indent="-330200" algn="l">
              <a:lnSpc>
                <a:spcPct val="90000"/>
              </a:lnSpc>
              <a:spcBef>
                <a:spcPts val="800"/>
              </a:spcBef>
              <a:spcAft>
                <a:spcPts val="0"/>
              </a:spcAft>
              <a:buSzPts val="1600"/>
              <a:buChar char="•"/>
              <a:defRPr/>
            </a:lvl6pPr>
            <a:lvl7pPr marL="3200400" lvl="6" indent="-330200" algn="l">
              <a:lnSpc>
                <a:spcPct val="90000"/>
              </a:lnSpc>
              <a:spcBef>
                <a:spcPts val="800"/>
              </a:spcBef>
              <a:spcAft>
                <a:spcPts val="0"/>
              </a:spcAft>
              <a:buSzPts val="1600"/>
              <a:buChar char="•"/>
              <a:defRPr/>
            </a:lvl7pPr>
            <a:lvl8pPr marL="3657600" lvl="7" indent="-330200" algn="l">
              <a:lnSpc>
                <a:spcPct val="90000"/>
              </a:lnSpc>
              <a:spcBef>
                <a:spcPts val="800"/>
              </a:spcBef>
              <a:spcAft>
                <a:spcPts val="0"/>
              </a:spcAft>
              <a:buSzPts val="1600"/>
              <a:buChar char="•"/>
              <a:defRPr/>
            </a:lvl8pPr>
            <a:lvl9pPr marL="4114800" lvl="8" indent="-330200" algn="l">
              <a:lnSpc>
                <a:spcPct val="90000"/>
              </a:lnSpc>
              <a:spcBef>
                <a:spcPts val="800"/>
              </a:spcBef>
              <a:spcAft>
                <a:spcPts val="0"/>
              </a:spcAft>
              <a:buSzPts val="1600"/>
              <a:buChar char="•"/>
              <a:defRPr/>
            </a:lvl9pPr>
          </a:lstStyle>
          <a:p>
            <a:endParaRPr/>
          </a:p>
        </p:txBody>
      </p:sp>
      <p:sp>
        <p:nvSpPr>
          <p:cNvPr id="97" name="Google Shape;97;g15be0ce96e7_1_96"/>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15"/>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Calibri"/>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5"/>
          <p:cNvSpPr txBox="1">
            <a:spLocks noGrp="1"/>
          </p:cNvSpPr>
          <p:nvPr>
            <p:ph type="body" idx="1"/>
          </p:nvPr>
        </p:nvSpPr>
        <p:spPr>
          <a:xfrm>
            <a:off x="1295400" y="1828800"/>
            <a:ext cx="9601200" cy="434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29" name="Google Shape;29;p15"/>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5"/>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5"/>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Google Shape;33;p16"/>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6"/>
          <p:cNvSpPr txBox="1">
            <a:spLocks noGrp="1"/>
          </p:cNvSpPr>
          <p:nvPr>
            <p:ph type="body" idx="1"/>
          </p:nvPr>
        </p:nvSpPr>
        <p:spPr>
          <a:xfrm>
            <a:off x="1295400" y="1828800"/>
            <a:ext cx="9601200" cy="434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35" name="Google Shape;35;p16"/>
          <p:cNvSpPr txBox="1">
            <a:spLocks noGrp="1"/>
          </p:cNvSpPr>
          <p:nvPr>
            <p:ph type="body" idx="2"/>
          </p:nvPr>
        </p:nvSpPr>
        <p:spPr>
          <a:xfrm>
            <a:off x="6324600" y="1828799"/>
            <a:ext cx="4572000" cy="434340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36" name="Google Shape;36;p16"/>
          <p:cNvSpPr txBox="1">
            <a:spLocks noGrp="1"/>
          </p:cNvSpPr>
          <p:nvPr>
            <p:ph type="ftr" idx="11"/>
          </p:nvPr>
        </p:nvSpPr>
        <p:spPr>
          <a:xfrm>
            <a:off x="1295400" y="651215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6"/>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6"/>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39"/>
        <p:cNvGrpSpPr/>
        <p:nvPr/>
      </p:nvGrpSpPr>
      <p:grpSpPr>
        <a:xfrm>
          <a:off x="0" y="0"/>
          <a:ext cx="0" cy="0"/>
          <a:chOff x="0" y="0"/>
          <a:chExt cx="0" cy="0"/>
        </a:xfrm>
      </p:grpSpPr>
      <p:sp>
        <p:nvSpPr>
          <p:cNvPr id="40" name="Google Shape;40;p17"/>
          <p:cNvSpPr/>
          <p:nvPr/>
        </p:nvSpPr>
        <p:spPr>
          <a:xfrm>
            <a:off x="8429022" y="0"/>
            <a:ext cx="3762978" cy="6858000"/>
          </a:xfrm>
          <a:custGeom>
            <a:avLst/>
            <a:gdLst/>
            <a:ahLst/>
            <a:cxnLst/>
            <a:rect l="l" t="t" r="r" b="b"/>
            <a:pathLst>
              <a:path w="3762978" h="6858000" extrusionOk="0">
                <a:moveTo>
                  <a:pt x="0" y="0"/>
                </a:moveTo>
                <a:lnTo>
                  <a:pt x="3762978" y="0"/>
                </a:lnTo>
                <a:lnTo>
                  <a:pt x="3762978" y="6858000"/>
                </a:lnTo>
                <a:lnTo>
                  <a:pt x="338667" y="6858000"/>
                </a:lnTo>
                <a:lnTo>
                  <a:pt x="1189567" y="4337050"/>
                </a:lnTo>
                <a:close/>
              </a:path>
            </a:pathLst>
          </a:custGeom>
          <a:solidFill>
            <a:srgbClr val="3A3D4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41" name="Google Shape;41;p17"/>
          <p:cNvSpPr/>
          <p:nvPr/>
        </p:nvSpPr>
        <p:spPr>
          <a:xfrm>
            <a:off x="8145385" y="0"/>
            <a:ext cx="1672169"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42" name="Google Shape;42;p17"/>
          <p:cNvSpPr/>
          <p:nvPr/>
        </p:nvSpPr>
        <p:spPr>
          <a:xfrm>
            <a:off x="7807568" y="0"/>
            <a:ext cx="1528232" cy="6858000"/>
          </a:xfrm>
          <a:custGeom>
            <a:avLst/>
            <a:gdLst/>
            <a:ahLst/>
            <a:cxnLst/>
            <a:rect l="l" t="t" r="r" b="b"/>
            <a:pathLst>
              <a:path w="1146174" h="6858000" extrusionOk="0">
                <a:moveTo>
                  <a:pt x="0" y="0"/>
                </a:moveTo>
                <a:lnTo>
                  <a:pt x="253999" y="0"/>
                </a:lnTo>
                <a:lnTo>
                  <a:pt x="1146174" y="4337050"/>
                </a:lnTo>
                <a:lnTo>
                  <a:pt x="511174" y="6858000"/>
                </a:lnTo>
                <a:lnTo>
                  <a:pt x="254000" y="6858000"/>
                </a:lnTo>
                <a:lnTo>
                  <a:pt x="892175" y="4337050"/>
                </a:lnTo>
                <a:close/>
              </a:path>
            </a:pathLst>
          </a:custGeom>
          <a:solidFill>
            <a:srgbClr val="048A8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43" name="Google Shape;43;p17"/>
          <p:cNvSpPr txBox="1">
            <a:spLocks noGrp="1"/>
          </p:cNvSpPr>
          <p:nvPr>
            <p:ph type="ctrTitle"/>
          </p:nvPr>
        </p:nvSpPr>
        <p:spPr>
          <a:xfrm>
            <a:off x="1295400" y="1873584"/>
            <a:ext cx="6400800" cy="25603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A3D4B"/>
              </a:buClr>
              <a:buSzPts val="4000"/>
              <a:buFont typeface="Calibri"/>
              <a:buNone/>
              <a:defRPr sz="4000">
                <a:solidFill>
                  <a:srgbClr val="3A3D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7"/>
          <p:cNvSpPr txBox="1">
            <a:spLocks noGrp="1"/>
          </p:cNvSpPr>
          <p:nvPr>
            <p:ph type="subTitle" idx="1"/>
          </p:nvPr>
        </p:nvSpPr>
        <p:spPr>
          <a:xfrm>
            <a:off x="1295400" y="4572000"/>
            <a:ext cx="6400800" cy="1600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Clr>
                <a:srgbClr val="3A3D4B"/>
              </a:buClr>
              <a:buSzPts val="2400"/>
              <a:buNone/>
              <a:defRPr sz="2400"/>
            </a:lvl1pPr>
            <a:lvl2pPr lvl="1" algn="ctr">
              <a:lnSpc>
                <a:spcPct val="90000"/>
              </a:lnSpc>
              <a:spcBef>
                <a:spcPts val="1000"/>
              </a:spcBef>
              <a:spcAft>
                <a:spcPts val="0"/>
              </a:spcAft>
              <a:buSzPts val="2000"/>
              <a:buNone/>
              <a:defRPr sz="2000"/>
            </a:lvl2pPr>
            <a:lvl3pPr lvl="2" algn="ctr">
              <a:lnSpc>
                <a:spcPct val="90000"/>
              </a:lnSpc>
              <a:spcBef>
                <a:spcPts val="800"/>
              </a:spcBef>
              <a:spcAft>
                <a:spcPts val="0"/>
              </a:spcAft>
              <a:buSzPts val="1800"/>
              <a:buNone/>
              <a:defRPr sz="1800"/>
            </a:lvl3pPr>
            <a:lvl4pPr lvl="3" algn="ctr">
              <a:lnSpc>
                <a:spcPct val="90000"/>
              </a:lnSpc>
              <a:spcBef>
                <a:spcPts val="800"/>
              </a:spcBef>
              <a:spcAft>
                <a:spcPts val="0"/>
              </a:spcAft>
              <a:buClr>
                <a:srgbClr val="3A3D4B"/>
              </a:buClr>
              <a:buSzPts val="1600"/>
              <a:buNone/>
              <a:defRPr sz="1600"/>
            </a:lvl4pPr>
            <a:lvl5pPr lvl="4" algn="ctr">
              <a:lnSpc>
                <a:spcPct val="90000"/>
              </a:lnSpc>
              <a:spcBef>
                <a:spcPts val="800"/>
              </a:spcBef>
              <a:spcAft>
                <a:spcPts val="0"/>
              </a:spcAft>
              <a:buClr>
                <a:srgbClr val="3A3D4B"/>
              </a:buClr>
              <a:buSzPts val="1600"/>
              <a:buNone/>
              <a:defRPr sz="1600"/>
            </a:lvl5pPr>
            <a:lvl6pPr lvl="5" algn="ctr">
              <a:lnSpc>
                <a:spcPct val="90000"/>
              </a:lnSpc>
              <a:spcBef>
                <a:spcPts val="800"/>
              </a:spcBef>
              <a:spcAft>
                <a:spcPts val="0"/>
              </a:spcAft>
              <a:buClr>
                <a:schemeClr val="dk1"/>
              </a:buClr>
              <a:buSzPts val="1600"/>
              <a:buNone/>
              <a:defRPr sz="1600"/>
            </a:lvl6pPr>
            <a:lvl7pPr lvl="6" algn="ctr">
              <a:lnSpc>
                <a:spcPct val="90000"/>
              </a:lnSpc>
              <a:spcBef>
                <a:spcPts val="800"/>
              </a:spcBef>
              <a:spcAft>
                <a:spcPts val="0"/>
              </a:spcAft>
              <a:buClr>
                <a:schemeClr val="dk1"/>
              </a:buClr>
              <a:buSzPts val="1600"/>
              <a:buNone/>
              <a:defRPr sz="1600"/>
            </a:lvl7pPr>
            <a:lvl8pPr lvl="7" algn="ctr">
              <a:lnSpc>
                <a:spcPct val="90000"/>
              </a:lnSpc>
              <a:spcBef>
                <a:spcPts val="800"/>
              </a:spcBef>
              <a:spcAft>
                <a:spcPts val="0"/>
              </a:spcAft>
              <a:buClr>
                <a:schemeClr val="dk1"/>
              </a:buClr>
              <a:buSzPts val="1600"/>
              <a:buNone/>
              <a:defRPr sz="1600"/>
            </a:lvl8pPr>
            <a:lvl9pPr lvl="8" algn="ctr">
              <a:lnSpc>
                <a:spcPct val="90000"/>
              </a:lnSpc>
              <a:spcBef>
                <a:spcPts val="800"/>
              </a:spcBef>
              <a:spcAft>
                <a:spcPts val="0"/>
              </a:spcAft>
              <a:buClr>
                <a:schemeClr val="dk1"/>
              </a:buClr>
              <a:buSzPts val="1600"/>
              <a:buNone/>
              <a:defRPr sz="1600"/>
            </a:lvl9pPr>
          </a:lstStyle>
          <a:p>
            <a:endParaRPr/>
          </a:p>
        </p:txBody>
      </p:sp>
      <p:sp>
        <p:nvSpPr>
          <p:cNvPr id="45" name="Google Shape;45;p17"/>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46"/>
        <p:cNvGrpSpPr/>
        <p:nvPr/>
      </p:nvGrpSpPr>
      <p:grpSpPr>
        <a:xfrm>
          <a:off x="0" y="0"/>
          <a:ext cx="0" cy="0"/>
          <a:chOff x="0" y="0"/>
          <a:chExt cx="0" cy="0"/>
        </a:xfrm>
      </p:grpSpPr>
      <p:sp>
        <p:nvSpPr>
          <p:cNvPr id="47" name="Google Shape;47;p18"/>
          <p:cNvSpPr/>
          <p:nvPr/>
        </p:nvSpPr>
        <p:spPr>
          <a:xfrm>
            <a:off x="9622368" y="0"/>
            <a:ext cx="2569632" cy="6858000"/>
          </a:xfrm>
          <a:custGeom>
            <a:avLst/>
            <a:gdLst/>
            <a:ahLst/>
            <a:cxnLst/>
            <a:rect l="l" t="t" r="r" b="b"/>
            <a:pathLst>
              <a:path w="1927224" h="6858000" extrusionOk="0">
                <a:moveTo>
                  <a:pt x="0" y="0"/>
                </a:moveTo>
                <a:lnTo>
                  <a:pt x="1927224" y="0"/>
                </a:lnTo>
                <a:lnTo>
                  <a:pt x="1927224" y="6858000"/>
                </a:lnTo>
                <a:lnTo>
                  <a:pt x="254000" y="6858000"/>
                </a:lnTo>
                <a:lnTo>
                  <a:pt x="892175" y="4337050"/>
                </a:lnTo>
                <a:close/>
              </a:path>
            </a:pathLst>
          </a:custGeom>
          <a:solidFill>
            <a:srgbClr val="3A3D4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48" name="Google Shape;48;p18"/>
          <p:cNvSpPr/>
          <p:nvPr/>
        </p:nvSpPr>
        <p:spPr>
          <a:xfrm>
            <a:off x="9237132" y="0"/>
            <a:ext cx="1672169"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a:effectLst>
            <a:outerShdw blurRad="101600" dist="50800" algn="l" rotWithShape="0">
              <a:srgbClr val="000000">
                <a:alpha val="2392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49" name="Google Shape;49;p18"/>
          <p:cNvSpPr/>
          <p:nvPr/>
        </p:nvSpPr>
        <p:spPr>
          <a:xfrm>
            <a:off x="9173633" y="0"/>
            <a:ext cx="1460499" cy="68580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srgbClr val="000000">
                <a:alpha val="2392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50" name="Google Shape;50;p18"/>
          <p:cNvSpPr/>
          <p:nvPr/>
        </p:nvSpPr>
        <p:spPr>
          <a:xfrm>
            <a:off x="9173633" y="0"/>
            <a:ext cx="1460499" cy="68580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rgbClr val="048A8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51" name="Google Shape;51;p18"/>
          <p:cNvSpPr txBox="1">
            <a:spLocks noGrp="1"/>
          </p:cNvSpPr>
          <p:nvPr>
            <p:ph type="title"/>
          </p:nvPr>
        </p:nvSpPr>
        <p:spPr>
          <a:xfrm>
            <a:off x="1295398" y="2914650"/>
            <a:ext cx="8046720" cy="15573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A3D4B"/>
              </a:buClr>
              <a:buSzPts val="3200"/>
              <a:buFont typeface="Calibri"/>
              <a:buNone/>
              <a:defRPr sz="3200">
                <a:solidFill>
                  <a:srgbClr val="3A3D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8"/>
          <p:cNvSpPr txBox="1">
            <a:spLocks noGrp="1"/>
          </p:cNvSpPr>
          <p:nvPr>
            <p:ph type="body" idx="1"/>
          </p:nvPr>
        </p:nvSpPr>
        <p:spPr>
          <a:xfrm>
            <a:off x="1295398" y="4589463"/>
            <a:ext cx="8046718" cy="10112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rgbClr val="3A3D4B"/>
              </a:buClr>
              <a:buSzPts val="2400"/>
              <a:buNone/>
              <a:defRPr sz="2400">
                <a:solidFill>
                  <a:srgbClr val="3A3D4B"/>
                </a:solidFill>
              </a:defRPr>
            </a:lvl1pPr>
            <a:lvl2pPr marL="914400" lvl="1" indent="-228600" algn="l">
              <a:lnSpc>
                <a:spcPct val="90000"/>
              </a:lnSpc>
              <a:spcBef>
                <a:spcPts val="1000"/>
              </a:spcBef>
              <a:spcAft>
                <a:spcPts val="0"/>
              </a:spcAft>
              <a:buSzPts val="2000"/>
              <a:buNone/>
              <a:defRPr sz="2000">
                <a:solidFill>
                  <a:srgbClr val="999999"/>
                </a:solidFill>
              </a:defRPr>
            </a:lvl2pPr>
            <a:lvl3pPr marL="1371600" lvl="2" indent="-228600" algn="l">
              <a:lnSpc>
                <a:spcPct val="90000"/>
              </a:lnSpc>
              <a:spcBef>
                <a:spcPts val="800"/>
              </a:spcBef>
              <a:spcAft>
                <a:spcPts val="0"/>
              </a:spcAft>
              <a:buSzPts val="1800"/>
              <a:buNone/>
              <a:defRPr sz="1800">
                <a:solidFill>
                  <a:srgbClr val="999999"/>
                </a:solidFill>
              </a:defRPr>
            </a:lvl3pPr>
            <a:lvl4pPr marL="1828800" lvl="3" indent="-228600" algn="l">
              <a:lnSpc>
                <a:spcPct val="90000"/>
              </a:lnSpc>
              <a:spcBef>
                <a:spcPts val="800"/>
              </a:spcBef>
              <a:spcAft>
                <a:spcPts val="0"/>
              </a:spcAft>
              <a:buClr>
                <a:srgbClr val="999999"/>
              </a:buClr>
              <a:buSzPts val="1600"/>
              <a:buNone/>
              <a:defRPr sz="1600">
                <a:solidFill>
                  <a:srgbClr val="999999"/>
                </a:solidFill>
              </a:defRPr>
            </a:lvl4pPr>
            <a:lvl5pPr marL="2286000" lvl="4" indent="-228600" algn="l">
              <a:lnSpc>
                <a:spcPct val="90000"/>
              </a:lnSpc>
              <a:spcBef>
                <a:spcPts val="800"/>
              </a:spcBef>
              <a:spcAft>
                <a:spcPts val="0"/>
              </a:spcAft>
              <a:buClr>
                <a:srgbClr val="999999"/>
              </a:buClr>
              <a:buSzPts val="1600"/>
              <a:buNone/>
              <a:defRPr sz="1600">
                <a:solidFill>
                  <a:srgbClr val="999999"/>
                </a:solidFill>
              </a:defRPr>
            </a:lvl5pPr>
            <a:lvl6pPr marL="2743200" lvl="5" indent="-228600" algn="l">
              <a:lnSpc>
                <a:spcPct val="90000"/>
              </a:lnSpc>
              <a:spcBef>
                <a:spcPts val="800"/>
              </a:spcBef>
              <a:spcAft>
                <a:spcPts val="0"/>
              </a:spcAft>
              <a:buClr>
                <a:srgbClr val="999999"/>
              </a:buClr>
              <a:buSzPts val="1600"/>
              <a:buNone/>
              <a:defRPr sz="1600">
                <a:solidFill>
                  <a:srgbClr val="999999"/>
                </a:solidFill>
              </a:defRPr>
            </a:lvl6pPr>
            <a:lvl7pPr marL="3200400" lvl="6" indent="-228600" algn="l">
              <a:lnSpc>
                <a:spcPct val="90000"/>
              </a:lnSpc>
              <a:spcBef>
                <a:spcPts val="800"/>
              </a:spcBef>
              <a:spcAft>
                <a:spcPts val="0"/>
              </a:spcAft>
              <a:buClr>
                <a:srgbClr val="999999"/>
              </a:buClr>
              <a:buSzPts val="1600"/>
              <a:buNone/>
              <a:defRPr sz="1600">
                <a:solidFill>
                  <a:srgbClr val="999999"/>
                </a:solidFill>
              </a:defRPr>
            </a:lvl7pPr>
            <a:lvl8pPr marL="3657600" lvl="7" indent="-228600" algn="l">
              <a:lnSpc>
                <a:spcPct val="90000"/>
              </a:lnSpc>
              <a:spcBef>
                <a:spcPts val="800"/>
              </a:spcBef>
              <a:spcAft>
                <a:spcPts val="0"/>
              </a:spcAft>
              <a:buClr>
                <a:srgbClr val="999999"/>
              </a:buClr>
              <a:buSzPts val="1600"/>
              <a:buNone/>
              <a:defRPr sz="1600">
                <a:solidFill>
                  <a:srgbClr val="999999"/>
                </a:solidFill>
              </a:defRPr>
            </a:lvl8pPr>
            <a:lvl9pPr marL="4114800" lvl="8" indent="-228600" algn="l">
              <a:lnSpc>
                <a:spcPct val="90000"/>
              </a:lnSpc>
              <a:spcBef>
                <a:spcPts val="800"/>
              </a:spcBef>
              <a:spcAft>
                <a:spcPts val="0"/>
              </a:spcAft>
              <a:buClr>
                <a:srgbClr val="999999"/>
              </a:buClr>
              <a:buSzPts val="1600"/>
              <a:buNone/>
              <a:defRPr sz="1600">
                <a:solidFill>
                  <a:srgbClr val="999999"/>
                </a:solidFill>
              </a:defRPr>
            </a:lvl9pPr>
          </a:lstStyle>
          <a:p>
            <a:endParaRPr/>
          </a:p>
        </p:txBody>
      </p:sp>
      <p:sp>
        <p:nvSpPr>
          <p:cNvPr id="53" name="Google Shape;53;p18"/>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1295400" y="1828800"/>
            <a:ext cx="4572000" cy="85039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800"/>
              </a:spcBef>
              <a:spcAft>
                <a:spcPts val="0"/>
              </a:spcAft>
              <a:buClr>
                <a:srgbClr val="3A3D4B"/>
              </a:buClr>
              <a:buSzPts val="2600"/>
              <a:buNone/>
              <a:defRPr sz="2600" b="0"/>
            </a:lvl1pPr>
            <a:lvl2pPr marL="914400" lvl="1" indent="-228600" algn="l">
              <a:lnSpc>
                <a:spcPct val="90000"/>
              </a:lnSpc>
              <a:spcBef>
                <a:spcPts val="1000"/>
              </a:spcBef>
              <a:spcAft>
                <a:spcPts val="0"/>
              </a:spcAft>
              <a:buSzPts val="2000"/>
              <a:buNone/>
              <a:defRPr sz="2000" b="1"/>
            </a:lvl2pPr>
            <a:lvl3pPr marL="1371600" lvl="2" indent="-228600" algn="l">
              <a:lnSpc>
                <a:spcPct val="90000"/>
              </a:lnSpc>
              <a:spcBef>
                <a:spcPts val="800"/>
              </a:spcBef>
              <a:spcAft>
                <a:spcPts val="0"/>
              </a:spcAft>
              <a:buSzPts val="1800"/>
              <a:buNone/>
              <a:defRPr sz="1800" b="1"/>
            </a:lvl3pPr>
            <a:lvl4pPr marL="1828800" lvl="3" indent="-228600" algn="l">
              <a:lnSpc>
                <a:spcPct val="90000"/>
              </a:lnSpc>
              <a:spcBef>
                <a:spcPts val="800"/>
              </a:spcBef>
              <a:spcAft>
                <a:spcPts val="0"/>
              </a:spcAft>
              <a:buClr>
                <a:srgbClr val="3A3D4B"/>
              </a:buClr>
              <a:buSzPts val="1600"/>
              <a:buNone/>
              <a:defRPr sz="1600" b="1"/>
            </a:lvl4pPr>
            <a:lvl5pPr marL="2286000" lvl="4" indent="-228600" algn="l">
              <a:lnSpc>
                <a:spcPct val="90000"/>
              </a:lnSpc>
              <a:spcBef>
                <a:spcPts val="800"/>
              </a:spcBef>
              <a:spcAft>
                <a:spcPts val="0"/>
              </a:spcAft>
              <a:buClr>
                <a:srgbClr val="3A3D4B"/>
              </a:buClr>
              <a:buSzPts val="1600"/>
              <a:buNone/>
              <a:defRPr sz="1600" b="1"/>
            </a:lvl5pPr>
            <a:lvl6pPr marL="2743200" lvl="5" indent="-228600" algn="l">
              <a:lnSpc>
                <a:spcPct val="90000"/>
              </a:lnSpc>
              <a:spcBef>
                <a:spcPts val="800"/>
              </a:spcBef>
              <a:spcAft>
                <a:spcPts val="0"/>
              </a:spcAft>
              <a:buClr>
                <a:schemeClr val="dk1"/>
              </a:buClr>
              <a:buSzPts val="1600"/>
              <a:buNone/>
              <a:defRPr sz="1600" b="1"/>
            </a:lvl6pPr>
            <a:lvl7pPr marL="3200400" lvl="6" indent="-228600" algn="l">
              <a:lnSpc>
                <a:spcPct val="90000"/>
              </a:lnSpc>
              <a:spcBef>
                <a:spcPts val="800"/>
              </a:spcBef>
              <a:spcAft>
                <a:spcPts val="0"/>
              </a:spcAft>
              <a:buClr>
                <a:schemeClr val="dk1"/>
              </a:buClr>
              <a:buSzPts val="1600"/>
              <a:buNone/>
              <a:defRPr sz="1600" b="1"/>
            </a:lvl7pPr>
            <a:lvl8pPr marL="3657600" lvl="7" indent="-228600" algn="l">
              <a:lnSpc>
                <a:spcPct val="90000"/>
              </a:lnSpc>
              <a:spcBef>
                <a:spcPts val="800"/>
              </a:spcBef>
              <a:spcAft>
                <a:spcPts val="0"/>
              </a:spcAft>
              <a:buClr>
                <a:schemeClr val="dk1"/>
              </a:buClr>
              <a:buSzPts val="1600"/>
              <a:buNone/>
              <a:defRPr sz="1600" b="1"/>
            </a:lvl8pPr>
            <a:lvl9pPr marL="4114800" lvl="8" indent="-228600" algn="l">
              <a:lnSpc>
                <a:spcPct val="90000"/>
              </a:lnSpc>
              <a:spcBef>
                <a:spcPts val="800"/>
              </a:spcBef>
              <a:spcAft>
                <a:spcPts val="0"/>
              </a:spcAft>
              <a:buClr>
                <a:schemeClr val="dk1"/>
              </a:buClr>
              <a:buSzPts val="1600"/>
              <a:buNone/>
              <a:defRPr sz="1600" b="1"/>
            </a:lvl9pPr>
          </a:lstStyle>
          <a:p>
            <a:endParaRPr/>
          </a:p>
        </p:txBody>
      </p:sp>
      <p:sp>
        <p:nvSpPr>
          <p:cNvPr id="57" name="Google Shape;57;p19"/>
          <p:cNvSpPr txBox="1">
            <a:spLocks noGrp="1"/>
          </p:cNvSpPr>
          <p:nvPr>
            <p:ph type="body" idx="2"/>
          </p:nvPr>
        </p:nvSpPr>
        <p:spPr>
          <a:xfrm>
            <a:off x="1295400" y="2705100"/>
            <a:ext cx="4572000" cy="3467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58" name="Google Shape;58;p19"/>
          <p:cNvSpPr txBox="1">
            <a:spLocks noGrp="1"/>
          </p:cNvSpPr>
          <p:nvPr>
            <p:ph type="body" idx="3"/>
          </p:nvPr>
        </p:nvSpPr>
        <p:spPr>
          <a:xfrm>
            <a:off x="6324600" y="1828800"/>
            <a:ext cx="4572000" cy="84772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800"/>
              </a:spcBef>
              <a:spcAft>
                <a:spcPts val="0"/>
              </a:spcAft>
              <a:buClr>
                <a:srgbClr val="3A3D4B"/>
              </a:buClr>
              <a:buSzPts val="2600"/>
              <a:buNone/>
              <a:defRPr sz="2600" b="0"/>
            </a:lvl1pPr>
            <a:lvl2pPr marL="914400" lvl="1" indent="-228600" algn="l">
              <a:lnSpc>
                <a:spcPct val="90000"/>
              </a:lnSpc>
              <a:spcBef>
                <a:spcPts val="1000"/>
              </a:spcBef>
              <a:spcAft>
                <a:spcPts val="0"/>
              </a:spcAft>
              <a:buSzPts val="2000"/>
              <a:buNone/>
              <a:defRPr sz="2000" b="1"/>
            </a:lvl2pPr>
            <a:lvl3pPr marL="1371600" lvl="2" indent="-228600" algn="l">
              <a:lnSpc>
                <a:spcPct val="90000"/>
              </a:lnSpc>
              <a:spcBef>
                <a:spcPts val="800"/>
              </a:spcBef>
              <a:spcAft>
                <a:spcPts val="0"/>
              </a:spcAft>
              <a:buSzPts val="1800"/>
              <a:buNone/>
              <a:defRPr sz="1800" b="1"/>
            </a:lvl3pPr>
            <a:lvl4pPr marL="1828800" lvl="3" indent="-228600" algn="l">
              <a:lnSpc>
                <a:spcPct val="90000"/>
              </a:lnSpc>
              <a:spcBef>
                <a:spcPts val="800"/>
              </a:spcBef>
              <a:spcAft>
                <a:spcPts val="0"/>
              </a:spcAft>
              <a:buClr>
                <a:srgbClr val="3A3D4B"/>
              </a:buClr>
              <a:buSzPts val="1600"/>
              <a:buNone/>
              <a:defRPr sz="1600" b="1"/>
            </a:lvl4pPr>
            <a:lvl5pPr marL="2286000" lvl="4" indent="-228600" algn="l">
              <a:lnSpc>
                <a:spcPct val="90000"/>
              </a:lnSpc>
              <a:spcBef>
                <a:spcPts val="800"/>
              </a:spcBef>
              <a:spcAft>
                <a:spcPts val="0"/>
              </a:spcAft>
              <a:buClr>
                <a:srgbClr val="3A3D4B"/>
              </a:buClr>
              <a:buSzPts val="1600"/>
              <a:buNone/>
              <a:defRPr sz="1600" b="1"/>
            </a:lvl5pPr>
            <a:lvl6pPr marL="2743200" lvl="5" indent="-228600" algn="l">
              <a:lnSpc>
                <a:spcPct val="90000"/>
              </a:lnSpc>
              <a:spcBef>
                <a:spcPts val="800"/>
              </a:spcBef>
              <a:spcAft>
                <a:spcPts val="0"/>
              </a:spcAft>
              <a:buClr>
                <a:schemeClr val="dk1"/>
              </a:buClr>
              <a:buSzPts val="1600"/>
              <a:buNone/>
              <a:defRPr sz="1600" b="1"/>
            </a:lvl6pPr>
            <a:lvl7pPr marL="3200400" lvl="6" indent="-228600" algn="l">
              <a:lnSpc>
                <a:spcPct val="90000"/>
              </a:lnSpc>
              <a:spcBef>
                <a:spcPts val="800"/>
              </a:spcBef>
              <a:spcAft>
                <a:spcPts val="0"/>
              </a:spcAft>
              <a:buClr>
                <a:schemeClr val="dk1"/>
              </a:buClr>
              <a:buSzPts val="1600"/>
              <a:buNone/>
              <a:defRPr sz="1600" b="1"/>
            </a:lvl7pPr>
            <a:lvl8pPr marL="3657600" lvl="7" indent="-228600" algn="l">
              <a:lnSpc>
                <a:spcPct val="90000"/>
              </a:lnSpc>
              <a:spcBef>
                <a:spcPts val="800"/>
              </a:spcBef>
              <a:spcAft>
                <a:spcPts val="0"/>
              </a:spcAft>
              <a:buClr>
                <a:schemeClr val="dk1"/>
              </a:buClr>
              <a:buSzPts val="1600"/>
              <a:buNone/>
              <a:defRPr sz="1600" b="1"/>
            </a:lvl8pPr>
            <a:lvl9pPr marL="4114800" lvl="8" indent="-228600" algn="l">
              <a:lnSpc>
                <a:spcPct val="90000"/>
              </a:lnSpc>
              <a:spcBef>
                <a:spcPts val="800"/>
              </a:spcBef>
              <a:spcAft>
                <a:spcPts val="0"/>
              </a:spcAft>
              <a:buClr>
                <a:schemeClr val="dk1"/>
              </a:buClr>
              <a:buSzPts val="1600"/>
              <a:buNone/>
              <a:defRPr sz="1600" b="1"/>
            </a:lvl9pPr>
          </a:lstStyle>
          <a:p>
            <a:endParaRPr/>
          </a:p>
        </p:txBody>
      </p:sp>
      <p:sp>
        <p:nvSpPr>
          <p:cNvPr id="59" name="Google Shape;59;p19"/>
          <p:cNvSpPr txBox="1">
            <a:spLocks noGrp="1"/>
          </p:cNvSpPr>
          <p:nvPr>
            <p:ph type="body" idx="4"/>
          </p:nvPr>
        </p:nvSpPr>
        <p:spPr>
          <a:xfrm>
            <a:off x="6324600" y="2705100"/>
            <a:ext cx="4572000" cy="3467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60" name="Google Shape;60;p19"/>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9"/>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9"/>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sp>
        <p:nvSpPr>
          <p:cNvPr id="64" name="Google Shape;64;p20"/>
          <p:cNvSpPr txBox="1">
            <a:spLocks noGrp="1"/>
          </p:cNvSpPr>
          <p:nvPr>
            <p:ph type="title"/>
          </p:nvPr>
        </p:nvSpPr>
        <p:spPr>
          <a:xfrm>
            <a:off x="1295400" y="2314843"/>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0"/>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0"/>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23"/>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3" descr="An empty placeholder to add an image. Click on the placeholder and select the image that you wish to add"/>
          <p:cNvSpPr>
            <a:spLocks noGrp="1"/>
          </p:cNvSpPr>
          <p:nvPr>
            <p:ph type="pic" idx="2"/>
          </p:nvPr>
        </p:nvSpPr>
        <p:spPr>
          <a:xfrm>
            <a:off x="4724400" y="1828801"/>
            <a:ext cx="6172200" cy="4343400"/>
          </a:xfrm>
          <a:prstGeom prst="rect">
            <a:avLst/>
          </a:prstGeom>
          <a:noFill/>
          <a:ln>
            <a:noFill/>
          </a:ln>
        </p:spPr>
      </p:sp>
      <p:sp>
        <p:nvSpPr>
          <p:cNvPr id="71" name="Google Shape;71;p23"/>
          <p:cNvSpPr txBox="1">
            <a:spLocks noGrp="1"/>
          </p:cNvSpPr>
          <p:nvPr>
            <p:ph type="body" idx="1"/>
          </p:nvPr>
        </p:nvSpPr>
        <p:spPr>
          <a:xfrm>
            <a:off x="1295400" y="1828800"/>
            <a:ext cx="3017520" cy="43434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Clr>
                <a:srgbClr val="3A3D4B"/>
              </a:buClr>
              <a:buSzPts val="2000"/>
              <a:buNone/>
              <a:defRPr sz="2000"/>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Clr>
                <a:srgbClr val="3A3D4B"/>
              </a:buClr>
              <a:buSzPts val="1000"/>
              <a:buNone/>
              <a:defRPr sz="1000"/>
            </a:lvl4pPr>
            <a:lvl5pPr marL="2286000" lvl="4" indent="-228600" algn="l">
              <a:lnSpc>
                <a:spcPct val="90000"/>
              </a:lnSpc>
              <a:spcBef>
                <a:spcPts val="800"/>
              </a:spcBef>
              <a:spcAft>
                <a:spcPts val="0"/>
              </a:spcAft>
              <a:buClr>
                <a:srgbClr val="3A3D4B"/>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72" name="Google Shape;72;p23"/>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3"/>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3"/>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Pictures with Captions">
  <p:cSld name="Two Pictures with Captions">
    <p:spTree>
      <p:nvGrpSpPr>
        <p:cNvPr id="1" name="Shape 75"/>
        <p:cNvGrpSpPr/>
        <p:nvPr/>
      </p:nvGrpSpPr>
      <p:grpSpPr>
        <a:xfrm>
          <a:off x="0" y="0"/>
          <a:ext cx="0" cy="0"/>
          <a:chOff x="0" y="0"/>
          <a:chExt cx="0" cy="0"/>
        </a:xfrm>
      </p:grpSpPr>
      <p:sp>
        <p:nvSpPr>
          <p:cNvPr id="76" name="Google Shape;76;p24"/>
          <p:cNvSpPr/>
          <p:nvPr/>
        </p:nvSpPr>
        <p:spPr>
          <a:xfrm>
            <a:off x="1295400" y="5257800"/>
            <a:ext cx="4572000" cy="914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7" name="Google Shape;77;p24"/>
          <p:cNvSpPr/>
          <p:nvPr/>
        </p:nvSpPr>
        <p:spPr>
          <a:xfrm>
            <a:off x="6324599" y="5257800"/>
            <a:ext cx="4572000" cy="914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8" name="Google Shape;78;p24"/>
          <p:cNvSpPr/>
          <p:nvPr/>
        </p:nvSpPr>
        <p:spPr>
          <a:xfrm>
            <a:off x="1295400" y="5257800"/>
            <a:ext cx="4572000" cy="5486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9" name="Google Shape;79;p24"/>
          <p:cNvSpPr/>
          <p:nvPr/>
        </p:nvSpPr>
        <p:spPr>
          <a:xfrm>
            <a:off x="6324599" y="5257800"/>
            <a:ext cx="4572000" cy="5486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80" name="Google Shape;80;p24"/>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4" descr="An empty placeholder to add an image. Click on the placeholder and select the image that you wish to add"/>
          <p:cNvSpPr>
            <a:spLocks noGrp="1"/>
          </p:cNvSpPr>
          <p:nvPr>
            <p:ph type="pic" idx="2"/>
          </p:nvPr>
        </p:nvSpPr>
        <p:spPr>
          <a:xfrm>
            <a:off x="1298448" y="1828801"/>
            <a:ext cx="4572000" cy="3428999"/>
          </a:xfrm>
          <a:prstGeom prst="rect">
            <a:avLst/>
          </a:prstGeom>
          <a:noFill/>
          <a:ln>
            <a:noFill/>
          </a:ln>
        </p:spPr>
      </p:sp>
      <p:sp>
        <p:nvSpPr>
          <p:cNvPr id="82" name="Google Shape;82;p24"/>
          <p:cNvSpPr txBox="1">
            <a:spLocks noGrp="1"/>
          </p:cNvSpPr>
          <p:nvPr>
            <p:ph type="body" idx="1"/>
          </p:nvPr>
        </p:nvSpPr>
        <p:spPr>
          <a:xfrm>
            <a:off x="1371273" y="5333098"/>
            <a:ext cx="4420252" cy="83910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1800"/>
              <a:buNone/>
              <a:defRPr sz="1800">
                <a:solidFill>
                  <a:schemeClr val="lt1"/>
                </a:solidFill>
              </a:defRPr>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Clr>
                <a:srgbClr val="3A3D4B"/>
              </a:buClr>
              <a:buSzPts val="1000"/>
              <a:buNone/>
              <a:defRPr sz="1000"/>
            </a:lvl4pPr>
            <a:lvl5pPr marL="2286000" lvl="4" indent="-228600" algn="l">
              <a:lnSpc>
                <a:spcPct val="90000"/>
              </a:lnSpc>
              <a:spcBef>
                <a:spcPts val="800"/>
              </a:spcBef>
              <a:spcAft>
                <a:spcPts val="0"/>
              </a:spcAft>
              <a:buClr>
                <a:srgbClr val="3A3D4B"/>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83" name="Google Shape;83;p24" descr="An empty placeholder to add an image. Click on the placeholder and select the image that you wish to add"/>
          <p:cNvSpPr>
            <a:spLocks noGrp="1"/>
          </p:cNvSpPr>
          <p:nvPr>
            <p:ph type="pic" idx="3"/>
          </p:nvPr>
        </p:nvSpPr>
        <p:spPr>
          <a:xfrm>
            <a:off x="6324600" y="1828801"/>
            <a:ext cx="4572000" cy="3428999"/>
          </a:xfrm>
          <a:prstGeom prst="rect">
            <a:avLst/>
          </a:prstGeom>
          <a:noFill/>
          <a:ln>
            <a:noFill/>
          </a:ln>
        </p:spPr>
      </p:sp>
      <p:sp>
        <p:nvSpPr>
          <p:cNvPr id="84" name="Google Shape;84;p24"/>
          <p:cNvSpPr txBox="1">
            <a:spLocks noGrp="1"/>
          </p:cNvSpPr>
          <p:nvPr>
            <p:ph type="body" idx="4"/>
          </p:nvPr>
        </p:nvSpPr>
        <p:spPr>
          <a:xfrm>
            <a:off x="6412954" y="5333098"/>
            <a:ext cx="4420252" cy="83910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1800"/>
              <a:buNone/>
              <a:defRPr sz="1800">
                <a:solidFill>
                  <a:schemeClr val="lt1"/>
                </a:solidFill>
              </a:defRPr>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Clr>
                <a:srgbClr val="3A3D4B"/>
              </a:buClr>
              <a:buSzPts val="1000"/>
              <a:buNone/>
              <a:defRPr sz="1000"/>
            </a:lvl4pPr>
            <a:lvl5pPr marL="2286000" lvl="4" indent="-228600" algn="l">
              <a:lnSpc>
                <a:spcPct val="90000"/>
              </a:lnSpc>
              <a:spcBef>
                <a:spcPts val="800"/>
              </a:spcBef>
              <a:spcAft>
                <a:spcPts val="0"/>
              </a:spcAft>
              <a:buClr>
                <a:srgbClr val="3A3D4B"/>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85" name="Google Shape;85;p24"/>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4"/>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4"/>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p:nvPr/>
        </p:nvSpPr>
        <p:spPr>
          <a:xfrm>
            <a:off x="0" y="0"/>
            <a:ext cx="12192000" cy="1371600"/>
          </a:xfrm>
          <a:prstGeom prst="rect">
            <a:avLst/>
          </a:prstGeom>
          <a:solidFill>
            <a:srgbClr val="3A3D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1" name="Google Shape;11;p13"/>
          <p:cNvSpPr/>
          <p:nvPr/>
        </p:nvSpPr>
        <p:spPr>
          <a:xfrm>
            <a:off x="0" y="1371600"/>
            <a:ext cx="12192000" cy="82183"/>
          </a:xfrm>
          <a:prstGeom prst="rect">
            <a:avLst/>
          </a:prstGeom>
          <a:solidFill>
            <a:srgbClr val="FF91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2" name="Google Shape;12;p13"/>
          <p:cNvSpPr/>
          <p:nvPr/>
        </p:nvSpPr>
        <p:spPr>
          <a:xfrm>
            <a:off x="0" y="1443006"/>
            <a:ext cx="12192000" cy="82183"/>
          </a:xfrm>
          <a:prstGeom prst="rect">
            <a:avLst/>
          </a:prstGeom>
          <a:solidFill>
            <a:srgbClr val="048A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3" name="Google Shape;13;p13"/>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 name="Google Shape;14;p13"/>
          <p:cNvSpPr txBox="1">
            <a:spLocks noGrp="1"/>
          </p:cNvSpPr>
          <p:nvPr>
            <p:ph type="body" idx="1"/>
          </p:nvPr>
        </p:nvSpPr>
        <p:spPr>
          <a:xfrm>
            <a:off x="1295400" y="1828800"/>
            <a:ext cx="9601200" cy="43434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800"/>
              </a:spcBef>
              <a:spcAft>
                <a:spcPts val="0"/>
              </a:spcAft>
              <a:buClr>
                <a:srgbClr val="3A3D4B"/>
              </a:buClr>
              <a:buSzPts val="2400"/>
              <a:buFont typeface="Arial"/>
              <a:buChar char="•"/>
              <a:defRPr sz="2400" b="0" i="0" u="none" strike="noStrike" cap="none">
                <a:solidFill>
                  <a:srgbClr val="3A3D4B"/>
                </a:solidFill>
                <a:latin typeface="Calibri"/>
                <a:ea typeface="Calibri"/>
                <a:cs typeface="Calibri"/>
                <a:sym typeface="Calibri"/>
              </a:defRPr>
            </a:lvl1pPr>
            <a:lvl2pPr marL="914400" marR="0" lvl="1" indent="-355600" algn="l" rtl="0">
              <a:lnSpc>
                <a:spcPct val="90000"/>
              </a:lnSpc>
              <a:spcBef>
                <a:spcPts val="1000"/>
              </a:spcBef>
              <a:spcAft>
                <a:spcPts val="0"/>
              </a:spcAft>
              <a:buClr>
                <a:srgbClr val="FF914D"/>
              </a:buClr>
              <a:buSzPts val="2000"/>
              <a:buFont typeface="Arial"/>
              <a:buChar char="•"/>
              <a:defRPr sz="2000" b="0" i="0" u="none" strike="noStrike" cap="none">
                <a:solidFill>
                  <a:srgbClr val="3A3D4B"/>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48A81"/>
              </a:buClr>
              <a:buSzPts val="1800"/>
              <a:buFont typeface="Noto Sans Symbols"/>
              <a:buChar char="✔"/>
              <a:defRPr sz="1800" b="0" i="0" u="none" strike="noStrike" cap="none">
                <a:solidFill>
                  <a:srgbClr val="3A3D4B"/>
                </a:solidFill>
                <a:latin typeface="Calibri"/>
                <a:ea typeface="Calibri"/>
                <a:cs typeface="Calibri"/>
                <a:sym typeface="Calibri"/>
              </a:defRPr>
            </a:lvl3pPr>
            <a:lvl4pPr marL="1828800" marR="0" lvl="3" indent="-330200" algn="l" rtl="0">
              <a:lnSpc>
                <a:spcPct val="90000"/>
              </a:lnSpc>
              <a:spcBef>
                <a:spcPts val="800"/>
              </a:spcBef>
              <a:spcAft>
                <a:spcPts val="0"/>
              </a:spcAft>
              <a:buClr>
                <a:srgbClr val="3A3D4B"/>
              </a:buClr>
              <a:buSzPts val="1600"/>
              <a:buFont typeface="Arial"/>
              <a:buChar char="•"/>
              <a:defRPr sz="1600" b="0" i="0" u="none" strike="noStrike" cap="none">
                <a:solidFill>
                  <a:srgbClr val="3A3D4B"/>
                </a:solidFill>
                <a:latin typeface="Calibri"/>
                <a:ea typeface="Calibri"/>
                <a:cs typeface="Calibri"/>
                <a:sym typeface="Calibri"/>
              </a:defRPr>
            </a:lvl4pPr>
            <a:lvl5pPr marL="2286000" marR="0" lvl="4" indent="-330200" algn="l" rtl="0">
              <a:lnSpc>
                <a:spcPct val="90000"/>
              </a:lnSpc>
              <a:spcBef>
                <a:spcPts val="800"/>
              </a:spcBef>
              <a:spcAft>
                <a:spcPts val="0"/>
              </a:spcAft>
              <a:buClr>
                <a:srgbClr val="3A3D4B"/>
              </a:buClr>
              <a:buSzPts val="1600"/>
              <a:buFont typeface="Arial"/>
              <a:buChar char="•"/>
              <a:defRPr sz="1600" b="0" i="0" u="none" strike="noStrike" cap="none">
                <a:solidFill>
                  <a:srgbClr val="3A3D4B"/>
                </a:solidFill>
                <a:latin typeface="Calibri"/>
                <a:ea typeface="Calibri"/>
                <a:cs typeface="Calibri"/>
                <a:sym typeface="Calibri"/>
              </a:defRPr>
            </a:lvl5pPr>
            <a:lvl6pPr marL="2743200" marR="0" lvl="5"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6pPr>
            <a:lvl7pPr marL="3200400" marR="0" lvl="6"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7pPr>
            <a:lvl8pPr marL="3657600" marR="0" lvl="7"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8pPr>
            <a:lvl9pPr marL="4114800" marR="0" lvl="8"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9pPr>
          </a:lstStyle>
          <a:p>
            <a:endParaRPr/>
          </a:p>
        </p:txBody>
      </p:sp>
      <p:sp>
        <p:nvSpPr>
          <p:cNvPr id="15" name="Google Shape;15;p13"/>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16" name="Google Shape;16;p13"/>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17" name="Google Shape;17;p13"/>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mailto:Katalina.Gallegos@ped.nm.gov" TargetMode="External"/><Relationship Id="rId13" Type="http://schemas.openxmlformats.org/officeDocument/2006/relationships/hyperlink" Target="mailto:Corrine.Romero3@ped.nm.gov" TargetMode="External"/><Relationship Id="rId18" Type="http://schemas.openxmlformats.org/officeDocument/2006/relationships/hyperlink" Target="https://acrobat.adobe.com/link/track?uri=urn:aaid:scds:US:5b0e2f11-d0ae-3e94-b95a-63a2ff1fb269" TargetMode="External"/><Relationship Id="rId3" Type="http://schemas.openxmlformats.org/officeDocument/2006/relationships/hyperlink" Target="mailto:Margaret.Cage@ped.nm.gov" TargetMode="External"/><Relationship Id="rId7" Type="http://schemas.openxmlformats.org/officeDocument/2006/relationships/hyperlink" Target="mailto:Michael.Gadomski@ped.nm.gov" TargetMode="External"/><Relationship Id="rId12" Type="http://schemas.openxmlformats.org/officeDocument/2006/relationships/hyperlink" Target="mailto:Catherine.Quick@ped.nm.gov" TargetMode="External"/><Relationship Id="rId17" Type="http://schemas.openxmlformats.org/officeDocument/2006/relationships/hyperlink" Target="https://webnew.ped.state.nm.us/bureaus/special-education/parent-portal/" TargetMode="External"/><Relationship Id="rId2" Type="http://schemas.openxmlformats.org/officeDocument/2006/relationships/notesSlide" Target="../notesSlides/notesSlide10.xml"/><Relationship Id="rId16" Type="http://schemas.openxmlformats.org/officeDocument/2006/relationships/hyperlink" Target="mailto:ria.gill@ped.nm.gov" TargetMode="External"/><Relationship Id="rId1" Type="http://schemas.openxmlformats.org/officeDocument/2006/relationships/slideLayout" Target="../slideLayouts/slideLayout2.xml"/><Relationship Id="rId6" Type="http://schemas.openxmlformats.org/officeDocument/2006/relationships/hyperlink" Target="mailto:Elizabeth.Cassel@ped.nm.gov" TargetMode="External"/><Relationship Id="rId11" Type="http://schemas.openxmlformats.org/officeDocument/2006/relationships/hyperlink" Target="mailto:Lorie.Pacheco@ped.nm.gov" TargetMode="External"/><Relationship Id="rId5" Type="http://schemas.openxmlformats.org/officeDocument/2006/relationships/hyperlink" Target="mailto:Miguel.Lozano@ped.nm.gov" TargetMode="External"/><Relationship Id="rId15" Type="http://schemas.openxmlformats.org/officeDocument/2006/relationships/hyperlink" Target="mailto:Matthew.Tomicek@ped.nm.gov" TargetMode="External"/><Relationship Id="rId10" Type="http://schemas.openxmlformats.org/officeDocument/2006/relationships/hyperlink" Target="mailto:Sharyn.Perea@ped.nm.gov" TargetMode="External"/><Relationship Id="rId19" Type="http://schemas.openxmlformats.org/officeDocument/2006/relationships/hyperlink" Target="mailto:ose.support@ped.nm.gov" TargetMode="External"/><Relationship Id="rId4" Type="http://schemas.openxmlformats.org/officeDocument/2006/relationships/hyperlink" Target="mailto:Tyre.Jenkins@ped.nm.gov" TargetMode="External"/><Relationship Id="rId9" Type="http://schemas.openxmlformats.org/officeDocument/2006/relationships/hyperlink" Target="mailto:Charlene.Marcotte@ped.nm.gov" TargetMode="External"/><Relationship Id="rId14" Type="http://schemas.openxmlformats.org/officeDocument/2006/relationships/hyperlink" Target="mailto:Liz.Schweiger@ped.nm.gov"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peoplematters.in/article/employee-engagement/reimagining-onboarding-experience-during-lockdown-indiafirst-life-insurance-case-study-25377" TargetMode="External"/><Relationship Id="rId5" Type="http://schemas.openxmlformats.org/officeDocument/2006/relationships/image" Target="../media/image8.jpg"/><Relationship Id="rId4" Type="http://schemas.openxmlformats.org/officeDocument/2006/relationships/hyperlink" Target="https://pinoycadcoin.blogspot.com/2014/01/revit-structure-tool-to-success.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www.pngall.com/coming-soon-pn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hyperlink" Target="file:///C:\Users\Margaret.Cage\Desktop\BIP%20Addendum%20-%20SR%20NMHED%20edits.pdf" TargetMode="External"/><Relationship Id="rId18" Type="http://schemas.openxmlformats.org/officeDocument/2006/relationships/image" Target="../media/image24.jpg"/><Relationship Id="rId3" Type="http://schemas.openxmlformats.org/officeDocument/2006/relationships/image" Target="../media/image17.png"/><Relationship Id="rId7" Type="http://schemas.openxmlformats.org/officeDocument/2006/relationships/hyperlink" Target="file:///C:\Users\Margaret.Cage\Desktop\Core%20IEP%20Template%20Reduced%20Size%20Landscape.pdf" TargetMode="External"/><Relationship Id="rId12" Type="http://schemas.openxmlformats.org/officeDocument/2006/relationships/image" Target="../media/image21.jpg"/><Relationship Id="rId17" Type="http://schemas.openxmlformats.org/officeDocument/2006/relationships/hyperlink" Target="file:///C:\Users\Margaret.Cage\Desktop\Transition%20IEP%20Template%20Reduced%20Size%20Landscape.pdf" TargetMode="External"/><Relationship Id="rId2" Type="http://schemas.openxmlformats.org/officeDocument/2006/relationships/notesSlide" Target="../notesSlides/notesSlide9.xml"/><Relationship Id="rId16"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hyperlink" Target="https://www.pngall.com/construction-sign-png/" TargetMode="External"/><Relationship Id="rId11" Type="http://schemas.openxmlformats.org/officeDocument/2006/relationships/hyperlink" Target="file:///C:\Users\Margaret.Cage\Desktop\Addendum%20for%20Functional%20Behavioral%20Assessment%20-%20SR%20NMHED%20edits.pdf" TargetMode="External"/><Relationship Id="rId5" Type="http://schemas.openxmlformats.org/officeDocument/2006/relationships/image" Target="../media/image18.png"/><Relationship Id="rId15" Type="http://schemas.openxmlformats.org/officeDocument/2006/relationships/hyperlink" Target="file:///C:\Users\Margaret.Cage\Desktop\09%20Prior%20Written%20Notice%20Only%20-%20SR%20NMHED%20edits.pdf" TargetMode="External"/><Relationship Id="rId10" Type="http://schemas.openxmlformats.org/officeDocument/2006/relationships/image" Target="../media/image20.jpg"/><Relationship Id="rId19" Type="http://schemas.openxmlformats.org/officeDocument/2006/relationships/hyperlink" Target="https://acrobat.adobe.com/link/track?uri=urn:aaid:scds:US:3ddabe61-b1d5-3bfe-8902-b934090cf93f" TargetMode="External"/><Relationship Id="rId4" Type="http://schemas.openxmlformats.org/officeDocument/2006/relationships/hyperlink" Target="https://aem.cast.org/get-started/resources/2021/aem-in-the-iep" TargetMode="External"/><Relationship Id="rId9" Type="http://schemas.openxmlformats.org/officeDocument/2006/relationships/hyperlink" Target="file:///C:\Users\Margaret.Cage\Desktop\Preview%20of%20Draft%20IEP%20Manual%20Feb%2022%202024%20-%20SR%20NMHED%20edits.pdf" TargetMode="External"/><Relationship Id="rId1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
          <p:cNvSpPr txBox="1">
            <a:spLocks noGrp="1"/>
          </p:cNvSpPr>
          <p:nvPr>
            <p:ph type="ctrTitle"/>
          </p:nvPr>
        </p:nvSpPr>
        <p:spPr>
          <a:xfrm>
            <a:off x="341949" y="79675"/>
            <a:ext cx="6919500" cy="270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A3D4B"/>
              </a:buClr>
              <a:buSzPts val="5400"/>
              <a:buFont typeface="Calibri"/>
              <a:buNone/>
            </a:pPr>
            <a:r>
              <a:rPr lang="en-US" sz="4700" b="1" dirty="0">
                <a:latin typeface="Daytona Condensed Light" panose="020F0502020204030204" pitchFamily="34" charset="0"/>
              </a:rPr>
              <a:t>Office Hours</a:t>
            </a:r>
            <a:endParaRPr sz="3300" b="1" dirty="0">
              <a:latin typeface="Daytona Condensed Light" panose="020F0502020204030204" pitchFamily="34" charset="0"/>
            </a:endParaRPr>
          </a:p>
        </p:txBody>
      </p:sp>
      <p:sp>
        <p:nvSpPr>
          <p:cNvPr id="104" name="Google Shape;104;p1"/>
          <p:cNvSpPr txBox="1">
            <a:spLocks noGrp="1"/>
          </p:cNvSpPr>
          <p:nvPr>
            <p:ph type="subTitle" idx="1"/>
          </p:nvPr>
        </p:nvSpPr>
        <p:spPr>
          <a:xfrm>
            <a:off x="693325" y="4075325"/>
            <a:ext cx="5674352" cy="1219346"/>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SzPts val="2400"/>
              <a:buNone/>
            </a:pPr>
            <a:r>
              <a:rPr lang="en-US" sz="2600" dirty="0">
                <a:solidFill>
                  <a:schemeClr val="dk2"/>
                </a:solidFill>
              </a:rPr>
              <a:t>Dr. Margaret Cage</a:t>
            </a:r>
          </a:p>
          <a:p>
            <a:pPr marL="0" lvl="0" indent="0" algn="l" rtl="0">
              <a:lnSpc>
                <a:spcPct val="70000"/>
              </a:lnSpc>
              <a:spcBef>
                <a:spcPts val="0"/>
              </a:spcBef>
              <a:spcAft>
                <a:spcPts val="0"/>
              </a:spcAft>
              <a:buSzPts val="2400"/>
              <a:buNone/>
            </a:pPr>
            <a:r>
              <a:rPr lang="en-US" sz="2600" dirty="0">
                <a:solidFill>
                  <a:schemeClr val="dk2"/>
                </a:solidFill>
              </a:rPr>
              <a:t>State Director</a:t>
            </a:r>
          </a:p>
          <a:p>
            <a:pPr marL="0" lvl="0" indent="0" algn="l" rtl="0">
              <a:lnSpc>
                <a:spcPct val="70000"/>
              </a:lnSpc>
              <a:spcBef>
                <a:spcPts val="0"/>
              </a:spcBef>
              <a:spcAft>
                <a:spcPts val="0"/>
              </a:spcAft>
              <a:buSzPts val="2400"/>
              <a:buNone/>
            </a:pPr>
            <a:r>
              <a:rPr lang="en-US" sz="2600" dirty="0">
                <a:solidFill>
                  <a:schemeClr val="dk2"/>
                </a:solidFill>
              </a:rPr>
              <a:t>The Office of Special Education </a:t>
            </a:r>
            <a:endParaRPr dirty="0"/>
          </a:p>
        </p:txBody>
      </p:sp>
      <p:pic>
        <p:nvPicPr>
          <p:cNvPr id="105" name="Google Shape;105;p1"/>
          <p:cNvPicPr preferRelativeResize="0">
            <a:picLocks noGrp="1"/>
          </p:cNvPicPr>
          <p:nvPr>
            <p:ph type="pic" idx="2"/>
          </p:nvPr>
        </p:nvPicPr>
        <p:blipFill rotWithShape="1">
          <a:blip r:embed="rId3">
            <a:alphaModFix/>
          </a:blip>
          <a:srcRect t="4283" b="4282"/>
          <a:stretch/>
        </p:blipFill>
        <p:spPr>
          <a:xfrm>
            <a:off x="7537845" y="939800"/>
            <a:ext cx="4487785" cy="5648960"/>
          </a:xfrm>
          <a:prstGeom prst="rect">
            <a:avLst/>
          </a:prstGeom>
          <a:noFill/>
          <a:ln>
            <a:noFill/>
          </a:ln>
        </p:spPr>
      </p:pic>
      <p:sp>
        <p:nvSpPr>
          <p:cNvPr id="106" name="Google Shape;106;p1"/>
          <p:cNvSpPr/>
          <p:nvPr/>
        </p:nvSpPr>
        <p:spPr>
          <a:xfrm>
            <a:off x="693325" y="6127136"/>
            <a:ext cx="621674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400" b="0" i="1" u="none" strike="noStrike" cap="none">
                <a:solidFill>
                  <a:srgbClr val="048A81"/>
                </a:solidFill>
                <a:latin typeface="Calibri"/>
                <a:ea typeface="Calibri"/>
                <a:cs typeface="Calibri"/>
                <a:sym typeface="Calibri"/>
              </a:rPr>
              <a:t>Investing for tomorrow, delivering today. </a:t>
            </a:r>
            <a:endParaRPr sz="1200" b="0" i="0" u="none" strike="noStrike" cap="none">
              <a:solidFill>
                <a:srgbClr val="000000"/>
              </a:solidFill>
              <a:latin typeface="Arial"/>
              <a:ea typeface="Arial"/>
              <a:cs typeface="Arial"/>
              <a:sym typeface="Arial"/>
            </a:endParaRPr>
          </a:p>
        </p:txBody>
      </p:sp>
      <p:sp>
        <p:nvSpPr>
          <p:cNvPr id="107" name="Google Shape;107;p1"/>
          <p:cNvSpPr txBox="1"/>
          <p:nvPr/>
        </p:nvSpPr>
        <p:spPr>
          <a:xfrm>
            <a:off x="693325" y="5521825"/>
            <a:ext cx="45546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1" u="none" strike="noStrike" cap="none" dirty="0">
                <a:solidFill>
                  <a:srgbClr val="000000"/>
                </a:solidFill>
                <a:latin typeface="Calibri"/>
                <a:ea typeface="Calibri"/>
                <a:cs typeface="Calibri"/>
                <a:sym typeface="Calibri"/>
              </a:rPr>
              <a:t>March 19, 2024</a:t>
            </a:r>
            <a:endParaRPr sz="2000" b="0" i="1" u="none" strike="noStrike" cap="none" dirty="0">
              <a:solidFill>
                <a:srgbClr val="000000"/>
              </a:solidFill>
              <a:latin typeface="Calibri"/>
              <a:ea typeface="Calibri"/>
              <a:cs typeface="Calibri"/>
              <a:sym typeface="Calibri"/>
            </a:endParaRPr>
          </a:p>
        </p:txBody>
      </p:sp>
      <p:sp>
        <p:nvSpPr>
          <p:cNvPr id="108" name="Google Shape;108;p1"/>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1</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BA2DD-1053-8533-89B4-2C8F37C0C192}"/>
              </a:ext>
            </a:extLst>
          </p:cNvPr>
          <p:cNvSpPr>
            <a:spLocks noGrp="1"/>
          </p:cNvSpPr>
          <p:nvPr>
            <p:ph type="title"/>
          </p:nvPr>
        </p:nvSpPr>
        <p:spPr>
          <a:xfrm>
            <a:off x="-1" y="0"/>
            <a:ext cx="2613733" cy="584201"/>
          </a:xfrm>
        </p:spPr>
        <p:txBody>
          <a:bodyPr>
            <a:normAutofit fontScale="90000"/>
          </a:bodyPr>
          <a:lstStyle/>
          <a:p>
            <a:pPr algn="ctr"/>
            <a:r>
              <a:rPr lang="en-US" dirty="0"/>
              <a:t>Contact List </a:t>
            </a:r>
          </a:p>
        </p:txBody>
      </p:sp>
      <p:sp>
        <p:nvSpPr>
          <p:cNvPr id="3" name="Text Placeholder 2">
            <a:extLst>
              <a:ext uri="{FF2B5EF4-FFF2-40B4-BE49-F238E27FC236}">
                <a16:creationId xmlns:a16="http://schemas.microsoft.com/office/drawing/2014/main" id="{32C7B995-2176-FC63-14AF-DAA6C9D52344}"/>
              </a:ext>
            </a:extLst>
          </p:cNvPr>
          <p:cNvSpPr>
            <a:spLocks noGrp="1"/>
          </p:cNvSpPr>
          <p:nvPr>
            <p:ph type="body" idx="1"/>
          </p:nvPr>
        </p:nvSpPr>
        <p:spPr>
          <a:xfrm>
            <a:off x="7825852" y="1516638"/>
            <a:ext cx="4101114" cy="1257578"/>
          </a:xfrm>
          <a:solidFill>
            <a:srgbClr val="048A81"/>
          </a:solidFill>
          <a:effectLst>
            <a:outerShdw blurRad="50800" dist="38100" dir="2700000" algn="tl" rotWithShape="0">
              <a:prstClr val="black">
                <a:alpha val="40000"/>
              </a:prstClr>
            </a:outerShdw>
          </a:effectLst>
        </p:spPr>
        <p:txBody>
          <a:bodyPr/>
          <a:lstStyle/>
          <a:p>
            <a:pPr marL="114300" indent="0" algn="ctr">
              <a:buNone/>
            </a:pPr>
            <a:r>
              <a:rPr lang="en-US" dirty="0">
                <a:solidFill>
                  <a:schemeClr val="bg2"/>
                </a:solidFill>
              </a:rPr>
              <a:t>OSE Parent Portal </a:t>
            </a:r>
          </a:p>
        </p:txBody>
      </p:sp>
      <p:sp>
        <p:nvSpPr>
          <p:cNvPr id="4" name="Slide Number Placeholder 3">
            <a:extLst>
              <a:ext uri="{FF2B5EF4-FFF2-40B4-BE49-F238E27FC236}">
                <a16:creationId xmlns:a16="http://schemas.microsoft.com/office/drawing/2014/main" id="{8EC36226-9E93-BD07-B2FD-B3E588E75F3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graphicFrame>
        <p:nvGraphicFramePr>
          <p:cNvPr id="8" name="Table 7">
            <a:extLst>
              <a:ext uri="{FF2B5EF4-FFF2-40B4-BE49-F238E27FC236}">
                <a16:creationId xmlns:a16="http://schemas.microsoft.com/office/drawing/2014/main" id="{67FE4DDA-CFBB-395A-132A-82124EFE524C}"/>
              </a:ext>
            </a:extLst>
          </p:cNvPr>
          <p:cNvGraphicFramePr>
            <a:graphicFrameLocks noGrp="1"/>
          </p:cNvGraphicFramePr>
          <p:nvPr>
            <p:extLst>
              <p:ext uri="{D42A27DB-BD31-4B8C-83A1-F6EECF244321}">
                <p14:modId xmlns:p14="http://schemas.microsoft.com/office/powerpoint/2010/main" val="9486964"/>
              </p:ext>
            </p:extLst>
          </p:nvPr>
        </p:nvGraphicFramePr>
        <p:xfrm>
          <a:off x="0" y="796809"/>
          <a:ext cx="7196952" cy="6062461"/>
        </p:xfrm>
        <a:graphic>
          <a:graphicData uri="http://schemas.openxmlformats.org/drawingml/2006/table">
            <a:tbl>
              <a:tblPr firstRow="1" firstCol="1" bandRow="1">
                <a:tableStyleId>{5C22544A-7EE6-4342-B048-85BDC9FD1C3A}</a:tableStyleId>
              </a:tblPr>
              <a:tblGrid>
                <a:gridCol w="1853205">
                  <a:extLst>
                    <a:ext uri="{9D8B030D-6E8A-4147-A177-3AD203B41FA5}">
                      <a16:colId xmlns:a16="http://schemas.microsoft.com/office/drawing/2014/main" val="3470670932"/>
                    </a:ext>
                  </a:extLst>
                </a:gridCol>
                <a:gridCol w="3490542">
                  <a:extLst>
                    <a:ext uri="{9D8B030D-6E8A-4147-A177-3AD203B41FA5}">
                      <a16:colId xmlns:a16="http://schemas.microsoft.com/office/drawing/2014/main" val="956122779"/>
                    </a:ext>
                  </a:extLst>
                </a:gridCol>
                <a:gridCol w="1853205">
                  <a:extLst>
                    <a:ext uri="{9D8B030D-6E8A-4147-A177-3AD203B41FA5}">
                      <a16:colId xmlns:a16="http://schemas.microsoft.com/office/drawing/2014/main" val="3979335520"/>
                    </a:ext>
                  </a:extLst>
                </a:gridCol>
              </a:tblGrid>
              <a:tr h="303604">
                <a:tc>
                  <a:txBody>
                    <a:bodyPr/>
                    <a:lstStyle/>
                    <a:p>
                      <a:pPr marL="0" marR="0">
                        <a:lnSpc>
                          <a:spcPct val="107000"/>
                        </a:lnSpc>
                        <a:spcBef>
                          <a:spcPts val="0"/>
                        </a:spcBef>
                        <a:spcAft>
                          <a:spcPts val="0"/>
                        </a:spcAft>
                      </a:pPr>
                      <a:r>
                        <a:rPr lang="en-US" sz="900" kern="0" dirty="0">
                          <a:effectLst/>
                        </a:rPr>
                        <a:t>NAME</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95234" marB="95234" anchor="ctr">
                    <a:solidFill>
                      <a:srgbClr val="3A3D4B"/>
                    </a:solidFill>
                  </a:tcPr>
                </a:tc>
                <a:tc>
                  <a:txBody>
                    <a:bodyPr/>
                    <a:lstStyle/>
                    <a:p>
                      <a:pPr marL="0" marR="0">
                        <a:lnSpc>
                          <a:spcPct val="107000"/>
                        </a:lnSpc>
                        <a:spcBef>
                          <a:spcPts val="0"/>
                        </a:spcBef>
                        <a:spcAft>
                          <a:spcPts val="0"/>
                        </a:spcAft>
                      </a:pPr>
                      <a:r>
                        <a:rPr lang="en-US" sz="900" kern="0" dirty="0">
                          <a:effectLst/>
                        </a:rPr>
                        <a:t>E-MAIL</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95234" marB="95234" anchor="ctr">
                    <a:solidFill>
                      <a:srgbClr val="3A3D4B"/>
                    </a:solidFill>
                  </a:tcPr>
                </a:tc>
                <a:tc>
                  <a:txBody>
                    <a:bodyPr/>
                    <a:lstStyle/>
                    <a:p>
                      <a:pPr marL="0" marR="0">
                        <a:lnSpc>
                          <a:spcPct val="107000"/>
                        </a:lnSpc>
                        <a:spcBef>
                          <a:spcPts val="0"/>
                        </a:spcBef>
                        <a:spcAft>
                          <a:spcPts val="0"/>
                        </a:spcAft>
                      </a:pPr>
                      <a:r>
                        <a:rPr lang="en-US" sz="900" kern="0" dirty="0">
                          <a:effectLst/>
                        </a:rPr>
                        <a:t>TITLE</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95234" marB="95234" anchor="ctr">
                    <a:solidFill>
                      <a:srgbClr val="3A3D4B"/>
                    </a:solidFill>
                  </a:tcPr>
                </a:tc>
                <a:extLst>
                  <a:ext uri="{0D108BD9-81ED-4DB2-BD59-A6C34878D82A}">
                    <a16:rowId xmlns:a16="http://schemas.microsoft.com/office/drawing/2014/main" val="1989675318"/>
                  </a:ext>
                </a:extLst>
              </a:tr>
              <a:tr h="216234">
                <a:tc>
                  <a:txBody>
                    <a:bodyPr/>
                    <a:lstStyle/>
                    <a:p>
                      <a:pPr marL="0" marR="0">
                        <a:lnSpc>
                          <a:spcPct val="107000"/>
                        </a:lnSpc>
                        <a:spcBef>
                          <a:spcPts val="0"/>
                        </a:spcBef>
                        <a:spcAft>
                          <a:spcPts val="0"/>
                        </a:spcAft>
                      </a:pPr>
                      <a:r>
                        <a:rPr lang="en-US" sz="900" kern="0" dirty="0">
                          <a:effectLst/>
                        </a:rPr>
                        <a:t>Cage, Margaret</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900" u="sng" kern="0" dirty="0">
                          <a:solidFill>
                            <a:schemeClr val="bg2"/>
                          </a:solidFill>
                          <a:effectLst/>
                          <a:hlinkClick r:id="rId3">
                            <a:extLst>
                              <a:ext uri="{A12FA001-AC4F-418D-AE19-62706E023703}">
                                <ahyp:hlinkClr xmlns:ahyp="http://schemas.microsoft.com/office/drawing/2018/hyperlinkcolor" val="tx"/>
                              </a:ext>
                            </a:extLst>
                          </a:hlinkClick>
                        </a:rPr>
                        <a:t>Margaret.Cage@ped.nm.gov</a:t>
                      </a:r>
                      <a:endParaRPr lang="en-US" sz="90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tc>
                  <a:txBody>
                    <a:bodyPr/>
                    <a:lstStyle/>
                    <a:p>
                      <a:pPr marL="0" marR="0">
                        <a:lnSpc>
                          <a:spcPct val="107000"/>
                        </a:lnSpc>
                        <a:spcBef>
                          <a:spcPts val="0"/>
                        </a:spcBef>
                        <a:spcAft>
                          <a:spcPts val="0"/>
                        </a:spcAft>
                      </a:pPr>
                      <a:r>
                        <a:rPr lang="en-US" sz="900" kern="0" dirty="0">
                          <a:effectLst/>
                        </a:rPr>
                        <a:t>Director of Special Education</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extLst>
                  <a:ext uri="{0D108BD9-81ED-4DB2-BD59-A6C34878D82A}">
                    <a16:rowId xmlns:a16="http://schemas.microsoft.com/office/drawing/2014/main" val="3718685198"/>
                  </a:ext>
                </a:extLst>
              </a:tr>
              <a:tr h="350866">
                <a:tc>
                  <a:txBody>
                    <a:bodyPr/>
                    <a:lstStyle/>
                    <a:p>
                      <a:pPr marL="0" marR="0">
                        <a:lnSpc>
                          <a:spcPct val="107000"/>
                        </a:lnSpc>
                        <a:spcBef>
                          <a:spcPts val="0"/>
                        </a:spcBef>
                        <a:spcAft>
                          <a:spcPts val="0"/>
                        </a:spcAft>
                      </a:pPr>
                      <a:r>
                        <a:rPr lang="en-US" sz="900" kern="0" dirty="0">
                          <a:effectLst/>
                        </a:rPr>
                        <a:t>Dr. Jenkins, Tyre’</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900" u="sng" kern="0" dirty="0">
                          <a:solidFill>
                            <a:schemeClr val="bg2"/>
                          </a:solidFill>
                          <a:effectLst/>
                          <a:hlinkClick r:id="rId4">
                            <a:extLst>
                              <a:ext uri="{A12FA001-AC4F-418D-AE19-62706E023703}">
                                <ahyp:hlinkClr xmlns:ahyp="http://schemas.microsoft.com/office/drawing/2018/hyperlinkcolor" val="tx"/>
                              </a:ext>
                            </a:extLst>
                          </a:hlinkClick>
                        </a:rPr>
                        <a:t>Tyre.Jenkins@ped.nm.gov</a:t>
                      </a:r>
                      <a:endParaRPr lang="en-US" sz="90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tc>
                  <a:txBody>
                    <a:bodyPr/>
                    <a:lstStyle/>
                    <a:p>
                      <a:pPr marL="0" marR="0">
                        <a:lnSpc>
                          <a:spcPct val="107000"/>
                        </a:lnSpc>
                        <a:spcBef>
                          <a:spcPts val="0"/>
                        </a:spcBef>
                        <a:spcAft>
                          <a:spcPts val="0"/>
                        </a:spcAft>
                      </a:pPr>
                      <a:r>
                        <a:rPr lang="en-US" sz="900" kern="0" dirty="0">
                          <a:effectLst/>
                        </a:rPr>
                        <a:t>Deputy Director, Office of Special Education</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extLst>
                  <a:ext uri="{0D108BD9-81ED-4DB2-BD59-A6C34878D82A}">
                    <a16:rowId xmlns:a16="http://schemas.microsoft.com/office/drawing/2014/main" val="2717637208"/>
                  </a:ext>
                </a:extLst>
              </a:tr>
              <a:tr h="216234">
                <a:tc>
                  <a:txBody>
                    <a:bodyPr/>
                    <a:lstStyle/>
                    <a:p>
                      <a:pPr marL="0" marR="0">
                        <a:lnSpc>
                          <a:spcPct val="107000"/>
                        </a:lnSpc>
                        <a:spcBef>
                          <a:spcPts val="0"/>
                        </a:spcBef>
                        <a:spcAft>
                          <a:spcPts val="0"/>
                        </a:spcAft>
                      </a:pPr>
                      <a:r>
                        <a:rPr lang="en-US" sz="900" kern="0" dirty="0">
                          <a:solidFill>
                            <a:schemeClr val="bg2"/>
                          </a:solidFill>
                          <a:effectLst/>
                        </a:rPr>
                        <a:t>Lozano, Miguel</a:t>
                      </a:r>
                      <a:endParaRPr lang="en-US" sz="90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FF00"/>
                    </a:solidFill>
                  </a:tcPr>
                </a:tc>
                <a:tc>
                  <a:txBody>
                    <a:bodyPr/>
                    <a:lstStyle/>
                    <a:p>
                      <a:pPr marL="0" marR="0">
                        <a:lnSpc>
                          <a:spcPct val="107000"/>
                        </a:lnSpc>
                        <a:spcBef>
                          <a:spcPts val="0"/>
                        </a:spcBef>
                        <a:spcAft>
                          <a:spcPts val="0"/>
                        </a:spcAft>
                      </a:pPr>
                      <a:r>
                        <a:rPr lang="en-US" sz="900" u="sng" kern="0" dirty="0">
                          <a:solidFill>
                            <a:schemeClr val="bg2"/>
                          </a:solidFill>
                          <a:effectLst/>
                          <a:hlinkClick r:id="rId5">
                            <a:extLst>
                              <a:ext uri="{A12FA001-AC4F-418D-AE19-62706E023703}">
                                <ahyp:hlinkClr xmlns:ahyp="http://schemas.microsoft.com/office/drawing/2018/hyperlinkcolor" val="tx"/>
                              </a:ext>
                            </a:extLst>
                          </a:hlinkClick>
                        </a:rPr>
                        <a:t>Miguel.Lozano@ped.nm.gov</a:t>
                      </a:r>
                      <a:endParaRPr lang="en-US" sz="90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FF00"/>
                    </a:solidFill>
                  </a:tcPr>
                </a:tc>
                <a:tc>
                  <a:txBody>
                    <a:bodyPr/>
                    <a:lstStyle/>
                    <a:p>
                      <a:pPr marL="0" marR="0">
                        <a:lnSpc>
                          <a:spcPct val="107000"/>
                        </a:lnSpc>
                        <a:spcBef>
                          <a:spcPts val="0"/>
                        </a:spcBef>
                        <a:spcAft>
                          <a:spcPts val="0"/>
                        </a:spcAft>
                      </a:pPr>
                      <a:r>
                        <a:rPr lang="en-US" sz="900" kern="0" dirty="0">
                          <a:effectLst/>
                        </a:rPr>
                        <a:t>Chief Counsel</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FF00"/>
                    </a:solidFill>
                  </a:tcPr>
                </a:tc>
                <a:extLst>
                  <a:ext uri="{0D108BD9-81ED-4DB2-BD59-A6C34878D82A}">
                    <a16:rowId xmlns:a16="http://schemas.microsoft.com/office/drawing/2014/main" val="1288684168"/>
                  </a:ext>
                </a:extLst>
              </a:tr>
              <a:tr h="485496">
                <a:tc>
                  <a:txBody>
                    <a:bodyPr/>
                    <a:lstStyle/>
                    <a:p>
                      <a:pPr marL="0" marR="0">
                        <a:lnSpc>
                          <a:spcPct val="107000"/>
                        </a:lnSpc>
                        <a:spcBef>
                          <a:spcPts val="0"/>
                        </a:spcBef>
                        <a:spcAft>
                          <a:spcPts val="0"/>
                        </a:spcAft>
                      </a:pPr>
                      <a:r>
                        <a:rPr lang="en-US" sz="900" kern="0" dirty="0">
                          <a:solidFill>
                            <a:schemeClr val="bg2"/>
                          </a:solidFill>
                          <a:effectLst/>
                        </a:rPr>
                        <a:t>Cassel, Elizabeth</a:t>
                      </a:r>
                      <a:endParaRPr lang="en-US" sz="90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FF00"/>
                    </a:solidFill>
                  </a:tcPr>
                </a:tc>
                <a:tc>
                  <a:txBody>
                    <a:bodyPr/>
                    <a:lstStyle/>
                    <a:p>
                      <a:pPr marL="0" marR="0">
                        <a:lnSpc>
                          <a:spcPct val="107000"/>
                        </a:lnSpc>
                        <a:spcBef>
                          <a:spcPts val="0"/>
                        </a:spcBef>
                        <a:spcAft>
                          <a:spcPts val="0"/>
                        </a:spcAft>
                      </a:pPr>
                      <a:r>
                        <a:rPr lang="en-US" sz="900" u="sng" kern="0" dirty="0">
                          <a:solidFill>
                            <a:schemeClr val="bg2"/>
                          </a:solidFill>
                          <a:effectLst/>
                          <a:hlinkClick r:id="rId6">
                            <a:extLst>
                              <a:ext uri="{A12FA001-AC4F-418D-AE19-62706E023703}">
                                <ahyp:hlinkClr xmlns:ahyp="http://schemas.microsoft.com/office/drawing/2018/hyperlinkcolor" val="tx"/>
                              </a:ext>
                            </a:extLst>
                          </a:hlinkClick>
                        </a:rPr>
                        <a:t>Elizabeth.Cassel@ped.nm.gov</a:t>
                      </a:r>
                      <a:endParaRPr lang="en-US" sz="90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FF00"/>
                    </a:solidFill>
                  </a:tcPr>
                </a:tc>
                <a:tc>
                  <a:txBody>
                    <a:bodyPr/>
                    <a:lstStyle/>
                    <a:p>
                      <a:pPr marL="0" marR="0">
                        <a:lnSpc>
                          <a:spcPct val="107000"/>
                        </a:lnSpc>
                        <a:spcBef>
                          <a:spcPts val="0"/>
                        </a:spcBef>
                        <a:spcAft>
                          <a:spcPts val="0"/>
                        </a:spcAft>
                      </a:pPr>
                      <a:r>
                        <a:rPr lang="en-US" sz="900" kern="0" dirty="0">
                          <a:effectLst/>
                        </a:rPr>
                        <a:t>Education Administrator,</a:t>
                      </a:r>
                      <a:br>
                        <a:rPr lang="en-US" sz="900" kern="0" dirty="0">
                          <a:effectLst/>
                        </a:rPr>
                      </a:br>
                      <a:r>
                        <a:rPr lang="en-US" sz="900" kern="0" dirty="0">
                          <a:effectLst/>
                        </a:rPr>
                        <a:t>Parent and Community Liaison,</a:t>
                      </a:r>
                      <a:br>
                        <a:rPr lang="en-US" sz="900" kern="0" dirty="0">
                          <a:effectLst/>
                        </a:rPr>
                      </a:br>
                      <a:r>
                        <a:rPr lang="en-US" sz="900" kern="0" dirty="0">
                          <a:effectLst/>
                        </a:rPr>
                        <a:t>Complaints and CAPS</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FF00"/>
                    </a:solidFill>
                  </a:tcPr>
                </a:tc>
                <a:extLst>
                  <a:ext uri="{0D108BD9-81ED-4DB2-BD59-A6C34878D82A}">
                    <a16:rowId xmlns:a16="http://schemas.microsoft.com/office/drawing/2014/main" val="3840681843"/>
                  </a:ext>
                </a:extLst>
              </a:tr>
              <a:tr h="216234">
                <a:tc>
                  <a:txBody>
                    <a:bodyPr/>
                    <a:lstStyle/>
                    <a:p>
                      <a:pPr marL="0" marR="0">
                        <a:lnSpc>
                          <a:spcPct val="107000"/>
                        </a:lnSpc>
                        <a:spcBef>
                          <a:spcPts val="0"/>
                        </a:spcBef>
                        <a:spcAft>
                          <a:spcPts val="0"/>
                        </a:spcAft>
                      </a:pPr>
                      <a:r>
                        <a:rPr lang="en-US" sz="900" kern="0" dirty="0">
                          <a:effectLst/>
                        </a:rPr>
                        <a:t>Cordova, Trudy</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900" u="sng" kern="0">
                          <a:solidFill>
                            <a:schemeClr val="bg2"/>
                          </a:solidFill>
                          <a:effectLst/>
                          <a:hlinkClick r:id="rId6">
                            <a:extLst>
                              <a:ext uri="{A12FA001-AC4F-418D-AE19-62706E023703}">
                                <ahyp:hlinkClr xmlns:ahyp="http://schemas.microsoft.com/office/drawing/2018/hyperlinkcolor" val="tx"/>
                              </a:ext>
                            </a:extLst>
                          </a:hlinkClick>
                        </a:rPr>
                        <a:t>Elizabeth.Cassel@ped.nm.gov</a:t>
                      </a:r>
                      <a:endParaRPr lang="en-US" sz="900" kern="10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tc>
                  <a:txBody>
                    <a:bodyPr/>
                    <a:lstStyle/>
                    <a:p>
                      <a:pPr marL="0" marR="0">
                        <a:lnSpc>
                          <a:spcPct val="107000"/>
                        </a:lnSpc>
                        <a:spcBef>
                          <a:spcPts val="0"/>
                        </a:spcBef>
                        <a:spcAft>
                          <a:spcPts val="0"/>
                        </a:spcAft>
                      </a:pPr>
                      <a:r>
                        <a:rPr lang="en-US" sz="900" kern="0">
                          <a:effectLst/>
                        </a:rPr>
                        <a:t>Education Administrator</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extLst>
                  <a:ext uri="{0D108BD9-81ED-4DB2-BD59-A6C34878D82A}">
                    <a16:rowId xmlns:a16="http://schemas.microsoft.com/office/drawing/2014/main" val="2909043988"/>
                  </a:ext>
                </a:extLst>
              </a:tr>
              <a:tr h="216234">
                <a:tc>
                  <a:txBody>
                    <a:bodyPr/>
                    <a:lstStyle/>
                    <a:p>
                      <a:pPr marL="0" marR="0">
                        <a:lnSpc>
                          <a:spcPct val="107000"/>
                        </a:lnSpc>
                        <a:spcBef>
                          <a:spcPts val="0"/>
                        </a:spcBef>
                        <a:spcAft>
                          <a:spcPts val="0"/>
                        </a:spcAft>
                      </a:pPr>
                      <a:r>
                        <a:rPr lang="en-US" sz="900" kern="0">
                          <a:effectLst/>
                        </a:rPr>
                        <a:t>Gadomski, Michael</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900" u="sng" kern="0" dirty="0">
                          <a:solidFill>
                            <a:schemeClr val="bg2"/>
                          </a:solidFill>
                          <a:effectLst/>
                          <a:hlinkClick r:id="rId7">
                            <a:extLst>
                              <a:ext uri="{A12FA001-AC4F-418D-AE19-62706E023703}">
                                <ahyp:hlinkClr xmlns:ahyp="http://schemas.microsoft.com/office/drawing/2018/hyperlinkcolor" val="tx"/>
                              </a:ext>
                            </a:extLst>
                          </a:hlinkClick>
                        </a:rPr>
                        <a:t>Michael.Gadomski@ped.nm.gov</a:t>
                      </a:r>
                      <a:endParaRPr lang="en-US" sz="90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tc>
                  <a:txBody>
                    <a:bodyPr/>
                    <a:lstStyle/>
                    <a:p>
                      <a:pPr marL="0" marR="0">
                        <a:lnSpc>
                          <a:spcPct val="107000"/>
                        </a:lnSpc>
                        <a:spcBef>
                          <a:spcPts val="0"/>
                        </a:spcBef>
                        <a:spcAft>
                          <a:spcPts val="0"/>
                        </a:spcAft>
                      </a:pPr>
                      <a:r>
                        <a:rPr lang="en-US" sz="900" kern="0">
                          <a:effectLst/>
                        </a:rPr>
                        <a:t>Assistant General Counsel</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extLst>
                  <a:ext uri="{0D108BD9-81ED-4DB2-BD59-A6C34878D82A}">
                    <a16:rowId xmlns:a16="http://schemas.microsoft.com/office/drawing/2014/main" val="2065726430"/>
                  </a:ext>
                </a:extLst>
              </a:tr>
              <a:tr h="216234">
                <a:tc>
                  <a:txBody>
                    <a:bodyPr/>
                    <a:lstStyle/>
                    <a:p>
                      <a:pPr marL="0" marR="0">
                        <a:lnSpc>
                          <a:spcPct val="107000"/>
                        </a:lnSpc>
                        <a:spcBef>
                          <a:spcPts val="0"/>
                        </a:spcBef>
                        <a:spcAft>
                          <a:spcPts val="0"/>
                        </a:spcAft>
                      </a:pPr>
                      <a:r>
                        <a:rPr lang="en-US" sz="900" kern="0" dirty="0">
                          <a:effectLst/>
                        </a:rPr>
                        <a:t>Gallegos, Katalina</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900" u="sng" kern="0">
                          <a:solidFill>
                            <a:schemeClr val="bg2"/>
                          </a:solidFill>
                          <a:effectLst/>
                          <a:hlinkClick r:id="rId8">
                            <a:extLst>
                              <a:ext uri="{A12FA001-AC4F-418D-AE19-62706E023703}">
                                <ahyp:hlinkClr xmlns:ahyp="http://schemas.microsoft.com/office/drawing/2018/hyperlinkcolor" val="tx"/>
                              </a:ext>
                            </a:extLst>
                          </a:hlinkClick>
                        </a:rPr>
                        <a:t>Katalina.Gallegos@ped.nm.gov</a:t>
                      </a:r>
                      <a:endParaRPr lang="en-US" sz="900" kern="10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tc>
                  <a:txBody>
                    <a:bodyPr/>
                    <a:lstStyle/>
                    <a:p>
                      <a:pPr marL="0" marR="0">
                        <a:lnSpc>
                          <a:spcPct val="107000"/>
                        </a:lnSpc>
                        <a:spcBef>
                          <a:spcPts val="0"/>
                        </a:spcBef>
                        <a:spcAft>
                          <a:spcPts val="0"/>
                        </a:spcAft>
                      </a:pPr>
                      <a:r>
                        <a:rPr lang="en-US" sz="900" kern="0">
                          <a:effectLst/>
                        </a:rPr>
                        <a:t>Management Analyst</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extLst>
                  <a:ext uri="{0D108BD9-81ED-4DB2-BD59-A6C34878D82A}">
                    <a16:rowId xmlns:a16="http://schemas.microsoft.com/office/drawing/2014/main" val="3531372520"/>
                  </a:ext>
                </a:extLst>
              </a:tr>
              <a:tr h="350866">
                <a:tc>
                  <a:txBody>
                    <a:bodyPr/>
                    <a:lstStyle/>
                    <a:p>
                      <a:pPr marL="0" marR="0">
                        <a:lnSpc>
                          <a:spcPct val="107000"/>
                        </a:lnSpc>
                        <a:spcBef>
                          <a:spcPts val="0"/>
                        </a:spcBef>
                        <a:spcAft>
                          <a:spcPts val="0"/>
                        </a:spcAft>
                      </a:pPr>
                      <a:r>
                        <a:rPr lang="en-US" sz="900" kern="0" dirty="0">
                          <a:solidFill>
                            <a:schemeClr val="bg2"/>
                          </a:solidFill>
                          <a:effectLst/>
                        </a:rPr>
                        <a:t>Marcotte, Charlene</a:t>
                      </a:r>
                      <a:endParaRPr lang="en-US" sz="90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FF00"/>
                    </a:solidFill>
                  </a:tcPr>
                </a:tc>
                <a:tc>
                  <a:txBody>
                    <a:bodyPr/>
                    <a:lstStyle/>
                    <a:p>
                      <a:pPr marL="0" marR="0">
                        <a:lnSpc>
                          <a:spcPct val="107000"/>
                        </a:lnSpc>
                        <a:spcBef>
                          <a:spcPts val="0"/>
                        </a:spcBef>
                        <a:spcAft>
                          <a:spcPts val="0"/>
                        </a:spcAft>
                      </a:pPr>
                      <a:r>
                        <a:rPr lang="en-US" sz="900" u="sng" kern="0" dirty="0">
                          <a:solidFill>
                            <a:schemeClr val="bg2"/>
                          </a:solidFill>
                          <a:effectLst/>
                          <a:hlinkClick r:id="rId9">
                            <a:extLst>
                              <a:ext uri="{A12FA001-AC4F-418D-AE19-62706E023703}">
                                <ahyp:hlinkClr xmlns:ahyp="http://schemas.microsoft.com/office/drawing/2018/hyperlinkcolor" val="tx"/>
                              </a:ext>
                            </a:extLst>
                          </a:hlinkClick>
                        </a:rPr>
                        <a:t>Charlene.Marcotte@ped.nm.gov</a:t>
                      </a:r>
                      <a:endParaRPr lang="en-US" sz="90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FF00"/>
                    </a:solidFill>
                  </a:tcPr>
                </a:tc>
                <a:tc>
                  <a:txBody>
                    <a:bodyPr/>
                    <a:lstStyle/>
                    <a:p>
                      <a:pPr marL="0" marR="0">
                        <a:lnSpc>
                          <a:spcPct val="107000"/>
                        </a:lnSpc>
                        <a:spcBef>
                          <a:spcPts val="0"/>
                        </a:spcBef>
                        <a:spcAft>
                          <a:spcPts val="0"/>
                        </a:spcAft>
                      </a:pPr>
                      <a:r>
                        <a:rPr lang="en-US" sz="900" kern="0" dirty="0">
                          <a:effectLst/>
                        </a:rPr>
                        <a:t>Deputy Director of Finance and Data</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FF00"/>
                    </a:solidFill>
                  </a:tcPr>
                </a:tc>
                <a:extLst>
                  <a:ext uri="{0D108BD9-81ED-4DB2-BD59-A6C34878D82A}">
                    <a16:rowId xmlns:a16="http://schemas.microsoft.com/office/drawing/2014/main" val="734473034"/>
                  </a:ext>
                </a:extLst>
              </a:tr>
              <a:tr h="216234">
                <a:tc>
                  <a:txBody>
                    <a:bodyPr/>
                    <a:lstStyle/>
                    <a:p>
                      <a:pPr marL="0" marR="0">
                        <a:lnSpc>
                          <a:spcPct val="107000"/>
                        </a:lnSpc>
                        <a:spcBef>
                          <a:spcPts val="0"/>
                        </a:spcBef>
                        <a:spcAft>
                          <a:spcPts val="0"/>
                        </a:spcAft>
                      </a:pPr>
                      <a:r>
                        <a:rPr lang="en-US" sz="900" kern="0" dirty="0">
                          <a:effectLst/>
                        </a:rPr>
                        <a:t>Perea, Sharyn</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900" u="sng" kern="0">
                          <a:solidFill>
                            <a:schemeClr val="bg2"/>
                          </a:solidFill>
                          <a:effectLst/>
                          <a:hlinkClick r:id="rId10">
                            <a:extLst>
                              <a:ext uri="{A12FA001-AC4F-418D-AE19-62706E023703}">
                                <ahyp:hlinkClr xmlns:ahyp="http://schemas.microsoft.com/office/drawing/2018/hyperlinkcolor" val="tx"/>
                              </a:ext>
                            </a:extLst>
                          </a:hlinkClick>
                        </a:rPr>
                        <a:t>Sharyn.Perea@ped.nm.gov</a:t>
                      </a:r>
                      <a:endParaRPr lang="en-US" sz="900" kern="10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tc>
                  <a:txBody>
                    <a:bodyPr/>
                    <a:lstStyle/>
                    <a:p>
                      <a:pPr marL="0" marR="0">
                        <a:lnSpc>
                          <a:spcPct val="107000"/>
                        </a:lnSpc>
                        <a:spcBef>
                          <a:spcPts val="0"/>
                        </a:spcBef>
                        <a:spcAft>
                          <a:spcPts val="0"/>
                        </a:spcAft>
                      </a:pP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extLst>
                  <a:ext uri="{0D108BD9-81ED-4DB2-BD59-A6C34878D82A}">
                    <a16:rowId xmlns:a16="http://schemas.microsoft.com/office/drawing/2014/main" val="3756243404"/>
                  </a:ext>
                </a:extLst>
              </a:tr>
              <a:tr h="485496">
                <a:tc>
                  <a:txBody>
                    <a:bodyPr/>
                    <a:lstStyle/>
                    <a:p>
                      <a:pPr marL="0" marR="0">
                        <a:lnSpc>
                          <a:spcPct val="107000"/>
                        </a:lnSpc>
                        <a:spcBef>
                          <a:spcPts val="0"/>
                        </a:spcBef>
                        <a:spcAft>
                          <a:spcPts val="0"/>
                        </a:spcAft>
                      </a:pPr>
                      <a:r>
                        <a:rPr lang="en-US" sz="900" kern="0" dirty="0">
                          <a:effectLst/>
                        </a:rPr>
                        <a:t>Pacheco, Lorie</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900" u="sng" kern="0">
                          <a:solidFill>
                            <a:schemeClr val="bg2"/>
                          </a:solidFill>
                          <a:effectLst/>
                          <a:hlinkClick r:id="rId11">
                            <a:extLst>
                              <a:ext uri="{A12FA001-AC4F-418D-AE19-62706E023703}">
                                <ahyp:hlinkClr xmlns:ahyp="http://schemas.microsoft.com/office/drawing/2018/hyperlinkcolor" val="tx"/>
                              </a:ext>
                            </a:extLst>
                          </a:hlinkClick>
                        </a:rPr>
                        <a:t>Lorie.Pacheco@ped.nm.gov</a:t>
                      </a:r>
                      <a:endParaRPr lang="en-US" sz="900" kern="10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tc>
                  <a:txBody>
                    <a:bodyPr/>
                    <a:lstStyle/>
                    <a:p>
                      <a:pPr marL="0" marR="0">
                        <a:lnSpc>
                          <a:spcPct val="107000"/>
                        </a:lnSpc>
                        <a:spcBef>
                          <a:spcPts val="0"/>
                        </a:spcBef>
                        <a:spcAft>
                          <a:spcPts val="0"/>
                        </a:spcAft>
                      </a:pPr>
                      <a:r>
                        <a:rPr lang="en-US" sz="900" kern="0">
                          <a:effectLst/>
                        </a:rPr>
                        <a:t>General Supervision,</a:t>
                      </a:r>
                      <a:br>
                        <a:rPr lang="en-US" sz="900" kern="0">
                          <a:effectLst/>
                        </a:rPr>
                      </a:br>
                      <a:r>
                        <a:rPr lang="en-US" sz="900" kern="0">
                          <a:effectLst/>
                        </a:rPr>
                        <a:t>Low Incidence,</a:t>
                      </a:r>
                      <a:br>
                        <a:rPr lang="en-US" sz="900" kern="0">
                          <a:effectLst/>
                        </a:rPr>
                      </a:br>
                      <a:r>
                        <a:rPr lang="en-US" sz="900" kern="0">
                          <a:effectLst/>
                        </a:rPr>
                        <a:t>NIMAS/NIMAC</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extLst>
                  <a:ext uri="{0D108BD9-81ED-4DB2-BD59-A6C34878D82A}">
                    <a16:rowId xmlns:a16="http://schemas.microsoft.com/office/drawing/2014/main" val="1047041973"/>
                  </a:ext>
                </a:extLst>
              </a:tr>
              <a:tr h="485496">
                <a:tc>
                  <a:txBody>
                    <a:bodyPr/>
                    <a:lstStyle/>
                    <a:p>
                      <a:pPr marL="0" marR="0">
                        <a:lnSpc>
                          <a:spcPct val="107000"/>
                        </a:lnSpc>
                        <a:spcBef>
                          <a:spcPts val="0"/>
                        </a:spcBef>
                        <a:spcAft>
                          <a:spcPts val="0"/>
                        </a:spcAft>
                      </a:pPr>
                      <a:r>
                        <a:rPr lang="en-US" sz="900" kern="0" dirty="0">
                          <a:effectLst/>
                        </a:rPr>
                        <a:t>Quick, Catherine</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900" u="sng" kern="0" dirty="0">
                          <a:solidFill>
                            <a:schemeClr val="bg2"/>
                          </a:solidFill>
                          <a:effectLst/>
                          <a:hlinkClick r:id="rId12">
                            <a:extLst>
                              <a:ext uri="{A12FA001-AC4F-418D-AE19-62706E023703}">
                                <ahyp:hlinkClr xmlns:ahyp="http://schemas.microsoft.com/office/drawing/2018/hyperlinkcolor" val="tx"/>
                              </a:ext>
                            </a:extLst>
                          </a:hlinkClick>
                        </a:rPr>
                        <a:t>Catherine.Quick@ped.nm.gov</a:t>
                      </a:r>
                      <a:endParaRPr lang="en-US" sz="90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tc>
                  <a:txBody>
                    <a:bodyPr/>
                    <a:lstStyle/>
                    <a:p>
                      <a:pPr marL="0" marR="0">
                        <a:lnSpc>
                          <a:spcPct val="107000"/>
                        </a:lnSpc>
                        <a:spcBef>
                          <a:spcPts val="0"/>
                        </a:spcBef>
                        <a:spcAft>
                          <a:spcPts val="0"/>
                        </a:spcAft>
                      </a:pPr>
                      <a:r>
                        <a:rPr lang="en-US" sz="900" kern="0" dirty="0">
                          <a:effectLst/>
                        </a:rPr>
                        <a:t>General Supervision,</a:t>
                      </a:r>
                      <a:br>
                        <a:rPr lang="en-US" sz="900" kern="0" dirty="0">
                          <a:effectLst/>
                        </a:rPr>
                      </a:br>
                      <a:r>
                        <a:rPr lang="en-US" sz="900" kern="0" dirty="0">
                          <a:effectLst/>
                        </a:rPr>
                        <a:t>Section 619-Preschool,</a:t>
                      </a:r>
                      <a:br>
                        <a:rPr lang="en-US" sz="900" kern="0" dirty="0">
                          <a:effectLst/>
                        </a:rPr>
                      </a:br>
                      <a:r>
                        <a:rPr lang="en-US" sz="900" kern="0" dirty="0">
                          <a:effectLst/>
                        </a:rPr>
                        <a:t>Early Childhood Ed</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extLst>
                  <a:ext uri="{0D108BD9-81ED-4DB2-BD59-A6C34878D82A}">
                    <a16:rowId xmlns:a16="http://schemas.microsoft.com/office/drawing/2014/main" val="654190023"/>
                  </a:ext>
                </a:extLst>
              </a:tr>
              <a:tr h="350866">
                <a:tc>
                  <a:txBody>
                    <a:bodyPr/>
                    <a:lstStyle/>
                    <a:p>
                      <a:pPr marL="0" marR="0">
                        <a:lnSpc>
                          <a:spcPct val="107000"/>
                        </a:lnSpc>
                        <a:spcBef>
                          <a:spcPts val="0"/>
                        </a:spcBef>
                        <a:spcAft>
                          <a:spcPts val="0"/>
                        </a:spcAft>
                      </a:pPr>
                      <a:r>
                        <a:rPr lang="en-US" sz="900" kern="0" dirty="0">
                          <a:effectLst/>
                        </a:rPr>
                        <a:t>Romero, Corrine</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900" u="sng" kern="0">
                          <a:solidFill>
                            <a:schemeClr val="bg2"/>
                          </a:solidFill>
                          <a:effectLst/>
                          <a:hlinkClick r:id="rId13">
                            <a:extLst>
                              <a:ext uri="{A12FA001-AC4F-418D-AE19-62706E023703}">
                                <ahyp:hlinkClr xmlns:ahyp="http://schemas.microsoft.com/office/drawing/2018/hyperlinkcolor" val="tx"/>
                              </a:ext>
                            </a:extLst>
                          </a:hlinkClick>
                        </a:rPr>
                        <a:t>Corrine.Romero3@ped.nm.gov</a:t>
                      </a:r>
                      <a:endParaRPr lang="en-US" sz="900" kern="10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tc>
                  <a:txBody>
                    <a:bodyPr/>
                    <a:lstStyle/>
                    <a:p>
                      <a:pPr marL="0" marR="0">
                        <a:lnSpc>
                          <a:spcPct val="107000"/>
                        </a:lnSpc>
                        <a:spcBef>
                          <a:spcPts val="0"/>
                        </a:spcBef>
                        <a:spcAft>
                          <a:spcPts val="0"/>
                        </a:spcAft>
                      </a:pPr>
                      <a:r>
                        <a:rPr lang="en-US" sz="900" kern="0" dirty="0">
                          <a:effectLst/>
                        </a:rPr>
                        <a:t>General Supervision,</a:t>
                      </a:r>
                      <a:br>
                        <a:rPr lang="en-US" sz="900" kern="0" dirty="0">
                          <a:effectLst/>
                        </a:rPr>
                      </a:br>
                      <a:r>
                        <a:rPr lang="en-US" sz="900" kern="0" dirty="0">
                          <a:effectLst/>
                        </a:rPr>
                        <a:t>Differentiated Monitoring</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extLst>
                  <a:ext uri="{0D108BD9-81ED-4DB2-BD59-A6C34878D82A}">
                    <a16:rowId xmlns:a16="http://schemas.microsoft.com/office/drawing/2014/main" val="1191149833"/>
                  </a:ext>
                </a:extLst>
              </a:tr>
              <a:tr h="485496">
                <a:tc>
                  <a:txBody>
                    <a:bodyPr/>
                    <a:lstStyle/>
                    <a:p>
                      <a:pPr marL="0" marR="0">
                        <a:lnSpc>
                          <a:spcPct val="107000"/>
                        </a:lnSpc>
                        <a:spcBef>
                          <a:spcPts val="0"/>
                        </a:spcBef>
                        <a:spcAft>
                          <a:spcPts val="0"/>
                        </a:spcAft>
                      </a:pPr>
                      <a:r>
                        <a:rPr lang="en-US" sz="900" kern="0" dirty="0">
                          <a:effectLst/>
                        </a:rPr>
                        <a:t>Schweiger, Liz</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900" u="sng" kern="0" dirty="0">
                          <a:solidFill>
                            <a:schemeClr val="bg2"/>
                          </a:solidFill>
                          <a:effectLst/>
                          <a:hlinkClick r:id="rId14">
                            <a:extLst>
                              <a:ext uri="{A12FA001-AC4F-418D-AE19-62706E023703}">
                                <ahyp:hlinkClr xmlns:ahyp="http://schemas.microsoft.com/office/drawing/2018/hyperlinkcolor" val="tx"/>
                              </a:ext>
                            </a:extLst>
                          </a:hlinkClick>
                        </a:rPr>
                        <a:t>Liz.Schweiger@ped.nm.gov</a:t>
                      </a:r>
                      <a:endParaRPr lang="en-US" sz="90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tc>
                  <a:txBody>
                    <a:bodyPr/>
                    <a:lstStyle/>
                    <a:p>
                      <a:pPr marL="0" marR="0">
                        <a:lnSpc>
                          <a:spcPct val="107000"/>
                        </a:lnSpc>
                        <a:spcBef>
                          <a:spcPts val="0"/>
                        </a:spcBef>
                        <a:spcAft>
                          <a:spcPts val="0"/>
                        </a:spcAft>
                      </a:pPr>
                      <a:r>
                        <a:rPr lang="en-US" sz="900" kern="0">
                          <a:effectLst/>
                        </a:rPr>
                        <a:t>General Supervision,</a:t>
                      </a:r>
                      <a:br>
                        <a:rPr lang="en-US" sz="900" kern="0">
                          <a:effectLst/>
                        </a:rPr>
                      </a:br>
                      <a:r>
                        <a:rPr lang="en-US" sz="900" kern="0">
                          <a:effectLst/>
                        </a:rPr>
                        <a:t>Policies/Procedures,</a:t>
                      </a:r>
                      <a:br>
                        <a:rPr lang="en-US" sz="900" kern="0">
                          <a:effectLst/>
                        </a:rPr>
                      </a:br>
                      <a:r>
                        <a:rPr lang="en-US" sz="900" kern="0">
                          <a:effectLst/>
                        </a:rPr>
                        <a:t>Private Schools</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extLst>
                  <a:ext uri="{0D108BD9-81ED-4DB2-BD59-A6C34878D82A}">
                    <a16:rowId xmlns:a16="http://schemas.microsoft.com/office/drawing/2014/main" val="377564907"/>
                  </a:ext>
                </a:extLst>
              </a:tr>
              <a:tr h="216234">
                <a:tc>
                  <a:txBody>
                    <a:bodyPr/>
                    <a:lstStyle/>
                    <a:p>
                      <a:pPr marL="0" marR="0">
                        <a:lnSpc>
                          <a:spcPct val="107000"/>
                        </a:lnSpc>
                        <a:spcBef>
                          <a:spcPts val="0"/>
                        </a:spcBef>
                        <a:spcAft>
                          <a:spcPts val="0"/>
                        </a:spcAft>
                      </a:pPr>
                      <a:r>
                        <a:rPr lang="en-US" sz="900" kern="0" dirty="0">
                          <a:effectLst/>
                        </a:rPr>
                        <a:t>Tomicek, Matthew</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900" u="sng" kern="0" dirty="0">
                          <a:solidFill>
                            <a:schemeClr val="bg2"/>
                          </a:solidFill>
                          <a:effectLst/>
                          <a:hlinkClick r:id="rId15">
                            <a:extLst>
                              <a:ext uri="{A12FA001-AC4F-418D-AE19-62706E023703}">
                                <ahyp:hlinkClr xmlns:ahyp="http://schemas.microsoft.com/office/drawing/2018/hyperlinkcolor" val="tx"/>
                              </a:ext>
                            </a:extLst>
                          </a:hlinkClick>
                        </a:rPr>
                        <a:t>Matthew.Tomicek@ped.nm.gov</a:t>
                      </a:r>
                      <a:endParaRPr lang="en-US" sz="90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tc>
                  <a:txBody>
                    <a:bodyPr/>
                    <a:lstStyle/>
                    <a:p>
                      <a:pPr marL="0" marR="0">
                        <a:lnSpc>
                          <a:spcPct val="107000"/>
                        </a:lnSpc>
                        <a:spcBef>
                          <a:spcPts val="0"/>
                        </a:spcBef>
                        <a:spcAft>
                          <a:spcPts val="0"/>
                        </a:spcAft>
                      </a:pPr>
                      <a:r>
                        <a:rPr lang="en-US" sz="900" kern="0">
                          <a:effectLst/>
                        </a:rPr>
                        <a:t>Data Analyst</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extLst>
                  <a:ext uri="{0D108BD9-81ED-4DB2-BD59-A6C34878D82A}">
                    <a16:rowId xmlns:a16="http://schemas.microsoft.com/office/drawing/2014/main" val="3523433891"/>
                  </a:ext>
                </a:extLst>
              </a:tr>
              <a:tr h="352031">
                <a:tc>
                  <a:txBody>
                    <a:bodyPr/>
                    <a:lstStyle/>
                    <a:p>
                      <a:pPr marL="0" marR="0">
                        <a:lnSpc>
                          <a:spcPct val="107000"/>
                        </a:lnSpc>
                        <a:spcBef>
                          <a:spcPts val="0"/>
                        </a:spcBef>
                        <a:spcAft>
                          <a:spcPts val="0"/>
                        </a:spcAft>
                      </a:pPr>
                      <a:r>
                        <a:rPr lang="en-US" sz="900" kern="0" dirty="0">
                          <a:solidFill>
                            <a:schemeClr val="bg2"/>
                          </a:solidFill>
                          <a:effectLst/>
                        </a:rPr>
                        <a:t>Gill, Ria</a:t>
                      </a:r>
                      <a:endParaRPr lang="en-US" sz="90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FF00"/>
                    </a:solidFill>
                  </a:tcPr>
                </a:tc>
                <a:tc>
                  <a:txBody>
                    <a:bodyPr/>
                    <a:lstStyle/>
                    <a:p>
                      <a:pPr marL="0" marR="0">
                        <a:lnSpc>
                          <a:spcPct val="107000"/>
                        </a:lnSpc>
                        <a:spcBef>
                          <a:spcPts val="0"/>
                        </a:spcBef>
                        <a:spcAft>
                          <a:spcPts val="0"/>
                        </a:spcAft>
                      </a:pPr>
                      <a:r>
                        <a:rPr lang="en-US" sz="900" u="sng" kern="0" dirty="0">
                          <a:solidFill>
                            <a:schemeClr val="bg2"/>
                          </a:solidFill>
                          <a:effectLst/>
                          <a:hlinkClick r:id="rId16">
                            <a:extLst>
                              <a:ext uri="{A12FA001-AC4F-418D-AE19-62706E023703}">
                                <ahyp:hlinkClr xmlns:ahyp="http://schemas.microsoft.com/office/drawing/2018/hyperlinkcolor" val="tx"/>
                              </a:ext>
                            </a:extLst>
                          </a:hlinkClick>
                        </a:rPr>
                        <a:t>ria.gill@ped.nm.gov</a:t>
                      </a:r>
                      <a:endParaRPr lang="en-US" sz="90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FF00"/>
                    </a:solidFill>
                  </a:tcPr>
                </a:tc>
                <a:tc>
                  <a:txBody>
                    <a:bodyPr/>
                    <a:lstStyle/>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900" dirty="0"/>
                        <a:t>Assistant Deputy Director, OSE</a:t>
                      </a:r>
                    </a:p>
                    <a:p>
                      <a:pPr marL="0" marR="0">
                        <a:lnSpc>
                          <a:spcPct val="107000"/>
                        </a:lnSpc>
                        <a:spcBef>
                          <a:spcPts val="0"/>
                        </a:spcBef>
                        <a:spcAft>
                          <a:spcPts val="0"/>
                        </a:spcAft>
                      </a:pP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182880" marB="0" anchor="b">
                    <a:solidFill>
                      <a:srgbClr val="FFFF00"/>
                    </a:solidFill>
                  </a:tcPr>
                </a:tc>
                <a:extLst>
                  <a:ext uri="{0D108BD9-81ED-4DB2-BD59-A6C34878D82A}">
                    <a16:rowId xmlns:a16="http://schemas.microsoft.com/office/drawing/2014/main" val="3696265419"/>
                  </a:ext>
                </a:extLst>
              </a:tr>
              <a:tr h="344921">
                <a:tc>
                  <a:txBody>
                    <a:bodyPr/>
                    <a:lstStyle/>
                    <a:p>
                      <a:pPr marL="0" marR="0">
                        <a:lnSpc>
                          <a:spcPct val="107000"/>
                        </a:lnSpc>
                        <a:spcBef>
                          <a:spcPts val="0"/>
                        </a:spcBef>
                        <a:spcAft>
                          <a:spcPts val="0"/>
                        </a:spcAf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Sellers, Kaylock </a:t>
                      </a: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900" u="sng" kern="100" dirty="0">
                          <a:solidFill>
                            <a:schemeClr val="bg2"/>
                          </a:solidFill>
                          <a:effectLst/>
                          <a:latin typeface="+mn-lt"/>
                          <a:ea typeface="Aptos" panose="020B0004020202020204" pitchFamily="34" charset="0"/>
                          <a:cs typeface="Times New Roman" panose="02020603050405020304" pitchFamily="18" charset="0"/>
                        </a:rPr>
                        <a:t>kaylock.sellers@ped.nm.gov</a:t>
                      </a:r>
                    </a:p>
                  </a:txBody>
                  <a:tcPr marL="95234" marR="95234" marT="47617" marB="47617" anchor="ctr"/>
                </a:tc>
                <a:tc>
                  <a:txBody>
                    <a:bodyPr/>
                    <a:lstStyle/>
                    <a:p>
                      <a:pPr marL="0" marR="0">
                        <a:lnSpc>
                          <a:spcPct val="107000"/>
                        </a:lnSpc>
                        <a:spcBef>
                          <a:spcPts val="0"/>
                        </a:spcBef>
                        <a:spcAft>
                          <a:spcPts val="0"/>
                        </a:spcAft>
                      </a:pPr>
                      <a:r>
                        <a:rPr lang="en-US" sz="900" kern="100" dirty="0">
                          <a:effectLst/>
                          <a:latin typeface="+mn-lt"/>
                          <a:ea typeface="Aptos" panose="020B0004020202020204" pitchFamily="34" charset="0"/>
                          <a:cs typeface="Times New Roman" panose="02020603050405020304" pitchFamily="18" charset="0"/>
                        </a:rPr>
                        <a:t>OSE Business Operations</a:t>
                      </a:r>
                    </a:p>
                  </a:txBody>
                  <a:tcPr marL="95234" marR="95234" marT="47617" marB="47617" anchor="b"/>
                </a:tc>
                <a:extLst>
                  <a:ext uri="{0D108BD9-81ED-4DB2-BD59-A6C34878D82A}">
                    <a16:rowId xmlns:a16="http://schemas.microsoft.com/office/drawing/2014/main" val="1429768170"/>
                  </a:ext>
                </a:extLst>
              </a:tr>
            </a:tbl>
          </a:graphicData>
        </a:graphic>
      </p:graphicFrame>
      <p:sp>
        <p:nvSpPr>
          <p:cNvPr id="6" name="TextBox 5">
            <a:extLst>
              <a:ext uri="{FF2B5EF4-FFF2-40B4-BE49-F238E27FC236}">
                <a16:creationId xmlns:a16="http://schemas.microsoft.com/office/drawing/2014/main" id="{4C8A222C-0D39-E395-B994-B7E7BBD03925}"/>
              </a:ext>
            </a:extLst>
          </p:cNvPr>
          <p:cNvSpPr txBox="1"/>
          <p:nvPr/>
        </p:nvSpPr>
        <p:spPr>
          <a:xfrm>
            <a:off x="7927761" y="2145427"/>
            <a:ext cx="3897296" cy="523220"/>
          </a:xfrm>
          <a:prstGeom prst="rect">
            <a:avLst/>
          </a:prstGeom>
          <a:noFill/>
        </p:spPr>
        <p:txBody>
          <a:bodyPr wrap="square">
            <a:spAutoFit/>
          </a:bodyPr>
          <a:lstStyle/>
          <a:p>
            <a:pPr algn="ctr"/>
            <a:r>
              <a:rPr lang="en-US" sz="14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17"/>
              </a:rPr>
              <a:t>https://webnew.ped.state.nm.us/bureaus/special-education/parent-portal/</a:t>
            </a:r>
            <a:endParaRPr lang="en-US" dirty="0"/>
          </a:p>
        </p:txBody>
      </p:sp>
      <p:sp>
        <p:nvSpPr>
          <p:cNvPr id="12" name="TextBox 11">
            <a:extLst>
              <a:ext uri="{FF2B5EF4-FFF2-40B4-BE49-F238E27FC236}">
                <a16:creationId xmlns:a16="http://schemas.microsoft.com/office/drawing/2014/main" id="{4F73C0EF-C869-D62B-97F0-F9ACF8EB2AD9}"/>
              </a:ext>
            </a:extLst>
          </p:cNvPr>
          <p:cNvSpPr txBox="1"/>
          <p:nvPr/>
        </p:nvSpPr>
        <p:spPr>
          <a:xfrm>
            <a:off x="7825852" y="2982724"/>
            <a:ext cx="4101114" cy="892552"/>
          </a:xfrm>
          <a:prstGeom prst="rect">
            <a:avLst/>
          </a:prstGeom>
          <a:solidFill>
            <a:srgbClr val="048A81"/>
          </a:solidFill>
          <a:effectLst>
            <a:outerShdw blurRad="50800" dist="38100" dir="2700000" algn="tl" rotWithShape="0">
              <a:prstClr val="black">
                <a:alpha val="40000"/>
              </a:prstClr>
            </a:outerShdw>
          </a:effectLst>
        </p:spPr>
        <p:txBody>
          <a:bodyPr wrap="square">
            <a:spAutoFit/>
          </a:bodyPr>
          <a:lstStyle/>
          <a:p>
            <a:pPr algn="ctr"/>
            <a:r>
              <a:rPr lang="en-US" sz="2400" dirty="0">
                <a:effectLst/>
                <a:latin typeface="Calibri" panose="020F0502020204030204" pitchFamily="34" charset="0"/>
                <a:ea typeface="Aptos" panose="020B0004020202020204" pitchFamily="34" charset="0"/>
                <a:cs typeface="Calibri" panose="020F0502020204030204" pitchFamily="34" charset="0"/>
              </a:rPr>
              <a:t>OSE Newsletter Link </a:t>
            </a:r>
            <a:r>
              <a:rPr lang="en-US" sz="14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18"/>
              </a:rPr>
              <a:t>https://acrobat.adobe.com/link/track?uri=urn:aaid:scds:US:5b0e2f11-d0ae-3e94-b95a-63a2ff1fb269</a:t>
            </a:r>
            <a:endParaRPr lang="en-US" dirty="0"/>
          </a:p>
        </p:txBody>
      </p:sp>
      <p:sp>
        <p:nvSpPr>
          <p:cNvPr id="14" name="TextBox 13">
            <a:extLst>
              <a:ext uri="{FF2B5EF4-FFF2-40B4-BE49-F238E27FC236}">
                <a16:creationId xmlns:a16="http://schemas.microsoft.com/office/drawing/2014/main" id="{78ABD253-1459-128A-A624-5B4D8D437C43}"/>
              </a:ext>
            </a:extLst>
          </p:cNvPr>
          <p:cNvSpPr txBox="1"/>
          <p:nvPr/>
        </p:nvSpPr>
        <p:spPr>
          <a:xfrm>
            <a:off x="7825852" y="4109164"/>
            <a:ext cx="4101114" cy="892552"/>
          </a:xfrm>
          <a:prstGeom prst="rect">
            <a:avLst/>
          </a:prstGeom>
          <a:solidFill>
            <a:srgbClr val="048A81"/>
          </a:solidFill>
          <a:effectLst>
            <a:outerShdw blurRad="50800" dist="38100" dir="2700000" algn="tl" rotWithShape="0">
              <a:prstClr val="black">
                <a:alpha val="40000"/>
              </a:prstClr>
            </a:outerShdw>
          </a:effectLst>
        </p:spPr>
        <p:txBody>
          <a:bodyPr wrap="square">
            <a:spAutoFit/>
          </a:bodyPr>
          <a:lstStyle/>
          <a:p>
            <a:pPr algn="ctr"/>
            <a:r>
              <a:rPr lang="en-US" sz="2400" dirty="0">
                <a:solidFill>
                  <a:schemeClr val="bg2"/>
                </a:solidFill>
                <a:effectLst/>
                <a:latin typeface="Calibri" panose="020F0502020204030204" pitchFamily="34" charset="0"/>
                <a:ea typeface="Aptos" panose="020B0004020202020204" pitchFamily="34" charset="0"/>
                <a:cs typeface="Calibri" panose="020F0502020204030204" pitchFamily="34" charset="0"/>
                <a:hlinkClick r:id="rId19">
                  <a:extLst>
                    <a:ext uri="{A12FA001-AC4F-418D-AE19-62706E023703}">
                      <ahyp:hlinkClr xmlns:ahyp="http://schemas.microsoft.com/office/drawing/2018/hyperlinkcolor" val="tx"/>
                    </a:ext>
                  </a:extLst>
                </a:hlinkClick>
              </a:rPr>
              <a:t>Have questions for OSE?</a:t>
            </a:r>
          </a:p>
          <a:p>
            <a:pPr algn="ctr"/>
            <a:endParaRPr lang="en-US" u="sng" dirty="0">
              <a:solidFill>
                <a:srgbClr val="EFC119"/>
              </a:solidFill>
              <a:latin typeface="Aptos" panose="020B0004020202020204" pitchFamily="34" charset="0"/>
              <a:ea typeface="Aptos" panose="020B0004020202020204" pitchFamily="34" charset="0"/>
              <a:cs typeface="Aptos" panose="020B0004020202020204" pitchFamily="34" charset="0"/>
              <a:hlinkClick r:id="rId19">
                <a:extLst>
                  <a:ext uri="{A12FA001-AC4F-418D-AE19-62706E023703}">
                    <ahyp:hlinkClr xmlns:ahyp="http://schemas.microsoft.com/office/drawing/2018/hyperlinkcolor" val="tx"/>
                  </a:ext>
                </a:extLst>
              </a:hlinkClick>
            </a:endParaRPr>
          </a:p>
          <a:p>
            <a:pPr algn="ctr"/>
            <a:r>
              <a:rPr lang="en-US" sz="1400" u="sng" dirty="0">
                <a:solidFill>
                  <a:srgbClr val="EFC119"/>
                </a:solidFill>
                <a:effectLst/>
                <a:latin typeface="Aptos" panose="020B0004020202020204" pitchFamily="34" charset="0"/>
                <a:ea typeface="Aptos" panose="020B0004020202020204" pitchFamily="34" charset="0"/>
                <a:cs typeface="Aptos" panose="020B0004020202020204" pitchFamily="34" charset="0"/>
                <a:hlinkClick r:id="rId19">
                  <a:extLst>
                    <a:ext uri="{A12FA001-AC4F-418D-AE19-62706E023703}">
                      <ahyp:hlinkClr xmlns:ahyp="http://schemas.microsoft.com/office/drawing/2018/hyperlinkcolor" val="tx"/>
                    </a:ext>
                  </a:extLst>
                </a:hlinkClick>
              </a:rPr>
              <a:t>ose.support@ped.nm.gov</a:t>
            </a:r>
            <a:endParaRPr lang="en-US" dirty="0"/>
          </a:p>
        </p:txBody>
      </p:sp>
    </p:spTree>
    <p:extLst>
      <p:ext uri="{BB962C8B-B14F-4D97-AF65-F5344CB8AC3E}">
        <p14:creationId xmlns:p14="http://schemas.microsoft.com/office/powerpoint/2010/main" val="3737329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BFFDE-37D3-C69C-EAC1-15B67F9CD715}"/>
              </a:ext>
            </a:extLst>
          </p:cNvPr>
          <p:cNvSpPr>
            <a:spLocks noGrp="1"/>
          </p:cNvSpPr>
          <p:nvPr>
            <p:ph type="title"/>
          </p:nvPr>
        </p:nvSpPr>
        <p:spPr/>
        <p:txBody>
          <a:bodyPr/>
          <a:lstStyle/>
          <a:p>
            <a:pPr algn="ctr"/>
            <a:r>
              <a:rPr lang="en-US" dirty="0"/>
              <a:t>Office of Special Education Office Hours</a:t>
            </a:r>
          </a:p>
        </p:txBody>
      </p:sp>
      <p:sp>
        <p:nvSpPr>
          <p:cNvPr id="3" name="Text Placeholder 2">
            <a:extLst>
              <a:ext uri="{FF2B5EF4-FFF2-40B4-BE49-F238E27FC236}">
                <a16:creationId xmlns:a16="http://schemas.microsoft.com/office/drawing/2014/main" id="{5E38907D-069D-9703-E331-B6EDA7B05CF6}"/>
              </a:ext>
            </a:extLst>
          </p:cNvPr>
          <p:cNvSpPr>
            <a:spLocks noGrp="1"/>
          </p:cNvSpPr>
          <p:nvPr>
            <p:ph type="body" idx="1"/>
          </p:nvPr>
        </p:nvSpPr>
        <p:spPr>
          <a:xfrm>
            <a:off x="1451129" y="1907812"/>
            <a:ext cx="9289742" cy="4208016"/>
          </a:xfrm>
          <a:solidFill>
            <a:srgbClr val="048A81"/>
          </a:solidFill>
          <a:effectLst>
            <a:glow rad="101600">
              <a:srgbClr val="048A81">
                <a:alpha val="60000"/>
              </a:srgbClr>
            </a:glow>
            <a:outerShdw blurRad="50800" dist="38100" dir="2700000" algn="tl" rotWithShape="0">
              <a:prstClr val="black">
                <a:alpha val="40000"/>
              </a:prstClr>
            </a:outerShdw>
          </a:effectLst>
        </p:spPr>
        <p:txBody>
          <a:bodyPr/>
          <a:lstStyle/>
          <a:p>
            <a:pPr marL="114300" indent="0" algn="ctr">
              <a:buNone/>
            </a:pPr>
            <a:endParaRPr lang="en-US" dirty="0">
              <a:solidFill>
                <a:schemeClr val="bg1"/>
              </a:solidFill>
              <a:latin typeface="Georgia" panose="02040502050405020303" pitchFamily="18" charset="0"/>
            </a:endParaRPr>
          </a:p>
          <a:p>
            <a:pPr marL="114300" indent="0" algn="ctr">
              <a:buNone/>
            </a:pPr>
            <a:r>
              <a:rPr lang="en-US" dirty="0">
                <a:solidFill>
                  <a:schemeClr val="bg1"/>
                </a:solidFill>
                <a:latin typeface="Georgia" panose="02040502050405020303" pitchFamily="18" charset="0"/>
              </a:rPr>
              <a:t>April 16, 2024 </a:t>
            </a:r>
          </a:p>
          <a:p>
            <a:pPr marL="114300" indent="0" algn="ctr">
              <a:buNone/>
            </a:pPr>
            <a:r>
              <a:rPr lang="en-US" dirty="0">
                <a:solidFill>
                  <a:schemeClr val="bg1"/>
                </a:solidFill>
                <a:latin typeface="Georgia" panose="02040502050405020303" pitchFamily="18" charset="0"/>
              </a:rPr>
              <a:t>Time: 3:30 – 4:30 p.m. </a:t>
            </a:r>
          </a:p>
          <a:p>
            <a:pPr marL="114300" indent="0" algn="ctr">
              <a:buNone/>
            </a:pPr>
            <a:r>
              <a:rPr lang="en-US" dirty="0">
                <a:solidFill>
                  <a:schemeClr val="bg1"/>
                </a:solidFill>
                <a:latin typeface="Georgia" panose="02040502050405020303" pitchFamily="18" charset="0"/>
              </a:rPr>
              <a:t>Location: Virtual, Microsoft Teams Click here to join the meeting </a:t>
            </a:r>
          </a:p>
          <a:p>
            <a:pPr marL="114300" indent="0" algn="ctr">
              <a:buNone/>
            </a:pPr>
            <a:r>
              <a:rPr lang="en-US" dirty="0">
                <a:solidFill>
                  <a:schemeClr val="bg1"/>
                </a:solidFill>
                <a:latin typeface="Georgia" panose="02040502050405020303" pitchFamily="18" charset="0"/>
              </a:rPr>
              <a:t>Meeting ID: 215 062 863 880 Passcode: g4Z38d </a:t>
            </a:r>
          </a:p>
          <a:p>
            <a:pPr marL="114300" indent="0" algn="ctr">
              <a:buNone/>
            </a:pPr>
            <a:r>
              <a:rPr lang="en-US" dirty="0">
                <a:solidFill>
                  <a:schemeClr val="bg1"/>
                </a:solidFill>
                <a:latin typeface="Georgia" panose="02040502050405020303" pitchFamily="18" charset="0"/>
              </a:rPr>
              <a:t>Or call in (audio only), Microsoft +1 505-312-4308,894757518#  United States, Albuquerque Phone Conference ID: 894 757 518# </a:t>
            </a:r>
          </a:p>
        </p:txBody>
      </p:sp>
      <p:sp>
        <p:nvSpPr>
          <p:cNvPr id="4" name="Slide Number Placeholder 3">
            <a:extLst>
              <a:ext uri="{FF2B5EF4-FFF2-40B4-BE49-F238E27FC236}">
                <a16:creationId xmlns:a16="http://schemas.microsoft.com/office/drawing/2014/main" id="{2C1F2B71-08CE-0647-6AA6-C1F5DE2593A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dirty="0"/>
          </a:p>
        </p:txBody>
      </p:sp>
    </p:spTree>
    <p:extLst>
      <p:ext uri="{BB962C8B-B14F-4D97-AF65-F5344CB8AC3E}">
        <p14:creationId xmlns:p14="http://schemas.microsoft.com/office/powerpoint/2010/main" val="400180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34CF6-0566-9AB6-E999-149A4D9CC731}"/>
              </a:ext>
            </a:extLst>
          </p:cNvPr>
          <p:cNvSpPr>
            <a:spLocks noGrp="1"/>
          </p:cNvSpPr>
          <p:nvPr>
            <p:ph type="title"/>
          </p:nvPr>
        </p:nvSpPr>
        <p:spPr>
          <a:xfrm>
            <a:off x="1988228" y="2519029"/>
            <a:ext cx="8215544" cy="1036850"/>
          </a:xfrm>
        </p:spPr>
        <p:txBody>
          <a:bodyPr/>
          <a:lstStyle/>
          <a:p>
            <a:pPr algn="ctr"/>
            <a:r>
              <a:rPr lang="en-US" dirty="0">
                <a:solidFill>
                  <a:schemeClr val="bg2"/>
                </a:solidFill>
                <a:latin typeface="Georgia" panose="02040502050405020303" pitchFamily="18" charset="0"/>
              </a:rPr>
              <a:t>Questions From The Field?</a:t>
            </a:r>
          </a:p>
        </p:txBody>
      </p:sp>
      <p:sp>
        <p:nvSpPr>
          <p:cNvPr id="3" name="Slide Number Placeholder 2">
            <a:extLst>
              <a:ext uri="{FF2B5EF4-FFF2-40B4-BE49-F238E27FC236}">
                <a16:creationId xmlns:a16="http://schemas.microsoft.com/office/drawing/2014/main" id="{8360B725-A022-E44F-FC7D-A2B90D0F7CD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spTree>
    <p:extLst>
      <p:ext uri="{BB962C8B-B14F-4D97-AF65-F5344CB8AC3E}">
        <p14:creationId xmlns:p14="http://schemas.microsoft.com/office/powerpoint/2010/main" val="85331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16001117d3c_0_30"/>
          <p:cNvSpPr txBox="1">
            <a:spLocks noGrp="1"/>
          </p:cNvSpPr>
          <p:nvPr>
            <p:ph type="title"/>
          </p:nvPr>
        </p:nvSpPr>
        <p:spPr>
          <a:xfrm>
            <a:off x="176981" y="255125"/>
            <a:ext cx="11857703"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sz="3600" b="1" dirty="0"/>
              <a:t>Leadership/Duties of the Office</a:t>
            </a:r>
            <a:endParaRPr sz="3600" b="1" dirty="0"/>
          </a:p>
        </p:txBody>
      </p:sp>
      <p:sp>
        <p:nvSpPr>
          <p:cNvPr id="134" name="Google Shape;134;g16001117d3c_0_30"/>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a:t>
            </a:fld>
            <a:endParaRPr/>
          </a:p>
        </p:txBody>
      </p:sp>
      <p:sp>
        <p:nvSpPr>
          <p:cNvPr id="135" name="Google Shape;135;g16001117d3c_0_30"/>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Investing for tomorrow, delivering today.</a:t>
            </a:r>
            <a:endParaRPr dirty="0"/>
          </a:p>
        </p:txBody>
      </p:sp>
      <p:graphicFrame>
        <p:nvGraphicFramePr>
          <p:cNvPr id="9" name="Diagram 8">
            <a:extLst>
              <a:ext uri="{FF2B5EF4-FFF2-40B4-BE49-F238E27FC236}">
                <a16:creationId xmlns:a16="http://schemas.microsoft.com/office/drawing/2014/main" id="{E791D1F0-2474-7C05-77D3-90E447E3A52C}"/>
              </a:ext>
            </a:extLst>
          </p:cNvPr>
          <p:cNvGraphicFramePr/>
          <p:nvPr>
            <p:extLst>
              <p:ext uri="{D42A27DB-BD31-4B8C-83A1-F6EECF244321}">
                <p14:modId xmlns:p14="http://schemas.microsoft.com/office/powerpoint/2010/main" val="655930314"/>
              </p:ext>
            </p:extLst>
          </p:nvPr>
        </p:nvGraphicFramePr>
        <p:xfrm>
          <a:off x="5804965" y="1402672"/>
          <a:ext cx="6387035" cy="5388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agram 13">
            <a:extLst>
              <a:ext uri="{FF2B5EF4-FFF2-40B4-BE49-F238E27FC236}">
                <a16:creationId xmlns:a16="http://schemas.microsoft.com/office/drawing/2014/main" id="{BD5A4CC5-EB2C-D70E-76EF-68104E6F6324}"/>
              </a:ext>
            </a:extLst>
          </p:cNvPr>
          <p:cNvGraphicFramePr/>
          <p:nvPr>
            <p:extLst>
              <p:ext uri="{D42A27DB-BD31-4B8C-83A1-F6EECF244321}">
                <p14:modId xmlns:p14="http://schemas.microsoft.com/office/powerpoint/2010/main" val="3898763801"/>
              </p:ext>
            </p:extLst>
          </p:nvPr>
        </p:nvGraphicFramePr>
        <p:xfrm>
          <a:off x="0" y="1535837"/>
          <a:ext cx="6095999" cy="511336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15f9dcab8b2_0_3"/>
          <p:cNvSpPr txBox="1">
            <a:spLocks noGrp="1"/>
          </p:cNvSpPr>
          <p:nvPr>
            <p:ph type="title"/>
          </p:nvPr>
        </p:nvSpPr>
        <p:spPr>
          <a:xfrm>
            <a:off x="176981" y="255134"/>
            <a:ext cx="11842954"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sz="3800" b="1" dirty="0"/>
              <a:t>Hiring Updates</a:t>
            </a:r>
            <a:endParaRPr sz="3800" b="1" dirty="0"/>
          </a:p>
        </p:txBody>
      </p:sp>
      <p:sp>
        <p:nvSpPr>
          <p:cNvPr id="152" name="Google Shape;152;g15f9dcab8b2_0_3"/>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a:t>
            </a:fld>
            <a:endParaRPr/>
          </a:p>
        </p:txBody>
      </p:sp>
      <p:sp>
        <p:nvSpPr>
          <p:cNvPr id="153" name="Google Shape;153;g15f9dcab8b2_0_3"/>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Investing for tomorrow, delivering today.</a:t>
            </a:r>
            <a:endParaRPr/>
          </a:p>
        </p:txBody>
      </p:sp>
      <p:sp>
        <p:nvSpPr>
          <p:cNvPr id="3" name="Text Placeholder 2">
            <a:extLst>
              <a:ext uri="{FF2B5EF4-FFF2-40B4-BE49-F238E27FC236}">
                <a16:creationId xmlns:a16="http://schemas.microsoft.com/office/drawing/2014/main" id="{74A4E2D6-FA8F-2B23-1B82-41B7C02460F1}"/>
              </a:ext>
            </a:extLst>
          </p:cNvPr>
          <p:cNvSpPr>
            <a:spLocks noGrp="1"/>
          </p:cNvSpPr>
          <p:nvPr>
            <p:ph type="body" idx="1"/>
          </p:nvPr>
        </p:nvSpPr>
        <p:spPr>
          <a:xfrm>
            <a:off x="1567972" y="1543452"/>
            <a:ext cx="9197774" cy="4343400"/>
          </a:xfrm>
          <a:effectLst/>
        </p:spPr>
        <p:txBody>
          <a:bodyPr/>
          <a:lstStyle/>
          <a:p>
            <a:pPr marL="114300" indent="0" algn="ctr">
              <a:buNone/>
            </a:pPr>
            <a:r>
              <a:rPr lang="en-US" sz="2000" b="1" dirty="0">
                <a:solidFill>
                  <a:schemeClr val="bg2"/>
                </a:solidFill>
                <a:latin typeface="Aptos Black" panose="020B0004020202020204" pitchFamily="34" charset="0"/>
              </a:rPr>
              <a:t>JoeMike Rodarte -Secretary of The Office of Special Education</a:t>
            </a:r>
          </a:p>
          <a:p>
            <a:pPr marL="114300" indent="0" algn="ctr">
              <a:buNone/>
            </a:pPr>
            <a:endParaRPr lang="en-US" sz="2000" b="1" dirty="0">
              <a:solidFill>
                <a:schemeClr val="bg2"/>
              </a:solidFill>
              <a:latin typeface="Aptos Black" panose="020B0004020202020204" pitchFamily="34" charset="0"/>
            </a:endParaRPr>
          </a:p>
          <a:p>
            <a:pPr marL="114300" indent="0" algn="ctr">
              <a:buNone/>
            </a:pPr>
            <a:r>
              <a:rPr lang="en-US" sz="2000" b="1" dirty="0">
                <a:solidFill>
                  <a:schemeClr val="bg2"/>
                </a:solidFill>
                <a:latin typeface="Aptos Black" panose="020B0004020202020204" pitchFamily="34" charset="0"/>
              </a:rPr>
              <a:t>Ria Gill Promoted to Assistant Deputy Director of OSE</a:t>
            </a:r>
          </a:p>
          <a:p>
            <a:endParaRPr lang="en-US" dirty="0"/>
          </a:p>
        </p:txBody>
      </p:sp>
      <p:pic>
        <p:nvPicPr>
          <p:cNvPr id="11" name="Picture 10" descr="A red and orange sign with white text&#10;&#10;Description automatically generated">
            <a:extLst>
              <a:ext uri="{FF2B5EF4-FFF2-40B4-BE49-F238E27FC236}">
                <a16:creationId xmlns:a16="http://schemas.microsoft.com/office/drawing/2014/main" id="{5E544FAB-F59C-6FB8-6764-D8AB15EA203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096105" y="3234668"/>
            <a:ext cx="2055689" cy="1673918"/>
          </a:xfrm>
          <a:prstGeom prst="rect">
            <a:avLst/>
          </a:prstGeom>
        </p:spPr>
      </p:pic>
      <p:pic>
        <p:nvPicPr>
          <p:cNvPr id="8" name="Picture 7" descr="A person reaching out to a group of people&#10;&#10;Description automatically generated">
            <a:extLst>
              <a:ext uri="{FF2B5EF4-FFF2-40B4-BE49-F238E27FC236}">
                <a16:creationId xmlns:a16="http://schemas.microsoft.com/office/drawing/2014/main" id="{C216E37F-F394-A663-D3C9-046EF38D4FE4}"/>
              </a:ext>
            </a:extLst>
          </p:cNvPr>
          <p:cNvPicPr>
            <a:picLocks noChangeAspect="1"/>
          </p:cNvPicPr>
          <p:nvPr/>
        </p:nvPicPr>
        <p:blipFill>
          <a:blip r:embed="rId5">
            <a:alphaModFix amt="9000"/>
            <a:extLst>
              <a:ext uri="{837473B0-CC2E-450A-ABE3-18F120FF3D39}">
                <a1611:picAttrSrcUrl xmlns:a1611="http://schemas.microsoft.com/office/drawing/2016/11/main" r:id="rId6"/>
              </a:ext>
            </a:extLst>
          </a:blip>
          <a:stretch>
            <a:fillRect/>
          </a:stretch>
        </p:blipFill>
        <p:spPr>
          <a:xfrm>
            <a:off x="2298784" y="2150357"/>
            <a:ext cx="7736150" cy="3842539"/>
          </a:xfrm>
          <a:prstGeom prst="rect">
            <a:avLst/>
          </a:prstGeom>
          <a:effectLst>
            <a:softEdge rad="469900"/>
          </a:effectLst>
        </p:spPr>
      </p:pic>
      <p:sp>
        <p:nvSpPr>
          <p:cNvPr id="2" name="TextBox 1">
            <a:extLst>
              <a:ext uri="{FF2B5EF4-FFF2-40B4-BE49-F238E27FC236}">
                <a16:creationId xmlns:a16="http://schemas.microsoft.com/office/drawing/2014/main" id="{997FF4B4-1222-069F-6D88-DAD660E05C71}"/>
              </a:ext>
            </a:extLst>
          </p:cNvPr>
          <p:cNvSpPr txBox="1"/>
          <p:nvPr/>
        </p:nvSpPr>
        <p:spPr>
          <a:xfrm>
            <a:off x="5292491" y="3954278"/>
            <a:ext cx="3833753" cy="738664"/>
          </a:xfrm>
          <a:prstGeom prst="rect">
            <a:avLst/>
          </a:prstGeom>
          <a:noFill/>
        </p:spPr>
        <p:txBody>
          <a:bodyPr wrap="square" rtlCol="0">
            <a:spAutoFit/>
          </a:bodyPr>
          <a:lstStyle/>
          <a:p>
            <a:r>
              <a:rPr lang="en-US" b="1" dirty="0">
                <a:latin typeface="Aptos ExtraBold" panose="020B0004020202020204" pitchFamily="34" charset="0"/>
              </a:rPr>
              <a:t>Program support positions</a:t>
            </a:r>
          </a:p>
          <a:p>
            <a:r>
              <a:rPr lang="en-US" b="1" dirty="0">
                <a:latin typeface="Aptos ExtraBold" panose="020B0004020202020204" pitchFamily="34" charset="0"/>
              </a:rPr>
              <a:t>Financial Coordinator  </a:t>
            </a:r>
          </a:p>
          <a:p>
            <a:r>
              <a:rPr lang="en-US" b="1" dirty="0">
                <a:latin typeface="Aptos ExtraBold" panose="020B0004020202020204" pitchFamily="34" charset="0"/>
              </a:rPr>
              <a:t>Data Analyst</a:t>
            </a:r>
          </a:p>
        </p:txBody>
      </p:sp>
      <p:pic>
        <p:nvPicPr>
          <p:cNvPr id="1026" name="Picture 2" descr="A person wearing glasses&#10;&#10;Description automatically generated with medium confidence">
            <a:extLst>
              <a:ext uri="{FF2B5EF4-FFF2-40B4-BE49-F238E27FC236}">
                <a16:creationId xmlns:a16="http://schemas.microsoft.com/office/drawing/2014/main" id="{969DD2C4-74C8-71DE-6F62-63531067DE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5380" y="1543452"/>
            <a:ext cx="725818" cy="84567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erson smiling at the camera&#10;&#10;Description automatically generated">
            <a:extLst>
              <a:ext uri="{FF2B5EF4-FFF2-40B4-BE49-F238E27FC236}">
                <a16:creationId xmlns:a16="http://schemas.microsoft.com/office/drawing/2014/main" id="{60497722-F266-EB55-99B7-26AFE4221D72}"/>
              </a:ext>
            </a:extLst>
          </p:cNvPr>
          <p:cNvPicPr>
            <a:picLocks noChangeAspect="1"/>
          </p:cNvPicPr>
          <p:nvPr/>
        </p:nvPicPr>
        <p:blipFill>
          <a:blip r:embed="rId8"/>
          <a:stretch>
            <a:fillRect/>
          </a:stretch>
        </p:blipFill>
        <p:spPr>
          <a:xfrm>
            <a:off x="2331632" y="2532164"/>
            <a:ext cx="623776" cy="845678"/>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15be0ce96e7_1_100"/>
          <p:cNvSpPr txBox="1">
            <a:spLocks noGrp="1"/>
          </p:cNvSpPr>
          <p:nvPr>
            <p:ph type="title"/>
          </p:nvPr>
        </p:nvSpPr>
        <p:spPr>
          <a:xfrm>
            <a:off x="132734" y="255125"/>
            <a:ext cx="11931447"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5400"/>
              <a:buFont typeface="Calibri"/>
              <a:buNone/>
            </a:pPr>
            <a:r>
              <a:rPr lang="en-US" sz="3600" b="1" dirty="0"/>
              <a:t>Instructional Best Practice Focus Areas</a:t>
            </a:r>
            <a:endParaRPr sz="3600" b="1" dirty="0"/>
          </a:p>
        </p:txBody>
      </p:sp>
      <p:sp>
        <p:nvSpPr>
          <p:cNvPr id="123" name="Google Shape;123;g15be0ce96e7_1_100"/>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Investing for tomorrow, delivering today.</a:t>
            </a:r>
            <a:endParaRPr/>
          </a:p>
        </p:txBody>
      </p:sp>
      <p:sp>
        <p:nvSpPr>
          <p:cNvPr id="124" name="Google Shape;124;g15be0ce96e7_1_100"/>
          <p:cNvSpPr txBox="1">
            <a:spLocks noGrp="1"/>
          </p:cNvSpPr>
          <p:nvPr>
            <p:ph type="body" idx="1"/>
          </p:nvPr>
        </p:nvSpPr>
        <p:spPr>
          <a:xfrm>
            <a:off x="287350" y="1271654"/>
            <a:ext cx="6939073" cy="4314691"/>
          </a:xfrm>
          <a:prstGeom prst="rect">
            <a:avLst/>
          </a:prstGeom>
          <a:noFill/>
          <a:ln>
            <a:noFill/>
          </a:ln>
        </p:spPr>
        <p:txBody>
          <a:bodyPr spcFirstLastPara="1" wrap="square" lIns="91425" tIns="45700" rIns="91425" bIns="45700" anchor="t" anchorCtr="0">
            <a:normAutofit/>
          </a:bodyPr>
          <a:lstStyle/>
          <a:p>
            <a:pPr marL="117475" lvl="0" indent="0" algn="l" rtl="0">
              <a:lnSpc>
                <a:spcPct val="150000"/>
              </a:lnSpc>
              <a:spcBef>
                <a:spcPts val="0"/>
              </a:spcBef>
              <a:spcAft>
                <a:spcPts val="0"/>
              </a:spcAft>
              <a:buClr>
                <a:schemeClr val="dk2"/>
              </a:buClr>
              <a:buSzPts val="2340"/>
              <a:buNone/>
            </a:pPr>
            <a:endParaRPr dirty="0"/>
          </a:p>
          <a:p>
            <a:pPr marL="0" marR="0" indent="0">
              <a:spcBef>
                <a:spcPts val="0"/>
              </a:spcBef>
              <a:spcAft>
                <a:spcPts val="0"/>
              </a:spcAft>
              <a:buNone/>
            </a:pPr>
            <a:r>
              <a:rPr lang="en-US" sz="1800" dirty="0">
                <a:solidFill>
                  <a:srgbClr val="385463"/>
                </a:solidFill>
                <a:effectLst/>
                <a:latin typeface="Times New Roman" panose="02020603050405020304" pitchFamily="18" charset="0"/>
                <a:ea typeface="Aptos" panose="020B0004020202020204" pitchFamily="34" charset="0"/>
                <a:cs typeface="Aptos" panose="020B0004020202020204" pitchFamily="34" charset="0"/>
              </a:rPr>
              <a:t>FOCUS AREAS (SUMMARY OF INSTRUCTIONAL BEST PRACTICES)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indent="0">
              <a:spcBef>
                <a:spcPts val="0"/>
              </a:spcBef>
              <a:spcAft>
                <a:spcPts val="0"/>
              </a:spcAft>
              <a:buNone/>
            </a:pPr>
            <a:r>
              <a:rPr lang="en-US" sz="1800" dirty="0">
                <a:effectLst/>
                <a:latin typeface="Times New Roman" panose="02020603050405020304" pitchFamily="18" charset="0"/>
                <a:ea typeface="Aptos" panose="020B0004020202020204" pitchFamily="34"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lnSpc>
                <a:spcPct val="115000"/>
              </a:lnSpc>
              <a:spcBef>
                <a:spcPts val="0"/>
              </a:spcBef>
              <a:spcAft>
                <a:spcPts val="0"/>
              </a:spcAft>
              <a:buFont typeface="+mj-lt"/>
              <a:buAutoNum type="romanUcPeriod"/>
            </a:pPr>
            <a:r>
              <a:rPr lang="en-US" sz="1800" b="1" u="sng" dirty="0">
                <a:solidFill>
                  <a:srgbClr val="385463"/>
                </a:solidFill>
                <a:effectLst/>
                <a:latin typeface="Times New Roman" panose="02020603050405020304" pitchFamily="18" charset="0"/>
                <a:ea typeface="Times New Roman" panose="02020603050405020304" pitchFamily="18" charset="0"/>
              </a:rPr>
              <a:t>Early Identification &amp; Intervention:</a:t>
            </a:r>
            <a:r>
              <a:rPr lang="en-US" sz="1800" dirty="0">
                <a:solidFill>
                  <a:srgbClr val="385463"/>
                </a:solidFill>
                <a:effectLst/>
                <a:latin typeface="Times New Roman" panose="02020603050405020304" pitchFamily="18" charset="0"/>
                <a:ea typeface="Times New Roman" panose="02020603050405020304" pitchFamily="18" charset="0"/>
              </a:rPr>
              <a:t> Implementation of an integrated model of a statewide muti-level system of support with grade level curriculum.</a:t>
            </a:r>
            <a:endParaRPr lang="en-US" sz="1800" dirty="0">
              <a:solidFill>
                <a:srgbClr val="385463"/>
              </a:solidFill>
              <a:effectLst/>
              <a:latin typeface="Arial" panose="020B0604020202020204" pitchFamily="34" charset="0"/>
              <a:ea typeface="Aptos" panose="020B0004020202020204" pitchFamily="34" charset="0"/>
            </a:endParaRPr>
          </a:p>
          <a:p>
            <a:pPr marL="342900" marR="0" lvl="0" indent="-342900">
              <a:lnSpc>
                <a:spcPct val="115000"/>
              </a:lnSpc>
              <a:spcBef>
                <a:spcPts val="0"/>
              </a:spcBef>
              <a:spcAft>
                <a:spcPts val="0"/>
              </a:spcAft>
              <a:buFont typeface="+mj-lt"/>
              <a:buAutoNum type="romanUcPeriod"/>
            </a:pPr>
            <a:r>
              <a:rPr lang="en-US" sz="1800" b="1" u="sng" dirty="0">
                <a:solidFill>
                  <a:srgbClr val="385463"/>
                </a:solidFill>
                <a:effectLst/>
                <a:latin typeface="Times New Roman" panose="02020603050405020304" pitchFamily="18" charset="0"/>
                <a:ea typeface="Times New Roman" panose="02020603050405020304" pitchFamily="18" charset="0"/>
              </a:rPr>
              <a:t>Ongoing, Sustained Professional Learning:</a:t>
            </a:r>
            <a:r>
              <a:rPr lang="en-US" sz="1800" dirty="0">
                <a:solidFill>
                  <a:srgbClr val="385463"/>
                </a:solidFill>
                <a:effectLst/>
                <a:latin typeface="Times New Roman" panose="02020603050405020304" pitchFamily="18" charset="0"/>
                <a:ea typeface="Times New Roman" panose="02020603050405020304" pitchFamily="18" charset="0"/>
              </a:rPr>
              <a:t> focuses on meeting the specific needs of students with disabilities.</a:t>
            </a:r>
            <a:endParaRPr lang="en-US" sz="1800" dirty="0">
              <a:solidFill>
                <a:srgbClr val="385463"/>
              </a:solidFill>
              <a:effectLst/>
              <a:latin typeface="Arial" panose="020B0604020202020204" pitchFamily="34" charset="0"/>
              <a:ea typeface="Aptos" panose="020B0004020202020204" pitchFamily="34" charset="0"/>
            </a:endParaRPr>
          </a:p>
          <a:p>
            <a:pPr marL="342900" marR="0" lvl="0" indent="-342900">
              <a:lnSpc>
                <a:spcPct val="115000"/>
              </a:lnSpc>
              <a:spcBef>
                <a:spcPts val="0"/>
              </a:spcBef>
              <a:spcAft>
                <a:spcPts val="0"/>
              </a:spcAft>
              <a:buFont typeface="+mj-lt"/>
              <a:buAutoNum type="romanUcPeriod"/>
            </a:pPr>
            <a:r>
              <a:rPr lang="en-US" sz="1800" b="1" u="sng" dirty="0">
                <a:solidFill>
                  <a:srgbClr val="385463"/>
                </a:solidFill>
                <a:effectLst/>
                <a:latin typeface="Times New Roman" panose="02020603050405020304" pitchFamily="18" charset="0"/>
                <a:ea typeface="Times New Roman" panose="02020603050405020304" pitchFamily="18" charset="0"/>
              </a:rPr>
              <a:t>Focus on Learning Experiences &amp; Outcomes for Students with Disabilities:</a:t>
            </a:r>
            <a:r>
              <a:rPr lang="en-US" sz="1800" dirty="0">
                <a:solidFill>
                  <a:srgbClr val="385463"/>
                </a:solidFill>
                <a:effectLst/>
                <a:latin typeface="Times New Roman" panose="02020603050405020304" pitchFamily="18" charset="0"/>
                <a:ea typeface="Times New Roman" panose="02020603050405020304" pitchFamily="18" charset="0"/>
              </a:rPr>
              <a:t> guarantee students with disabilities achieve successful educational outcomes from cradle to career.</a:t>
            </a:r>
            <a:endParaRPr lang="en-US" sz="1800" dirty="0">
              <a:solidFill>
                <a:srgbClr val="385463"/>
              </a:solidFill>
              <a:effectLst/>
              <a:latin typeface="Arial" panose="020B0604020202020204" pitchFamily="34" charset="0"/>
              <a:ea typeface="Aptos" panose="020B0004020202020204" pitchFamily="34" charset="0"/>
            </a:endParaRPr>
          </a:p>
          <a:p>
            <a:pPr marL="114300" lvl="0" indent="0" algn="l" rtl="0">
              <a:lnSpc>
                <a:spcPct val="90000"/>
              </a:lnSpc>
              <a:spcBef>
                <a:spcPts val="1800"/>
              </a:spcBef>
              <a:spcAft>
                <a:spcPts val="0"/>
              </a:spcAft>
              <a:buSzPts val="1800"/>
              <a:buNone/>
            </a:pPr>
            <a:endParaRPr sz="4224" u="sng" dirty="0">
              <a:solidFill>
                <a:schemeClr val="dk2"/>
              </a:solidFill>
            </a:endParaRPr>
          </a:p>
        </p:txBody>
      </p:sp>
      <p:sp>
        <p:nvSpPr>
          <p:cNvPr id="125" name="Google Shape;125;g15be0ce96e7_1_100"/>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a:t>
            </a:fld>
            <a:endParaRPr/>
          </a:p>
        </p:txBody>
      </p:sp>
      <p:pic>
        <p:nvPicPr>
          <p:cNvPr id="1026" name="Diagram 646902916">
            <a:extLst>
              <a:ext uri="{FF2B5EF4-FFF2-40B4-BE49-F238E27FC236}">
                <a16:creationId xmlns:a16="http://schemas.microsoft.com/office/drawing/2014/main" id="{67834CE5-2BA7-F439-589B-71CDAD401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6423" y="1943099"/>
            <a:ext cx="5486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E9E0E07A-9DBB-A2E3-17A9-66433F817F96}"/>
              </a:ext>
            </a:extLst>
          </p:cNvPr>
          <p:cNvSpPr>
            <a:spLocks noGrp="1"/>
          </p:cNvSpPr>
          <p:nvPr>
            <p:ph type="title"/>
          </p:nvPr>
        </p:nvSpPr>
        <p:spPr/>
        <p:txBody>
          <a:bodyPr/>
          <a:lstStyle/>
          <a:p>
            <a:pPr algn="ctr"/>
            <a:r>
              <a:rPr lang="en-US" dirty="0"/>
              <a:t>Legal (Miguel Lozano)</a:t>
            </a:r>
          </a:p>
        </p:txBody>
      </p:sp>
      <p:sp>
        <p:nvSpPr>
          <p:cNvPr id="4" name="Slide Number Placeholder 3">
            <a:extLst>
              <a:ext uri="{FF2B5EF4-FFF2-40B4-BE49-F238E27FC236}">
                <a16:creationId xmlns:a16="http://schemas.microsoft.com/office/drawing/2014/main" id="{707CD84B-5983-3490-80FE-493D3475696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pic>
        <p:nvPicPr>
          <p:cNvPr id="6" name="Picture 5" descr="Graduate holding cap in hand in sunset">
            <a:extLst>
              <a:ext uri="{FF2B5EF4-FFF2-40B4-BE49-F238E27FC236}">
                <a16:creationId xmlns:a16="http://schemas.microsoft.com/office/drawing/2014/main" id="{6FD4113B-48F4-5935-B2DC-C05CA586578F}"/>
              </a:ext>
            </a:extLst>
          </p:cNvPr>
          <p:cNvPicPr>
            <a:picLocks noChangeAspect="1"/>
          </p:cNvPicPr>
          <p:nvPr/>
        </p:nvPicPr>
        <p:blipFill>
          <a:blip r:embed="rId3"/>
          <a:stretch>
            <a:fillRect/>
          </a:stretch>
        </p:blipFill>
        <p:spPr>
          <a:xfrm>
            <a:off x="1498888" y="1828800"/>
            <a:ext cx="9194224" cy="4350441"/>
          </a:xfrm>
          <a:prstGeom prst="rect">
            <a:avLst/>
          </a:prstGeom>
          <a:solidFill>
            <a:srgbClr val="A76738"/>
          </a:solidFill>
          <a:ln w="28575">
            <a:solidFill>
              <a:schemeClr val="bg2"/>
            </a:solidFill>
          </a:ln>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2B8B22F3-21F6-48C2-8B5F-F11603DA5BDD}"/>
              </a:ext>
            </a:extLst>
          </p:cNvPr>
          <p:cNvSpPr/>
          <p:nvPr/>
        </p:nvSpPr>
        <p:spPr>
          <a:xfrm>
            <a:off x="2388093" y="2441360"/>
            <a:ext cx="3329850" cy="2501426"/>
          </a:xfrm>
          <a:prstGeom prst="rect">
            <a:avLst/>
          </a:prstGeom>
          <a:solidFill>
            <a:srgbClr val="CB9352"/>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3A3D4B"/>
                </a:solidFill>
                <a:effectLst>
                  <a:outerShdw blurRad="38100" dist="38100" dir="2700000" algn="tl">
                    <a:srgbClr val="000000">
                      <a:alpha val="43137"/>
                    </a:srgbClr>
                  </a:outerShdw>
                </a:effectLst>
              </a:rPr>
              <a:t>Graduation and Diploma Programs of Study</a:t>
            </a:r>
          </a:p>
        </p:txBody>
      </p:sp>
    </p:spTree>
    <p:extLst>
      <p:ext uri="{BB962C8B-B14F-4D97-AF65-F5344CB8AC3E}">
        <p14:creationId xmlns:p14="http://schemas.microsoft.com/office/powerpoint/2010/main" val="208732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3" name="Rectangle 2">
            <a:extLst>
              <a:ext uri="{FF2B5EF4-FFF2-40B4-BE49-F238E27FC236}">
                <a16:creationId xmlns:a16="http://schemas.microsoft.com/office/drawing/2014/main" id="{E095B102-6F1D-D65B-04B1-C29D474206B3}"/>
              </a:ext>
            </a:extLst>
          </p:cNvPr>
          <p:cNvSpPr/>
          <p:nvPr/>
        </p:nvSpPr>
        <p:spPr>
          <a:xfrm>
            <a:off x="1508464" y="2705100"/>
            <a:ext cx="4358936" cy="3467100"/>
          </a:xfrm>
          <a:prstGeom prst="rect">
            <a:avLst/>
          </a:prstGeom>
          <a:solidFill>
            <a:srgbClr val="969890"/>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Google Shape;168;p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sz="3600" b="1" dirty="0"/>
              <a:t>Parent &amp; Community Liaison (Dr. Cassel) </a:t>
            </a:r>
            <a:endParaRPr sz="3600" b="1" dirty="0"/>
          </a:p>
        </p:txBody>
      </p:sp>
      <p:sp>
        <p:nvSpPr>
          <p:cNvPr id="2" name="Text Placeholder 1">
            <a:extLst>
              <a:ext uri="{FF2B5EF4-FFF2-40B4-BE49-F238E27FC236}">
                <a16:creationId xmlns:a16="http://schemas.microsoft.com/office/drawing/2014/main" id="{47082822-C603-EEAC-9732-555244E1F78C}"/>
              </a:ext>
            </a:extLst>
          </p:cNvPr>
          <p:cNvSpPr>
            <a:spLocks noGrp="1"/>
          </p:cNvSpPr>
          <p:nvPr>
            <p:ph type="body" idx="1"/>
          </p:nvPr>
        </p:nvSpPr>
        <p:spPr/>
        <p:txBody>
          <a:bodyPr>
            <a:normAutofit fontScale="25000" lnSpcReduction="20000"/>
          </a:bodyPr>
          <a:lstStyle/>
          <a:p>
            <a:pPr algn="ctr"/>
            <a:endParaRPr lang="en-US" sz="2800" b="1" dirty="0">
              <a:solidFill>
                <a:srgbClr val="3A3D4B"/>
              </a:solidFill>
              <a:effectLst>
                <a:outerShdw blurRad="38100" dist="38100" dir="2700000" algn="tl">
                  <a:srgbClr val="000000">
                    <a:alpha val="43137"/>
                  </a:srgbClr>
                </a:outerShdw>
              </a:effectLst>
            </a:endParaRPr>
          </a:p>
          <a:p>
            <a:pPr algn="ctr"/>
            <a:r>
              <a:rPr lang="en-US" sz="9600" b="1" u="sng" dirty="0">
                <a:solidFill>
                  <a:srgbClr val="3A3D4B"/>
                </a:solidFill>
                <a:effectLst>
                  <a:outerShdw blurRad="38100" dist="38100" dir="2700000" algn="tl">
                    <a:srgbClr val="000000">
                      <a:alpha val="43137"/>
                    </a:srgbClr>
                  </a:outerShdw>
                </a:effectLst>
              </a:rPr>
              <a:t>CAP Monitor</a:t>
            </a:r>
            <a:endParaRPr lang="en-US" sz="9600" b="1" u="sng" dirty="0">
              <a:effectLst>
                <a:outerShdw blurRad="38100" dist="38100" dir="2700000" algn="tl">
                  <a:srgbClr val="000000">
                    <a:alpha val="43137"/>
                  </a:srgbClr>
                </a:outerShdw>
              </a:effectLst>
            </a:endParaRPr>
          </a:p>
          <a:p>
            <a:endParaRPr lang="en-US" dirty="0"/>
          </a:p>
        </p:txBody>
      </p:sp>
      <p:sp>
        <p:nvSpPr>
          <p:cNvPr id="5" name="Text Placeholder 4">
            <a:extLst>
              <a:ext uri="{FF2B5EF4-FFF2-40B4-BE49-F238E27FC236}">
                <a16:creationId xmlns:a16="http://schemas.microsoft.com/office/drawing/2014/main" id="{65C82966-3933-845F-2F7B-45F522A451B1}"/>
              </a:ext>
            </a:extLst>
          </p:cNvPr>
          <p:cNvSpPr>
            <a:spLocks noGrp="1"/>
          </p:cNvSpPr>
          <p:nvPr>
            <p:ph type="body" idx="3"/>
          </p:nvPr>
        </p:nvSpPr>
        <p:spPr/>
        <p:txBody>
          <a:bodyPr>
            <a:noAutofit/>
          </a:bodyPr>
          <a:lstStyle/>
          <a:p>
            <a:pPr algn="ctr"/>
            <a:endParaRPr lang="en-US" sz="2400" b="1" dirty="0"/>
          </a:p>
          <a:p>
            <a:pPr algn="ctr"/>
            <a:r>
              <a:rPr lang="en-US" sz="2400" b="1" u="sng" dirty="0">
                <a:effectLst>
                  <a:outerShdw blurRad="38100" dist="38100" dir="2700000" algn="tl">
                    <a:srgbClr val="000000">
                      <a:alpha val="43137"/>
                    </a:srgbClr>
                  </a:outerShdw>
                </a:effectLst>
              </a:rPr>
              <a:t>Parent &amp; Community Liaison </a:t>
            </a:r>
            <a:endParaRPr lang="en-US" sz="2400" b="1" u="sng" dirty="0">
              <a:solidFill>
                <a:srgbClr val="3A3D4B"/>
              </a:solidFill>
              <a:effectLst>
                <a:outerShdw blurRad="38100" dist="38100" dir="2700000" algn="tl">
                  <a:srgbClr val="000000">
                    <a:alpha val="43137"/>
                  </a:srgbClr>
                </a:outerShdw>
              </a:effectLst>
            </a:endParaRPr>
          </a:p>
          <a:p>
            <a:endParaRPr lang="en-US" dirty="0"/>
          </a:p>
        </p:txBody>
      </p:sp>
      <p:sp>
        <p:nvSpPr>
          <p:cNvPr id="6" name="Text Placeholder 5">
            <a:extLst>
              <a:ext uri="{FF2B5EF4-FFF2-40B4-BE49-F238E27FC236}">
                <a16:creationId xmlns:a16="http://schemas.microsoft.com/office/drawing/2014/main" id="{0AD1C9FA-7168-0B6B-1D92-20BB4B452A00}"/>
              </a:ext>
            </a:extLst>
          </p:cNvPr>
          <p:cNvSpPr>
            <a:spLocks noGrp="1"/>
          </p:cNvSpPr>
          <p:nvPr>
            <p:ph type="body" idx="4"/>
          </p:nvPr>
        </p:nvSpPr>
        <p:spPr>
          <a:solidFill>
            <a:srgbClr val="3A3D4B"/>
          </a:solidFill>
          <a:effectLst>
            <a:outerShdw blurRad="50800" dist="38100" dir="2700000" algn="tl" rotWithShape="0">
              <a:prstClr val="black">
                <a:alpha val="40000"/>
              </a:prstClr>
            </a:outerShdw>
          </a:effectLst>
        </p:spPr>
        <p:txBody>
          <a:bodyPr/>
          <a:lstStyle/>
          <a:p>
            <a:pPr marL="114300" indent="0">
              <a:buNone/>
            </a:pPr>
            <a:endParaRPr lang="en-US" dirty="0">
              <a:solidFill>
                <a:schemeClr val="bg1"/>
              </a:solidFill>
            </a:endParaRPr>
          </a:p>
        </p:txBody>
      </p:sp>
      <p:sp>
        <p:nvSpPr>
          <p:cNvPr id="171" name="Google Shape;171;p4"/>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Investing for tomorrow, delivering today.</a:t>
            </a:r>
            <a:endParaRPr/>
          </a:p>
        </p:txBody>
      </p:sp>
      <p:sp>
        <p:nvSpPr>
          <p:cNvPr id="170" name="Google Shape;170;p4"/>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6</a:t>
            </a:fld>
            <a:endParaRPr/>
          </a:p>
        </p:txBody>
      </p:sp>
      <p:pic>
        <p:nvPicPr>
          <p:cNvPr id="23" name="Picture 22" descr="A red background with white text&#10;&#10;Description automatically generated">
            <a:extLst>
              <a:ext uri="{FF2B5EF4-FFF2-40B4-BE49-F238E27FC236}">
                <a16:creationId xmlns:a16="http://schemas.microsoft.com/office/drawing/2014/main" id="{71123BC4-CB1F-6959-5AB8-9662E6119DD0}"/>
              </a:ext>
            </a:extLst>
          </p:cNvPr>
          <p:cNvPicPr>
            <a:picLocks noChangeAspect="1"/>
          </p:cNvPicPr>
          <p:nvPr/>
        </p:nvPicPr>
        <p:blipFill>
          <a:blip r:embed="rId3"/>
          <a:stretch>
            <a:fillRect/>
          </a:stretch>
        </p:blipFill>
        <p:spPr>
          <a:xfrm>
            <a:off x="1682856" y="3425748"/>
            <a:ext cx="4010151" cy="1771783"/>
          </a:xfrm>
          <a:prstGeom prst="rect">
            <a:avLst/>
          </a:prstGeom>
          <a:ln w="28575">
            <a:solidFill>
              <a:schemeClr val="bg2"/>
            </a:solidFill>
          </a:ln>
          <a:effectLst>
            <a:outerShdw blurRad="50800" dist="38100" dir="2700000" algn="tl" rotWithShape="0">
              <a:prstClr val="black">
                <a:alpha val="40000"/>
              </a:prstClr>
            </a:outerShdw>
          </a:effectLst>
        </p:spPr>
      </p:pic>
      <p:pic>
        <p:nvPicPr>
          <p:cNvPr id="25" name="Picture 24" descr="A close-up of a blue background&#10;&#10;Description automatically generated">
            <a:extLst>
              <a:ext uri="{FF2B5EF4-FFF2-40B4-BE49-F238E27FC236}">
                <a16:creationId xmlns:a16="http://schemas.microsoft.com/office/drawing/2014/main" id="{D8734CCD-A00C-24C4-8310-727FFDE31960}"/>
              </a:ext>
            </a:extLst>
          </p:cNvPr>
          <p:cNvPicPr>
            <a:picLocks noChangeAspect="1"/>
          </p:cNvPicPr>
          <p:nvPr/>
        </p:nvPicPr>
        <p:blipFill>
          <a:blip r:embed="rId4"/>
          <a:stretch>
            <a:fillRect/>
          </a:stretch>
        </p:blipFill>
        <p:spPr>
          <a:xfrm>
            <a:off x="6589661" y="3482306"/>
            <a:ext cx="4026015" cy="1715225"/>
          </a:xfrm>
          <a:prstGeom prst="rect">
            <a:avLst/>
          </a:prstGeom>
          <a:ln w="28575">
            <a:solidFill>
              <a:schemeClr val="bg2"/>
            </a:solidFill>
          </a:ln>
          <a:effectLst>
            <a:outerShdw blurRad="50800" dist="38100" dir="2700000" algn="tl" rotWithShape="0">
              <a:prstClr val="black">
                <a:alpha val="40000"/>
              </a:prst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8"/>
        <p:cNvGrpSpPr/>
        <p:nvPr/>
      </p:nvGrpSpPr>
      <p:grpSpPr>
        <a:xfrm>
          <a:off x="0" y="0"/>
          <a:ext cx="0" cy="0"/>
          <a:chOff x="0" y="0"/>
          <a:chExt cx="0" cy="0"/>
        </a:xfrm>
      </p:grpSpPr>
      <p:sp>
        <p:nvSpPr>
          <p:cNvPr id="159" name="Google Shape;159;p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sz="3600" b="1" dirty="0"/>
              <a:t>Data (Charlene Marcotte)</a:t>
            </a:r>
            <a:endParaRPr sz="3600" b="1" dirty="0"/>
          </a:p>
        </p:txBody>
      </p:sp>
      <p:sp>
        <p:nvSpPr>
          <p:cNvPr id="4" name="Text Placeholder 3">
            <a:extLst>
              <a:ext uri="{FF2B5EF4-FFF2-40B4-BE49-F238E27FC236}">
                <a16:creationId xmlns:a16="http://schemas.microsoft.com/office/drawing/2014/main" id="{A907465D-25E0-52D0-20CB-E485ABFE97BE}"/>
              </a:ext>
            </a:extLst>
          </p:cNvPr>
          <p:cNvSpPr>
            <a:spLocks noGrp="1"/>
          </p:cNvSpPr>
          <p:nvPr>
            <p:ph type="body" idx="1"/>
          </p:nvPr>
        </p:nvSpPr>
        <p:spPr>
          <a:xfrm>
            <a:off x="1295399" y="1546146"/>
            <a:ext cx="9601200" cy="4343400"/>
          </a:xfrm>
        </p:spPr>
        <p:txBody>
          <a:bodyPr/>
          <a:lstStyle/>
          <a:p>
            <a:pPr marL="114300" indent="0" algn="ctr">
              <a:buNone/>
            </a:pPr>
            <a:r>
              <a:rPr lang="en-US" sz="2400" b="1" u="sng" dirty="0">
                <a:solidFill>
                  <a:schemeClr val="bg2"/>
                </a:solidFill>
              </a:rPr>
              <a:t>SPP/APR Indicators 1-16</a:t>
            </a:r>
          </a:p>
          <a:p>
            <a:pPr marL="114300" indent="0" algn="ctr">
              <a:buNone/>
            </a:pPr>
            <a:r>
              <a:rPr lang="en-US" sz="2400" b="1" u="sng" dirty="0">
                <a:solidFill>
                  <a:schemeClr val="bg2"/>
                </a:solidFill>
              </a:rPr>
              <a:t>Stakeholder Engagement Meetings</a:t>
            </a:r>
          </a:p>
          <a:p>
            <a:pPr marL="114300" indent="0">
              <a:buNone/>
            </a:pPr>
            <a:endParaRPr lang="en-US" dirty="0"/>
          </a:p>
        </p:txBody>
      </p:sp>
      <p:sp>
        <p:nvSpPr>
          <p:cNvPr id="162" name="Google Shape;162;p3"/>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Investing for tomorrow, delivering today.</a:t>
            </a:r>
            <a:endParaRPr dirty="0"/>
          </a:p>
        </p:txBody>
      </p:sp>
      <p:sp>
        <p:nvSpPr>
          <p:cNvPr id="161" name="Google Shape;161;p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7</a:t>
            </a:fld>
            <a:endParaRPr/>
          </a:p>
        </p:txBody>
      </p:sp>
      <p:pic>
        <p:nvPicPr>
          <p:cNvPr id="22" name="Picture Placeholder 21" descr="A red sign with white text&#10;&#10;Description automatically generated">
            <a:extLst>
              <a:ext uri="{FF2B5EF4-FFF2-40B4-BE49-F238E27FC236}">
                <a16:creationId xmlns:a16="http://schemas.microsoft.com/office/drawing/2014/main" id="{7DC994D2-F5F5-D243-92E8-E17FE0DB72AE}"/>
              </a:ext>
            </a:extLst>
          </p:cNvPr>
          <p:cNvPicPr>
            <a:picLocks noGrp="1" noChangeAspect="1"/>
          </p:cNvPicPr>
          <p:nvPr>
            <p:ph type="pic" idx="4294967295"/>
          </p:nvPr>
        </p:nvPicPr>
        <p:blipFill>
          <a:blip r:embed="rId3">
            <a:extLst>
              <a:ext uri="{837473B0-CC2E-450A-ABE3-18F120FF3D39}">
                <a1611:picAttrSrcUrl xmlns:a1611="http://schemas.microsoft.com/office/drawing/2016/11/main" r:id="rId4"/>
              </a:ext>
            </a:extLst>
          </a:blip>
          <a:srcRect l="5556" r="5556"/>
          <a:stretch>
            <a:fillRect/>
          </a:stretch>
        </p:blipFill>
        <p:spPr>
          <a:xfrm rot="20140386">
            <a:off x="8170623" y="1854255"/>
            <a:ext cx="625475" cy="536575"/>
          </a:xfrm>
        </p:spPr>
      </p:pic>
      <p:sp>
        <p:nvSpPr>
          <p:cNvPr id="16" name="TextBox 15">
            <a:extLst>
              <a:ext uri="{FF2B5EF4-FFF2-40B4-BE49-F238E27FC236}">
                <a16:creationId xmlns:a16="http://schemas.microsoft.com/office/drawing/2014/main" id="{2C9110B3-0ECE-A9F2-7122-35428BE60F96}"/>
              </a:ext>
            </a:extLst>
          </p:cNvPr>
          <p:cNvSpPr txBox="1"/>
          <p:nvPr/>
        </p:nvSpPr>
        <p:spPr>
          <a:xfrm>
            <a:off x="4527456" y="3185088"/>
            <a:ext cx="2898522" cy="3323987"/>
          </a:xfrm>
          <a:prstGeom prst="rect">
            <a:avLst/>
          </a:prstGeom>
          <a:noFill/>
          <a:effectLst>
            <a:glow rad="63500">
              <a:schemeClr val="accent1">
                <a:satMod val="175000"/>
                <a:alpha val="40000"/>
              </a:schemeClr>
            </a:glow>
          </a:effectLst>
          <a:scene3d>
            <a:camera prst="orthographicFront"/>
            <a:lightRig rig="threePt" dir="t"/>
          </a:scene3d>
          <a:sp3d>
            <a:bevelT/>
          </a:sp3d>
        </p:spPr>
        <p:txBody>
          <a:bodyPr wrap="square" rtlCol="0">
            <a:spAutoFit/>
          </a:bodyPr>
          <a:lstStyle/>
          <a:p>
            <a:pPr algn="ctr"/>
            <a:r>
              <a:rPr lang="en-US" b="1" u="sng" dirty="0">
                <a:solidFill>
                  <a:schemeClr val="bg2"/>
                </a:solidFill>
              </a:rPr>
              <a:t>Quadrant 1: CUBA </a:t>
            </a:r>
          </a:p>
          <a:p>
            <a:pPr algn="ctr"/>
            <a:r>
              <a:rPr lang="en-US" b="1" dirty="0">
                <a:solidFill>
                  <a:schemeClr val="bg2"/>
                </a:solidFill>
              </a:rPr>
              <a:t>April 9</a:t>
            </a:r>
            <a:r>
              <a:rPr lang="en-US" b="1" baseline="30000" dirty="0">
                <a:solidFill>
                  <a:schemeClr val="bg2"/>
                </a:solidFill>
              </a:rPr>
              <a:t>th</a:t>
            </a:r>
            <a:r>
              <a:rPr lang="en-US" b="1" dirty="0">
                <a:solidFill>
                  <a:schemeClr val="bg2"/>
                </a:solidFill>
              </a:rPr>
              <a:t> 10-1 pm</a:t>
            </a:r>
          </a:p>
          <a:p>
            <a:pPr algn="ctr"/>
            <a:endParaRPr lang="en-US" b="1" dirty="0">
              <a:solidFill>
                <a:schemeClr val="bg2"/>
              </a:solidFill>
            </a:endParaRPr>
          </a:p>
          <a:p>
            <a:pPr algn="ctr"/>
            <a:r>
              <a:rPr lang="en-US" b="1" u="sng" dirty="0">
                <a:solidFill>
                  <a:schemeClr val="bg2"/>
                </a:solidFill>
              </a:rPr>
              <a:t>Quadrant 2: TBD Pojoaque</a:t>
            </a:r>
          </a:p>
          <a:p>
            <a:pPr algn="ctr"/>
            <a:r>
              <a:rPr lang="en-US" b="1" dirty="0">
                <a:solidFill>
                  <a:schemeClr val="bg2"/>
                </a:solidFill>
              </a:rPr>
              <a:t>April 12</a:t>
            </a:r>
            <a:r>
              <a:rPr lang="en-US" b="1" baseline="30000" dirty="0">
                <a:solidFill>
                  <a:schemeClr val="bg2"/>
                </a:solidFill>
              </a:rPr>
              <a:t>th</a:t>
            </a:r>
            <a:r>
              <a:rPr lang="en-US" b="1" dirty="0">
                <a:solidFill>
                  <a:schemeClr val="bg2"/>
                </a:solidFill>
              </a:rPr>
              <a:t> 10-1 pm</a:t>
            </a:r>
          </a:p>
          <a:p>
            <a:pPr algn="ctr"/>
            <a:endParaRPr lang="en-US" b="1" dirty="0">
              <a:solidFill>
                <a:schemeClr val="bg2"/>
              </a:solidFill>
            </a:endParaRPr>
          </a:p>
          <a:p>
            <a:pPr algn="ctr"/>
            <a:r>
              <a:rPr lang="en-US" b="1" u="sng" dirty="0">
                <a:solidFill>
                  <a:schemeClr val="bg2"/>
                </a:solidFill>
              </a:rPr>
              <a:t>Quadrant 3: ABQ-EXPO NM</a:t>
            </a:r>
          </a:p>
          <a:p>
            <a:pPr algn="ctr"/>
            <a:r>
              <a:rPr lang="en-US" b="1" dirty="0">
                <a:solidFill>
                  <a:schemeClr val="bg2"/>
                </a:solidFill>
              </a:rPr>
              <a:t>April 22</a:t>
            </a:r>
            <a:r>
              <a:rPr lang="en-US" b="1" baseline="30000" dirty="0">
                <a:solidFill>
                  <a:schemeClr val="bg2"/>
                </a:solidFill>
              </a:rPr>
              <a:t>nd</a:t>
            </a:r>
            <a:r>
              <a:rPr lang="en-US" b="1" dirty="0">
                <a:solidFill>
                  <a:schemeClr val="bg2"/>
                </a:solidFill>
              </a:rPr>
              <a:t> 10-1 pm</a:t>
            </a:r>
          </a:p>
          <a:p>
            <a:pPr algn="ctr"/>
            <a:endParaRPr lang="en-US" b="1" dirty="0">
              <a:solidFill>
                <a:schemeClr val="bg2"/>
              </a:solidFill>
            </a:endParaRPr>
          </a:p>
          <a:p>
            <a:pPr algn="ctr"/>
            <a:r>
              <a:rPr lang="en-US" b="1" u="sng" dirty="0">
                <a:solidFill>
                  <a:schemeClr val="bg2"/>
                </a:solidFill>
              </a:rPr>
              <a:t>Quadrant 4: T or C</a:t>
            </a:r>
          </a:p>
          <a:p>
            <a:pPr algn="ctr"/>
            <a:r>
              <a:rPr lang="en-US" b="1" dirty="0">
                <a:solidFill>
                  <a:schemeClr val="bg2"/>
                </a:solidFill>
              </a:rPr>
              <a:t>May 31</a:t>
            </a:r>
            <a:r>
              <a:rPr lang="en-US" b="1" baseline="30000" dirty="0">
                <a:solidFill>
                  <a:schemeClr val="bg2"/>
                </a:solidFill>
              </a:rPr>
              <a:t>st</a:t>
            </a:r>
            <a:r>
              <a:rPr lang="en-US" b="1" dirty="0">
                <a:solidFill>
                  <a:schemeClr val="bg2"/>
                </a:solidFill>
              </a:rPr>
              <a:t> 10-1 pm</a:t>
            </a:r>
          </a:p>
          <a:p>
            <a:pPr algn="ctr"/>
            <a:endParaRPr lang="en-US" b="1" u="sng" dirty="0">
              <a:solidFill>
                <a:schemeClr val="bg2"/>
              </a:solidFill>
            </a:endParaRPr>
          </a:p>
          <a:p>
            <a:pPr algn="ctr"/>
            <a:r>
              <a:rPr lang="en-US" b="1" u="sng" dirty="0">
                <a:solidFill>
                  <a:schemeClr val="bg2"/>
                </a:solidFill>
              </a:rPr>
              <a:t>Quadrant 5: Ruidoso</a:t>
            </a:r>
          </a:p>
          <a:p>
            <a:pPr algn="ctr"/>
            <a:r>
              <a:rPr lang="en-US" b="1" dirty="0">
                <a:solidFill>
                  <a:schemeClr val="bg2"/>
                </a:solidFill>
              </a:rPr>
              <a:t>May 14</a:t>
            </a:r>
            <a:r>
              <a:rPr lang="en-US" b="1" baseline="30000" dirty="0">
                <a:solidFill>
                  <a:schemeClr val="bg2"/>
                </a:solidFill>
              </a:rPr>
              <a:t>th</a:t>
            </a:r>
            <a:r>
              <a:rPr lang="en-US" b="1" dirty="0">
                <a:solidFill>
                  <a:schemeClr val="bg2"/>
                </a:solidFill>
              </a:rPr>
              <a:t> 10-1 pm </a:t>
            </a:r>
          </a:p>
          <a:p>
            <a:pPr algn="ctr"/>
            <a:r>
              <a:rPr lang="en-US" b="1" u="sng" dirty="0">
                <a:solidFill>
                  <a:schemeClr val="bg2"/>
                </a:solidFill>
              </a:rPr>
              <a:t> </a:t>
            </a:r>
          </a:p>
        </p:txBody>
      </p:sp>
      <p:sp>
        <p:nvSpPr>
          <p:cNvPr id="17" name="TextBox 16">
            <a:extLst>
              <a:ext uri="{FF2B5EF4-FFF2-40B4-BE49-F238E27FC236}">
                <a16:creationId xmlns:a16="http://schemas.microsoft.com/office/drawing/2014/main" id="{FB74FB3E-4831-E1DB-CD8F-99F0F0E7E762}"/>
              </a:ext>
            </a:extLst>
          </p:cNvPr>
          <p:cNvSpPr txBox="1"/>
          <p:nvPr/>
        </p:nvSpPr>
        <p:spPr>
          <a:xfrm>
            <a:off x="4258956" y="1807985"/>
            <a:ext cx="3347621"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endParaRPr lang="en-US" sz="1200" b="1" u="sng" dirty="0">
              <a:solidFill>
                <a:schemeClr val="bg1"/>
              </a:solidFill>
            </a:endParaRPr>
          </a:p>
          <a:p>
            <a:pPr algn="ctr"/>
            <a:endParaRPr lang="en-US" sz="1200" b="1" dirty="0">
              <a:solidFill>
                <a:schemeClr val="bg1"/>
              </a:solidFill>
            </a:endParaRPr>
          </a:p>
        </p:txBody>
      </p:sp>
      <p:sp>
        <p:nvSpPr>
          <p:cNvPr id="23" name="TextBox 22">
            <a:extLst>
              <a:ext uri="{FF2B5EF4-FFF2-40B4-BE49-F238E27FC236}">
                <a16:creationId xmlns:a16="http://schemas.microsoft.com/office/drawing/2014/main" id="{8B7F3815-A76C-1A87-0B58-F98B5AED85F1}"/>
              </a:ext>
            </a:extLst>
          </p:cNvPr>
          <p:cNvSpPr txBox="1"/>
          <p:nvPr/>
        </p:nvSpPr>
        <p:spPr>
          <a:xfrm rot="20140386">
            <a:off x="5459773" y="8162455"/>
            <a:ext cx="289442" cy="5493812"/>
          </a:xfrm>
          <a:prstGeom prst="rect">
            <a:avLst/>
          </a:prstGeom>
          <a:noFill/>
        </p:spPr>
        <p:txBody>
          <a:bodyPr wrap="square" rtlCol="0">
            <a:spAutoFit/>
          </a:bodyPr>
          <a:lstStyle/>
          <a:p>
            <a:r>
              <a:rPr lang="en-US" sz="900">
                <a:hlinkClick r:id="rId4" tooltip="https://www.pngall.com/coming-soon-png/"/>
              </a:rPr>
              <a:t>This Photo</a:t>
            </a:r>
            <a:r>
              <a:rPr lang="en-US" sz="900"/>
              <a:t> by Unknown Author is licensed under </a:t>
            </a:r>
            <a:r>
              <a:rPr lang="en-US" sz="900">
                <a:hlinkClick r:id="rId5" tooltip="https://creativecommons.org/licenses/by-nc/3.0/"/>
              </a:rPr>
              <a:t>CC BY-NC</a:t>
            </a:r>
            <a:endParaRPr lang="en-US" sz="9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D44B8-7A9B-7642-0A3B-1084312CA26E}"/>
              </a:ext>
            </a:extLst>
          </p:cNvPr>
          <p:cNvSpPr>
            <a:spLocks noGrp="1"/>
          </p:cNvSpPr>
          <p:nvPr>
            <p:ph type="title"/>
          </p:nvPr>
        </p:nvSpPr>
        <p:spPr/>
        <p:txBody>
          <a:bodyPr/>
          <a:lstStyle/>
          <a:p>
            <a:pPr algn="ctr"/>
            <a:r>
              <a:rPr lang="en-US" dirty="0"/>
              <a:t>LEA Allocations Spending</a:t>
            </a:r>
          </a:p>
        </p:txBody>
      </p:sp>
      <p:sp>
        <p:nvSpPr>
          <p:cNvPr id="4" name="Slide Number Placeholder 3">
            <a:extLst>
              <a:ext uri="{FF2B5EF4-FFF2-40B4-BE49-F238E27FC236}">
                <a16:creationId xmlns:a16="http://schemas.microsoft.com/office/drawing/2014/main" id="{AF77B553-905F-5471-AC2C-F95BF501B8A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pic>
        <p:nvPicPr>
          <p:cNvPr id="1026" name="Picture 4">
            <a:extLst>
              <a:ext uri="{FF2B5EF4-FFF2-40B4-BE49-F238E27FC236}">
                <a16:creationId xmlns:a16="http://schemas.microsoft.com/office/drawing/2014/main" id="{4C73D459-E76C-C3A1-6B03-DE4B747E7C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370" y="2170914"/>
            <a:ext cx="11665259"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304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
          <p:cNvSpPr txBox="1">
            <a:spLocks noGrp="1"/>
          </p:cNvSpPr>
          <p:nvPr>
            <p:ph type="title"/>
          </p:nvPr>
        </p:nvSpPr>
        <p:spPr>
          <a:xfrm>
            <a:off x="287350" y="255125"/>
            <a:ext cx="11747334"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sz="3600" b="1" dirty="0"/>
              <a:t>The IEP Template Draft (Ria Gill)</a:t>
            </a:r>
            <a:endParaRPr sz="3600" b="1" dirty="0"/>
          </a:p>
        </p:txBody>
      </p:sp>
      <p:sp>
        <p:nvSpPr>
          <p:cNvPr id="143" name="Google Shape;143;p2"/>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9</a:t>
            </a:fld>
            <a:endParaRPr/>
          </a:p>
        </p:txBody>
      </p:sp>
      <p:sp>
        <p:nvSpPr>
          <p:cNvPr id="144" name="Google Shape;144;p2"/>
          <p:cNvSpPr txBox="1">
            <a:spLocks noGrp="1"/>
          </p:cNvSpPr>
          <p:nvPr>
            <p:ph type="ftr" idx="11"/>
          </p:nvPr>
        </p:nvSpPr>
        <p:spPr>
          <a:xfrm>
            <a:off x="4900203" y="6506849"/>
            <a:ext cx="2775801" cy="274200"/>
          </a:xfrm>
          <a:prstGeom prst="rect">
            <a:avLst/>
          </a:prstGeom>
          <a:noFill/>
          <a:ln>
            <a:noFill/>
          </a:ln>
        </p:spPr>
        <p:txBody>
          <a:bodyPr spcFirstLastPara="1" wrap="square" lIns="91425" tIns="45700" rIns="91425" bIns="45700" anchor="ctr" anchorCtr="0">
            <a:noAutofit/>
          </a:bodyPr>
          <a:lstStyle/>
          <a:p>
            <a:r>
              <a:rPr lang="en-US" dirty="0"/>
              <a:t>Investing for tomorrow, delivering today. </a:t>
            </a:r>
            <a:endParaRPr dirty="0"/>
          </a:p>
        </p:txBody>
      </p:sp>
      <p:pic>
        <p:nvPicPr>
          <p:cNvPr id="14" name="Picture 13" descr="A close up of blocks&#10;&#10;Description automatically generated">
            <a:extLst>
              <a:ext uri="{FF2B5EF4-FFF2-40B4-BE49-F238E27FC236}">
                <a16:creationId xmlns:a16="http://schemas.microsoft.com/office/drawing/2014/main" id="{D3C90B5E-8652-E817-7537-98C61EE61E0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24279" y="1751119"/>
            <a:ext cx="2556769" cy="1438183"/>
          </a:xfrm>
          <a:custGeom>
            <a:avLst/>
            <a:gdLst>
              <a:gd name="connsiteX0" fmla="*/ 0 w 2556769"/>
              <a:gd name="connsiteY0" fmla="*/ 0 h 1438183"/>
              <a:gd name="connsiteX1" fmla="*/ 485786 w 2556769"/>
              <a:gd name="connsiteY1" fmla="*/ 0 h 1438183"/>
              <a:gd name="connsiteX2" fmla="*/ 1048275 w 2556769"/>
              <a:gd name="connsiteY2" fmla="*/ 0 h 1438183"/>
              <a:gd name="connsiteX3" fmla="*/ 1585197 w 2556769"/>
              <a:gd name="connsiteY3" fmla="*/ 0 h 1438183"/>
              <a:gd name="connsiteX4" fmla="*/ 2096551 w 2556769"/>
              <a:gd name="connsiteY4" fmla="*/ 0 h 1438183"/>
              <a:gd name="connsiteX5" fmla="*/ 2556769 w 2556769"/>
              <a:gd name="connsiteY5" fmla="*/ 0 h 1438183"/>
              <a:gd name="connsiteX6" fmla="*/ 2556769 w 2556769"/>
              <a:gd name="connsiteY6" fmla="*/ 479394 h 1438183"/>
              <a:gd name="connsiteX7" fmla="*/ 2556769 w 2556769"/>
              <a:gd name="connsiteY7" fmla="*/ 973170 h 1438183"/>
              <a:gd name="connsiteX8" fmla="*/ 2556769 w 2556769"/>
              <a:gd name="connsiteY8" fmla="*/ 1438183 h 1438183"/>
              <a:gd name="connsiteX9" fmla="*/ 2070983 w 2556769"/>
              <a:gd name="connsiteY9" fmla="*/ 1438183 h 1438183"/>
              <a:gd name="connsiteX10" fmla="*/ 1559629 w 2556769"/>
              <a:gd name="connsiteY10" fmla="*/ 1438183 h 1438183"/>
              <a:gd name="connsiteX11" fmla="*/ 1099411 w 2556769"/>
              <a:gd name="connsiteY11" fmla="*/ 1438183 h 1438183"/>
              <a:gd name="connsiteX12" fmla="*/ 613625 w 2556769"/>
              <a:gd name="connsiteY12" fmla="*/ 1438183 h 1438183"/>
              <a:gd name="connsiteX13" fmla="*/ 0 w 2556769"/>
              <a:gd name="connsiteY13" fmla="*/ 1438183 h 1438183"/>
              <a:gd name="connsiteX14" fmla="*/ 0 w 2556769"/>
              <a:gd name="connsiteY14" fmla="*/ 973170 h 1438183"/>
              <a:gd name="connsiteX15" fmla="*/ 0 w 2556769"/>
              <a:gd name="connsiteY15" fmla="*/ 479394 h 1438183"/>
              <a:gd name="connsiteX16" fmla="*/ 0 w 2556769"/>
              <a:gd name="connsiteY16" fmla="*/ 0 h 143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56769" h="1438183" fill="none" extrusionOk="0">
                <a:moveTo>
                  <a:pt x="0" y="0"/>
                </a:moveTo>
                <a:cubicBezTo>
                  <a:pt x="160128" y="-52545"/>
                  <a:pt x="287352" y="22985"/>
                  <a:pt x="485786" y="0"/>
                </a:cubicBezTo>
                <a:cubicBezTo>
                  <a:pt x="684220" y="-22985"/>
                  <a:pt x="887439" y="14485"/>
                  <a:pt x="1048275" y="0"/>
                </a:cubicBezTo>
                <a:cubicBezTo>
                  <a:pt x="1209111" y="-14485"/>
                  <a:pt x="1339329" y="38028"/>
                  <a:pt x="1585197" y="0"/>
                </a:cubicBezTo>
                <a:cubicBezTo>
                  <a:pt x="1831065" y="-38028"/>
                  <a:pt x="1862950" y="52362"/>
                  <a:pt x="2096551" y="0"/>
                </a:cubicBezTo>
                <a:cubicBezTo>
                  <a:pt x="2330152" y="-52362"/>
                  <a:pt x="2352976" y="45666"/>
                  <a:pt x="2556769" y="0"/>
                </a:cubicBezTo>
                <a:cubicBezTo>
                  <a:pt x="2609186" y="141984"/>
                  <a:pt x="2536458" y="376824"/>
                  <a:pt x="2556769" y="479394"/>
                </a:cubicBezTo>
                <a:cubicBezTo>
                  <a:pt x="2577080" y="581964"/>
                  <a:pt x="2530092" y="733082"/>
                  <a:pt x="2556769" y="973170"/>
                </a:cubicBezTo>
                <a:cubicBezTo>
                  <a:pt x="2583446" y="1213258"/>
                  <a:pt x="2521887" y="1215651"/>
                  <a:pt x="2556769" y="1438183"/>
                </a:cubicBezTo>
                <a:cubicBezTo>
                  <a:pt x="2390552" y="1442581"/>
                  <a:pt x="2278262" y="1387133"/>
                  <a:pt x="2070983" y="1438183"/>
                </a:cubicBezTo>
                <a:cubicBezTo>
                  <a:pt x="1863704" y="1489233"/>
                  <a:pt x="1663520" y="1379558"/>
                  <a:pt x="1559629" y="1438183"/>
                </a:cubicBezTo>
                <a:cubicBezTo>
                  <a:pt x="1455738" y="1496808"/>
                  <a:pt x="1254601" y="1409280"/>
                  <a:pt x="1099411" y="1438183"/>
                </a:cubicBezTo>
                <a:cubicBezTo>
                  <a:pt x="944221" y="1467086"/>
                  <a:pt x="802735" y="1397196"/>
                  <a:pt x="613625" y="1438183"/>
                </a:cubicBezTo>
                <a:cubicBezTo>
                  <a:pt x="424515" y="1479170"/>
                  <a:pt x="163221" y="1408152"/>
                  <a:pt x="0" y="1438183"/>
                </a:cubicBezTo>
                <a:cubicBezTo>
                  <a:pt x="-40654" y="1294718"/>
                  <a:pt x="33286" y="1167972"/>
                  <a:pt x="0" y="973170"/>
                </a:cubicBezTo>
                <a:cubicBezTo>
                  <a:pt x="-33286" y="778368"/>
                  <a:pt x="36586" y="619477"/>
                  <a:pt x="0" y="479394"/>
                </a:cubicBezTo>
                <a:cubicBezTo>
                  <a:pt x="-36586" y="339311"/>
                  <a:pt x="25999" y="179298"/>
                  <a:pt x="0" y="0"/>
                </a:cubicBezTo>
                <a:close/>
              </a:path>
              <a:path w="2556769" h="1438183" stroke="0" extrusionOk="0">
                <a:moveTo>
                  <a:pt x="0" y="0"/>
                </a:moveTo>
                <a:cubicBezTo>
                  <a:pt x="177666" y="-5442"/>
                  <a:pt x="342610" y="22831"/>
                  <a:pt x="434651" y="0"/>
                </a:cubicBezTo>
                <a:cubicBezTo>
                  <a:pt x="526692" y="-22831"/>
                  <a:pt x="864835" y="42133"/>
                  <a:pt x="997140" y="0"/>
                </a:cubicBezTo>
                <a:cubicBezTo>
                  <a:pt x="1129445" y="-42133"/>
                  <a:pt x="1316315" y="13038"/>
                  <a:pt x="1431791" y="0"/>
                </a:cubicBezTo>
                <a:cubicBezTo>
                  <a:pt x="1547267" y="-13038"/>
                  <a:pt x="1726281" y="43062"/>
                  <a:pt x="1917577" y="0"/>
                </a:cubicBezTo>
                <a:cubicBezTo>
                  <a:pt x="2108873" y="-43062"/>
                  <a:pt x="2399529" y="42488"/>
                  <a:pt x="2556769" y="0"/>
                </a:cubicBezTo>
                <a:cubicBezTo>
                  <a:pt x="2565133" y="105903"/>
                  <a:pt x="2535253" y="290900"/>
                  <a:pt x="2556769" y="465013"/>
                </a:cubicBezTo>
                <a:cubicBezTo>
                  <a:pt x="2578285" y="639126"/>
                  <a:pt x="2505533" y="786808"/>
                  <a:pt x="2556769" y="973170"/>
                </a:cubicBezTo>
                <a:cubicBezTo>
                  <a:pt x="2608005" y="1159532"/>
                  <a:pt x="2521752" y="1239242"/>
                  <a:pt x="2556769" y="1438183"/>
                </a:cubicBezTo>
                <a:cubicBezTo>
                  <a:pt x="2395916" y="1473872"/>
                  <a:pt x="2275062" y="1436015"/>
                  <a:pt x="2019848" y="1438183"/>
                </a:cubicBezTo>
                <a:cubicBezTo>
                  <a:pt x="1764634" y="1440351"/>
                  <a:pt x="1662202" y="1420537"/>
                  <a:pt x="1534061" y="1438183"/>
                </a:cubicBezTo>
                <a:cubicBezTo>
                  <a:pt x="1405920" y="1455829"/>
                  <a:pt x="1137906" y="1409879"/>
                  <a:pt x="1022708" y="1438183"/>
                </a:cubicBezTo>
                <a:cubicBezTo>
                  <a:pt x="907510" y="1466487"/>
                  <a:pt x="763430" y="1411942"/>
                  <a:pt x="588057" y="1438183"/>
                </a:cubicBezTo>
                <a:cubicBezTo>
                  <a:pt x="412684" y="1464424"/>
                  <a:pt x="147889" y="1401583"/>
                  <a:pt x="0" y="1438183"/>
                </a:cubicBezTo>
                <a:cubicBezTo>
                  <a:pt x="-71" y="1226488"/>
                  <a:pt x="26545" y="1194442"/>
                  <a:pt x="0" y="987552"/>
                </a:cubicBezTo>
                <a:cubicBezTo>
                  <a:pt x="-26545" y="780662"/>
                  <a:pt x="1576" y="684025"/>
                  <a:pt x="0" y="493776"/>
                </a:cubicBezTo>
                <a:cubicBezTo>
                  <a:pt x="-1576" y="303527"/>
                  <a:pt x="9959" y="233601"/>
                  <a:pt x="0" y="0"/>
                </a:cubicBezTo>
                <a:close/>
              </a:path>
            </a:pathLst>
          </a:custGeom>
          <a:ln>
            <a:solidFill>
              <a:schemeClr val="tx1"/>
            </a:solidFill>
            <a:extLst>
              <a:ext uri="{C807C97D-BFC1-408E-A445-0C87EB9F89A2}">
                <ask:lineSketchStyleProps xmlns:ask="http://schemas.microsoft.com/office/drawing/2018/sketchyshapes" sd="3457295841">
                  <a:prstGeom prst="rect">
                    <a:avLst/>
                  </a:prstGeom>
                  <ask:type>
                    <ask:lineSketchScribble/>
                  </ask:type>
                </ask:lineSketchStyleProps>
              </a:ext>
            </a:extLst>
          </a:ln>
          <a:effectLst>
            <a:outerShdw dist="50800" sx="1000" sy="1000" algn="ctr" rotWithShape="0">
              <a:srgbClr val="000000"/>
            </a:outerShdw>
            <a:reflection endPos="0" dist="50800" dir="5400000" sy="-100000" algn="bl" rotWithShape="0"/>
            <a:softEdge rad="0"/>
          </a:effectLst>
        </p:spPr>
      </p:pic>
      <p:sp>
        <p:nvSpPr>
          <p:cNvPr id="17" name="TextBox 16">
            <a:extLst>
              <a:ext uri="{FF2B5EF4-FFF2-40B4-BE49-F238E27FC236}">
                <a16:creationId xmlns:a16="http://schemas.microsoft.com/office/drawing/2014/main" id="{48F2539E-E69A-525A-A823-F9CF6D4C17C6}"/>
              </a:ext>
            </a:extLst>
          </p:cNvPr>
          <p:cNvSpPr txBox="1"/>
          <p:nvPr/>
        </p:nvSpPr>
        <p:spPr>
          <a:xfrm>
            <a:off x="282334" y="3294277"/>
            <a:ext cx="3992732" cy="3308598"/>
          </a:xfrm>
          <a:prstGeom prst="rect">
            <a:avLst/>
          </a:prstGeom>
          <a:noFill/>
        </p:spPr>
        <p:txBody>
          <a:bodyPr wrap="square">
            <a:spAutoFit/>
          </a:bodyPr>
          <a:lstStyle/>
          <a:p>
            <a:pPr marL="0" marR="0" algn="ctr">
              <a:spcBef>
                <a:spcPts val="0"/>
              </a:spcBef>
              <a:spcAft>
                <a:spcPts val="0"/>
              </a:spcAft>
            </a:pPr>
            <a:r>
              <a:rPr lang="en-US" sz="1100" b="1" dirty="0">
                <a:solidFill>
                  <a:srgbClr val="367A93"/>
                </a:solidFill>
                <a:effectLst/>
                <a:latin typeface="Aptos" panose="020B0004020202020204" pitchFamily="34" charset="0"/>
                <a:ea typeface="Aptos" panose="020B0004020202020204" pitchFamily="34" charset="0"/>
                <a:cs typeface="Aptos" panose="020B0004020202020204" pitchFamily="34" charset="0"/>
              </a:rPr>
              <a:t>Through IDEA, every state is required to provide a free and appropriate education to children/students ages three through 21, in the least restrictive environment. To better meet the needs of students throughout the State of New Mexico, the Office of Special (OSE) is working on creating a unified IEP infrastructure and template. </a:t>
            </a:r>
          </a:p>
          <a:p>
            <a:pPr marL="0" marR="0" algn="ctr">
              <a:spcBef>
                <a:spcPts val="0"/>
              </a:spcBef>
              <a:spcAft>
                <a:spcPts val="0"/>
              </a:spcAft>
            </a:pPr>
            <a:endParaRPr lang="en-US" sz="1100" b="1" dirty="0">
              <a:solidFill>
                <a:srgbClr val="367A93"/>
              </a:solidFill>
              <a:latin typeface="Aptos" panose="020B0004020202020204" pitchFamily="34" charset="0"/>
              <a:ea typeface="Aptos" panose="020B0004020202020204" pitchFamily="34" charset="0"/>
              <a:cs typeface="Aptos" panose="020B0004020202020204" pitchFamily="34" charset="0"/>
            </a:endParaRPr>
          </a:p>
          <a:p>
            <a:pPr marL="0" marR="0" algn="ctr">
              <a:spcBef>
                <a:spcPts val="0"/>
              </a:spcBef>
              <a:spcAft>
                <a:spcPts val="0"/>
              </a:spcAft>
            </a:pPr>
            <a:r>
              <a:rPr lang="en-US" sz="1100" b="1" dirty="0">
                <a:solidFill>
                  <a:srgbClr val="367A93"/>
                </a:solidFill>
                <a:effectLst/>
                <a:latin typeface="Aptos" panose="020B0004020202020204" pitchFamily="34" charset="0"/>
                <a:ea typeface="Aptos" panose="020B0004020202020204" pitchFamily="34" charset="0"/>
                <a:cs typeface="Aptos" panose="020B0004020202020204" pitchFamily="34" charset="0"/>
              </a:rPr>
              <a:t>These processes and procedures will help ensure that students receive appropriate accommodations, modifications, and supports to access grade level work and create more positive outcomes. Special educators, service providers, and general educators will also have quicker access to student data and carry out specific responsibilities of the IEP. </a:t>
            </a:r>
          </a:p>
          <a:p>
            <a:pPr marL="0" marR="0" algn="ctr">
              <a:spcBef>
                <a:spcPts val="0"/>
              </a:spcBef>
              <a:spcAft>
                <a:spcPts val="0"/>
              </a:spcAft>
            </a:pPr>
            <a:endParaRPr lang="en-US" sz="1100" b="1" dirty="0">
              <a:solidFill>
                <a:srgbClr val="367A93"/>
              </a:solidFill>
              <a:latin typeface="Aptos" panose="020B0004020202020204" pitchFamily="34" charset="0"/>
              <a:ea typeface="Aptos" panose="020B0004020202020204" pitchFamily="34" charset="0"/>
              <a:cs typeface="Aptos" panose="020B0004020202020204" pitchFamily="34" charset="0"/>
            </a:endParaRPr>
          </a:p>
          <a:p>
            <a:pPr marL="0" marR="0" algn="ctr">
              <a:spcBef>
                <a:spcPts val="0"/>
              </a:spcBef>
              <a:spcAft>
                <a:spcPts val="0"/>
              </a:spcAft>
            </a:pPr>
            <a:r>
              <a:rPr lang="en-US" sz="1100" b="1" dirty="0">
                <a:solidFill>
                  <a:srgbClr val="367A93"/>
                </a:solidFill>
                <a:effectLst/>
                <a:latin typeface="Aptos" panose="020B0004020202020204" pitchFamily="34" charset="0"/>
                <a:ea typeface="Aptos" panose="020B0004020202020204" pitchFamily="34" charset="0"/>
                <a:cs typeface="Aptos" panose="020B0004020202020204" pitchFamily="34" charset="0"/>
              </a:rPr>
              <a:t>Wherever families move within the state, parents and students will have access to the same document until a transition at the age of 14 to high school. The unified IEP system is beneficial to all stakeholders.</a:t>
            </a:r>
          </a:p>
        </p:txBody>
      </p:sp>
      <p:pic>
        <p:nvPicPr>
          <p:cNvPr id="21" name="Picture 20" descr="A yellow sign with a red and white cone and tools&#10;&#10;Description automatically generated">
            <a:extLst>
              <a:ext uri="{FF2B5EF4-FFF2-40B4-BE49-F238E27FC236}">
                <a16:creationId xmlns:a16="http://schemas.microsoft.com/office/drawing/2014/main" id="{F6AA1A4D-B279-8B33-4155-AC4B74E1AAE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20523956">
            <a:off x="2892278" y="2573283"/>
            <a:ext cx="884661" cy="769271"/>
          </a:xfrm>
          <a:prstGeom prst="rect">
            <a:avLst/>
          </a:prstGeom>
        </p:spPr>
      </p:pic>
      <p:pic>
        <p:nvPicPr>
          <p:cNvPr id="3" name="Picture 2" descr="A close-up of a form&#10;&#10;Description automatically generated">
            <a:hlinkClick r:id="rId7" action="ppaction://hlinkfile"/>
            <a:extLst>
              <a:ext uri="{FF2B5EF4-FFF2-40B4-BE49-F238E27FC236}">
                <a16:creationId xmlns:a16="http://schemas.microsoft.com/office/drawing/2014/main" id="{C16C3A1A-1911-1E0A-C933-16362781D14E}"/>
              </a:ext>
            </a:extLst>
          </p:cNvPr>
          <p:cNvPicPr>
            <a:picLocks noChangeAspect="1"/>
          </p:cNvPicPr>
          <p:nvPr/>
        </p:nvPicPr>
        <p:blipFill>
          <a:blip r:embed="rId8"/>
          <a:stretch>
            <a:fillRect/>
          </a:stretch>
        </p:blipFill>
        <p:spPr>
          <a:xfrm rot="20956996">
            <a:off x="4285528" y="3961422"/>
            <a:ext cx="3132892" cy="2192860"/>
          </a:xfrm>
          <a:prstGeom prst="rect">
            <a:avLst/>
          </a:prstGeom>
        </p:spPr>
      </p:pic>
      <p:pic>
        <p:nvPicPr>
          <p:cNvPr id="5" name="Picture 4" descr="A cover of a manual&#10;&#10;Description automatically generated">
            <a:hlinkClick r:id="rId9" action="ppaction://hlinkfile"/>
            <a:extLst>
              <a:ext uri="{FF2B5EF4-FFF2-40B4-BE49-F238E27FC236}">
                <a16:creationId xmlns:a16="http://schemas.microsoft.com/office/drawing/2014/main" id="{9E700F08-4D5C-532C-2B2A-637384412598}"/>
              </a:ext>
            </a:extLst>
          </p:cNvPr>
          <p:cNvPicPr>
            <a:picLocks noChangeAspect="1"/>
          </p:cNvPicPr>
          <p:nvPr/>
        </p:nvPicPr>
        <p:blipFill>
          <a:blip r:embed="rId10"/>
          <a:stretch>
            <a:fillRect/>
          </a:stretch>
        </p:blipFill>
        <p:spPr>
          <a:xfrm>
            <a:off x="6875732" y="1688932"/>
            <a:ext cx="1953692" cy="2157499"/>
          </a:xfrm>
          <a:prstGeom prst="rect">
            <a:avLst/>
          </a:prstGeom>
        </p:spPr>
      </p:pic>
      <p:pic>
        <p:nvPicPr>
          <p:cNvPr id="7" name="Picture 6" descr="A close-up of a paper&#10;&#10;Description automatically generated">
            <a:hlinkClick r:id="rId11" action="ppaction://hlinkfile"/>
            <a:extLst>
              <a:ext uri="{FF2B5EF4-FFF2-40B4-BE49-F238E27FC236}">
                <a16:creationId xmlns:a16="http://schemas.microsoft.com/office/drawing/2014/main" id="{446D0C5F-ACF8-D81C-DBF0-B8CC8D00A815}"/>
              </a:ext>
            </a:extLst>
          </p:cNvPr>
          <p:cNvPicPr>
            <a:picLocks noChangeAspect="1"/>
          </p:cNvPicPr>
          <p:nvPr/>
        </p:nvPicPr>
        <p:blipFill>
          <a:blip r:embed="rId12"/>
          <a:stretch>
            <a:fillRect/>
          </a:stretch>
        </p:blipFill>
        <p:spPr>
          <a:xfrm>
            <a:off x="7397211" y="4213276"/>
            <a:ext cx="1750755" cy="2184388"/>
          </a:xfrm>
          <a:prstGeom prst="rect">
            <a:avLst/>
          </a:prstGeom>
        </p:spPr>
      </p:pic>
      <p:pic>
        <p:nvPicPr>
          <p:cNvPr id="9" name="Picture 8" descr="A close-up of a document&#10;&#10;Description automatically generated">
            <a:hlinkClick r:id="rId13" action="ppaction://hlinkfile"/>
            <a:extLst>
              <a:ext uri="{FF2B5EF4-FFF2-40B4-BE49-F238E27FC236}">
                <a16:creationId xmlns:a16="http://schemas.microsoft.com/office/drawing/2014/main" id="{C5AE80DE-7357-664D-C37B-87909EBFDCF3}"/>
              </a:ext>
            </a:extLst>
          </p:cNvPr>
          <p:cNvPicPr>
            <a:picLocks noChangeAspect="1"/>
          </p:cNvPicPr>
          <p:nvPr/>
        </p:nvPicPr>
        <p:blipFill>
          <a:blip r:embed="rId14"/>
          <a:stretch>
            <a:fillRect/>
          </a:stretch>
        </p:blipFill>
        <p:spPr>
          <a:xfrm>
            <a:off x="4385569" y="1534812"/>
            <a:ext cx="1760550" cy="2401869"/>
          </a:xfrm>
          <a:prstGeom prst="rect">
            <a:avLst/>
          </a:prstGeom>
        </p:spPr>
      </p:pic>
      <p:pic>
        <p:nvPicPr>
          <p:cNvPr id="11" name="Picture 10" descr="A close-up of a draft form&#10;&#10;Description automatically generated">
            <a:hlinkClick r:id="rId15" action="ppaction://hlinkfile"/>
            <a:extLst>
              <a:ext uri="{FF2B5EF4-FFF2-40B4-BE49-F238E27FC236}">
                <a16:creationId xmlns:a16="http://schemas.microsoft.com/office/drawing/2014/main" id="{250ABE4F-2CF1-8352-98F9-BBB0311D7262}"/>
              </a:ext>
            </a:extLst>
          </p:cNvPr>
          <p:cNvPicPr>
            <a:picLocks noChangeAspect="1"/>
          </p:cNvPicPr>
          <p:nvPr/>
        </p:nvPicPr>
        <p:blipFill>
          <a:blip r:embed="rId16"/>
          <a:stretch>
            <a:fillRect/>
          </a:stretch>
        </p:blipFill>
        <p:spPr>
          <a:xfrm>
            <a:off x="9147966" y="1979155"/>
            <a:ext cx="2972258" cy="1835340"/>
          </a:xfrm>
          <a:prstGeom prst="rect">
            <a:avLst/>
          </a:prstGeom>
        </p:spPr>
      </p:pic>
      <p:pic>
        <p:nvPicPr>
          <p:cNvPr id="13" name="Picture 12" descr="A document with text and images&#10;&#10;Description automatically generated with medium confidence">
            <a:hlinkClick r:id="rId17" action="ppaction://hlinkfile"/>
            <a:extLst>
              <a:ext uri="{FF2B5EF4-FFF2-40B4-BE49-F238E27FC236}">
                <a16:creationId xmlns:a16="http://schemas.microsoft.com/office/drawing/2014/main" id="{95113C2A-3D5B-9843-F450-8B17C44D0B57}"/>
              </a:ext>
            </a:extLst>
          </p:cNvPr>
          <p:cNvPicPr>
            <a:picLocks noChangeAspect="1"/>
          </p:cNvPicPr>
          <p:nvPr/>
        </p:nvPicPr>
        <p:blipFill>
          <a:blip r:embed="rId18"/>
          <a:stretch>
            <a:fillRect/>
          </a:stretch>
        </p:blipFill>
        <p:spPr>
          <a:xfrm rot="20982258">
            <a:off x="9190487" y="4196859"/>
            <a:ext cx="2790158" cy="1917462"/>
          </a:xfrm>
          <a:prstGeom prst="rect">
            <a:avLst/>
          </a:prstGeom>
        </p:spPr>
      </p:pic>
      <p:sp>
        <p:nvSpPr>
          <p:cNvPr id="20" name="TextBox 19">
            <a:extLst>
              <a:ext uri="{FF2B5EF4-FFF2-40B4-BE49-F238E27FC236}">
                <a16:creationId xmlns:a16="http://schemas.microsoft.com/office/drawing/2014/main" id="{B830ACC2-2EA5-63F5-2EFD-E2246B5DFF47}"/>
              </a:ext>
            </a:extLst>
          </p:cNvPr>
          <p:cNvSpPr txBox="1"/>
          <p:nvPr/>
        </p:nvSpPr>
        <p:spPr>
          <a:xfrm>
            <a:off x="772357" y="363984"/>
            <a:ext cx="1938671" cy="677108"/>
          </a:xfrm>
          <a:prstGeom prst="rect">
            <a:avLst/>
          </a:prstGeom>
          <a:noFill/>
        </p:spPr>
        <p:txBody>
          <a:bodyPr wrap="square">
            <a:spAutoFit/>
          </a:bodyPr>
          <a:lstStyle/>
          <a:p>
            <a:pPr marL="0" marR="0">
              <a:spcBef>
                <a:spcPts val="0"/>
              </a:spcBef>
              <a:spcAft>
                <a:spcPts val="0"/>
              </a:spcAft>
            </a:pPr>
            <a:r>
              <a:rPr lang="en-US" sz="1400" dirty="0">
                <a:effectLst/>
                <a:latin typeface="Aptos" panose="020B0004020202020204" pitchFamily="34" charset="0"/>
                <a:ea typeface="Aptos" panose="020B0004020202020204" pitchFamily="34" charset="0"/>
                <a:cs typeface="Aptos" panose="020B0004020202020204" pitchFamily="34" charset="0"/>
              </a:rPr>
              <a:t> </a:t>
            </a:r>
          </a:p>
          <a:p>
            <a:pPr marL="0" marR="0">
              <a:spcBef>
                <a:spcPts val="0"/>
              </a:spcBef>
              <a:spcAft>
                <a:spcPts val="0"/>
              </a:spcAft>
            </a:pPr>
            <a:r>
              <a:rPr lang="en-US" sz="800" u="sng" dirty="0">
                <a:solidFill>
                  <a:schemeClr val="bg1"/>
                </a:solidFill>
                <a:effectLst/>
                <a:latin typeface="Aptos" panose="020B0004020202020204" pitchFamily="34" charset="0"/>
                <a:ea typeface="Aptos" panose="020B0004020202020204" pitchFamily="34" charset="0"/>
                <a:cs typeface="Aptos" panose="020B0004020202020204" pitchFamily="34" charset="0"/>
                <a:hlinkClick r:id="rId19">
                  <a:extLst>
                    <a:ext uri="{A12FA001-AC4F-418D-AE19-62706E023703}">
                      <ahyp:hlinkClr xmlns:ahyp="http://schemas.microsoft.com/office/drawing/2018/hyperlinkcolor" val="tx"/>
                    </a:ext>
                  </a:extLst>
                </a:hlinkClick>
              </a:rPr>
              <a:t>https://acrobat.adobe.com/link/track?uri=urn:aaid:scds:US:3ddabe61-b1d5-3bfe-8902-b934090cf93f</a:t>
            </a:r>
            <a:endParaRPr lang="en-US" sz="800" dirty="0">
              <a:solidFill>
                <a:schemeClr val="bg1"/>
              </a:solidFill>
              <a:effectLst/>
              <a:latin typeface="Aptos" panose="020B0004020202020204" pitchFamily="34" charset="0"/>
              <a:ea typeface="Aptos" panose="020B0004020202020204" pitchFamily="34" charset="0"/>
              <a:cs typeface="Aptos" panose="020B0004020202020204" pitchFamily="34" charset="0"/>
            </a:endParaRPr>
          </a:p>
        </p:txBody>
      </p:sp>
    </p:spTree>
  </p:cSld>
  <p:clrMapOvr>
    <a:masterClrMapping/>
  </p:clrMapOvr>
</p:sld>
</file>

<file path=ppt/theme/theme1.xml><?xml version="1.0" encoding="utf-8"?>
<a:theme xmlns:a="http://schemas.openxmlformats.org/drawingml/2006/main" name="Sales Direction 16X9">
  <a:themeElements>
    <a:clrScheme name="SalesDirection">
      <a:dk1>
        <a:srgbClr val="595959"/>
      </a:dk1>
      <a:lt1>
        <a:srgbClr val="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SalesDirection">
      <a:dk1>
        <a:srgbClr val="595959"/>
      </a:dk1>
      <a:lt1>
        <a:srgbClr val="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87801ea-a269-4b2f-a2b7-6723e28563f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7F5439FC3F7BD46A41EE8B2B91561AB" ma:contentTypeVersion="14" ma:contentTypeDescription="Create a new document." ma:contentTypeScope="" ma:versionID="14630e1c267c7d9726189fdc6063b47f">
  <xsd:schema xmlns:xsd="http://www.w3.org/2001/XMLSchema" xmlns:xs="http://www.w3.org/2001/XMLSchema" xmlns:p="http://schemas.microsoft.com/office/2006/metadata/properties" xmlns:ns3="b87801ea-a269-4b2f-a2b7-6723e28563fe" xmlns:ns4="b7e42180-9a4b-4c17-86a5-ad00b76983b0" targetNamespace="http://schemas.microsoft.com/office/2006/metadata/properties" ma:root="true" ma:fieldsID="3ac473fd4335e7dfef466cf24560b7cf" ns3:_="" ns4:_="">
    <xsd:import namespace="b87801ea-a269-4b2f-a2b7-6723e28563fe"/>
    <xsd:import namespace="b7e42180-9a4b-4c17-86a5-ad00b76983b0"/>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ystem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7801ea-a269-4b2f-a2b7-6723e28563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ystemTags" ma:index="15" nillable="true" ma:displayName="MediaServiceSystemTags" ma:hidden="true" ma:internalName="MediaServiceSystemTags" ma:readOnly="true">
      <xsd:simpleType>
        <xsd:restriction base="dms:Note"/>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7e42180-9a4b-4c17-86a5-ad00b76983b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DFA72D-2BD7-44DF-8D08-4286422C9D3B}">
  <ds:schemaRefs>
    <ds:schemaRef ds:uri="http://schemas.microsoft.com/sharepoint/v3/contenttype/forms"/>
  </ds:schemaRefs>
</ds:datastoreItem>
</file>

<file path=customXml/itemProps2.xml><?xml version="1.0" encoding="utf-8"?>
<ds:datastoreItem xmlns:ds="http://schemas.openxmlformats.org/officeDocument/2006/customXml" ds:itemID="{503DB85C-8225-4FD6-8475-A2FB1EA2833A}">
  <ds:schemaRefs>
    <ds:schemaRef ds:uri="http://schemas.microsoft.com/office/2006/documentManagement/types"/>
    <ds:schemaRef ds:uri="http://www.w3.org/XML/1998/namespace"/>
    <ds:schemaRef ds:uri="http://purl.org/dc/dcmitype/"/>
    <ds:schemaRef ds:uri="http://schemas.microsoft.com/office/infopath/2007/PartnerControls"/>
    <ds:schemaRef ds:uri="http://schemas.openxmlformats.org/package/2006/metadata/core-properties"/>
    <ds:schemaRef ds:uri="http://schemas.microsoft.com/office/2006/metadata/properties"/>
    <ds:schemaRef ds:uri="b7e42180-9a4b-4c17-86a5-ad00b76983b0"/>
    <ds:schemaRef ds:uri="b87801ea-a269-4b2f-a2b7-6723e28563fe"/>
    <ds:schemaRef ds:uri="http://purl.org/dc/terms/"/>
    <ds:schemaRef ds:uri="http://purl.org/dc/elements/1.1/"/>
  </ds:schemaRefs>
</ds:datastoreItem>
</file>

<file path=customXml/itemProps3.xml><?xml version="1.0" encoding="utf-8"?>
<ds:datastoreItem xmlns:ds="http://schemas.openxmlformats.org/officeDocument/2006/customXml" ds:itemID="{9AEB31FC-916F-41E8-95E9-D1BA73F428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7801ea-a269-4b2f-a2b7-6723e28563fe"/>
    <ds:schemaRef ds:uri="b7e42180-9a4b-4c17-86a5-ad00b76983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04aa6bf4-d436-426f-bfa4-04b7a70e60ff}" enabled="0" method="" siteId="{04aa6bf4-d436-426f-bfa4-04b7a70e60ff}" removed="1"/>
</clbl:labelList>
</file>

<file path=docProps/app.xml><?xml version="1.0" encoding="utf-8"?>
<Properties xmlns="http://schemas.openxmlformats.org/officeDocument/2006/extended-properties" xmlns:vt="http://schemas.openxmlformats.org/officeDocument/2006/docPropsVTypes">
  <TotalTime>2382</TotalTime>
  <Words>1761</Words>
  <Application>Microsoft Office PowerPoint</Application>
  <PresentationFormat>Widescreen</PresentationFormat>
  <Paragraphs>213</Paragraphs>
  <Slides>12</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Aptos</vt:lpstr>
      <vt:lpstr>Aptos Black</vt:lpstr>
      <vt:lpstr>Aptos ExtraBold</vt:lpstr>
      <vt:lpstr>Georgia</vt:lpstr>
      <vt:lpstr>Daytona Condensed Light</vt:lpstr>
      <vt:lpstr>Book Antiqua</vt:lpstr>
      <vt:lpstr>Arial</vt:lpstr>
      <vt:lpstr>Calibri</vt:lpstr>
      <vt:lpstr>Times New Roman</vt:lpstr>
      <vt:lpstr>Sales Direction 16X9</vt:lpstr>
      <vt:lpstr>Office Hours</vt:lpstr>
      <vt:lpstr>Leadership/Duties of the Office</vt:lpstr>
      <vt:lpstr>Hiring Updates</vt:lpstr>
      <vt:lpstr>Instructional Best Practice Focus Areas</vt:lpstr>
      <vt:lpstr>Legal (Miguel Lozano)</vt:lpstr>
      <vt:lpstr>Parent &amp; Community Liaison (Dr. Cassel) </vt:lpstr>
      <vt:lpstr>Data (Charlene Marcotte)</vt:lpstr>
      <vt:lpstr>LEA Allocations Spending</vt:lpstr>
      <vt:lpstr>The IEP Template Draft (Ria Gill)</vt:lpstr>
      <vt:lpstr>Contact List </vt:lpstr>
      <vt:lpstr>Office of Special Education Office Hours</vt:lpstr>
      <vt:lpstr>Questions From The Field?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Hours</dc:title>
  <dc:creator>Nancy Martira</dc:creator>
  <cp:lastModifiedBy>Cordova, Trudy, PED</cp:lastModifiedBy>
  <cp:revision>10</cp:revision>
  <dcterms:created xsi:type="dcterms:W3CDTF">2020-01-22T19:18:44Z</dcterms:created>
  <dcterms:modified xsi:type="dcterms:W3CDTF">2024-03-19T22:49:33Z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0x01010067F5439FC3F7BD46A41EE8B2B91561AB</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