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56"/>
  </p:notesMasterIdLst>
  <p:sldIdLst>
    <p:sldId id="256" r:id="rId2"/>
    <p:sldId id="357" r:id="rId3"/>
    <p:sldId id="364" r:id="rId4"/>
    <p:sldId id="292" r:id="rId5"/>
    <p:sldId id="355" r:id="rId6"/>
    <p:sldId id="342" r:id="rId7"/>
    <p:sldId id="353" r:id="rId8"/>
    <p:sldId id="352" r:id="rId9"/>
    <p:sldId id="343" r:id="rId10"/>
    <p:sldId id="351" r:id="rId11"/>
    <p:sldId id="344" r:id="rId12"/>
    <p:sldId id="356" r:id="rId13"/>
    <p:sldId id="345" r:id="rId14"/>
    <p:sldId id="358" r:id="rId15"/>
    <p:sldId id="299" r:id="rId16"/>
    <p:sldId id="258" r:id="rId17"/>
    <p:sldId id="308" r:id="rId18"/>
    <p:sldId id="313" r:id="rId19"/>
    <p:sldId id="307" r:id="rId20"/>
    <p:sldId id="259" r:id="rId21"/>
    <p:sldId id="260" r:id="rId22"/>
    <p:sldId id="310" r:id="rId23"/>
    <p:sldId id="311" r:id="rId24"/>
    <p:sldId id="359" r:id="rId25"/>
    <p:sldId id="360" r:id="rId26"/>
    <p:sldId id="361" r:id="rId27"/>
    <p:sldId id="362" r:id="rId28"/>
    <p:sldId id="363" r:id="rId29"/>
    <p:sldId id="312" r:id="rId30"/>
    <p:sldId id="319" r:id="rId31"/>
    <p:sldId id="329" r:id="rId32"/>
    <p:sldId id="316" r:id="rId33"/>
    <p:sldId id="314" r:id="rId34"/>
    <p:sldId id="317" r:id="rId35"/>
    <p:sldId id="318" r:id="rId36"/>
    <p:sldId id="315" r:id="rId37"/>
    <p:sldId id="301" r:id="rId38"/>
    <p:sldId id="303" r:id="rId39"/>
    <p:sldId id="261" r:id="rId40"/>
    <p:sldId id="309" r:id="rId41"/>
    <p:sldId id="304" r:id="rId42"/>
    <p:sldId id="320" r:id="rId43"/>
    <p:sldId id="327" r:id="rId44"/>
    <p:sldId id="321" r:id="rId45"/>
    <p:sldId id="322" r:id="rId46"/>
    <p:sldId id="323" r:id="rId47"/>
    <p:sldId id="324" r:id="rId48"/>
    <p:sldId id="325" r:id="rId49"/>
    <p:sldId id="326" r:id="rId50"/>
    <p:sldId id="294" r:id="rId51"/>
    <p:sldId id="295" r:id="rId52"/>
    <p:sldId id="305" r:id="rId53"/>
    <p:sldId id="350" r:id="rId54"/>
    <p:sldId id="265" r:id="rId55"/>
  </p:sldIdLst>
  <p:sldSz cx="12192000" cy="6858000"/>
  <p:notesSz cx="7023100" cy="9309100"/>
  <p:embeddedFontLst>
    <p:embeddedFont>
      <p:font typeface="Book Antiqua" panose="02040602050305030304" pitchFamily="18" charset="0"/>
      <p:regular r:id="rId57"/>
      <p:bold r:id="rId58"/>
      <p:italic r:id="rId59"/>
      <p:boldItalic r:id="rId60"/>
    </p:embeddedFont>
    <p:embeddedFont>
      <p:font typeface="Cambria" panose="02040503050406030204" pitchFamily="18"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0" roundtripDataSignature="AMtx7miqmu7Xu9qZavUOsZxexQpd98lK8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7.fntdata"/><Relationship Id="rId84"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5" Type="http://schemas.openxmlformats.org/officeDocument/2006/relationships/slide" Target="slides/slide4.xml"/><Relationship Id="rId61" Type="http://schemas.openxmlformats.org/officeDocument/2006/relationships/font" Target="fonts/font5.fntdata"/><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80"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6518BB-5E6F-4121-A003-0F02AA65B59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FB0969D2-06E6-421F-A5A7-6EB8EF2C04E3}">
      <dgm:prSet/>
      <dgm:spPr/>
      <dgm:t>
        <a:bodyPr/>
        <a:lstStyle/>
        <a:p>
          <a:r>
            <a:rPr lang="en-US" b="1" dirty="0">
              <a:latin typeface="Calibri" panose="020F0502020204030204" pitchFamily="34" charset="0"/>
              <a:cs typeface="Calibri" panose="020F0502020204030204" pitchFamily="34" charset="0"/>
            </a:rPr>
            <a:t>Excess Cost Base Submission (Spring):</a:t>
          </a:r>
        </a:p>
      </dgm:t>
    </dgm:pt>
    <dgm:pt modelId="{FC4D0C11-3693-4111-8576-8761EE0DF2A8}" type="parTrans" cxnId="{823A8EF3-02DE-49CF-8AFF-D6DD5F83D698}">
      <dgm:prSet/>
      <dgm:spPr/>
      <dgm:t>
        <a:bodyPr/>
        <a:lstStyle/>
        <a:p>
          <a:endParaRPr lang="en-US"/>
        </a:p>
      </dgm:t>
    </dgm:pt>
    <dgm:pt modelId="{3C06D498-4D6B-42A2-BD44-33DEE00846E8}" type="sibTrans" cxnId="{823A8EF3-02DE-49CF-8AFF-D6DD5F83D698}">
      <dgm:prSet/>
      <dgm:spPr/>
      <dgm:t>
        <a:bodyPr/>
        <a:lstStyle/>
        <a:p>
          <a:endParaRPr lang="en-US"/>
        </a:p>
      </dgm:t>
    </dgm:pt>
    <dgm:pt modelId="{EAD706AD-57AB-4E54-9EA4-27813710A172}">
      <dgm:prSet/>
      <dgm:spPr/>
      <dgm:t>
        <a:bodyPr/>
        <a:lstStyle/>
        <a:p>
          <a:r>
            <a:rPr lang="en-US" dirty="0">
              <a:latin typeface="Calibri" panose="020F0502020204030204" pitchFamily="34" charset="0"/>
              <a:cs typeface="Calibri" panose="020F0502020204030204" pitchFamily="34" charset="0"/>
            </a:rPr>
            <a:t>These figures are based on </a:t>
          </a:r>
          <a:r>
            <a:rPr lang="en-US" b="1" i="1" u="sng" dirty="0">
              <a:latin typeface="Calibri" panose="020F0502020204030204" pitchFamily="34" charset="0"/>
              <a:cs typeface="Calibri" panose="020F0502020204030204" pitchFamily="34" charset="0"/>
            </a:rPr>
            <a:t>budgeted amounts</a:t>
          </a:r>
          <a:r>
            <a:rPr lang="en-US" dirty="0">
              <a:latin typeface="Calibri" panose="020F0502020204030204" pitchFamily="34" charset="0"/>
              <a:cs typeface="Calibri" panose="020F0502020204030204" pitchFamily="34" charset="0"/>
            </a:rPr>
            <a:t>. </a:t>
          </a:r>
        </a:p>
      </dgm:t>
    </dgm:pt>
    <dgm:pt modelId="{0699324A-46F5-40D3-9A75-A90A04295BF6}" type="parTrans" cxnId="{CA8F508E-E584-4E6D-A448-F3FF67E1DFD2}">
      <dgm:prSet/>
      <dgm:spPr/>
      <dgm:t>
        <a:bodyPr/>
        <a:lstStyle/>
        <a:p>
          <a:endParaRPr lang="en-US"/>
        </a:p>
      </dgm:t>
    </dgm:pt>
    <dgm:pt modelId="{464B164F-5F26-479D-A88D-8EE49124223D}" type="sibTrans" cxnId="{CA8F508E-E584-4E6D-A448-F3FF67E1DFD2}">
      <dgm:prSet/>
      <dgm:spPr/>
      <dgm:t>
        <a:bodyPr/>
        <a:lstStyle/>
        <a:p>
          <a:endParaRPr lang="en-US"/>
        </a:p>
      </dgm:t>
    </dgm:pt>
    <dgm:pt modelId="{17729853-1BBF-4034-A823-64CCE6A6F35F}">
      <dgm:prSet/>
      <dgm:spPr/>
      <dgm:t>
        <a:bodyPr/>
        <a:lstStyle/>
        <a:p>
          <a:r>
            <a:rPr lang="en-US" dirty="0">
              <a:latin typeface="Calibri" panose="020F0502020204030204" pitchFamily="34" charset="0"/>
              <a:cs typeface="Calibri" panose="020F0502020204030204" pitchFamily="34" charset="0"/>
            </a:rPr>
            <a:t>May include projections derived from historical data.</a:t>
          </a:r>
        </a:p>
      </dgm:t>
    </dgm:pt>
    <dgm:pt modelId="{3589BB43-7232-4484-8083-38C2C0089B55}" type="parTrans" cxnId="{624A197C-2FD4-4F14-A123-0D7A3BBD3A38}">
      <dgm:prSet/>
      <dgm:spPr/>
      <dgm:t>
        <a:bodyPr/>
        <a:lstStyle/>
        <a:p>
          <a:endParaRPr lang="en-US"/>
        </a:p>
      </dgm:t>
    </dgm:pt>
    <dgm:pt modelId="{2EB8D9FB-3C69-4F6E-B5BC-89A913ABB1EB}" type="sibTrans" cxnId="{624A197C-2FD4-4F14-A123-0D7A3BBD3A38}">
      <dgm:prSet/>
      <dgm:spPr/>
      <dgm:t>
        <a:bodyPr/>
        <a:lstStyle/>
        <a:p>
          <a:endParaRPr lang="en-US"/>
        </a:p>
      </dgm:t>
    </dgm:pt>
    <dgm:pt modelId="{4C766781-895C-4CA5-8093-CA873B385F12}">
      <dgm:prSet/>
      <dgm:spPr/>
      <dgm:t>
        <a:bodyPr/>
        <a:lstStyle/>
        <a:p>
          <a:r>
            <a:rPr lang="en-US" dirty="0">
              <a:latin typeface="Calibri" panose="020F0502020204030204" pitchFamily="34" charset="0"/>
              <a:cs typeface="Calibri" panose="020F0502020204030204" pitchFamily="34" charset="0"/>
            </a:rPr>
            <a:t>The United States Department of Education requires each LEA to submit figures separated between elementary and secondary education levels.</a:t>
          </a:r>
        </a:p>
      </dgm:t>
    </dgm:pt>
    <dgm:pt modelId="{3A8A78FD-EA88-4806-BE79-74CE524E448E}" type="parTrans" cxnId="{38464BFB-F56F-4099-ADEF-80748C012487}">
      <dgm:prSet/>
      <dgm:spPr/>
      <dgm:t>
        <a:bodyPr/>
        <a:lstStyle/>
        <a:p>
          <a:endParaRPr lang="en-US"/>
        </a:p>
      </dgm:t>
    </dgm:pt>
    <dgm:pt modelId="{1558A9FE-6056-44A9-B327-7F042DC6EDF2}" type="sibTrans" cxnId="{38464BFB-F56F-4099-ADEF-80748C012487}">
      <dgm:prSet/>
      <dgm:spPr/>
      <dgm:t>
        <a:bodyPr/>
        <a:lstStyle/>
        <a:p>
          <a:endParaRPr lang="en-US"/>
        </a:p>
      </dgm:t>
    </dgm:pt>
    <dgm:pt modelId="{109D5270-BA01-42D7-AE62-C1DBEFDE0480}">
      <dgm:prSet/>
      <dgm:spPr/>
      <dgm:t>
        <a:bodyPr/>
        <a:lstStyle/>
        <a:p>
          <a:r>
            <a:rPr lang="en-US" dirty="0">
              <a:latin typeface="Calibri" panose="020F0502020204030204" pitchFamily="34" charset="0"/>
              <a:cs typeface="Calibri" panose="020F0502020204030204" pitchFamily="34" charset="0"/>
            </a:rPr>
            <a:t>This calculation is to establish eligibility for IDEA B funds by assuring LEAs have estimate of costs from state and local funds.</a:t>
          </a:r>
        </a:p>
      </dgm:t>
    </dgm:pt>
    <dgm:pt modelId="{9E30D630-BA04-49E9-8E20-3A7364DD4E31}" type="parTrans" cxnId="{43DB44B1-166C-43A0-BE3B-CBBD1C4355A5}">
      <dgm:prSet/>
      <dgm:spPr/>
      <dgm:t>
        <a:bodyPr/>
        <a:lstStyle/>
        <a:p>
          <a:endParaRPr lang="en-US"/>
        </a:p>
      </dgm:t>
    </dgm:pt>
    <dgm:pt modelId="{116CA27F-3668-4A3F-A5B8-8E7DEFFFC88B}" type="sibTrans" cxnId="{43DB44B1-166C-43A0-BE3B-CBBD1C4355A5}">
      <dgm:prSet/>
      <dgm:spPr/>
      <dgm:t>
        <a:bodyPr/>
        <a:lstStyle/>
        <a:p>
          <a:endParaRPr lang="en-US"/>
        </a:p>
      </dgm:t>
    </dgm:pt>
    <dgm:pt modelId="{C8F671E5-0EAF-45B1-82DD-9D0E734C4738}">
      <dgm:prSet/>
      <dgm:spPr/>
      <dgm:t>
        <a:bodyPr/>
        <a:lstStyle/>
        <a:p>
          <a:r>
            <a:rPr lang="en-US" b="1" dirty="0">
              <a:latin typeface="Calibri" panose="020F0502020204030204" pitchFamily="34" charset="0"/>
              <a:cs typeface="Calibri" panose="020F0502020204030204" pitchFamily="34" charset="0"/>
            </a:rPr>
            <a:t>Excess Cost Compliance Submission (Fall):</a:t>
          </a:r>
        </a:p>
      </dgm:t>
    </dgm:pt>
    <dgm:pt modelId="{239B8C55-0FD1-4D74-AA33-15EDF11EEAC0}" type="parTrans" cxnId="{E52C320A-DB51-4D1F-ACFD-363A4D5D2C8B}">
      <dgm:prSet/>
      <dgm:spPr/>
      <dgm:t>
        <a:bodyPr/>
        <a:lstStyle/>
        <a:p>
          <a:endParaRPr lang="en-US"/>
        </a:p>
      </dgm:t>
    </dgm:pt>
    <dgm:pt modelId="{61E90527-0EE4-4573-96E5-BE40A8B5AF9F}" type="sibTrans" cxnId="{E52C320A-DB51-4D1F-ACFD-363A4D5D2C8B}">
      <dgm:prSet/>
      <dgm:spPr/>
      <dgm:t>
        <a:bodyPr/>
        <a:lstStyle/>
        <a:p>
          <a:endParaRPr lang="en-US"/>
        </a:p>
      </dgm:t>
    </dgm:pt>
    <dgm:pt modelId="{B40367D6-06F6-47DD-B26E-93B57781F2E8}">
      <dgm:prSet/>
      <dgm:spPr/>
      <dgm:t>
        <a:bodyPr/>
        <a:lstStyle/>
        <a:p>
          <a:r>
            <a:rPr lang="en-US" dirty="0">
              <a:latin typeface="Calibri" panose="020F0502020204030204" pitchFamily="34" charset="0"/>
              <a:cs typeface="Calibri" panose="020F0502020204030204" pitchFamily="34" charset="0"/>
            </a:rPr>
            <a:t>These figures are based on the </a:t>
          </a:r>
          <a:r>
            <a:rPr lang="en-US" b="1" i="1" u="sng" dirty="0">
              <a:latin typeface="Calibri" panose="020F0502020204030204" pitchFamily="34" charset="0"/>
              <a:cs typeface="Calibri" panose="020F0502020204030204" pitchFamily="34" charset="0"/>
            </a:rPr>
            <a:t>actual expenditures </a:t>
          </a:r>
          <a:r>
            <a:rPr lang="en-US" dirty="0">
              <a:latin typeface="Calibri" panose="020F0502020204030204" pitchFamily="34" charset="0"/>
              <a:cs typeface="Calibri" panose="020F0502020204030204" pitchFamily="34" charset="0"/>
            </a:rPr>
            <a:t>finalized from the prior fiscal year.</a:t>
          </a:r>
        </a:p>
      </dgm:t>
    </dgm:pt>
    <dgm:pt modelId="{DA899734-AB3A-4627-9FF5-FD10E593948D}" type="parTrans" cxnId="{047E72A6-561E-417C-B360-5DA5D2C5F135}">
      <dgm:prSet/>
      <dgm:spPr/>
      <dgm:t>
        <a:bodyPr/>
        <a:lstStyle/>
        <a:p>
          <a:endParaRPr lang="en-US"/>
        </a:p>
      </dgm:t>
    </dgm:pt>
    <dgm:pt modelId="{0F4E5864-5353-440C-B6F2-0900CB0D6286}" type="sibTrans" cxnId="{047E72A6-561E-417C-B360-5DA5D2C5F135}">
      <dgm:prSet/>
      <dgm:spPr/>
      <dgm:t>
        <a:bodyPr/>
        <a:lstStyle/>
        <a:p>
          <a:endParaRPr lang="en-US"/>
        </a:p>
      </dgm:t>
    </dgm:pt>
    <dgm:pt modelId="{6977AB58-B903-4CB2-8D72-FA06FD589324}">
      <dgm:prSet/>
      <dgm:spPr/>
      <dgm:t>
        <a:bodyPr/>
        <a:lstStyle/>
        <a:p>
          <a:r>
            <a:rPr lang="en-US" dirty="0">
              <a:latin typeface="Calibri" panose="020F0502020204030204" pitchFamily="34" charset="0"/>
              <a:cs typeface="Calibri" panose="020F0502020204030204" pitchFamily="34" charset="0"/>
            </a:rPr>
            <a:t>The United States Department of Education requires each LEA to submit figures separated between elementary and secondary education levels.</a:t>
          </a:r>
        </a:p>
      </dgm:t>
    </dgm:pt>
    <dgm:pt modelId="{BF3F8BA6-77D8-45BA-9E5E-2693DB7ACDCA}" type="parTrans" cxnId="{C86D2AD2-B9DA-49A6-BC73-6B4C14B9054B}">
      <dgm:prSet/>
      <dgm:spPr/>
      <dgm:t>
        <a:bodyPr/>
        <a:lstStyle/>
        <a:p>
          <a:endParaRPr lang="en-US"/>
        </a:p>
      </dgm:t>
    </dgm:pt>
    <dgm:pt modelId="{7594F013-E467-463F-8E3A-A14442F37A96}" type="sibTrans" cxnId="{C86D2AD2-B9DA-49A6-BC73-6B4C14B9054B}">
      <dgm:prSet/>
      <dgm:spPr/>
      <dgm:t>
        <a:bodyPr/>
        <a:lstStyle/>
        <a:p>
          <a:endParaRPr lang="en-US"/>
        </a:p>
      </dgm:t>
    </dgm:pt>
    <dgm:pt modelId="{64EB20EA-642A-4429-93F5-1F41402D1616}" type="pres">
      <dgm:prSet presAssocID="{A56518BB-5E6F-4121-A003-0F02AA65B59B}" presName="diagram" presStyleCnt="0">
        <dgm:presLayoutVars>
          <dgm:dir/>
          <dgm:resizeHandles val="exact"/>
        </dgm:presLayoutVars>
      </dgm:prSet>
      <dgm:spPr/>
    </dgm:pt>
    <dgm:pt modelId="{71CDCC41-C611-4410-949B-01D5D51E24D1}" type="pres">
      <dgm:prSet presAssocID="{FB0969D2-06E6-421F-A5A7-6EB8EF2C04E3}" presName="node" presStyleLbl="node1" presStyleIdx="0" presStyleCnt="2" custLinFactNeighborX="1416" custLinFactNeighborY="-22566">
        <dgm:presLayoutVars>
          <dgm:bulletEnabled val="1"/>
        </dgm:presLayoutVars>
      </dgm:prSet>
      <dgm:spPr/>
    </dgm:pt>
    <dgm:pt modelId="{4B1513B2-A690-4293-ABED-601B3A761CEF}" type="pres">
      <dgm:prSet presAssocID="{3C06D498-4D6B-42A2-BD44-33DEE00846E8}" presName="sibTrans" presStyleCnt="0"/>
      <dgm:spPr/>
    </dgm:pt>
    <dgm:pt modelId="{E7C7B415-5DD5-466D-9450-87E4295C53AC}" type="pres">
      <dgm:prSet presAssocID="{C8F671E5-0EAF-45B1-82DD-9D0E734C4738}" presName="node" presStyleLbl="node1" presStyleIdx="1" presStyleCnt="2" custLinFactNeighborX="-1850" custLinFactNeighborY="-6090">
        <dgm:presLayoutVars>
          <dgm:bulletEnabled val="1"/>
        </dgm:presLayoutVars>
      </dgm:prSet>
      <dgm:spPr/>
    </dgm:pt>
  </dgm:ptLst>
  <dgm:cxnLst>
    <dgm:cxn modelId="{69E81B05-9D80-436E-9BBB-913647B7A0B4}" type="presOf" srcId="{A56518BB-5E6F-4121-A003-0F02AA65B59B}" destId="{64EB20EA-642A-4429-93F5-1F41402D1616}" srcOrd="0" destOrd="0" presId="urn:microsoft.com/office/officeart/2005/8/layout/default"/>
    <dgm:cxn modelId="{E52C320A-DB51-4D1F-ACFD-363A4D5D2C8B}" srcId="{A56518BB-5E6F-4121-A003-0F02AA65B59B}" destId="{C8F671E5-0EAF-45B1-82DD-9D0E734C4738}" srcOrd="1" destOrd="0" parTransId="{239B8C55-0FD1-4D74-AA33-15EDF11EEAC0}" sibTransId="{61E90527-0EE4-4573-96E5-BE40A8B5AF9F}"/>
    <dgm:cxn modelId="{73ED7E18-5AD2-4668-BC80-778077F297EC}" type="presOf" srcId="{4C766781-895C-4CA5-8093-CA873B385F12}" destId="{71CDCC41-C611-4410-949B-01D5D51E24D1}" srcOrd="0" destOrd="3" presId="urn:microsoft.com/office/officeart/2005/8/layout/default"/>
    <dgm:cxn modelId="{C72CF85C-7259-4981-8DB2-646DDCDC1EB0}" type="presOf" srcId="{17729853-1BBF-4034-A823-64CCE6A6F35F}" destId="{71CDCC41-C611-4410-949B-01D5D51E24D1}" srcOrd="0" destOrd="2" presId="urn:microsoft.com/office/officeart/2005/8/layout/default"/>
    <dgm:cxn modelId="{B64D3157-172E-49A1-8610-A109D61C4B43}" type="presOf" srcId="{EAD706AD-57AB-4E54-9EA4-27813710A172}" destId="{71CDCC41-C611-4410-949B-01D5D51E24D1}" srcOrd="0" destOrd="1" presId="urn:microsoft.com/office/officeart/2005/8/layout/default"/>
    <dgm:cxn modelId="{624A197C-2FD4-4F14-A123-0D7A3BBD3A38}" srcId="{EAD706AD-57AB-4E54-9EA4-27813710A172}" destId="{17729853-1BBF-4034-A823-64CCE6A6F35F}" srcOrd="0" destOrd="0" parTransId="{3589BB43-7232-4484-8083-38C2C0089B55}" sibTransId="{2EB8D9FB-3C69-4F6E-B5BC-89A913ABB1EB}"/>
    <dgm:cxn modelId="{CA8F508E-E584-4E6D-A448-F3FF67E1DFD2}" srcId="{FB0969D2-06E6-421F-A5A7-6EB8EF2C04E3}" destId="{EAD706AD-57AB-4E54-9EA4-27813710A172}" srcOrd="0" destOrd="0" parTransId="{0699324A-46F5-40D3-9A75-A90A04295BF6}" sibTransId="{464B164F-5F26-479D-A88D-8EE49124223D}"/>
    <dgm:cxn modelId="{2D86399A-954D-4E24-BE0D-8E2130C185FE}" type="presOf" srcId="{B40367D6-06F6-47DD-B26E-93B57781F2E8}" destId="{E7C7B415-5DD5-466D-9450-87E4295C53AC}" srcOrd="0" destOrd="1" presId="urn:microsoft.com/office/officeart/2005/8/layout/default"/>
    <dgm:cxn modelId="{047E72A6-561E-417C-B360-5DA5D2C5F135}" srcId="{C8F671E5-0EAF-45B1-82DD-9D0E734C4738}" destId="{B40367D6-06F6-47DD-B26E-93B57781F2E8}" srcOrd="0" destOrd="0" parTransId="{DA899734-AB3A-4627-9FF5-FD10E593948D}" sibTransId="{0F4E5864-5353-440C-B6F2-0900CB0D6286}"/>
    <dgm:cxn modelId="{43DB44B1-166C-43A0-BE3B-CBBD1C4355A5}" srcId="{FB0969D2-06E6-421F-A5A7-6EB8EF2C04E3}" destId="{109D5270-BA01-42D7-AE62-C1DBEFDE0480}" srcOrd="2" destOrd="0" parTransId="{9E30D630-BA04-49E9-8E20-3A7364DD4E31}" sibTransId="{116CA27F-3668-4A3F-A5B8-8E7DEFFFC88B}"/>
    <dgm:cxn modelId="{3CFABBB2-AC14-4115-9905-5DB19267778B}" type="presOf" srcId="{FB0969D2-06E6-421F-A5A7-6EB8EF2C04E3}" destId="{71CDCC41-C611-4410-949B-01D5D51E24D1}" srcOrd="0" destOrd="0" presId="urn:microsoft.com/office/officeart/2005/8/layout/default"/>
    <dgm:cxn modelId="{B06EE5B3-F788-47A7-ABAD-C6F833F303BA}" type="presOf" srcId="{109D5270-BA01-42D7-AE62-C1DBEFDE0480}" destId="{71CDCC41-C611-4410-949B-01D5D51E24D1}" srcOrd="0" destOrd="4" presId="urn:microsoft.com/office/officeart/2005/8/layout/default"/>
    <dgm:cxn modelId="{692C8AC5-014B-418D-9C69-3A697E5E0E4A}" type="presOf" srcId="{6977AB58-B903-4CB2-8D72-FA06FD589324}" destId="{E7C7B415-5DD5-466D-9450-87E4295C53AC}" srcOrd="0" destOrd="2" presId="urn:microsoft.com/office/officeart/2005/8/layout/default"/>
    <dgm:cxn modelId="{C86D2AD2-B9DA-49A6-BC73-6B4C14B9054B}" srcId="{C8F671E5-0EAF-45B1-82DD-9D0E734C4738}" destId="{6977AB58-B903-4CB2-8D72-FA06FD589324}" srcOrd="1" destOrd="0" parTransId="{BF3F8BA6-77D8-45BA-9E5E-2693DB7ACDCA}" sibTransId="{7594F013-E467-463F-8E3A-A14442F37A96}"/>
    <dgm:cxn modelId="{AE950CDC-0284-4287-AD40-8AF7498B22D9}" type="presOf" srcId="{C8F671E5-0EAF-45B1-82DD-9D0E734C4738}" destId="{E7C7B415-5DD5-466D-9450-87E4295C53AC}" srcOrd="0" destOrd="0" presId="urn:microsoft.com/office/officeart/2005/8/layout/default"/>
    <dgm:cxn modelId="{823A8EF3-02DE-49CF-8AFF-D6DD5F83D698}" srcId="{A56518BB-5E6F-4121-A003-0F02AA65B59B}" destId="{FB0969D2-06E6-421F-A5A7-6EB8EF2C04E3}" srcOrd="0" destOrd="0" parTransId="{FC4D0C11-3693-4111-8576-8761EE0DF2A8}" sibTransId="{3C06D498-4D6B-42A2-BD44-33DEE00846E8}"/>
    <dgm:cxn modelId="{38464BFB-F56F-4099-ADEF-80748C012487}" srcId="{FB0969D2-06E6-421F-A5A7-6EB8EF2C04E3}" destId="{4C766781-895C-4CA5-8093-CA873B385F12}" srcOrd="1" destOrd="0" parTransId="{3A8A78FD-EA88-4806-BE79-74CE524E448E}" sibTransId="{1558A9FE-6056-44A9-B327-7F042DC6EDF2}"/>
    <dgm:cxn modelId="{C45ED508-7ABB-47AA-BABF-C3CB6CAF80FC}" type="presParOf" srcId="{64EB20EA-642A-4429-93F5-1F41402D1616}" destId="{71CDCC41-C611-4410-949B-01D5D51E24D1}" srcOrd="0" destOrd="0" presId="urn:microsoft.com/office/officeart/2005/8/layout/default"/>
    <dgm:cxn modelId="{FB5BAD74-99E8-4D2A-9634-8AD281A5DC20}" type="presParOf" srcId="{64EB20EA-642A-4429-93F5-1F41402D1616}" destId="{4B1513B2-A690-4293-ABED-601B3A761CEF}" srcOrd="1" destOrd="0" presId="urn:microsoft.com/office/officeart/2005/8/layout/default"/>
    <dgm:cxn modelId="{A8FB4A7A-96B9-4BA3-A5E0-CE31611AE10C}" type="presParOf" srcId="{64EB20EA-642A-4429-93F5-1F41402D1616}" destId="{E7C7B415-5DD5-466D-9450-87E4295C53AC}"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CAC2CB-0E59-4218-A064-A8A3AD9E45CA}" type="doc">
      <dgm:prSet loTypeId="urn:microsoft.com/office/officeart/2005/8/layout/StepDownProcess" loCatId="process" qsTypeId="urn:microsoft.com/office/officeart/2005/8/quickstyle/simple1" qsCatId="simple" csTypeId="urn:microsoft.com/office/officeart/2005/8/colors/accent1_4" csCatId="accent1" phldr="1"/>
      <dgm:spPr/>
      <dgm:t>
        <a:bodyPr/>
        <a:lstStyle/>
        <a:p>
          <a:endParaRPr lang="en-US"/>
        </a:p>
      </dgm:t>
    </dgm:pt>
    <dgm:pt modelId="{C21A2797-B5CB-4996-86EF-60316FD27C43}">
      <dgm:prSet phldrT="[Text]"/>
      <dgm:spPr/>
      <dgm:t>
        <a:bodyPr/>
        <a:lstStyle/>
        <a:p>
          <a:r>
            <a:rPr lang="en-US" dirty="0"/>
            <a:t>Phase 1</a:t>
          </a:r>
        </a:p>
      </dgm:t>
    </dgm:pt>
    <dgm:pt modelId="{7039ACFE-D80B-4F2D-A3A1-F6FAA7046D79}" type="parTrans" cxnId="{7401783D-63C5-4DFB-8BDB-37BFF2E8B2FF}">
      <dgm:prSet/>
      <dgm:spPr/>
      <dgm:t>
        <a:bodyPr/>
        <a:lstStyle/>
        <a:p>
          <a:endParaRPr lang="en-US"/>
        </a:p>
      </dgm:t>
    </dgm:pt>
    <dgm:pt modelId="{2B124EAE-E0F4-4145-BB26-D6EE345938BD}" type="sibTrans" cxnId="{7401783D-63C5-4DFB-8BDB-37BFF2E8B2FF}">
      <dgm:prSet/>
      <dgm:spPr/>
      <dgm:t>
        <a:bodyPr/>
        <a:lstStyle/>
        <a:p>
          <a:endParaRPr lang="en-US"/>
        </a:p>
      </dgm:t>
    </dgm:pt>
    <dgm:pt modelId="{AC925ADA-D73D-4425-A39F-4D3D83A03858}">
      <dgm:prSet phldrT="[Text]"/>
      <dgm:spPr/>
      <dgm:t>
        <a:bodyPr/>
        <a:lstStyle/>
        <a:p>
          <a:r>
            <a:rPr lang="en-US" dirty="0"/>
            <a:t>Phase 2</a:t>
          </a:r>
        </a:p>
      </dgm:t>
    </dgm:pt>
    <dgm:pt modelId="{FFCCD957-3F57-434B-99F4-5F8F7A06F23A}" type="parTrans" cxnId="{572A11A5-51CA-45EB-99C6-62F852F403E1}">
      <dgm:prSet/>
      <dgm:spPr/>
      <dgm:t>
        <a:bodyPr/>
        <a:lstStyle/>
        <a:p>
          <a:endParaRPr lang="en-US"/>
        </a:p>
      </dgm:t>
    </dgm:pt>
    <dgm:pt modelId="{89CB6768-D8F5-4329-98C2-AB466D498B78}" type="sibTrans" cxnId="{572A11A5-51CA-45EB-99C6-62F852F403E1}">
      <dgm:prSet/>
      <dgm:spPr/>
      <dgm:t>
        <a:bodyPr/>
        <a:lstStyle/>
        <a:p>
          <a:endParaRPr lang="en-US"/>
        </a:p>
      </dgm:t>
    </dgm:pt>
    <dgm:pt modelId="{90A35F77-9D76-4580-B9F1-5CEA7C3BC817}">
      <dgm:prSet phldrT="[Text]"/>
      <dgm:spPr/>
      <dgm:t>
        <a:bodyPr/>
        <a:lstStyle/>
        <a:p>
          <a:r>
            <a:rPr lang="en-US" dirty="0"/>
            <a:t>Phase 3</a:t>
          </a:r>
        </a:p>
      </dgm:t>
    </dgm:pt>
    <dgm:pt modelId="{8997CF27-3336-47C7-9E2F-A78463FEAD79}" type="parTrans" cxnId="{5CE4BDCC-268C-4241-BCCB-F5EB06EEB050}">
      <dgm:prSet/>
      <dgm:spPr/>
      <dgm:t>
        <a:bodyPr/>
        <a:lstStyle/>
        <a:p>
          <a:endParaRPr lang="en-US"/>
        </a:p>
      </dgm:t>
    </dgm:pt>
    <dgm:pt modelId="{51F047A6-7A7F-4925-9B2E-23750B7269B6}" type="sibTrans" cxnId="{5CE4BDCC-268C-4241-BCCB-F5EB06EEB050}">
      <dgm:prSet/>
      <dgm:spPr/>
      <dgm:t>
        <a:bodyPr/>
        <a:lstStyle/>
        <a:p>
          <a:endParaRPr lang="en-US"/>
        </a:p>
      </dgm:t>
    </dgm:pt>
    <dgm:pt modelId="{8A8E38D6-8C29-4CD9-982D-DAAF96A0916B}" type="pres">
      <dgm:prSet presAssocID="{EECAC2CB-0E59-4218-A064-A8A3AD9E45CA}" presName="rootnode" presStyleCnt="0">
        <dgm:presLayoutVars>
          <dgm:chMax/>
          <dgm:chPref/>
          <dgm:dir/>
          <dgm:animLvl val="lvl"/>
        </dgm:presLayoutVars>
      </dgm:prSet>
      <dgm:spPr/>
    </dgm:pt>
    <dgm:pt modelId="{B52574E9-0995-437F-AB8D-70F7A029B622}" type="pres">
      <dgm:prSet presAssocID="{C21A2797-B5CB-4996-86EF-60316FD27C43}" presName="composite" presStyleCnt="0"/>
      <dgm:spPr/>
    </dgm:pt>
    <dgm:pt modelId="{EDE3379C-DFBD-46A9-94BA-8078A3B6C72E}" type="pres">
      <dgm:prSet presAssocID="{C21A2797-B5CB-4996-86EF-60316FD27C43}" presName="bentUpArrow1" presStyleLbl="alignImgPlace1" presStyleIdx="0" presStyleCnt="2"/>
      <dgm:spPr/>
    </dgm:pt>
    <dgm:pt modelId="{3490DA5F-95F1-44C9-AC8B-359B29CB1441}" type="pres">
      <dgm:prSet presAssocID="{C21A2797-B5CB-4996-86EF-60316FD27C43}" presName="ParentText" presStyleLbl="node1" presStyleIdx="0" presStyleCnt="3">
        <dgm:presLayoutVars>
          <dgm:chMax val="1"/>
          <dgm:chPref val="1"/>
          <dgm:bulletEnabled val="1"/>
        </dgm:presLayoutVars>
      </dgm:prSet>
      <dgm:spPr/>
    </dgm:pt>
    <dgm:pt modelId="{909DA989-3B1D-4093-A03A-B1F1A09F5E0C}" type="pres">
      <dgm:prSet presAssocID="{C21A2797-B5CB-4996-86EF-60316FD27C43}" presName="ChildText" presStyleLbl="revTx" presStyleIdx="0" presStyleCnt="2">
        <dgm:presLayoutVars>
          <dgm:chMax val="0"/>
          <dgm:chPref val="0"/>
          <dgm:bulletEnabled val="1"/>
        </dgm:presLayoutVars>
      </dgm:prSet>
      <dgm:spPr/>
    </dgm:pt>
    <dgm:pt modelId="{28575FDD-4A17-42E1-8D17-C95EF96CA0C9}" type="pres">
      <dgm:prSet presAssocID="{2B124EAE-E0F4-4145-BB26-D6EE345938BD}" presName="sibTrans" presStyleCnt="0"/>
      <dgm:spPr/>
    </dgm:pt>
    <dgm:pt modelId="{EDBC17A8-6861-493D-9A61-3AC6052C397C}" type="pres">
      <dgm:prSet presAssocID="{AC925ADA-D73D-4425-A39F-4D3D83A03858}" presName="composite" presStyleCnt="0"/>
      <dgm:spPr/>
    </dgm:pt>
    <dgm:pt modelId="{31F3BE97-58EC-4DDB-95D5-5C9C2EA88C43}" type="pres">
      <dgm:prSet presAssocID="{AC925ADA-D73D-4425-A39F-4D3D83A03858}" presName="bentUpArrow1" presStyleLbl="alignImgPlace1" presStyleIdx="1" presStyleCnt="2"/>
      <dgm:spPr/>
    </dgm:pt>
    <dgm:pt modelId="{99BC99F7-257A-44ED-A196-E678F52270C6}" type="pres">
      <dgm:prSet presAssocID="{AC925ADA-D73D-4425-A39F-4D3D83A03858}" presName="ParentText" presStyleLbl="node1" presStyleIdx="1" presStyleCnt="3">
        <dgm:presLayoutVars>
          <dgm:chMax val="1"/>
          <dgm:chPref val="1"/>
          <dgm:bulletEnabled val="1"/>
        </dgm:presLayoutVars>
      </dgm:prSet>
      <dgm:spPr/>
    </dgm:pt>
    <dgm:pt modelId="{783F80CD-0ACC-4D52-B462-B7207D51AEAC}" type="pres">
      <dgm:prSet presAssocID="{AC925ADA-D73D-4425-A39F-4D3D83A03858}" presName="ChildText" presStyleLbl="revTx" presStyleIdx="1" presStyleCnt="2">
        <dgm:presLayoutVars>
          <dgm:chMax val="0"/>
          <dgm:chPref val="0"/>
          <dgm:bulletEnabled val="1"/>
        </dgm:presLayoutVars>
      </dgm:prSet>
      <dgm:spPr/>
    </dgm:pt>
    <dgm:pt modelId="{6312CD03-B615-49A5-A755-8964021B5503}" type="pres">
      <dgm:prSet presAssocID="{89CB6768-D8F5-4329-98C2-AB466D498B78}" presName="sibTrans" presStyleCnt="0"/>
      <dgm:spPr/>
    </dgm:pt>
    <dgm:pt modelId="{CBCF3B5B-3F22-4F0D-9B9D-CD8169080937}" type="pres">
      <dgm:prSet presAssocID="{90A35F77-9D76-4580-B9F1-5CEA7C3BC817}" presName="composite" presStyleCnt="0"/>
      <dgm:spPr/>
    </dgm:pt>
    <dgm:pt modelId="{2FCC2ACE-C4A3-4E52-9000-2332819D1C4A}" type="pres">
      <dgm:prSet presAssocID="{90A35F77-9D76-4580-B9F1-5CEA7C3BC817}" presName="ParentText" presStyleLbl="node1" presStyleIdx="2" presStyleCnt="3">
        <dgm:presLayoutVars>
          <dgm:chMax val="1"/>
          <dgm:chPref val="1"/>
          <dgm:bulletEnabled val="1"/>
        </dgm:presLayoutVars>
      </dgm:prSet>
      <dgm:spPr/>
    </dgm:pt>
  </dgm:ptLst>
  <dgm:cxnLst>
    <dgm:cxn modelId="{E02BE408-9637-49DD-8684-ED06EA103D00}" type="presOf" srcId="{EECAC2CB-0E59-4218-A064-A8A3AD9E45CA}" destId="{8A8E38D6-8C29-4CD9-982D-DAAF96A0916B}" srcOrd="0" destOrd="0" presId="urn:microsoft.com/office/officeart/2005/8/layout/StepDownProcess"/>
    <dgm:cxn modelId="{7401783D-63C5-4DFB-8BDB-37BFF2E8B2FF}" srcId="{EECAC2CB-0E59-4218-A064-A8A3AD9E45CA}" destId="{C21A2797-B5CB-4996-86EF-60316FD27C43}" srcOrd="0" destOrd="0" parTransId="{7039ACFE-D80B-4F2D-A3A1-F6FAA7046D79}" sibTransId="{2B124EAE-E0F4-4145-BB26-D6EE345938BD}"/>
    <dgm:cxn modelId="{0F89A757-77BE-47A3-91F9-85DD69F4A3FD}" type="presOf" srcId="{AC925ADA-D73D-4425-A39F-4D3D83A03858}" destId="{99BC99F7-257A-44ED-A196-E678F52270C6}" srcOrd="0" destOrd="0" presId="urn:microsoft.com/office/officeart/2005/8/layout/StepDownProcess"/>
    <dgm:cxn modelId="{572A11A5-51CA-45EB-99C6-62F852F403E1}" srcId="{EECAC2CB-0E59-4218-A064-A8A3AD9E45CA}" destId="{AC925ADA-D73D-4425-A39F-4D3D83A03858}" srcOrd="1" destOrd="0" parTransId="{FFCCD957-3F57-434B-99F4-5F8F7A06F23A}" sibTransId="{89CB6768-D8F5-4329-98C2-AB466D498B78}"/>
    <dgm:cxn modelId="{5CE4BDCC-268C-4241-BCCB-F5EB06EEB050}" srcId="{EECAC2CB-0E59-4218-A064-A8A3AD9E45CA}" destId="{90A35F77-9D76-4580-B9F1-5CEA7C3BC817}" srcOrd="2" destOrd="0" parTransId="{8997CF27-3336-47C7-9E2F-A78463FEAD79}" sibTransId="{51F047A6-7A7F-4925-9B2E-23750B7269B6}"/>
    <dgm:cxn modelId="{8442F3CF-1AB3-4DE5-B6F9-5C5C58C3D727}" type="presOf" srcId="{C21A2797-B5CB-4996-86EF-60316FD27C43}" destId="{3490DA5F-95F1-44C9-AC8B-359B29CB1441}" srcOrd="0" destOrd="0" presId="urn:microsoft.com/office/officeart/2005/8/layout/StepDownProcess"/>
    <dgm:cxn modelId="{ADC4C3D0-AB8C-473C-A120-C9AEB09C6D55}" type="presOf" srcId="{90A35F77-9D76-4580-B9F1-5CEA7C3BC817}" destId="{2FCC2ACE-C4A3-4E52-9000-2332819D1C4A}" srcOrd="0" destOrd="0" presId="urn:microsoft.com/office/officeart/2005/8/layout/StepDownProcess"/>
    <dgm:cxn modelId="{7EABDDBF-CF51-4B44-8548-110330FC5604}" type="presParOf" srcId="{8A8E38D6-8C29-4CD9-982D-DAAF96A0916B}" destId="{B52574E9-0995-437F-AB8D-70F7A029B622}" srcOrd="0" destOrd="0" presId="urn:microsoft.com/office/officeart/2005/8/layout/StepDownProcess"/>
    <dgm:cxn modelId="{9676B2BB-4EEB-4CC6-A686-86C99D12282A}" type="presParOf" srcId="{B52574E9-0995-437F-AB8D-70F7A029B622}" destId="{EDE3379C-DFBD-46A9-94BA-8078A3B6C72E}" srcOrd="0" destOrd="0" presId="urn:microsoft.com/office/officeart/2005/8/layout/StepDownProcess"/>
    <dgm:cxn modelId="{16E7DBA0-9D5B-4713-9F37-7185E4AF2F0A}" type="presParOf" srcId="{B52574E9-0995-437F-AB8D-70F7A029B622}" destId="{3490DA5F-95F1-44C9-AC8B-359B29CB1441}" srcOrd="1" destOrd="0" presId="urn:microsoft.com/office/officeart/2005/8/layout/StepDownProcess"/>
    <dgm:cxn modelId="{459B155B-643C-4B50-AD59-8B0514F06A90}" type="presParOf" srcId="{B52574E9-0995-437F-AB8D-70F7A029B622}" destId="{909DA989-3B1D-4093-A03A-B1F1A09F5E0C}" srcOrd="2" destOrd="0" presId="urn:microsoft.com/office/officeart/2005/8/layout/StepDownProcess"/>
    <dgm:cxn modelId="{A119B64D-75F9-406B-92A1-8FD2305FBC1A}" type="presParOf" srcId="{8A8E38D6-8C29-4CD9-982D-DAAF96A0916B}" destId="{28575FDD-4A17-42E1-8D17-C95EF96CA0C9}" srcOrd="1" destOrd="0" presId="urn:microsoft.com/office/officeart/2005/8/layout/StepDownProcess"/>
    <dgm:cxn modelId="{7959F4FC-525D-445E-9250-1CE82BF267A8}" type="presParOf" srcId="{8A8E38D6-8C29-4CD9-982D-DAAF96A0916B}" destId="{EDBC17A8-6861-493D-9A61-3AC6052C397C}" srcOrd="2" destOrd="0" presId="urn:microsoft.com/office/officeart/2005/8/layout/StepDownProcess"/>
    <dgm:cxn modelId="{F97FEECE-A832-4169-9D7E-5E59C25DCEB8}" type="presParOf" srcId="{EDBC17A8-6861-493D-9A61-3AC6052C397C}" destId="{31F3BE97-58EC-4DDB-95D5-5C9C2EA88C43}" srcOrd="0" destOrd="0" presId="urn:microsoft.com/office/officeart/2005/8/layout/StepDownProcess"/>
    <dgm:cxn modelId="{01E45BEC-9B55-4917-B342-F7CA307AB644}" type="presParOf" srcId="{EDBC17A8-6861-493D-9A61-3AC6052C397C}" destId="{99BC99F7-257A-44ED-A196-E678F52270C6}" srcOrd="1" destOrd="0" presId="urn:microsoft.com/office/officeart/2005/8/layout/StepDownProcess"/>
    <dgm:cxn modelId="{A263B164-A843-4D8C-AFA4-3BA671C05E3B}" type="presParOf" srcId="{EDBC17A8-6861-493D-9A61-3AC6052C397C}" destId="{783F80CD-0ACC-4D52-B462-B7207D51AEAC}" srcOrd="2" destOrd="0" presId="urn:microsoft.com/office/officeart/2005/8/layout/StepDownProcess"/>
    <dgm:cxn modelId="{F7166902-59D8-4660-BFB2-FDAC1FD0BDB5}" type="presParOf" srcId="{8A8E38D6-8C29-4CD9-982D-DAAF96A0916B}" destId="{6312CD03-B615-49A5-A755-8964021B5503}" srcOrd="3" destOrd="0" presId="urn:microsoft.com/office/officeart/2005/8/layout/StepDownProcess"/>
    <dgm:cxn modelId="{ECF5C3C6-E163-4115-8722-D453FB0774C1}" type="presParOf" srcId="{8A8E38D6-8C29-4CD9-982D-DAAF96A0916B}" destId="{CBCF3B5B-3F22-4F0D-9B9D-CD8169080937}" srcOrd="4" destOrd="0" presId="urn:microsoft.com/office/officeart/2005/8/layout/StepDownProcess"/>
    <dgm:cxn modelId="{1534D515-0CAA-4E1D-82B6-08A2F609AA15}" type="presParOf" srcId="{CBCF3B5B-3F22-4F0D-9B9D-CD8169080937}" destId="{2FCC2ACE-C4A3-4E52-9000-2332819D1C4A}"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B07B71-D10A-4D98-B66C-E3FE9FE168A4}" type="doc">
      <dgm:prSet loTypeId="urn:microsoft.com/office/officeart/2005/8/layout/vList5" loCatId="list" qsTypeId="urn:microsoft.com/office/officeart/2005/8/quickstyle/simple4" qsCatId="simple" csTypeId="urn:microsoft.com/office/officeart/2005/8/colors/accent3_2" csCatId="accent3" phldr="1"/>
      <dgm:spPr/>
      <dgm:t>
        <a:bodyPr/>
        <a:lstStyle/>
        <a:p>
          <a:endParaRPr lang="en-US"/>
        </a:p>
      </dgm:t>
    </dgm:pt>
    <dgm:pt modelId="{C4E800C9-353D-4623-B8BB-24630F38CAD4}">
      <dgm:prSet>
        <dgm:style>
          <a:lnRef idx="2">
            <a:schemeClr val="accent1">
              <a:shade val="15000"/>
            </a:schemeClr>
          </a:lnRef>
          <a:fillRef idx="1">
            <a:schemeClr val="accent1"/>
          </a:fillRef>
          <a:effectRef idx="0">
            <a:schemeClr val="accent1"/>
          </a:effectRef>
          <a:fontRef idx="minor">
            <a:schemeClr val="lt1"/>
          </a:fontRef>
        </dgm:style>
      </dgm:prSet>
      <dgm:spPr/>
      <dgm:t>
        <a:bodyPr/>
        <a:lstStyle/>
        <a:p>
          <a:r>
            <a:rPr lang="en-US" dirty="0"/>
            <a:t>24109 allocation required for local charters.</a:t>
          </a:r>
        </a:p>
      </dgm:t>
    </dgm:pt>
    <dgm:pt modelId="{9808F28B-2A37-42CB-9D88-D3F58E117471}" type="parTrans" cxnId="{1388ABD8-A8F1-49A3-9DE2-0055B86546E5}">
      <dgm:prSet/>
      <dgm:spPr/>
      <dgm:t>
        <a:bodyPr/>
        <a:lstStyle/>
        <a:p>
          <a:endParaRPr lang="en-US"/>
        </a:p>
      </dgm:t>
    </dgm:pt>
    <dgm:pt modelId="{32DFEFA9-7328-4961-B76E-28C34BFF1D30}" type="sibTrans" cxnId="{1388ABD8-A8F1-49A3-9DE2-0055B86546E5}">
      <dgm:prSet/>
      <dgm:spPr/>
      <dgm:t>
        <a:bodyPr/>
        <a:lstStyle/>
        <a:p>
          <a:endParaRPr lang="en-US"/>
        </a:p>
      </dgm:t>
    </dgm:pt>
    <dgm:pt modelId="{B241DBF7-1910-4884-9EDF-187E9C078532}">
      <dgm:prSet>
        <dgm:style>
          <a:lnRef idx="2">
            <a:schemeClr val="accent1">
              <a:shade val="15000"/>
            </a:schemeClr>
          </a:lnRef>
          <a:fillRef idx="1">
            <a:schemeClr val="accent1"/>
          </a:fillRef>
          <a:effectRef idx="0">
            <a:schemeClr val="accent1"/>
          </a:effectRef>
          <a:fontRef idx="minor">
            <a:schemeClr val="lt1"/>
          </a:fontRef>
        </dgm:style>
      </dgm:prSet>
      <dgm:spPr/>
      <dgm:t>
        <a:bodyPr/>
        <a:lstStyle/>
        <a:p>
          <a:r>
            <a:rPr lang="en-US" dirty="0"/>
            <a:t>LEAs and Local Charters that serve students with disabilities between the ages of 3 to 5 are eligible for 24109 funds.</a:t>
          </a:r>
        </a:p>
      </dgm:t>
    </dgm:pt>
    <dgm:pt modelId="{FFFB979E-FBC4-4BEA-A635-98EBBCE6E3BE}" type="parTrans" cxnId="{57A25DC6-2BB5-48A4-9DF1-E45FF80A1437}">
      <dgm:prSet/>
      <dgm:spPr/>
      <dgm:t>
        <a:bodyPr/>
        <a:lstStyle/>
        <a:p>
          <a:endParaRPr lang="en-US"/>
        </a:p>
      </dgm:t>
    </dgm:pt>
    <dgm:pt modelId="{FF0977DC-E1DF-4EB7-9217-6A6443BA4B99}" type="sibTrans" cxnId="{57A25DC6-2BB5-48A4-9DF1-E45FF80A1437}">
      <dgm:prSet/>
      <dgm:spPr/>
      <dgm:t>
        <a:bodyPr/>
        <a:lstStyle/>
        <a:p>
          <a:endParaRPr lang="en-US"/>
        </a:p>
      </dgm:t>
    </dgm:pt>
    <dgm:pt modelId="{269E9616-E369-43F9-9A65-E7659A643FA6}">
      <dgm:prSet>
        <dgm:style>
          <a:lnRef idx="2">
            <a:schemeClr val="accent1">
              <a:shade val="15000"/>
            </a:schemeClr>
          </a:lnRef>
          <a:fillRef idx="1">
            <a:schemeClr val="accent1"/>
          </a:fillRef>
          <a:effectRef idx="0">
            <a:schemeClr val="accent1"/>
          </a:effectRef>
          <a:fontRef idx="minor">
            <a:schemeClr val="lt1"/>
          </a:fontRef>
        </dgm:style>
      </dgm:prSet>
      <dgm:spPr/>
      <dgm:t>
        <a:bodyPr/>
        <a:lstStyle/>
        <a:p>
          <a:r>
            <a:rPr lang="en-US" dirty="0"/>
            <a:t>The 40-day count of students, ages 3 to 5 must be entered to determine the amount to be allocated to local charters.</a:t>
          </a:r>
        </a:p>
      </dgm:t>
    </dgm:pt>
    <dgm:pt modelId="{8DB5B10F-E59B-4D02-B43D-947A117507B6}" type="sibTrans" cxnId="{FFFB62D9-869F-49A9-8F4E-0A3170242E29}">
      <dgm:prSet/>
      <dgm:spPr/>
      <dgm:t>
        <a:bodyPr/>
        <a:lstStyle/>
        <a:p>
          <a:endParaRPr lang="en-US"/>
        </a:p>
      </dgm:t>
    </dgm:pt>
    <dgm:pt modelId="{D863F544-D00F-4DDF-A7CD-105C8A15C48A}" type="parTrans" cxnId="{FFFB62D9-869F-49A9-8F4E-0A3170242E29}">
      <dgm:prSet/>
      <dgm:spPr/>
      <dgm:t>
        <a:bodyPr/>
        <a:lstStyle/>
        <a:p>
          <a:endParaRPr lang="en-US"/>
        </a:p>
      </dgm:t>
    </dgm:pt>
    <dgm:pt modelId="{53CC1582-D70B-4EAA-937D-2721F3CC95A4}" type="pres">
      <dgm:prSet presAssocID="{38B07B71-D10A-4D98-B66C-E3FE9FE168A4}" presName="Name0" presStyleCnt="0">
        <dgm:presLayoutVars>
          <dgm:dir/>
          <dgm:animLvl val="lvl"/>
          <dgm:resizeHandles val="exact"/>
        </dgm:presLayoutVars>
      </dgm:prSet>
      <dgm:spPr/>
    </dgm:pt>
    <dgm:pt modelId="{C067AACD-1EF0-4C71-8EB0-E25EFB5936CD}" type="pres">
      <dgm:prSet presAssocID="{C4E800C9-353D-4623-B8BB-24630F38CAD4}" presName="linNode" presStyleCnt="0"/>
      <dgm:spPr/>
    </dgm:pt>
    <dgm:pt modelId="{D1D35561-2475-4249-9821-EF73EC4F778A}" type="pres">
      <dgm:prSet presAssocID="{C4E800C9-353D-4623-B8BB-24630F38CAD4}" presName="parentText" presStyleLbl="node1" presStyleIdx="0" presStyleCnt="3" custLinFactNeighborX="-3" custLinFactNeighborY="-3222">
        <dgm:presLayoutVars>
          <dgm:chMax val="1"/>
          <dgm:bulletEnabled val="1"/>
        </dgm:presLayoutVars>
      </dgm:prSet>
      <dgm:spPr/>
    </dgm:pt>
    <dgm:pt modelId="{C357E7CE-9816-4184-AC35-1A6D76E67AA4}" type="pres">
      <dgm:prSet presAssocID="{32DFEFA9-7328-4961-B76E-28C34BFF1D30}" presName="sp" presStyleCnt="0"/>
      <dgm:spPr/>
    </dgm:pt>
    <dgm:pt modelId="{20D17D17-7B56-4B25-960A-9B0255A6C971}" type="pres">
      <dgm:prSet presAssocID="{269E9616-E369-43F9-9A65-E7659A643FA6}" presName="linNode" presStyleCnt="0"/>
      <dgm:spPr/>
    </dgm:pt>
    <dgm:pt modelId="{1356EFB5-B3EE-4606-9DFF-8741F72FDBEF}" type="pres">
      <dgm:prSet presAssocID="{269E9616-E369-43F9-9A65-E7659A643FA6}" presName="parentText" presStyleLbl="node1" presStyleIdx="1" presStyleCnt="3" custLinFactY="11630" custLinFactNeighborX="-5" custLinFactNeighborY="100000">
        <dgm:presLayoutVars>
          <dgm:chMax val="1"/>
          <dgm:bulletEnabled val="1"/>
        </dgm:presLayoutVars>
      </dgm:prSet>
      <dgm:spPr/>
    </dgm:pt>
    <dgm:pt modelId="{CF2F585D-F1D2-445A-BDC6-A00EBA5C690E}" type="pres">
      <dgm:prSet presAssocID="{8DB5B10F-E59B-4D02-B43D-947A117507B6}" presName="sp" presStyleCnt="0"/>
      <dgm:spPr/>
    </dgm:pt>
    <dgm:pt modelId="{BEF4A6B4-91FB-4347-A2BD-03E10FC033B2}" type="pres">
      <dgm:prSet presAssocID="{B241DBF7-1910-4884-9EDF-187E9C078532}" presName="linNode" presStyleCnt="0"/>
      <dgm:spPr/>
    </dgm:pt>
    <dgm:pt modelId="{070D5ECA-551C-4E70-AD43-0AA3ADAA11EC}" type="pres">
      <dgm:prSet presAssocID="{B241DBF7-1910-4884-9EDF-187E9C078532}" presName="parentText" presStyleLbl="node1" presStyleIdx="2" presStyleCnt="3" custLinFactY="-3803" custLinFactNeighborX="-5" custLinFactNeighborY="-100000">
        <dgm:presLayoutVars>
          <dgm:chMax val="1"/>
          <dgm:bulletEnabled val="1"/>
        </dgm:presLayoutVars>
      </dgm:prSet>
      <dgm:spPr/>
    </dgm:pt>
  </dgm:ptLst>
  <dgm:cxnLst>
    <dgm:cxn modelId="{3801AB11-2D9C-4CEB-A192-A6C26751AC73}" type="presOf" srcId="{38B07B71-D10A-4D98-B66C-E3FE9FE168A4}" destId="{53CC1582-D70B-4EAA-937D-2721F3CC95A4}" srcOrd="0" destOrd="0" presId="urn:microsoft.com/office/officeart/2005/8/layout/vList5"/>
    <dgm:cxn modelId="{EF600A2B-B27F-4483-8EBF-396C4E4EC2A5}" type="presOf" srcId="{269E9616-E369-43F9-9A65-E7659A643FA6}" destId="{1356EFB5-B3EE-4606-9DFF-8741F72FDBEF}" srcOrd="0" destOrd="0" presId="urn:microsoft.com/office/officeart/2005/8/layout/vList5"/>
    <dgm:cxn modelId="{A14D983B-CDA0-4858-873F-3D1469A3B365}" type="presOf" srcId="{B241DBF7-1910-4884-9EDF-187E9C078532}" destId="{070D5ECA-551C-4E70-AD43-0AA3ADAA11EC}" srcOrd="0" destOrd="0" presId="urn:microsoft.com/office/officeart/2005/8/layout/vList5"/>
    <dgm:cxn modelId="{57A25DC6-2BB5-48A4-9DF1-E45FF80A1437}" srcId="{38B07B71-D10A-4D98-B66C-E3FE9FE168A4}" destId="{B241DBF7-1910-4884-9EDF-187E9C078532}" srcOrd="2" destOrd="0" parTransId="{FFFB979E-FBC4-4BEA-A635-98EBBCE6E3BE}" sibTransId="{FF0977DC-E1DF-4EB7-9217-6A6443BA4B99}"/>
    <dgm:cxn modelId="{1388ABD8-A8F1-49A3-9DE2-0055B86546E5}" srcId="{38B07B71-D10A-4D98-B66C-E3FE9FE168A4}" destId="{C4E800C9-353D-4623-B8BB-24630F38CAD4}" srcOrd="0" destOrd="0" parTransId="{9808F28B-2A37-42CB-9D88-D3F58E117471}" sibTransId="{32DFEFA9-7328-4961-B76E-28C34BFF1D30}"/>
    <dgm:cxn modelId="{FFFB62D9-869F-49A9-8F4E-0A3170242E29}" srcId="{38B07B71-D10A-4D98-B66C-E3FE9FE168A4}" destId="{269E9616-E369-43F9-9A65-E7659A643FA6}" srcOrd="1" destOrd="0" parTransId="{D863F544-D00F-4DDF-A7CD-105C8A15C48A}" sibTransId="{8DB5B10F-E59B-4D02-B43D-947A117507B6}"/>
    <dgm:cxn modelId="{C107C5EA-D2D8-4E3B-9F1D-B37D8100E2AB}" type="presOf" srcId="{C4E800C9-353D-4623-B8BB-24630F38CAD4}" destId="{D1D35561-2475-4249-9821-EF73EC4F778A}" srcOrd="0" destOrd="0" presId="urn:microsoft.com/office/officeart/2005/8/layout/vList5"/>
    <dgm:cxn modelId="{4B8B3303-478C-40BF-A8F0-656D323C4C02}" type="presParOf" srcId="{53CC1582-D70B-4EAA-937D-2721F3CC95A4}" destId="{C067AACD-1EF0-4C71-8EB0-E25EFB5936CD}" srcOrd="0" destOrd="0" presId="urn:microsoft.com/office/officeart/2005/8/layout/vList5"/>
    <dgm:cxn modelId="{A9FA2D1D-65B9-4630-8728-FC801404128F}" type="presParOf" srcId="{C067AACD-1EF0-4C71-8EB0-E25EFB5936CD}" destId="{D1D35561-2475-4249-9821-EF73EC4F778A}" srcOrd="0" destOrd="0" presId="urn:microsoft.com/office/officeart/2005/8/layout/vList5"/>
    <dgm:cxn modelId="{9B7C6699-B580-4AC3-835C-6E8CD2941AF2}" type="presParOf" srcId="{53CC1582-D70B-4EAA-937D-2721F3CC95A4}" destId="{C357E7CE-9816-4184-AC35-1A6D76E67AA4}" srcOrd="1" destOrd="0" presId="urn:microsoft.com/office/officeart/2005/8/layout/vList5"/>
    <dgm:cxn modelId="{9638CA32-96E2-46C1-AE06-56414B6ABE5B}" type="presParOf" srcId="{53CC1582-D70B-4EAA-937D-2721F3CC95A4}" destId="{20D17D17-7B56-4B25-960A-9B0255A6C971}" srcOrd="2" destOrd="0" presId="urn:microsoft.com/office/officeart/2005/8/layout/vList5"/>
    <dgm:cxn modelId="{9BBC416E-D87F-473B-968D-C372616F58F2}" type="presParOf" srcId="{20D17D17-7B56-4B25-960A-9B0255A6C971}" destId="{1356EFB5-B3EE-4606-9DFF-8741F72FDBEF}" srcOrd="0" destOrd="0" presId="urn:microsoft.com/office/officeart/2005/8/layout/vList5"/>
    <dgm:cxn modelId="{72C0D030-AC6A-4F3B-B0DB-091F32ACB296}" type="presParOf" srcId="{53CC1582-D70B-4EAA-937D-2721F3CC95A4}" destId="{CF2F585D-F1D2-445A-BDC6-A00EBA5C690E}" srcOrd="3" destOrd="0" presId="urn:microsoft.com/office/officeart/2005/8/layout/vList5"/>
    <dgm:cxn modelId="{5EFB5C42-208B-47E4-AEBA-7C529E398B0C}" type="presParOf" srcId="{53CC1582-D70B-4EAA-937D-2721F3CC95A4}" destId="{BEF4A6B4-91FB-4347-A2BD-03E10FC033B2}" srcOrd="4" destOrd="0" presId="urn:microsoft.com/office/officeart/2005/8/layout/vList5"/>
    <dgm:cxn modelId="{85F59FB0-7109-4C27-8AB8-46C405D52B98}" type="presParOf" srcId="{BEF4A6B4-91FB-4347-A2BD-03E10FC033B2}" destId="{070D5ECA-551C-4E70-AD43-0AA3ADAA11EC}"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B07B71-D10A-4D98-B66C-E3FE9FE168A4}"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C4E800C9-353D-4623-B8BB-24630F38CAD4}">
      <dgm:prSet>
        <dgm:style>
          <a:lnRef idx="1">
            <a:schemeClr val="accent6"/>
          </a:lnRef>
          <a:fillRef idx="2">
            <a:schemeClr val="accent6"/>
          </a:fillRef>
          <a:effectRef idx="1">
            <a:schemeClr val="accent6"/>
          </a:effectRef>
          <a:fontRef idx="minor">
            <a:schemeClr val="dk1"/>
          </a:fontRef>
        </dgm:style>
      </dgm:prSet>
      <dgm:spPr/>
      <dgm:t>
        <a:bodyPr/>
        <a:lstStyle/>
        <a:p>
          <a:r>
            <a:rPr lang="en-US" dirty="0"/>
            <a:t>24109 allocation required for private schools.</a:t>
          </a:r>
        </a:p>
      </dgm:t>
    </dgm:pt>
    <dgm:pt modelId="{9808F28B-2A37-42CB-9D88-D3F58E117471}" type="parTrans" cxnId="{1388ABD8-A8F1-49A3-9DE2-0055B86546E5}">
      <dgm:prSet/>
      <dgm:spPr/>
      <dgm:t>
        <a:bodyPr/>
        <a:lstStyle/>
        <a:p>
          <a:endParaRPr lang="en-US"/>
        </a:p>
      </dgm:t>
    </dgm:pt>
    <dgm:pt modelId="{32DFEFA9-7328-4961-B76E-28C34BFF1D30}" type="sibTrans" cxnId="{1388ABD8-A8F1-49A3-9DE2-0055B86546E5}">
      <dgm:prSet/>
      <dgm:spPr/>
      <dgm:t>
        <a:bodyPr/>
        <a:lstStyle/>
        <a:p>
          <a:endParaRPr lang="en-US"/>
        </a:p>
      </dgm:t>
    </dgm:pt>
    <dgm:pt modelId="{269E9616-E369-43F9-9A65-E7659A643FA6}">
      <dgm:prSet>
        <dgm:style>
          <a:lnRef idx="1">
            <a:schemeClr val="accent6"/>
          </a:lnRef>
          <a:fillRef idx="2">
            <a:schemeClr val="accent6"/>
          </a:fillRef>
          <a:effectRef idx="1">
            <a:schemeClr val="accent6"/>
          </a:effectRef>
          <a:fontRef idx="minor">
            <a:schemeClr val="dk1"/>
          </a:fontRef>
        </dgm:style>
      </dgm:prSet>
      <dgm:spPr/>
      <dgm:t>
        <a:bodyPr/>
        <a:lstStyle/>
        <a:p>
          <a:r>
            <a:rPr lang="en-US" dirty="0"/>
            <a:t>Private School Consultation must be submitted in the IDEA B Uploads Section</a:t>
          </a:r>
        </a:p>
      </dgm:t>
    </dgm:pt>
    <dgm:pt modelId="{D863F544-D00F-4DDF-A7CD-105C8A15C48A}" type="parTrans" cxnId="{FFFB62D9-869F-49A9-8F4E-0A3170242E29}">
      <dgm:prSet/>
      <dgm:spPr/>
      <dgm:t>
        <a:bodyPr/>
        <a:lstStyle/>
        <a:p>
          <a:endParaRPr lang="en-US"/>
        </a:p>
      </dgm:t>
    </dgm:pt>
    <dgm:pt modelId="{8DB5B10F-E59B-4D02-B43D-947A117507B6}" type="sibTrans" cxnId="{FFFB62D9-869F-49A9-8F4E-0A3170242E29}">
      <dgm:prSet/>
      <dgm:spPr/>
      <dgm:t>
        <a:bodyPr/>
        <a:lstStyle/>
        <a:p>
          <a:endParaRPr lang="en-US"/>
        </a:p>
      </dgm:t>
    </dgm:pt>
    <dgm:pt modelId="{B241DBF7-1910-4884-9EDF-187E9C078532}">
      <dgm:prSet>
        <dgm:style>
          <a:lnRef idx="1">
            <a:schemeClr val="accent6"/>
          </a:lnRef>
          <a:fillRef idx="2">
            <a:schemeClr val="accent6"/>
          </a:fillRef>
          <a:effectRef idx="1">
            <a:schemeClr val="accent6"/>
          </a:effectRef>
          <a:fontRef idx="minor">
            <a:schemeClr val="dk1"/>
          </a:fontRef>
        </dgm:style>
      </dgm:prSet>
      <dgm:spPr/>
      <dgm:t>
        <a:bodyPr/>
        <a:lstStyle/>
        <a:p>
          <a:r>
            <a:rPr lang="en-US" dirty="0"/>
            <a:t>Private schools serving students with disabilities between the ages of 3 to 5 are eligible for 24109 funds.</a:t>
          </a:r>
        </a:p>
      </dgm:t>
    </dgm:pt>
    <dgm:pt modelId="{FFFB979E-FBC4-4BEA-A635-98EBBCE6E3BE}" type="parTrans" cxnId="{57A25DC6-2BB5-48A4-9DF1-E45FF80A1437}">
      <dgm:prSet/>
      <dgm:spPr/>
      <dgm:t>
        <a:bodyPr/>
        <a:lstStyle/>
        <a:p>
          <a:endParaRPr lang="en-US"/>
        </a:p>
      </dgm:t>
    </dgm:pt>
    <dgm:pt modelId="{FF0977DC-E1DF-4EB7-9217-6A6443BA4B99}" type="sibTrans" cxnId="{57A25DC6-2BB5-48A4-9DF1-E45FF80A1437}">
      <dgm:prSet/>
      <dgm:spPr/>
      <dgm:t>
        <a:bodyPr/>
        <a:lstStyle/>
        <a:p>
          <a:endParaRPr lang="en-US"/>
        </a:p>
      </dgm:t>
    </dgm:pt>
    <dgm:pt modelId="{53CC1582-D70B-4EAA-937D-2721F3CC95A4}" type="pres">
      <dgm:prSet presAssocID="{38B07B71-D10A-4D98-B66C-E3FE9FE168A4}" presName="Name0" presStyleCnt="0">
        <dgm:presLayoutVars>
          <dgm:dir/>
          <dgm:animLvl val="lvl"/>
          <dgm:resizeHandles val="exact"/>
        </dgm:presLayoutVars>
      </dgm:prSet>
      <dgm:spPr/>
    </dgm:pt>
    <dgm:pt modelId="{C067AACD-1EF0-4C71-8EB0-E25EFB5936CD}" type="pres">
      <dgm:prSet presAssocID="{C4E800C9-353D-4623-B8BB-24630F38CAD4}" presName="linNode" presStyleCnt="0"/>
      <dgm:spPr/>
    </dgm:pt>
    <dgm:pt modelId="{D1D35561-2475-4249-9821-EF73EC4F778A}" type="pres">
      <dgm:prSet presAssocID="{C4E800C9-353D-4623-B8BB-24630F38CAD4}" presName="parentText" presStyleLbl="node1" presStyleIdx="0" presStyleCnt="3" custLinFactNeighborX="100000" custLinFactNeighborY="837">
        <dgm:presLayoutVars>
          <dgm:chMax val="1"/>
          <dgm:bulletEnabled val="1"/>
        </dgm:presLayoutVars>
      </dgm:prSet>
      <dgm:spPr/>
    </dgm:pt>
    <dgm:pt modelId="{C357E7CE-9816-4184-AC35-1A6D76E67AA4}" type="pres">
      <dgm:prSet presAssocID="{32DFEFA9-7328-4961-B76E-28C34BFF1D30}" presName="sp" presStyleCnt="0"/>
      <dgm:spPr/>
    </dgm:pt>
    <dgm:pt modelId="{20D17D17-7B56-4B25-960A-9B0255A6C971}" type="pres">
      <dgm:prSet presAssocID="{269E9616-E369-43F9-9A65-E7659A643FA6}" presName="linNode" presStyleCnt="0"/>
      <dgm:spPr/>
    </dgm:pt>
    <dgm:pt modelId="{1356EFB5-B3EE-4606-9DFF-8741F72FDBEF}" type="pres">
      <dgm:prSet presAssocID="{269E9616-E369-43F9-9A65-E7659A643FA6}" presName="parentText" presStyleLbl="node1" presStyleIdx="1" presStyleCnt="3" custLinFactX="77778" custLinFactY="9113" custLinFactNeighborX="100000" custLinFactNeighborY="100000">
        <dgm:presLayoutVars>
          <dgm:chMax val="1"/>
          <dgm:bulletEnabled val="1"/>
        </dgm:presLayoutVars>
      </dgm:prSet>
      <dgm:spPr/>
    </dgm:pt>
    <dgm:pt modelId="{CF2F585D-F1D2-445A-BDC6-A00EBA5C690E}" type="pres">
      <dgm:prSet presAssocID="{8DB5B10F-E59B-4D02-B43D-947A117507B6}" presName="sp" presStyleCnt="0"/>
      <dgm:spPr/>
    </dgm:pt>
    <dgm:pt modelId="{BEF4A6B4-91FB-4347-A2BD-03E10FC033B2}" type="pres">
      <dgm:prSet presAssocID="{B241DBF7-1910-4884-9EDF-187E9C078532}" presName="linNode" presStyleCnt="0"/>
      <dgm:spPr/>
    </dgm:pt>
    <dgm:pt modelId="{070D5ECA-551C-4E70-AD43-0AA3ADAA11EC}" type="pres">
      <dgm:prSet presAssocID="{B241DBF7-1910-4884-9EDF-187E9C078532}" presName="parentText" presStyleLbl="node1" presStyleIdx="2" presStyleCnt="3" custLinFactY="-6213" custLinFactNeighborX="88889" custLinFactNeighborY="-100000">
        <dgm:presLayoutVars>
          <dgm:chMax val="1"/>
          <dgm:bulletEnabled val="1"/>
        </dgm:presLayoutVars>
      </dgm:prSet>
      <dgm:spPr/>
    </dgm:pt>
  </dgm:ptLst>
  <dgm:cxnLst>
    <dgm:cxn modelId="{3801AB11-2D9C-4CEB-A192-A6C26751AC73}" type="presOf" srcId="{38B07B71-D10A-4D98-B66C-E3FE9FE168A4}" destId="{53CC1582-D70B-4EAA-937D-2721F3CC95A4}" srcOrd="0" destOrd="0" presId="urn:microsoft.com/office/officeart/2005/8/layout/vList5"/>
    <dgm:cxn modelId="{EF600A2B-B27F-4483-8EBF-396C4E4EC2A5}" type="presOf" srcId="{269E9616-E369-43F9-9A65-E7659A643FA6}" destId="{1356EFB5-B3EE-4606-9DFF-8741F72FDBEF}" srcOrd="0" destOrd="0" presId="urn:microsoft.com/office/officeart/2005/8/layout/vList5"/>
    <dgm:cxn modelId="{A14D983B-CDA0-4858-873F-3D1469A3B365}" type="presOf" srcId="{B241DBF7-1910-4884-9EDF-187E9C078532}" destId="{070D5ECA-551C-4E70-AD43-0AA3ADAA11EC}" srcOrd="0" destOrd="0" presId="urn:microsoft.com/office/officeart/2005/8/layout/vList5"/>
    <dgm:cxn modelId="{57A25DC6-2BB5-48A4-9DF1-E45FF80A1437}" srcId="{38B07B71-D10A-4D98-B66C-E3FE9FE168A4}" destId="{B241DBF7-1910-4884-9EDF-187E9C078532}" srcOrd="2" destOrd="0" parTransId="{FFFB979E-FBC4-4BEA-A635-98EBBCE6E3BE}" sibTransId="{FF0977DC-E1DF-4EB7-9217-6A6443BA4B99}"/>
    <dgm:cxn modelId="{1388ABD8-A8F1-49A3-9DE2-0055B86546E5}" srcId="{38B07B71-D10A-4D98-B66C-E3FE9FE168A4}" destId="{C4E800C9-353D-4623-B8BB-24630F38CAD4}" srcOrd="0" destOrd="0" parTransId="{9808F28B-2A37-42CB-9D88-D3F58E117471}" sibTransId="{32DFEFA9-7328-4961-B76E-28C34BFF1D30}"/>
    <dgm:cxn modelId="{FFFB62D9-869F-49A9-8F4E-0A3170242E29}" srcId="{38B07B71-D10A-4D98-B66C-E3FE9FE168A4}" destId="{269E9616-E369-43F9-9A65-E7659A643FA6}" srcOrd="1" destOrd="0" parTransId="{D863F544-D00F-4DDF-A7CD-105C8A15C48A}" sibTransId="{8DB5B10F-E59B-4D02-B43D-947A117507B6}"/>
    <dgm:cxn modelId="{C107C5EA-D2D8-4E3B-9F1D-B37D8100E2AB}" type="presOf" srcId="{C4E800C9-353D-4623-B8BB-24630F38CAD4}" destId="{D1D35561-2475-4249-9821-EF73EC4F778A}" srcOrd="0" destOrd="0" presId="urn:microsoft.com/office/officeart/2005/8/layout/vList5"/>
    <dgm:cxn modelId="{4B8B3303-478C-40BF-A8F0-656D323C4C02}" type="presParOf" srcId="{53CC1582-D70B-4EAA-937D-2721F3CC95A4}" destId="{C067AACD-1EF0-4C71-8EB0-E25EFB5936CD}" srcOrd="0" destOrd="0" presId="urn:microsoft.com/office/officeart/2005/8/layout/vList5"/>
    <dgm:cxn modelId="{A9FA2D1D-65B9-4630-8728-FC801404128F}" type="presParOf" srcId="{C067AACD-1EF0-4C71-8EB0-E25EFB5936CD}" destId="{D1D35561-2475-4249-9821-EF73EC4F778A}" srcOrd="0" destOrd="0" presId="urn:microsoft.com/office/officeart/2005/8/layout/vList5"/>
    <dgm:cxn modelId="{9B7C6699-B580-4AC3-835C-6E8CD2941AF2}" type="presParOf" srcId="{53CC1582-D70B-4EAA-937D-2721F3CC95A4}" destId="{C357E7CE-9816-4184-AC35-1A6D76E67AA4}" srcOrd="1" destOrd="0" presId="urn:microsoft.com/office/officeart/2005/8/layout/vList5"/>
    <dgm:cxn modelId="{9638CA32-96E2-46C1-AE06-56414B6ABE5B}" type="presParOf" srcId="{53CC1582-D70B-4EAA-937D-2721F3CC95A4}" destId="{20D17D17-7B56-4B25-960A-9B0255A6C971}" srcOrd="2" destOrd="0" presId="urn:microsoft.com/office/officeart/2005/8/layout/vList5"/>
    <dgm:cxn modelId="{9BBC416E-D87F-473B-968D-C372616F58F2}" type="presParOf" srcId="{20D17D17-7B56-4B25-960A-9B0255A6C971}" destId="{1356EFB5-B3EE-4606-9DFF-8741F72FDBEF}" srcOrd="0" destOrd="0" presId="urn:microsoft.com/office/officeart/2005/8/layout/vList5"/>
    <dgm:cxn modelId="{72C0D030-AC6A-4F3B-B0DB-091F32ACB296}" type="presParOf" srcId="{53CC1582-D70B-4EAA-937D-2721F3CC95A4}" destId="{CF2F585D-F1D2-445A-BDC6-A00EBA5C690E}" srcOrd="3" destOrd="0" presId="urn:microsoft.com/office/officeart/2005/8/layout/vList5"/>
    <dgm:cxn modelId="{5EFB5C42-208B-47E4-AEBA-7C529E398B0C}" type="presParOf" srcId="{53CC1582-D70B-4EAA-937D-2721F3CC95A4}" destId="{BEF4A6B4-91FB-4347-A2BD-03E10FC033B2}" srcOrd="4" destOrd="0" presId="urn:microsoft.com/office/officeart/2005/8/layout/vList5"/>
    <dgm:cxn modelId="{85F59FB0-7109-4C27-8AB8-46C405D52B98}" type="presParOf" srcId="{BEF4A6B4-91FB-4347-A2BD-03E10FC033B2}" destId="{070D5ECA-551C-4E70-AD43-0AA3ADAA11EC}"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CAC2CB-0E59-4218-A064-A8A3AD9E45CA}" type="doc">
      <dgm:prSet loTypeId="urn:microsoft.com/office/officeart/2005/8/layout/StepDownProcess" loCatId="process" qsTypeId="urn:microsoft.com/office/officeart/2005/8/quickstyle/simple1" qsCatId="simple" csTypeId="urn:microsoft.com/office/officeart/2005/8/colors/accent1_4" csCatId="accent1" phldr="1"/>
      <dgm:spPr/>
      <dgm:t>
        <a:bodyPr/>
        <a:lstStyle/>
        <a:p>
          <a:endParaRPr lang="en-US"/>
        </a:p>
      </dgm:t>
    </dgm:pt>
    <dgm:pt modelId="{C21A2797-B5CB-4996-86EF-60316FD27C43}">
      <dgm:prSet phldrT="[Text]"/>
      <dgm:spPr/>
      <dgm:t>
        <a:bodyPr/>
        <a:lstStyle/>
        <a:p>
          <a:r>
            <a:rPr lang="en-US" dirty="0"/>
            <a:t>Phase 1</a:t>
          </a:r>
        </a:p>
      </dgm:t>
    </dgm:pt>
    <dgm:pt modelId="{7039ACFE-D80B-4F2D-A3A1-F6FAA7046D79}" type="parTrans" cxnId="{7401783D-63C5-4DFB-8BDB-37BFF2E8B2FF}">
      <dgm:prSet/>
      <dgm:spPr/>
      <dgm:t>
        <a:bodyPr/>
        <a:lstStyle/>
        <a:p>
          <a:endParaRPr lang="en-US"/>
        </a:p>
      </dgm:t>
    </dgm:pt>
    <dgm:pt modelId="{2B124EAE-E0F4-4145-BB26-D6EE345938BD}" type="sibTrans" cxnId="{7401783D-63C5-4DFB-8BDB-37BFF2E8B2FF}">
      <dgm:prSet/>
      <dgm:spPr/>
      <dgm:t>
        <a:bodyPr/>
        <a:lstStyle/>
        <a:p>
          <a:endParaRPr lang="en-US"/>
        </a:p>
      </dgm:t>
    </dgm:pt>
    <dgm:pt modelId="{AC925ADA-D73D-4425-A39F-4D3D83A03858}">
      <dgm:prSet phldrT="[Text]"/>
      <dgm:spPr/>
      <dgm:t>
        <a:bodyPr/>
        <a:lstStyle/>
        <a:p>
          <a:r>
            <a:rPr lang="en-US" dirty="0"/>
            <a:t>Phase 2</a:t>
          </a:r>
        </a:p>
      </dgm:t>
    </dgm:pt>
    <dgm:pt modelId="{FFCCD957-3F57-434B-99F4-5F8F7A06F23A}" type="parTrans" cxnId="{572A11A5-51CA-45EB-99C6-62F852F403E1}">
      <dgm:prSet/>
      <dgm:spPr/>
      <dgm:t>
        <a:bodyPr/>
        <a:lstStyle/>
        <a:p>
          <a:endParaRPr lang="en-US"/>
        </a:p>
      </dgm:t>
    </dgm:pt>
    <dgm:pt modelId="{89CB6768-D8F5-4329-98C2-AB466D498B78}" type="sibTrans" cxnId="{572A11A5-51CA-45EB-99C6-62F852F403E1}">
      <dgm:prSet/>
      <dgm:spPr/>
      <dgm:t>
        <a:bodyPr/>
        <a:lstStyle/>
        <a:p>
          <a:endParaRPr lang="en-US"/>
        </a:p>
      </dgm:t>
    </dgm:pt>
    <dgm:pt modelId="{90A35F77-9D76-4580-B9F1-5CEA7C3BC817}">
      <dgm:prSet phldrT="[Text]"/>
      <dgm:spPr/>
      <dgm:t>
        <a:bodyPr/>
        <a:lstStyle/>
        <a:p>
          <a:r>
            <a:rPr lang="en-US" dirty="0"/>
            <a:t>Phase 3</a:t>
          </a:r>
        </a:p>
      </dgm:t>
    </dgm:pt>
    <dgm:pt modelId="{8997CF27-3336-47C7-9E2F-A78463FEAD79}" type="parTrans" cxnId="{5CE4BDCC-268C-4241-BCCB-F5EB06EEB050}">
      <dgm:prSet/>
      <dgm:spPr/>
      <dgm:t>
        <a:bodyPr/>
        <a:lstStyle/>
        <a:p>
          <a:endParaRPr lang="en-US"/>
        </a:p>
      </dgm:t>
    </dgm:pt>
    <dgm:pt modelId="{51F047A6-7A7F-4925-9B2E-23750B7269B6}" type="sibTrans" cxnId="{5CE4BDCC-268C-4241-BCCB-F5EB06EEB050}">
      <dgm:prSet/>
      <dgm:spPr/>
      <dgm:t>
        <a:bodyPr/>
        <a:lstStyle/>
        <a:p>
          <a:endParaRPr lang="en-US"/>
        </a:p>
      </dgm:t>
    </dgm:pt>
    <dgm:pt modelId="{8A8E38D6-8C29-4CD9-982D-DAAF96A0916B}" type="pres">
      <dgm:prSet presAssocID="{EECAC2CB-0E59-4218-A064-A8A3AD9E45CA}" presName="rootnode" presStyleCnt="0">
        <dgm:presLayoutVars>
          <dgm:chMax/>
          <dgm:chPref/>
          <dgm:dir/>
          <dgm:animLvl val="lvl"/>
        </dgm:presLayoutVars>
      </dgm:prSet>
      <dgm:spPr/>
    </dgm:pt>
    <dgm:pt modelId="{B52574E9-0995-437F-AB8D-70F7A029B622}" type="pres">
      <dgm:prSet presAssocID="{C21A2797-B5CB-4996-86EF-60316FD27C43}" presName="composite" presStyleCnt="0"/>
      <dgm:spPr/>
    </dgm:pt>
    <dgm:pt modelId="{EDE3379C-DFBD-46A9-94BA-8078A3B6C72E}" type="pres">
      <dgm:prSet presAssocID="{C21A2797-B5CB-4996-86EF-60316FD27C43}" presName="bentUpArrow1" presStyleLbl="alignImgPlace1" presStyleIdx="0" presStyleCnt="2"/>
      <dgm:spPr/>
    </dgm:pt>
    <dgm:pt modelId="{3490DA5F-95F1-44C9-AC8B-359B29CB1441}" type="pres">
      <dgm:prSet presAssocID="{C21A2797-B5CB-4996-86EF-60316FD27C43}" presName="ParentText" presStyleLbl="node1" presStyleIdx="0" presStyleCnt="3">
        <dgm:presLayoutVars>
          <dgm:chMax val="1"/>
          <dgm:chPref val="1"/>
          <dgm:bulletEnabled val="1"/>
        </dgm:presLayoutVars>
      </dgm:prSet>
      <dgm:spPr/>
    </dgm:pt>
    <dgm:pt modelId="{909DA989-3B1D-4093-A03A-B1F1A09F5E0C}" type="pres">
      <dgm:prSet presAssocID="{C21A2797-B5CB-4996-86EF-60316FD27C43}" presName="ChildText" presStyleLbl="revTx" presStyleIdx="0" presStyleCnt="2">
        <dgm:presLayoutVars>
          <dgm:chMax val="0"/>
          <dgm:chPref val="0"/>
          <dgm:bulletEnabled val="1"/>
        </dgm:presLayoutVars>
      </dgm:prSet>
      <dgm:spPr/>
    </dgm:pt>
    <dgm:pt modelId="{28575FDD-4A17-42E1-8D17-C95EF96CA0C9}" type="pres">
      <dgm:prSet presAssocID="{2B124EAE-E0F4-4145-BB26-D6EE345938BD}" presName="sibTrans" presStyleCnt="0"/>
      <dgm:spPr/>
    </dgm:pt>
    <dgm:pt modelId="{EDBC17A8-6861-493D-9A61-3AC6052C397C}" type="pres">
      <dgm:prSet presAssocID="{AC925ADA-D73D-4425-A39F-4D3D83A03858}" presName="composite" presStyleCnt="0"/>
      <dgm:spPr/>
    </dgm:pt>
    <dgm:pt modelId="{31F3BE97-58EC-4DDB-95D5-5C9C2EA88C43}" type="pres">
      <dgm:prSet presAssocID="{AC925ADA-D73D-4425-A39F-4D3D83A03858}" presName="bentUpArrow1" presStyleLbl="alignImgPlace1" presStyleIdx="1" presStyleCnt="2"/>
      <dgm:spPr/>
    </dgm:pt>
    <dgm:pt modelId="{99BC99F7-257A-44ED-A196-E678F52270C6}" type="pres">
      <dgm:prSet presAssocID="{AC925ADA-D73D-4425-A39F-4D3D83A03858}" presName="ParentText" presStyleLbl="node1" presStyleIdx="1" presStyleCnt="3">
        <dgm:presLayoutVars>
          <dgm:chMax val="1"/>
          <dgm:chPref val="1"/>
          <dgm:bulletEnabled val="1"/>
        </dgm:presLayoutVars>
      </dgm:prSet>
      <dgm:spPr/>
    </dgm:pt>
    <dgm:pt modelId="{783F80CD-0ACC-4D52-B462-B7207D51AEAC}" type="pres">
      <dgm:prSet presAssocID="{AC925ADA-D73D-4425-A39F-4D3D83A03858}" presName="ChildText" presStyleLbl="revTx" presStyleIdx="1" presStyleCnt="2">
        <dgm:presLayoutVars>
          <dgm:chMax val="0"/>
          <dgm:chPref val="0"/>
          <dgm:bulletEnabled val="1"/>
        </dgm:presLayoutVars>
      </dgm:prSet>
      <dgm:spPr/>
    </dgm:pt>
    <dgm:pt modelId="{6312CD03-B615-49A5-A755-8964021B5503}" type="pres">
      <dgm:prSet presAssocID="{89CB6768-D8F5-4329-98C2-AB466D498B78}" presName="sibTrans" presStyleCnt="0"/>
      <dgm:spPr/>
    </dgm:pt>
    <dgm:pt modelId="{CBCF3B5B-3F22-4F0D-9B9D-CD8169080937}" type="pres">
      <dgm:prSet presAssocID="{90A35F77-9D76-4580-B9F1-5CEA7C3BC817}" presName="composite" presStyleCnt="0"/>
      <dgm:spPr/>
    </dgm:pt>
    <dgm:pt modelId="{2FCC2ACE-C4A3-4E52-9000-2332819D1C4A}" type="pres">
      <dgm:prSet presAssocID="{90A35F77-9D76-4580-B9F1-5CEA7C3BC817}" presName="ParentText" presStyleLbl="node1" presStyleIdx="2" presStyleCnt="3">
        <dgm:presLayoutVars>
          <dgm:chMax val="1"/>
          <dgm:chPref val="1"/>
          <dgm:bulletEnabled val="1"/>
        </dgm:presLayoutVars>
      </dgm:prSet>
      <dgm:spPr/>
    </dgm:pt>
  </dgm:ptLst>
  <dgm:cxnLst>
    <dgm:cxn modelId="{E02BE408-9637-49DD-8684-ED06EA103D00}" type="presOf" srcId="{EECAC2CB-0E59-4218-A064-A8A3AD9E45CA}" destId="{8A8E38D6-8C29-4CD9-982D-DAAF96A0916B}" srcOrd="0" destOrd="0" presId="urn:microsoft.com/office/officeart/2005/8/layout/StepDownProcess"/>
    <dgm:cxn modelId="{7401783D-63C5-4DFB-8BDB-37BFF2E8B2FF}" srcId="{EECAC2CB-0E59-4218-A064-A8A3AD9E45CA}" destId="{C21A2797-B5CB-4996-86EF-60316FD27C43}" srcOrd="0" destOrd="0" parTransId="{7039ACFE-D80B-4F2D-A3A1-F6FAA7046D79}" sibTransId="{2B124EAE-E0F4-4145-BB26-D6EE345938BD}"/>
    <dgm:cxn modelId="{0F89A757-77BE-47A3-91F9-85DD69F4A3FD}" type="presOf" srcId="{AC925ADA-D73D-4425-A39F-4D3D83A03858}" destId="{99BC99F7-257A-44ED-A196-E678F52270C6}" srcOrd="0" destOrd="0" presId="urn:microsoft.com/office/officeart/2005/8/layout/StepDownProcess"/>
    <dgm:cxn modelId="{572A11A5-51CA-45EB-99C6-62F852F403E1}" srcId="{EECAC2CB-0E59-4218-A064-A8A3AD9E45CA}" destId="{AC925ADA-D73D-4425-A39F-4D3D83A03858}" srcOrd="1" destOrd="0" parTransId="{FFCCD957-3F57-434B-99F4-5F8F7A06F23A}" sibTransId="{89CB6768-D8F5-4329-98C2-AB466D498B78}"/>
    <dgm:cxn modelId="{5CE4BDCC-268C-4241-BCCB-F5EB06EEB050}" srcId="{EECAC2CB-0E59-4218-A064-A8A3AD9E45CA}" destId="{90A35F77-9D76-4580-B9F1-5CEA7C3BC817}" srcOrd="2" destOrd="0" parTransId="{8997CF27-3336-47C7-9E2F-A78463FEAD79}" sibTransId="{51F047A6-7A7F-4925-9B2E-23750B7269B6}"/>
    <dgm:cxn modelId="{8442F3CF-1AB3-4DE5-B6F9-5C5C58C3D727}" type="presOf" srcId="{C21A2797-B5CB-4996-86EF-60316FD27C43}" destId="{3490DA5F-95F1-44C9-AC8B-359B29CB1441}" srcOrd="0" destOrd="0" presId="urn:microsoft.com/office/officeart/2005/8/layout/StepDownProcess"/>
    <dgm:cxn modelId="{ADC4C3D0-AB8C-473C-A120-C9AEB09C6D55}" type="presOf" srcId="{90A35F77-9D76-4580-B9F1-5CEA7C3BC817}" destId="{2FCC2ACE-C4A3-4E52-9000-2332819D1C4A}" srcOrd="0" destOrd="0" presId="urn:microsoft.com/office/officeart/2005/8/layout/StepDownProcess"/>
    <dgm:cxn modelId="{7EABDDBF-CF51-4B44-8548-110330FC5604}" type="presParOf" srcId="{8A8E38D6-8C29-4CD9-982D-DAAF96A0916B}" destId="{B52574E9-0995-437F-AB8D-70F7A029B622}" srcOrd="0" destOrd="0" presId="urn:microsoft.com/office/officeart/2005/8/layout/StepDownProcess"/>
    <dgm:cxn modelId="{9676B2BB-4EEB-4CC6-A686-86C99D12282A}" type="presParOf" srcId="{B52574E9-0995-437F-AB8D-70F7A029B622}" destId="{EDE3379C-DFBD-46A9-94BA-8078A3B6C72E}" srcOrd="0" destOrd="0" presId="urn:microsoft.com/office/officeart/2005/8/layout/StepDownProcess"/>
    <dgm:cxn modelId="{16E7DBA0-9D5B-4713-9F37-7185E4AF2F0A}" type="presParOf" srcId="{B52574E9-0995-437F-AB8D-70F7A029B622}" destId="{3490DA5F-95F1-44C9-AC8B-359B29CB1441}" srcOrd="1" destOrd="0" presId="urn:microsoft.com/office/officeart/2005/8/layout/StepDownProcess"/>
    <dgm:cxn modelId="{459B155B-643C-4B50-AD59-8B0514F06A90}" type="presParOf" srcId="{B52574E9-0995-437F-AB8D-70F7A029B622}" destId="{909DA989-3B1D-4093-A03A-B1F1A09F5E0C}" srcOrd="2" destOrd="0" presId="urn:microsoft.com/office/officeart/2005/8/layout/StepDownProcess"/>
    <dgm:cxn modelId="{A119B64D-75F9-406B-92A1-8FD2305FBC1A}" type="presParOf" srcId="{8A8E38D6-8C29-4CD9-982D-DAAF96A0916B}" destId="{28575FDD-4A17-42E1-8D17-C95EF96CA0C9}" srcOrd="1" destOrd="0" presId="urn:microsoft.com/office/officeart/2005/8/layout/StepDownProcess"/>
    <dgm:cxn modelId="{7959F4FC-525D-445E-9250-1CE82BF267A8}" type="presParOf" srcId="{8A8E38D6-8C29-4CD9-982D-DAAF96A0916B}" destId="{EDBC17A8-6861-493D-9A61-3AC6052C397C}" srcOrd="2" destOrd="0" presId="urn:microsoft.com/office/officeart/2005/8/layout/StepDownProcess"/>
    <dgm:cxn modelId="{F97FEECE-A832-4169-9D7E-5E59C25DCEB8}" type="presParOf" srcId="{EDBC17A8-6861-493D-9A61-3AC6052C397C}" destId="{31F3BE97-58EC-4DDB-95D5-5C9C2EA88C43}" srcOrd="0" destOrd="0" presId="urn:microsoft.com/office/officeart/2005/8/layout/StepDownProcess"/>
    <dgm:cxn modelId="{01E45BEC-9B55-4917-B342-F7CA307AB644}" type="presParOf" srcId="{EDBC17A8-6861-493D-9A61-3AC6052C397C}" destId="{99BC99F7-257A-44ED-A196-E678F52270C6}" srcOrd="1" destOrd="0" presId="urn:microsoft.com/office/officeart/2005/8/layout/StepDownProcess"/>
    <dgm:cxn modelId="{A263B164-A843-4D8C-AFA4-3BA671C05E3B}" type="presParOf" srcId="{EDBC17A8-6861-493D-9A61-3AC6052C397C}" destId="{783F80CD-0ACC-4D52-B462-B7207D51AEAC}" srcOrd="2" destOrd="0" presId="urn:microsoft.com/office/officeart/2005/8/layout/StepDownProcess"/>
    <dgm:cxn modelId="{F7166902-59D8-4660-BFB2-FDAC1FD0BDB5}" type="presParOf" srcId="{8A8E38D6-8C29-4CD9-982D-DAAF96A0916B}" destId="{6312CD03-B615-49A5-A755-8964021B5503}" srcOrd="3" destOrd="0" presId="urn:microsoft.com/office/officeart/2005/8/layout/StepDownProcess"/>
    <dgm:cxn modelId="{ECF5C3C6-E163-4115-8722-D453FB0774C1}" type="presParOf" srcId="{8A8E38D6-8C29-4CD9-982D-DAAF96A0916B}" destId="{CBCF3B5B-3F22-4F0D-9B9D-CD8169080937}" srcOrd="4" destOrd="0" presId="urn:microsoft.com/office/officeart/2005/8/layout/StepDownProcess"/>
    <dgm:cxn modelId="{1534D515-0CAA-4E1D-82B6-08A2F609AA15}" type="presParOf" srcId="{CBCF3B5B-3F22-4F0D-9B9D-CD8169080937}" destId="{2FCC2ACE-C4A3-4E52-9000-2332819D1C4A}"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DCC41-C611-4410-949B-01D5D51E24D1}">
      <dsp:nvSpPr>
        <dsp:cNvPr id="0" name=""/>
        <dsp:cNvSpPr/>
      </dsp:nvSpPr>
      <dsp:spPr>
        <a:xfrm>
          <a:off x="71648" y="109212"/>
          <a:ext cx="4969929" cy="298195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latin typeface="Calibri" panose="020F0502020204030204" pitchFamily="34" charset="0"/>
              <a:cs typeface="Calibri" panose="020F0502020204030204" pitchFamily="34" charset="0"/>
            </a:rPr>
            <a:t>Excess Cost Base Submission (Spring):</a:t>
          </a:r>
        </a:p>
        <a:p>
          <a:pPr marL="171450" lvl="1" indent="-171450" algn="l" defTabSz="755650">
            <a:lnSpc>
              <a:spcPct val="90000"/>
            </a:lnSpc>
            <a:spcBef>
              <a:spcPct val="0"/>
            </a:spcBef>
            <a:spcAft>
              <a:spcPct val="15000"/>
            </a:spcAft>
            <a:buChar char="•"/>
          </a:pPr>
          <a:r>
            <a:rPr lang="en-US" sz="1700" kern="1200" dirty="0">
              <a:latin typeface="Calibri" panose="020F0502020204030204" pitchFamily="34" charset="0"/>
              <a:cs typeface="Calibri" panose="020F0502020204030204" pitchFamily="34" charset="0"/>
            </a:rPr>
            <a:t>These figures are based on </a:t>
          </a:r>
          <a:r>
            <a:rPr lang="en-US" sz="1700" b="1" i="1" u="sng" kern="1200" dirty="0">
              <a:latin typeface="Calibri" panose="020F0502020204030204" pitchFamily="34" charset="0"/>
              <a:cs typeface="Calibri" panose="020F0502020204030204" pitchFamily="34" charset="0"/>
            </a:rPr>
            <a:t>budgeted amounts</a:t>
          </a:r>
          <a:r>
            <a:rPr lang="en-US" sz="1700" kern="1200" dirty="0">
              <a:latin typeface="Calibri" panose="020F0502020204030204" pitchFamily="34" charset="0"/>
              <a:cs typeface="Calibri" panose="020F0502020204030204" pitchFamily="34" charset="0"/>
            </a:rPr>
            <a:t>. </a:t>
          </a:r>
        </a:p>
        <a:p>
          <a:pPr marL="342900" lvl="2" indent="-171450" algn="l" defTabSz="755650">
            <a:lnSpc>
              <a:spcPct val="90000"/>
            </a:lnSpc>
            <a:spcBef>
              <a:spcPct val="0"/>
            </a:spcBef>
            <a:spcAft>
              <a:spcPct val="15000"/>
            </a:spcAft>
            <a:buChar char="•"/>
          </a:pPr>
          <a:r>
            <a:rPr lang="en-US" sz="1700" kern="1200" dirty="0">
              <a:latin typeface="Calibri" panose="020F0502020204030204" pitchFamily="34" charset="0"/>
              <a:cs typeface="Calibri" panose="020F0502020204030204" pitchFamily="34" charset="0"/>
            </a:rPr>
            <a:t>May include projections derived from historical data.</a:t>
          </a:r>
        </a:p>
        <a:p>
          <a:pPr marL="171450" lvl="1" indent="-171450" algn="l" defTabSz="755650">
            <a:lnSpc>
              <a:spcPct val="90000"/>
            </a:lnSpc>
            <a:spcBef>
              <a:spcPct val="0"/>
            </a:spcBef>
            <a:spcAft>
              <a:spcPct val="15000"/>
            </a:spcAft>
            <a:buChar char="•"/>
          </a:pPr>
          <a:r>
            <a:rPr lang="en-US" sz="1700" kern="1200" dirty="0">
              <a:latin typeface="Calibri" panose="020F0502020204030204" pitchFamily="34" charset="0"/>
              <a:cs typeface="Calibri" panose="020F0502020204030204" pitchFamily="34" charset="0"/>
            </a:rPr>
            <a:t>The United States Department of Education requires each LEA to submit figures separated between elementary and secondary education levels.</a:t>
          </a:r>
        </a:p>
        <a:p>
          <a:pPr marL="171450" lvl="1" indent="-171450" algn="l" defTabSz="755650">
            <a:lnSpc>
              <a:spcPct val="90000"/>
            </a:lnSpc>
            <a:spcBef>
              <a:spcPct val="0"/>
            </a:spcBef>
            <a:spcAft>
              <a:spcPct val="15000"/>
            </a:spcAft>
            <a:buChar char="•"/>
          </a:pPr>
          <a:r>
            <a:rPr lang="en-US" sz="1700" kern="1200" dirty="0">
              <a:latin typeface="Calibri" panose="020F0502020204030204" pitchFamily="34" charset="0"/>
              <a:cs typeface="Calibri" panose="020F0502020204030204" pitchFamily="34" charset="0"/>
            </a:rPr>
            <a:t>This calculation is to establish eligibility for IDEA B funds by assuring LEAs have estimate of costs from state and local funds.</a:t>
          </a:r>
        </a:p>
      </dsp:txBody>
      <dsp:txXfrm>
        <a:off x="71648" y="109212"/>
        <a:ext cx="4969929" cy="2981957"/>
      </dsp:txXfrm>
    </dsp:sp>
    <dsp:sp modelId="{E7C7B415-5DD5-466D-9450-87E4295C53AC}">
      <dsp:nvSpPr>
        <dsp:cNvPr id="0" name=""/>
        <dsp:cNvSpPr/>
      </dsp:nvSpPr>
      <dsp:spPr>
        <a:xfrm>
          <a:off x="5376252" y="600520"/>
          <a:ext cx="4969929" cy="2981957"/>
        </a:xfrm>
        <a:prstGeom prst="rect">
          <a:avLst/>
        </a:prstGeom>
        <a:solidFill>
          <a:schemeClr val="accent5">
            <a:hueOff val="-11318080"/>
            <a:satOff val="-32569"/>
            <a:lumOff val="-141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latin typeface="Calibri" panose="020F0502020204030204" pitchFamily="34" charset="0"/>
              <a:cs typeface="Calibri" panose="020F0502020204030204" pitchFamily="34" charset="0"/>
            </a:rPr>
            <a:t>Excess Cost Compliance Submission (Fall):</a:t>
          </a:r>
        </a:p>
        <a:p>
          <a:pPr marL="171450" lvl="1" indent="-171450" algn="l" defTabSz="755650">
            <a:lnSpc>
              <a:spcPct val="90000"/>
            </a:lnSpc>
            <a:spcBef>
              <a:spcPct val="0"/>
            </a:spcBef>
            <a:spcAft>
              <a:spcPct val="15000"/>
            </a:spcAft>
            <a:buChar char="•"/>
          </a:pPr>
          <a:r>
            <a:rPr lang="en-US" sz="1700" kern="1200" dirty="0">
              <a:latin typeface="Calibri" panose="020F0502020204030204" pitchFamily="34" charset="0"/>
              <a:cs typeface="Calibri" panose="020F0502020204030204" pitchFamily="34" charset="0"/>
            </a:rPr>
            <a:t>These figures are based on the </a:t>
          </a:r>
          <a:r>
            <a:rPr lang="en-US" sz="1700" b="1" i="1" u="sng" kern="1200" dirty="0">
              <a:latin typeface="Calibri" panose="020F0502020204030204" pitchFamily="34" charset="0"/>
              <a:cs typeface="Calibri" panose="020F0502020204030204" pitchFamily="34" charset="0"/>
            </a:rPr>
            <a:t>actual expenditures </a:t>
          </a:r>
          <a:r>
            <a:rPr lang="en-US" sz="1700" kern="1200" dirty="0">
              <a:latin typeface="Calibri" panose="020F0502020204030204" pitchFamily="34" charset="0"/>
              <a:cs typeface="Calibri" panose="020F0502020204030204" pitchFamily="34" charset="0"/>
            </a:rPr>
            <a:t>finalized from the prior fiscal year.</a:t>
          </a:r>
        </a:p>
        <a:p>
          <a:pPr marL="171450" lvl="1" indent="-171450" algn="l" defTabSz="755650">
            <a:lnSpc>
              <a:spcPct val="90000"/>
            </a:lnSpc>
            <a:spcBef>
              <a:spcPct val="0"/>
            </a:spcBef>
            <a:spcAft>
              <a:spcPct val="15000"/>
            </a:spcAft>
            <a:buChar char="•"/>
          </a:pPr>
          <a:r>
            <a:rPr lang="en-US" sz="1700" kern="1200" dirty="0">
              <a:latin typeface="Calibri" panose="020F0502020204030204" pitchFamily="34" charset="0"/>
              <a:cs typeface="Calibri" panose="020F0502020204030204" pitchFamily="34" charset="0"/>
            </a:rPr>
            <a:t>The United States Department of Education requires each LEA to submit figures separated between elementary and secondary education levels.</a:t>
          </a:r>
        </a:p>
      </dsp:txBody>
      <dsp:txXfrm>
        <a:off x="5376252" y="600520"/>
        <a:ext cx="4969929" cy="2981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E3379C-DFBD-46A9-94BA-8078A3B6C72E}">
      <dsp:nvSpPr>
        <dsp:cNvPr id="0" name=""/>
        <dsp:cNvSpPr/>
      </dsp:nvSpPr>
      <dsp:spPr>
        <a:xfrm rot="5400000">
          <a:off x="304783" y="2055283"/>
          <a:ext cx="1140019" cy="129787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90DA5F-95F1-44C9-AC8B-359B29CB1441}">
      <dsp:nvSpPr>
        <dsp:cNvPr id="0" name=""/>
        <dsp:cNvSpPr/>
      </dsp:nvSpPr>
      <dsp:spPr>
        <a:xfrm>
          <a:off x="2747" y="791548"/>
          <a:ext cx="1919122" cy="1343323"/>
        </a:xfrm>
        <a:prstGeom prst="roundRect">
          <a:avLst>
            <a:gd name="adj" fmla="val 1667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Phase 1</a:t>
          </a:r>
        </a:p>
      </dsp:txBody>
      <dsp:txXfrm>
        <a:off x="68334" y="857135"/>
        <a:ext cx="1787948" cy="1212149"/>
      </dsp:txXfrm>
    </dsp:sp>
    <dsp:sp modelId="{909DA989-3B1D-4093-A03A-B1F1A09F5E0C}">
      <dsp:nvSpPr>
        <dsp:cNvPr id="0" name=""/>
        <dsp:cNvSpPr/>
      </dsp:nvSpPr>
      <dsp:spPr>
        <a:xfrm>
          <a:off x="1921869" y="919665"/>
          <a:ext cx="1395786" cy="1085733"/>
        </a:xfrm>
        <a:prstGeom prst="rect">
          <a:avLst/>
        </a:prstGeom>
        <a:noFill/>
        <a:ln>
          <a:noFill/>
        </a:ln>
        <a:effectLst/>
      </dsp:spPr>
      <dsp:style>
        <a:lnRef idx="0">
          <a:scrgbClr r="0" g="0" b="0"/>
        </a:lnRef>
        <a:fillRef idx="0">
          <a:scrgbClr r="0" g="0" b="0"/>
        </a:fillRef>
        <a:effectRef idx="0">
          <a:scrgbClr r="0" g="0" b="0"/>
        </a:effectRef>
        <a:fontRef idx="minor"/>
      </dsp:style>
    </dsp:sp>
    <dsp:sp modelId="{31F3BE97-58EC-4DDB-95D5-5C9C2EA88C43}">
      <dsp:nvSpPr>
        <dsp:cNvPr id="0" name=""/>
        <dsp:cNvSpPr/>
      </dsp:nvSpPr>
      <dsp:spPr>
        <a:xfrm rot="5400000">
          <a:off x="1895939" y="3564278"/>
          <a:ext cx="1140019" cy="1297872"/>
        </a:xfrm>
        <a:prstGeom prst="bentUpArrow">
          <a:avLst>
            <a:gd name="adj1" fmla="val 32840"/>
            <a:gd name="adj2" fmla="val 25000"/>
            <a:gd name="adj3" fmla="val 35780"/>
          </a:avLst>
        </a:prstGeom>
        <a:solidFill>
          <a:schemeClr val="accent1">
            <a:tint val="50000"/>
            <a:hueOff val="-5834"/>
            <a:satOff val="682"/>
            <a:lumOff val="-22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BC99F7-257A-44ED-A196-E678F52270C6}">
      <dsp:nvSpPr>
        <dsp:cNvPr id="0" name=""/>
        <dsp:cNvSpPr/>
      </dsp:nvSpPr>
      <dsp:spPr>
        <a:xfrm>
          <a:off x="1593903" y="2300543"/>
          <a:ext cx="1919122" cy="1343323"/>
        </a:xfrm>
        <a:prstGeom prst="roundRect">
          <a:avLst>
            <a:gd name="adj" fmla="val 16670"/>
          </a:avLst>
        </a:prstGeom>
        <a:solidFill>
          <a:schemeClr val="accent1">
            <a:shade val="50000"/>
            <a:hueOff val="87775"/>
            <a:satOff val="-23498"/>
            <a:lumOff val="318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Phase 2</a:t>
          </a:r>
        </a:p>
      </dsp:txBody>
      <dsp:txXfrm>
        <a:off x="1659490" y="2366130"/>
        <a:ext cx="1787948" cy="1212149"/>
      </dsp:txXfrm>
    </dsp:sp>
    <dsp:sp modelId="{783F80CD-0ACC-4D52-B462-B7207D51AEAC}">
      <dsp:nvSpPr>
        <dsp:cNvPr id="0" name=""/>
        <dsp:cNvSpPr/>
      </dsp:nvSpPr>
      <dsp:spPr>
        <a:xfrm>
          <a:off x="3513025" y="2428660"/>
          <a:ext cx="1395786" cy="1085733"/>
        </a:xfrm>
        <a:prstGeom prst="rect">
          <a:avLst/>
        </a:prstGeom>
        <a:noFill/>
        <a:ln>
          <a:noFill/>
        </a:ln>
        <a:effectLst/>
      </dsp:spPr>
      <dsp:style>
        <a:lnRef idx="0">
          <a:scrgbClr r="0" g="0" b="0"/>
        </a:lnRef>
        <a:fillRef idx="0">
          <a:scrgbClr r="0" g="0" b="0"/>
        </a:fillRef>
        <a:effectRef idx="0">
          <a:scrgbClr r="0" g="0" b="0"/>
        </a:effectRef>
        <a:fontRef idx="minor"/>
      </dsp:style>
    </dsp:sp>
    <dsp:sp modelId="{2FCC2ACE-C4A3-4E52-9000-2332819D1C4A}">
      <dsp:nvSpPr>
        <dsp:cNvPr id="0" name=""/>
        <dsp:cNvSpPr/>
      </dsp:nvSpPr>
      <dsp:spPr>
        <a:xfrm>
          <a:off x="3185059" y="3809539"/>
          <a:ext cx="1919122" cy="1343323"/>
        </a:xfrm>
        <a:prstGeom prst="roundRect">
          <a:avLst>
            <a:gd name="adj" fmla="val 16670"/>
          </a:avLst>
        </a:prstGeom>
        <a:solidFill>
          <a:schemeClr val="accent1">
            <a:shade val="50000"/>
            <a:hueOff val="87775"/>
            <a:satOff val="-23498"/>
            <a:lumOff val="318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Phase 3</a:t>
          </a:r>
        </a:p>
      </dsp:txBody>
      <dsp:txXfrm>
        <a:off x="3250646" y="3875126"/>
        <a:ext cx="1787948" cy="12121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35561-2475-4249-9821-EF73EC4F778A}">
      <dsp:nvSpPr>
        <dsp:cNvPr id="0" name=""/>
        <dsp:cNvSpPr/>
      </dsp:nvSpPr>
      <dsp:spPr>
        <a:xfrm>
          <a:off x="3624837" y="0"/>
          <a:ext cx="4078080" cy="1728450"/>
        </a:xfrm>
        <a:prstGeom prst="roundRect">
          <a:avLst/>
        </a:prstGeom>
        <a:solidFill>
          <a:schemeClr val="accent1"/>
        </a:solidFill>
        <a:ln w="25400" cap="flat" cmpd="sng" algn="ctr">
          <a:solidFill>
            <a:schemeClr val="accent1">
              <a:shade val="15000"/>
            </a:schemeClr>
          </a:solidFill>
          <a:prstDash val="solid"/>
        </a:ln>
        <a:effectLst/>
      </dsp:spPr>
      <dsp:style>
        <a:lnRef idx="2">
          <a:schemeClr val="accent1">
            <a:shade val="15000"/>
          </a:schemeClr>
        </a:lnRef>
        <a:fillRef idx="1">
          <a:schemeClr val="accent1"/>
        </a:fillRef>
        <a:effectRef idx="0">
          <a:schemeClr val="accent1"/>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24109 allocation required for local charters.</a:t>
          </a:r>
        </a:p>
      </dsp:txBody>
      <dsp:txXfrm>
        <a:off x="3709213" y="84376"/>
        <a:ext cx="3909328" cy="1559698"/>
      </dsp:txXfrm>
    </dsp:sp>
    <dsp:sp modelId="{1356EFB5-B3EE-4606-9DFF-8741F72FDBEF}">
      <dsp:nvSpPr>
        <dsp:cNvPr id="0" name=""/>
        <dsp:cNvSpPr/>
      </dsp:nvSpPr>
      <dsp:spPr>
        <a:xfrm>
          <a:off x="3624756" y="3634982"/>
          <a:ext cx="4078080" cy="1728450"/>
        </a:xfrm>
        <a:prstGeom prst="roundRect">
          <a:avLst/>
        </a:prstGeom>
        <a:solidFill>
          <a:schemeClr val="accent1"/>
        </a:solidFill>
        <a:ln w="25400" cap="flat" cmpd="sng" algn="ctr">
          <a:solidFill>
            <a:schemeClr val="accent1">
              <a:shade val="15000"/>
            </a:schemeClr>
          </a:solidFill>
          <a:prstDash val="solid"/>
        </a:ln>
        <a:effectLst/>
      </dsp:spPr>
      <dsp:style>
        <a:lnRef idx="2">
          <a:schemeClr val="accent1">
            <a:shade val="15000"/>
          </a:schemeClr>
        </a:lnRef>
        <a:fillRef idx="1">
          <a:schemeClr val="accent1"/>
        </a:fillRef>
        <a:effectRef idx="0">
          <a:schemeClr val="accent1"/>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The 40-day count of students, ages 3 to 5 must be entered to determine the amount to be allocated to local charters.</a:t>
          </a:r>
        </a:p>
      </dsp:txBody>
      <dsp:txXfrm>
        <a:off x="3709132" y="3719358"/>
        <a:ext cx="3909328" cy="1559698"/>
      </dsp:txXfrm>
    </dsp:sp>
    <dsp:sp modelId="{070D5ECA-551C-4E70-AD43-0AA3ADAA11EC}">
      <dsp:nvSpPr>
        <dsp:cNvPr id="0" name=""/>
        <dsp:cNvSpPr/>
      </dsp:nvSpPr>
      <dsp:spPr>
        <a:xfrm>
          <a:off x="3624756" y="1838181"/>
          <a:ext cx="4078080" cy="1728450"/>
        </a:xfrm>
        <a:prstGeom prst="roundRect">
          <a:avLst/>
        </a:prstGeom>
        <a:solidFill>
          <a:schemeClr val="accent1"/>
        </a:solidFill>
        <a:ln w="25400" cap="flat" cmpd="sng" algn="ctr">
          <a:solidFill>
            <a:schemeClr val="accent1">
              <a:shade val="15000"/>
            </a:schemeClr>
          </a:solidFill>
          <a:prstDash val="solid"/>
        </a:ln>
        <a:effectLst/>
      </dsp:spPr>
      <dsp:style>
        <a:lnRef idx="2">
          <a:schemeClr val="accent1">
            <a:shade val="15000"/>
          </a:schemeClr>
        </a:lnRef>
        <a:fillRef idx="1">
          <a:schemeClr val="accent1"/>
        </a:fillRef>
        <a:effectRef idx="0">
          <a:schemeClr val="accent1"/>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LEAs and Local Charters that serve students with disabilities between the ages of 3 to 5 are eligible for 24109 funds.</a:t>
          </a:r>
        </a:p>
      </dsp:txBody>
      <dsp:txXfrm>
        <a:off x="3709132" y="1922557"/>
        <a:ext cx="3909328" cy="15596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35561-2475-4249-9821-EF73EC4F778A}">
      <dsp:nvSpPr>
        <dsp:cNvPr id="0" name=""/>
        <dsp:cNvSpPr/>
      </dsp:nvSpPr>
      <dsp:spPr>
        <a:xfrm>
          <a:off x="7249920" y="17085"/>
          <a:ext cx="4078080" cy="1728450"/>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24109 allocation required for private schools.</a:t>
          </a:r>
        </a:p>
      </dsp:txBody>
      <dsp:txXfrm>
        <a:off x="7334296" y="101461"/>
        <a:ext cx="3909328" cy="1559698"/>
      </dsp:txXfrm>
    </dsp:sp>
    <dsp:sp modelId="{1356EFB5-B3EE-4606-9DFF-8741F72FDBEF}">
      <dsp:nvSpPr>
        <dsp:cNvPr id="0" name=""/>
        <dsp:cNvSpPr/>
      </dsp:nvSpPr>
      <dsp:spPr>
        <a:xfrm>
          <a:off x="7249920" y="3634982"/>
          <a:ext cx="4078080" cy="1728450"/>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Private School Consultation must be submitted in the IDEA B Uploads Section</a:t>
          </a:r>
        </a:p>
      </dsp:txBody>
      <dsp:txXfrm>
        <a:off x="7334296" y="3719358"/>
        <a:ext cx="3909328" cy="1559698"/>
      </dsp:txXfrm>
    </dsp:sp>
    <dsp:sp modelId="{070D5ECA-551C-4E70-AD43-0AA3ADAA11EC}">
      <dsp:nvSpPr>
        <dsp:cNvPr id="0" name=""/>
        <dsp:cNvSpPr/>
      </dsp:nvSpPr>
      <dsp:spPr>
        <a:xfrm>
          <a:off x="7249920" y="1796525"/>
          <a:ext cx="4078080" cy="1728450"/>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Private schools serving students with disabilities between the ages of 3 to 5 are eligible for 24109 funds.</a:t>
          </a:r>
        </a:p>
      </dsp:txBody>
      <dsp:txXfrm>
        <a:off x="7334296" y="1880901"/>
        <a:ext cx="3909328" cy="15596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E3379C-DFBD-46A9-94BA-8078A3B6C72E}">
      <dsp:nvSpPr>
        <dsp:cNvPr id="0" name=""/>
        <dsp:cNvSpPr/>
      </dsp:nvSpPr>
      <dsp:spPr>
        <a:xfrm rot="5400000">
          <a:off x="304783" y="2174036"/>
          <a:ext cx="1140019" cy="129787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90DA5F-95F1-44C9-AC8B-359B29CB1441}">
      <dsp:nvSpPr>
        <dsp:cNvPr id="0" name=""/>
        <dsp:cNvSpPr/>
      </dsp:nvSpPr>
      <dsp:spPr>
        <a:xfrm>
          <a:off x="2747" y="910302"/>
          <a:ext cx="1919122" cy="1343323"/>
        </a:xfrm>
        <a:prstGeom prst="roundRect">
          <a:avLst>
            <a:gd name="adj" fmla="val 1667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Phase 1</a:t>
          </a:r>
        </a:p>
      </dsp:txBody>
      <dsp:txXfrm>
        <a:off x="68334" y="975889"/>
        <a:ext cx="1787948" cy="1212149"/>
      </dsp:txXfrm>
    </dsp:sp>
    <dsp:sp modelId="{909DA989-3B1D-4093-A03A-B1F1A09F5E0C}">
      <dsp:nvSpPr>
        <dsp:cNvPr id="0" name=""/>
        <dsp:cNvSpPr/>
      </dsp:nvSpPr>
      <dsp:spPr>
        <a:xfrm>
          <a:off x="1921869" y="1038418"/>
          <a:ext cx="1395786" cy="1085733"/>
        </a:xfrm>
        <a:prstGeom prst="rect">
          <a:avLst/>
        </a:prstGeom>
        <a:noFill/>
        <a:ln>
          <a:noFill/>
        </a:ln>
        <a:effectLst/>
      </dsp:spPr>
      <dsp:style>
        <a:lnRef idx="0">
          <a:scrgbClr r="0" g="0" b="0"/>
        </a:lnRef>
        <a:fillRef idx="0">
          <a:scrgbClr r="0" g="0" b="0"/>
        </a:fillRef>
        <a:effectRef idx="0">
          <a:scrgbClr r="0" g="0" b="0"/>
        </a:effectRef>
        <a:fontRef idx="minor"/>
      </dsp:style>
    </dsp:sp>
    <dsp:sp modelId="{31F3BE97-58EC-4DDB-95D5-5C9C2EA88C43}">
      <dsp:nvSpPr>
        <dsp:cNvPr id="0" name=""/>
        <dsp:cNvSpPr/>
      </dsp:nvSpPr>
      <dsp:spPr>
        <a:xfrm rot="5400000">
          <a:off x="1895939" y="3683032"/>
          <a:ext cx="1140019" cy="1297872"/>
        </a:xfrm>
        <a:prstGeom prst="bentUpArrow">
          <a:avLst>
            <a:gd name="adj1" fmla="val 32840"/>
            <a:gd name="adj2" fmla="val 25000"/>
            <a:gd name="adj3" fmla="val 35780"/>
          </a:avLst>
        </a:prstGeom>
        <a:solidFill>
          <a:schemeClr val="accent1">
            <a:tint val="50000"/>
            <a:hueOff val="-5834"/>
            <a:satOff val="682"/>
            <a:lumOff val="-22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BC99F7-257A-44ED-A196-E678F52270C6}">
      <dsp:nvSpPr>
        <dsp:cNvPr id="0" name=""/>
        <dsp:cNvSpPr/>
      </dsp:nvSpPr>
      <dsp:spPr>
        <a:xfrm>
          <a:off x="1593903" y="2419297"/>
          <a:ext cx="1919122" cy="1343323"/>
        </a:xfrm>
        <a:prstGeom prst="roundRect">
          <a:avLst>
            <a:gd name="adj" fmla="val 16670"/>
          </a:avLst>
        </a:prstGeom>
        <a:solidFill>
          <a:schemeClr val="accent1">
            <a:shade val="50000"/>
            <a:hueOff val="87775"/>
            <a:satOff val="-23498"/>
            <a:lumOff val="318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Phase 2</a:t>
          </a:r>
        </a:p>
      </dsp:txBody>
      <dsp:txXfrm>
        <a:off x="1659490" y="2484884"/>
        <a:ext cx="1787948" cy="1212149"/>
      </dsp:txXfrm>
    </dsp:sp>
    <dsp:sp modelId="{783F80CD-0ACC-4D52-B462-B7207D51AEAC}">
      <dsp:nvSpPr>
        <dsp:cNvPr id="0" name=""/>
        <dsp:cNvSpPr/>
      </dsp:nvSpPr>
      <dsp:spPr>
        <a:xfrm>
          <a:off x="3513025" y="2547413"/>
          <a:ext cx="1395786" cy="1085733"/>
        </a:xfrm>
        <a:prstGeom prst="rect">
          <a:avLst/>
        </a:prstGeom>
        <a:noFill/>
        <a:ln>
          <a:noFill/>
        </a:ln>
        <a:effectLst/>
      </dsp:spPr>
      <dsp:style>
        <a:lnRef idx="0">
          <a:scrgbClr r="0" g="0" b="0"/>
        </a:lnRef>
        <a:fillRef idx="0">
          <a:scrgbClr r="0" g="0" b="0"/>
        </a:fillRef>
        <a:effectRef idx="0">
          <a:scrgbClr r="0" g="0" b="0"/>
        </a:effectRef>
        <a:fontRef idx="minor"/>
      </dsp:style>
    </dsp:sp>
    <dsp:sp modelId="{2FCC2ACE-C4A3-4E52-9000-2332819D1C4A}">
      <dsp:nvSpPr>
        <dsp:cNvPr id="0" name=""/>
        <dsp:cNvSpPr/>
      </dsp:nvSpPr>
      <dsp:spPr>
        <a:xfrm>
          <a:off x="3185059" y="3928292"/>
          <a:ext cx="1919122" cy="1343323"/>
        </a:xfrm>
        <a:prstGeom prst="roundRect">
          <a:avLst>
            <a:gd name="adj" fmla="val 16670"/>
          </a:avLst>
        </a:prstGeom>
        <a:solidFill>
          <a:schemeClr val="accent1">
            <a:shade val="50000"/>
            <a:hueOff val="87775"/>
            <a:satOff val="-23498"/>
            <a:lumOff val="318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Phase 3</a:t>
          </a:r>
        </a:p>
      </dsp:txBody>
      <dsp:txXfrm>
        <a:off x="3250646" y="3993879"/>
        <a:ext cx="1787948" cy="121214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7072"/>
          </a:xfrm>
          <a:prstGeom prst="rect">
            <a:avLst/>
          </a:prstGeom>
          <a:noFill/>
          <a:ln>
            <a:noFill/>
          </a:ln>
        </p:spPr>
        <p:txBody>
          <a:bodyPr spcFirstLastPara="1" wrap="square" lIns="93300" tIns="46650" rIns="93300" bIns="466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4" name="Google Shape;4;n"/>
          <p:cNvSpPr txBox="1">
            <a:spLocks noGrp="1"/>
          </p:cNvSpPr>
          <p:nvPr>
            <p:ph type="dt" idx="10"/>
          </p:nvPr>
        </p:nvSpPr>
        <p:spPr>
          <a:xfrm>
            <a:off x="3978132" y="0"/>
            <a:ext cx="3043343" cy="467072"/>
          </a:xfrm>
          <a:prstGeom prst="rect">
            <a:avLst/>
          </a:prstGeom>
          <a:noFill/>
          <a:ln>
            <a:noFill/>
          </a:ln>
        </p:spPr>
        <p:txBody>
          <a:bodyPr spcFirstLastPara="1" wrap="square" lIns="93300" tIns="46650" rIns="93300" bIns="466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5" name="Google Shape;5;n"/>
          <p:cNvSpPr>
            <a:spLocks noGrp="1" noRot="1" noChangeAspect="1"/>
          </p:cNvSpPr>
          <p:nvPr>
            <p:ph type="sldImg" idx="3"/>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9pPr>
          </a:lstStyle>
          <a:p>
            <a:endParaRPr/>
          </a:p>
        </p:txBody>
      </p:sp>
      <p:sp>
        <p:nvSpPr>
          <p:cNvPr id="7" name="Google Shape;7;n"/>
          <p:cNvSpPr txBox="1">
            <a:spLocks noGrp="1"/>
          </p:cNvSpPr>
          <p:nvPr>
            <p:ph type="ftr" idx="11"/>
          </p:nvPr>
        </p:nvSpPr>
        <p:spPr>
          <a:xfrm>
            <a:off x="0" y="8842030"/>
            <a:ext cx="3043343" cy="467071"/>
          </a:xfrm>
          <a:prstGeom prst="rect">
            <a:avLst/>
          </a:prstGeom>
          <a:noFill/>
          <a:ln>
            <a:noFill/>
          </a:ln>
        </p:spPr>
        <p:txBody>
          <a:bodyPr spcFirstLastPara="1" wrap="square" lIns="93300" tIns="46650" rIns="93300" bIns="466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8" name="Google Shape;8;n"/>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Book Antiqua"/>
                <a:ea typeface="Book Antiqua"/>
                <a:cs typeface="Book Antiqua"/>
                <a:sym typeface="Book Antiqua"/>
              </a:rPr>
              <a:t>‹#›</a:t>
            </a:fld>
            <a:endParaRPr sz="1200" b="0" i="0" u="none" strike="noStrike" cap="none">
              <a:solidFill>
                <a:schemeClr val="dk1"/>
              </a:solidFill>
              <a:latin typeface="Book Antiqua"/>
              <a:ea typeface="Book Antiqua"/>
              <a:cs typeface="Book Antiqua"/>
              <a:sym typeface="Book Antiqua"/>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1: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i="1">
                <a:latin typeface="Arial"/>
                <a:ea typeface="Arial"/>
                <a:cs typeface="Arial"/>
                <a:sym typeface="Arial"/>
              </a:rPr>
              <a:t>To change the  image on this slide, select the picture and delete it. Then click the Pictures icon in the placeholder to insert your own image.</a:t>
            </a:r>
            <a:endParaRPr/>
          </a:p>
          <a:p>
            <a:pPr marL="0" lvl="0" indent="0" algn="l" rtl="0">
              <a:lnSpc>
                <a:spcPct val="100000"/>
              </a:lnSpc>
              <a:spcBef>
                <a:spcPts val="0"/>
              </a:spcBef>
              <a:spcAft>
                <a:spcPts val="0"/>
              </a:spcAft>
              <a:buSzPts val="1400"/>
              <a:buNone/>
            </a:pPr>
            <a:endParaRPr/>
          </a:p>
        </p:txBody>
      </p:sp>
      <p:sp>
        <p:nvSpPr>
          <p:cNvPr id="105" name="Google Shape;105;p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121" name="Google Shape;121;p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130" name="Google Shape;130;p4: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5: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139" name="Google Shape;139;p5: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0: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1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with Picture">
  <p:cSld name="Title Slide with Picture">
    <p:spTree>
      <p:nvGrpSpPr>
        <p:cNvPr id="1" name="Shape 18"/>
        <p:cNvGrpSpPr/>
        <p:nvPr/>
      </p:nvGrpSpPr>
      <p:grpSpPr>
        <a:xfrm>
          <a:off x="0" y="0"/>
          <a:ext cx="0" cy="0"/>
          <a:chOff x="0" y="0"/>
          <a:chExt cx="0" cy="0"/>
        </a:xfrm>
      </p:grpSpPr>
      <p:sp>
        <p:nvSpPr>
          <p:cNvPr id="19" name="Google Shape;19;p29"/>
          <p:cNvSpPr/>
          <p:nvPr/>
        </p:nvSpPr>
        <p:spPr>
          <a:xfrm>
            <a:off x="6540504" y="0"/>
            <a:ext cx="5651496" cy="6858000"/>
          </a:xfrm>
          <a:custGeom>
            <a:avLst/>
            <a:gdLst/>
            <a:ahLst/>
            <a:cxnLst/>
            <a:rect l="l" t="t" r="r" b="b"/>
            <a:pathLst>
              <a:path w="4238622" h="6858000" extrusionOk="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rgbClr val="3A3D4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20" name="Google Shape;20;p29"/>
          <p:cNvSpPr/>
          <p:nvPr/>
        </p:nvSpPr>
        <p:spPr>
          <a:xfrm>
            <a:off x="6256868" y="0"/>
            <a:ext cx="1672169" cy="6858000"/>
          </a:xfrm>
          <a:custGeom>
            <a:avLst/>
            <a:gdLst/>
            <a:ahLst/>
            <a:cxnLst/>
            <a:rect l="l" t="t" r="r" b="b"/>
            <a:pathLst>
              <a:path w="1254127" h="6858000" extrusionOk="0">
                <a:moveTo>
                  <a:pt x="0" y="0"/>
                </a:moveTo>
                <a:lnTo>
                  <a:pt x="365127" y="0"/>
                </a:lnTo>
                <a:lnTo>
                  <a:pt x="1254127" y="4337050"/>
                </a:lnTo>
                <a:lnTo>
                  <a:pt x="619127" y="6858000"/>
                </a:lnTo>
                <a:lnTo>
                  <a:pt x="257175" y="6858000"/>
                </a:lnTo>
                <a:lnTo>
                  <a:pt x="892175" y="4337050"/>
                </a:lnTo>
                <a:close/>
              </a:path>
            </a:pathLst>
          </a:custGeom>
          <a:solidFill>
            <a:srgbClr val="FF914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21" name="Google Shape;21;p29"/>
          <p:cNvSpPr/>
          <p:nvPr/>
        </p:nvSpPr>
        <p:spPr>
          <a:xfrm>
            <a:off x="5979587" y="0"/>
            <a:ext cx="1528232" cy="6858000"/>
          </a:xfrm>
          <a:custGeom>
            <a:avLst/>
            <a:gdLst/>
            <a:ahLst/>
            <a:cxnLst/>
            <a:rect l="l" t="t" r="r" b="b"/>
            <a:pathLst>
              <a:path w="1146174" h="6858000" extrusionOk="0">
                <a:moveTo>
                  <a:pt x="0" y="0"/>
                </a:moveTo>
                <a:lnTo>
                  <a:pt x="253999" y="0"/>
                </a:lnTo>
                <a:lnTo>
                  <a:pt x="1146174" y="4337050"/>
                </a:lnTo>
                <a:lnTo>
                  <a:pt x="511174" y="6858000"/>
                </a:lnTo>
                <a:lnTo>
                  <a:pt x="254000" y="6858000"/>
                </a:lnTo>
                <a:lnTo>
                  <a:pt x="892175" y="4337050"/>
                </a:lnTo>
                <a:close/>
              </a:path>
            </a:pathLst>
          </a:custGeom>
          <a:solidFill>
            <a:srgbClr val="048A8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22" name="Google Shape;22;p29"/>
          <p:cNvSpPr txBox="1">
            <a:spLocks noGrp="1"/>
          </p:cNvSpPr>
          <p:nvPr>
            <p:ph type="ctrTitle"/>
          </p:nvPr>
        </p:nvSpPr>
        <p:spPr>
          <a:xfrm>
            <a:off x="1295401" y="1873584"/>
            <a:ext cx="5120640" cy="25603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A3D4B"/>
              </a:buClr>
              <a:buSzPts val="4000"/>
              <a:buFont typeface="Calibri"/>
              <a:buNone/>
              <a:defRPr sz="4000">
                <a:solidFill>
                  <a:srgbClr val="3A3D4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9" descr="An empty placeholder to add an image. Click on the placeholder and select the image that you wish to add"/>
          <p:cNvSpPr>
            <a:spLocks noGrp="1"/>
          </p:cNvSpPr>
          <p:nvPr>
            <p:ph type="pic" idx="2"/>
          </p:nvPr>
        </p:nvSpPr>
        <p:spPr>
          <a:xfrm>
            <a:off x="6743703" y="0"/>
            <a:ext cx="5448297" cy="6858000"/>
          </a:xfrm>
          <a:prstGeom prst="rect">
            <a:avLst/>
          </a:prstGeom>
          <a:noFill/>
          <a:ln>
            <a:noFill/>
          </a:ln>
        </p:spPr>
      </p:sp>
      <p:sp>
        <p:nvSpPr>
          <p:cNvPr id="24" name="Google Shape;24;p29"/>
          <p:cNvSpPr txBox="1">
            <a:spLocks noGrp="1"/>
          </p:cNvSpPr>
          <p:nvPr>
            <p:ph type="subTitle" idx="1"/>
          </p:nvPr>
        </p:nvSpPr>
        <p:spPr>
          <a:xfrm>
            <a:off x="1295401" y="4572000"/>
            <a:ext cx="5120640" cy="16002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800"/>
              </a:spcBef>
              <a:spcAft>
                <a:spcPts val="0"/>
              </a:spcAft>
              <a:buClr>
                <a:srgbClr val="3A3D4B"/>
              </a:buClr>
              <a:buSzPts val="2400"/>
              <a:buNone/>
              <a:defRPr sz="2400"/>
            </a:lvl1pPr>
            <a:lvl2pPr lvl="1" algn="ctr">
              <a:lnSpc>
                <a:spcPct val="90000"/>
              </a:lnSpc>
              <a:spcBef>
                <a:spcPts val="1000"/>
              </a:spcBef>
              <a:spcAft>
                <a:spcPts val="0"/>
              </a:spcAft>
              <a:buSzPts val="2000"/>
              <a:buNone/>
              <a:defRPr sz="2000"/>
            </a:lvl2pPr>
            <a:lvl3pPr lvl="2" algn="ctr">
              <a:lnSpc>
                <a:spcPct val="90000"/>
              </a:lnSpc>
              <a:spcBef>
                <a:spcPts val="800"/>
              </a:spcBef>
              <a:spcAft>
                <a:spcPts val="0"/>
              </a:spcAft>
              <a:buSzPts val="1800"/>
              <a:buNone/>
              <a:defRPr sz="1800"/>
            </a:lvl3pPr>
            <a:lvl4pPr lvl="3" algn="ctr">
              <a:lnSpc>
                <a:spcPct val="90000"/>
              </a:lnSpc>
              <a:spcBef>
                <a:spcPts val="800"/>
              </a:spcBef>
              <a:spcAft>
                <a:spcPts val="0"/>
              </a:spcAft>
              <a:buClr>
                <a:srgbClr val="3A3D4B"/>
              </a:buClr>
              <a:buSzPts val="1600"/>
              <a:buNone/>
              <a:defRPr sz="1600"/>
            </a:lvl4pPr>
            <a:lvl5pPr lvl="4" algn="ctr">
              <a:lnSpc>
                <a:spcPct val="90000"/>
              </a:lnSpc>
              <a:spcBef>
                <a:spcPts val="800"/>
              </a:spcBef>
              <a:spcAft>
                <a:spcPts val="0"/>
              </a:spcAft>
              <a:buClr>
                <a:srgbClr val="3A3D4B"/>
              </a:buClr>
              <a:buSzPts val="1600"/>
              <a:buNone/>
              <a:defRPr sz="1600"/>
            </a:lvl5pPr>
            <a:lvl6pPr lvl="5" algn="ctr">
              <a:lnSpc>
                <a:spcPct val="90000"/>
              </a:lnSpc>
              <a:spcBef>
                <a:spcPts val="800"/>
              </a:spcBef>
              <a:spcAft>
                <a:spcPts val="0"/>
              </a:spcAft>
              <a:buClr>
                <a:schemeClr val="dk1"/>
              </a:buClr>
              <a:buSzPts val="1600"/>
              <a:buNone/>
              <a:defRPr sz="1600"/>
            </a:lvl6pPr>
            <a:lvl7pPr lvl="6" algn="ctr">
              <a:lnSpc>
                <a:spcPct val="90000"/>
              </a:lnSpc>
              <a:spcBef>
                <a:spcPts val="800"/>
              </a:spcBef>
              <a:spcAft>
                <a:spcPts val="0"/>
              </a:spcAft>
              <a:buClr>
                <a:schemeClr val="dk1"/>
              </a:buClr>
              <a:buSzPts val="1600"/>
              <a:buNone/>
              <a:defRPr sz="1600"/>
            </a:lvl7pPr>
            <a:lvl8pPr lvl="7" algn="ctr">
              <a:lnSpc>
                <a:spcPct val="90000"/>
              </a:lnSpc>
              <a:spcBef>
                <a:spcPts val="800"/>
              </a:spcBef>
              <a:spcAft>
                <a:spcPts val="0"/>
              </a:spcAft>
              <a:buClr>
                <a:schemeClr val="dk1"/>
              </a:buClr>
              <a:buSzPts val="1600"/>
              <a:buNone/>
              <a:defRPr sz="1600"/>
            </a:lvl8pPr>
            <a:lvl9pPr lvl="8" algn="ctr">
              <a:lnSpc>
                <a:spcPct val="90000"/>
              </a:lnSpc>
              <a:spcBef>
                <a:spcPts val="8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Pictures with Captions">
  <p:cSld name="Two Pictures with Captions">
    <p:spTree>
      <p:nvGrpSpPr>
        <p:cNvPr id="1" name="Shape 83"/>
        <p:cNvGrpSpPr/>
        <p:nvPr/>
      </p:nvGrpSpPr>
      <p:grpSpPr>
        <a:xfrm>
          <a:off x="0" y="0"/>
          <a:ext cx="0" cy="0"/>
          <a:chOff x="0" y="0"/>
          <a:chExt cx="0" cy="0"/>
        </a:xfrm>
      </p:grpSpPr>
      <p:sp>
        <p:nvSpPr>
          <p:cNvPr id="84" name="Google Shape;84;p39"/>
          <p:cNvSpPr/>
          <p:nvPr/>
        </p:nvSpPr>
        <p:spPr>
          <a:xfrm>
            <a:off x="1295400" y="5257800"/>
            <a:ext cx="4572000" cy="91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ook Antiqua"/>
              <a:ea typeface="Book Antiqua"/>
              <a:cs typeface="Book Antiqua"/>
              <a:sym typeface="Book Antiqua"/>
            </a:endParaRPr>
          </a:p>
        </p:txBody>
      </p:sp>
      <p:sp>
        <p:nvSpPr>
          <p:cNvPr id="85" name="Google Shape;85;p39"/>
          <p:cNvSpPr/>
          <p:nvPr/>
        </p:nvSpPr>
        <p:spPr>
          <a:xfrm>
            <a:off x="6324599" y="5257800"/>
            <a:ext cx="4572000" cy="91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ook Antiqua"/>
              <a:ea typeface="Book Antiqua"/>
              <a:cs typeface="Book Antiqua"/>
              <a:sym typeface="Book Antiqua"/>
            </a:endParaRPr>
          </a:p>
        </p:txBody>
      </p:sp>
      <p:sp>
        <p:nvSpPr>
          <p:cNvPr id="86" name="Google Shape;86;p39"/>
          <p:cNvSpPr/>
          <p:nvPr/>
        </p:nvSpPr>
        <p:spPr>
          <a:xfrm>
            <a:off x="1295400" y="5257800"/>
            <a:ext cx="4572000" cy="5486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ook Antiqua"/>
              <a:ea typeface="Book Antiqua"/>
              <a:cs typeface="Book Antiqua"/>
              <a:sym typeface="Book Antiqua"/>
            </a:endParaRPr>
          </a:p>
        </p:txBody>
      </p:sp>
      <p:sp>
        <p:nvSpPr>
          <p:cNvPr id="87" name="Google Shape;87;p39"/>
          <p:cNvSpPr/>
          <p:nvPr/>
        </p:nvSpPr>
        <p:spPr>
          <a:xfrm>
            <a:off x="6324599" y="5257800"/>
            <a:ext cx="4572000" cy="5486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ook Antiqua"/>
              <a:ea typeface="Book Antiqua"/>
              <a:cs typeface="Book Antiqua"/>
              <a:sym typeface="Book Antiqua"/>
            </a:endParaRPr>
          </a:p>
        </p:txBody>
      </p:sp>
      <p:sp>
        <p:nvSpPr>
          <p:cNvPr id="88" name="Google Shape;88;p39"/>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9" descr="An empty placeholder to add an image. Click on the placeholder and select the image that you wish to add"/>
          <p:cNvSpPr>
            <a:spLocks noGrp="1"/>
          </p:cNvSpPr>
          <p:nvPr>
            <p:ph type="pic" idx="2"/>
          </p:nvPr>
        </p:nvSpPr>
        <p:spPr>
          <a:xfrm>
            <a:off x="1298448" y="1828801"/>
            <a:ext cx="4572000" cy="3428999"/>
          </a:xfrm>
          <a:prstGeom prst="rect">
            <a:avLst/>
          </a:prstGeom>
          <a:noFill/>
          <a:ln>
            <a:noFill/>
          </a:ln>
        </p:spPr>
      </p:sp>
      <p:sp>
        <p:nvSpPr>
          <p:cNvPr id="90" name="Google Shape;90;p39"/>
          <p:cNvSpPr txBox="1">
            <a:spLocks noGrp="1"/>
          </p:cNvSpPr>
          <p:nvPr>
            <p:ph type="body" idx="1"/>
          </p:nvPr>
        </p:nvSpPr>
        <p:spPr>
          <a:xfrm>
            <a:off x="1371273" y="5333098"/>
            <a:ext cx="4420252" cy="83910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chemeClr val="lt1"/>
              </a:buClr>
              <a:buSzPts val="1800"/>
              <a:buNone/>
              <a:defRPr sz="1800">
                <a:solidFill>
                  <a:schemeClr val="lt1"/>
                </a:solidFill>
              </a:defRPr>
            </a:lvl1pPr>
            <a:lvl2pPr marL="914400" lvl="1" indent="-228600" algn="l">
              <a:lnSpc>
                <a:spcPct val="90000"/>
              </a:lnSpc>
              <a:spcBef>
                <a:spcPts val="1000"/>
              </a:spcBef>
              <a:spcAft>
                <a:spcPts val="0"/>
              </a:spcAft>
              <a:buSzPts val="1400"/>
              <a:buNone/>
              <a:defRPr sz="1400"/>
            </a:lvl2pPr>
            <a:lvl3pPr marL="1371600" lvl="2" indent="-228600" algn="l">
              <a:lnSpc>
                <a:spcPct val="90000"/>
              </a:lnSpc>
              <a:spcBef>
                <a:spcPts val="800"/>
              </a:spcBef>
              <a:spcAft>
                <a:spcPts val="0"/>
              </a:spcAft>
              <a:buSzPts val="1200"/>
              <a:buNone/>
              <a:defRPr sz="1200"/>
            </a:lvl3pPr>
            <a:lvl4pPr marL="1828800" lvl="3" indent="-228600" algn="l">
              <a:lnSpc>
                <a:spcPct val="90000"/>
              </a:lnSpc>
              <a:spcBef>
                <a:spcPts val="800"/>
              </a:spcBef>
              <a:spcAft>
                <a:spcPts val="0"/>
              </a:spcAft>
              <a:buClr>
                <a:srgbClr val="3A3D4B"/>
              </a:buClr>
              <a:buSzPts val="1000"/>
              <a:buNone/>
              <a:defRPr sz="1000"/>
            </a:lvl4pPr>
            <a:lvl5pPr marL="2286000" lvl="4" indent="-228600" algn="l">
              <a:lnSpc>
                <a:spcPct val="90000"/>
              </a:lnSpc>
              <a:spcBef>
                <a:spcPts val="800"/>
              </a:spcBef>
              <a:spcAft>
                <a:spcPts val="0"/>
              </a:spcAft>
              <a:buClr>
                <a:srgbClr val="3A3D4B"/>
              </a:buClr>
              <a:buSzPts val="1000"/>
              <a:buNone/>
              <a:defRPr sz="1000"/>
            </a:lvl5pPr>
            <a:lvl6pPr marL="2743200" lvl="5" indent="-228600" algn="l">
              <a:lnSpc>
                <a:spcPct val="90000"/>
              </a:lnSpc>
              <a:spcBef>
                <a:spcPts val="800"/>
              </a:spcBef>
              <a:spcAft>
                <a:spcPts val="0"/>
              </a:spcAft>
              <a:buClr>
                <a:schemeClr val="dk1"/>
              </a:buClr>
              <a:buSzPts val="1000"/>
              <a:buNone/>
              <a:defRPr sz="1000"/>
            </a:lvl6pPr>
            <a:lvl7pPr marL="3200400" lvl="6" indent="-228600" algn="l">
              <a:lnSpc>
                <a:spcPct val="90000"/>
              </a:lnSpc>
              <a:spcBef>
                <a:spcPts val="800"/>
              </a:spcBef>
              <a:spcAft>
                <a:spcPts val="0"/>
              </a:spcAft>
              <a:buClr>
                <a:schemeClr val="dk1"/>
              </a:buClr>
              <a:buSzPts val="1000"/>
              <a:buNone/>
              <a:defRPr sz="1000"/>
            </a:lvl7pPr>
            <a:lvl8pPr marL="3657600" lvl="7" indent="-228600" algn="l">
              <a:lnSpc>
                <a:spcPct val="90000"/>
              </a:lnSpc>
              <a:spcBef>
                <a:spcPts val="800"/>
              </a:spcBef>
              <a:spcAft>
                <a:spcPts val="0"/>
              </a:spcAft>
              <a:buClr>
                <a:schemeClr val="dk1"/>
              </a:buClr>
              <a:buSzPts val="1000"/>
              <a:buNone/>
              <a:defRPr sz="1000"/>
            </a:lvl8pPr>
            <a:lvl9pPr marL="4114800" lvl="8" indent="-228600" algn="l">
              <a:lnSpc>
                <a:spcPct val="90000"/>
              </a:lnSpc>
              <a:spcBef>
                <a:spcPts val="800"/>
              </a:spcBef>
              <a:spcAft>
                <a:spcPts val="0"/>
              </a:spcAft>
              <a:buClr>
                <a:schemeClr val="dk1"/>
              </a:buClr>
              <a:buSzPts val="1000"/>
              <a:buNone/>
              <a:defRPr sz="1000"/>
            </a:lvl9pPr>
          </a:lstStyle>
          <a:p>
            <a:endParaRPr/>
          </a:p>
        </p:txBody>
      </p:sp>
      <p:sp>
        <p:nvSpPr>
          <p:cNvPr id="91" name="Google Shape;91;p39" descr="An empty placeholder to add an image. Click on the placeholder and select the image that you wish to add"/>
          <p:cNvSpPr>
            <a:spLocks noGrp="1"/>
          </p:cNvSpPr>
          <p:nvPr>
            <p:ph type="pic" idx="3"/>
          </p:nvPr>
        </p:nvSpPr>
        <p:spPr>
          <a:xfrm>
            <a:off x="6324600" y="1828801"/>
            <a:ext cx="4572000" cy="3428999"/>
          </a:xfrm>
          <a:prstGeom prst="rect">
            <a:avLst/>
          </a:prstGeom>
          <a:noFill/>
          <a:ln>
            <a:noFill/>
          </a:ln>
        </p:spPr>
      </p:sp>
      <p:sp>
        <p:nvSpPr>
          <p:cNvPr id="92" name="Google Shape;92;p39"/>
          <p:cNvSpPr txBox="1">
            <a:spLocks noGrp="1"/>
          </p:cNvSpPr>
          <p:nvPr>
            <p:ph type="body" idx="4"/>
          </p:nvPr>
        </p:nvSpPr>
        <p:spPr>
          <a:xfrm>
            <a:off x="6412954" y="5333098"/>
            <a:ext cx="4420252" cy="83910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chemeClr val="lt1"/>
              </a:buClr>
              <a:buSzPts val="1800"/>
              <a:buNone/>
              <a:defRPr sz="1800">
                <a:solidFill>
                  <a:schemeClr val="lt1"/>
                </a:solidFill>
              </a:defRPr>
            </a:lvl1pPr>
            <a:lvl2pPr marL="914400" lvl="1" indent="-228600" algn="l">
              <a:lnSpc>
                <a:spcPct val="90000"/>
              </a:lnSpc>
              <a:spcBef>
                <a:spcPts val="1000"/>
              </a:spcBef>
              <a:spcAft>
                <a:spcPts val="0"/>
              </a:spcAft>
              <a:buSzPts val="1400"/>
              <a:buNone/>
              <a:defRPr sz="1400"/>
            </a:lvl2pPr>
            <a:lvl3pPr marL="1371600" lvl="2" indent="-228600" algn="l">
              <a:lnSpc>
                <a:spcPct val="90000"/>
              </a:lnSpc>
              <a:spcBef>
                <a:spcPts val="800"/>
              </a:spcBef>
              <a:spcAft>
                <a:spcPts val="0"/>
              </a:spcAft>
              <a:buSzPts val="1200"/>
              <a:buNone/>
              <a:defRPr sz="1200"/>
            </a:lvl3pPr>
            <a:lvl4pPr marL="1828800" lvl="3" indent="-228600" algn="l">
              <a:lnSpc>
                <a:spcPct val="90000"/>
              </a:lnSpc>
              <a:spcBef>
                <a:spcPts val="800"/>
              </a:spcBef>
              <a:spcAft>
                <a:spcPts val="0"/>
              </a:spcAft>
              <a:buClr>
                <a:srgbClr val="3A3D4B"/>
              </a:buClr>
              <a:buSzPts val="1000"/>
              <a:buNone/>
              <a:defRPr sz="1000"/>
            </a:lvl4pPr>
            <a:lvl5pPr marL="2286000" lvl="4" indent="-228600" algn="l">
              <a:lnSpc>
                <a:spcPct val="90000"/>
              </a:lnSpc>
              <a:spcBef>
                <a:spcPts val="800"/>
              </a:spcBef>
              <a:spcAft>
                <a:spcPts val="0"/>
              </a:spcAft>
              <a:buClr>
                <a:srgbClr val="3A3D4B"/>
              </a:buClr>
              <a:buSzPts val="1000"/>
              <a:buNone/>
              <a:defRPr sz="1000"/>
            </a:lvl5pPr>
            <a:lvl6pPr marL="2743200" lvl="5" indent="-228600" algn="l">
              <a:lnSpc>
                <a:spcPct val="90000"/>
              </a:lnSpc>
              <a:spcBef>
                <a:spcPts val="800"/>
              </a:spcBef>
              <a:spcAft>
                <a:spcPts val="0"/>
              </a:spcAft>
              <a:buClr>
                <a:schemeClr val="dk1"/>
              </a:buClr>
              <a:buSzPts val="1000"/>
              <a:buNone/>
              <a:defRPr sz="1000"/>
            </a:lvl6pPr>
            <a:lvl7pPr marL="3200400" lvl="6" indent="-228600" algn="l">
              <a:lnSpc>
                <a:spcPct val="90000"/>
              </a:lnSpc>
              <a:spcBef>
                <a:spcPts val="800"/>
              </a:spcBef>
              <a:spcAft>
                <a:spcPts val="0"/>
              </a:spcAft>
              <a:buClr>
                <a:schemeClr val="dk1"/>
              </a:buClr>
              <a:buSzPts val="1000"/>
              <a:buNone/>
              <a:defRPr sz="1000"/>
            </a:lvl7pPr>
            <a:lvl8pPr marL="3657600" lvl="7" indent="-228600" algn="l">
              <a:lnSpc>
                <a:spcPct val="90000"/>
              </a:lnSpc>
              <a:spcBef>
                <a:spcPts val="800"/>
              </a:spcBef>
              <a:spcAft>
                <a:spcPts val="0"/>
              </a:spcAft>
              <a:buClr>
                <a:schemeClr val="dk1"/>
              </a:buClr>
              <a:buSzPts val="1000"/>
              <a:buNone/>
              <a:defRPr sz="1000"/>
            </a:lvl8pPr>
            <a:lvl9pPr marL="4114800" lvl="8" indent="-228600" algn="l">
              <a:lnSpc>
                <a:spcPct val="90000"/>
              </a:lnSpc>
              <a:spcBef>
                <a:spcPts val="800"/>
              </a:spcBef>
              <a:spcAft>
                <a:spcPts val="0"/>
              </a:spcAft>
              <a:buClr>
                <a:schemeClr val="dk1"/>
              </a:buClr>
              <a:buSzPts val="1000"/>
              <a:buNone/>
              <a:defRPr sz="1000"/>
            </a:lvl9pPr>
          </a:lstStyle>
          <a:p>
            <a:endParaRPr/>
          </a:p>
        </p:txBody>
      </p:sp>
      <p:sp>
        <p:nvSpPr>
          <p:cNvPr id="93" name="Google Shape;93;p39"/>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39"/>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39"/>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6"/>
        <p:cNvGrpSpPr/>
        <p:nvPr/>
      </p:nvGrpSpPr>
      <p:grpSpPr>
        <a:xfrm>
          <a:off x="0" y="0"/>
          <a:ext cx="0" cy="0"/>
          <a:chOff x="0" y="0"/>
          <a:chExt cx="0" cy="0"/>
        </a:xfrm>
      </p:grpSpPr>
      <p:sp>
        <p:nvSpPr>
          <p:cNvPr id="97" name="Google Shape;97;p40"/>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40"/>
          <p:cNvSpPr txBox="1">
            <a:spLocks noGrp="1"/>
          </p:cNvSpPr>
          <p:nvPr>
            <p:ph type="body" idx="1"/>
          </p:nvPr>
        </p:nvSpPr>
        <p:spPr>
          <a:xfrm rot="5400000">
            <a:off x="3924300" y="-800100"/>
            <a:ext cx="4343400" cy="960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rgbClr val="3A3D4B"/>
              </a:buClr>
              <a:buSzPts val="180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Clr>
                <a:srgbClr val="3A3D4B"/>
              </a:buClr>
              <a:buSzPts val="1800"/>
              <a:buChar char="•"/>
              <a:defRPr/>
            </a:lvl4pPr>
            <a:lvl5pPr marL="2286000" lvl="4" indent="-342900" algn="l">
              <a:lnSpc>
                <a:spcPct val="90000"/>
              </a:lnSpc>
              <a:spcBef>
                <a:spcPts val="800"/>
              </a:spcBef>
              <a:spcAft>
                <a:spcPts val="0"/>
              </a:spcAft>
              <a:buClr>
                <a:srgbClr val="3A3D4B"/>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800"/>
              </a:spcBef>
              <a:spcAft>
                <a:spcPts val="0"/>
              </a:spcAft>
              <a:buClr>
                <a:schemeClr val="dk1"/>
              </a:buClr>
              <a:buSzPts val="1800"/>
              <a:buChar char="•"/>
              <a:defRPr/>
            </a:lvl7pPr>
            <a:lvl8pPr marL="3657600" lvl="7" indent="-342900" algn="l">
              <a:lnSpc>
                <a:spcPct val="90000"/>
              </a:lnSpc>
              <a:spcBef>
                <a:spcPts val="800"/>
              </a:spcBef>
              <a:spcAft>
                <a:spcPts val="0"/>
              </a:spcAft>
              <a:buClr>
                <a:schemeClr val="dk1"/>
              </a:buClr>
              <a:buSzPts val="1800"/>
              <a:buChar char="•"/>
              <a:defRPr/>
            </a:lvl8pPr>
            <a:lvl9pPr marL="4114800" lvl="8" indent="-342900" algn="l">
              <a:lnSpc>
                <a:spcPct val="90000"/>
              </a:lnSpc>
              <a:spcBef>
                <a:spcPts val="800"/>
              </a:spcBef>
              <a:spcAft>
                <a:spcPts val="0"/>
              </a:spcAft>
              <a:buClr>
                <a:schemeClr val="dk1"/>
              </a:buClr>
              <a:buSzPts val="1800"/>
              <a:buChar char="•"/>
              <a:defRPr/>
            </a:lvl9pPr>
          </a:lstStyle>
          <a:p>
            <a:endParaRPr/>
          </a:p>
        </p:txBody>
      </p:sp>
      <p:sp>
        <p:nvSpPr>
          <p:cNvPr id="99" name="Google Shape;99;p40"/>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40"/>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40"/>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Image Layout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a:lstStyle>
            <a:lvl1pPr algn="r">
              <a:defRPr sz="6000" b="1" spc="-300">
                <a:solidFill>
                  <a:schemeClr val="tx1">
                    <a:lumMod val="75000"/>
                    <a:lumOff val="25000"/>
                  </a:schemeClr>
                </a:solidFill>
              </a:defRPr>
            </a:lvl1pPr>
          </a:lstStyle>
          <a:p>
            <a:r>
              <a:rPr lang="en-US" noProof="0"/>
              <a:t>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2668686"/>
            <a:ext cx="5472000" cy="2999426"/>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a:xfrm>
            <a:off x="9736282" y="6371351"/>
            <a:ext cx="2455718" cy="432000"/>
          </a:xfrm>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1288691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9" name="Text Placeholder 3">
            <a:extLst>
              <a:ext uri="{FF2B5EF4-FFF2-40B4-BE49-F238E27FC236}">
                <a16:creationId xmlns:a16="http://schemas.microsoft.com/office/drawing/2014/main" id="{3E50A411-2E68-4F4D-B4BC-62E87C633658}"/>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0" name="Picture Placeholder 2">
            <a:extLst>
              <a:ext uri="{FF2B5EF4-FFF2-40B4-BE49-F238E27FC236}">
                <a16:creationId xmlns:a16="http://schemas.microsoft.com/office/drawing/2014/main" id="{2FBF39A8-0BD5-48FD-9993-F595D4F727C1}"/>
              </a:ext>
            </a:extLst>
          </p:cNvPr>
          <p:cNvSpPr>
            <a:spLocks noGrp="1"/>
          </p:cNvSpPr>
          <p:nvPr>
            <p:ph type="pic" idx="1"/>
          </p:nvPr>
        </p:nvSpPr>
        <p:spPr>
          <a:xfrm>
            <a:off x="4788816" y="432001"/>
            <a:ext cx="6971184" cy="5429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3341107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Image Layout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a:lstStyle>
            <a:lvl1pPr algn="l">
              <a:defRPr sz="6000" b="1" spc="-300">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6288000" y="3763648"/>
            <a:ext cx="5472000" cy="24283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1653828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008000"/>
            <a:ext cx="11328000" cy="5183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385796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859114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ivider Slide 1">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824694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31"/>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000"/>
              <a:buFont typeface="Calibri"/>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1"/>
          <p:cNvSpPr txBox="1">
            <a:spLocks noGrp="1"/>
          </p:cNvSpPr>
          <p:nvPr>
            <p:ph type="body" idx="1"/>
          </p:nvPr>
        </p:nvSpPr>
        <p:spPr>
          <a:xfrm>
            <a:off x="1295400" y="1828800"/>
            <a:ext cx="9601200" cy="4343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rgbClr val="3A3D4B"/>
              </a:buClr>
              <a:buSzPts val="180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Clr>
                <a:srgbClr val="3A3D4B"/>
              </a:buClr>
              <a:buSzPts val="1800"/>
              <a:buChar char="•"/>
              <a:defRPr/>
            </a:lvl4pPr>
            <a:lvl5pPr marL="2286000" lvl="4" indent="-342900" algn="l">
              <a:lnSpc>
                <a:spcPct val="90000"/>
              </a:lnSpc>
              <a:spcBef>
                <a:spcPts val="800"/>
              </a:spcBef>
              <a:spcAft>
                <a:spcPts val="0"/>
              </a:spcAft>
              <a:buClr>
                <a:srgbClr val="3A3D4B"/>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800"/>
              </a:spcBef>
              <a:spcAft>
                <a:spcPts val="0"/>
              </a:spcAft>
              <a:buClr>
                <a:schemeClr val="dk1"/>
              </a:buClr>
              <a:buSzPts val="1800"/>
              <a:buChar char="•"/>
              <a:defRPr/>
            </a:lvl7pPr>
            <a:lvl8pPr marL="3657600" lvl="7" indent="-342900" algn="l">
              <a:lnSpc>
                <a:spcPct val="90000"/>
              </a:lnSpc>
              <a:spcBef>
                <a:spcPts val="800"/>
              </a:spcBef>
              <a:spcAft>
                <a:spcPts val="0"/>
              </a:spcAft>
              <a:buClr>
                <a:schemeClr val="dk1"/>
              </a:buClr>
              <a:buSzPts val="1800"/>
              <a:buChar char="•"/>
              <a:defRPr/>
            </a:lvl8pPr>
            <a:lvl9pPr marL="4114800" lvl="8" indent="-342900" algn="l">
              <a:lnSpc>
                <a:spcPct val="90000"/>
              </a:lnSpc>
              <a:spcBef>
                <a:spcPts val="800"/>
              </a:spcBef>
              <a:spcAft>
                <a:spcPts val="0"/>
              </a:spcAft>
              <a:buClr>
                <a:schemeClr val="dk1"/>
              </a:buClr>
              <a:buSzPts val="1800"/>
              <a:buChar char="•"/>
              <a:defRPr/>
            </a:lvl9pPr>
          </a:lstStyle>
          <a:p>
            <a:endParaRPr/>
          </a:p>
        </p:txBody>
      </p:sp>
      <p:sp>
        <p:nvSpPr>
          <p:cNvPr id="35" name="Google Shape;35;p31"/>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1"/>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1"/>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8"/>
        <p:cNvGrpSpPr/>
        <p:nvPr/>
      </p:nvGrpSpPr>
      <p:grpSpPr>
        <a:xfrm>
          <a:off x="0" y="0"/>
          <a:ext cx="0" cy="0"/>
          <a:chOff x="0" y="0"/>
          <a:chExt cx="0" cy="0"/>
        </a:xfrm>
      </p:grpSpPr>
      <p:sp>
        <p:nvSpPr>
          <p:cNvPr id="39" name="Google Shape;39;p32"/>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2"/>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2"/>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33"/>
          <p:cNvSpPr txBox="1">
            <a:spLocks noGrp="1"/>
          </p:cNvSpPr>
          <p:nvPr>
            <p:ph type="title"/>
          </p:nvPr>
        </p:nvSpPr>
        <p:spPr>
          <a:xfrm>
            <a:off x="1295400" y="2314843"/>
            <a:ext cx="9601200" cy="10368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3"/>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3"/>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3"/>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7"/>
        <p:cNvGrpSpPr/>
        <p:nvPr/>
      </p:nvGrpSpPr>
      <p:grpSpPr>
        <a:xfrm>
          <a:off x="0" y="0"/>
          <a:ext cx="0" cy="0"/>
          <a:chOff x="0" y="0"/>
          <a:chExt cx="0" cy="0"/>
        </a:xfrm>
      </p:grpSpPr>
      <p:sp>
        <p:nvSpPr>
          <p:cNvPr id="48" name="Google Shape;48;p34"/>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4"/>
          <p:cNvSpPr txBox="1">
            <a:spLocks noGrp="1"/>
          </p:cNvSpPr>
          <p:nvPr>
            <p:ph type="body" idx="1"/>
          </p:nvPr>
        </p:nvSpPr>
        <p:spPr>
          <a:xfrm>
            <a:off x="1295400" y="1828800"/>
            <a:ext cx="4572000" cy="85039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800"/>
              </a:spcBef>
              <a:spcAft>
                <a:spcPts val="0"/>
              </a:spcAft>
              <a:buClr>
                <a:srgbClr val="3A3D4B"/>
              </a:buClr>
              <a:buSzPts val="2600"/>
              <a:buNone/>
              <a:defRPr sz="2600" b="0"/>
            </a:lvl1pPr>
            <a:lvl2pPr marL="914400" lvl="1" indent="-228600" algn="l">
              <a:lnSpc>
                <a:spcPct val="90000"/>
              </a:lnSpc>
              <a:spcBef>
                <a:spcPts val="1000"/>
              </a:spcBef>
              <a:spcAft>
                <a:spcPts val="0"/>
              </a:spcAft>
              <a:buSzPts val="2000"/>
              <a:buNone/>
              <a:defRPr sz="2000" b="1"/>
            </a:lvl2pPr>
            <a:lvl3pPr marL="1371600" lvl="2" indent="-228600" algn="l">
              <a:lnSpc>
                <a:spcPct val="90000"/>
              </a:lnSpc>
              <a:spcBef>
                <a:spcPts val="800"/>
              </a:spcBef>
              <a:spcAft>
                <a:spcPts val="0"/>
              </a:spcAft>
              <a:buSzPts val="1800"/>
              <a:buNone/>
              <a:defRPr sz="1800" b="1"/>
            </a:lvl3pPr>
            <a:lvl4pPr marL="1828800" lvl="3" indent="-228600" algn="l">
              <a:lnSpc>
                <a:spcPct val="90000"/>
              </a:lnSpc>
              <a:spcBef>
                <a:spcPts val="800"/>
              </a:spcBef>
              <a:spcAft>
                <a:spcPts val="0"/>
              </a:spcAft>
              <a:buClr>
                <a:srgbClr val="3A3D4B"/>
              </a:buClr>
              <a:buSzPts val="1600"/>
              <a:buNone/>
              <a:defRPr sz="1600" b="1"/>
            </a:lvl4pPr>
            <a:lvl5pPr marL="2286000" lvl="4" indent="-228600" algn="l">
              <a:lnSpc>
                <a:spcPct val="90000"/>
              </a:lnSpc>
              <a:spcBef>
                <a:spcPts val="800"/>
              </a:spcBef>
              <a:spcAft>
                <a:spcPts val="0"/>
              </a:spcAft>
              <a:buClr>
                <a:srgbClr val="3A3D4B"/>
              </a:buClr>
              <a:buSzPts val="1600"/>
              <a:buNone/>
              <a:defRPr sz="1600" b="1"/>
            </a:lvl5pPr>
            <a:lvl6pPr marL="2743200" lvl="5" indent="-228600" algn="l">
              <a:lnSpc>
                <a:spcPct val="90000"/>
              </a:lnSpc>
              <a:spcBef>
                <a:spcPts val="800"/>
              </a:spcBef>
              <a:spcAft>
                <a:spcPts val="0"/>
              </a:spcAft>
              <a:buClr>
                <a:schemeClr val="dk1"/>
              </a:buClr>
              <a:buSzPts val="1600"/>
              <a:buNone/>
              <a:defRPr sz="1600" b="1"/>
            </a:lvl6pPr>
            <a:lvl7pPr marL="3200400" lvl="6" indent="-228600" algn="l">
              <a:lnSpc>
                <a:spcPct val="90000"/>
              </a:lnSpc>
              <a:spcBef>
                <a:spcPts val="800"/>
              </a:spcBef>
              <a:spcAft>
                <a:spcPts val="0"/>
              </a:spcAft>
              <a:buClr>
                <a:schemeClr val="dk1"/>
              </a:buClr>
              <a:buSzPts val="1600"/>
              <a:buNone/>
              <a:defRPr sz="1600" b="1"/>
            </a:lvl7pPr>
            <a:lvl8pPr marL="3657600" lvl="7" indent="-228600" algn="l">
              <a:lnSpc>
                <a:spcPct val="90000"/>
              </a:lnSpc>
              <a:spcBef>
                <a:spcPts val="800"/>
              </a:spcBef>
              <a:spcAft>
                <a:spcPts val="0"/>
              </a:spcAft>
              <a:buClr>
                <a:schemeClr val="dk1"/>
              </a:buClr>
              <a:buSzPts val="1600"/>
              <a:buNone/>
              <a:defRPr sz="1600" b="1"/>
            </a:lvl8pPr>
            <a:lvl9pPr marL="4114800" lvl="8" indent="-228600" algn="l">
              <a:lnSpc>
                <a:spcPct val="90000"/>
              </a:lnSpc>
              <a:spcBef>
                <a:spcPts val="800"/>
              </a:spcBef>
              <a:spcAft>
                <a:spcPts val="0"/>
              </a:spcAft>
              <a:buClr>
                <a:schemeClr val="dk1"/>
              </a:buClr>
              <a:buSzPts val="1600"/>
              <a:buNone/>
              <a:defRPr sz="1600" b="1"/>
            </a:lvl9pPr>
          </a:lstStyle>
          <a:p>
            <a:endParaRPr/>
          </a:p>
        </p:txBody>
      </p:sp>
      <p:sp>
        <p:nvSpPr>
          <p:cNvPr id="50" name="Google Shape;50;p34"/>
          <p:cNvSpPr txBox="1">
            <a:spLocks noGrp="1"/>
          </p:cNvSpPr>
          <p:nvPr>
            <p:ph type="body" idx="2"/>
          </p:nvPr>
        </p:nvSpPr>
        <p:spPr>
          <a:xfrm>
            <a:off x="1295400" y="2705100"/>
            <a:ext cx="4572000" cy="3467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rgbClr val="3A3D4B"/>
              </a:buClr>
              <a:buSzPts val="180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Clr>
                <a:srgbClr val="3A3D4B"/>
              </a:buClr>
              <a:buSzPts val="1800"/>
              <a:buChar char="•"/>
              <a:defRPr/>
            </a:lvl4pPr>
            <a:lvl5pPr marL="2286000" lvl="4" indent="-342900" algn="l">
              <a:lnSpc>
                <a:spcPct val="90000"/>
              </a:lnSpc>
              <a:spcBef>
                <a:spcPts val="800"/>
              </a:spcBef>
              <a:spcAft>
                <a:spcPts val="0"/>
              </a:spcAft>
              <a:buClr>
                <a:srgbClr val="3A3D4B"/>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800"/>
              </a:spcBef>
              <a:spcAft>
                <a:spcPts val="0"/>
              </a:spcAft>
              <a:buClr>
                <a:schemeClr val="dk1"/>
              </a:buClr>
              <a:buSzPts val="1800"/>
              <a:buChar char="•"/>
              <a:defRPr/>
            </a:lvl7pPr>
            <a:lvl8pPr marL="3657600" lvl="7" indent="-342900" algn="l">
              <a:lnSpc>
                <a:spcPct val="90000"/>
              </a:lnSpc>
              <a:spcBef>
                <a:spcPts val="800"/>
              </a:spcBef>
              <a:spcAft>
                <a:spcPts val="0"/>
              </a:spcAft>
              <a:buClr>
                <a:schemeClr val="dk1"/>
              </a:buClr>
              <a:buSzPts val="1800"/>
              <a:buChar char="•"/>
              <a:defRPr/>
            </a:lvl8pPr>
            <a:lvl9pPr marL="4114800" lvl="8" indent="-342900" algn="l">
              <a:lnSpc>
                <a:spcPct val="90000"/>
              </a:lnSpc>
              <a:spcBef>
                <a:spcPts val="800"/>
              </a:spcBef>
              <a:spcAft>
                <a:spcPts val="0"/>
              </a:spcAft>
              <a:buClr>
                <a:schemeClr val="dk1"/>
              </a:buClr>
              <a:buSzPts val="1800"/>
              <a:buChar char="•"/>
              <a:defRPr/>
            </a:lvl9pPr>
          </a:lstStyle>
          <a:p>
            <a:endParaRPr/>
          </a:p>
        </p:txBody>
      </p:sp>
      <p:sp>
        <p:nvSpPr>
          <p:cNvPr id="51" name="Google Shape;51;p34"/>
          <p:cNvSpPr txBox="1">
            <a:spLocks noGrp="1"/>
          </p:cNvSpPr>
          <p:nvPr>
            <p:ph type="body" idx="3"/>
          </p:nvPr>
        </p:nvSpPr>
        <p:spPr>
          <a:xfrm>
            <a:off x="6324600" y="1828800"/>
            <a:ext cx="4572000" cy="847725"/>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800"/>
              </a:spcBef>
              <a:spcAft>
                <a:spcPts val="0"/>
              </a:spcAft>
              <a:buClr>
                <a:srgbClr val="3A3D4B"/>
              </a:buClr>
              <a:buSzPts val="2600"/>
              <a:buNone/>
              <a:defRPr sz="2600" b="0"/>
            </a:lvl1pPr>
            <a:lvl2pPr marL="914400" lvl="1" indent="-228600" algn="l">
              <a:lnSpc>
                <a:spcPct val="90000"/>
              </a:lnSpc>
              <a:spcBef>
                <a:spcPts val="1000"/>
              </a:spcBef>
              <a:spcAft>
                <a:spcPts val="0"/>
              </a:spcAft>
              <a:buSzPts val="2000"/>
              <a:buNone/>
              <a:defRPr sz="2000" b="1"/>
            </a:lvl2pPr>
            <a:lvl3pPr marL="1371600" lvl="2" indent="-228600" algn="l">
              <a:lnSpc>
                <a:spcPct val="90000"/>
              </a:lnSpc>
              <a:spcBef>
                <a:spcPts val="800"/>
              </a:spcBef>
              <a:spcAft>
                <a:spcPts val="0"/>
              </a:spcAft>
              <a:buSzPts val="1800"/>
              <a:buNone/>
              <a:defRPr sz="1800" b="1"/>
            </a:lvl3pPr>
            <a:lvl4pPr marL="1828800" lvl="3" indent="-228600" algn="l">
              <a:lnSpc>
                <a:spcPct val="90000"/>
              </a:lnSpc>
              <a:spcBef>
                <a:spcPts val="800"/>
              </a:spcBef>
              <a:spcAft>
                <a:spcPts val="0"/>
              </a:spcAft>
              <a:buClr>
                <a:srgbClr val="3A3D4B"/>
              </a:buClr>
              <a:buSzPts val="1600"/>
              <a:buNone/>
              <a:defRPr sz="1600" b="1"/>
            </a:lvl4pPr>
            <a:lvl5pPr marL="2286000" lvl="4" indent="-228600" algn="l">
              <a:lnSpc>
                <a:spcPct val="90000"/>
              </a:lnSpc>
              <a:spcBef>
                <a:spcPts val="800"/>
              </a:spcBef>
              <a:spcAft>
                <a:spcPts val="0"/>
              </a:spcAft>
              <a:buClr>
                <a:srgbClr val="3A3D4B"/>
              </a:buClr>
              <a:buSzPts val="1600"/>
              <a:buNone/>
              <a:defRPr sz="1600" b="1"/>
            </a:lvl5pPr>
            <a:lvl6pPr marL="2743200" lvl="5" indent="-228600" algn="l">
              <a:lnSpc>
                <a:spcPct val="90000"/>
              </a:lnSpc>
              <a:spcBef>
                <a:spcPts val="800"/>
              </a:spcBef>
              <a:spcAft>
                <a:spcPts val="0"/>
              </a:spcAft>
              <a:buClr>
                <a:schemeClr val="dk1"/>
              </a:buClr>
              <a:buSzPts val="1600"/>
              <a:buNone/>
              <a:defRPr sz="1600" b="1"/>
            </a:lvl6pPr>
            <a:lvl7pPr marL="3200400" lvl="6" indent="-228600" algn="l">
              <a:lnSpc>
                <a:spcPct val="90000"/>
              </a:lnSpc>
              <a:spcBef>
                <a:spcPts val="800"/>
              </a:spcBef>
              <a:spcAft>
                <a:spcPts val="0"/>
              </a:spcAft>
              <a:buClr>
                <a:schemeClr val="dk1"/>
              </a:buClr>
              <a:buSzPts val="1600"/>
              <a:buNone/>
              <a:defRPr sz="1600" b="1"/>
            </a:lvl7pPr>
            <a:lvl8pPr marL="3657600" lvl="7" indent="-228600" algn="l">
              <a:lnSpc>
                <a:spcPct val="90000"/>
              </a:lnSpc>
              <a:spcBef>
                <a:spcPts val="800"/>
              </a:spcBef>
              <a:spcAft>
                <a:spcPts val="0"/>
              </a:spcAft>
              <a:buClr>
                <a:schemeClr val="dk1"/>
              </a:buClr>
              <a:buSzPts val="1600"/>
              <a:buNone/>
              <a:defRPr sz="1600" b="1"/>
            </a:lvl8pPr>
            <a:lvl9pPr marL="4114800" lvl="8" indent="-228600" algn="l">
              <a:lnSpc>
                <a:spcPct val="90000"/>
              </a:lnSpc>
              <a:spcBef>
                <a:spcPts val="800"/>
              </a:spcBef>
              <a:spcAft>
                <a:spcPts val="0"/>
              </a:spcAft>
              <a:buClr>
                <a:schemeClr val="dk1"/>
              </a:buClr>
              <a:buSzPts val="1600"/>
              <a:buNone/>
              <a:defRPr sz="1600" b="1"/>
            </a:lvl9pPr>
          </a:lstStyle>
          <a:p>
            <a:endParaRPr/>
          </a:p>
        </p:txBody>
      </p:sp>
      <p:sp>
        <p:nvSpPr>
          <p:cNvPr id="52" name="Google Shape;52;p34"/>
          <p:cNvSpPr txBox="1">
            <a:spLocks noGrp="1"/>
          </p:cNvSpPr>
          <p:nvPr>
            <p:ph type="body" idx="4"/>
          </p:nvPr>
        </p:nvSpPr>
        <p:spPr>
          <a:xfrm>
            <a:off x="6324600" y="2705100"/>
            <a:ext cx="4572000" cy="3467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rgbClr val="3A3D4B"/>
              </a:buClr>
              <a:buSzPts val="180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Clr>
                <a:srgbClr val="3A3D4B"/>
              </a:buClr>
              <a:buSzPts val="1800"/>
              <a:buChar char="•"/>
              <a:defRPr/>
            </a:lvl4pPr>
            <a:lvl5pPr marL="2286000" lvl="4" indent="-342900" algn="l">
              <a:lnSpc>
                <a:spcPct val="90000"/>
              </a:lnSpc>
              <a:spcBef>
                <a:spcPts val="800"/>
              </a:spcBef>
              <a:spcAft>
                <a:spcPts val="0"/>
              </a:spcAft>
              <a:buClr>
                <a:srgbClr val="3A3D4B"/>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800"/>
              </a:spcBef>
              <a:spcAft>
                <a:spcPts val="0"/>
              </a:spcAft>
              <a:buClr>
                <a:schemeClr val="dk1"/>
              </a:buClr>
              <a:buSzPts val="1800"/>
              <a:buChar char="•"/>
              <a:defRPr/>
            </a:lvl7pPr>
            <a:lvl8pPr marL="3657600" lvl="7" indent="-342900" algn="l">
              <a:lnSpc>
                <a:spcPct val="90000"/>
              </a:lnSpc>
              <a:spcBef>
                <a:spcPts val="800"/>
              </a:spcBef>
              <a:spcAft>
                <a:spcPts val="0"/>
              </a:spcAft>
              <a:buClr>
                <a:schemeClr val="dk1"/>
              </a:buClr>
              <a:buSzPts val="1800"/>
              <a:buChar char="•"/>
              <a:defRPr/>
            </a:lvl8pPr>
            <a:lvl9pPr marL="4114800" lvl="8" indent="-342900" algn="l">
              <a:lnSpc>
                <a:spcPct val="90000"/>
              </a:lnSpc>
              <a:spcBef>
                <a:spcPts val="800"/>
              </a:spcBef>
              <a:spcAft>
                <a:spcPts val="0"/>
              </a:spcAft>
              <a:buClr>
                <a:schemeClr val="dk1"/>
              </a:buClr>
              <a:buSzPts val="1800"/>
              <a:buChar char="•"/>
              <a:defRPr/>
            </a:lvl9pPr>
          </a:lstStyle>
          <a:p>
            <a:endParaRPr/>
          </a:p>
        </p:txBody>
      </p:sp>
      <p:sp>
        <p:nvSpPr>
          <p:cNvPr id="53" name="Google Shape;53;p34"/>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4"/>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4"/>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56"/>
        <p:cNvGrpSpPr/>
        <p:nvPr/>
      </p:nvGrpSpPr>
      <p:grpSpPr>
        <a:xfrm>
          <a:off x="0" y="0"/>
          <a:ext cx="0" cy="0"/>
          <a:chOff x="0" y="0"/>
          <a:chExt cx="0" cy="0"/>
        </a:xfrm>
      </p:grpSpPr>
      <p:sp>
        <p:nvSpPr>
          <p:cNvPr id="57" name="Google Shape;57;p35"/>
          <p:cNvSpPr/>
          <p:nvPr/>
        </p:nvSpPr>
        <p:spPr>
          <a:xfrm>
            <a:off x="8429022" y="0"/>
            <a:ext cx="3762978" cy="6858000"/>
          </a:xfrm>
          <a:custGeom>
            <a:avLst/>
            <a:gdLst/>
            <a:ahLst/>
            <a:cxnLst/>
            <a:rect l="l" t="t" r="r" b="b"/>
            <a:pathLst>
              <a:path w="3762978" h="6858000" extrusionOk="0">
                <a:moveTo>
                  <a:pt x="0" y="0"/>
                </a:moveTo>
                <a:lnTo>
                  <a:pt x="3762978" y="0"/>
                </a:lnTo>
                <a:lnTo>
                  <a:pt x="3762978" y="6858000"/>
                </a:lnTo>
                <a:lnTo>
                  <a:pt x="338667" y="6858000"/>
                </a:lnTo>
                <a:lnTo>
                  <a:pt x="1189567" y="4337050"/>
                </a:lnTo>
                <a:close/>
              </a:path>
            </a:pathLst>
          </a:custGeom>
          <a:solidFill>
            <a:srgbClr val="3A3D4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58" name="Google Shape;58;p35"/>
          <p:cNvSpPr/>
          <p:nvPr/>
        </p:nvSpPr>
        <p:spPr>
          <a:xfrm>
            <a:off x="8145385" y="0"/>
            <a:ext cx="1672169" cy="6858000"/>
          </a:xfrm>
          <a:custGeom>
            <a:avLst/>
            <a:gdLst/>
            <a:ahLst/>
            <a:cxnLst/>
            <a:rect l="l" t="t" r="r" b="b"/>
            <a:pathLst>
              <a:path w="1254127" h="6858000" extrusionOk="0">
                <a:moveTo>
                  <a:pt x="0" y="0"/>
                </a:moveTo>
                <a:lnTo>
                  <a:pt x="365127" y="0"/>
                </a:lnTo>
                <a:lnTo>
                  <a:pt x="1254127" y="4337050"/>
                </a:lnTo>
                <a:lnTo>
                  <a:pt x="619127" y="6858000"/>
                </a:lnTo>
                <a:lnTo>
                  <a:pt x="257175" y="6858000"/>
                </a:lnTo>
                <a:lnTo>
                  <a:pt x="892175" y="4337050"/>
                </a:lnTo>
                <a:close/>
              </a:path>
            </a:pathLst>
          </a:custGeom>
          <a:solidFill>
            <a:srgbClr val="FF914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59" name="Google Shape;59;p35"/>
          <p:cNvSpPr/>
          <p:nvPr/>
        </p:nvSpPr>
        <p:spPr>
          <a:xfrm>
            <a:off x="7807568" y="0"/>
            <a:ext cx="1528232" cy="6858000"/>
          </a:xfrm>
          <a:custGeom>
            <a:avLst/>
            <a:gdLst/>
            <a:ahLst/>
            <a:cxnLst/>
            <a:rect l="l" t="t" r="r" b="b"/>
            <a:pathLst>
              <a:path w="1146174" h="6858000" extrusionOk="0">
                <a:moveTo>
                  <a:pt x="0" y="0"/>
                </a:moveTo>
                <a:lnTo>
                  <a:pt x="253999" y="0"/>
                </a:lnTo>
                <a:lnTo>
                  <a:pt x="1146174" y="4337050"/>
                </a:lnTo>
                <a:lnTo>
                  <a:pt x="511174" y="6858000"/>
                </a:lnTo>
                <a:lnTo>
                  <a:pt x="254000" y="6858000"/>
                </a:lnTo>
                <a:lnTo>
                  <a:pt x="892175" y="4337050"/>
                </a:lnTo>
                <a:close/>
              </a:path>
            </a:pathLst>
          </a:custGeom>
          <a:solidFill>
            <a:srgbClr val="048A8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60" name="Google Shape;60;p35"/>
          <p:cNvSpPr txBox="1">
            <a:spLocks noGrp="1"/>
          </p:cNvSpPr>
          <p:nvPr>
            <p:ph type="ctrTitle"/>
          </p:nvPr>
        </p:nvSpPr>
        <p:spPr>
          <a:xfrm>
            <a:off x="1295400" y="1873584"/>
            <a:ext cx="6400800" cy="25603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A3D4B"/>
              </a:buClr>
              <a:buSzPts val="4000"/>
              <a:buFont typeface="Calibri"/>
              <a:buNone/>
              <a:defRPr sz="4000">
                <a:solidFill>
                  <a:srgbClr val="3A3D4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5"/>
          <p:cNvSpPr txBox="1">
            <a:spLocks noGrp="1"/>
          </p:cNvSpPr>
          <p:nvPr>
            <p:ph type="subTitle" idx="1"/>
          </p:nvPr>
        </p:nvSpPr>
        <p:spPr>
          <a:xfrm>
            <a:off x="1295400" y="4572000"/>
            <a:ext cx="6400800" cy="16002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Clr>
                <a:srgbClr val="3A3D4B"/>
              </a:buClr>
              <a:buSzPts val="2400"/>
              <a:buNone/>
              <a:defRPr sz="2400"/>
            </a:lvl1pPr>
            <a:lvl2pPr lvl="1" algn="ctr">
              <a:lnSpc>
                <a:spcPct val="90000"/>
              </a:lnSpc>
              <a:spcBef>
                <a:spcPts val="1000"/>
              </a:spcBef>
              <a:spcAft>
                <a:spcPts val="0"/>
              </a:spcAft>
              <a:buSzPts val="2000"/>
              <a:buNone/>
              <a:defRPr sz="2000"/>
            </a:lvl2pPr>
            <a:lvl3pPr lvl="2" algn="ctr">
              <a:lnSpc>
                <a:spcPct val="90000"/>
              </a:lnSpc>
              <a:spcBef>
                <a:spcPts val="800"/>
              </a:spcBef>
              <a:spcAft>
                <a:spcPts val="0"/>
              </a:spcAft>
              <a:buSzPts val="1800"/>
              <a:buNone/>
              <a:defRPr sz="1800"/>
            </a:lvl3pPr>
            <a:lvl4pPr lvl="3" algn="ctr">
              <a:lnSpc>
                <a:spcPct val="90000"/>
              </a:lnSpc>
              <a:spcBef>
                <a:spcPts val="800"/>
              </a:spcBef>
              <a:spcAft>
                <a:spcPts val="0"/>
              </a:spcAft>
              <a:buClr>
                <a:srgbClr val="3A3D4B"/>
              </a:buClr>
              <a:buSzPts val="1600"/>
              <a:buNone/>
              <a:defRPr sz="1600"/>
            </a:lvl4pPr>
            <a:lvl5pPr lvl="4" algn="ctr">
              <a:lnSpc>
                <a:spcPct val="90000"/>
              </a:lnSpc>
              <a:spcBef>
                <a:spcPts val="800"/>
              </a:spcBef>
              <a:spcAft>
                <a:spcPts val="0"/>
              </a:spcAft>
              <a:buClr>
                <a:srgbClr val="3A3D4B"/>
              </a:buClr>
              <a:buSzPts val="1600"/>
              <a:buNone/>
              <a:defRPr sz="1600"/>
            </a:lvl5pPr>
            <a:lvl6pPr lvl="5" algn="ctr">
              <a:lnSpc>
                <a:spcPct val="90000"/>
              </a:lnSpc>
              <a:spcBef>
                <a:spcPts val="800"/>
              </a:spcBef>
              <a:spcAft>
                <a:spcPts val="0"/>
              </a:spcAft>
              <a:buClr>
                <a:schemeClr val="dk1"/>
              </a:buClr>
              <a:buSzPts val="1600"/>
              <a:buNone/>
              <a:defRPr sz="1600"/>
            </a:lvl6pPr>
            <a:lvl7pPr lvl="6" algn="ctr">
              <a:lnSpc>
                <a:spcPct val="90000"/>
              </a:lnSpc>
              <a:spcBef>
                <a:spcPts val="800"/>
              </a:spcBef>
              <a:spcAft>
                <a:spcPts val="0"/>
              </a:spcAft>
              <a:buClr>
                <a:schemeClr val="dk1"/>
              </a:buClr>
              <a:buSzPts val="1600"/>
              <a:buNone/>
              <a:defRPr sz="1600"/>
            </a:lvl7pPr>
            <a:lvl8pPr lvl="7" algn="ctr">
              <a:lnSpc>
                <a:spcPct val="90000"/>
              </a:lnSpc>
              <a:spcBef>
                <a:spcPts val="800"/>
              </a:spcBef>
              <a:spcAft>
                <a:spcPts val="0"/>
              </a:spcAft>
              <a:buClr>
                <a:schemeClr val="dk1"/>
              </a:buClr>
              <a:buSzPts val="1600"/>
              <a:buNone/>
              <a:defRPr sz="1600"/>
            </a:lvl8pPr>
            <a:lvl9pPr lvl="8" algn="ctr">
              <a:lnSpc>
                <a:spcPct val="90000"/>
              </a:lnSpc>
              <a:spcBef>
                <a:spcPts val="8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2"/>
        <p:cNvGrpSpPr/>
        <p:nvPr/>
      </p:nvGrpSpPr>
      <p:grpSpPr>
        <a:xfrm>
          <a:off x="0" y="0"/>
          <a:ext cx="0" cy="0"/>
          <a:chOff x="0" y="0"/>
          <a:chExt cx="0" cy="0"/>
        </a:xfrm>
      </p:grpSpPr>
      <p:sp>
        <p:nvSpPr>
          <p:cNvPr id="63" name="Google Shape;63;p36"/>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6"/>
          <p:cNvSpPr txBox="1">
            <a:spLocks noGrp="1"/>
          </p:cNvSpPr>
          <p:nvPr>
            <p:ph type="body" idx="1"/>
          </p:nvPr>
        </p:nvSpPr>
        <p:spPr>
          <a:xfrm>
            <a:off x="1295400" y="1828800"/>
            <a:ext cx="9601200" cy="4343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rgbClr val="3A3D4B"/>
              </a:buClr>
              <a:buSzPts val="180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Clr>
                <a:srgbClr val="3A3D4B"/>
              </a:buClr>
              <a:buSzPts val="1800"/>
              <a:buChar char="•"/>
              <a:defRPr/>
            </a:lvl4pPr>
            <a:lvl5pPr marL="2286000" lvl="4" indent="-342900" algn="l">
              <a:lnSpc>
                <a:spcPct val="90000"/>
              </a:lnSpc>
              <a:spcBef>
                <a:spcPts val="800"/>
              </a:spcBef>
              <a:spcAft>
                <a:spcPts val="0"/>
              </a:spcAft>
              <a:buClr>
                <a:srgbClr val="3A3D4B"/>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800"/>
              </a:spcBef>
              <a:spcAft>
                <a:spcPts val="0"/>
              </a:spcAft>
              <a:buClr>
                <a:schemeClr val="dk1"/>
              </a:buClr>
              <a:buSzPts val="1800"/>
              <a:buChar char="•"/>
              <a:defRPr/>
            </a:lvl7pPr>
            <a:lvl8pPr marL="3657600" lvl="7" indent="-342900" algn="l">
              <a:lnSpc>
                <a:spcPct val="90000"/>
              </a:lnSpc>
              <a:spcBef>
                <a:spcPts val="800"/>
              </a:spcBef>
              <a:spcAft>
                <a:spcPts val="0"/>
              </a:spcAft>
              <a:buClr>
                <a:schemeClr val="dk1"/>
              </a:buClr>
              <a:buSzPts val="1800"/>
              <a:buChar char="•"/>
              <a:defRPr/>
            </a:lvl8pPr>
            <a:lvl9pPr marL="4114800" lvl="8" indent="-342900" algn="l">
              <a:lnSpc>
                <a:spcPct val="90000"/>
              </a:lnSpc>
              <a:spcBef>
                <a:spcPts val="800"/>
              </a:spcBef>
              <a:spcAft>
                <a:spcPts val="0"/>
              </a:spcAft>
              <a:buClr>
                <a:schemeClr val="dk1"/>
              </a:buClr>
              <a:buSzPts val="1800"/>
              <a:buChar char="•"/>
              <a:defRPr/>
            </a:lvl9pPr>
          </a:lstStyle>
          <a:p>
            <a:endParaRPr/>
          </a:p>
        </p:txBody>
      </p:sp>
      <p:sp>
        <p:nvSpPr>
          <p:cNvPr id="65" name="Google Shape;65;p36"/>
          <p:cNvSpPr txBox="1">
            <a:spLocks noGrp="1"/>
          </p:cNvSpPr>
          <p:nvPr>
            <p:ph type="body" idx="2"/>
          </p:nvPr>
        </p:nvSpPr>
        <p:spPr>
          <a:xfrm>
            <a:off x="6324600" y="1828799"/>
            <a:ext cx="4572000" cy="43434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rgbClr val="3A3D4B"/>
              </a:buClr>
              <a:buSzPts val="180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Clr>
                <a:srgbClr val="3A3D4B"/>
              </a:buClr>
              <a:buSzPts val="1800"/>
              <a:buChar char="•"/>
              <a:defRPr/>
            </a:lvl4pPr>
            <a:lvl5pPr marL="2286000" lvl="4" indent="-342900" algn="l">
              <a:lnSpc>
                <a:spcPct val="90000"/>
              </a:lnSpc>
              <a:spcBef>
                <a:spcPts val="800"/>
              </a:spcBef>
              <a:spcAft>
                <a:spcPts val="0"/>
              </a:spcAft>
              <a:buClr>
                <a:srgbClr val="3A3D4B"/>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800"/>
              </a:spcBef>
              <a:spcAft>
                <a:spcPts val="0"/>
              </a:spcAft>
              <a:buClr>
                <a:schemeClr val="dk1"/>
              </a:buClr>
              <a:buSzPts val="1800"/>
              <a:buChar char="•"/>
              <a:defRPr/>
            </a:lvl7pPr>
            <a:lvl8pPr marL="3657600" lvl="7" indent="-342900" algn="l">
              <a:lnSpc>
                <a:spcPct val="90000"/>
              </a:lnSpc>
              <a:spcBef>
                <a:spcPts val="800"/>
              </a:spcBef>
              <a:spcAft>
                <a:spcPts val="0"/>
              </a:spcAft>
              <a:buClr>
                <a:schemeClr val="dk1"/>
              </a:buClr>
              <a:buSzPts val="1800"/>
              <a:buChar char="•"/>
              <a:defRPr/>
            </a:lvl8pPr>
            <a:lvl9pPr marL="4114800" lvl="8" indent="-342900" algn="l">
              <a:lnSpc>
                <a:spcPct val="90000"/>
              </a:lnSpc>
              <a:spcBef>
                <a:spcPts val="800"/>
              </a:spcBef>
              <a:spcAft>
                <a:spcPts val="0"/>
              </a:spcAft>
              <a:buClr>
                <a:schemeClr val="dk1"/>
              </a:buClr>
              <a:buSzPts val="1800"/>
              <a:buChar char="•"/>
              <a:defRPr/>
            </a:lvl9pPr>
          </a:lstStyle>
          <a:p>
            <a:endParaRPr/>
          </a:p>
        </p:txBody>
      </p:sp>
      <p:sp>
        <p:nvSpPr>
          <p:cNvPr id="66" name="Google Shape;66;p36"/>
          <p:cNvSpPr txBox="1">
            <a:spLocks noGrp="1"/>
          </p:cNvSpPr>
          <p:nvPr>
            <p:ph type="ftr" idx="11"/>
          </p:nvPr>
        </p:nvSpPr>
        <p:spPr>
          <a:xfrm>
            <a:off x="1295400" y="6512159"/>
            <a:ext cx="624320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6"/>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6"/>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9"/>
        <p:cNvGrpSpPr/>
        <p:nvPr/>
      </p:nvGrpSpPr>
      <p:grpSpPr>
        <a:xfrm>
          <a:off x="0" y="0"/>
          <a:ext cx="0" cy="0"/>
          <a:chOff x="0" y="0"/>
          <a:chExt cx="0" cy="0"/>
        </a:xfrm>
      </p:grpSpPr>
      <p:sp>
        <p:nvSpPr>
          <p:cNvPr id="70" name="Google Shape;70;p37"/>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7"/>
          <p:cNvSpPr txBox="1">
            <a:spLocks noGrp="1"/>
          </p:cNvSpPr>
          <p:nvPr>
            <p:ph type="body" idx="1"/>
          </p:nvPr>
        </p:nvSpPr>
        <p:spPr>
          <a:xfrm>
            <a:off x="4728209" y="1828800"/>
            <a:ext cx="6126480" cy="4343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800"/>
              </a:spcBef>
              <a:spcAft>
                <a:spcPts val="0"/>
              </a:spcAft>
              <a:buClr>
                <a:srgbClr val="3A3D4B"/>
              </a:buClr>
              <a:buSzPts val="2400"/>
              <a:buChar char="•"/>
              <a:defRPr sz="2400"/>
            </a:lvl1pPr>
            <a:lvl2pPr marL="914400" lvl="1" indent="-355600" algn="l">
              <a:lnSpc>
                <a:spcPct val="90000"/>
              </a:lnSpc>
              <a:spcBef>
                <a:spcPts val="1000"/>
              </a:spcBef>
              <a:spcAft>
                <a:spcPts val="0"/>
              </a:spcAft>
              <a:buSzPts val="2000"/>
              <a:buChar char="•"/>
              <a:defRPr sz="2000"/>
            </a:lvl2pPr>
            <a:lvl3pPr marL="1371600" lvl="2" indent="-342900" algn="l">
              <a:lnSpc>
                <a:spcPct val="90000"/>
              </a:lnSpc>
              <a:spcBef>
                <a:spcPts val="800"/>
              </a:spcBef>
              <a:spcAft>
                <a:spcPts val="0"/>
              </a:spcAft>
              <a:buSzPts val="1800"/>
              <a:buChar char="✔"/>
              <a:defRPr sz="1800"/>
            </a:lvl3pPr>
            <a:lvl4pPr marL="1828800" lvl="3" indent="-330200" algn="l">
              <a:lnSpc>
                <a:spcPct val="90000"/>
              </a:lnSpc>
              <a:spcBef>
                <a:spcPts val="800"/>
              </a:spcBef>
              <a:spcAft>
                <a:spcPts val="0"/>
              </a:spcAft>
              <a:buClr>
                <a:srgbClr val="3A3D4B"/>
              </a:buClr>
              <a:buSzPts val="1600"/>
              <a:buChar char="•"/>
              <a:defRPr sz="1600"/>
            </a:lvl4pPr>
            <a:lvl5pPr marL="2286000" lvl="4" indent="-330200" algn="l">
              <a:lnSpc>
                <a:spcPct val="90000"/>
              </a:lnSpc>
              <a:spcBef>
                <a:spcPts val="800"/>
              </a:spcBef>
              <a:spcAft>
                <a:spcPts val="0"/>
              </a:spcAft>
              <a:buClr>
                <a:srgbClr val="3A3D4B"/>
              </a:buClr>
              <a:buSzPts val="1600"/>
              <a:buChar char="•"/>
              <a:defRPr sz="1600"/>
            </a:lvl5pPr>
            <a:lvl6pPr marL="2743200" lvl="5" indent="-355600" algn="l">
              <a:lnSpc>
                <a:spcPct val="90000"/>
              </a:lnSpc>
              <a:spcBef>
                <a:spcPts val="800"/>
              </a:spcBef>
              <a:spcAft>
                <a:spcPts val="0"/>
              </a:spcAft>
              <a:buClr>
                <a:schemeClr val="dk1"/>
              </a:buClr>
              <a:buSzPts val="2000"/>
              <a:buChar char="•"/>
              <a:defRPr sz="2000"/>
            </a:lvl6pPr>
            <a:lvl7pPr marL="3200400" lvl="6" indent="-355600" algn="l">
              <a:lnSpc>
                <a:spcPct val="90000"/>
              </a:lnSpc>
              <a:spcBef>
                <a:spcPts val="800"/>
              </a:spcBef>
              <a:spcAft>
                <a:spcPts val="0"/>
              </a:spcAft>
              <a:buClr>
                <a:schemeClr val="dk1"/>
              </a:buClr>
              <a:buSzPts val="2000"/>
              <a:buChar char="•"/>
              <a:defRPr sz="2000"/>
            </a:lvl7pPr>
            <a:lvl8pPr marL="3657600" lvl="7" indent="-355600" algn="l">
              <a:lnSpc>
                <a:spcPct val="90000"/>
              </a:lnSpc>
              <a:spcBef>
                <a:spcPts val="800"/>
              </a:spcBef>
              <a:spcAft>
                <a:spcPts val="0"/>
              </a:spcAft>
              <a:buClr>
                <a:schemeClr val="dk1"/>
              </a:buClr>
              <a:buSzPts val="2000"/>
              <a:buChar char="•"/>
              <a:defRPr sz="2000"/>
            </a:lvl8pPr>
            <a:lvl9pPr marL="4114800" lvl="8" indent="-355600" algn="l">
              <a:lnSpc>
                <a:spcPct val="90000"/>
              </a:lnSpc>
              <a:spcBef>
                <a:spcPts val="800"/>
              </a:spcBef>
              <a:spcAft>
                <a:spcPts val="0"/>
              </a:spcAft>
              <a:buClr>
                <a:schemeClr val="dk1"/>
              </a:buClr>
              <a:buSzPts val="2000"/>
              <a:buChar char="•"/>
              <a:defRPr sz="2000"/>
            </a:lvl9pPr>
          </a:lstStyle>
          <a:p>
            <a:endParaRPr/>
          </a:p>
        </p:txBody>
      </p:sp>
      <p:sp>
        <p:nvSpPr>
          <p:cNvPr id="72" name="Google Shape;72;p37"/>
          <p:cNvSpPr txBox="1">
            <a:spLocks noGrp="1"/>
          </p:cNvSpPr>
          <p:nvPr>
            <p:ph type="body" idx="2"/>
          </p:nvPr>
        </p:nvSpPr>
        <p:spPr>
          <a:xfrm>
            <a:off x="1295400" y="1828800"/>
            <a:ext cx="3017520" cy="43434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Clr>
                <a:srgbClr val="3A3D4B"/>
              </a:buClr>
              <a:buSzPts val="2000"/>
              <a:buNone/>
              <a:defRPr sz="2000"/>
            </a:lvl1pPr>
            <a:lvl2pPr marL="914400" lvl="1" indent="-228600" algn="l">
              <a:lnSpc>
                <a:spcPct val="90000"/>
              </a:lnSpc>
              <a:spcBef>
                <a:spcPts val="1000"/>
              </a:spcBef>
              <a:spcAft>
                <a:spcPts val="0"/>
              </a:spcAft>
              <a:buSzPts val="1400"/>
              <a:buNone/>
              <a:defRPr sz="1400"/>
            </a:lvl2pPr>
            <a:lvl3pPr marL="1371600" lvl="2" indent="-228600" algn="l">
              <a:lnSpc>
                <a:spcPct val="90000"/>
              </a:lnSpc>
              <a:spcBef>
                <a:spcPts val="800"/>
              </a:spcBef>
              <a:spcAft>
                <a:spcPts val="0"/>
              </a:spcAft>
              <a:buSzPts val="1200"/>
              <a:buNone/>
              <a:defRPr sz="1200"/>
            </a:lvl3pPr>
            <a:lvl4pPr marL="1828800" lvl="3" indent="-228600" algn="l">
              <a:lnSpc>
                <a:spcPct val="90000"/>
              </a:lnSpc>
              <a:spcBef>
                <a:spcPts val="800"/>
              </a:spcBef>
              <a:spcAft>
                <a:spcPts val="0"/>
              </a:spcAft>
              <a:buClr>
                <a:srgbClr val="3A3D4B"/>
              </a:buClr>
              <a:buSzPts val="1000"/>
              <a:buNone/>
              <a:defRPr sz="1000"/>
            </a:lvl4pPr>
            <a:lvl5pPr marL="2286000" lvl="4" indent="-228600" algn="l">
              <a:lnSpc>
                <a:spcPct val="90000"/>
              </a:lnSpc>
              <a:spcBef>
                <a:spcPts val="800"/>
              </a:spcBef>
              <a:spcAft>
                <a:spcPts val="0"/>
              </a:spcAft>
              <a:buClr>
                <a:srgbClr val="3A3D4B"/>
              </a:buClr>
              <a:buSzPts val="1000"/>
              <a:buNone/>
              <a:defRPr sz="1000"/>
            </a:lvl5pPr>
            <a:lvl6pPr marL="2743200" lvl="5" indent="-228600" algn="l">
              <a:lnSpc>
                <a:spcPct val="90000"/>
              </a:lnSpc>
              <a:spcBef>
                <a:spcPts val="800"/>
              </a:spcBef>
              <a:spcAft>
                <a:spcPts val="0"/>
              </a:spcAft>
              <a:buClr>
                <a:schemeClr val="dk1"/>
              </a:buClr>
              <a:buSzPts val="1000"/>
              <a:buNone/>
              <a:defRPr sz="1000"/>
            </a:lvl6pPr>
            <a:lvl7pPr marL="3200400" lvl="6" indent="-228600" algn="l">
              <a:lnSpc>
                <a:spcPct val="90000"/>
              </a:lnSpc>
              <a:spcBef>
                <a:spcPts val="800"/>
              </a:spcBef>
              <a:spcAft>
                <a:spcPts val="0"/>
              </a:spcAft>
              <a:buClr>
                <a:schemeClr val="dk1"/>
              </a:buClr>
              <a:buSzPts val="1000"/>
              <a:buNone/>
              <a:defRPr sz="1000"/>
            </a:lvl7pPr>
            <a:lvl8pPr marL="3657600" lvl="7" indent="-228600" algn="l">
              <a:lnSpc>
                <a:spcPct val="90000"/>
              </a:lnSpc>
              <a:spcBef>
                <a:spcPts val="800"/>
              </a:spcBef>
              <a:spcAft>
                <a:spcPts val="0"/>
              </a:spcAft>
              <a:buClr>
                <a:schemeClr val="dk1"/>
              </a:buClr>
              <a:buSzPts val="1000"/>
              <a:buNone/>
              <a:defRPr sz="1000"/>
            </a:lvl8pPr>
            <a:lvl9pPr marL="4114800" lvl="8" indent="-228600" algn="l">
              <a:lnSpc>
                <a:spcPct val="90000"/>
              </a:lnSpc>
              <a:spcBef>
                <a:spcPts val="800"/>
              </a:spcBef>
              <a:spcAft>
                <a:spcPts val="0"/>
              </a:spcAft>
              <a:buClr>
                <a:schemeClr val="dk1"/>
              </a:buClr>
              <a:buSzPts val="1000"/>
              <a:buNone/>
              <a:defRPr sz="1000"/>
            </a:lvl9pPr>
          </a:lstStyle>
          <a:p>
            <a:endParaRPr/>
          </a:p>
        </p:txBody>
      </p:sp>
      <p:sp>
        <p:nvSpPr>
          <p:cNvPr id="73" name="Google Shape;73;p37"/>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7"/>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7"/>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6"/>
        <p:cNvGrpSpPr/>
        <p:nvPr/>
      </p:nvGrpSpPr>
      <p:grpSpPr>
        <a:xfrm>
          <a:off x="0" y="0"/>
          <a:ext cx="0" cy="0"/>
          <a:chOff x="0" y="0"/>
          <a:chExt cx="0" cy="0"/>
        </a:xfrm>
      </p:grpSpPr>
      <p:sp>
        <p:nvSpPr>
          <p:cNvPr id="77" name="Google Shape;77;p38"/>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8" descr="An empty placeholder to add an image. Click on the placeholder and select the image that you wish to add"/>
          <p:cNvSpPr>
            <a:spLocks noGrp="1"/>
          </p:cNvSpPr>
          <p:nvPr>
            <p:ph type="pic" idx="2"/>
          </p:nvPr>
        </p:nvSpPr>
        <p:spPr>
          <a:xfrm>
            <a:off x="4724400" y="1828801"/>
            <a:ext cx="6172200" cy="4343400"/>
          </a:xfrm>
          <a:prstGeom prst="rect">
            <a:avLst/>
          </a:prstGeom>
          <a:noFill/>
          <a:ln>
            <a:noFill/>
          </a:ln>
        </p:spPr>
      </p:sp>
      <p:sp>
        <p:nvSpPr>
          <p:cNvPr id="79" name="Google Shape;79;p38"/>
          <p:cNvSpPr txBox="1">
            <a:spLocks noGrp="1"/>
          </p:cNvSpPr>
          <p:nvPr>
            <p:ph type="body" idx="1"/>
          </p:nvPr>
        </p:nvSpPr>
        <p:spPr>
          <a:xfrm>
            <a:off x="1295400" y="1828800"/>
            <a:ext cx="3017520" cy="43434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Clr>
                <a:srgbClr val="3A3D4B"/>
              </a:buClr>
              <a:buSzPts val="2000"/>
              <a:buNone/>
              <a:defRPr sz="2000"/>
            </a:lvl1pPr>
            <a:lvl2pPr marL="914400" lvl="1" indent="-228600" algn="l">
              <a:lnSpc>
                <a:spcPct val="90000"/>
              </a:lnSpc>
              <a:spcBef>
                <a:spcPts val="1000"/>
              </a:spcBef>
              <a:spcAft>
                <a:spcPts val="0"/>
              </a:spcAft>
              <a:buSzPts val="1400"/>
              <a:buNone/>
              <a:defRPr sz="1400"/>
            </a:lvl2pPr>
            <a:lvl3pPr marL="1371600" lvl="2" indent="-228600" algn="l">
              <a:lnSpc>
                <a:spcPct val="90000"/>
              </a:lnSpc>
              <a:spcBef>
                <a:spcPts val="800"/>
              </a:spcBef>
              <a:spcAft>
                <a:spcPts val="0"/>
              </a:spcAft>
              <a:buSzPts val="1200"/>
              <a:buNone/>
              <a:defRPr sz="1200"/>
            </a:lvl3pPr>
            <a:lvl4pPr marL="1828800" lvl="3" indent="-228600" algn="l">
              <a:lnSpc>
                <a:spcPct val="90000"/>
              </a:lnSpc>
              <a:spcBef>
                <a:spcPts val="800"/>
              </a:spcBef>
              <a:spcAft>
                <a:spcPts val="0"/>
              </a:spcAft>
              <a:buClr>
                <a:srgbClr val="3A3D4B"/>
              </a:buClr>
              <a:buSzPts val="1000"/>
              <a:buNone/>
              <a:defRPr sz="1000"/>
            </a:lvl4pPr>
            <a:lvl5pPr marL="2286000" lvl="4" indent="-228600" algn="l">
              <a:lnSpc>
                <a:spcPct val="90000"/>
              </a:lnSpc>
              <a:spcBef>
                <a:spcPts val="800"/>
              </a:spcBef>
              <a:spcAft>
                <a:spcPts val="0"/>
              </a:spcAft>
              <a:buClr>
                <a:srgbClr val="3A3D4B"/>
              </a:buClr>
              <a:buSzPts val="1000"/>
              <a:buNone/>
              <a:defRPr sz="1000"/>
            </a:lvl5pPr>
            <a:lvl6pPr marL="2743200" lvl="5" indent="-228600" algn="l">
              <a:lnSpc>
                <a:spcPct val="90000"/>
              </a:lnSpc>
              <a:spcBef>
                <a:spcPts val="800"/>
              </a:spcBef>
              <a:spcAft>
                <a:spcPts val="0"/>
              </a:spcAft>
              <a:buClr>
                <a:schemeClr val="dk1"/>
              </a:buClr>
              <a:buSzPts val="1000"/>
              <a:buNone/>
              <a:defRPr sz="1000"/>
            </a:lvl6pPr>
            <a:lvl7pPr marL="3200400" lvl="6" indent="-228600" algn="l">
              <a:lnSpc>
                <a:spcPct val="90000"/>
              </a:lnSpc>
              <a:spcBef>
                <a:spcPts val="800"/>
              </a:spcBef>
              <a:spcAft>
                <a:spcPts val="0"/>
              </a:spcAft>
              <a:buClr>
                <a:schemeClr val="dk1"/>
              </a:buClr>
              <a:buSzPts val="1000"/>
              <a:buNone/>
              <a:defRPr sz="1000"/>
            </a:lvl7pPr>
            <a:lvl8pPr marL="3657600" lvl="7" indent="-228600" algn="l">
              <a:lnSpc>
                <a:spcPct val="90000"/>
              </a:lnSpc>
              <a:spcBef>
                <a:spcPts val="800"/>
              </a:spcBef>
              <a:spcAft>
                <a:spcPts val="0"/>
              </a:spcAft>
              <a:buClr>
                <a:schemeClr val="dk1"/>
              </a:buClr>
              <a:buSzPts val="1000"/>
              <a:buNone/>
              <a:defRPr sz="1000"/>
            </a:lvl8pPr>
            <a:lvl9pPr marL="4114800" lvl="8" indent="-228600" algn="l">
              <a:lnSpc>
                <a:spcPct val="90000"/>
              </a:lnSpc>
              <a:spcBef>
                <a:spcPts val="800"/>
              </a:spcBef>
              <a:spcAft>
                <a:spcPts val="0"/>
              </a:spcAft>
              <a:buClr>
                <a:schemeClr val="dk1"/>
              </a:buClr>
              <a:buSzPts val="1000"/>
              <a:buNone/>
              <a:defRPr sz="1000"/>
            </a:lvl9pPr>
          </a:lstStyle>
          <a:p>
            <a:endParaRPr/>
          </a:p>
        </p:txBody>
      </p:sp>
      <p:sp>
        <p:nvSpPr>
          <p:cNvPr id="80" name="Google Shape;80;p38"/>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8"/>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8"/>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p:nvPr/>
        </p:nvSpPr>
        <p:spPr>
          <a:xfrm>
            <a:off x="0" y="0"/>
            <a:ext cx="12192000" cy="1371600"/>
          </a:xfrm>
          <a:prstGeom prst="rect">
            <a:avLst/>
          </a:prstGeom>
          <a:solidFill>
            <a:srgbClr val="3A3D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ook Antiqua"/>
              <a:ea typeface="Book Antiqua"/>
              <a:cs typeface="Book Antiqua"/>
              <a:sym typeface="Book Antiqua"/>
            </a:endParaRPr>
          </a:p>
        </p:txBody>
      </p:sp>
      <p:sp>
        <p:nvSpPr>
          <p:cNvPr id="11" name="Google Shape;11;p28"/>
          <p:cNvSpPr/>
          <p:nvPr/>
        </p:nvSpPr>
        <p:spPr>
          <a:xfrm>
            <a:off x="0" y="1371600"/>
            <a:ext cx="12192000" cy="82183"/>
          </a:xfrm>
          <a:prstGeom prst="rect">
            <a:avLst/>
          </a:prstGeom>
          <a:solidFill>
            <a:srgbClr val="FF91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ook Antiqua"/>
              <a:ea typeface="Book Antiqua"/>
              <a:cs typeface="Book Antiqua"/>
              <a:sym typeface="Book Antiqua"/>
            </a:endParaRPr>
          </a:p>
        </p:txBody>
      </p:sp>
      <p:sp>
        <p:nvSpPr>
          <p:cNvPr id="12" name="Google Shape;12;p28"/>
          <p:cNvSpPr/>
          <p:nvPr/>
        </p:nvSpPr>
        <p:spPr>
          <a:xfrm>
            <a:off x="0" y="1443006"/>
            <a:ext cx="12192000" cy="82183"/>
          </a:xfrm>
          <a:prstGeom prst="rect">
            <a:avLst/>
          </a:prstGeom>
          <a:solidFill>
            <a:srgbClr val="048A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ook Antiqua"/>
              <a:ea typeface="Book Antiqua"/>
              <a:cs typeface="Book Antiqua"/>
              <a:sym typeface="Book Antiqua"/>
            </a:endParaRPr>
          </a:p>
        </p:txBody>
      </p:sp>
      <p:sp>
        <p:nvSpPr>
          <p:cNvPr id="13" name="Google Shape;13;p28"/>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lt1"/>
              </a:buClr>
              <a:buSzPts val="4000"/>
              <a:buFont typeface="Calibri"/>
              <a:buNone/>
              <a:defRPr sz="4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28"/>
          <p:cNvSpPr txBox="1">
            <a:spLocks noGrp="1"/>
          </p:cNvSpPr>
          <p:nvPr>
            <p:ph type="body" idx="1"/>
          </p:nvPr>
        </p:nvSpPr>
        <p:spPr>
          <a:xfrm>
            <a:off x="1295400" y="1828800"/>
            <a:ext cx="9601200" cy="43434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800"/>
              </a:spcBef>
              <a:spcAft>
                <a:spcPts val="0"/>
              </a:spcAft>
              <a:buClr>
                <a:srgbClr val="3A3D4B"/>
              </a:buClr>
              <a:buSzPts val="2400"/>
              <a:buFont typeface="Arial"/>
              <a:buChar char="•"/>
              <a:defRPr sz="2400" b="0" i="0" u="none" strike="noStrike" cap="none">
                <a:solidFill>
                  <a:srgbClr val="3A3D4B"/>
                </a:solidFill>
                <a:latin typeface="Calibri"/>
                <a:ea typeface="Calibri"/>
                <a:cs typeface="Calibri"/>
                <a:sym typeface="Calibri"/>
              </a:defRPr>
            </a:lvl1pPr>
            <a:lvl2pPr marL="914400" marR="0" lvl="1" indent="-355600" algn="l" rtl="0">
              <a:lnSpc>
                <a:spcPct val="90000"/>
              </a:lnSpc>
              <a:spcBef>
                <a:spcPts val="1000"/>
              </a:spcBef>
              <a:spcAft>
                <a:spcPts val="0"/>
              </a:spcAft>
              <a:buClr>
                <a:srgbClr val="FF914D"/>
              </a:buClr>
              <a:buSzPts val="2000"/>
              <a:buFont typeface="Arial"/>
              <a:buChar char="•"/>
              <a:defRPr sz="2000" b="0" i="0" u="none" strike="noStrike" cap="none">
                <a:solidFill>
                  <a:srgbClr val="3A3D4B"/>
                </a:solidFill>
                <a:latin typeface="Calibri"/>
                <a:ea typeface="Calibri"/>
                <a:cs typeface="Calibri"/>
                <a:sym typeface="Calibri"/>
              </a:defRPr>
            </a:lvl2pPr>
            <a:lvl3pPr marL="1371600" marR="0" lvl="2" indent="-342900" algn="l" rtl="0">
              <a:lnSpc>
                <a:spcPct val="90000"/>
              </a:lnSpc>
              <a:spcBef>
                <a:spcPts val="800"/>
              </a:spcBef>
              <a:spcAft>
                <a:spcPts val="0"/>
              </a:spcAft>
              <a:buClr>
                <a:srgbClr val="048A81"/>
              </a:buClr>
              <a:buSzPts val="1800"/>
              <a:buFont typeface="Noto Sans Symbols"/>
              <a:buChar char="✔"/>
              <a:defRPr sz="1800" b="0" i="0" u="none" strike="noStrike" cap="none">
                <a:solidFill>
                  <a:srgbClr val="3A3D4B"/>
                </a:solidFill>
                <a:latin typeface="Calibri"/>
                <a:ea typeface="Calibri"/>
                <a:cs typeface="Calibri"/>
                <a:sym typeface="Calibri"/>
              </a:defRPr>
            </a:lvl3pPr>
            <a:lvl4pPr marL="1828800" marR="0" lvl="3" indent="-330200" algn="l" rtl="0">
              <a:lnSpc>
                <a:spcPct val="90000"/>
              </a:lnSpc>
              <a:spcBef>
                <a:spcPts val="800"/>
              </a:spcBef>
              <a:spcAft>
                <a:spcPts val="0"/>
              </a:spcAft>
              <a:buClr>
                <a:srgbClr val="3A3D4B"/>
              </a:buClr>
              <a:buSzPts val="1600"/>
              <a:buFont typeface="Arial"/>
              <a:buChar char="•"/>
              <a:defRPr sz="1600" b="0" i="0" u="none" strike="noStrike" cap="none">
                <a:solidFill>
                  <a:srgbClr val="3A3D4B"/>
                </a:solidFill>
                <a:latin typeface="Calibri"/>
                <a:ea typeface="Calibri"/>
                <a:cs typeface="Calibri"/>
                <a:sym typeface="Calibri"/>
              </a:defRPr>
            </a:lvl4pPr>
            <a:lvl5pPr marL="2286000" marR="0" lvl="4" indent="-330200" algn="l" rtl="0">
              <a:lnSpc>
                <a:spcPct val="90000"/>
              </a:lnSpc>
              <a:spcBef>
                <a:spcPts val="800"/>
              </a:spcBef>
              <a:spcAft>
                <a:spcPts val="0"/>
              </a:spcAft>
              <a:buClr>
                <a:srgbClr val="3A3D4B"/>
              </a:buClr>
              <a:buSzPts val="1600"/>
              <a:buFont typeface="Arial"/>
              <a:buChar char="•"/>
              <a:defRPr sz="1600" b="0" i="0" u="none" strike="noStrike" cap="none">
                <a:solidFill>
                  <a:srgbClr val="3A3D4B"/>
                </a:solidFill>
                <a:latin typeface="Calibri"/>
                <a:ea typeface="Calibri"/>
                <a:cs typeface="Calibri"/>
                <a:sym typeface="Calibri"/>
              </a:defRPr>
            </a:lvl5pPr>
            <a:lvl6pPr marL="2743200" marR="0" lvl="5"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6pPr>
            <a:lvl7pPr marL="3200400" marR="0" lvl="6"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7pPr>
            <a:lvl8pPr marL="3657600" marR="0" lvl="7"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8pPr>
            <a:lvl9pPr marL="4114800" marR="0" lvl="8"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9pPr>
          </a:lstStyle>
          <a:p>
            <a:endParaRPr/>
          </a:p>
        </p:txBody>
      </p:sp>
      <p:sp>
        <p:nvSpPr>
          <p:cNvPr id="15" name="Google Shape;15;p28"/>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16" name="Google Shape;16;p28"/>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17" name="Google Shape;17;p28"/>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hyperlink" Target="mailto:mahesh.reddy@ped.nm.gov"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ebed.ped.state.nm.us/sites/IDEAB/ExcessCosts/SitePages/Home.asp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ebnew.ped.state.nm.us/wp-content/uploads/2024/03/IDC_LEA.REC_2223_Rev_3.12.24.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mailto:Katalina.gallegos@ped.nm.gov" TargetMode="External"/><Relationship Id="rId2" Type="http://schemas.openxmlformats.org/officeDocument/2006/relationships/hyperlink" Target="mailto:Kaylock.sellers@ped.nm.gov" TargetMode="External"/><Relationship Id="rId1" Type="http://schemas.openxmlformats.org/officeDocument/2006/relationships/slideLayout" Target="../slideLayouts/slideLayout5.xml"/><Relationship Id="rId4" Type="http://schemas.openxmlformats.org/officeDocument/2006/relationships/hyperlink" Target="mailto:mahesh.reddy@ped.nm.gov"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drive.google.com/drive/folders/1gDlYIXxwoJiVf_PKjOGU8F8zm7HQJ5LR?usp=sharin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ebed.ped.state.nm.us/sites/IDEAB/ExcessCosts/SitePages/Home.aspx"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6.png"/><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Layout" Target="../diagrams/layout4.xml"/><Relationship Id="rId7" Type="http://schemas.openxmlformats.org/officeDocument/2006/relationships/image" Target="../media/image27.png"/><Relationship Id="rId2" Type="http://schemas.openxmlformats.org/officeDocument/2006/relationships/diagramData" Target="../diagrams/data4.xml"/><Relationship Id="rId1" Type="http://schemas.openxmlformats.org/officeDocument/2006/relationships/slideLayout" Target="../slideLayouts/slideLayout1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2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hyperlink" Target="https://sites.ed.gov/idea/files/QA_on_Private_Schools_02-28-2022.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cifr.wested.org/wp-content/uploads/2021/04/CIFR-CEIS-QRG.pdf" TargetMode="External"/><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mailto:charlene.marcotte@ped.nm.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mailto:kaylock.sellers@ped.nm.gov" TargetMode="External"/><Relationship Id="rId4" Type="http://schemas.openxmlformats.org/officeDocument/2006/relationships/hyperlink" Target="mailto:lorenzo.dominguez@ped.nm.gov"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
          <p:cNvSpPr txBox="1">
            <a:spLocks noGrp="1"/>
          </p:cNvSpPr>
          <p:nvPr>
            <p:ph type="ctrTitle"/>
          </p:nvPr>
        </p:nvSpPr>
        <p:spPr>
          <a:xfrm>
            <a:off x="685312" y="603607"/>
            <a:ext cx="5244190" cy="256032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3A3D4B"/>
              </a:buClr>
              <a:buSzPts val="4400"/>
              <a:buFont typeface="Calibri"/>
              <a:buNone/>
            </a:pPr>
            <a:r>
              <a:rPr lang="en-US" sz="4800" b="1" dirty="0">
                <a:latin typeface="Cambria" panose="02040503050406030204" pitchFamily="18" charset="0"/>
                <a:ea typeface="Cambria" panose="02040503050406030204" pitchFamily="18" charset="0"/>
              </a:rPr>
              <a:t>Excess Cost </a:t>
            </a:r>
            <a:br>
              <a:rPr lang="en-US" sz="4800" b="1" dirty="0">
                <a:latin typeface="Cambria" panose="02040503050406030204" pitchFamily="18" charset="0"/>
                <a:ea typeface="Cambria" panose="02040503050406030204" pitchFamily="18" charset="0"/>
              </a:rPr>
            </a:br>
            <a:r>
              <a:rPr lang="en-US" sz="4800" b="1" dirty="0">
                <a:latin typeface="Cambria" panose="02040503050406030204" pitchFamily="18" charset="0"/>
                <a:ea typeface="Cambria" panose="02040503050406030204" pitchFamily="18" charset="0"/>
              </a:rPr>
              <a:t>and </a:t>
            </a:r>
            <a:br>
              <a:rPr lang="en-US" sz="4800" b="1" dirty="0">
                <a:latin typeface="Cambria" panose="02040503050406030204" pitchFamily="18" charset="0"/>
                <a:ea typeface="Cambria" panose="02040503050406030204" pitchFamily="18" charset="0"/>
              </a:rPr>
            </a:br>
            <a:r>
              <a:rPr lang="en-US" sz="4800" b="1" dirty="0">
                <a:latin typeface="Cambria" panose="02040503050406030204" pitchFamily="18" charset="0"/>
                <a:ea typeface="Cambria" panose="02040503050406030204" pitchFamily="18" charset="0"/>
              </a:rPr>
              <a:t>IDEA B Application</a:t>
            </a:r>
            <a:endParaRPr sz="4800" b="1" dirty="0">
              <a:latin typeface="Cambria" panose="02040503050406030204" pitchFamily="18" charset="0"/>
              <a:ea typeface="Cambria" panose="02040503050406030204" pitchFamily="18" charset="0"/>
            </a:endParaRPr>
          </a:p>
        </p:txBody>
      </p:sp>
      <p:sp>
        <p:nvSpPr>
          <p:cNvPr id="108" name="Google Shape;108;p1"/>
          <p:cNvSpPr txBox="1">
            <a:spLocks noGrp="1"/>
          </p:cNvSpPr>
          <p:nvPr>
            <p:ph type="subTitle" idx="1"/>
          </p:nvPr>
        </p:nvSpPr>
        <p:spPr>
          <a:xfrm>
            <a:off x="1349478" y="4667865"/>
            <a:ext cx="5244190" cy="161640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A3D4B"/>
              </a:buClr>
              <a:buSzPct val="133333"/>
              <a:buNone/>
            </a:pPr>
            <a:endParaRPr/>
          </a:p>
          <a:p>
            <a:pPr marL="0" lvl="0" indent="0" algn="l" rtl="0">
              <a:lnSpc>
                <a:spcPct val="90000"/>
              </a:lnSpc>
              <a:spcBef>
                <a:spcPts val="1800"/>
              </a:spcBef>
              <a:spcAft>
                <a:spcPts val="0"/>
              </a:spcAft>
              <a:buClr>
                <a:srgbClr val="3A3D4B"/>
              </a:buClr>
              <a:buSzPct val="100000"/>
              <a:buNone/>
            </a:pPr>
            <a:r>
              <a:rPr lang="en-US" sz="3200"/>
              <a:t>	</a:t>
            </a:r>
            <a:endParaRPr/>
          </a:p>
          <a:p>
            <a:pPr marL="0" lvl="0" indent="0" algn="l" rtl="0">
              <a:lnSpc>
                <a:spcPct val="90000"/>
              </a:lnSpc>
              <a:spcBef>
                <a:spcPts val="1800"/>
              </a:spcBef>
              <a:spcAft>
                <a:spcPts val="0"/>
              </a:spcAft>
              <a:buClr>
                <a:srgbClr val="3A3D4B"/>
              </a:buClr>
              <a:buSzPct val="100000"/>
              <a:buNone/>
            </a:pPr>
            <a:endParaRPr sz="3200"/>
          </a:p>
          <a:p>
            <a:pPr marL="0" lvl="0" indent="0" algn="l" rtl="0">
              <a:lnSpc>
                <a:spcPct val="90000"/>
              </a:lnSpc>
              <a:spcBef>
                <a:spcPts val="1800"/>
              </a:spcBef>
              <a:spcAft>
                <a:spcPts val="0"/>
              </a:spcAft>
              <a:buClr>
                <a:srgbClr val="3A3D4B"/>
              </a:buClr>
              <a:buSzPct val="100000"/>
              <a:buNone/>
            </a:pPr>
            <a:endParaRPr/>
          </a:p>
        </p:txBody>
      </p:sp>
      <p:pic>
        <p:nvPicPr>
          <p:cNvPr id="109" name="Google Shape;109;p1"/>
          <p:cNvPicPr preferRelativeResize="0">
            <a:picLocks noGrp="1"/>
          </p:cNvPicPr>
          <p:nvPr>
            <p:ph type="pic" idx="2"/>
          </p:nvPr>
        </p:nvPicPr>
        <p:blipFill rotWithShape="1">
          <a:blip r:embed="rId3">
            <a:alphaModFix/>
          </a:blip>
          <a:srcRect t="4283" b="4282"/>
          <a:stretch/>
        </p:blipFill>
        <p:spPr>
          <a:xfrm>
            <a:off x="7537845" y="939800"/>
            <a:ext cx="4487785" cy="5648960"/>
          </a:xfrm>
          <a:prstGeom prst="rect">
            <a:avLst/>
          </a:prstGeom>
          <a:noFill/>
          <a:ln>
            <a:noFill/>
          </a:ln>
        </p:spPr>
      </p:pic>
      <p:sp>
        <p:nvSpPr>
          <p:cNvPr id="110" name="Google Shape;110;p1"/>
          <p:cNvSpPr/>
          <p:nvPr/>
        </p:nvSpPr>
        <p:spPr>
          <a:xfrm>
            <a:off x="1198206" y="6219428"/>
            <a:ext cx="4451283"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1" u="none" strike="noStrike" cap="none">
                <a:solidFill>
                  <a:srgbClr val="048A81"/>
                </a:solidFill>
                <a:latin typeface="Calibri"/>
                <a:ea typeface="Calibri"/>
                <a:cs typeface="Calibri"/>
                <a:sym typeface="Calibri"/>
              </a:rPr>
              <a:t>Investing for tomorrow, delivering today. </a:t>
            </a:r>
            <a:endParaRPr sz="14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0A1F51F2-0DB9-A0D9-7243-4F0272411C96}"/>
              </a:ext>
            </a:extLst>
          </p:cNvPr>
          <p:cNvSpPr txBox="1"/>
          <p:nvPr/>
        </p:nvSpPr>
        <p:spPr>
          <a:xfrm>
            <a:off x="864158" y="4220308"/>
            <a:ext cx="5065344" cy="1200329"/>
          </a:xfrm>
          <a:prstGeom prst="rect">
            <a:avLst/>
          </a:prstGeom>
          <a:noFill/>
        </p:spPr>
        <p:txBody>
          <a:bodyPr wrap="square" rtlCol="0">
            <a:spAutoFit/>
          </a:bodyPr>
          <a:lstStyle/>
          <a:p>
            <a:pPr algn="ctr"/>
            <a:r>
              <a:rPr lang="en-US" sz="2400" dirty="0"/>
              <a:t>Office of Special Education </a:t>
            </a:r>
          </a:p>
          <a:p>
            <a:pPr algn="ctr"/>
            <a:r>
              <a:rPr lang="en-US" sz="2400" dirty="0"/>
              <a:t>Webinar</a:t>
            </a:r>
          </a:p>
          <a:p>
            <a:pPr algn="ctr"/>
            <a:r>
              <a:rPr lang="en-US" sz="2400" dirty="0"/>
              <a:t>May 21, 2024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9E516-5230-0856-2843-8FDA83DB2EDF}"/>
              </a:ext>
            </a:extLst>
          </p:cNvPr>
          <p:cNvSpPr>
            <a:spLocks noGrp="1"/>
          </p:cNvSpPr>
          <p:nvPr>
            <p:ph type="title"/>
          </p:nvPr>
        </p:nvSpPr>
        <p:spPr>
          <a:xfrm>
            <a:off x="1295400" y="255134"/>
            <a:ext cx="9601200" cy="1036850"/>
          </a:xfrm>
        </p:spPr>
        <p:txBody>
          <a:bodyPr anchor="b">
            <a:normAutofit/>
          </a:bodyPr>
          <a:lstStyle/>
          <a:p>
            <a:r>
              <a:rPr lang="en-US" dirty="0"/>
              <a:t>Excess Cost Types</a:t>
            </a:r>
          </a:p>
        </p:txBody>
      </p:sp>
      <p:sp>
        <p:nvSpPr>
          <p:cNvPr id="4" name="Footer Placeholder 3">
            <a:extLst>
              <a:ext uri="{FF2B5EF4-FFF2-40B4-BE49-F238E27FC236}">
                <a16:creationId xmlns:a16="http://schemas.microsoft.com/office/drawing/2014/main" id="{01D83094-D134-08CE-F8FE-21A6D4A6E3DC}"/>
              </a:ext>
            </a:extLst>
          </p:cNvPr>
          <p:cNvSpPr>
            <a:spLocks noGrp="1"/>
          </p:cNvSpPr>
          <p:nvPr>
            <p:ph type="ftr" sz="quarter" idx="11"/>
          </p:nvPr>
        </p:nvSpPr>
        <p:spPr>
          <a:xfrm>
            <a:off x="1295399" y="6374999"/>
            <a:ext cx="6243203" cy="274320"/>
          </a:xfrm>
        </p:spPr>
        <p:txBody>
          <a:bodyPr anchor="ctr">
            <a:normAutofit fontScale="70000" lnSpcReduction="20000"/>
          </a:bodyPr>
          <a:lstStyle/>
          <a:p>
            <a:pPr>
              <a:spcAft>
                <a:spcPts val="600"/>
              </a:spcAft>
            </a:pPr>
            <a:r>
              <a:rPr lang="en-US"/>
              <a:t>Investing for tomorrow, delivering today.</a:t>
            </a:r>
          </a:p>
        </p:txBody>
      </p:sp>
      <p:sp>
        <p:nvSpPr>
          <p:cNvPr id="5" name="Slide Number Placeholder 4">
            <a:extLst>
              <a:ext uri="{FF2B5EF4-FFF2-40B4-BE49-F238E27FC236}">
                <a16:creationId xmlns:a16="http://schemas.microsoft.com/office/drawing/2014/main" id="{81BC46D9-DF64-1940-6E3E-FF7251EEB307}"/>
              </a:ext>
            </a:extLst>
          </p:cNvPr>
          <p:cNvSpPr>
            <a:spLocks noGrp="1"/>
          </p:cNvSpPr>
          <p:nvPr>
            <p:ph type="sldNum" sz="quarter" idx="12"/>
          </p:nvPr>
        </p:nvSpPr>
        <p:spPr>
          <a:xfrm>
            <a:off x="9525000" y="6374999"/>
            <a:ext cx="1371600" cy="274320"/>
          </a:xfrm>
        </p:spPr>
        <p:txBody>
          <a:bodyPr anchor="ctr">
            <a:normAutofit fontScale="70000" lnSpcReduction="20000"/>
          </a:bodyPr>
          <a:lstStyle/>
          <a:p>
            <a:pPr>
              <a:spcAft>
                <a:spcPts val="600"/>
              </a:spcAft>
            </a:pPr>
            <a:fld id="{A7F8E3F6-DE14-48B2-B2BC-6FABA9630FB8}" type="slidenum">
              <a:rPr lang="en-US" smtClean="0"/>
              <a:pPr>
                <a:spcAft>
                  <a:spcPts val="600"/>
                </a:spcAft>
              </a:pPr>
              <a:t>10</a:t>
            </a:fld>
            <a:endParaRPr lang="en-US"/>
          </a:p>
        </p:txBody>
      </p:sp>
      <p:graphicFrame>
        <p:nvGraphicFramePr>
          <p:cNvPr id="7" name="Content Placeholder 2">
            <a:extLst>
              <a:ext uri="{FF2B5EF4-FFF2-40B4-BE49-F238E27FC236}">
                <a16:creationId xmlns:a16="http://schemas.microsoft.com/office/drawing/2014/main" id="{E72E1870-D4EF-C0B6-12D2-F4AAE87291E7}"/>
              </a:ext>
            </a:extLst>
          </p:cNvPr>
          <p:cNvGraphicFramePr>
            <a:graphicFrameLocks noGrp="1"/>
          </p:cNvGraphicFramePr>
          <p:nvPr>
            <p:ph idx="1"/>
          </p:nvPr>
        </p:nvGraphicFramePr>
        <p:xfrm>
          <a:off x="885825" y="1828799"/>
          <a:ext cx="10439400" cy="454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662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8D821-B504-A1AD-AB06-E1537E7963DB}"/>
              </a:ext>
            </a:extLst>
          </p:cNvPr>
          <p:cNvSpPr>
            <a:spLocks noGrp="1"/>
          </p:cNvSpPr>
          <p:nvPr>
            <p:ph type="title"/>
          </p:nvPr>
        </p:nvSpPr>
        <p:spPr/>
        <p:txBody>
          <a:bodyPr/>
          <a:lstStyle/>
          <a:p>
            <a:r>
              <a:rPr lang="en-US" dirty="0"/>
              <a:t>Excess Cost Site Submission</a:t>
            </a:r>
          </a:p>
        </p:txBody>
      </p:sp>
      <p:pic>
        <p:nvPicPr>
          <p:cNvPr id="7" name="Content Placeholder 6" descr="A screenshot of a computer&#10;&#10;Description automatically generated">
            <a:extLst>
              <a:ext uri="{FF2B5EF4-FFF2-40B4-BE49-F238E27FC236}">
                <a16:creationId xmlns:a16="http://schemas.microsoft.com/office/drawing/2014/main" id="{77F6B7DD-A2FA-F01D-B6A7-38261F970DB9}"/>
              </a:ext>
            </a:extLst>
          </p:cNvPr>
          <p:cNvPicPr>
            <a:picLocks noGrp="1" noChangeAspect="1"/>
          </p:cNvPicPr>
          <p:nvPr>
            <p:ph idx="1"/>
          </p:nvPr>
        </p:nvPicPr>
        <p:blipFill>
          <a:blip r:embed="rId2"/>
          <a:stretch>
            <a:fillRect/>
          </a:stretch>
        </p:blipFill>
        <p:spPr>
          <a:xfrm>
            <a:off x="5545065" y="1644511"/>
            <a:ext cx="5692778" cy="4023691"/>
          </a:xfrm>
        </p:spPr>
      </p:pic>
      <p:sp>
        <p:nvSpPr>
          <p:cNvPr id="4" name="Footer Placeholder 3">
            <a:extLst>
              <a:ext uri="{FF2B5EF4-FFF2-40B4-BE49-F238E27FC236}">
                <a16:creationId xmlns:a16="http://schemas.microsoft.com/office/drawing/2014/main" id="{3E6E405C-E2E5-D4BB-1E1A-661D0A697FEB}"/>
              </a:ext>
            </a:extLst>
          </p:cNvPr>
          <p:cNvSpPr>
            <a:spLocks noGrp="1"/>
          </p:cNvSpPr>
          <p:nvPr>
            <p:ph type="ftr" sz="quarter" idx="11"/>
          </p:nvPr>
        </p:nvSpPr>
        <p:spPr/>
        <p:txBody>
          <a:bodyPr/>
          <a:lstStyle/>
          <a:p>
            <a:r>
              <a:rPr lang="en-US" dirty="0"/>
              <a:t>Investing for tomorrow, delivering today.</a:t>
            </a:r>
          </a:p>
        </p:txBody>
      </p:sp>
      <p:sp>
        <p:nvSpPr>
          <p:cNvPr id="5" name="Slide Number Placeholder 4">
            <a:extLst>
              <a:ext uri="{FF2B5EF4-FFF2-40B4-BE49-F238E27FC236}">
                <a16:creationId xmlns:a16="http://schemas.microsoft.com/office/drawing/2014/main" id="{A69DEFE0-30D1-D65C-C05B-BCE558B896F5}"/>
              </a:ext>
            </a:extLst>
          </p:cNvPr>
          <p:cNvSpPr>
            <a:spLocks noGrp="1"/>
          </p:cNvSpPr>
          <p:nvPr>
            <p:ph type="sldNum" sz="quarter" idx="12"/>
          </p:nvPr>
        </p:nvSpPr>
        <p:spPr/>
        <p:txBody>
          <a:bodyPr/>
          <a:lstStyle/>
          <a:p>
            <a:fld id="{A7F8E3F6-DE14-48B2-B2BC-6FABA9630FB8}" type="slidenum">
              <a:rPr lang="en-US" smtClean="0"/>
              <a:t>11</a:t>
            </a:fld>
            <a:endParaRPr lang="en-US"/>
          </a:p>
        </p:txBody>
      </p:sp>
      <p:sp>
        <p:nvSpPr>
          <p:cNvPr id="8" name="TextBox 7">
            <a:extLst>
              <a:ext uri="{FF2B5EF4-FFF2-40B4-BE49-F238E27FC236}">
                <a16:creationId xmlns:a16="http://schemas.microsoft.com/office/drawing/2014/main" id="{012133FD-A4EC-19D2-6574-47577334476D}"/>
              </a:ext>
            </a:extLst>
          </p:cNvPr>
          <p:cNvSpPr txBox="1"/>
          <p:nvPr/>
        </p:nvSpPr>
        <p:spPr>
          <a:xfrm>
            <a:off x="954156" y="2008306"/>
            <a:ext cx="4113143" cy="923330"/>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Once logged in to the SharePoint, find your LEA name from the list and click on the Edit button.</a:t>
            </a:r>
          </a:p>
        </p:txBody>
      </p:sp>
      <p:sp>
        <p:nvSpPr>
          <p:cNvPr id="9" name="TextBox 8">
            <a:extLst>
              <a:ext uri="{FF2B5EF4-FFF2-40B4-BE49-F238E27FC236}">
                <a16:creationId xmlns:a16="http://schemas.microsoft.com/office/drawing/2014/main" id="{B5373443-2070-D776-9C94-03B38D361FC0}"/>
              </a:ext>
            </a:extLst>
          </p:cNvPr>
          <p:cNvSpPr txBox="1"/>
          <p:nvPr/>
        </p:nvSpPr>
        <p:spPr>
          <a:xfrm>
            <a:off x="954157" y="3369403"/>
            <a:ext cx="3970268" cy="3139321"/>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Access:</a:t>
            </a:r>
          </a:p>
          <a:p>
            <a:pPr marL="285750" indent="-285750">
              <a:buFont typeface="Wingdings" panose="05000000000000000000" pitchFamily="2" charset="2"/>
              <a:buChar char="§"/>
            </a:pPr>
            <a:r>
              <a:rPr lang="en-US" dirty="0">
                <a:latin typeface="Calibri" panose="020F0502020204030204" pitchFamily="34" charset="0"/>
                <a:cs typeface="Calibri" panose="020F0502020204030204" pitchFamily="34" charset="0"/>
              </a:rPr>
              <a:t>Must have a STARS/Nova login</a:t>
            </a:r>
          </a:p>
          <a:p>
            <a:pPr marL="742950" lvl="1" indent="-285750">
              <a:buFont typeface="Arial" panose="020B0604020202020204" pitchFamily="34" charset="0"/>
              <a:buChar char="•"/>
            </a:pPr>
            <a:r>
              <a:rPr lang="en-US" dirty="0">
                <a:latin typeface="Calibri" panose="020F0502020204030204" pitchFamily="34" charset="0"/>
                <a:cs typeface="Calibri" panose="020F0502020204030204" pitchFamily="34" charset="0"/>
              </a:rPr>
              <a:t>If you do not have a STARS/NOVA username, please contact LEA NOVA coordinator to gain access. </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For access to the Excess Cost site contact:</a:t>
            </a:r>
          </a:p>
          <a:p>
            <a:pPr marL="114300" indent="0" algn="ctr">
              <a:buNone/>
            </a:pPr>
            <a:r>
              <a:rPr lang="en-US" dirty="0">
                <a:latin typeface="Calibri" panose="020F0502020204030204" pitchFamily="34" charset="0"/>
                <a:cs typeface="Calibri" panose="020F0502020204030204" pitchFamily="34" charset="0"/>
              </a:rPr>
              <a:t>Mahesh Reddy-Erri</a:t>
            </a:r>
          </a:p>
          <a:p>
            <a:pPr marL="114300" indent="0" algn="ctr">
              <a:buNone/>
            </a:pPr>
            <a:r>
              <a:rPr lang="en-US" dirty="0">
                <a:latin typeface="Calibri" panose="020F0502020204030204" pitchFamily="34" charset="0"/>
                <a:cs typeface="Calibri" panose="020F0502020204030204" pitchFamily="34" charset="0"/>
                <a:hlinkClick r:id="rId3"/>
              </a:rPr>
              <a:t>mahesh.reddy@ped.nm.gov</a:t>
            </a: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925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7524D-259F-18E9-73C8-417EE298FA28}"/>
              </a:ext>
            </a:extLst>
          </p:cNvPr>
          <p:cNvSpPr>
            <a:spLocks noGrp="1"/>
          </p:cNvSpPr>
          <p:nvPr>
            <p:ph type="title"/>
          </p:nvPr>
        </p:nvSpPr>
        <p:spPr/>
        <p:txBody>
          <a:bodyPr/>
          <a:lstStyle/>
          <a:p>
            <a:r>
              <a:rPr lang="en-US" dirty="0"/>
              <a:t>Separating Costs</a:t>
            </a:r>
          </a:p>
        </p:txBody>
      </p:sp>
      <p:sp>
        <p:nvSpPr>
          <p:cNvPr id="3" name="Content Placeholder 2">
            <a:extLst>
              <a:ext uri="{FF2B5EF4-FFF2-40B4-BE49-F238E27FC236}">
                <a16:creationId xmlns:a16="http://schemas.microsoft.com/office/drawing/2014/main" id="{892BDA4F-127F-89FF-937C-C6C761F6E4E7}"/>
              </a:ext>
            </a:extLst>
          </p:cNvPr>
          <p:cNvSpPr>
            <a:spLocks noGrp="1"/>
          </p:cNvSpPr>
          <p:nvPr>
            <p:ph idx="1"/>
          </p:nvPr>
        </p:nvSpPr>
        <p:spPr/>
        <p:txBody>
          <a:bodyPr/>
          <a:lstStyle/>
          <a:p>
            <a:pPr marL="0" indent="0">
              <a:buNone/>
            </a:pPr>
            <a:r>
              <a:rPr lang="en-US" dirty="0"/>
              <a:t>The United States Department of Education requires the Excess Cost Submission (Base and Compliance) to be submitted separated by Elementary and Secondary grade levels. </a:t>
            </a:r>
          </a:p>
          <a:p>
            <a:pPr marL="0" indent="0">
              <a:buNone/>
            </a:pPr>
            <a:r>
              <a:rPr lang="en-US" dirty="0"/>
              <a:t>Base: Budgets are not submitted by school site. You may use your membership to determine a ratio, and use that ratio to determine budgeted numbers. </a:t>
            </a:r>
          </a:p>
          <a:p>
            <a:pPr marL="0" indent="0">
              <a:buNone/>
            </a:pPr>
            <a:r>
              <a:rPr lang="en-US" dirty="0"/>
              <a:t>Compliance: Actuals are collected by school site, use exact figures based on your submission. </a:t>
            </a:r>
          </a:p>
        </p:txBody>
      </p:sp>
      <p:sp>
        <p:nvSpPr>
          <p:cNvPr id="4" name="Footer Placeholder 3">
            <a:extLst>
              <a:ext uri="{FF2B5EF4-FFF2-40B4-BE49-F238E27FC236}">
                <a16:creationId xmlns:a16="http://schemas.microsoft.com/office/drawing/2014/main" id="{3FDF0F9F-BBE3-4194-2AB9-945A9646A329}"/>
              </a:ext>
            </a:extLst>
          </p:cNvPr>
          <p:cNvSpPr>
            <a:spLocks noGrp="1"/>
          </p:cNvSpPr>
          <p:nvPr>
            <p:ph type="ftr" sz="quarter" idx="11"/>
          </p:nvPr>
        </p:nvSpPr>
        <p:spPr/>
        <p:txBody>
          <a:bodyPr/>
          <a:lstStyle/>
          <a:p>
            <a:r>
              <a:rPr lang="en-US"/>
              <a:t>Investing for tomorrow, delivering today.</a:t>
            </a:r>
            <a:endParaRPr lang="en-US" dirty="0"/>
          </a:p>
        </p:txBody>
      </p:sp>
      <p:sp>
        <p:nvSpPr>
          <p:cNvPr id="5" name="Slide Number Placeholder 4">
            <a:extLst>
              <a:ext uri="{FF2B5EF4-FFF2-40B4-BE49-F238E27FC236}">
                <a16:creationId xmlns:a16="http://schemas.microsoft.com/office/drawing/2014/main" id="{9A1F9602-DAE6-B311-A08E-8322F96B1473}"/>
              </a:ext>
            </a:extLst>
          </p:cNvPr>
          <p:cNvSpPr>
            <a:spLocks noGrp="1"/>
          </p:cNvSpPr>
          <p:nvPr>
            <p:ph type="sldNum" sz="quarter" idx="12"/>
          </p:nvPr>
        </p:nvSpPr>
        <p:spPr/>
        <p:txBody>
          <a:bodyPr/>
          <a:lstStyle/>
          <a:p>
            <a:fld id="{A7F8E3F6-DE14-48B2-B2BC-6FABA9630FB8}" type="slidenum">
              <a:rPr lang="en-US" smtClean="0"/>
              <a:t>12</a:t>
            </a:fld>
            <a:endParaRPr lang="en-US"/>
          </a:p>
        </p:txBody>
      </p:sp>
    </p:spTree>
    <p:extLst>
      <p:ext uri="{BB962C8B-B14F-4D97-AF65-F5344CB8AC3E}">
        <p14:creationId xmlns:p14="http://schemas.microsoft.com/office/powerpoint/2010/main" val="71183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194B7-C8B9-4B2E-467A-AE7F11CAFC0D}"/>
              </a:ext>
            </a:extLst>
          </p:cNvPr>
          <p:cNvSpPr>
            <a:spLocks noGrp="1"/>
          </p:cNvSpPr>
          <p:nvPr>
            <p:ph type="title"/>
          </p:nvPr>
        </p:nvSpPr>
        <p:spPr/>
        <p:txBody>
          <a:bodyPr/>
          <a:lstStyle/>
          <a:p>
            <a:r>
              <a:rPr lang="en-US" dirty="0"/>
              <a:t>Excess Cost Site Submission</a:t>
            </a:r>
          </a:p>
        </p:txBody>
      </p:sp>
      <p:pic>
        <p:nvPicPr>
          <p:cNvPr id="7" name="Content Placeholder 6" descr="A screenshot of a computer&#10;&#10;Description automatically generated">
            <a:extLst>
              <a:ext uri="{FF2B5EF4-FFF2-40B4-BE49-F238E27FC236}">
                <a16:creationId xmlns:a16="http://schemas.microsoft.com/office/drawing/2014/main" id="{B0D4BD34-5CE6-A03E-2D2B-E6EC3B25384A}"/>
              </a:ext>
            </a:extLst>
          </p:cNvPr>
          <p:cNvPicPr>
            <a:picLocks noGrp="1" noChangeAspect="1"/>
          </p:cNvPicPr>
          <p:nvPr>
            <p:ph idx="1"/>
          </p:nvPr>
        </p:nvPicPr>
        <p:blipFill>
          <a:blip r:embed="rId2"/>
          <a:stretch>
            <a:fillRect/>
          </a:stretch>
        </p:blipFill>
        <p:spPr>
          <a:xfrm>
            <a:off x="4840356" y="1612086"/>
            <a:ext cx="5004053" cy="4900073"/>
          </a:xfrm>
        </p:spPr>
      </p:pic>
      <p:sp>
        <p:nvSpPr>
          <p:cNvPr id="4" name="Footer Placeholder 3">
            <a:extLst>
              <a:ext uri="{FF2B5EF4-FFF2-40B4-BE49-F238E27FC236}">
                <a16:creationId xmlns:a16="http://schemas.microsoft.com/office/drawing/2014/main" id="{F1CBF2AA-1AE7-0445-AB10-BE06F18E71A9}"/>
              </a:ext>
            </a:extLst>
          </p:cNvPr>
          <p:cNvSpPr>
            <a:spLocks noGrp="1"/>
          </p:cNvSpPr>
          <p:nvPr>
            <p:ph type="ftr" sz="quarter" idx="11"/>
          </p:nvPr>
        </p:nvSpPr>
        <p:spPr/>
        <p:txBody>
          <a:bodyPr/>
          <a:lstStyle/>
          <a:p>
            <a:r>
              <a:rPr lang="en-US"/>
              <a:t>Investing for tomorrow, delivering today.</a:t>
            </a:r>
            <a:endParaRPr lang="en-US" dirty="0"/>
          </a:p>
        </p:txBody>
      </p:sp>
      <p:sp>
        <p:nvSpPr>
          <p:cNvPr id="5" name="Slide Number Placeholder 4">
            <a:extLst>
              <a:ext uri="{FF2B5EF4-FFF2-40B4-BE49-F238E27FC236}">
                <a16:creationId xmlns:a16="http://schemas.microsoft.com/office/drawing/2014/main" id="{6F391B23-FCFB-71CF-C941-A64CD3B74B60}"/>
              </a:ext>
            </a:extLst>
          </p:cNvPr>
          <p:cNvSpPr>
            <a:spLocks noGrp="1"/>
          </p:cNvSpPr>
          <p:nvPr>
            <p:ph type="sldNum" sz="quarter" idx="12"/>
          </p:nvPr>
        </p:nvSpPr>
        <p:spPr/>
        <p:txBody>
          <a:bodyPr/>
          <a:lstStyle/>
          <a:p>
            <a:fld id="{A7F8E3F6-DE14-48B2-B2BC-6FABA9630FB8}" type="slidenum">
              <a:rPr lang="en-US" smtClean="0"/>
              <a:t>13</a:t>
            </a:fld>
            <a:endParaRPr lang="en-US"/>
          </a:p>
        </p:txBody>
      </p:sp>
      <p:sp>
        <p:nvSpPr>
          <p:cNvPr id="8" name="TextBox 7">
            <a:extLst>
              <a:ext uri="{FF2B5EF4-FFF2-40B4-BE49-F238E27FC236}">
                <a16:creationId xmlns:a16="http://schemas.microsoft.com/office/drawing/2014/main" id="{EA08A5BC-6A14-C7F3-77CE-A79B5DA8C3C8}"/>
              </a:ext>
            </a:extLst>
          </p:cNvPr>
          <p:cNvSpPr txBox="1"/>
          <p:nvPr/>
        </p:nvSpPr>
        <p:spPr>
          <a:xfrm>
            <a:off x="665922" y="1749287"/>
            <a:ext cx="3648903" cy="2031325"/>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There are two submission fields in the Excess Cost Site, one for Base and one for Compliance.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Base will be collected in the Spring and Compliance will be collected in the Spring. </a:t>
            </a:r>
          </a:p>
        </p:txBody>
      </p:sp>
      <p:cxnSp>
        <p:nvCxnSpPr>
          <p:cNvPr id="10" name="Straight Arrow Connector 9">
            <a:extLst>
              <a:ext uri="{FF2B5EF4-FFF2-40B4-BE49-F238E27FC236}">
                <a16:creationId xmlns:a16="http://schemas.microsoft.com/office/drawing/2014/main" id="{A0D82D0C-BCF3-EF4A-E1EF-C63AB2E97956}"/>
              </a:ext>
            </a:extLst>
          </p:cNvPr>
          <p:cNvCxnSpPr>
            <a:cxnSpLocks/>
          </p:cNvCxnSpPr>
          <p:nvPr/>
        </p:nvCxnSpPr>
        <p:spPr>
          <a:xfrm flipV="1">
            <a:off x="3498574" y="3319670"/>
            <a:ext cx="4194313" cy="12990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F528171-8D34-0792-F067-6E596B6FB4E5}"/>
              </a:ext>
            </a:extLst>
          </p:cNvPr>
          <p:cNvCxnSpPr>
            <a:cxnSpLocks/>
          </p:cNvCxnSpPr>
          <p:nvPr/>
        </p:nvCxnSpPr>
        <p:spPr>
          <a:xfrm flipV="1">
            <a:off x="3788165" y="4938785"/>
            <a:ext cx="3835148" cy="59814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6EEE867-CD44-C221-969D-B6D8CE6C59DD}"/>
              </a:ext>
            </a:extLst>
          </p:cNvPr>
          <p:cNvSpPr txBox="1"/>
          <p:nvPr/>
        </p:nvSpPr>
        <p:spPr>
          <a:xfrm>
            <a:off x="814331" y="4540644"/>
            <a:ext cx="306652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Base Submission(Spring)</a:t>
            </a:r>
          </a:p>
        </p:txBody>
      </p:sp>
      <p:sp>
        <p:nvSpPr>
          <p:cNvPr id="20" name="TextBox 19">
            <a:extLst>
              <a:ext uri="{FF2B5EF4-FFF2-40B4-BE49-F238E27FC236}">
                <a16:creationId xmlns:a16="http://schemas.microsoft.com/office/drawing/2014/main" id="{38D91F6A-8419-01F9-5A2A-43744EB79C7C}"/>
              </a:ext>
            </a:extLst>
          </p:cNvPr>
          <p:cNvSpPr txBox="1"/>
          <p:nvPr/>
        </p:nvSpPr>
        <p:spPr>
          <a:xfrm>
            <a:off x="606288" y="5426581"/>
            <a:ext cx="3434268"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Compliance Submission (Fall)</a:t>
            </a:r>
          </a:p>
        </p:txBody>
      </p:sp>
    </p:spTree>
    <p:extLst>
      <p:ext uri="{BB962C8B-B14F-4D97-AF65-F5344CB8AC3E}">
        <p14:creationId xmlns:p14="http://schemas.microsoft.com/office/powerpoint/2010/main" val="377376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Desk with computer, phone, books, etc.">
            <a:extLst>
              <a:ext uri="{FF2B5EF4-FFF2-40B4-BE49-F238E27FC236}">
                <a16:creationId xmlns:a16="http://schemas.microsoft.com/office/drawing/2014/main" id="{2E7ADBC3-DECA-9F4C-9289-9E43C727592F}"/>
              </a:ext>
            </a:extLst>
          </p:cNvPr>
          <p:cNvPicPr>
            <a:picLocks noGrp="1" noChangeAspect="1"/>
          </p:cNvPicPr>
          <p:nvPr>
            <p:ph type="pic" sz="quarter" idx="4294967295"/>
          </p:nvPr>
        </p:nvPicPr>
        <p:blipFill>
          <a:blip r:embed="rId2" cstate="screen">
            <a:extLst>
              <a:ext uri="{28A0092B-C50C-407E-A947-70E740481C1C}">
                <a14:useLocalDpi xmlns:a14="http://schemas.microsoft.com/office/drawing/2010/main"/>
              </a:ext>
            </a:extLst>
          </a:blip>
          <a:srcRect/>
          <a:stretch>
            <a:fillRect/>
          </a:stretch>
        </p:blipFill>
        <p:spPr>
          <a:xfrm>
            <a:off x="345232" y="180562"/>
            <a:ext cx="11327363" cy="6496875"/>
          </a:xfrm>
        </p:spPr>
      </p:pic>
      <p:sp>
        <p:nvSpPr>
          <p:cNvPr id="3" name="Title 2">
            <a:extLst>
              <a:ext uri="{FF2B5EF4-FFF2-40B4-BE49-F238E27FC236}">
                <a16:creationId xmlns:a16="http://schemas.microsoft.com/office/drawing/2014/main" id="{200B3D2B-613A-41BE-987D-E6A1324B456D}"/>
              </a:ext>
            </a:extLst>
          </p:cNvPr>
          <p:cNvSpPr>
            <a:spLocks noGrp="1"/>
          </p:cNvSpPr>
          <p:nvPr>
            <p:ph type="ctrTitle" idx="4294967295"/>
          </p:nvPr>
        </p:nvSpPr>
        <p:spPr>
          <a:xfrm>
            <a:off x="345232" y="-357058"/>
            <a:ext cx="4749281" cy="1943100"/>
          </a:xfrm>
          <a:noFill/>
          <a:ln>
            <a:noFill/>
          </a:ln>
        </p:spPr>
        <p:style>
          <a:lnRef idx="2">
            <a:schemeClr val="accent4"/>
          </a:lnRef>
          <a:fillRef idx="1">
            <a:schemeClr val="lt1"/>
          </a:fillRef>
          <a:effectRef idx="0">
            <a:schemeClr val="accent4"/>
          </a:effectRef>
          <a:fontRef idx="minor">
            <a:schemeClr val="dk1"/>
          </a:fontRef>
        </p:style>
        <p:txBody>
          <a:bodyPr>
            <a:normAutofit/>
          </a:bodyPr>
          <a:lstStyle/>
          <a:p>
            <a:r>
              <a:rPr lang="en-US" sz="4800" b="1" dirty="0">
                <a:solidFill>
                  <a:schemeClr val="tx2">
                    <a:lumMod val="50000"/>
                  </a:schemeClr>
                </a:solidFill>
              </a:rPr>
              <a:t>What is new this year?</a:t>
            </a:r>
            <a:endParaRPr lang="en-US" sz="4800" b="1" dirty="0"/>
          </a:p>
        </p:txBody>
      </p:sp>
      <p:sp>
        <p:nvSpPr>
          <p:cNvPr id="14" name="Text Placeholder 13">
            <a:extLst>
              <a:ext uri="{FF2B5EF4-FFF2-40B4-BE49-F238E27FC236}">
                <a16:creationId xmlns:a16="http://schemas.microsoft.com/office/drawing/2014/main" id="{F278402B-CA7D-4F5B-B3FA-ED74AB3CFB6C}"/>
              </a:ext>
            </a:extLst>
          </p:cNvPr>
          <p:cNvSpPr>
            <a:spLocks noGrp="1"/>
          </p:cNvSpPr>
          <p:nvPr>
            <p:ph type="body" sz="quarter" idx="4294967295"/>
          </p:nvPr>
        </p:nvSpPr>
        <p:spPr>
          <a:xfrm>
            <a:off x="345232" y="1430864"/>
            <a:ext cx="5956300" cy="1101725"/>
          </a:xfrm>
        </p:spPr>
        <p:txBody>
          <a:bodyPr/>
          <a:lstStyle/>
          <a:p>
            <a:pPr marL="76200" indent="0">
              <a:buNone/>
            </a:pPr>
            <a:r>
              <a:rPr lang="en-US" dirty="0"/>
              <a:t>2024-2025 IDEA B Application</a:t>
            </a:r>
          </a:p>
        </p:txBody>
      </p:sp>
    </p:spTree>
    <p:extLst>
      <p:ext uri="{BB962C8B-B14F-4D97-AF65-F5344CB8AC3E}">
        <p14:creationId xmlns:p14="http://schemas.microsoft.com/office/powerpoint/2010/main" val="19678889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774441" y="185333"/>
            <a:ext cx="11417559" cy="1124345"/>
          </a:xfrm>
          <a:noFill/>
        </p:spPr>
        <p:txBody>
          <a:bodyPr>
            <a:noAutofit/>
          </a:bodyPr>
          <a:lstStyle/>
          <a:p>
            <a:r>
              <a:rPr lang="en-US" sz="4800" dirty="0"/>
              <a:t>Assurances - </a:t>
            </a:r>
            <a:r>
              <a:rPr lang="en-US" sz="4800" dirty="0">
                <a:solidFill>
                  <a:schemeClr val="tx2">
                    <a:lumMod val="50000"/>
                  </a:schemeClr>
                </a:solidFill>
              </a:rPr>
              <a:t>General Education Provisions Act </a:t>
            </a:r>
          </a:p>
        </p:txBody>
      </p:sp>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3261092" y="1711991"/>
            <a:ext cx="6776526" cy="3183190"/>
          </a:xfrm>
        </p:spPr>
        <p:txBody>
          <a:bodyPr>
            <a:normAutofit/>
          </a:bodyPr>
          <a:lstStyle/>
          <a:p>
            <a:pPr marL="0" indent="0">
              <a:buNone/>
            </a:pPr>
            <a:r>
              <a:rPr lang="en-US" sz="2800" dirty="0">
                <a:solidFill>
                  <a:schemeClr val="tx1"/>
                </a:solidFill>
              </a:rPr>
              <a:t>General Educations Provisions Act (GEPA)</a:t>
            </a:r>
          </a:p>
          <a:p>
            <a:r>
              <a:rPr lang="en-US" dirty="0"/>
              <a:t>No longer a Yes/No assurance</a:t>
            </a:r>
          </a:p>
          <a:p>
            <a:r>
              <a:rPr lang="en-US" dirty="0"/>
              <a:t>A plan is required.</a:t>
            </a:r>
          </a:p>
          <a:p>
            <a:r>
              <a:rPr lang="en-US" dirty="0"/>
              <a:t>Section created in the application</a:t>
            </a:r>
          </a:p>
          <a:p>
            <a:pPr marL="0" indent="0" algn="l">
              <a:spcBef>
                <a:spcPts val="0"/>
              </a:spcBef>
              <a:spcAft>
                <a:spcPts val="750"/>
              </a:spcAft>
              <a:buNone/>
            </a:pPr>
            <a:r>
              <a:rPr lang="en-US" sz="1200" b="0" i="0" dirty="0">
                <a:solidFill>
                  <a:srgbClr val="030A13"/>
                </a:solidFill>
                <a:effectLst/>
                <a:latin typeface="Calibri" panose="020F0502020204030204" pitchFamily="34" charset="0"/>
              </a:rPr>
              <a:t>  </a:t>
            </a:r>
            <a:endParaRPr lang="en-US" sz="1100" b="0" i="0" dirty="0">
              <a:solidFill>
                <a:srgbClr val="000000"/>
              </a:solidFill>
              <a:effectLst/>
              <a:latin typeface="Calibri" panose="020F0502020204030204" pitchFamily="34" charset="0"/>
            </a:endParaRPr>
          </a:p>
          <a:p>
            <a:endParaRPr lang="en-US" dirty="0"/>
          </a:p>
          <a:p>
            <a:endParaRPr lang="en-US" dirty="0"/>
          </a:p>
        </p:txBody>
      </p:sp>
      <p:pic>
        <p:nvPicPr>
          <p:cNvPr id="3078" name="Picture 6" descr="Equity - Everybody gets what they need to be successful.">
            <a:extLst>
              <a:ext uri="{FF2B5EF4-FFF2-40B4-BE49-F238E27FC236}">
                <a16:creationId xmlns:a16="http://schemas.microsoft.com/office/drawing/2014/main" id="{9FC4BDC8-08CA-A5F0-5275-B4A67736A0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868" y="1711991"/>
            <a:ext cx="2540258" cy="25402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F754905F-D4B5-66AA-2D35-A0AC31133EBB}"/>
              </a:ext>
            </a:extLst>
          </p:cNvPr>
          <p:cNvPicPr>
            <a:picLocks noChangeAspect="1"/>
          </p:cNvPicPr>
          <p:nvPr/>
        </p:nvPicPr>
        <p:blipFill>
          <a:blip r:embed="rId3"/>
          <a:stretch>
            <a:fillRect/>
          </a:stretch>
        </p:blipFill>
        <p:spPr>
          <a:xfrm>
            <a:off x="431396" y="4513776"/>
            <a:ext cx="11595763" cy="1914792"/>
          </a:xfrm>
          <a:prstGeom prst="rect">
            <a:avLst/>
          </a:prstGeom>
        </p:spPr>
      </p:pic>
    </p:spTree>
    <p:extLst>
      <p:ext uri="{BB962C8B-B14F-4D97-AF65-F5344CB8AC3E}">
        <p14:creationId xmlns:p14="http://schemas.microsoft.com/office/powerpoint/2010/main" val="3064464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3"/>
          <p:cNvSpPr txBox="1">
            <a:spLocks noGrp="1"/>
          </p:cNvSpPr>
          <p:nvPr>
            <p:ph type="title"/>
          </p:nvPr>
        </p:nvSpPr>
        <p:spPr>
          <a:xfrm>
            <a:off x="1073020" y="-219456"/>
            <a:ext cx="9823580" cy="151144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200"/>
              <a:buFont typeface="Calibri"/>
              <a:buNone/>
            </a:pPr>
            <a:r>
              <a:rPr lang="en-US" b="1" dirty="0">
                <a:solidFill>
                  <a:schemeClr val="tx2">
                    <a:lumMod val="50000"/>
                  </a:schemeClr>
                </a:solidFill>
              </a:rPr>
              <a:t>GEPA Plan</a:t>
            </a:r>
            <a:endParaRPr b="1" dirty="0">
              <a:solidFill>
                <a:schemeClr val="tx2">
                  <a:lumMod val="50000"/>
                </a:schemeClr>
              </a:solidFill>
            </a:endParaRPr>
          </a:p>
        </p:txBody>
      </p:sp>
      <p:sp>
        <p:nvSpPr>
          <p:cNvPr id="124" name="Google Shape;124;p3"/>
          <p:cNvSpPr txBox="1">
            <a:spLocks noGrp="1"/>
          </p:cNvSpPr>
          <p:nvPr>
            <p:ph type="body" idx="1"/>
          </p:nvPr>
        </p:nvSpPr>
        <p:spPr>
          <a:xfrm>
            <a:off x="1295400" y="1828800"/>
            <a:ext cx="9601200" cy="4343400"/>
          </a:xfrm>
          <a:prstGeom prst="rect">
            <a:avLst/>
          </a:prstGeom>
          <a:noFill/>
          <a:ln>
            <a:noFill/>
          </a:ln>
        </p:spPr>
        <p:txBody>
          <a:bodyPr spcFirstLastPara="1" wrap="square" lIns="91425" tIns="45700" rIns="91425" bIns="45700" anchor="t" anchorCtr="0">
            <a:normAutofit/>
          </a:bodyPr>
          <a:lstStyle/>
          <a:p>
            <a:pPr marL="320040" lvl="1" indent="0" algn="l" rtl="0">
              <a:lnSpc>
                <a:spcPct val="90000"/>
              </a:lnSpc>
              <a:spcBef>
                <a:spcPts val="1000"/>
              </a:spcBef>
              <a:spcAft>
                <a:spcPts val="0"/>
              </a:spcAft>
              <a:buSzPts val="2000"/>
              <a:buNone/>
            </a:pPr>
            <a:endParaRPr dirty="0"/>
          </a:p>
          <a:p>
            <a:pPr marL="274320" lvl="0" indent="-121920" algn="l" rtl="0">
              <a:lnSpc>
                <a:spcPct val="90000"/>
              </a:lnSpc>
              <a:spcBef>
                <a:spcPts val="1800"/>
              </a:spcBef>
              <a:spcAft>
                <a:spcPts val="0"/>
              </a:spcAft>
              <a:buClr>
                <a:srgbClr val="3A3D4B"/>
              </a:buClr>
              <a:buSzPts val="2400"/>
              <a:buNone/>
            </a:pPr>
            <a:endParaRPr dirty="0"/>
          </a:p>
          <a:p>
            <a:pPr marL="274320" lvl="0" indent="-121920" algn="l" rtl="0">
              <a:lnSpc>
                <a:spcPct val="90000"/>
              </a:lnSpc>
              <a:spcBef>
                <a:spcPts val="1800"/>
              </a:spcBef>
              <a:spcAft>
                <a:spcPts val="0"/>
              </a:spcAft>
              <a:buClr>
                <a:srgbClr val="3A3D4B"/>
              </a:buClr>
              <a:buSzPts val="2400"/>
              <a:buNone/>
            </a:pPr>
            <a:endParaRPr dirty="0"/>
          </a:p>
        </p:txBody>
      </p:sp>
      <p:sp>
        <p:nvSpPr>
          <p:cNvPr id="125" name="Google Shape;125;p3"/>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Investing for tomorrow, delivering today.</a:t>
            </a:r>
            <a:endParaRPr/>
          </a:p>
        </p:txBody>
      </p:sp>
      <p:sp>
        <p:nvSpPr>
          <p:cNvPr id="126" name="Google Shape;126;p3"/>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t>16</a:t>
            </a:fld>
            <a:endParaRPr/>
          </a:p>
        </p:txBody>
      </p:sp>
      <p:pic>
        <p:nvPicPr>
          <p:cNvPr id="3" name="Picture 2">
            <a:extLst>
              <a:ext uri="{FF2B5EF4-FFF2-40B4-BE49-F238E27FC236}">
                <a16:creationId xmlns:a16="http://schemas.microsoft.com/office/drawing/2014/main" id="{44B0AD51-517B-09DF-1D3E-22DC9C9C68B4}"/>
              </a:ext>
            </a:extLst>
          </p:cNvPr>
          <p:cNvPicPr>
            <a:picLocks noChangeAspect="1"/>
          </p:cNvPicPr>
          <p:nvPr/>
        </p:nvPicPr>
        <p:blipFill>
          <a:blip r:embed="rId3"/>
          <a:stretch>
            <a:fillRect/>
          </a:stretch>
        </p:blipFill>
        <p:spPr>
          <a:xfrm>
            <a:off x="4049486" y="208681"/>
            <a:ext cx="7781730" cy="6440638"/>
          </a:xfrm>
          <a:prstGeom prst="rect">
            <a:avLst/>
          </a:prstGeom>
        </p:spPr>
      </p:pic>
      <p:sp>
        <p:nvSpPr>
          <p:cNvPr id="4" name="Content Placeholder 3">
            <a:extLst>
              <a:ext uri="{FF2B5EF4-FFF2-40B4-BE49-F238E27FC236}">
                <a16:creationId xmlns:a16="http://schemas.microsoft.com/office/drawing/2014/main" id="{77A5DB04-1353-3207-B2B8-D5F1ADB8F45A}"/>
              </a:ext>
            </a:extLst>
          </p:cNvPr>
          <p:cNvSpPr txBox="1">
            <a:spLocks/>
          </p:cNvSpPr>
          <p:nvPr/>
        </p:nvSpPr>
        <p:spPr>
          <a:xfrm>
            <a:off x="293957" y="2113094"/>
            <a:ext cx="3344982" cy="318319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800"/>
              </a:spcBef>
              <a:spcAft>
                <a:spcPts val="0"/>
              </a:spcAft>
              <a:buClr>
                <a:srgbClr val="3A3D4B"/>
              </a:buClr>
              <a:buSzPts val="1800"/>
              <a:buFont typeface="Arial"/>
              <a:buChar char="•"/>
              <a:defRPr sz="2400" b="0" i="0" u="none" strike="noStrike" cap="none">
                <a:solidFill>
                  <a:srgbClr val="3A3D4B"/>
                </a:solidFill>
                <a:latin typeface="Calibri"/>
                <a:ea typeface="Calibri"/>
                <a:cs typeface="Calibri"/>
                <a:sym typeface="Calibri"/>
              </a:defRPr>
            </a:lvl1pPr>
            <a:lvl2pPr marL="914400" marR="0" lvl="1" indent="-342900" algn="l" rtl="0">
              <a:lnSpc>
                <a:spcPct val="90000"/>
              </a:lnSpc>
              <a:spcBef>
                <a:spcPts val="1000"/>
              </a:spcBef>
              <a:spcAft>
                <a:spcPts val="0"/>
              </a:spcAft>
              <a:buClr>
                <a:srgbClr val="FF914D"/>
              </a:buClr>
              <a:buSzPts val="1800"/>
              <a:buFont typeface="Arial"/>
              <a:buChar char="•"/>
              <a:defRPr sz="2000" b="0" i="0" u="none" strike="noStrike" cap="none">
                <a:solidFill>
                  <a:srgbClr val="3A3D4B"/>
                </a:solidFill>
                <a:latin typeface="Calibri"/>
                <a:ea typeface="Calibri"/>
                <a:cs typeface="Calibri"/>
                <a:sym typeface="Calibri"/>
              </a:defRPr>
            </a:lvl2pPr>
            <a:lvl3pPr marL="1371600" marR="0" lvl="2" indent="-342900" algn="l" rtl="0">
              <a:lnSpc>
                <a:spcPct val="90000"/>
              </a:lnSpc>
              <a:spcBef>
                <a:spcPts val="800"/>
              </a:spcBef>
              <a:spcAft>
                <a:spcPts val="0"/>
              </a:spcAft>
              <a:buClr>
                <a:srgbClr val="048A81"/>
              </a:buClr>
              <a:buSzPts val="1800"/>
              <a:buFont typeface="Noto Sans Symbols"/>
              <a:buChar char="✔"/>
              <a:defRPr sz="1800" b="0" i="0" u="none" strike="noStrike" cap="none">
                <a:solidFill>
                  <a:srgbClr val="3A3D4B"/>
                </a:solidFill>
                <a:latin typeface="Calibri"/>
                <a:ea typeface="Calibri"/>
                <a:cs typeface="Calibri"/>
                <a:sym typeface="Calibri"/>
              </a:defRPr>
            </a:lvl3pPr>
            <a:lvl4pPr marL="1828800" marR="0" lvl="3" indent="-342900" algn="l" rtl="0">
              <a:lnSpc>
                <a:spcPct val="90000"/>
              </a:lnSpc>
              <a:spcBef>
                <a:spcPts val="800"/>
              </a:spcBef>
              <a:spcAft>
                <a:spcPts val="0"/>
              </a:spcAft>
              <a:buClr>
                <a:srgbClr val="3A3D4B"/>
              </a:buClr>
              <a:buSzPts val="1800"/>
              <a:buFont typeface="Arial"/>
              <a:buChar char="•"/>
              <a:defRPr sz="1600" b="0" i="0" u="none" strike="noStrike" cap="none">
                <a:solidFill>
                  <a:srgbClr val="3A3D4B"/>
                </a:solidFill>
                <a:latin typeface="Calibri"/>
                <a:ea typeface="Calibri"/>
                <a:cs typeface="Calibri"/>
                <a:sym typeface="Calibri"/>
              </a:defRPr>
            </a:lvl4pPr>
            <a:lvl5pPr marL="2286000" marR="0" lvl="4" indent="-342900" algn="l" rtl="0">
              <a:lnSpc>
                <a:spcPct val="90000"/>
              </a:lnSpc>
              <a:spcBef>
                <a:spcPts val="800"/>
              </a:spcBef>
              <a:spcAft>
                <a:spcPts val="0"/>
              </a:spcAft>
              <a:buClr>
                <a:srgbClr val="3A3D4B"/>
              </a:buClr>
              <a:buSzPts val="1800"/>
              <a:buFont typeface="Arial"/>
              <a:buChar char="•"/>
              <a:defRPr sz="1600" b="0" i="0" u="none" strike="noStrike" cap="none">
                <a:solidFill>
                  <a:srgbClr val="3A3D4B"/>
                </a:solidFill>
                <a:latin typeface="Calibri"/>
                <a:ea typeface="Calibri"/>
                <a:cs typeface="Calibri"/>
                <a:sym typeface="Calibri"/>
              </a:defRPr>
            </a:lvl5pPr>
            <a:lvl6pPr marL="2743200" marR="0" lvl="5" indent="-342900" algn="l" rtl="0">
              <a:lnSpc>
                <a:spcPct val="90000"/>
              </a:lnSpc>
              <a:spcBef>
                <a:spcPts val="800"/>
              </a:spcBef>
              <a:spcAft>
                <a:spcPts val="0"/>
              </a:spcAft>
              <a:buClr>
                <a:schemeClr val="dk1"/>
              </a:buClr>
              <a:buSzPts val="1800"/>
              <a:buFont typeface="Arial"/>
              <a:buChar char="•"/>
              <a:defRPr sz="1600" b="0" i="0" u="none" strike="noStrike" cap="none">
                <a:solidFill>
                  <a:schemeClr val="dk1"/>
                </a:solidFill>
                <a:latin typeface="Book Antiqua"/>
                <a:ea typeface="Book Antiqua"/>
                <a:cs typeface="Book Antiqua"/>
                <a:sym typeface="Book Antiqua"/>
              </a:defRPr>
            </a:lvl6pPr>
            <a:lvl7pPr marL="3200400" marR="0" lvl="6" indent="-342900" algn="l" rtl="0">
              <a:lnSpc>
                <a:spcPct val="90000"/>
              </a:lnSpc>
              <a:spcBef>
                <a:spcPts val="800"/>
              </a:spcBef>
              <a:spcAft>
                <a:spcPts val="0"/>
              </a:spcAft>
              <a:buClr>
                <a:schemeClr val="dk1"/>
              </a:buClr>
              <a:buSzPts val="1800"/>
              <a:buFont typeface="Arial"/>
              <a:buChar char="•"/>
              <a:defRPr sz="1600" b="0" i="0" u="none" strike="noStrike" cap="none">
                <a:solidFill>
                  <a:schemeClr val="dk1"/>
                </a:solidFill>
                <a:latin typeface="Book Antiqua"/>
                <a:ea typeface="Book Antiqua"/>
                <a:cs typeface="Book Antiqua"/>
                <a:sym typeface="Book Antiqua"/>
              </a:defRPr>
            </a:lvl7pPr>
            <a:lvl8pPr marL="3657600" marR="0" lvl="7" indent="-342900" algn="l" rtl="0">
              <a:lnSpc>
                <a:spcPct val="90000"/>
              </a:lnSpc>
              <a:spcBef>
                <a:spcPts val="800"/>
              </a:spcBef>
              <a:spcAft>
                <a:spcPts val="0"/>
              </a:spcAft>
              <a:buClr>
                <a:schemeClr val="dk1"/>
              </a:buClr>
              <a:buSzPts val="1800"/>
              <a:buFont typeface="Arial"/>
              <a:buChar char="•"/>
              <a:defRPr sz="1600" b="0" i="0" u="none" strike="noStrike" cap="none">
                <a:solidFill>
                  <a:schemeClr val="dk1"/>
                </a:solidFill>
                <a:latin typeface="Book Antiqua"/>
                <a:ea typeface="Book Antiqua"/>
                <a:cs typeface="Book Antiqua"/>
                <a:sym typeface="Book Antiqua"/>
              </a:defRPr>
            </a:lvl8pPr>
            <a:lvl9pPr marL="4114800" marR="0" lvl="8" indent="-342900" algn="l" rtl="0">
              <a:lnSpc>
                <a:spcPct val="90000"/>
              </a:lnSpc>
              <a:spcBef>
                <a:spcPts val="800"/>
              </a:spcBef>
              <a:spcAft>
                <a:spcPts val="0"/>
              </a:spcAft>
              <a:buClr>
                <a:schemeClr val="dk1"/>
              </a:buClr>
              <a:buSzPts val="1800"/>
              <a:buFont typeface="Arial"/>
              <a:buChar char="•"/>
              <a:defRPr sz="1600" b="0" i="0" u="none" strike="noStrike" cap="none">
                <a:solidFill>
                  <a:schemeClr val="dk1"/>
                </a:solidFill>
                <a:latin typeface="Book Antiqua"/>
                <a:ea typeface="Book Antiqua"/>
                <a:cs typeface="Book Antiqua"/>
                <a:sym typeface="Book Antiqua"/>
              </a:defRPr>
            </a:lvl9pPr>
          </a:lstStyle>
          <a:p>
            <a:r>
              <a:rPr lang="en-US" dirty="0"/>
              <a:t>Responses required in each field </a:t>
            </a:r>
          </a:p>
          <a:p>
            <a:pPr marL="0" indent="0">
              <a:spcBef>
                <a:spcPts val="0"/>
              </a:spcBef>
              <a:spcAft>
                <a:spcPts val="750"/>
              </a:spcAft>
              <a:buFont typeface="Arial"/>
              <a:buNone/>
            </a:pPr>
            <a:r>
              <a:rPr lang="en-US" sz="1200" dirty="0">
                <a:solidFill>
                  <a:srgbClr val="030A13"/>
                </a:solidFill>
                <a:latin typeface="Calibri" panose="020F0502020204030204" pitchFamily="34" charset="0"/>
              </a:rPr>
              <a:t>  </a:t>
            </a:r>
            <a:endParaRPr lang="en-US" sz="1100" dirty="0">
              <a:solidFill>
                <a:srgbClr val="000000"/>
              </a:solidFill>
              <a:latin typeface="Calibri" panose="020F0502020204030204" pitchFamily="34" charset="0"/>
            </a:endParaRPr>
          </a:p>
          <a:p>
            <a:endParaRPr 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65DE0-F1D2-9E44-3E41-73183A2471A9}"/>
              </a:ext>
            </a:extLst>
          </p:cNvPr>
          <p:cNvSpPr>
            <a:spLocks noGrp="1"/>
          </p:cNvSpPr>
          <p:nvPr>
            <p:ph type="title"/>
          </p:nvPr>
        </p:nvSpPr>
        <p:spPr/>
        <p:txBody>
          <a:bodyPr/>
          <a:lstStyle/>
          <a:p>
            <a:r>
              <a:rPr lang="en-US" b="1" dirty="0">
                <a:solidFill>
                  <a:schemeClr val="tx2">
                    <a:lumMod val="50000"/>
                  </a:schemeClr>
                </a:solidFill>
              </a:rPr>
              <a:t>New Assurances – Three in One</a:t>
            </a:r>
          </a:p>
        </p:txBody>
      </p:sp>
      <p:sp>
        <p:nvSpPr>
          <p:cNvPr id="4" name="Slide Number Placeholder 3">
            <a:extLst>
              <a:ext uri="{FF2B5EF4-FFF2-40B4-BE49-F238E27FC236}">
                <a16:creationId xmlns:a16="http://schemas.microsoft.com/office/drawing/2014/main" id="{041704A9-3841-07AA-C78E-DF48093109D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pic>
        <p:nvPicPr>
          <p:cNvPr id="6" name="Picture 5">
            <a:extLst>
              <a:ext uri="{FF2B5EF4-FFF2-40B4-BE49-F238E27FC236}">
                <a16:creationId xmlns:a16="http://schemas.microsoft.com/office/drawing/2014/main" id="{B5196DD8-6E04-D12D-1D27-D3E03FE45309}"/>
              </a:ext>
            </a:extLst>
          </p:cNvPr>
          <p:cNvPicPr>
            <a:picLocks noChangeAspect="1"/>
          </p:cNvPicPr>
          <p:nvPr/>
        </p:nvPicPr>
        <p:blipFill>
          <a:blip r:embed="rId2"/>
          <a:stretch>
            <a:fillRect/>
          </a:stretch>
        </p:blipFill>
        <p:spPr>
          <a:xfrm>
            <a:off x="884306" y="1834517"/>
            <a:ext cx="5048955" cy="4439270"/>
          </a:xfrm>
          <a:prstGeom prst="rect">
            <a:avLst/>
          </a:prstGeom>
        </p:spPr>
      </p:pic>
      <p:pic>
        <p:nvPicPr>
          <p:cNvPr id="8" name="Picture 7">
            <a:extLst>
              <a:ext uri="{FF2B5EF4-FFF2-40B4-BE49-F238E27FC236}">
                <a16:creationId xmlns:a16="http://schemas.microsoft.com/office/drawing/2014/main" id="{D9A46AC3-6417-7A03-0EC5-B1B1969BA976}"/>
              </a:ext>
            </a:extLst>
          </p:cNvPr>
          <p:cNvPicPr>
            <a:picLocks noChangeAspect="1"/>
          </p:cNvPicPr>
          <p:nvPr/>
        </p:nvPicPr>
        <p:blipFill>
          <a:blip r:embed="rId3"/>
          <a:stretch>
            <a:fillRect/>
          </a:stretch>
        </p:blipFill>
        <p:spPr>
          <a:xfrm>
            <a:off x="6607084" y="2196881"/>
            <a:ext cx="5249008" cy="1209844"/>
          </a:xfrm>
          <a:prstGeom prst="rect">
            <a:avLst/>
          </a:prstGeom>
        </p:spPr>
      </p:pic>
      <p:pic>
        <p:nvPicPr>
          <p:cNvPr id="10" name="Picture 9">
            <a:extLst>
              <a:ext uri="{FF2B5EF4-FFF2-40B4-BE49-F238E27FC236}">
                <a16:creationId xmlns:a16="http://schemas.microsoft.com/office/drawing/2014/main" id="{F5990554-FB88-0890-A871-3BE8EA10DBA7}"/>
              </a:ext>
            </a:extLst>
          </p:cNvPr>
          <p:cNvPicPr>
            <a:picLocks noChangeAspect="1"/>
          </p:cNvPicPr>
          <p:nvPr/>
        </p:nvPicPr>
        <p:blipFill>
          <a:blip r:embed="rId4"/>
          <a:stretch>
            <a:fillRect/>
          </a:stretch>
        </p:blipFill>
        <p:spPr>
          <a:xfrm>
            <a:off x="6607084" y="3813640"/>
            <a:ext cx="5039428" cy="1905266"/>
          </a:xfrm>
          <a:prstGeom prst="rect">
            <a:avLst/>
          </a:prstGeom>
        </p:spPr>
      </p:pic>
      <p:sp>
        <p:nvSpPr>
          <p:cNvPr id="13" name="Flowchart: Connector 12">
            <a:extLst>
              <a:ext uri="{FF2B5EF4-FFF2-40B4-BE49-F238E27FC236}">
                <a16:creationId xmlns:a16="http://schemas.microsoft.com/office/drawing/2014/main" id="{523C9D71-E9F0-367F-312C-295022730290}"/>
              </a:ext>
            </a:extLst>
          </p:cNvPr>
          <p:cNvSpPr/>
          <p:nvPr/>
        </p:nvSpPr>
        <p:spPr>
          <a:xfrm>
            <a:off x="93306" y="1806525"/>
            <a:ext cx="709127" cy="541175"/>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4" name="Flowchart: Connector 13">
            <a:extLst>
              <a:ext uri="{FF2B5EF4-FFF2-40B4-BE49-F238E27FC236}">
                <a16:creationId xmlns:a16="http://schemas.microsoft.com/office/drawing/2014/main" id="{134C249B-1318-5118-D7C2-530D001C6F04}"/>
              </a:ext>
            </a:extLst>
          </p:cNvPr>
          <p:cNvSpPr/>
          <p:nvPr/>
        </p:nvSpPr>
        <p:spPr>
          <a:xfrm>
            <a:off x="5933261" y="2196881"/>
            <a:ext cx="709127" cy="541175"/>
          </a:xfrm>
          <a:prstGeom prst="flowChartConnector">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2</a:t>
            </a:r>
          </a:p>
        </p:txBody>
      </p:sp>
      <p:sp>
        <p:nvSpPr>
          <p:cNvPr id="15" name="Flowchart: Connector 14">
            <a:extLst>
              <a:ext uri="{FF2B5EF4-FFF2-40B4-BE49-F238E27FC236}">
                <a16:creationId xmlns:a16="http://schemas.microsoft.com/office/drawing/2014/main" id="{61AD2F3C-686F-6A34-8D3E-A6D569C6CBE6}"/>
              </a:ext>
            </a:extLst>
          </p:cNvPr>
          <p:cNvSpPr/>
          <p:nvPr/>
        </p:nvSpPr>
        <p:spPr>
          <a:xfrm>
            <a:off x="5933261" y="3783564"/>
            <a:ext cx="709127" cy="541175"/>
          </a:xfrm>
          <a:prstGeom prst="flowChartConnector">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3</a:t>
            </a:r>
          </a:p>
        </p:txBody>
      </p:sp>
    </p:spTree>
    <p:extLst>
      <p:ext uri="{BB962C8B-B14F-4D97-AF65-F5344CB8AC3E}">
        <p14:creationId xmlns:p14="http://schemas.microsoft.com/office/powerpoint/2010/main" val="247997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65DE0-F1D2-9E44-3E41-73183A2471A9}"/>
              </a:ext>
            </a:extLst>
          </p:cNvPr>
          <p:cNvSpPr>
            <a:spLocks noGrp="1"/>
          </p:cNvSpPr>
          <p:nvPr>
            <p:ph type="title"/>
          </p:nvPr>
        </p:nvSpPr>
        <p:spPr/>
        <p:txBody>
          <a:bodyPr/>
          <a:lstStyle/>
          <a:p>
            <a:r>
              <a:rPr lang="en-US" b="1" dirty="0">
                <a:solidFill>
                  <a:schemeClr val="tx2">
                    <a:lumMod val="50000"/>
                  </a:schemeClr>
                </a:solidFill>
              </a:rPr>
              <a:t>Suspension/Debarment Verification</a:t>
            </a:r>
          </a:p>
        </p:txBody>
      </p:sp>
      <p:sp>
        <p:nvSpPr>
          <p:cNvPr id="3" name="Text Placeholder 2">
            <a:extLst>
              <a:ext uri="{FF2B5EF4-FFF2-40B4-BE49-F238E27FC236}">
                <a16:creationId xmlns:a16="http://schemas.microsoft.com/office/drawing/2014/main" id="{174061C8-7C48-123A-76F7-BCBEFD633D7E}"/>
              </a:ext>
            </a:extLst>
          </p:cNvPr>
          <p:cNvSpPr>
            <a:spLocks noGrp="1"/>
          </p:cNvSpPr>
          <p:nvPr>
            <p:ph type="body" idx="1"/>
          </p:nvPr>
        </p:nvSpPr>
        <p:spPr>
          <a:xfrm>
            <a:off x="1119673" y="1828800"/>
            <a:ext cx="10468947" cy="4343400"/>
          </a:xfrm>
        </p:spPr>
        <p:txBody>
          <a:bodyPr/>
          <a:lstStyle/>
          <a:p>
            <a:r>
              <a:rPr lang="en-US" dirty="0"/>
              <a:t>Assurance Verification </a:t>
            </a:r>
          </a:p>
          <a:p>
            <a:pPr lvl="1"/>
            <a:r>
              <a:rPr lang="en-US" dirty="0"/>
              <a:t>The LEA must provide assurance that individuals who are overseeing and operating a Federal grant are not suspended or debarred from doing so.</a:t>
            </a:r>
          </a:p>
          <a:p>
            <a:pPr lvl="1"/>
            <a:r>
              <a:rPr lang="en-US" dirty="0"/>
              <a:t>The Office of Special Education is required to verify that the following, from each LEA are not on the Federal Suspension/Debarment: </a:t>
            </a:r>
          </a:p>
          <a:p>
            <a:pPr lvl="2"/>
            <a:r>
              <a:rPr lang="en-US" dirty="0"/>
              <a:t>Board President</a:t>
            </a:r>
          </a:p>
          <a:p>
            <a:pPr lvl="2"/>
            <a:r>
              <a:rPr lang="en-US" dirty="0"/>
              <a:t>Superintendent </a:t>
            </a:r>
          </a:p>
          <a:p>
            <a:pPr lvl="2"/>
            <a:r>
              <a:rPr lang="en-US" dirty="0"/>
              <a:t>Special Education Director </a:t>
            </a:r>
          </a:p>
          <a:p>
            <a:pPr lvl="2"/>
            <a:r>
              <a:rPr lang="en-US" dirty="0"/>
              <a:t>Business Manager</a:t>
            </a:r>
          </a:p>
        </p:txBody>
      </p:sp>
      <p:sp>
        <p:nvSpPr>
          <p:cNvPr id="4" name="Slide Number Placeholder 3">
            <a:extLst>
              <a:ext uri="{FF2B5EF4-FFF2-40B4-BE49-F238E27FC236}">
                <a16:creationId xmlns:a16="http://schemas.microsoft.com/office/drawing/2014/main" id="{041704A9-3841-07AA-C78E-DF48093109D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Tree>
    <p:extLst>
      <p:ext uri="{BB962C8B-B14F-4D97-AF65-F5344CB8AC3E}">
        <p14:creationId xmlns:p14="http://schemas.microsoft.com/office/powerpoint/2010/main" val="3533431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D92B3-1632-E86D-40D9-5E161ACF9F31}"/>
              </a:ext>
            </a:extLst>
          </p:cNvPr>
          <p:cNvSpPr>
            <a:spLocks noGrp="1"/>
          </p:cNvSpPr>
          <p:nvPr>
            <p:ph type="title"/>
          </p:nvPr>
        </p:nvSpPr>
        <p:spPr/>
        <p:txBody>
          <a:bodyPr/>
          <a:lstStyle/>
          <a:p>
            <a:r>
              <a:rPr lang="en-US" b="1" dirty="0"/>
              <a:t>Private School Allocation</a:t>
            </a:r>
          </a:p>
        </p:txBody>
      </p:sp>
      <p:sp>
        <p:nvSpPr>
          <p:cNvPr id="4" name="Content Placeholder 3">
            <a:extLst>
              <a:ext uri="{FF2B5EF4-FFF2-40B4-BE49-F238E27FC236}">
                <a16:creationId xmlns:a16="http://schemas.microsoft.com/office/drawing/2014/main" id="{9F422F8C-9542-9C4B-192A-FA1256787145}"/>
              </a:ext>
            </a:extLst>
          </p:cNvPr>
          <p:cNvSpPr>
            <a:spLocks noGrp="1"/>
          </p:cNvSpPr>
          <p:nvPr>
            <p:ph idx="1"/>
          </p:nvPr>
        </p:nvSpPr>
        <p:spPr/>
        <p:txBody>
          <a:bodyPr/>
          <a:lstStyle/>
          <a:p>
            <a:r>
              <a:rPr lang="en-US" dirty="0"/>
              <a:t>Allocation amount for private schools will be prepopulated.</a:t>
            </a:r>
          </a:p>
          <a:p>
            <a:pPr lvl="1"/>
            <a:r>
              <a:rPr lang="en-US" dirty="0"/>
              <a:t>Section to complete total private school allocation calculation has been removed.</a:t>
            </a:r>
          </a:p>
        </p:txBody>
      </p:sp>
      <p:sp>
        <p:nvSpPr>
          <p:cNvPr id="5" name="Slide Number Placeholder 4">
            <a:extLst>
              <a:ext uri="{FF2B5EF4-FFF2-40B4-BE49-F238E27FC236}">
                <a16:creationId xmlns:a16="http://schemas.microsoft.com/office/drawing/2014/main" id="{D9D69C47-DCB9-DEDB-57F9-F2240E2F5F37}"/>
              </a:ext>
            </a:extLst>
          </p:cNvPr>
          <p:cNvSpPr>
            <a:spLocks noGrp="1"/>
          </p:cNvSpPr>
          <p:nvPr>
            <p:ph type="sldNum" sz="quarter" idx="33"/>
          </p:nvPr>
        </p:nvSpPr>
        <p:spPr/>
        <p:txBody>
          <a:bodyPr/>
          <a:lstStyle/>
          <a:p>
            <a:fld id="{19B51A1E-902D-48AF-9020-955120F399B6}" type="slidenum">
              <a:rPr lang="en-US" noProof="0" smtClean="0"/>
              <a:pPr/>
              <a:t>19</a:t>
            </a:fld>
            <a:endParaRPr lang="en-US" noProof="0" dirty="0"/>
          </a:p>
        </p:txBody>
      </p:sp>
    </p:spTree>
    <p:extLst>
      <p:ext uri="{BB962C8B-B14F-4D97-AF65-F5344CB8AC3E}">
        <p14:creationId xmlns:p14="http://schemas.microsoft.com/office/powerpoint/2010/main" val="353741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EA293-9480-711F-68A1-05F9E29F893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29F4CBCC-D6AA-5FBB-CF66-9F0CF9ED94EB}"/>
              </a:ext>
            </a:extLst>
          </p:cNvPr>
          <p:cNvSpPr>
            <a:spLocks noGrp="1"/>
          </p:cNvSpPr>
          <p:nvPr>
            <p:ph idx="1"/>
          </p:nvPr>
        </p:nvSpPr>
        <p:spPr/>
        <p:txBody>
          <a:bodyPr/>
          <a:lstStyle/>
          <a:p>
            <a:pPr marL="0" indent="0">
              <a:buNone/>
            </a:pPr>
            <a:r>
              <a:rPr lang="en-US" dirty="0"/>
              <a:t>Welcome – Dr. Margaret Cage, Director, Office of Special Education</a:t>
            </a:r>
          </a:p>
          <a:p>
            <a:pPr marL="0" indent="0">
              <a:buNone/>
            </a:pPr>
            <a:r>
              <a:rPr lang="en-US" dirty="0"/>
              <a:t>Excess Cost – Lorenzo Dominguez, Assistant Deputy Director of Data and                  Finance, Office of Special Education</a:t>
            </a:r>
          </a:p>
          <a:p>
            <a:pPr marL="0" indent="0">
              <a:buNone/>
            </a:pPr>
            <a:r>
              <a:rPr lang="en-US" dirty="0"/>
              <a:t>Phased IDEA B Application – Charlene Marcotte, Deputy Director of Data and Finance, Office of Special Education</a:t>
            </a:r>
          </a:p>
          <a:p>
            <a:pPr marL="0" indent="0">
              <a:buNone/>
            </a:pPr>
            <a:r>
              <a:rPr lang="en-US" dirty="0"/>
              <a:t>What is new this year?</a:t>
            </a:r>
          </a:p>
          <a:p>
            <a:pPr marL="0" indent="0">
              <a:buNone/>
            </a:pPr>
            <a:r>
              <a:rPr lang="en-US" dirty="0"/>
              <a:t>Phase 1</a:t>
            </a:r>
          </a:p>
          <a:p>
            <a:pPr marL="0" indent="0">
              <a:buNone/>
            </a:pPr>
            <a:r>
              <a:rPr lang="en-US" dirty="0"/>
              <a:t>Phase 2</a:t>
            </a:r>
          </a:p>
          <a:p>
            <a:pPr marL="0" indent="0">
              <a:buNone/>
            </a:pPr>
            <a:endParaRPr lang="en-US" dirty="0"/>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88C4521F-3725-5F38-7382-2D23D6824D68}"/>
              </a:ext>
            </a:extLst>
          </p:cNvPr>
          <p:cNvSpPr>
            <a:spLocks noGrp="1"/>
          </p:cNvSpPr>
          <p:nvPr>
            <p:ph type="ftr" sz="quarter" idx="11"/>
          </p:nvPr>
        </p:nvSpPr>
        <p:spPr/>
        <p:txBody>
          <a:bodyPr/>
          <a:lstStyle/>
          <a:p>
            <a:r>
              <a:rPr lang="en-US"/>
              <a:t>Investing for tomorrow, delivering today.</a:t>
            </a:r>
            <a:endParaRPr lang="en-US" dirty="0"/>
          </a:p>
        </p:txBody>
      </p:sp>
      <p:sp>
        <p:nvSpPr>
          <p:cNvPr id="5" name="Slide Number Placeholder 4">
            <a:extLst>
              <a:ext uri="{FF2B5EF4-FFF2-40B4-BE49-F238E27FC236}">
                <a16:creationId xmlns:a16="http://schemas.microsoft.com/office/drawing/2014/main" id="{AE83B5CC-028C-5EDA-FDF5-0826F9E33800}"/>
              </a:ext>
            </a:extLst>
          </p:cNvPr>
          <p:cNvSpPr>
            <a:spLocks noGrp="1"/>
          </p:cNvSpPr>
          <p:nvPr>
            <p:ph type="sldNum" sz="quarter" idx="12"/>
          </p:nvPr>
        </p:nvSpPr>
        <p:spPr/>
        <p:txBody>
          <a:bodyPr/>
          <a:lstStyle/>
          <a:p>
            <a:fld id="{A7F8E3F6-DE14-48B2-B2BC-6FABA9630FB8}" type="slidenum">
              <a:rPr lang="en-US" smtClean="0"/>
              <a:t>2</a:t>
            </a:fld>
            <a:endParaRPr lang="en-US"/>
          </a:p>
        </p:txBody>
      </p:sp>
    </p:spTree>
    <p:extLst>
      <p:ext uri="{BB962C8B-B14F-4D97-AF65-F5344CB8AC3E}">
        <p14:creationId xmlns:p14="http://schemas.microsoft.com/office/powerpoint/2010/main" val="8213250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4"/>
          <p:cNvSpPr txBox="1">
            <a:spLocks noGrp="1"/>
          </p:cNvSpPr>
          <p:nvPr>
            <p:ph type="title"/>
          </p:nvPr>
        </p:nvSpPr>
        <p:spPr>
          <a:xfrm>
            <a:off x="1295400" y="255134"/>
            <a:ext cx="9826690" cy="103685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ts val="3200"/>
              <a:buFont typeface="Calibri"/>
              <a:buNone/>
            </a:pPr>
            <a:r>
              <a:rPr lang="en-US" sz="4400" b="1" dirty="0">
                <a:solidFill>
                  <a:schemeClr val="tx2">
                    <a:lumMod val="50000"/>
                  </a:schemeClr>
                </a:solidFill>
              </a:rPr>
              <a:t>Objective 8 – Excess Cost Section Removed</a:t>
            </a:r>
            <a:endParaRPr sz="4400" b="1" dirty="0">
              <a:solidFill>
                <a:schemeClr val="tx2">
                  <a:lumMod val="50000"/>
                </a:schemeClr>
              </a:solidFill>
            </a:endParaRPr>
          </a:p>
        </p:txBody>
      </p:sp>
      <p:sp>
        <p:nvSpPr>
          <p:cNvPr id="133" name="Google Shape;133;p4"/>
          <p:cNvSpPr txBox="1">
            <a:spLocks noGrp="1"/>
          </p:cNvSpPr>
          <p:nvPr>
            <p:ph type="body" idx="1"/>
          </p:nvPr>
        </p:nvSpPr>
        <p:spPr>
          <a:xfrm>
            <a:off x="1295400" y="1828800"/>
            <a:ext cx="9601200" cy="4343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endParaRPr dirty="0"/>
          </a:p>
          <a:p>
            <a:pPr marL="274320" lvl="0" indent="-121920" algn="l" rtl="0">
              <a:lnSpc>
                <a:spcPct val="90000"/>
              </a:lnSpc>
              <a:spcBef>
                <a:spcPts val="1800"/>
              </a:spcBef>
              <a:spcAft>
                <a:spcPts val="0"/>
              </a:spcAft>
              <a:buClr>
                <a:srgbClr val="3A3D4B"/>
              </a:buClr>
              <a:buSzPts val="2400"/>
              <a:buNone/>
            </a:pPr>
            <a:endParaRPr dirty="0"/>
          </a:p>
          <a:p>
            <a:pPr marL="274320" lvl="0" indent="-121920" algn="l" rtl="0">
              <a:lnSpc>
                <a:spcPct val="90000"/>
              </a:lnSpc>
              <a:spcBef>
                <a:spcPts val="1800"/>
              </a:spcBef>
              <a:spcAft>
                <a:spcPts val="0"/>
              </a:spcAft>
              <a:buClr>
                <a:srgbClr val="3A3D4B"/>
              </a:buClr>
              <a:buSzPts val="2400"/>
              <a:buNone/>
            </a:pPr>
            <a:endParaRPr dirty="0"/>
          </a:p>
        </p:txBody>
      </p:sp>
      <p:sp>
        <p:nvSpPr>
          <p:cNvPr id="134" name="Google Shape;134;p4"/>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Investing for tomorrow, delivering today.</a:t>
            </a:r>
            <a:endParaRPr/>
          </a:p>
        </p:txBody>
      </p:sp>
      <p:sp>
        <p:nvSpPr>
          <p:cNvPr id="135" name="Google Shape;135;p4"/>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t>20</a:t>
            </a:fld>
            <a:endParaRPr/>
          </a:p>
        </p:txBody>
      </p:sp>
      <p:sp>
        <p:nvSpPr>
          <p:cNvPr id="2" name="Content Placeholder 3">
            <a:extLst>
              <a:ext uri="{FF2B5EF4-FFF2-40B4-BE49-F238E27FC236}">
                <a16:creationId xmlns:a16="http://schemas.microsoft.com/office/drawing/2014/main" id="{E17C29CA-3D4F-5362-5512-2DBAE0C6FC79}"/>
              </a:ext>
            </a:extLst>
          </p:cNvPr>
          <p:cNvSpPr txBox="1">
            <a:spLocks/>
          </p:cNvSpPr>
          <p:nvPr/>
        </p:nvSpPr>
        <p:spPr>
          <a:xfrm>
            <a:off x="1295399" y="1608141"/>
            <a:ext cx="10011747" cy="445070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800"/>
              </a:spcBef>
              <a:spcAft>
                <a:spcPts val="0"/>
              </a:spcAft>
              <a:buClr>
                <a:srgbClr val="3A3D4B"/>
              </a:buClr>
              <a:buSzPts val="1800"/>
              <a:buFont typeface="Arial"/>
              <a:buChar char="•"/>
              <a:defRPr sz="2400" b="0" i="0" u="none" strike="noStrike" cap="none">
                <a:solidFill>
                  <a:srgbClr val="3A3D4B"/>
                </a:solidFill>
                <a:latin typeface="Calibri"/>
                <a:ea typeface="Calibri"/>
                <a:cs typeface="Calibri"/>
                <a:sym typeface="Calibri"/>
              </a:defRPr>
            </a:lvl1pPr>
            <a:lvl2pPr marL="914400" marR="0" lvl="1" indent="-342900" algn="l" rtl="0">
              <a:lnSpc>
                <a:spcPct val="90000"/>
              </a:lnSpc>
              <a:spcBef>
                <a:spcPts val="1000"/>
              </a:spcBef>
              <a:spcAft>
                <a:spcPts val="0"/>
              </a:spcAft>
              <a:buClr>
                <a:srgbClr val="FF914D"/>
              </a:buClr>
              <a:buSzPts val="1800"/>
              <a:buFont typeface="Arial"/>
              <a:buChar char="•"/>
              <a:defRPr sz="2000" b="0" i="0" u="none" strike="noStrike" cap="none">
                <a:solidFill>
                  <a:srgbClr val="3A3D4B"/>
                </a:solidFill>
                <a:latin typeface="Calibri"/>
                <a:ea typeface="Calibri"/>
                <a:cs typeface="Calibri"/>
                <a:sym typeface="Calibri"/>
              </a:defRPr>
            </a:lvl2pPr>
            <a:lvl3pPr marL="1371600" marR="0" lvl="2" indent="-342900" algn="l" rtl="0">
              <a:lnSpc>
                <a:spcPct val="90000"/>
              </a:lnSpc>
              <a:spcBef>
                <a:spcPts val="800"/>
              </a:spcBef>
              <a:spcAft>
                <a:spcPts val="0"/>
              </a:spcAft>
              <a:buClr>
                <a:srgbClr val="048A81"/>
              </a:buClr>
              <a:buSzPts val="1800"/>
              <a:buFont typeface="Noto Sans Symbols"/>
              <a:buChar char="✔"/>
              <a:defRPr sz="1800" b="0" i="0" u="none" strike="noStrike" cap="none">
                <a:solidFill>
                  <a:srgbClr val="3A3D4B"/>
                </a:solidFill>
                <a:latin typeface="Calibri"/>
                <a:ea typeface="Calibri"/>
                <a:cs typeface="Calibri"/>
                <a:sym typeface="Calibri"/>
              </a:defRPr>
            </a:lvl3pPr>
            <a:lvl4pPr marL="1828800" marR="0" lvl="3" indent="-342900" algn="l" rtl="0">
              <a:lnSpc>
                <a:spcPct val="90000"/>
              </a:lnSpc>
              <a:spcBef>
                <a:spcPts val="800"/>
              </a:spcBef>
              <a:spcAft>
                <a:spcPts val="0"/>
              </a:spcAft>
              <a:buClr>
                <a:srgbClr val="3A3D4B"/>
              </a:buClr>
              <a:buSzPts val="1800"/>
              <a:buFont typeface="Arial"/>
              <a:buChar char="•"/>
              <a:defRPr sz="1600" b="0" i="0" u="none" strike="noStrike" cap="none">
                <a:solidFill>
                  <a:srgbClr val="3A3D4B"/>
                </a:solidFill>
                <a:latin typeface="Calibri"/>
                <a:ea typeface="Calibri"/>
                <a:cs typeface="Calibri"/>
                <a:sym typeface="Calibri"/>
              </a:defRPr>
            </a:lvl4pPr>
            <a:lvl5pPr marL="2286000" marR="0" lvl="4" indent="-342900" algn="l" rtl="0">
              <a:lnSpc>
                <a:spcPct val="90000"/>
              </a:lnSpc>
              <a:spcBef>
                <a:spcPts val="800"/>
              </a:spcBef>
              <a:spcAft>
                <a:spcPts val="0"/>
              </a:spcAft>
              <a:buClr>
                <a:srgbClr val="3A3D4B"/>
              </a:buClr>
              <a:buSzPts val="1800"/>
              <a:buFont typeface="Arial"/>
              <a:buChar char="•"/>
              <a:defRPr sz="1600" b="0" i="0" u="none" strike="noStrike" cap="none">
                <a:solidFill>
                  <a:srgbClr val="3A3D4B"/>
                </a:solidFill>
                <a:latin typeface="Calibri"/>
                <a:ea typeface="Calibri"/>
                <a:cs typeface="Calibri"/>
                <a:sym typeface="Calibri"/>
              </a:defRPr>
            </a:lvl5pPr>
            <a:lvl6pPr marL="2743200" marR="0" lvl="5" indent="-342900" algn="l" rtl="0">
              <a:lnSpc>
                <a:spcPct val="90000"/>
              </a:lnSpc>
              <a:spcBef>
                <a:spcPts val="800"/>
              </a:spcBef>
              <a:spcAft>
                <a:spcPts val="0"/>
              </a:spcAft>
              <a:buClr>
                <a:schemeClr val="dk1"/>
              </a:buClr>
              <a:buSzPts val="1800"/>
              <a:buFont typeface="Arial"/>
              <a:buChar char="•"/>
              <a:defRPr sz="1600" b="0" i="0" u="none" strike="noStrike" cap="none">
                <a:solidFill>
                  <a:schemeClr val="dk1"/>
                </a:solidFill>
                <a:latin typeface="Book Antiqua"/>
                <a:ea typeface="Book Antiqua"/>
                <a:cs typeface="Book Antiqua"/>
                <a:sym typeface="Book Antiqua"/>
              </a:defRPr>
            </a:lvl6pPr>
            <a:lvl7pPr marL="3200400" marR="0" lvl="6" indent="-342900" algn="l" rtl="0">
              <a:lnSpc>
                <a:spcPct val="90000"/>
              </a:lnSpc>
              <a:spcBef>
                <a:spcPts val="800"/>
              </a:spcBef>
              <a:spcAft>
                <a:spcPts val="0"/>
              </a:spcAft>
              <a:buClr>
                <a:schemeClr val="dk1"/>
              </a:buClr>
              <a:buSzPts val="1800"/>
              <a:buFont typeface="Arial"/>
              <a:buChar char="•"/>
              <a:defRPr sz="1600" b="0" i="0" u="none" strike="noStrike" cap="none">
                <a:solidFill>
                  <a:schemeClr val="dk1"/>
                </a:solidFill>
                <a:latin typeface="Book Antiqua"/>
                <a:ea typeface="Book Antiqua"/>
                <a:cs typeface="Book Antiqua"/>
                <a:sym typeface="Book Antiqua"/>
              </a:defRPr>
            </a:lvl7pPr>
            <a:lvl8pPr marL="3657600" marR="0" lvl="7" indent="-342900" algn="l" rtl="0">
              <a:lnSpc>
                <a:spcPct val="90000"/>
              </a:lnSpc>
              <a:spcBef>
                <a:spcPts val="800"/>
              </a:spcBef>
              <a:spcAft>
                <a:spcPts val="0"/>
              </a:spcAft>
              <a:buClr>
                <a:schemeClr val="dk1"/>
              </a:buClr>
              <a:buSzPts val="1800"/>
              <a:buFont typeface="Arial"/>
              <a:buChar char="•"/>
              <a:defRPr sz="1600" b="0" i="0" u="none" strike="noStrike" cap="none">
                <a:solidFill>
                  <a:schemeClr val="dk1"/>
                </a:solidFill>
                <a:latin typeface="Book Antiqua"/>
                <a:ea typeface="Book Antiqua"/>
                <a:cs typeface="Book Antiqua"/>
                <a:sym typeface="Book Antiqua"/>
              </a:defRPr>
            </a:lvl8pPr>
            <a:lvl9pPr marL="4114800" marR="0" lvl="8" indent="-342900" algn="l" rtl="0">
              <a:lnSpc>
                <a:spcPct val="90000"/>
              </a:lnSpc>
              <a:spcBef>
                <a:spcPts val="800"/>
              </a:spcBef>
              <a:spcAft>
                <a:spcPts val="0"/>
              </a:spcAft>
              <a:buClr>
                <a:schemeClr val="dk1"/>
              </a:buClr>
              <a:buSzPts val="1800"/>
              <a:buFont typeface="Arial"/>
              <a:buChar char="•"/>
              <a:defRPr sz="1600" b="0" i="0" u="none" strike="noStrike" cap="none">
                <a:solidFill>
                  <a:schemeClr val="dk1"/>
                </a:solidFill>
                <a:latin typeface="Book Antiqua"/>
                <a:ea typeface="Book Antiqua"/>
                <a:cs typeface="Book Antiqua"/>
                <a:sym typeface="Book Antiqua"/>
              </a:defRPr>
            </a:lvl9pPr>
          </a:lstStyle>
          <a:p>
            <a:pPr marL="0" indent="0">
              <a:buFont typeface="Arial"/>
              <a:buNone/>
            </a:pPr>
            <a:r>
              <a:rPr lang="en-US" sz="2800" dirty="0">
                <a:solidFill>
                  <a:schemeClr val="tx1"/>
                </a:solidFill>
              </a:rPr>
              <a:t>Excess Cost its own app.</a:t>
            </a:r>
          </a:p>
          <a:p>
            <a:r>
              <a:rPr lang="en-US" dirty="0"/>
              <a:t>No longer a section in the IDEA B application.</a:t>
            </a:r>
          </a:p>
          <a:p>
            <a:r>
              <a:rPr lang="en-US" dirty="0"/>
              <a:t>Excess Base requirement to be eligible for IDEA B funds.</a:t>
            </a:r>
          </a:p>
          <a:p>
            <a:r>
              <a:rPr lang="en-US" dirty="0"/>
              <a:t>Excess Cost Application can be found here: </a:t>
            </a:r>
            <a:r>
              <a:rPr lang="en-US" dirty="0">
                <a:hlinkClick r:id="rId3"/>
              </a:rPr>
              <a:t>https://webed.ped.state.nm.us/sites/IDEAB/ExcessCosts/SitePages/Home.aspx</a:t>
            </a:r>
            <a:endParaRPr lang="en-US" dirty="0"/>
          </a:p>
          <a:p>
            <a:pPr marL="114300" indent="0">
              <a:buNone/>
            </a:pPr>
            <a:endParaRPr lang="en-US" dirty="0"/>
          </a:p>
          <a:p>
            <a:pPr marL="0" indent="0">
              <a:spcBef>
                <a:spcPts val="0"/>
              </a:spcBef>
              <a:spcAft>
                <a:spcPts val="750"/>
              </a:spcAft>
              <a:buFont typeface="Arial"/>
              <a:buNone/>
            </a:pPr>
            <a:r>
              <a:rPr lang="en-US" sz="1200" dirty="0">
                <a:solidFill>
                  <a:srgbClr val="030A13"/>
                </a:solidFill>
                <a:latin typeface="Calibri" panose="020F0502020204030204" pitchFamily="34" charset="0"/>
              </a:rPr>
              <a:t>  </a:t>
            </a:r>
            <a:endParaRPr lang="en-US" sz="1100" dirty="0">
              <a:solidFill>
                <a:srgbClr val="000000"/>
              </a:solidFill>
              <a:latin typeface="Calibri" panose="020F0502020204030204" pitchFamily="34" charset="0"/>
            </a:endParaRPr>
          </a:p>
          <a:p>
            <a:endParaRPr lang="en-US" dirty="0"/>
          </a:p>
          <a:p>
            <a:endParaRPr lang="en-US" dirty="0"/>
          </a:p>
        </p:txBody>
      </p:sp>
      <p:pic>
        <p:nvPicPr>
          <p:cNvPr id="4" name="Picture 3">
            <a:extLst>
              <a:ext uri="{FF2B5EF4-FFF2-40B4-BE49-F238E27FC236}">
                <a16:creationId xmlns:a16="http://schemas.microsoft.com/office/drawing/2014/main" id="{074FAE7C-DAC9-4EB5-7B07-48F66ABF0298}"/>
              </a:ext>
            </a:extLst>
          </p:cNvPr>
          <p:cNvPicPr>
            <a:picLocks noChangeAspect="1"/>
          </p:cNvPicPr>
          <p:nvPr/>
        </p:nvPicPr>
        <p:blipFill>
          <a:blip r:embed="rId4"/>
          <a:stretch>
            <a:fillRect/>
          </a:stretch>
        </p:blipFill>
        <p:spPr>
          <a:xfrm>
            <a:off x="1828798" y="4890819"/>
            <a:ext cx="9759822" cy="17120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5"/>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200"/>
              <a:buFont typeface="Calibri"/>
              <a:buNone/>
            </a:pPr>
            <a:r>
              <a:rPr lang="en-US" b="1" dirty="0">
                <a:solidFill>
                  <a:schemeClr val="tx2">
                    <a:lumMod val="50000"/>
                  </a:schemeClr>
                </a:solidFill>
              </a:rPr>
              <a:t>Maintenance of Effort (MOE) Eligibility</a:t>
            </a:r>
            <a:endParaRPr b="1" dirty="0">
              <a:solidFill>
                <a:schemeClr val="tx2">
                  <a:lumMod val="50000"/>
                </a:schemeClr>
              </a:solidFill>
            </a:endParaRPr>
          </a:p>
        </p:txBody>
      </p:sp>
      <p:sp>
        <p:nvSpPr>
          <p:cNvPr id="142" name="Google Shape;142;p5"/>
          <p:cNvSpPr txBox="1">
            <a:spLocks noGrp="1"/>
          </p:cNvSpPr>
          <p:nvPr>
            <p:ph type="body" idx="1"/>
          </p:nvPr>
        </p:nvSpPr>
        <p:spPr>
          <a:xfrm>
            <a:off x="1375954" y="1913709"/>
            <a:ext cx="9335589" cy="425849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endParaRPr dirty="0"/>
          </a:p>
          <a:p>
            <a:pPr marL="320040" lvl="1" indent="0" algn="l" rtl="0">
              <a:lnSpc>
                <a:spcPct val="90000"/>
              </a:lnSpc>
              <a:spcBef>
                <a:spcPts val="1000"/>
              </a:spcBef>
              <a:spcAft>
                <a:spcPts val="0"/>
              </a:spcAft>
              <a:buSzPts val="2000"/>
              <a:buNone/>
            </a:pPr>
            <a:endParaRPr dirty="0"/>
          </a:p>
        </p:txBody>
      </p:sp>
      <p:sp>
        <p:nvSpPr>
          <p:cNvPr id="143" name="Google Shape;143;p5"/>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Investing for tomorrow, delivering today.</a:t>
            </a:r>
            <a:endParaRPr/>
          </a:p>
        </p:txBody>
      </p:sp>
      <p:sp>
        <p:nvSpPr>
          <p:cNvPr id="144" name="Google Shape;144;p5"/>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t>21</a:t>
            </a:fld>
            <a:endParaRPr/>
          </a:p>
        </p:txBody>
      </p:sp>
      <p:sp>
        <p:nvSpPr>
          <p:cNvPr id="2" name="Content Placeholder 3">
            <a:extLst>
              <a:ext uri="{FF2B5EF4-FFF2-40B4-BE49-F238E27FC236}">
                <a16:creationId xmlns:a16="http://schemas.microsoft.com/office/drawing/2014/main" id="{18CBAF79-D75F-5739-7FCC-29F333700CB6}"/>
              </a:ext>
            </a:extLst>
          </p:cNvPr>
          <p:cNvSpPr txBox="1">
            <a:spLocks/>
          </p:cNvSpPr>
          <p:nvPr/>
        </p:nvSpPr>
        <p:spPr>
          <a:xfrm>
            <a:off x="1295399" y="1608141"/>
            <a:ext cx="10011747" cy="445070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800"/>
              </a:spcBef>
              <a:spcAft>
                <a:spcPts val="0"/>
              </a:spcAft>
              <a:buClr>
                <a:srgbClr val="3A3D4B"/>
              </a:buClr>
              <a:buSzPts val="1800"/>
              <a:buFont typeface="Arial"/>
              <a:buChar char="•"/>
              <a:defRPr sz="2400" b="0" i="0" u="none" strike="noStrike" cap="none">
                <a:solidFill>
                  <a:srgbClr val="3A3D4B"/>
                </a:solidFill>
                <a:latin typeface="Calibri"/>
                <a:ea typeface="Calibri"/>
                <a:cs typeface="Calibri"/>
                <a:sym typeface="Calibri"/>
              </a:defRPr>
            </a:lvl1pPr>
            <a:lvl2pPr marL="914400" marR="0" lvl="1" indent="-342900" algn="l" rtl="0">
              <a:lnSpc>
                <a:spcPct val="90000"/>
              </a:lnSpc>
              <a:spcBef>
                <a:spcPts val="1000"/>
              </a:spcBef>
              <a:spcAft>
                <a:spcPts val="0"/>
              </a:spcAft>
              <a:buClr>
                <a:srgbClr val="FF914D"/>
              </a:buClr>
              <a:buSzPts val="1800"/>
              <a:buFont typeface="Arial"/>
              <a:buChar char="•"/>
              <a:defRPr sz="2000" b="0" i="0" u="none" strike="noStrike" cap="none">
                <a:solidFill>
                  <a:srgbClr val="3A3D4B"/>
                </a:solidFill>
                <a:latin typeface="Calibri"/>
                <a:ea typeface="Calibri"/>
                <a:cs typeface="Calibri"/>
                <a:sym typeface="Calibri"/>
              </a:defRPr>
            </a:lvl2pPr>
            <a:lvl3pPr marL="1371600" marR="0" lvl="2" indent="-342900" algn="l" rtl="0">
              <a:lnSpc>
                <a:spcPct val="90000"/>
              </a:lnSpc>
              <a:spcBef>
                <a:spcPts val="800"/>
              </a:spcBef>
              <a:spcAft>
                <a:spcPts val="0"/>
              </a:spcAft>
              <a:buClr>
                <a:srgbClr val="048A81"/>
              </a:buClr>
              <a:buSzPts val="1800"/>
              <a:buFont typeface="Noto Sans Symbols"/>
              <a:buChar char="✔"/>
              <a:defRPr sz="1800" b="0" i="0" u="none" strike="noStrike" cap="none">
                <a:solidFill>
                  <a:srgbClr val="3A3D4B"/>
                </a:solidFill>
                <a:latin typeface="Calibri"/>
                <a:ea typeface="Calibri"/>
                <a:cs typeface="Calibri"/>
                <a:sym typeface="Calibri"/>
              </a:defRPr>
            </a:lvl3pPr>
            <a:lvl4pPr marL="1828800" marR="0" lvl="3" indent="-342900" algn="l" rtl="0">
              <a:lnSpc>
                <a:spcPct val="90000"/>
              </a:lnSpc>
              <a:spcBef>
                <a:spcPts val="800"/>
              </a:spcBef>
              <a:spcAft>
                <a:spcPts val="0"/>
              </a:spcAft>
              <a:buClr>
                <a:srgbClr val="3A3D4B"/>
              </a:buClr>
              <a:buSzPts val="1800"/>
              <a:buFont typeface="Arial"/>
              <a:buChar char="•"/>
              <a:defRPr sz="1600" b="0" i="0" u="none" strike="noStrike" cap="none">
                <a:solidFill>
                  <a:srgbClr val="3A3D4B"/>
                </a:solidFill>
                <a:latin typeface="Calibri"/>
                <a:ea typeface="Calibri"/>
                <a:cs typeface="Calibri"/>
                <a:sym typeface="Calibri"/>
              </a:defRPr>
            </a:lvl4pPr>
            <a:lvl5pPr marL="2286000" marR="0" lvl="4" indent="-342900" algn="l" rtl="0">
              <a:lnSpc>
                <a:spcPct val="90000"/>
              </a:lnSpc>
              <a:spcBef>
                <a:spcPts val="800"/>
              </a:spcBef>
              <a:spcAft>
                <a:spcPts val="0"/>
              </a:spcAft>
              <a:buClr>
                <a:srgbClr val="3A3D4B"/>
              </a:buClr>
              <a:buSzPts val="1800"/>
              <a:buFont typeface="Arial"/>
              <a:buChar char="•"/>
              <a:defRPr sz="1600" b="0" i="0" u="none" strike="noStrike" cap="none">
                <a:solidFill>
                  <a:srgbClr val="3A3D4B"/>
                </a:solidFill>
                <a:latin typeface="Calibri"/>
                <a:ea typeface="Calibri"/>
                <a:cs typeface="Calibri"/>
                <a:sym typeface="Calibri"/>
              </a:defRPr>
            </a:lvl5pPr>
            <a:lvl6pPr marL="2743200" marR="0" lvl="5" indent="-342900" algn="l" rtl="0">
              <a:lnSpc>
                <a:spcPct val="90000"/>
              </a:lnSpc>
              <a:spcBef>
                <a:spcPts val="800"/>
              </a:spcBef>
              <a:spcAft>
                <a:spcPts val="0"/>
              </a:spcAft>
              <a:buClr>
                <a:schemeClr val="dk1"/>
              </a:buClr>
              <a:buSzPts val="1800"/>
              <a:buFont typeface="Arial"/>
              <a:buChar char="•"/>
              <a:defRPr sz="1600" b="0" i="0" u="none" strike="noStrike" cap="none">
                <a:solidFill>
                  <a:schemeClr val="dk1"/>
                </a:solidFill>
                <a:latin typeface="Book Antiqua"/>
                <a:ea typeface="Book Antiqua"/>
                <a:cs typeface="Book Antiqua"/>
                <a:sym typeface="Book Antiqua"/>
              </a:defRPr>
            </a:lvl6pPr>
            <a:lvl7pPr marL="3200400" marR="0" lvl="6" indent="-342900" algn="l" rtl="0">
              <a:lnSpc>
                <a:spcPct val="90000"/>
              </a:lnSpc>
              <a:spcBef>
                <a:spcPts val="800"/>
              </a:spcBef>
              <a:spcAft>
                <a:spcPts val="0"/>
              </a:spcAft>
              <a:buClr>
                <a:schemeClr val="dk1"/>
              </a:buClr>
              <a:buSzPts val="1800"/>
              <a:buFont typeface="Arial"/>
              <a:buChar char="•"/>
              <a:defRPr sz="1600" b="0" i="0" u="none" strike="noStrike" cap="none">
                <a:solidFill>
                  <a:schemeClr val="dk1"/>
                </a:solidFill>
                <a:latin typeface="Book Antiqua"/>
                <a:ea typeface="Book Antiqua"/>
                <a:cs typeface="Book Antiqua"/>
                <a:sym typeface="Book Antiqua"/>
              </a:defRPr>
            </a:lvl7pPr>
            <a:lvl8pPr marL="3657600" marR="0" lvl="7" indent="-342900" algn="l" rtl="0">
              <a:lnSpc>
                <a:spcPct val="90000"/>
              </a:lnSpc>
              <a:spcBef>
                <a:spcPts val="800"/>
              </a:spcBef>
              <a:spcAft>
                <a:spcPts val="0"/>
              </a:spcAft>
              <a:buClr>
                <a:schemeClr val="dk1"/>
              </a:buClr>
              <a:buSzPts val="1800"/>
              <a:buFont typeface="Arial"/>
              <a:buChar char="•"/>
              <a:defRPr sz="1600" b="0" i="0" u="none" strike="noStrike" cap="none">
                <a:solidFill>
                  <a:schemeClr val="dk1"/>
                </a:solidFill>
                <a:latin typeface="Book Antiqua"/>
                <a:ea typeface="Book Antiqua"/>
                <a:cs typeface="Book Antiqua"/>
                <a:sym typeface="Book Antiqua"/>
              </a:defRPr>
            </a:lvl8pPr>
            <a:lvl9pPr marL="4114800" marR="0" lvl="8" indent="-342900" algn="l" rtl="0">
              <a:lnSpc>
                <a:spcPct val="90000"/>
              </a:lnSpc>
              <a:spcBef>
                <a:spcPts val="800"/>
              </a:spcBef>
              <a:spcAft>
                <a:spcPts val="0"/>
              </a:spcAft>
              <a:buClr>
                <a:schemeClr val="dk1"/>
              </a:buClr>
              <a:buSzPts val="1800"/>
              <a:buFont typeface="Arial"/>
              <a:buChar char="•"/>
              <a:defRPr sz="1600" b="0" i="0" u="none" strike="noStrike" cap="none">
                <a:solidFill>
                  <a:schemeClr val="dk1"/>
                </a:solidFill>
                <a:latin typeface="Book Antiqua"/>
                <a:ea typeface="Book Antiqua"/>
                <a:cs typeface="Book Antiqua"/>
                <a:sym typeface="Book Antiqua"/>
              </a:defRPr>
            </a:lvl9pPr>
          </a:lstStyle>
          <a:p>
            <a:pPr marL="0" indent="0">
              <a:buFont typeface="Arial"/>
              <a:buNone/>
            </a:pPr>
            <a:r>
              <a:rPr lang="en-US" sz="2800" dirty="0">
                <a:solidFill>
                  <a:schemeClr val="tx1"/>
                </a:solidFill>
              </a:rPr>
              <a:t>Assurance 3a. – 3d in the IDEA B application</a:t>
            </a:r>
          </a:p>
          <a:p>
            <a:r>
              <a:rPr lang="en-US" dirty="0"/>
              <a:t>MOE Eligibility template is being developed.</a:t>
            </a:r>
          </a:p>
          <a:p>
            <a:pPr lvl="1"/>
            <a:r>
              <a:rPr lang="en-US" dirty="0"/>
              <a:t>Once complete, LEAs will be required to complete MOE eligibility calculations </a:t>
            </a:r>
          </a:p>
          <a:p>
            <a:pPr marL="114300" indent="0">
              <a:buNone/>
            </a:pPr>
            <a:endParaRPr lang="en-US" dirty="0"/>
          </a:p>
          <a:p>
            <a:pPr marL="0" indent="0">
              <a:spcBef>
                <a:spcPts val="0"/>
              </a:spcBef>
              <a:spcAft>
                <a:spcPts val="750"/>
              </a:spcAft>
              <a:buFont typeface="Arial"/>
              <a:buNone/>
            </a:pPr>
            <a:r>
              <a:rPr lang="en-US" sz="1200" dirty="0">
                <a:solidFill>
                  <a:srgbClr val="030A13"/>
                </a:solidFill>
                <a:latin typeface="Calibri" panose="020F0502020204030204" pitchFamily="34" charset="0"/>
              </a:rPr>
              <a:t>  </a:t>
            </a:r>
            <a:endParaRPr lang="en-US" sz="1100" dirty="0">
              <a:solidFill>
                <a:srgbClr val="000000"/>
              </a:solidFill>
              <a:latin typeface="Calibri" panose="020F0502020204030204" pitchFamily="34" charset="0"/>
            </a:endParaRPr>
          </a:p>
          <a:p>
            <a:endParaRPr lang="en-US" dirty="0"/>
          </a:p>
          <a:p>
            <a:endParaRPr lang="en-US" dirty="0"/>
          </a:p>
        </p:txBody>
      </p:sp>
      <p:pic>
        <p:nvPicPr>
          <p:cNvPr id="4" name="Picture 3">
            <a:extLst>
              <a:ext uri="{FF2B5EF4-FFF2-40B4-BE49-F238E27FC236}">
                <a16:creationId xmlns:a16="http://schemas.microsoft.com/office/drawing/2014/main" id="{83AFC694-6D10-73BF-24F0-CF77040787E3}"/>
              </a:ext>
            </a:extLst>
          </p:cNvPr>
          <p:cNvPicPr>
            <a:picLocks noChangeAspect="1"/>
          </p:cNvPicPr>
          <p:nvPr/>
        </p:nvPicPr>
        <p:blipFill>
          <a:blip r:embed="rId3"/>
          <a:stretch>
            <a:fillRect/>
          </a:stretch>
        </p:blipFill>
        <p:spPr>
          <a:xfrm>
            <a:off x="2114137" y="3572471"/>
            <a:ext cx="7859222" cy="24863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65DE0-F1D2-9E44-3E41-73183A2471A9}"/>
              </a:ext>
            </a:extLst>
          </p:cNvPr>
          <p:cNvSpPr>
            <a:spLocks noGrp="1"/>
          </p:cNvSpPr>
          <p:nvPr>
            <p:ph type="title"/>
          </p:nvPr>
        </p:nvSpPr>
        <p:spPr/>
        <p:txBody>
          <a:bodyPr/>
          <a:lstStyle/>
          <a:p>
            <a:r>
              <a:rPr lang="en-US" b="1" dirty="0">
                <a:solidFill>
                  <a:schemeClr val="tx2">
                    <a:lumMod val="50000"/>
                  </a:schemeClr>
                </a:solidFill>
              </a:rPr>
              <a:t>Indirect Cost Verification</a:t>
            </a:r>
          </a:p>
        </p:txBody>
      </p:sp>
      <p:sp>
        <p:nvSpPr>
          <p:cNvPr id="3" name="Text Placeholder 2">
            <a:extLst>
              <a:ext uri="{FF2B5EF4-FFF2-40B4-BE49-F238E27FC236}">
                <a16:creationId xmlns:a16="http://schemas.microsoft.com/office/drawing/2014/main" id="{174061C8-7C48-123A-76F7-BCBEFD633D7E}"/>
              </a:ext>
            </a:extLst>
          </p:cNvPr>
          <p:cNvSpPr>
            <a:spLocks noGrp="1"/>
          </p:cNvSpPr>
          <p:nvPr>
            <p:ph type="body" idx="1"/>
          </p:nvPr>
        </p:nvSpPr>
        <p:spPr>
          <a:xfrm>
            <a:off x="1119673" y="1828800"/>
            <a:ext cx="10468947" cy="4343400"/>
          </a:xfrm>
        </p:spPr>
        <p:txBody>
          <a:bodyPr/>
          <a:lstStyle/>
          <a:p>
            <a:pPr marL="114300" indent="0">
              <a:buNone/>
            </a:pPr>
            <a:r>
              <a:rPr lang="en-US" dirty="0"/>
              <a:t>Office of Special Education (OSE) Staff will verify IDC amounts in the application to ensure approved rate match what is in the application. </a:t>
            </a:r>
          </a:p>
          <a:p>
            <a:pPr marL="114300" indent="0">
              <a:buNone/>
            </a:pPr>
            <a:r>
              <a:rPr lang="en-US" dirty="0"/>
              <a:t>• Link to FY 2024-2025 Indirect Cost Rates: </a:t>
            </a:r>
          </a:p>
          <a:p>
            <a:pPr marL="571500" lvl="1" indent="0">
              <a:buNone/>
            </a:pPr>
            <a:r>
              <a:rPr lang="en-US" dirty="0">
                <a:hlinkClick r:id="rId2"/>
              </a:rPr>
              <a:t>IDC_LEA.REC_2223_Rev_3.12.24.pdf (state.nm.us)</a:t>
            </a:r>
            <a:endParaRPr lang="en-US" dirty="0"/>
          </a:p>
          <a:p>
            <a:pPr marL="114300" indent="0">
              <a:buNone/>
            </a:pPr>
            <a:r>
              <a:rPr lang="en-US" dirty="0"/>
              <a:t>• LEAs must indicate which staff are to be paid from IDC to avoid double payment from the IDC and program funds.</a:t>
            </a:r>
          </a:p>
        </p:txBody>
      </p:sp>
      <p:sp>
        <p:nvSpPr>
          <p:cNvPr id="4" name="Slide Number Placeholder 3">
            <a:extLst>
              <a:ext uri="{FF2B5EF4-FFF2-40B4-BE49-F238E27FC236}">
                <a16:creationId xmlns:a16="http://schemas.microsoft.com/office/drawing/2014/main" id="{041704A9-3841-07AA-C78E-DF48093109D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Tree>
    <p:extLst>
      <p:ext uri="{BB962C8B-B14F-4D97-AF65-F5344CB8AC3E}">
        <p14:creationId xmlns:p14="http://schemas.microsoft.com/office/powerpoint/2010/main" val="2620954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65DE0-F1D2-9E44-3E41-73183A2471A9}"/>
              </a:ext>
            </a:extLst>
          </p:cNvPr>
          <p:cNvSpPr>
            <a:spLocks noGrp="1"/>
          </p:cNvSpPr>
          <p:nvPr>
            <p:ph type="title"/>
          </p:nvPr>
        </p:nvSpPr>
        <p:spPr/>
        <p:txBody>
          <a:bodyPr/>
          <a:lstStyle/>
          <a:p>
            <a:r>
              <a:rPr lang="en-US" b="1" dirty="0">
                <a:solidFill>
                  <a:schemeClr val="tx2">
                    <a:lumMod val="50000"/>
                  </a:schemeClr>
                </a:solidFill>
              </a:rPr>
              <a:t>Award Letters/Memos</a:t>
            </a:r>
          </a:p>
        </p:txBody>
      </p:sp>
      <p:sp>
        <p:nvSpPr>
          <p:cNvPr id="3" name="Text Placeholder 2">
            <a:extLst>
              <a:ext uri="{FF2B5EF4-FFF2-40B4-BE49-F238E27FC236}">
                <a16:creationId xmlns:a16="http://schemas.microsoft.com/office/drawing/2014/main" id="{174061C8-7C48-123A-76F7-BCBEFD633D7E}"/>
              </a:ext>
            </a:extLst>
          </p:cNvPr>
          <p:cNvSpPr>
            <a:spLocks noGrp="1"/>
          </p:cNvSpPr>
          <p:nvPr>
            <p:ph type="body" idx="1"/>
          </p:nvPr>
        </p:nvSpPr>
        <p:spPr>
          <a:xfrm>
            <a:off x="1119673" y="1828800"/>
            <a:ext cx="10468947" cy="4343400"/>
          </a:xfrm>
        </p:spPr>
        <p:txBody>
          <a:bodyPr>
            <a:normAutofit/>
          </a:bodyPr>
          <a:lstStyle/>
          <a:p>
            <a:pPr marL="114300" indent="0">
              <a:buNone/>
            </a:pPr>
            <a:r>
              <a:rPr lang="en-US" dirty="0"/>
              <a:t>Award Letters/Memos will be issued.</a:t>
            </a:r>
          </a:p>
          <a:p>
            <a:pPr marL="114300" indent="0">
              <a:buNone/>
            </a:pPr>
            <a:r>
              <a:rPr lang="en-US" dirty="0"/>
              <a:t>All subaward letters/memos must have the required information in 200.332(b) </a:t>
            </a:r>
          </a:p>
          <a:p>
            <a:pPr marL="571500" lvl="1" indent="0">
              <a:buNone/>
            </a:pPr>
            <a:r>
              <a:rPr lang="en-US" dirty="0"/>
              <a:t>• Federal award identification information </a:t>
            </a:r>
          </a:p>
          <a:p>
            <a:pPr marL="571500" lvl="1" indent="0">
              <a:buNone/>
            </a:pPr>
            <a:r>
              <a:rPr lang="en-US" dirty="0"/>
              <a:t>• All requirements of the subaward </a:t>
            </a:r>
          </a:p>
          <a:p>
            <a:pPr marL="571500" lvl="1" indent="0">
              <a:buNone/>
            </a:pPr>
            <a:r>
              <a:rPr lang="en-US" dirty="0"/>
              <a:t>• Any additional requirements imposed on subrecipient </a:t>
            </a:r>
          </a:p>
          <a:p>
            <a:pPr marL="571500" lvl="1" indent="0">
              <a:buNone/>
            </a:pPr>
            <a:r>
              <a:rPr lang="en-US" dirty="0"/>
              <a:t>• Indirect cost rate </a:t>
            </a:r>
          </a:p>
          <a:p>
            <a:pPr marL="571500" lvl="1" indent="0">
              <a:buNone/>
            </a:pPr>
            <a:r>
              <a:rPr lang="en-US" dirty="0"/>
              <a:t>• Requirements that subrecipient permits PTE and auditors access to records </a:t>
            </a:r>
          </a:p>
          <a:p>
            <a:pPr marL="571500" lvl="1" indent="0">
              <a:buNone/>
            </a:pPr>
            <a:r>
              <a:rPr lang="en-US" dirty="0"/>
              <a:t>• Closeout terms and conditions</a:t>
            </a:r>
          </a:p>
        </p:txBody>
      </p:sp>
      <p:sp>
        <p:nvSpPr>
          <p:cNvPr id="4" name="Slide Number Placeholder 3">
            <a:extLst>
              <a:ext uri="{FF2B5EF4-FFF2-40B4-BE49-F238E27FC236}">
                <a16:creationId xmlns:a16="http://schemas.microsoft.com/office/drawing/2014/main" id="{041704A9-3841-07AA-C78E-DF48093109D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spTree>
    <p:extLst>
      <p:ext uri="{BB962C8B-B14F-4D97-AF65-F5344CB8AC3E}">
        <p14:creationId xmlns:p14="http://schemas.microsoft.com/office/powerpoint/2010/main" val="46245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278402B-CA7D-4F5B-B3FA-ED74AB3CFB6C}"/>
              </a:ext>
            </a:extLst>
          </p:cNvPr>
          <p:cNvSpPr>
            <a:spLocks noGrp="1"/>
          </p:cNvSpPr>
          <p:nvPr>
            <p:ph type="body" sz="quarter" idx="4294967295"/>
          </p:nvPr>
        </p:nvSpPr>
        <p:spPr>
          <a:xfrm>
            <a:off x="345232" y="1430864"/>
            <a:ext cx="5956300" cy="1101725"/>
          </a:xfrm>
        </p:spPr>
        <p:txBody>
          <a:bodyPr/>
          <a:lstStyle/>
          <a:p>
            <a:pPr marL="76200" indent="0">
              <a:buNone/>
            </a:pPr>
            <a:r>
              <a:rPr lang="en-US" dirty="0"/>
              <a:t>2024-2025 IDEA B Application</a:t>
            </a:r>
          </a:p>
        </p:txBody>
      </p:sp>
      <p:pic>
        <p:nvPicPr>
          <p:cNvPr id="4" name="Picture 3" descr="Angled shot of pen on a graph">
            <a:extLst>
              <a:ext uri="{FF2B5EF4-FFF2-40B4-BE49-F238E27FC236}">
                <a16:creationId xmlns:a16="http://schemas.microsoft.com/office/drawing/2014/main" id="{D00BC711-4728-A873-32CD-7F3FB555A9E0}"/>
              </a:ext>
            </a:extLst>
          </p:cNvPr>
          <p:cNvPicPr>
            <a:picLocks noChangeAspect="1"/>
          </p:cNvPicPr>
          <p:nvPr/>
        </p:nvPicPr>
        <p:blipFill>
          <a:blip r:embed="rId2"/>
          <a:stretch>
            <a:fillRect/>
          </a:stretch>
        </p:blipFill>
        <p:spPr>
          <a:xfrm>
            <a:off x="449304" y="179772"/>
            <a:ext cx="11293392" cy="6498455"/>
          </a:xfrm>
          <a:prstGeom prst="rect">
            <a:avLst/>
          </a:prstGeom>
        </p:spPr>
      </p:pic>
      <p:sp>
        <p:nvSpPr>
          <p:cNvPr id="3" name="Title 2">
            <a:extLst>
              <a:ext uri="{FF2B5EF4-FFF2-40B4-BE49-F238E27FC236}">
                <a16:creationId xmlns:a16="http://schemas.microsoft.com/office/drawing/2014/main" id="{200B3D2B-613A-41BE-987D-E6A1324B456D}"/>
              </a:ext>
            </a:extLst>
          </p:cNvPr>
          <p:cNvSpPr>
            <a:spLocks noGrp="1"/>
          </p:cNvSpPr>
          <p:nvPr>
            <p:ph type="ctrTitle" idx="4294967295"/>
          </p:nvPr>
        </p:nvSpPr>
        <p:spPr>
          <a:xfrm>
            <a:off x="8166459" y="-64095"/>
            <a:ext cx="4749281" cy="1943100"/>
          </a:xfrm>
          <a:noFill/>
          <a:ln>
            <a:noFill/>
          </a:ln>
        </p:spPr>
        <p:style>
          <a:lnRef idx="2">
            <a:schemeClr val="accent4"/>
          </a:lnRef>
          <a:fillRef idx="1">
            <a:schemeClr val="lt1"/>
          </a:fillRef>
          <a:effectRef idx="0">
            <a:schemeClr val="accent4"/>
          </a:effectRef>
          <a:fontRef idx="minor">
            <a:schemeClr val="dk1"/>
          </a:fontRef>
        </p:style>
        <p:txBody>
          <a:bodyPr>
            <a:normAutofit/>
          </a:bodyPr>
          <a:lstStyle/>
          <a:p>
            <a:r>
              <a:rPr lang="en-US" sz="4800" b="1" dirty="0">
                <a:solidFill>
                  <a:schemeClr val="tx2">
                    <a:lumMod val="50000"/>
                  </a:schemeClr>
                </a:solidFill>
              </a:rPr>
              <a:t>IDEA B Application </a:t>
            </a:r>
            <a:endParaRPr lang="en-US" sz="4800" b="1" dirty="0"/>
          </a:p>
        </p:txBody>
      </p:sp>
    </p:spTree>
    <p:extLst>
      <p:ext uri="{BB962C8B-B14F-4D97-AF65-F5344CB8AC3E}">
        <p14:creationId xmlns:p14="http://schemas.microsoft.com/office/powerpoint/2010/main" val="962576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432000" y="1576873"/>
            <a:ext cx="6354246" cy="5226478"/>
          </a:xfrm>
        </p:spPr>
        <p:txBody>
          <a:bodyPr>
            <a:normAutofit fontScale="70000" lnSpcReduction="20000"/>
          </a:bodyPr>
          <a:lstStyle/>
          <a:p>
            <a:pPr marL="0" indent="0">
              <a:buNone/>
            </a:pPr>
            <a:r>
              <a:rPr lang="en-US" sz="2000" dirty="0"/>
              <a:t>3 Phases of the Application:</a:t>
            </a:r>
          </a:p>
          <a:p>
            <a:r>
              <a:rPr lang="en-US" sz="1400" dirty="0"/>
              <a:t>Phase 1:</a:t>
            </a:r>
          </a:p>
          <a:p>
            <a:pPr lvl="1"/>
            <a:r>
              <a:rPr lang="en-US" sz="1400" dirty="0">
                <a:effectLst/>
                <a:ea typeface="Calibri" panose="020F0502020204030204" pitchFamily="34" charset="0"/>
              </a:rPr>
              <a:t>LEA Analysis and Plans, </a:t>
            </a:r>
          </a:p>
          <a:p>
            <a:pPr lvl="1"/>
            <a:r>
              <a:rPr lang="en-US" sz="1400" dirty="0">
                <a:effectLst/>
                <a:ea typeface="Calibri" panose="020F0502020204030204" pitchFamily="34" charset="0"/>
              </a:rPr>
              <a:t>Assurances, </a:t>
            </a:r>
          </a:p>
          <a:p>
            <a:pPr lvl="1"/>
            <a:r>
              <a:rPr lang="en-US" sz="1400" dirty="0">
                <a:effectLst/>
                <a:ea typeface="Calibri" panose="020F0502020204030204" pitchFamily="34" charset="0"/>
              </a:rPr>
              <a:t>Objectives 1, 2 and 3 for fund 24106 ONLY, </a:t>
            </a:r>
          </a:p>
          <a:p>
            <a:pPr lvl="1"/>
            <a:r>
              <a:rPr lang="en-US" sz="1400" dirty="0">
                <a:effectLst/>
                <a:ea typeface="Calibri" panose="020F0502020204030204" pitchFamily="34" charset="0"/>
              </a:rPr>
              <a:t>Excess Cost – Objective 8</a:t>
            </a:r>
          </a:p>
          <a:p>
            <a:pPr lvl="1"/>
            <a:r>
              <a:rPr lang="en-US" sz="1400" dirty="0">
                <a:ea typeface="Calibri" panose="020F0502020204030204" pitchFamily="34" charset="0"/>
              </a:rPr>
              <a:t>S</a:t>
            </a:r>
            <a:r>
              <a:rPr lang="en-US" sz="1400" dirty="0">
                <a:effectLst/>
                <a:ea typeface="Calibri" panose="020F0502020204030204" pitchFamily="34" charset="0"/>
              </a:rPr>
              <a:t>ubmission of new and/or revised policies and procedures. </a:t>
            </a:r>
          </a:p>
          <a:p>
            <a:pPr lvl="1"/>
            <a:endParaRPr lang="en-US" sz="1200" dirty="0"/>
          </a:p>
          <a:p>
            <a:r>
              <a:rPr lang="en-US" sz="1400" dirty="0">
                <a:cs typeface="Calibri" panose="020F0502020204030204" pitchFamily="34" charset="0"/>
              </a:rPr>
              <a:t>Phase 2:</a:t>
            </a:r>
          </a:p>
          <a:p>
            <a:pPr lvl="1"/>
            <a:r>
              <a:rPr lang="en-US" sz="1400" dirty="0">
                <a:cs typeface="Calibri" panose="020F0502020204030204" pitchFamily="34" charset="0"/>
              </a:rPr>
              <a:t>Objectives 1, 2 and 3 for fund 24109</a:t>
            </a:r>
          </a:p>
          <a:p>
            <a:pPr lvl="1"/>
            <a:r>
              <a:rPr lang="en-US" sz="1400" dirty="0">
                <a:cs typeface="Calibri" panose="020F0502020204030204" pitchFamily="34" charset="0"/>
              </a:rPr>
              <a:t>CEIS – Objective 4</a:t>
            </a:r>
          </a:p>
          <a:p>
            <a:pPr lvl="1"/>
            <a:r>
              <a:rPr lang="en-US" sz="1400" dirty="0">
                <a:cs typeface="Calibri" panose="020F0502020204030204" pitchFamily="34" charset="0"/>
              </a:rPr>
              <a:t>Local Charter Share for funds 24106 and 24109</a:t>
            </a:r>
          </a:p>
          <a:p>
            <a:pPr lvl="1"/>
            <a:r>
              <a:rPr lang="en-US" sz="1400" dirty="0">
                <a:cs typeface="Calibri" panose="020F0502020204030204" pitchFamily="34" charset="0"/>
              </a:rPr>
              <a:t>Private School Share for funds 24106 and 24109</a:t>
            </a:r>
          </a:p>
          <a:p>
            <a:pPr lvl="1"/>
            <a:r>
              <a:rPr lang="en-US" sz="1400" dirty="0">
                <a:cs typeface="Calibri" panose="020F0502020204030204" pitchFamily="34" charset="0"/>
              </a:rPr>
              <a:t>Certification and Approval Page</a:t>
            </a:r>
          </a:p>
          <a:p>
            <a:pPr lvl="1"/>
            <a:r>
              <a:rPr lang="en-US" sz="1400" dirty="0">
                <a:cs typeface="Calibri" panose="020F0502020204030204" pitchFamily="34" charset="0"/>
              </a:rPr>
              <a:t>Private School Consultation</a:t>
            </a:r>
          </a:p>
          <a:p>
            <a:pPr lvl="1"/>
            <a:r>
              <a:rPr lang="en-US" sz="1400" dirty="0">
                <a:cs typeface="Calibri" panose="020F0502020204030204" pitchFamily="34" charset="0"/>
              </a:rPr>
              <a:t>Parent Involvement</a:t>
            </a:r>
          </a:p>
          <a:p>
            <a:pPr marL="266700" lvl="1" indent="0">
              <a:buNone/>
            </a:pPr>
            <a:endParaRPr lang="en-US" sz="1200" dirty="0">
              <a:cs typeface="Calibri" panose="020F0502020204030204" pitchFamily="34" charset="0"/>
            </a:endParaRPr>
          </a:p>
          <a:p>
            <a:r>
              <a:rPr lang="en-US" sz="1400" dirty="0">
                <a:cs typeface="Calibri" panose="020F0502020204030204" pitchFamily="34" charset="0"/>
              </a:rPr>
              <a:t>Phase 3:</a:t>
            </a:r>
          </a:p>
          <a:p>
            <a:pPr lvl="1"/>
            <a:r>
              <a:rPr lang="en-US" sz="1400" dirty="0">
                <a:cs typeface="Calibri" panose="020F0502020204030204" pitchFamily="34" charset="0"/>
              </a:rPr>
              <a:t>Board of Education/Governing Body Agenda where IDEA B Application was approved</a:t>
            </a:r>
          </a:p>
          <a:p>
            <a:pPr lvl="1"/>
            <a:r>
              <a:rPr lang="en-US" sz="1400" dirty="0">
                <a:cs typeface="Calibri" panose="020F0502020204030204" pitchFamily="34" charset="0"/>
              </a:rPr>
              <a:t>Board of Education/Governing Body Minutes where IDEA B Application was approved</a:t>
            </a:r>
          </a:p>
          <a:p>
            <a:pPr lvl="1"/>
            <a:endParaRPr lang="en-US" dirty="0"/>
          </a:p>
        </p:txBody>
      </p:sp>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658146" y="186203"/>
            <a:ext cx="9922768" cy="985000"/>
          </a:xfrm>
          <a:noFill/>
        </p:spPr>
        <p:txBody>
          <a:bodyPr/>
          <a:lstStyle/>
          <a:p>
            <a:pPr algn="l"/>
            <a:r>
              <a:rPr lang="en-US" sz="4400" dirty="0"/>
              <a:t>Phased Application</a:t>
            </a:r>
          </a:p>
        </p:txBody>
      </p:sp>
      <p:cxnSp>
        <p:nvCxnSpPr>
          <p:cNvPr id="7" name="Straight Connector 6">
            <a:extLst>
              <a:ext uri="{FF2B5EF4-FFF2-40B4-BE49-F238E27FC236}">
                <a16:creationId xmlns:a16="http://schemas.microsoft.com/office/drawing/2014/main" id="{844535A1-7C3E-F97A-0B96-2C672E4961B8}"/>
              </a:ext>
            </a:extLst>
          </p:cNvPr>
          <p:cNvCxnSpPr/>
          <p:nvPr/>
        </p:nvCxnSpPr>
        <p:spPr>
          <a:xfrm>
            <a:off x="338694" y="5686796"/>
            <a:ext cx="5459645" cy="0"/>
          </a:xfrm>
          <a:prstGeom prst="line">
            <a:avLst/>
          </a:prstGeom>
          <a:ln w="571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Arrow: Up-Down 7">
            <a:extLst>
              <a:ext uri="{FF2B5EF4-FFF2-40B4-BE49-F238E27FC236}">
                <a16:creationId xmlns:a16="http://schemas.microsoft.com/office/drawing/2014/main" id="{EBC3B29F-E78A-247B-7CC3-C3FD7B933C8E}"/>
              </a:ext>
            </a:extLst>
          </p:cNvPr>
          <p:cNvSpPr/>
          <p:nvPr/>
        </p:nvSpPr>
        <p:spPr>
          <a:xfrm>
            <a:off x="5194501" y="1576872"/>
            <a:ext cx="1015799" cy="3937517"/>
          </a:xfrm>
          <a:prstGeom prst="upDownArrow">
            <a:avLst/>
          </a:prstGeom>
          <a:ln/>
        </p:spPr>
        <p:style>
          <a:lnRef idx="1">
            <a:schemeClr val="accent2"/>
          </a:lnRef>
          <a:fillRef idx="2">
            <a:schemeClr val="accent2"/>
          </a:fillRef>
          <a:effectRef idx="1">
            <a:schemeClr val="accent2"/>
          </a:effectRef>
          <a:fontRef idx="minor">
            <a:schemeClr val="dk1"/>
          </a:fontRef>
        </p:style>
        <p:txBody>
          <a:bodyPr vert="vert" rtlCol="0" anchor="ctr"/>
          <a:lstStyle/>
          <a:p>
            <a:pPr algn="ctr"/>
            <a:r>
              <a:rPr lang="en-US" dirty="0"/>
              <a:t>Substantial Approvable Application</a:t>
            </a:r>
          </a:p>
        </p:txBody>
      </p:sp>
      <p:graphicFrame>
        <p:nvGraphicFramePr>
          <p:cNvPr id="14" name="Diagram 13">
            <a:extLst>
              <a:ext uri="{FF2B5EF4-FFF2-40B4-BE49-F238E27FC236}">
                <a16:creationId xmlns:a16="http://schemas.microsoft.com/office/drawing/2014/main" id="{541B1E39-7BB5-104F-5C1D-4CC0B731851F}"/>
              </a:ext>
            </a:extLst>
          </p:cNvPr>
          <p:cNvGraphicFramePr/>
          <p:nvPr/>
        </p:nvGraphicFramePr>
        <p:xfrm>
          <a:off x="6441818" y="678703"/>
          <a:ext cx="5106929" cy="5944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16">
            <a:extLst>
              <a:ext uri="{FF2B5EF4-FFF2-40B4-BE49-F238E27FC236}">
                <a16:creationId xmlns:a16="http://schemas.microsoft.com/office/drawing/2014/main" id="{2CAC1560-B844-ACFB-B6E9-02FAD0E2590C}"/>
              </a:ext>
            </a:extLst>
          </p:cNvPr>
          <p:cNvSpPr txBox="1"/>
          <p:nvPr/>
        </p:nvSpPr>
        <p:spPr>
          <a:xfrm>
            <a:off x="9905505" y="3381186"/>
            <a:ext cx="1874760" cy="830997"/>
          </a:xfrm>
          <a:prstGeom prst="rect">
            <a:avLst/>
          </a:prstGeom>
          <a:noFill/>
        </p:spPr>
        <p:txBody>
          <a:bodyPr wrap="square" rtlCol="0">
            <a:spAutoFit/>
          </a:bodyPr>
          <a:lstStyle/>
          <a:p>
            <a:r>
              <a:rPr lang="en-US" sz="1600" b="1" dirty="0"/>
              <a:t>Substantially</a:t>
            </a:r>
          </a:p>
          <a:p>
            <a:r>
              <a:rPr lang="en-US" sz="1600" b="1" dirty="0"/>
              <a:t> </a:t>
            </a:r>
          </a:p>
          <a:p>
            <a:r>
              <a:rPr lang="en-US" sz="1600" b="1" dirty="0"/>
              <a:t>Approvable</a:t>
            </a:r>
          </a:p>
        </p:txBody>
      </p:sp>
    </p:spTree>
    <p:extLst>
      <p:ext uri="{BB962C8B-B14F-4D97-AF65-F5344CB8AC3E}">
        <p14:creationId xmlns:p14="http://schemas.microsoft.com/office/powerpoint/2010/main" val="1449618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91C705-8C23-1288-A299-D8B0FD629E17}"/>
              </a:ext>
            </a:extLst>
          </p:cNvPr>
          <p:cNvSpPr>
            <a:spLocks noGrp="1"/>
          </p:cNvSpPr>
          <p:nvPr>
            <p:ph type="title"/>
          </p:nvPr>
        </p:nvSpPr>
        <p:spPr>
          <a:xfrm>
            <a:off x="6241967" y="54649"/>
            <a:ext cx="5856000" cy="985000"/>
          </a:xfrm>
          <a:noFill/>
        </p:spPr>
        <p:txBody>
          <a:bodyPr>
            <a:normAutofit fontScale="90000"/>
          </a:bodyPr>
          <a:lstStyle/>
          <a:p>
            <a:r>
              <a:rPr lang="en-US" dirty="0"/>
              <a:t>Phased Checklist</a:t>
            </a:r>
          </a:p>
        </p:txBody>
      </p:sp>
      <p:sp>
        <p:nvSpPr>
          <p:cNvPr id="6" name="Footer Placeholder 5">
            <a:extLst>
              <a:ext uri="{FF2B5EF4-FFF2-40B4-BE49-F238E27FC236}">
                <a16:creationId xmlns:a16="http://schemas.microsoft.com/office/drawing/2014/main" id="{248C1ECB-8F07-1C82-CB7E-11465D0BCEF5}"/>
              </a:ext>
            </a:extLst>
          </p:cNvPr>
          <p:cNvSpPr>
            <a:spLocks noGrp="1"/>
          </p:cNvSpPr>
          <p:nvPr>
            <p:ph type="ftr" sz="quarter" idx="13"/>
          </p:nvPr>
        </p:nvSpPr>
        <p:spPr/>
        <p:txBody>
          <a:bodyPr/>
          <a:lstStyle/>
          <a:p>
            <a:r>
              <a:rPr lang="en-US" noProof="0"/>
              <a:t>Add a footer</a:t>
            </a:r>
            <a:endParaRPr lang="en-US" noProof="0" dirty="0"/>
          </a:p>
        </p:txBody>
      </p:sp>
      <p:sp>
        <p:nvSpPr>
          <p:cNvPr id="7" name="Slide Number Placeholder 6">
            <a:extLst>
              <a:ext uri="{FF2B5EF4-FFF2-40B4-BE49-F238E27FC236}">
                <a16:creationId xmlns:a16="http://schemas.microsoft.com/office/drawing/2014/main" id="{86851132-30D5-98DB-387C-17AB7BD012C6}"/>
              </a:ext>
            </a:extLst>
          </p:cNvPr>
          <p:cNvSpPr>
            <a:spLocks noGrp="1"/>
          </p:cNvSpPr>
          <p:nvPr>
            <p:ph type="sldNum" sz="quarter" idx="33"/>
          </p:nvPr>
        </p:nvSpPr>
        <p:spPr/>
        <p:txBody>
          <a:bodyPr/>
          <a:lstStyle/>
          <a:p>
            <a:fld id="{19B51A1E-902D-48AF-9020-955120F399B6}" type="slidenum">
              <a:rPr lang="en-US" noProof="0" smtClean="0"/>
              <a:pPr/>
              <a:t>26</a:t>
            </a:fld>
            <a:endParaRPr lang="en-US" noProof="0" dirty="0"/>
          </a:p>
        </p:txBody>
      </p:sp>
      <p:pic>
        <p:nvPicPr>
          <p:cNvPr id="9" name="Picture 8">
            <a:extLst>
              <a:ext uri="{FF2B5EF4-FFF2-40B4-BE49-F238E27FC236}">
                <a16:creationId xmlns:a16="http://schemas.microsoft.com/office/drawing/2014/main" id="{5849BDAB-A99F-4F95-33E1-F51007D33071}"/>
              </a:ext>
            </a:extLst>
          </p:cNvPr>
          <p:cNvPicPr>
            <a:picLocks noChangeAspect="1"/>
          </p:cNvPicPr>
          <p:nvPr/>
        </p:nvPicPr>
        <p:blipFill>
          <a:blip r:embed="rId2"/>
          <a:stretch>
            <a:fillRect/>
          </a:stretch>
        </p:blipFill>
        <p:spPr>
          <a:xfrm>
            <a:off x="94033" y="394520"/>
            <a:ext cx="4258892" cy="6401730"/>
          </a:xfrm>
          <a:prstGeom prst="rect">
            <a:avLst/>
          </a:prstGeom>
        </p:spPr>
      </p:pic>
      <p:pic>
        <p:nvPicPr>
          <p:cNvPr id="11" name="Picture 10">
            <a:extLst>
              <a:ext uri="{FF2B5EF4-FFF2-40B4-BE49-F238E27FC236}">
                <a16:creationId xmlns:a16="http://schemas.microsoft.com/office/drawing/2014/main" id="{8E97087C-5B29-B5D4-8989-7AF0F25B3F25}"/>
              </a:ext>
            </a:extLst>
          </p:cNvPr>
          <p:cNvPicPr>
            <a:picLocks noChangeAspect="1"/>
          </p:cNvPicPr>
          <p:nvPr/>
        </p:nvPicPr>
        <p:blipFill>
          <a:blip r:embed="rId3"/>
          <a:stretch>
            <a:fillRect/>
          </a:stretch>
        </p:blipFill>
        <p:spPr>
          <a:xfrm>
            <a:off x="4497914" y="1133724"/>
            <a:ext cx="3872105" cy="5601158"/>
          </a:xfrm>
          <a:prstGeom prst="rect">
            <a:avLst/>
          </a:prstGeom>
        </p:spPr>
      </p:pic>
      <p:pic>
        <p:nvPicPr>
          <p:cNvPr id="15" name="Picture 14">
            <a:extLst>
              <a:ext uri="{FF2B5EF4-FFF2-40B4-BE49-F238E27FC236}">
                <a16:creationId xmlns:a16="http://schemas.microsoft.com/office/drawing/2014/main" id="{EBAE08C8-B26B-9188-1091-2B1B8CE22D65}"/>
              </a:ext>
            </a:extLst>
          </p:cNvPr>
          <p:cNvPicPr>
            <a:picLocks noChangeAspect="1"/>
          </p:cNvPicPr>
          <p:nvPr/>
        </p:nvPicPr>
        <p:blipFill>
          <a:blip r:embed="rId4"/>
          <a:stretch>
            <a:fillRect/>
          </a:stretch>
        </p:blipFill>
        <p:spPr>
          <a:xfrm>
            <a:off x="8515008" y="3565047"/>
            <a:ext cx="3582959" cy="725663"/>
          </a:xfrm>
          <a:prstGeom prst="rect">
            <a:avLst/>
          </a:prstGeom>
        </p:spPr>
      </p:pic>
      <p:sp>
        <p:nvSpPr>
          <p:cNvPr id="16" name="TextBox 15">
            <a:extLst>
              <a:ext uri="{FF2B5EF4-FFF2-40B4-BE49-F238E27FC236}">
                <a16:creationId xmlns:a16="http://schemas.microsoft.com/office/drawing/2014/main" id="{AB7382B9-7388-19D5-6E9C-B44F2B755A7E}"/>
              </a:ext>
            </a:extLst>
          </p:cNvPr>
          <p:cNvSpPr txBox="1"/>
          <p:nvPr/>
        </p:nvSpPr>
        <p:spPr>
          <a:xfrm>
            <a:off x="4497914" y="808816"/>
            <a:ext cx="1924050" cy="461665"/>
          </a:xfrm>
          <a:prstGeom prst="rect">
            <a:avLst/>
          </a:prstGeom>
          <a:noFill/>
        </p:spPr>
        <p:txBody>
          <a:bodyPr wrap="square" rtlCol="0">
            <a:spAutoFit/>
          </a:bodyPr>
          <a:lstStyle/>
          <a:p>
            <a:r>
              <a:rPr lang="en-US" sz="2400" b="1" dirty="0">
                <a:solidFill>
                  <a:schemeClr val="accent2"/>
                </a:solidFill>
                <a:latin typeface="+mj-lt"/>
              </a:rPr>
              <a:t>Phase 2</a:t>
            </a:r>
          </a:p>
        </p:txBody>
      </p:sp>
      <p:sp>
        <p:nvSpPr>
          <p:cNvPr id="17" name="TextBox 16">
            <a:extLst>
              <a:ext uri="{FF2B5EF4-FFF2-40B4-BE49-F238E27FC236}">
                <a16:creationId xmlns:a16="http://schemas.microsoft.com/office/drawing/2014/main" id="{BC9195BB-35A8-E6BA-1574-9D086D30045D}"/>
              </a:ext>
            </a:extLst>
          </p:cNvPr>
          <p:cNvSpPr txBox="1"/>
          <p:nvPr/>
        </p:nvSpPr>
        <p:spPr>
          <a:xfrm>
            <a:off x="299429" y="61750"/>
            <a:ext cx="1924050" cy="461665"/>
          </a:xfrm>
          <a:prstGeom prst="rect">
            <a:avLst/>
          </a:prstGeom>
          <a:noFill/>
        </p:spPr>
        <p:txBody>
          <a:bodyPr wrap="square" rtlCol="0">
            <a:spAutoFit/>
          </a:bodyPr>
          <a:lstStyle/>
          <a:p>
            <a:r>
              <a:rPr lang="en-US" sz="2400" b="1" dirty="0">
                <a:solidFill>
                  <a:schemeClr val="accent1">
                    <a:lumMod val="75000"/>
                  </a:schemeClr>
                </a:solidFill>
                <a:latin typeface="+mj-lt"/>
              </a:rPr>
              <a:t>Phase 1</a:t>
            </a:r>
          </a:p>
        </p:txBody>
      </p:sp>
      <p:sp>
        <p:nvSpPr>
          <p:cNvPr id="18" name="TextBox 17">
            <a:extLst>
              <a:ext uri="{FF2B5EF4-FFF2-40B4-BE49-F238E27FC236}">
                <a16:creationId xmlns:a16="http://schemas.microsoft.com/office/drawing/2014/main" id="{4E52533A-B90B-B115-60C7-C17DCFF4BC90}"/>
              </a:ext>
            </a:extLst>
          </p:cNvPr>
          <p:cNvSpPr txBox="1"/>
          <p:nvPr/>
        </p:nvSpPr>
        <p:spPr>
          <a:xfrm>
            <a:off x="8515008" y="3198167"/>
            <a:ext cx="1924050" cy="461665"/>
          </a:xfrm>
          <a:prstGeom prst="rect">
            <a:avLst/>
          </a:prstGeom>
          <a:noFill/>
        </p:spPr>
        <p:txBody>
          <a:bodyPr wrap="square" rtlCol="0">
            <a:spAutoFit/>
          </a:bodyPr>
          <a:lstStyle/>
          <a:p>
            <a:r>
              <a:rPr lang="en-US" sz="2400" b="1" dirty="0">
                <a:solidFill>
                  <a:schemeClr val="accent3">
                    <a:lumMod val="50000"/>
                  </a:schemeClr>
                </a:solidFill>
                <a:latin typeface="+mj-lt"/>
              </a:rPr>
              <a:t>Phase 3</a:t>
            </a:r>
          </a:p>
        </p:txBody>
      </p:sp>
      <p:sp>
        <p:nvSpPr>
          <p:cNvPr id="2" name="Rectangle 1">
            <a:extLst>
              <a:ext uri="{FF2B5EF4-FFF2-40B4-BE49-F238E27FC236}">
                <a16:creationId xmlns:a16="http://schemas.microsoft.com/office/drawing/2014/main" id="{248E2763-F330-CA13-BC1B-E0ABE3C35EB1}"/>
              </a:ext>
            </a:extLst>
          </p:cNvPr>
          <p:cNvSpPr/>
          <p:nvPr/>
        </p:nvSpPr>
        <p:spPr>
          <a:xfrm>
            <a:off x="94033" y="4509855"/>
            <a:ext cx="4258892" cy="153583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1500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E3C1A-3D93-B697-6DDD-87894A79E7F1}"/>
              </a:ext>
            </a:extLst>
          </p:cNvPr>
          <p:cNvSpPr>
            <a:spLocks noGrp="1"/>
          </p:cNvSpPr>
          <p:nvPr>
            <p:ph type="title"/>
          </p:nvPr>
        </p:nvSpPr>
        <p:spPr>
          <a:xfrm>
            <a:off x="1393053" y="-137437"/>
            <a:ext cx="10279543" cy="1411276"/>
          </a:xfrm>
        </p:spPr>
        <p:txBody>
          <a:bodyPr anchor="b">
            <a:normAutofit/>
          </a:bodyPr>
          <a:lstStyle/>
          <a:p>
            <a:r>
              <a:rPr lang="en-US" sz="4400" b="1" dirty="0"/>
              <a:t>Phased Checklist Submission</a:t>
            </a:r>
          </a:p>
        </p:txBody>
      </p:sp>
      <p:sp>
        <p:nvSpPr>
          <p:cNvPr id="5" name="Footer Placeholder 4">
            <a:extLst>
              <a:ext uri="{FF2B5EF4-FFF2-40B4-BE49-F238E27FC236}">
                <a16:creationId xmlns:a16="http://schemas.microsoft.com/office/drawing/2014/main" id="{60935D42-8954-AB8D-3EED-9080156027E0}"/>
              </a:ext>
            </a:extLst>
          </p:cNvPr>
          <p:cNvSpPr>
            <a:spLocks noGrp="1"/>
          </p:cNvSpPr>
          <p:nvPr>
            <p:ph type="ftr" sz="quarter" idx="13"/>
          </p:nvPr>
        </p:nvSpPr>
        <p:spPr>
          <a:xfrm>
            <a:off x="432000" y="6439820"/>
            <a:ext cx="5664000" cy="295062"/>
          </a:xfrm>
        </p:spPr>
        <p:txBody>
          <a:bodyPr anchor="ctr">
            <a:normAutofit fontScale="85000" lnSpcReduction="20000"/>
          </a:bodyPr>
          <a:lstStyle/>
          <a:p>
            <a:pPr>
              <a:spcAft>
                <a:spcPts val="600"/>
              </a:spcAft>
            </a:pPr>
            <a:r>
              <a:rPr lang="en-US" noProof="0"/>
              <a:t>Add a footer</a:t>
            </a:r>
          </a:p>
        </p:txBody>
      </p:sp>
      <p:sp>
        <p:nvSpPr>
          <p:cNvPr id="6" name="Slide Number Placeholder 5">
            <a:extLst>
              <a:ext uri="{FF2B5EF4-FFF2-40B4-BE49-F238E27FC236}">
                <a16:creationId xmlns:a16="http://schemas.microsoft.com/office/drawing/2014/main" id="{2A69D40E-355E-A54F-C0E6-99D8DF6D7905}"/>
              </a:ext>
            </a:extLst>
          </p:cNvPr>
          <p:cNvSpPr>
            <a:spLocks noGrp="1"/>
          </p:cNvSpPr>
          <p:nvPr>
            <p:ph type="sldNum" sz="quarter" idx="33"/>
          </p:nvPr>
        </p:nvSpPr>
        <p:spPr>
          <a:xfrm>
            <a:off x="11760000" y="6371351"/>
            <a:ext cx="432000" cy="432000"/>
          </a:xfrm>
        </p:spPr>
        <p:txBody>
          <a:bodyPr anchor="ctr">
            <a:normAutofit/>
          </a:bodyPr>
          <a:lstStyle/>
          <a:p>
            <a:pPr>
              <a:spcAft>
                <a:spcPts val="600"/>
              </a:spcAft>
            </a:pPr>
            <a:fld id="{19B51A1E-902D-48AF-9020-955120F399B6}" type="slidenum">
              <a:rPr lang="en-US" noProof="0" smtClean="0"/>
              <a:pPr>
                <a:spcAft>
                  <a:spcPts val="600"/>
                </a:spcAft>
              </a:pPr>
              <a:t>27</a:t>
            </a:fld>
            <a:endParaRPr lang="en-US" noProof="0"/>
          </a:p>
        </p:txBody>
      </p:sp>
      <p:sp>
        <p:nvSpPr>
          <p:cNvPr id="4" name="Content Placeholder 3">
            <a:extLst>
              <a:ext uri="{FF2B5EF4-FFF2-40B4-BE49-F238E27FC236}">
                <a16:creationId xmlns:a16="http://schemas.microsoft.com/office/drawing/2014/main" id="{2A3D8723-25C3-7D54-B52D-ACB63C905544}"/>
              </a:ext>
            </a:extLst>
          </p:cNvPr>
          <p:cNvSpPr>
            <a:spLocks noGrp="1"/>
          </p:cNvSpPr>
          <p:nvPr>
            <p:ph type="body" sz="half" idx="2"/>
          </p:nvPr>
        </p:nvSpPr>
        <p:spPr>
          <a:xfrm>
            <a:off x="432000" y="2057400"/>
            <a:ext cx="4356816" cy="3811588"/>
          </a:xfrm>
        </p:spPr>
        <p:txBody>
          <a:bodyPr>
            <a:normAutofit lnSpcReduction="10000"/>
          </a:bodyPr>
          <a:lstStyle/>
          <a:p>
            <a:r>
              <a:rPr lang="en-US" sz="1800" dirty="0"/>
              <a:t>A checklist for the 3 different phases of the application must be completed and uploaded.</a:t>
            </a:r>
          </a:p>
          <a:p>
            <a:pPr lvl="1"/>
            <a:r>
              <a:rPr lang="en-US" sz="1800" dirty="0"/>
              <a:t>Be sure to include the Phase Number in the saved name</a:t>
            </a:r>
          </a:p>
          <a:p>
            <a:pPr lvl="2"/>
            <a:r>
              <a:rPr lang="en-US" sz="1800" dirty="0"/>
              <a:t>Example:  “</a:t>
            </a:r>
            <a:r>
              <a:rPr lang="en-US" sz="1800" dirty="0" err="1"/>
              <a:t>Ohkay</a:t>
            </a:r>
            <a:r>
              <a:rPr lang="en-US" sz="1800" dirty="0"/>
              <a:t> </a:t>
            </a:r>
            <a:r>
              <a:rPr lang="en-US" sz="1800" dirty="0" err="1"/>
              <a:t>Owingeh</a:t>
            </a:r>
            <a:r>
              <a:rPr lang="en-US" sz="1800" dirty="0"/>
              <a:t> Community School Checklist – </a:t>
            </a:r>
            <a:r>
              <a:rPr lang="en-US" sz="1800" dirty="0">
                <a:highlight>
                  <a:srgbClr val="00FFFF"/>
                </a:highlight>
              </a:rPr>
              <a:t>Phase 1</a:t>
            </a:r>
            <a:r>
              <a:rPr lang="en-US" sz="1800" dirty="0"/>
              <a:t>”</a:t>
            </a:r>
          </a:p>
          <a:p>
            <a:pPr lvl="1"/>
            <a:r>
              <a:rPr lang="en-US" sz="1800" dirty="0"/>
              <a:t>At the completion of the application, there may be up to 6 versions of the checklist saved, 3 by the LEA and 3 by the Education Administrator conducting the review.</a:t>
            </a:r>
          </a:p>
          <a:p>
            <a:pPr marL="266700" lvl="1" indent="0">
              <a:buNone/>
            </a:pPr>
            <a:endParaRPr lang="en-US" sz="1600" dirty="0"/>
          </a:p>
        </p:txBody>
      </p:sp>
      <p:pic>
        <p:nvPicPr>
          <p:cNvPr id="8" name="Picture 7">
            <a:extLst>
              <a:ext uri="{FF2B5EF4-FFF2-40B4-BE49-F238E27FC236}">
                <a16:creationId xmlns:a16="http://schemas.microsoft.com/office/drawing/2014/main" id="{0860181E-E4CE-883B-1F4E-99E61BF4F88B}"/>
              </a:ext>
            </a:extLst>
          </p:cNvPr>
          <p:cNvPicPr>
            <a:picLocks noChangeAspect="1"/>
          </p:cNvPicPr>
          <p:nvPr/>
        </p:nvPicPr>
        <p:blipFill>
          <a:blip r:embed="rId2"/>
          <a:stretch>
            <a:fillRect/>
          </a:stretch>
        </p:blipFill>
        <p:spPr>
          <a:xfrm>
            <a:off x="5004816" y="1955774"/>
            <a:ext cx="6971184" cy="2530792"/>
          </a:xfrm>
          <a:prstGeom prst="rect">
            <a:avLst/>
          </a:prstGeom>
          <a:noFill/>
        </p:spPr>
      </p:pic>
    </p:spTree>
    <p:extLst>
      <p:ext uri="{BB962C8B-B14F-4D97-AF65-F5344CB8AC3E}">
        <p14:creationId xmlns:p14="http://schemas.microsoft.com/office/powerpoint/2010/main" val="2084587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7002FBF-0FB5-4093-E579-F26DF6DC192E}"/>
              </a:ext>
            </a:extLst>
          </p:cNvPr>
          <p:cNvSpPr>
            <a:spLocks noGrp="1"/>
          </p:cNvSpPr>
          <p:nvPr>
            <p:ph type="title"/>
          </p:nvPr>
        </p:nvSpPr>
        <p:spPr/>
        <p:txBody>
          <a:bodyPr/>
          <a:lstStyle/>
          <a:p>
            <a:r>
              <a:rPr lang="en-US" b="1" dirty="0"/>
              <a:t>Access</a:t>
            </a:r>
            <a:r>
              <a:rPr lang="en-US" dirty="0"/>
              <a:t> </a:t>
            </a:r>
          </a:p>
        </p:txBody>
      </p:sp>
      <p:sp>
        <p:nvSpPr>
          <p:cNvPr id="8" name="Text Placeholder 7">
            <a:extLst>
              <a:ext uri="{FF2B5EF4-FFF2-40B4-BE49-F238E27FC236}">
                <a16:creationId xmlns:a16="http://schemas.microsoft.com/office/drawing/2014/main" id="{CB93BC3E-B843-05C4-B4E6-BE21B9D9664F}"/>
              </a:ext>
            </a:extLst>
          </p:cNvPr>
          <p:cNvSpPr>
            <a:spLocks noGrp="1"/>
          </p:cNvSpPr>
          <p:nvPr>
            <p:ph type="body" idx="1"/>
          </p:nvPr>
        </p:nvSpPr>
        <p:spPr>
          <a:xfrm>
            <a:off x="1217246" y="1573346"/>
            <a:ext cx="4572000" cy="850392"/>
          </a:xfrm>
        </p:spPr>
        <p:txBody>
          <a:bodyPr>
            <a:normAutofit fontScale="92500" lnSpcReduction="20000"/>
          </a:bodyPr>
          <a:lstStyle/>
          <a:p>
            <a:pPr algn="ctr"/>
            <a:r>
              <a:rPr lang="en-US" b="1" dirty="0">
                <a:solidFill>
                  <a:schemeClr val="accent5">
                    <a:lumMod val="75000"/>
                  </a:schemeClr>
                </a:solidFill>
              </a:rPr>
              <a:t>IDEA B Application Access Contacts</a:t>
            </a:r>
          </a:p>
        </p:txBody>
      </p:sp>
      <p:sp>
        <p:nvSpPr>
          <p:cNvPr id="9" name="Text Placeholder 8">
            <a:extLst>
              <a:ext uri="{FF2B5EF4-FFF2-40B4-BE49-F238E27FC236}">
                <a16:creationId xmlns:a16="http://schemas.microsoft.com/office/drawing/2014/main" id="{2FDE469B-642F-8E92-661A-A254E2537E2D}"/>
              </a:ext>
            </a:extLst>
          </p:cNvPr>
          <p:cNvSpPr>
            <a:spLocks noGrp="1"/>
          </p:cNvSpPr>
          <p:nvPr>
            <p:ph type="body" idx="2"/>
          </p:nvPr>
        </p:nvSpPr>
        <p:spPr>
          <a:xfrm>
            <a:off x="1295400" y="2421071"/>
            <a:ext cx="4572000" cy="3467100"/>
          </a:xfrm>
        </p:spPr>
        <p:style>
          <a:lnRef idx="3">
            <a:schemeClr val="lt1"/>
          </a:lnRef>
          <a:fillRef idx="1">
            <a:schemeClr val="accent5"/>
          </a:fillRef>
          <a:effectRef idx="1">
            <a:schemeClr val="accent5"/>
          </a:effectRef>
          <a:fontRef idx="minor">
            <a:schemeClr val="lt1"/>
          </a:fontRef>
        </p:style>
        <p:txBody>
          <a:bodyPr/>
          <a:lstStyle/>
          <a:p>
            <a:pPr marL="114300" indent="0">
              <a:buNone/>
            </a:pPr>
            <a:r>
              <a:rPr lang="en-US" b="1" dirty="0"/>
              <a:t>Kaylock Sellers</a:t>
            </a:r>
          </a:p>
          <a:p>
            <a:pPr marL="114300" indent="0">
              <a:buNone/>
            </a:pPr>
            <a:r>
              <a:rPr lang="en-US" dirty="0">
                <a:hlinkClick r:id="rId2"/>
              </a:rPr>
              <a:t>Kaylock.sellers@ped.nm.gov</a:t>
            </a:r>
            <a:endParaRPr lang="en-US" dirty="0"/>
          </a:p>
          <a:p>
            <a:pPr marL="114300" indent="0">
              <a:buNone/>
            </a:pPr>
            <a:endParaRPr lang="en-US" dirty="0"/>
          </a:p>
          <a:p>
            <a:pPr marL="114300" indent="0">
              <a:buNone/>
            </a:pPr>
            <a:r>
              <a:rPr lang="en-US" b="1" dirty="0"/>
              <a:t>Katalina Gallegos</a:t>
            </a:r>
          </a:p>
          <a:p>
            <a:pPr marL="114300" indent="0">
              <a:buNone/>
            </a:pPr>
            <a:r>
              <a:rPr lang="en-US" dirty="0">
                <a:hlinkClick r:id="rId3"/>
              </a:rPr>
              <a:t>Katalina.gallegos@ped.nm.gov</a:t>
            </a:r>
            <a:endParaRPr lang="en-US" dirty="0"/>
          </a:p>
          <a:p>
            <a:pPr marL="114300" indent="0">
              <a:buNone/>
            </a:pPr>
            <a:endParaRPr lang="en-US" dirty="0"/>
          </a:p>
        </p:txBody>
      </p:sp>
      <p:sp>
        <p:nvSpPr>
          <p:cNvPr id="10" name="Text Placeholder 9">
            <a:extLst>
              <a:ext uri="{FF2B5EF4-FFF2-40B4-BE49-F238E27FC236}">
                <a16:creationId xmlns:a16="http://schemas.microsoft.com/office/drawing/2014/main" id="{CEC53CD0-000F-F582-4EF2-8CB1A51FEFB0}"/>
              </a:ext>
            </a:extLst>
          </p:cNvPr>
          <p:cNvSpPr>
            <a:spLocks noGrp="1"/>
          </p:cNvSpPr>
          <p:nvPr>
            <p:ph type="body" idx="3"/>
          </p:nvPr>
        </p:nvSpPr>
        <p:spPr>
          <a:xfrm>
            <a:off x="6324600" y="1573346"/>
            <a:ext cx="4572000" cy="847725"/>
          </a:xfrm>
        </p:spPr>
        <p:txBody>
          <a:bodyPr/>
          <a:lstStyle/>
          <a:p>
            <a:r>
              <a:rPr lang="en-US" b="1" dirty="0">
                <a:solidFill>
                  <a:schemeClr val="tx2">
                    <a:lumMod val="50000"/>
                  </a:schemeClr>
                </a:solidFill>
              </a:rPr>
              <a:t>Excess Cost Access Contact</a:t>
            </a:r>
          </a:p>
        </p:txBody>
      </p:sp>
      <p:sp>
        <p:nvSpPr>
          <p:cNvPr id="11" name="Text Placeholder 10">
            <a:extLst>
              <a:ext uri="{FF2B5EF4-FFF2-40B4-BE49-F238E27FC236}">
                <a16:creationId xmlns:a16="http://schemas.microsoft.com/office/drawing/2014/main" id="{3B694CC9-9E35-D37B-3E96-9CAC024426CF}"/>
              </a:ext>
            </a:extLst>
          </p:cNvPr>
          <p:cNvSpPr>
            <a:spLocks noGrp="1"/>
          </p:cNvSpPr>
          <p:nvPr>
            <p:ph type="body" idx="4"/>
          </p:nvPr>
        </p:nvSpPr>
        <p:spPr>
          <a:xfrm>
            <a:off x="6324600" y="2421071"/>
            <a:ext cx="4572000" cy="3467100"/>
          </a:xfrm>
        </p:spPr>
        <p:style>
          <a:lnRef idx="3">
            <a:schemeClr val="lt1"/>
          </a:lnRef>
          <a:fillRef idx="1">
            <a:schemeClr val="accent4"/>
          </a:fillRef>
          <a:effectRef idx="1">
            <a:schemeClr val="accent4"/>
          </a:effectRef>
          <a:fontRef idx="minor">
            <a:schemeClr val="lt1"/>
          </a:fontRef>
        </p:style>
        <p:txBody>
          <a:bodyPr/>
          <a:lstStyle/>
          <a:p>
            <a:pPr marL="114300" indent="0">
              <a:buNone/>
            </a:pPr>
            <a:r>
              <a:rPr lang="en-US" b="1" dirty="0"/>
              <a:t>Mahesh Reddy-Erri</a:t>
            </a:r>
          </a:p>
          <a:p>
            <a:pPr marL="114300" indent="0">
              <a:buNone/>
            </a:pPr>
            <a:r>
              <a:rPr lang="en-US" dirty="0">
                <a:hlinkClick r:id="rId4"/>
              </a:rPr>
              <a:t>mahesh.reddy-errl@ped.nm.gov</a:t>
            </a:r>
            <a:endParaRPr lang="en-US" dirty="0"/>
          </a:p>
          <a:p>
            <a:pPr marL="114300" indent="0">
              <a:buNone/>
            </a:pPr>
            <a:endParaRPr lang="en-US" dirty="0"/>
          </a:p>
        </p:txBody>
      </p:sp>
      <p:sp>
        <p:nvSpPr>
          <p:cNvPr id="3" name="Slide Number Placeholder 2">
            <a:extLst>
              <a:ext uri="{FF2B5EF4-FFF2-40B4-BE49-F238E27FC236}">
                <a16:creationId xmlns:a16="http://schemas.microsoft.com/office/drawing/2014/main" id="{63217E31-CB98-1F16-6BDC-AC64B6B060E6}"/>
              </a:ext>
            </a:extLst>
          </p:cNvPr>
          <p:cNvSpPr>
            <a:spLocks noGrp="1"/>
          </p:cNvSpPr>
          <p:nvPr>
            <p:ph type="sldNum" idx="12"/>
          </p:nvPr>
        </p:nvSpPr>
        <p:spPr/>
        <p:txBody>
          <a:bodyPr/>
          <a:lstStyle/>
          <a:p>
            <a:fld id="{19B51A1E-902D-48AF-9020-955120F399B6}" type="slidenum">
              <a:rPr lang="en-US" noProof="0" smtClean="0"/>
              <a:pPr/>
              <a:t>28</a:t>
            </a:fld>
            <a:endParaRPr lang="en-US" noProof="0" dirty="0"/>
          </a:p>
        </p:txBody>
      </p:sp>
      <p:sp>
        <p:nvSpPr>
          <p:cNvPr id="12" name="TextBox 11">
            <a:extLst>
              <a:ext uri="{FF2B5EF4-FFF2-40B4-BE49-F238E27FC236}">
                <a16:creationId xmlns:a16="http://schemas.microsoft.com/office/drawing/2014/main" id="{F2B8EFCF-84F5-56B6-79AF-76D2645B1C53}"/>
              </a:ext>
            </a:extLst>
          </p:cNvPr>
          <p:cNvSpPr txBox="1"/>
          <p:nvPr/>
        </p:nvSpPr>
        <p:spPr>
          <a:xfrm>
            <a:off x="1295400" y="6079646"/>
            <a:ext cx="9201150" cy="523220"/>
          </a:xfrm>
          <a:prstGeom prst="rect">
            <a:avLst/>
          </a:prstGeom>
          <a:noFill/>
        </p:spPr>
        <p:txBody>
          <a:bodyPr wrap="square" rtlCol="0">
            <a:spAutoFit/>
          </a:bodyPr>
          <a:lstStyle/>
          <a:p>
            <a:r>
              <a:rPr lang="en-US" b="1" dirty="0">
                <a:solidFill>
                  <a:schemeClr val="accent5">
                    <a:lumMod val="75000"/>
                  </a:schemeClr>
                </a:solidFill>
              </a:rPr>
              <a:t>NOTE:  </a:t>
            </a:r>
            <a:r>
              <a:rPr lang="en-US" b="1" i="1" dirty="0"/>
              <a:t>Must have a STARS/Nova login before access to the IDEA B Application and Excess Cost site can be granted</a:t>
            </a:r>
          </a:p>
        </p:txBody>
      </p:sp>
    </p:spTree>
    <p:extLst>
      <p:ext uri="{BB962C8B-B14F-4D97-AF65-F5344CB8AC3E}">
        <p14:creationId xmlns:p14="http://schemas.microsoft.com/office/powerpoint/2010/main" val="2369939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rson watching empty phone">
            <a:extLst>
              <a:ext uri="{FF2B5EF4-FFF2-40B4-BE49-F238E27FC236}">
                <a16:creationId xmlns:a16="http://schemas.microsoft.com/office/drawing/2014/main" id="{359CA12C-CC81-B223-4176-1D897854E327}"/>
              </a:ext>
            </a:extLst>
          </p:cNvPr>
          <p:cNvPicPr>
            <a:picLocks noChangeAspect="1"/>
          </p:cNvPicPr>
          <p:nvPr/>
        </p:nvPicPr>
        <p:blipFill>
          <a:blip r:embed="rId2"/>
          <a:stretch>
            <a:fillRect/>
          </a:stretch>
        </p:blipFill>
        <p:spPr>
          <a:xfrm>
            <a:off x="478971" y="212271"/>
            <a:ext cx="11234057" cy="6433457"/>
          </a:xfrm>
          <a:prstGeom prst="rect">
            <a:avLst/>
          </a:prstGeom>
        </p:spPr>
      </p:pic>
      <p:sp>
        <p:nvSpPr>
          <p:cNvPr id="3" name="Title 2">
            <a:extLst>
              <a:ext uri="{FF2B5EF4-FFF2-40B4-BE49-F238E27FC236}">
                <a16:creationId xmlns:a16="http://schemas.microsoft.com/office/drawing/2014/main" id="{200B3D2B-613A-41BE-987D-E6A1324B456D}"/>
              </a:ext>
            </a:extLst>
          </p:cNvPr>
          <p:cNvSpPr>
            <a:spLocks noGrp="1"/>
          </p:cNvSpPr>
          <p:nvPr>
            <p:ph type="ctrTitle" idx="4294967295"/>
          </p:nvPr>
        </p:nvSpPr>
        <p:spPr>
          <a:xfrm>
            <a:off x="597158" y="-151784"/>
            <a:ext cx="4749281" cy="1943100"/>
          </a:xfrm>
          <a:noFill/>
          <a:ln>
            <a:noFill/>
          </a:ln>
        </p:spPr>
        <p:style>
          <a:lnRef idx="2">
            <a:schemeClr val="accent4"/>
          </a:lnRef>
          <a:fillRef idx="1">
            <a:schemeClr val="lt1"/>
          </a:fillRef>
          <a:effectRef idx="0">
            <a:schemeClr val="accent4"/>
          </a:effectRef>
          <a:fontRef idx="minor">
            <a:schemeClr val="dk1"/>
          </a:fontRef>
        </p:style>
        <p:txBody>
          <a:bodyPr>
            <a:normAutofit/>
          </a:bodyPr>
          <a:lstStyle/>
          <a:p>
            <a:r>
              <a:rPr lang="en-US" sz="4800" b="1" dirty="0">
                <a:solidFill>
                  <a:schemeClr val="tx2">
                    <a:lumMod val="50000"/>
                  </a:schemeClr>
                </a:solidFill>
              </a:rPr>
              <a:t>Phase 1</a:t>
            </a:r>
            <a:endParaRPr lang="en-US" sz="4800" b="1" dirty="0"/>
          </a:p>
        </p:txBody>
      </p:sp>
    </p:spTree>
    <p:extLst>
      <p:ext uri="{BB962C8B-B14F-4D97-AF65-F5344CB8AC3E}">
        <p14:creationId xmlns:p14="http://schemas.microsoft.com/office/powerpoint/2010/main" val="29407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18C4-E32A-0C33-E092-F51C79D43691}"/>
              </a:ext>
            </a:extLst>
          </p:cNvPr>
          <p:cNvSpPr>
            <a:spLocks noGrp="1"/>
          </p:cNvSpPr>
          <p:nvPr>
            <p:ph type="title"/>
          </p:nvPr>
        </p:nvSpPr>
        <p:spPr/>
        <p:txBody>
          <a:bodyPr/>
          <a:lstStyle/>
          <a:p>
            <a:r>
              <a:rPr lang="en-US" dirty="0"/>
              <a:t>Housekeeping</a:t>
            </a:r>
          </a:p>
        </p:txBody>
      </p:sp>
      <p:sp>
        <p:nvSpPr>
          <p:cNvPr id="3" name="Text Placeholder 2">
            <a:extLst>
              <a:ext uri="{FF2B5EF4-FFF2-40B4-BE49-F238E27FC236}">
                <a16:creationId xmlns:a16="http://schemas.microsoft.com/office/drawing/2014/main" id="{CC9226CC-4D47-C197-53D3-2E56C41C8833}"/>
              </a:ext>
            </a:extLst>
          </p:cNvPr>
          <p:cNvSpPr>
            <a:spLocks noGrp="1"/>
          </p:cNvSpPr>
          <p:nvPr>
            <p:ph type="body" idx="1"/>
          </p:nvPr>
        </p:nvSpPr>
        <p:spPr/>
        <p:txBody>
          <a:bodyPr/>
          <a:lstStyle/>
          <a:p>
            <a:r>
              <a:rPr lang="en-US" dirty="0"/>
              <a:t>This goal of the training today is to share information on Excess Cost and the IDEA B Application</a:t>
            </a:r>
          </a:p>
          <a:p>
            <a:r>
              <a:rPr lang="en-US" dirty="0"/>
              <a:t>Questions must be entered here: </a:t>
            </a:r>
            <a:r>
              <a:rPr lang="en-US" dirty="0">
                <a:hlinkClick r:id="rId2" tooltip="https://drive.google.com/drive/folders/1gdlyixxwojivf_pkjogu8f8zm7hqj5lr?usp=sharing"/>
              </a:rPr>
              <a:t>https://drive.google.com/drive/folders/1gDlYIXxwoJiVf_PKjOGU8F8zm7HQJ5LR?usp=sharing</a:t>
            </a:r>
            <a:endParaRPr lang="en-US" dirty="0"/>
          </a:p>
          <a:p>
            <a:pPr lvl="1"/>
            <a:r>
              <a:rPr lang="en-US" dirty="0"/>
              <a:t>A Question and Answer (Q&amp;A) Document, containing responses will be posted following the webinar.</a:t>
            </a:r>
          </a:p>
        </p:txBody>
      </p:sp>
      <p:sp>
        <p:nvSpPr>
          <p:cNvPr id="4" name="Slide Number Placeholder 3">
            <a:extLst>
              <a:ext uri="{FF2B5EF4-FFF2-40B4-BE49-F238E27FC236}">
                <a16:creationId xmlns:a16="http://schemas.microsoft.com/office/drawing/2014/main" id="{69F76E10-5B9E-4BFF-7AB1-0D53094967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196386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8E5D3-FA50-6D5D-4011-9A0B9A1DA9A5}"/>
              </a:ext>
            </a:extLst>
          </p:cNvPr>
          <p:cNvSpPr>
            <a:spLocks noGrp="1"/>
          </p:cNvSpPr>
          <p:nvPr>
            <p:ph type="title"/>
          </p:nvPr>
        </p:nvSpPr>
        <p:spPr/>
        <p:txBody>
          <a:bodyPr/>
          <a:lstStyle/>
          <a:p>
            <a:r>
              <a:rPr lang="en-US" b="1" dirty="0">
                <a:solidFill>
                  <a:schemeClr val="tx2">
                    <a:lumMod val="50000"/>
                  </a:schemeClr>
                </a:solidFill>
              </a:rPr>
              <a:t>Excess Cost Base</a:t>
            </a:r>
          </a:p>
        </p:txBody>
      </p:sp>
      <p:sp>
        <p:nvSpPr>
          <p:cNvPr id="4" name="Slide Number Placeholder 3">
            <a:extLst>
              <a:ext uri="{FF2B5EF4-FFF2-40B4-BE49-F238E27FC236}">
                <a16:creationId xmlns:a16="http://schemas.microsoft.com/office/drawing/2014/main" id="{0170C21D-2923-C53B-ABFF-B10C0DAD4FD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a:p>
        </p:txBody>
      </p:sp>
      <p:sp>
        <p:nvSpPr>
          <p:cNvPr id="3" name="Text Placeholder 2">
            <a:extLst>
              <a:ext uri="{FF2B5EF4-FFF2-40B4-BE49-F238E27FC236}">
                <a16:creationId xmlns:a16="http://schemas.microsoft.com/office/drawing/2014/main" id="{7FD3C97A-630A-39EF-6B7A-4D40B853FE26}"/>
              </a:ext>
            </a:extLst>
          </p:cNvPr>
          <p:cNvSpPr>
            <a:spLocks noGrp="1"/>
          </p:cNvSpPr>
          <p:nvPr>
            <p:ph type="body" idx="1"/>
          </p:nvPr>
        </p:nvSpPr>
        <p:spPr>
          <a:xfrm>
            <a:off x="1295400" y="1548882"/>
            <a:ext cx="9601200" cy="4343400"/>
          </a:xfrm>
        </p:spPr>
        <p:txBody>
          <a:bodyPr/>
          <a:lstStyle/>
          <a:p>
            <a:r>
              <a:rPr lang="en-US" dirty="0"/>
              <a:t>Excess Cost Base must be completed and submitted.</a:t>
            </a:r>
          </a:p>
          <a:p>
            <a:pPr lvl="1"/>
            <a:r>
              <a:rPr lang="en-US" dirty="0"/>
              <a:t>If extension has been granted, submit by due date.</a:t>
            </a:r>
          </a:p>
          <a:p>
            <a:pPr lvl="1"/>
            <a:r>
              <a:rPr lang="en-US" dirty="0"/>
              <a:t>Base must be established before IDEA B application can be approved.</a:t>
            </a:r>
          </a:p>
          <a:p>
            <a:r>
              <a:rPr lang="en-US" dirty="0"/>
              <a:t>Excess Cost Site: </a:t>
            </a:r>
            <a:r>
              <a:rPr lang="en-US" dirty="0">
                <a:hlinkClick r:id="rId2"/>
              </a:rPr>
              <a:t>https://webed.ped.state.nm.us/sites/IDEAB/ExcessCosts/SitePages/Home.aspx</a:t>
            </a:r>
            <a:endParaRPr lang="en-US" dirty="0"/>
          </a:p>
          <a:p>
            <a:endParaRPr lang="en-US" dirty="0"/>
          </a:p>
        </p:txBody>
      </p:sp>
    </p:spTree>
    <p:extLst>
      <p:ext uri="{BB962C8B-B14F-4D97-AF65-F5344CB8AC3E}">
        <p14:creationId xmlns:p14="http://schemas.microsoft.com/office/powerpoint/2010/main" val="2746129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71DDC-84CD-1634-8573-6E1A578A1902}"/>
              </a:ext>
            </a:extLst>
          </p:cNvPr>
          <p:cNvSpPr>
            <a:spLocks noGrp="1"/>
          </p:cNvSpPr>
          <p:nvPr>
            <p:ph type="title"/>
          </p:nvPr>
        </p:nvSpPr>
        <p:spPr/>
        <p:txBody>
          <a:bodyPr/>
          <a:lstStyle/>
          <a:p>
            <a:r>
              <a:rPr lang="en-US" b="1" dirty="0">
                <a:solidFill>
                  <a:schemeClr val="accent4">
                    <a:lumMod val="75000"/>
                  </a:schemeClr>
                </a:solidFill>
              </a:rPr>
              <a:t>General Information Section</a:t>
            </a:r>
          </a:p>
        </p:txBody>
      </p:sp>
      <p:sp>
        <p:nvSpPr>
          <p:cNvPr id="3" name="Text Placeholder 2">
            <a:extLst>
              <a:ext uri="{FF2B5EF4-FFF2-40B4-BE49-F238E27FC236}">
                <a16:creationId xmlns:a16="http://schemas.microsoft.com/office/drawing/2014/main" id="{B14B78D2-F62B-67B9-BC11-4FD2EDFD2580}"/>
              </a:ext>
            </a:extLst>
          </p:cNvPr>
          <p:cNvSpPr>
            <a:spLocks noGrp="1"/>
          </p:cNvSpPr>
          <p:nvPr>
            <p:ph type="body" idx="1"/>
          </p:nvPr>
        </p:nvSpPr>
        <p:spPr>
          <a:xfrm>
            <a:off x="7505700" y="1557016"/>
            <a:ext cx="4419600" cy="5158978"/>
          </a:xfrm>
        </p:spPr>
        <p:style>
          <a:lnRef idx="1">
            <a:schemeClr val="accent6"/>
          </a:lnRef>
          <a:fillRef idx="2">
            <a:schemeClr val="accent6"/>
          </a:fillRef>
          <a:effectRef idx="1">
            <a:schemeClr val="accent6"/>
          </a:effectRef>
          <a:fontRef idx="minor">
            <a:schemeClr val="dk1"/>
          </a:fontRef>
        </p:style>
        <p:txBody>
          <a:bodyPr>
            <a:normAutofit lnSpcReduction="10000"/>
          </a:bodyPr>
          <a:lstStyle/>
          <a:p>
            <a:r>
              <a:rPr lang="en-US" dirty="0"/>
              <a:t>Green Shaded indicates auto populated field.</a:t>
            </a:r>
          </a:p>
          <a:p>
            <a:r>
              <a:rPr lang="en-US" dirty="0"/>
              <a:t>All LEAs in NM are single-applicants.</a:t>
            </a:r>
          </a:p>
          <a:p>
            <a:r>
              <a:rPr lang="en-US" dirty="0"/>
              <a:t>Application (Budget) Options:</a:t>
            </a:r>
          </a:p>
          <a:p>
            <a:pPr lvl="1"/>
            <a:r>
              <a:rPr lang="en-US" dirty="0"/>
              <a:t>With Carryover</a:t>
            </a:r>
          </a:p>
          <a:p>
            <a:pPr lvl="1"/>
            <a:r>
              <a:rPr lang="en-US" dirty="0"/>
              <a:t>Without Carryover</a:t>
            </a:r>
          </a:p>
          <a:p>
            <a:r>
              <a:rPr lang="en-US" dirty="0"/>
              <a:t>Indicate if setting aside funds for voluntary CEIS.</a:t>
            </a:r>
          </a:p>
          <a:p>
            <a:r>
              <a:rPr lang="en-US" dirty="0"/>
              <a:t>Indicate if have:</a:t>
            </a:r>
          </a:p>
          <a:p>
            <a:pPr lvl="1"/>
            <a:r>
              <a:rPr lang="en-US" dirty="0"/>
              <a:t>Private Schools</a:t>
            </a:r>
          </a:p>
          <a:p>
            <a:pPr lvl="1"/>
            <a:r>
              <a:rPr lang="en-US" dirty="0"/>
              <a:t>Local Charters</a:t>
            </a:r>
          </a:p>
          <a:p>
            <a:pPr lvl="1"/>
            <a:endParaRPr lang="en-US" dirty="0"/>
          </a:p>
        </p:txBody>
      </p:sp>
      <p:sp>
        <p:nvSpPr>
          <p:cNvPr id="4" name="Slide Number Placeholder 3">
            <a:extLst>
              <a:ext uri="{FF2B5EF4-FFF2-40B4-BE49-F238E27FC236}">
                <a16:creationId xmlns:a16="http://schemas.microsoft.com/office/drawing/2014/main" id="{6C6D4A23-3762-423B-941B-21F4ADEDC8E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31</a:t>
            </a:fld>
            <a:endParaRPr lang="en-US"/>
          </a:p>
        </p:txBody>
      </p:sp>
      <p:pic>
        <p:nvPicPr>
          <p:cNvPr id="6" name="Picture 5">
            <a:extLst>
              <a:ext uri="{FF2B5EF4-FFF2-40B4-BE49-F238E27FC236}">
                <a16:creationId xmlns:a16="http://schemas.microsoft.com/office/drawing/2014/main" id="{1459903A-222A-5032-BAEC-2FBEF64F38CF}"/>
              </a:ext>
            </a:extLst>
          </p:cNvPr>
          <p:cNvPicPr>
            <a:picLocks noChangeAspect="1"/>
          </p:cNvPicPr>
          <p:nvPr/>
        </p:nvPicPr>
        <p:blipFill>
          <a:blip r:embed="rId2"/>
          <a:stretch>
            <a:fillRect/>
          </a:stretch>
        </p:blipFill>
        <p:spPr>
          <a:xfrm>
            <a:off x="533112" y="1729355"/>
            <a:ext cx="6629975" cy="4442845"/>
          </a:xfrm>
          <a:prstGeom prst="rect">
            <a:avLst/>
          </a:prstGeom>
        </p:spPr>
      </p:pic>
      <p:sp>
        <p:nvSpPr>
          <p:cNvPr id="7" name="Rectangle 6">
            <a:extLst>
              <a:ext uri="{FF2B5EF4-FFF2-40B4-BE49-F238E27FC236}">
                <a16:creationId xmlns:a16="http://schemas.microsoft.com/office/drawing/2014/main" id="{8043C5D6-7228-DC80-2415-2D08AD8391E3}"/>
              </a:ext>
            </a:extLst>
          </p:cNvPr>
          <p:cNvSpPr/>
          <p:nvPr/>
        </p:nvSpPr>
        <p:spPr>
          <a:xfrm>
            <a:off x="409575" y="5612469"/>
            <a:ext cx="6753512" cy="559731"/>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accent4">
                    <a:lumMod val="75000"/>
                  </a:schemeClr>
                </a:solidFill>
              </a:rPr>
              <a:t>                                                                      </a:t>
            </a:r>
            <a:r>
              <a:rPr lang="en-US" sz="1800" b="1" dirty="0">
                <a:solidFill>
                  <a:schemeClr val="accent6"/>
                </a:solidFill>
              </a:rPr>
              <a:t>OSE Use Only Section</a:t>
            </a:r>
            <a:endParaRPr lang="en-US" b="1" dirty="0">
              <a:solidFill>
                <a:schemeClr val="accent6"/>
              </a:solidFill>
            </a:endParaRPr>
          </a:p>
        </p:txBody>
      </p:sp>
    </p:spTree>
    <p:extLst>
      <p:ext uri="{BB962C8B-B14F-4D97-AF65-F5344CB8AC3E}">
        <p14:creationId xmlns:p14="http://schemas.microsoft.com/office/powerpoint/2010/main" val="2985569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8E5D3-FA50-6D5D-4011-9A0B9A1DA9A5}"/>
              </a:ext>
            </a:extLst>
          </p:cNvPr>
          <p:cNvSpPr>
            <a:spLocks noGrp="1"/>
          </p:cNvSpPr>
          <p:nvPr>
            <p:ph type="title"/>
          </p:nvPr>
        </p:nvSpPr>
        <p:spPr/>
        <p:txBody>
          <a:bodyPr/>
          <a:lstStyle/>
          <a:p>
            <a:r>
              <a:rPr lang="en-US" b="1" dirty="0">
                <a:solidFill>
                  <a:schemeClr val="tx2">
                    <a:lumMod val="50000"/>
                  </a:schemeClr>
                </a:solidFill>
              </a:rPr>
              <a:t>LEA Analysis and Plans</a:t>
            </a:r>
          </a:p>
        </p:txBody>
      </p:sp>
      <p:sp>
        <p:nvSpPr>
          <p:cNvPr id="4" name="Slide Number Placeholder 3">
            <a:extLst>
              <a:ext uri="{FF2B5EF4-FFF2-40B4-BE49-F238E27FC236}">
                <a16:creationId xmlns:a16="http://schemas.microsoft.com/office/drawing/2014/main" id="{0170C21D-2923-C53B-ABFF-B10C0DAD4FD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32</a:t>
            </a:fld>
            <a:endParaRPr lang="en-US"/>
          </a:p>
        </p:txBody>
      </p:sp>
      <p:pic>
        <p:nvPicPr>
          <p:cNvPr id="6" name="Picture 5">
            <a:extLst>
              <a:ext uri="{FF2B5EF4-FFF2-40B4-BE49-F238E27FC236}">
                <a16:creationId xmlns:a16="http://schemas.microsoft.com/office/drawing/2014/main" id="{56E3A1CA-32B8-844B-E8F5-BA09B4E343A5}"/>
              </a:ext>
            </a:extLst>
          </p:cNvPr>
          <p:cNvPicPr>
            <a:picLocks noChangeAspect="1"/>
          </p:cNvPicPr>
          <p:nvPr/>
        </p:nvPicPr>
        <p:blipFill>
          <a:blip r:embed="rId2"/>
          <a:stretch>
            <a:fillRect/>
          </a:stretch>
        </p:blipFill>
        <p:spPr>
          <a:xfrm>
            <a:off x="465939" y="1583218"/>
            <a:ext cx="11260121" cy="2250273"/>
          </a:xfrm>
          <a:prstGeom prst="rect">
            <a:avLst/>
          </a:prstGeom>
        </p:spPr>
      </p:pic>
      <p:pic>
        <p:nvPicPr>
          <p:cNvPr id="8" name="Picture 7">
            <a:extLst>
              <a:ext uri="{FF2B5EF4-FFF2-40B4-BE49-F238E27FC236}">
                <a16:creationId xmlns:a16="http://schemas.microsoft.com/office/drawing/2014/main" id="{1E92B481-4DB4-D734-C372-0CA4318C4ECE}"/>
              </a:ext>
            </a:extLst>
          </p:cNvPr>
          <p:cNvPicPr>
            <a:picLocks noChangeAspect="1"/>
          </p:cNvPicPr>
          <p:nvPr/>
        </p:nvPicPr>
        <p:blipFill>
          <a:blip r:embed="rId3"/>
          <a:stretch>
            <a:fillRect/>
          </a:stretch>
        </p:blipFill>
        <p:spPr>
          <a:xfrm>
            <a:off x="625150" y="3277066"/>
            <a:ext cx="5215813" cy="34470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79318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F152C-FA5F-46D1-3B43-A3599EDC904A}"/>
              </a:ext>
            </a:extLst>
          </p:cNvPr>
          <p:cNvSpPr>
            <a:spLocks noGrp="1"/>
          </p:cNvSpPr>
          <p:nvPr>
            <p:ph type="title"/>
          </p:nvPr>
        </p:nvSpPr>
        <p:spPr/>
        <p:txBody>
          <a:bodyPr/>
          <a:lstStyle/>
          <a:p>
            <a:r>
              <a:rPr lang="en-US" b="1" dirty="0">
                <a:solidFill>
                  <a:schemeClr val="tx2">
                    <a:lumMod val="50000"/>
                  </a:schemeClr>
                </a:solidFill>
              </a:rPr>
              <a:t>Assurances and GEPA Sections</a:t>
            </a:r>
          </a:p>
        </p:txBody>
      </p:sp>
      <p:sp>
        <p:nvSpPr>
          <p:cNvPr id="4" name="Slide Number Placeholder 3">
            <a:extLst>
              <a:ext uri="{FF2B5EF4-FFF2-40B4-BE49-F238E27FC236}">
                <a16:creationId xmlns:a16="http://schemas.microsoft.com/office/drawing/2014/main" id="{5E1781F5-7ACE-7F90-3CB7-4B2E15B8743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33</a:t>
            </a:fld>
            <a:endParaRPr lang="en-US"/>
          </a:p>
        </p:txBody>
      </p:sp>
      <p:pic>
        <p:nvPicPr>
          <p:cNvPr id="6" name="Picture 5">
            <a:extLst>
              <a:ext uri="{FF2B5EF4-FFF2-40B4-BE49-F238E27FC236}">
                <a16:creationId xmlns:a16="http://schemas.microsoft.com/office/drawing/2014/main" id="{7A3319F8-33B4-E2EC-F8F7-DEFF03CEE200}"/>
              </a:ext>
            </a:extLst>
          </p:cNvPr>
          <p:cNvPicPr>
            <a:picLocks noChangeAspect="1"/>
          </p:cNvPicPr>
          <p:nvPr/>
        </p:nvPicPr>
        <p:blipFill>
          <a:blip r:embed="rId2"/>
          <a:stretch>
            <a:fillRect/>
          </a:stretch>
        </p:blipFill>
        <p:spPr>
          <a:xfrm>
            <a:off x="998375" y="1745787"/>
            <a:ext cx="11012437" cy="1876687"/>
          </a:xfrm>
          <a:prstGeom prst="rect">
            <a:avLst/>
          </a:prstGeom>
        </p:spPr>
      </p:pic>
      <p:pic>
        <p:nvPicPr>
          <p:cNvPr id="10" name="Picture 9">
            <a:extLst>
              <a:ext uri="{FF2B5EF4-FFF2-40B4-BE49-F238E27FC236}">
                <a16:creationId xmlns:a16="http://schemas.microsoft.com/office/drawing/2014/main" id="{40C69723-8B47-BE91-C8D7-D129DB4B1FBB}"/>
              </a:ext>
            </a:extLst>
          </p:cNvPr>
          <p:cNvPicPr>
            <a:picLocks noChangeAspect="1"/>
          </p:cNvPicPr>
          <p:nvPr/>
        </p:nvPicPr>
        <p:blipFill>
          <a:blip r:embed="rId3"/>
          <a:stretch>
            <a:fillRect/>
          </a:stretch>
        </p:blipFill>
        <p:spPr>
          <a:xfrm>
            <a:off x="998375" y="4044509"/>
            <a:ext cx="11145805" cy="1333686"/>
          </a:xfrm>
          <a:prstGeom prst="rect">
            <a:avLst/>
          </a:prstGeom>
        </p:spPr>
      </p:pic>
      <p:sp>
        <p:nvSpPr>
          <p:cNvPr id="11" name="Flowchart: Connector 10">
            <a:extLst>
              <a:ext uri="{FF2B5EF4-FFF2-40B4-BE49-F238E27FC236}">
                <a16:creationId xmlns:a16="http://schemas.microsoft.com/office/drawing/2014/main" id="{9B7BCB19-E4BE-93C9-ACCC-F2647432534C}"/>
              </a:ext>
            </a:extLst>
          </p:cNvPr>
          <p:cNvSpPr/>
          <p:nvPr/>
        </p:nvSpPr>
        <p:spPr>
          <a:xfrm>
            <a:off x="895737" y="3110369"/>
            <a:ext cx="522515" cy="457200"/>
          </a:xfrm>
          <a:prstGeom prst="flowChartConnector">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5F5AD5E1-2B47-52FC-84CE-3149F901A8E0}"/>
              </a:ext>
            </a:extLst>
          </p:cNvPr>
          <p:cNvSpPr/>
          <p:nvPr/>
        </p:nvSpPr>
        <p:spPr>
          <a:xfrm>
            <a:off x="895738" y="4938361"/>
            <a:ext cx="522515" cy="457200"/>
          </a:xfrm>
          <a:prstGeom prst="flowChartConnector">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63F590B-01D6-B7F9-1F6C-D5EAE5182D7D}"/>
              </a:ext>
            </a:extLst>
          </p:cNvPr>
          <p:cNvSpPr txBox="1"/>
          <p:nvPr/>
        </p:nvSpPr>
        <p:spPr>
          <a:xfrm>
            <a:off x="29158" y="3866855"/>
            <a:ext cx="1278292" cy="523220"/>
          </a:xfrm>
          <a:prstGeom prst="rect">
            <a:avLst/>
          </a:prstGeom>
          <a:noFill/>
        </p:spPr>
        <p:txBody>
          <a:bodyPr wrap="square" rtlCol="0">
            <a:spAutoFit/>
          </a:bodyPr>
          <a:lstStyle/>
          <a:p>
            <a:r>
              <a:rPr lang="en-US" dirty="0">
                <a:solidFill>
                  <a:schemeClr val="accent1">
                    <a:lumMod val="50000"/>
                  </a:schemeClr>
                </a:solidFill>
              </a:rPr>
              <a:t>Click here to enter data</a:t>
            </a:r>
            <a:r>
              <a:rPr lang="en-US" dirty="0"/>
              <a:t>.</a:t>
            </a:r>
          </a:p>
        </p:txBody>
      </p:sp>
      <p:sp>
        <p:nvSpPr>
          <p:cNvPr id="14" name="Arrow: Up 13">
            <a:extLst>
              <a:ext uri="{FF2B5EF4-FFF2-40B4-BE49-F238E27FC236}">
                <a16:creationId xmlns:a16="http://schemas.microsoft.com/office/drawing/2014/main" id="{101F1E40-3271-78B6-6432-702355347E68}"/>
              </a:ext>
            </a:extLst>
          </p:cNvPr>
          <p:cNvSpPr/>
          <p:nvPr/>
        </p:nvSpPr>
        <p:spPr>
          <a:xfrm rot="2254079">
            <a:off x="442411" y="3320668"/>
            <a:ext cx="451786" cy="585904"/>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Up 14">
            <a:extLst>
              <a:ext uri="{FF2B5EF4-FFF2-40B4-BE49-F238E27FC236}">
                <a16:creationId xmlns:a16="http://schemas.microsoft.com/office/drawing/2014/main" id="{17B53240-DC8D-EE61-AF65-710D7E49FA47}"/>
              </a:ext>
            </a:extLst>
          </p:cNvPr>
          <p:cNvSpPr/>
          <p:nvPr/>
        </p:nvSpPr>
        <p:spPr>
          <a:xfrm rot="9138100">
            <a:off x="460309" y="4412216"/>
            <a:ext cx="458965" cy="664686"/>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713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F152C-FA5F-46D1-3B43-A3599EDC904A}"/>
              </a:ext>
            </a:extLst>
          </p:cNvPr>
          <p:cNvSpPr>
            <a:spLocks noGrp="1"/>
          </p:cNvSpPr>
          <p:nvPr>
            <p:ph type="title"/>
          </p:nvPr>
        </p:nvSpPr>
        <p:spPr/>
        <p:txBody>
          <a:bodyPr/>
          <a:lstStyle/>
          <a:p>
            <a:r>
              <a:rPr lang="en-US" b="1" dirty="0">
                <a:solidFill>
                  <a:schemeClr val="tx2">
                    <a:lumMod val="50000"/>
                  </a:schemeClr>
                </a:solidFill>
              </a:rPr>
              <a:t>Assurances and GEPA Sections</a:t>
            </a:r>
          </a:p>
        </p:txBody>
      </p:sp>
      <p:sp>
        <p:nvSpPr>
          <p:cNvPr id="3" name="Text Placeholder 2">
            <a:extLst>
              <a:ext uri="{FF2B5EF4-FFF2-40B4-BE49-F238E27FC236}">
                <a16:creationId xmlns:a16="http://schemas.microsoft.com/office/drawing/2014/main" id="{D5719EA4-E58B-FE67-13EE-1BA5869EFB74}"/>
              </a:ext>
            </a:extLst>
          </p:cNvPr>
          <p:cNvSpPr>
            <a:spLocks noGrp="1"/>
          </p:cNvSpPr>
          <p:nvPr>
            <p:ph type="body" idx="1"/>
          </p:nvPr>
        </p:nvSpPr>
        <p:spPr>
          <a:xfrm>
            <a:off x="1295400" y="1427584"/>
            <a:ext cx="9601200" cy="4343400"/>
          </a:xfrm>
        </p:spPr>
        <p:txBody>
          <a:bodyPr/>
          <a:lstStyle/>
          <a:p>
            <a:r>
              <a:rPr lang="en-US" dirty="0"/>
              <a:t>Read each section carefully.</a:t>
            </a:r>
          </a:p>
          <a:p>
            <a:r>
              <a:rPr lang="en-US" dirty="0"/>
              <a:t>Use the checklist to guide you through the assurances section.</a:t>
            </a:r>
          </a:p>
          <a:p>
            <a:r>
              <a:rPr lang="en-US" dirty="0"/>
              <a:t>Ensure responses are provided in each section.</a:t>
            </a:r>
          </a:p>
          <a:p>
            <a:r>
              <a:rPr lang="en-US" dirty="0"/>
              <a:t>Appropriate responses are pre-loaded and must be selected.</a:t>
            </a:r>
          </a:p>
          <a:p>
            <a:pPr lvl="1"/>
            <a:r>
              <a:rPr lang="en-US" dirty="0"/>
              <a:t>If assurance cannot be provided, LEA will be required to provide a date of when all assurances can be provided.</a:t>
            </a:r>
          </a:p>
          <a:p>
            <a:pPr lvl="2"/>
            <a:r>
              <a:rPr lang="en-US" dirty="0"/>
              <a:t>LEA will not be eligible for IDEA B funds until all assurances can be provided.</a:t>
            </a:r>
          </a:p>
        </p:txBody>
      </p:sp>
      <p:sp>
        <p:nvSpPr>
          <p:cNvPr id="4" name="Slide Number Placeholder 3">
            <a:extLst>
              <a:ext uri="{FF2B5EF4-FFF2-40B4-BE49-F238E27FC236}">
                <a16:creationId xmlns:a16="http://schemas.microsoft.com/office/drawing/2014/main" id="{5E1781F5-7ACE-7F90-3CB7-4B2E15B8743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34</a:t>
            </a:fld>
            <a:endParaRPr lang="en-US"/>
          </a:p>
        </p:txBody>
      </p:sp>
    </p:spTree>
    <p:extLst>
      <p:ext uri="{BB962C8B-B14F-4D97-AF65-F5344CB8AC3E}">
        <p14:creationId xmlns:p14="http://schemas.microsoft.com/office/powerpoint/2010/main" val="237761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F152C-FA5F-46D1-3B43-A3599EDC904A}"/>
              </a:ext>
            </a:extLst>
          </p:cNvPr>
          <p:cNvSpPr>
            <a:spLocks noGrp="1"/>
          </p:cNvSpPr>
          <p:nvPr>
            <p:ph type="title"/>
          </p:nvPr>
        </p:nvSpPr>
        <p:spPr/>
        <p:txBody>
          <a:bodyPr/>
          <a:lstStyle/>
          <a:p>
            <a:r>
              <a:rPr lang="en-US" b="1" dirty="0">
                <a:solidFill>
                  <a:schemeClr val="tx2">
                    <a:lumMod val="50000"/>
                  </a:schemeClr>
                </a:solidFill>
              </a:rPr>
              <a:t>Uploads</a:t>
            </a:r>
          </a:p>
        </p:txBody>
      </p:sp>
      <p:sp>
        <p:nvSpPr>
          <p:cNvPr id="3" name="Text Placeholder 2">
            <a:extLst>
              <a:ext uri="{FF2B5EF4-FFF2-40B4-BE49-F238E27FC236}">
                <a16:creationId xmlns:a16="http://schemas.microsoft.com/office/drawing/2014/main" id="{D5719EA4-E58B-FE67-13EE-1BA5869EFB74}"/>
              </a:ext>
            </a:extLst>
          </p:cNvPr>
          <p:cNvSpPr>
            <a:spLocks noGrp="1"/>
          </p:cNvSpPr>
          <p:nvPr>
            <p:ph type="body" idx="1"/>
          </p:nvPr>
        </p:nvSpPr>
        <p:spPr>
          <a:xfrm>
            <a:off x="1295400" y="1595535"/>
            <a:ext cx="9601200" cy="4343400"/>
          </a:xfrm>
        </p:spPr>
        <p:txBody>
          <a:bodyPr/>
          <a:lstStyle/>
          <a:p>
            <a:r>
              <a:rPr lang="en-US" dirty="0"/>
              <a:t>Upload Policies and Procedures</a:t>
            </a:r>
          </a:p>
          <a:p>
            <a:pPr lvl="1"/>
            <a:r>
              <a:rPr lang="en-US" dirty="0"/>
              <a:t>Must submit Policies and Procedures if LEA:</a:t>
            </a:r>
          </a:p>
          <a:p>
            <a:pPr lvl="2"/>
            <a:r>
              <a:rPr lang="en-US" dirty="0"/>
              <a:t>Is new </a:t>
            </a:r>
          </a:p>
          <a:p>
            <a:pPr lvl="2"/>
            <a:r>
              <a:rPr lang="en-US" dirty="0"/>
              <a:t>Revised policies and procedures</a:t>
            </a:r>
          </a:p>
        </p:txBody>
      </p:sp>
      <p:sp>
        <p:nvSpPr>
          <p:cNvPr id="4" name="Slide Number Placeholder 3">
            <a:extLst>
              <a:ext uri="{FF2B5EF4-FFF2-40B4-BE49-F238E27FC236}">
                <a16:creationId xmlns:a16="http://schemas.microsoft.com/office/drawing/2014/main" id="{5E1781F5-7ACE-7F90-3CB7-4B2E15B8743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35</a:t>
            </a:fld>
            <a:endParaRPr lang="en-US"/>
          </a:p>
        </p:txBody>
      </p:sp>
    </p:spTree>
    <p:extLst>
      <p:ext uri="{BB962C8B-B14F-4D97-AF65-F5344CB8AC3E}">
        <p14:creationId xmlns:p14="http://schemas.microsoft.com/office/powerpoint/2010/main" val="227045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esk with productivity items">
            <a:extLst>
              <a:ext uri="{FF2B5EF4-FFF2-40B4-BE49-F238E27FC236}">
                <a16:creationId xmlns:a16="http://schemas.microsoft.com/office/drawing/2014/main" id="{5F332B32-BF5B-F7F9-1B0D-F7B5B571971D}"/>
              </a:ext>
            </a:extLst>
          </p:cNvPr>
          <p:cNvPicPr>
            <a:picLocks noChangeAspect="1"/>
          </p:cNvPicPr>
          <p:nvPr/>
        </p:nvPicPr>
        <p:blipFill>
          <a:blip r:embed="rId2"/>
          <a:stretch>
            <a:fillRect/>
          </a:stretch>
        </p:blipFill>
        <p:spPr>
          <a:xfrm>
            <a:off x="494523" y="224198"/>
            <a:ext cx="10746234" cy="6633801"/>
          </a:xfrm>
          <a:prstGeom prst="rect">
            <a:avLst/>
          </a:prstGeom>
        </p:spPr>
      </p:pic>
      <p:sp>
        <p:nvSpPr>
          <p:cNvPr id="3" name="Title 2">
            <a:extLst>
              <a:ext uri="{FF2B5EF4-FFF2-40B4-BE49-F238E27FC236}">
                <a16:creationId xmlns:a16="http://schemas.microsoft.com/office/drawing/2014/main" id="{200B3D2B-613A-41BE-987D-E6A1324B456D}"/>
              </a:ext>
            </a:extLst>
          </p:cNvPr>
          <p:cNvSpPr>
            <a:spLocks noGrp="1"/>
          </p:cNvSpPr>
          <p:nvPr>
            <p:ph type="ctrTitle" idx="4294967295"/>
          </p:nvPr>
        </p:nvSpPr>
        <p:spPr>
          <a:xfrm>
            <a:off x="737118" y="4018999"/>
            <a:ext cx="4749281" cy="1943100"/>
          </a:xfrm>
          <a:noFill/>
          <a:ln>
            <a:noFill/>
          </a:ln>
        </p:spPr>
        <p:style>
          <a:lnRef idx="2">
            <a:schemeClr val="accent4"/>
          </a:lnRef>
          <a:fillRef idx="1">
            <a:schemeClr val="lt1"/>
          </a:fillRef>
          <a:effectRef idx="0">
            <a:schemeClr val="accent4"/>
          </a:effectRef>
          <a:fontRef idx="minor">
            <a:schemeClr val="dk1"/>
          </a:fontRef>
        </p:style>
        <p:txBody>
          <a:bodyPr>
            <a:normAutofit/>
          </a:bodyPr>
          <a:lstStyle/>
          <a:p>
            <a:r>
              <a:rPr lang="en-US" sz="4800" b="1" dirty="0">
                <a:solidFill>
                  <a:schemeClr val="tx2">
                    <a:lumMod val="90000"/>
                  </a:schemeClr>
                </a:solidFill>
              </a:rPr>
              <a:t>Phase 2</a:t>
            </a:r>
          </a:p>
        </p:txBody>
      </p:sp>
    </p:spTree>
    <p:extLst>
      <p:ext uri="{BB962C8B-B14F-4D97-AF65-F5344CB8AC3E}">
        <p14:creationId xmlns:p14="http://schemas.microsoft.com/office/powerpoint/2010/main" val="298331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903D372-0EDE-AB18-9438-7D66DB018112}"/>
              </a:ext>
            </a:extLst>
          </p:cNvPr>
          <p:cNvSpPr>
            <a:spLocks noGrp="1"/>
          </p:cNvSpPr>
          <p:nvPr>
            <p:ph type="title"/>
          </p:nvPr>
        </p:nvSpPr>
        <p:spPr>
          <a:xfrm>
            <a:off x="946350" y="277558"/>
            <a:ext cx="11328000" cy="923863"/>
          </a:xfrm>
        </p:spPr>
        <p:txBody>
          <a:bodyPr anchor="ctr">
            <a:normAutofit/>
          </a:bodyPr>
          <a:lstStyle/>
          <a:p>
            <a:r>
              <a:rPr lang="en-US" sz="4400" b="1" dirty="0"/>
              <a:t>Objective 6 – Local Charters</a:t>
            </a:r>
          </a:p>
        </p:txBody>
      </p:sp>
      <p:sp>
        <p:nvSpPr>
          <p:cNvPr id="6" name="Footer Placeholder 5">
            <a:extLst>
              <a:ext uri="{FF2B5EF4-FFF2-40B4-BE49-F238E27FC236}">
                <a16:creationId xmlns:a16="http://schemas.microsoft.com/office/drawing/2014/main" id="{CE5232CE-0029-A60B-7F59-0E42EEC239E2}"/>
              </a:ext>
            </a:extLst>
          </p:cNvPr>
          <p:cNvSpPr>
            <a:spLocks noGrp="1"/>
          </p:cNvSpPr>
          <p:nvPr>
            <p:ph type="ftr" sz="quarter" idx="12"/>
          </p:nvPr>
        </p:nvSpPr>
        <p:spPr>
          <a:xfrm>
            <a:off x="432000" y="6439820"/>
            <a:ext cx="5664000" cy="295062"/>
          </a:xfrm>
        </p:spPr>
        <p:txBody>
          <a:bodyPr anchor="ctr">
            <a:normAutofit fontScale="85000" lnSpcReduction="20000"/>
          </a:bodyPr>
          <a:lstStyle/>
          <a:p>
            <a:pPr>
              <a:spcAft>
                <a:spcPts val="600"/>
              </a:spcAft>
            </a:pPr>
            <a:r>
              <a:rPr lang="en-US" noProof="0"/>
              <a:t>Add a footer</a:t>
            </a:r>
          </a:p>
        </p:txBody>
      </p:sp>
      <p:sp>
        <p:nvSpPr>
          <p:cNvPr id="7" name="Slide Number Placeholder 6">
            <a:extLst>
              <a:ext uri="{FF2B5EF4-FFF2-40B4-BE49-F238E27FC236}">
                <a16:creationId xmlns:a16="http://schemas.microsoft.com/office/drawing/2014/main" id="{B0932C93-0FC5-5528-B171-BEFBF8DCC4EC}"/>
              </a:ext>
            </a:extLst>
          </p:cNvPr>
          <p:cNvSpPr>
            <a:spLocks noGrp="1"/>
          </p:cNvSpPr>
          <p:nvPr>
            <p:ph type="sldNum" sz="quarter" idx="33"/>
          </p:nvPr>
        </p:nvSpPr>
        <p:spPr>
          <a:xfrm>
            <a:off x="10297391" y="6371351"/>
            <a:ext cx="1894609" cy="432000"/>
          </a:xfrm>
        </p:spPr>
        <p:txBody>
          <a:bodyPr anchor="ctr">
            <a:normAutofit/>
          </a:bodyPr>
          <a:lstStyle/>
          <a:p>
            <a:pPr>
              <a:spcAft>
                <a:spcPts val="600"/>
              </a:spcAft>
            </a:pPr>
            <a:fld id="{19B51A1E-902D-48AF-9020-955120F399B6}" type="slidenum">
              <a:rPr lang="en-US" noProof="0" smtClean="0"/>
              <a:pPr>
                <a:spcAft>
                  <a:spcPts val="600"/>
                </a:spcAft>
              </a:pPr>
              <a:t>37</a:t>
            </a:fld>
            <a:endParaRPr lang="en-US" noProof="0"/>
          </a:p>
        </p:txBody>
      </p:sp>
      <p:graphicFrame>
        <p:nvGraphicFramePr>
          <p:cNvPr id="11" name="Content Placeholder 8">
            <a:extLst>
              <a:ext uri="{FF2B5EF4-FFF2-40B4-BE49-F238E27FC236}">
                <a16:creationId xmlns:a16="http://schemas.microsoft.com/office/drawing/2014/main" id="{096CA0A3-E50B-8ADC-2AD9-41C875FAA703}"/>
              </a:ext>
            </a:extLst>
          </p:cNvPr>
          <p:cNvGraphicFramePr>
            <a:graphicFrameLocks noGrp="1"/>
          </p:cNvGraphicFramePr>
          <p:nvPr>
            <p:ph idx="1"/>
            <p:extLst>
              <p:ext uri="{D42A27DB-BD31-4B8C-83A1-F6EECF244321}">
                <p14:modId xmlns:p14="http://schemas.microsoft.com/office/powerpoint/2010/main" val="1067753823"/>
              </p:ext>
            </p:extLst>
          </p:nvPr>
        </p:nvGraphicFramePr>
        <p:xfrm>
          <a:off x="-3225600" y="1223918"/>
          <a:ext cx="11328000" cy="53634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a:extLst>
              <a:ext uri="{FF2B5EF4-FFF2-40B4-BE49-F238E27FC236}">
                <a16:creationId xmlns:a16="http://schemas.microsoft.com/office/drawing/2014/main" id="{A261C4A0-EB19-51CA-4DE8-DC8CBB5E4960}"/>
              </a:ext>
            </a:extLst>
          </p:cNvPr>
          <p:cNvPicPr>
            <a:picLocks noChangeAspect="1"/>
          </p:cNvPicPr>
          <p:nvPr/>
        </p:nvPicPr>
        <p:blipFill>
          <a:blip r:embed="rId7"/>
          <a:stretch>
            <a:fillRect/>
          </a:stretch>
        </p:blipFill>
        <p:spPr>
          <a:xfrm>
            <a:off x="4713040" y="1984663"/>
            <a:ext cx="7284755" cy="2888673"/>
          </a:xfrm>
          <a:prstGeom prst="rect">
            <a:avLst/>
          </a:prstGeom>
        </p:spPr>
      </p:pic>
    </p:spTree>
    <p:extLst>
      <p:ext uri="{BB962C8B-B14F-4D97-AF65-F5344CB8AC3E}">
        <p14:creationId xmlns:p14="http://schemas.microsoft.com/office/powerpoint/2010/main" val="41410151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903D372-0EDE-AB18-9438-7D66DB018112}"/>
              </a:ext>
            </a:extLst>
          </p:cNvPr>
          <p:cNvSpPr>
            <a:spLocks noGrp="1"/>
          </p:cNvSpPr>
          <p:nvPr>
            <p:ph type="title"/>
          </p:nvPr>
        </p:nvSpPr>
        <p:spPr>
          <a:xfrm>
            <a:off x="648000" y="388103"/>
            <a:ext cx="11328000" cy="836963"/>
          </a:xfrm>
        </p:spPr>
        <p:txBody>
          <a:bodyPr anchor="ctr">
            <a:normAutofit/>
          </a:bodyPr>
          <a:lstStyle/>
          <a:p>
            <a:r>
              <a:rPr lang="en-US" sz="4400" b="1" dirty="0"/>
              <a:t>Objective 7 – Private Schools</a:t>
            </a:r>
          </a:p>
        </p:txBody>
      </p:sp>
      <p:sp>
        <p:nvSpPr>
          <p:cNvPr id="7" name="Slide Number Placeholder 6">
            <a:extLst>
              <a:ext uri="{FF2B5EF4-FFF2-40B4-BE49-F238E27FC236}">
                <a16:creationId xmlns:a16="http://schemas.microsoft.com/office/drawing/2014/main" id="{B0932C93-0FC5-5528-B171-BEFBF8DCC4EC}"/>
              </a:ext>
            </a:extLst>
          </p:cNvPr>
          <p:cNvSpPr>
            <a:spLocks noGrp="1"/>
          </p:cNvSpPr>
          <p:nvPr>
            <p:ph type="sldNum" sz="quarter" idx="33"/>
          </p:nvPr>
        </p:nvSpPr>
        <p:spPr>
          <a:xfrm>
            <a:off x="10297391" y="6371351"/>
            <a:ext cx="1894609" cy="432000"/>
          </a:xfrm>
        </p:spPr>
        <p:txBody>
          <a:bodyPr anchor="ctr">
            <a:normAutofit/>
          </a:bodyPr>
          <a:lstStyle/>
          <a:p>
            <a:pPr>
              <a:spcAft>
                <a:spcPts val="600"/>
              </a:spcAft>
            </a:pPr>
            <a:fld id="{19B51A1E-902D-48AF-9020-955120F399B6}" type="slidenum">
              <a:rPr lang="en-US" noProof="0" smtClean="0"/>
              <a:pPr>
                <a:spcAft>
                  <a:spcPts val="600"/>
                </a:spcAft>
              </a:pPr>
              <a:t>38</a:t>
            </a:fld>
            <a:endParaRPr lang="en-US" noProof="0"/>
          </a:p>
        </p:txBody>
      </p:sp>
      <p:graphicFrame>
        <p:nvGraphicFramePr>
          <p:cNvPr id="11" name="Content Placeholder 8">
            <a:extLst>
              <a:ext uri="{FF2B5EF4-FFF2-40B4-BE49-F238E27FC236}">
                <a16:creationId xmlns:a16="http://schemas.microsoft.com/office/drawing/2014/main" id="{096CA0A3-E50B-8ADC-2AD9-41C875FAA703}"/>
              </a:ext>
            </a:extLst>
          </p:cNvPr>
          <p:cNvGraphicFramePr>
            <a:graphicFrameLocks noGrp="1"/>
          </p:cNvGraphicFramePr>
          <p:nvPr>
            <p:ph idx="1"/>
            <p:extLst>
              <p:ext uri="{D42A27DB-BD31-4B8C-83A1-F6EECF244321}">
                <p14:modId xmlns:p14="http://schemas.microsoft.com/office/powerpoint/2010/main" val="3863745209"/>
              </p:ext>
            </p:extLst>
          </p:nvPr>
        </p:nvGraphicFramePr>
        <p:xfrm>
          <a:off x="432000" y="1007917"/>
          <a:ext cx="11328000" cy="53634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66B28241-5A02-CECD-2A94-57DD94CA81AE}"/>
              </a:ext>
            </a:extLst>
          </p:cNvPr>
          <p:cNvPicPr>
            <a:picLocks noChangeAspect="1"/>
          </p:cNvPicPr>
          <p:nvPr/>
        </p:nvPicPr>
        <p:blipFill>
          <a:blip r:embed="rId7"/>
          <a:stretch>
            <a:fillRect/>
          </a:stretch>
        </p:blipFill>
        <p:spPr>
          <a:xfrm>
            <a:off x="566935" y="1520640"/>
            <a:ext cx="7046695" cy="2571255"/>
          </a:xfrm>
          <a:prstGeom prst="rect">
            <a:avLst/>
          </a:prstGeom>
        </p:spPr>
      </p:pic>
      <p:pic>
        <p:nvPicPr>
          <p:cNvPr id="2" name="Picture 1">
            <a:extLst>
              <a:ext uri="{FF2B5EF4-FFF2-40B4-BE49-F238E27FC236}">
                <a16:creationId xmlns:a16="http://schemas.microsoft.com/office/drawing/2014/main" id="{0CD90BBE-BBAF-6E2E-759C-F16B115D39CE}"/>
              </a:ext>
            </a:extLst>
          </p:cNvPr>
          <p:cNvPicPr>
            <a:picLocks noChangeAspect="1"/>
          </p:cNvPicPr>
          <p:nvPr/>
        </p:nvPicPr>
        <p:blipFill>
          <a:blip r:embed="rId8"/>
          <a:stretch>
            <a:fillRect/>
          </a:stretch>
        </p:blipFill>
        <p:spPr>
          <a:xfrm>
            <a:off x="216000" y="4433356"/>
            <a:ext cx="6474354" cy="1079059"/>
          </a:xfrm>
          <a:prstGeom prst="rect">
            <a:avLst/>
          </a:prstGeom>
        </p:spPr>
      </p:pic>
      <p:sp>
        <p:nvSpPr>
          <p:cNvPr id="4" name="TextBox 3">
            <a:extLst>
              <a:ext uri="{FF2B5EF4-FFF2-40B4-BE49-F238E27FC236}">
                <a16:creationId xmlns:a16="http://schemas.microsoft.com/office/drawing/2014/main" id="{593228F1-7FEC-91E8-235D-319CEC015297}"/>
              </a:ext>
            </a:extLst>
          </p:cNvPr>
          <p:cNvSpPr txBox="1"/>
          <p:nvPr/>
        </p:nvSpPr>
        <p:spPr>
          <a:xfrm>
            <a:off x="566935" y="5171749"/>
            <a:ext cx="508239" cy="914400"/>
          </a:xfrm>
          <a:prstGeom prst="rect">
            <a:avLst/>
          </a:prstGeom>
          <a:solidFill>
            <a:schemeClr val="bg1"/>
          </a:solidFill>
        </p:spPr>
        <p:txBody>
          <a:bodyPr wrap="square" rtlCol="0">
            <a:spAutoFit/>
          </a:bodyPr>
          <a:lstStyle/>
          <a:p>
            <a:endParaRPr lang="en-US" dirty="0"/>
          </a:p>
        </p:txBody>
      </p:sp>
      <p:pic>
        <p:nvPicPr>
          <p:cNvPr id="9" name="Picture 8">
            <a:extLst>
              <a:ext uri="{FF2B5EF4-FFF2-40B4-BE49-F238E27FC236}">
                <a16:creationId xmlns:a16="http://schemas.microsoft.com/office/drawing/2014/main" id="{9B7EB172-A97C-97DC-45D3-947948C97649}"/>
              </a:ext>
            </a:extLst>
          </p:cNvPr>
          <p:cNvPicPr>
            <a:picLocks noChangeAspect="1"/>
          </p:cNvPicPr>
          <p:nvPr/>
        </p:nvPicPr>
        <p:blipFill>
          <a:blip r:embed="rId9"/>
          <a:stretch>
            <a:fillRect/>
          </a:stretch>
        </p:blipFill>
        <p:spPr>
          <a:xfrm>
            <a:off x="2081031" y="5512415"/>
            <a:ext cx="5532599" cy="1341236"/>
          </a:xfrm>
          <a:prstGeom prst="rect">
            <a:avLst/>
          </a:prstGeom>
        </p:spPr>
      </p:pic>
      <p:cxnSp>
        <p:nvCxnSpPr>
          <p:cNvPr id="13" name="Straight Connector 12">
            <a:extLst>
              <a:ext uri="{FF2B5EF4-FFF2-40B4-BE49-F238E27FC236}">
                <a16:creationId xmlns:a16="http://schemas.microsoft.com/office/drawing/2014/main" id="{185253FF-12D8-E26F-CB25-A53D852299D6}"/>
              </a:ext>
            </a:extLst>
          </p:cNvPr>
          <p:cNvCxnSpPr/>
          <p:nvPr/>
        </p:nvCxnSpPr>
        <p:spPr>
          <a:xfrm>
            <a:off x="216000" y="4290646"/>
            <a:ext cx="7099200" cy="0"/>
          </a:xfrm>
          <a:prstGeom prst="line">
            <a:avLst/>
          </a:prstGeom>
          <a:ln w="76200"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0787396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6"/>
          <p:cNvSpPr txBox="1">
            <a:spLocks noGrp="1"/>
          </p:cNvSpPr>
          <p:nvPr>
            <p:ph type="title"/>
          </p:nvPr>
        </p:nvSpPr>
        <p:spPr>
          <a:xfrm>
            <a:off x="1295400" y="100584"/>
            <a:ext cx="9601200" cy="11914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200"/>
              <a:buFont typeface="Calibri"/>
              <a:buNone/>
            </a:pPr>
            <a:r>
              <a:rPr lang="en-US" sz="4400" b="1" dirty="0">
                <a:solidFill>
                  <a:schemeClr val="tx2">
                    <a:lumMod val="50000"/>
                  </a:schemeClr>
                </a:solidFill>
              </a:rPr>
              <a:t>Private Schools</a:t>
            </a:r>
            <a:endParaRPr sz="4400" b="1" dirty="0">
              <a:solidFill>
                <a:schemeClr val="tx2">
                  <a:lumMod val="50000"/>
                </a:schemeClr>
              </a:solidFill>
            </a:endParaRPr>
          </a:p>
        </p:txBody>
      </p:sp>
      <p:sp>
        <p:nvSpPr>
          <p:cNvPr id="151" name="Google Shape;151;p6"/>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Investing for tomorrow, delivering today.</a:t>
            </a:r>
            <a:endParaRPr/>
          </a:p>
        </p:txBody>
      </p:sp>
      <p:sp>
        <p:nvSpPr>
          <p:cNvPr id="152" name="Google Shape;152;p6"/>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t>39</a:t>
            </a:fld>
            <a:endParaRPr/>
          </a:p>
        </p:txBody>
      </p:sp>
      <p:sp>
        <p:nvSpPr>
          <p:cNvPr id="4" name="Text Placeholder 3">
            <a:extLst>
              <a:ext uri="{FF2B5EF4-FFF2-40B4-BE49-F238E27FC236}">
                <a16:creationId xmlns:a16="http://schemas.microsoft.com/office/drawing/2014/main" id="{A3463EB4-F1A6-27CD-40C8-73447FB78B35}"/>
              </a:ext>
            </a:extLst>
          </p:cNvPr>
          <p:cNvSpPr>
            <a:spLocks noGrp="1"/>
          </p:cNvSpPr>
          <p:nvPr>
            <p:ph type="body" idx="1"/>
          </p:nvPr>
        </p:nvSpPr>
        <p:spPr>
          <a:xfrm>
            <a:off x="1295399" y="1534606"/>
            <a:ext cx="10069286" cy="4931508"/>
          </a:xfrm>
        </p:spPr>
        <p:txBody>
          <a:bodyPr>
            <a:normAutofit/>
          </a:bodyPr>
          <a:lstStyle/>
          <a:p>
            <a:r>
              <a:rPr lang="en-US" dirty="0"/>
              <a:t>IDEA B requires that LEAs spend a proportionate amount of its IDEA Part B funds to provide equitable services to private school children, which could include direct and/or indirect services. </a:t>
            </a:r>
          </a:p>
          <a:p>
            <a:r>
              <a:rPr lang="en-US" dirty="0"/>
              <a:t>LEAs are required to engage in Private School Consultation. </a:t>
            </a:r>
          </a:p>
          <a:p>
            <a:pPr marL="742950" lvl="5"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On the design and development of special education and related services for students with IEPs, on the five items below, specifically described at 20 U.S.C. 1412(a)(10)(A)(iii) [ 34 CFR § 300.134]: </a:t>
            </a:r>
          </a:p>
          <a:p>
            <a:pPr marL="1257300" lvl="4">
              <a:buAutoNum type="alphaLcParenBoth"/>
            </a:pPr>
            <a:r>
              <a:rPr lang="en-US" dirty="0"/>
              <a:t>Child find; </a:t>
            </a:r>
          </a:p>
          <a:p>
            <a:pPr marL="1257300" lvl="4">
              <a:buAutoNum type="alphaLcParenBoth"/>
            </a:pPr>
            <a:r>
              <a:rPr lang="en-US" dirty="0"/>
              <a:t>Proportionate share of funds; </a:t>
            </a:r>
          </a:p>
          <a:p>
            <a:pPr marL="1257300" lvl="4">
              <a:buAutoNum type="alphaLcParenBoth"/>
            </a:pPr>
            <a:r>
              <a:rPr lang="en-US" dirty="0"/>
              <a:t>Consultation Process; </a:t>
            </a:r>
          </a:p>
          <a:p>
            <a:pPr marL="1257300" lvl="4">
              <a:buAutoNum type="alphaLcParenBoth"/>
            </a:pPr>
            <a:r>
              <a:rPr lang="en-US" dirty="0"/>
              <a:t>Provision of special education and related services; and </a:t>
            </a:r>
          </a:p>
          <a:p>
            <a:pPr marL="1257300" lvl="4">
              <a:buAutoNum type="alphaLcParenBoth"/>
            </a:pPr>
            <a:r>
              <a:rPr lang="en-US" dirty="0"/>
              <a:t>Written explanation by LEA regarding services. </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Close-up of a calculator keypad">
            <a:extLst>
              <a:ext uri="{FF2B5EF4-FFF2-40B4-BE49-F238E27FC236}">
                <a16:creationId xmlns:a16="http://schemas.microsoft.com/office/drawing/2014/main" id="{2E7ADBC3-DECA-9F4C-9289-9E43C727592F}"/>
              </a:ext>
            </a:extLst>
          </p:cNvPr>
          <p:cNvPicPr>
            <a:picLocks noGrp="1" noChangeAspect="1"/>
          </p:cNvPicPr>
          <p:nvPr>
            <p:ph type="pic" sz="quarter" idx="4294967295"/>
          </p:nvPr>
        </p:nvPicPr>
        <p:blipFill>
          <a:blip r:embed="rId2"/>
          <a:srcRect/>
          <a:stretch/>
        </p:blipFill>
        <p:spPr>
          <a:xfrm>
            <a:off x="345232" y="361125"/>
            <a:ext cx="11327363" cy="6200449"/>
          </a:xfrm>
        </p:spPr>
      </p:pic>
      <p:sp>
        <p:nvSpPr>
          <p:cNvPr id="3" name="Title 2">
            <a:extLst>
              <a:ext uri="{FF2B5EF4-FFF2-40B4-BE49-F238E27FC236}">
                <a16:creationId xmlns:a16="http://schemas.microsoft.com/office/drawing/2014/main" id="{200B3D2B-613A-41BE-987D-E6A1324B456D}"/>
              </a:ext>
            </a:extLst>
          </p:cNvPr>
          <p:cNvSpPr>
            <a:spLocks noGrp="1"/>
          </p:cNvSpPr>
          <p:nvPr>
            <p:ph type="ctrTitle" idx="4294967295"/>
          </p:nvPr>
        </p:nvSpPr>
        <p:spPr>
          <a:xfrm>
            <a:off x="345232" y="-357058"/>
            <a:ext cx="4749281" cy="1943100"/>
          </a:xfrm>
          <a:noFill/>
          <a:ln>
            <a:noFill/>
          </a:ln>
        </p:spPr>
        <p:style>
          <a:lnRef idx="2">
            <a:schemeClr val="accent4"/>
          </a:lnRef>
          <a:fillRef idx="1">
            <a:schemeClr val="lt1"/>
          </a:fillRef>
          <a:effectRef idx="0">
            <a:schemeClr val="accent4"/>
          </a:effectRef>
          <a:fontRef idx="minor">
            <a:schemeClr val="dk1"/>
          </a:fontRef>
        </p:style>
        <p:txBody>
          <a:bodyPr>
            <a:normAutofit/>
          </a:bodyPr>
          <a:lstStyle/>
          <a:p>
            <a:r>
              <a:rPr lang="en-US" sz="4800" b="1" dirty="0">
                <a:solidFill>
                  <a:schemeClr val="tx2">
                    <a:lumMod val="50000"/>
                  </a:schemeClr>
                </a:solidFill>
              </a:rPr>
              <a:t>Excess Cost Base</a:t>
            </a:r>
            <a:endParaRPr lang="en-US" sz="4800" b="1" dirty="0"/>
          </a:p>
        </p:txBody>
      </p:sp>
    </p:spTree>
    <p:extLst>
      <p:ext uri="{BB962C8B-B14F-4D97-AF65-F5344CB8AC3E}">
        <p14:creationId xmlns:p14="http://schemas.microsoft.com/office/powerpoint/2010/main" val="409167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4373B-DDD3-EE99-AC52-BDDED3FB1B51}"/>
              </a:ext>
            </a:extLst>
          </p:cNvPr>
          <p:cNvSpPr>
            <a:spLocks noGrp="1"/>
          </p:cNvSpPr>
          <p:nvPr>
            <p:ph type="title"/>
          </p:nvPr>
        </p:nvSpPr>
        <p:spPr/>
        <p:txBody>
          <a:bodyPr/>
          <a:lstStyle/>
          <a:p>
            <a:r>
              <a:rPr lang="en-US" sz="4000" b="1" dirty="0">
                <a:solidFill>
                  <a:schemeClr val="tx2">
                    <a:lumMod val="50000"/>
                  </a:schemeClr>
                </a:solidFill>
              </a:rPr>
              <a:t>Private Schools</a:t>
            </a:r>
            <a:endParaRPr lang="en-US" dirty="0"/>
          </a:p>
        </p:txBody>
      </p:sp>
      <p:sp>
        <p:nvSpPr>
          <p:cNvPr id="3" name="Text Placeholder 2">
            <a:extLst>
              <a:ext uri="{FF2B5EF4-FFF2-40B4-BE49-F238E27FC236}">
                <a16:creationId xmlns:a16="http://schemas.microsoft.com/office/drawing/2014/main" id="{49823577-5807-775C-F1A4-79EA55DE3A6C}"/>
              </a:ext>
            </a:extLst>
          </p:cNvPr>
          <p:cNvSpPr>
            <a:spLocks noGrp="1"/>
          </p:cNvSpPr>
          <p:nvPr>
            <p:ph type="body" idx="1"/>
          </p:nvPr>
        </p:nvSpPr>
        <p:spPr/>
        <p:txBody>
          <a:bodyPr/>
          <a:lstStyle/>
          <a:p>
            <a:r>
              <a:rPr lang="en-US" dirty="0"/>
              <a:t>Wet signatures are preferred on the Consultation Form</a:t>
            </a:r>
          </a:p>
          <a:p>
            <a:pPr lvl="1"/>
            <a:r>
              <a:rPr lang="en-US" dirty="0"/>
              <a:t>DocuSign is permissible if wet signatures cannot be attained.</a:t>
            </a:r>
          </a:p>
          <a:p>
            <a:r>
              <a:rPr lang="en-US" dirty="0"/>
              <a:t>If Private Schools do not want to participate in the consultation, LEAs are still required to set-aside funds for the LEA. </a:t>
            </a:r>
          </a:p>
          <a:p>
            <a:r>
              <a:rPr lang="en-US" dirty="0"/>
              <a:t>Federal Guidance Document on serving Private School Students: </a:t>
            </a:r>
            <a:r>
              <a:rPr lang="en-US" dirty="0">
                <a:hlinkClick r:id="rId2"/>
              </a:rPr>
              <a:t>https://sites.ed.gov/idea/files/QA_on_Private_Schools_02-28-2022.pdf</a:t>
            </a:r>
            <a:endParaRPr lang="en-US" dirty="0"/>
          </a:p>
          <a:p>
            <a:pPr marL="114300" indent="0">
              <a:buNone/>
            </a:pPr>
            <a:endParaRPr lang="en-US" dirty="0"/>
          </a:p>
        </p:txBody>
      </p:sp>
      <p:sp>
        <p:nvSpPr>
          <p:cNvPr id="4" name="Slide Number Placeholder 3">
            <a:extLst>
              <a:ext uri="{FF2B5EF4-FFF2-40B4-BE49-F238E27FC236}">
                <a16:creationId xmlns:a16="http://schemas.microsoft.com/office/drawing/2014/main" id="{3EDEF6E6-9508-DEBE-1FC8-AF876F9E563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40</a:t>
            </a:fld>
            <a:endParaRPr lang="en-US"/>
          </a:p>
        </p:txBody>
      </p:sp>
    </p:spTree>
    <p:extLst>
      <p:ext uri="{BB962C8B-B14F-4D97-AF65-F5344CB8AC3E}">
        <p14:creationId xmlns:p14="http://schemas.microsoft.com/office/powerpoint/2010/main" val="262643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2C169D4-8548-A501-8C73-E36A16148C4F}"/>
              </a:ext>
            </a:extLst>
          </p:cNvPr>
          <p:cNvSpPr>
            <a:spLocks noGrp="1"/>
          </p:cNvSpPr>
          <p:nvPr>
            <p:ph type="title"/>
          </p:nvPr>
        </p:nvSpPr>
        <p:spPr>
          <a:xfrm>
            <a:off x="1022727" y="243745"/>
            <a:ext cx="9601200" cy="1036850"/>
          </a:xfrm>
        </p:spPr>
        <p:txBody>
          <a:bodyPr>
            <a:normAutofit fontScale="90000"/>
          </a:bodyPr>
          <a:lstStyle/>
          <a:p>
            <a:r>
              <a:rPr lang="en-US" sz="4800" b="1" dirty="0"/>
              <a:t>Coordinated Early Intervening Services</a:t>
            </a:r>
          </a:p>
        </p:txBody>
      </p:sp>
      <p:sp>
        <p:nvSpPr>
          <p:cNvPr id="9" name="Content Placeholder 8">
            <a:extLst>
              <a:ext uri="{FF2B5EF4-FFF2-40B4-BE49-F238E27FC236}">
                <a16:creationId xmlns:a16="http://schemas.microsoft.com/office/drawing/2014/main" id="{AF1FE6D5-ECB1-FC5A-DB49-955CB02F09CE}"/>
              </a:ext>
            </a:extLst>
          </p:cNvPr>
          <p:cNvSpPr>
            <a:spLocks noGrp="1"/>
          </p:cNvSpPr>
          <p:nvPr>
            <p:ph idx="1"/>
          </p:nvPr>
        </p:nvSpPr>
        <p:spPr>
          <a:xfrm>
            <a:off x="464672" y="1398847"/>
            <a:ext cx="11328000" cy="2302102"/>
          </a:xfrm>
        </p:spPr>
        <p:txBody>
          <a:bodyPr/>
          <a:lstStyle/>
          <a:p>
            <a:r>
              <a:rPr lang="en-US" dirty="0"/>
              <a:t>Section separate to account for students with and without disabilities being served through the Coordinated Early Intervening Services. (CEIS)</a:t>
            </a:r>
          </a:p>
        </p:txBody>
      </p:sp>
      <p:sp>
        <p:nvSpPr>
          <p:cNvPr id="6" name="Footer Placeholder 5">
            <a:extLst>
              <a:ext uri="{FF2B5EF4-FFF2-40B4-BE49-F238E27FC236}">
                <a16:creationId xmlns:a16="http://schemas.microsoft.com/office/drawing/2014/main" id="{CF550956-5E03-C018-6245-076148989383}"/>
              </a:ext>
            </a:extLst>
          </p:cNvPr>
          <p:cNvSpPr>
            <a:spLocks noGrp="1"/>
          </p:cNvSpPr>
          <p:nvPr>
            <p:ph type="ftr" sz="quarter" idx="12"/>
          </p:nvPr>
        </p:nvSpPr>
        <p:spPr/>
        <p:txBody>
          <a:bodyPr/>
          <a:lstStyle/>
          <a:p>
            <a:r>
              <a:rPr lang="en-US" noProof="0"/>
              <a:t>Add a footer</a:t>
            </a:r>
            <a:endParaRPr lang="en-US" noProof="0" dirty="0"/>
          </a:p>
        </p:txBody>
      </p:sp>
      <p:sp>
        <p:nvSpPr>
          <p:cNvPr id="7" name="Slide Number Placeholder 6">
            <a:extLst>
              <a:ext uri="{FF2B5EF4-FFF2-40B4-BE49-F238E27FC236}">
                <a16:creationId xmlns:a16="http://schemas.microsoft.com/office/drawing/2014/main" id="{1DB0C352-17B1-0209-CA60-CF6C619FC6E6}"/>
              </a:ext>
            </a:extLst>
          </p:cNvPr>
          <p:cNvSpPr>
            <a:spLocks noGrp="1"/>
          </p:cNvSpPr>
          <p:nvPr>
            <p:ph type="sldNum" sz="quarter" idx="33"/>
          </p:nvPr>
        </p:nvSpPr>
        <p:spPr>
          <a:xfrm>
            <a:off x="10287000" y="6371351"/>
            <a:ext cx="1905000" cy="432000"/>
          </a:xfrm>
        </p:spPr>
        <p:txBody>
          <a:bodyPr/>
          <a:lstStyle/>
          <a:p>
            <a:fld id="{19B51A1E-902D-48AF-9020-955120F399B6}" type="slidenum">
              <a:rPr lang="en-US" noProof="0" smtClean="0"/>
              <a:pPr/>
              <a:t>41</a:t>
            </a:fld>
            <a:endParaRPr lang="en-US" noProof="0" dirty="0"/>
          </a:p>
        </p:txBody>
      </p:sp>
      <p:pic>
        <p:nvPicPr>
          <p:cNvPr id="11" name="Picture 10">
            <a:extLst>
              <a:ext uri="{FF2B5EF4-FFF2-40B4-BE49-F238E27FC236}">
                <a16:creationId xmlns:a16="http://schemas.microsoft.com/office/drawing/2014/main" id="{6FB8FCA2-E8CF-9E24-BCA8-D33115FCCF25}"/>
              </a:ext>
            </a:extLst>
          </p:cNvPr>
          <p:cNvPicPr>
            <a:picLocks noChangeAspect="1"/>
          </p:cNvPicPr>
          <p:nvPr/>
        </p:nvPicPr>
        <p:blipFill>
          <a:blip r:embed="rId2"/>
          <a:stretch>
            <a:fillRect/>
          </a:stretch>
        </p:blipFill>
        <p:spPr>
          <a:xfrm>
            <a:off x="2148574" y="2306169"/>
            <a:ext cx="7906853" cy="1276528"/>
          </a:xfrm>
          <a:prstGeom prst="rect">
            <a:avLst/>
          </a:prstGeom>
          <a:ln w="3175">
            <a:solidFill>
              <a:schemeClr val="tx1"/>
            </a:solidFill>
          </a:ln>
        </p:spPr>
      </p:pic>
      <p:sp>
        <p:nvSpPr>
          <p:cNvPr id="17" name="Text Placeholder 3">
            <a:extLst>
              <a:ext uri="{FF2B5EF4-FFF2-40B4-BE49-F238E27FC236}">
                <a16:creationId xmlns:a16="http://schemas.microsoft.com/office/drawing/2014/main" id="{95E73AA1-7872-94B1-C1FF-993F965817EA}"/>
              </a:ext>
            </a:extLst>
          </p:cNvPr>
          <p:cNvSpPr txBox="1">
            <a:spLocks/>
          </p:cNvSpPr>
          <p:nvPr/>
        </p:nvSpPr>
        <p:spPr>
          <a:xfrm>
            <a:off x="432000" y="3564083"/>
            <a:ext cx="5472000" cy="360000"/>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accent1">
                    <a:lumMod val="75000"/>
                  </a:schemeClr>
                </a:solidFill>
                <a:latin typeface="+mj-lt"/>
              </a:rPr>
              <a:t>Comprehensive (Mandatory) CEIS</a:t>
            </a:r>
          </a:p>
        </p:txBody>
      </p:sp>
      <p:sp>
        <p:nvSpPr>
          <p:cNvPr id="18" name="Content Placeholder 4">
            <a:extLst>
              <a:ext uri="{FF2B5EF4-FFF2-40B4-BE49-F238E27FC236}">
                <a16:creationId xmlns:a16="http://schemas.microsoft.com/office/drawing/2014/main" id="{1F8ADFB0-75A0-7536-A5DC-B00B7E1E725C}"/>
              </a:ext>
            </a:extLst>
          </p:cNvPr>
          <p:cNvSpPr txBox="1">
            <a:spLocks/>
          </p:cNvSpPr>
          <p:nvPr/>
        </p:nvSpPr>
        <p:spPr>
          <a:xfrm>
            <a:off x="6288000" y="4050020"/>
            <a:ext cx="5472000" cy="2194694"/>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Voluntary CEIS may be provided to children </a:t>
            </a:r>
            <a:r>
              <a:rPr lang="en-US" b="1" i="1" u="sng" dirty="0"/>
              <a:t>without </a:t>
            </a:r>
            <a:r>
              <a:rPr lang="en-US" dirty="0"/>
              <a:t>a disability in grades K–12, with a particular emphasis on students in kindergarten through grade three.</a:t>
            </a:r>
          </a:p>
        </p:txBody>
      </p:sp>
      <p:cxnSp>
        <p:nvCxnSpPr>
          <p:cNvPr id="19" name="Straight Connector 18">
            <a:extLst>
              <a:ext uri="{FF2B5EF4-FFF2-40B4-BE49-F238E27FC236}">
                <a16:creationId xmlns:a16="http://schemas.microsoft.com/office/drawing/2014/main" id="{1B4D0109-D958-90D5-676A-6C11550D92A7}"/>
              </a:ext>
              <a:ext uri="{C183D7F6-B498-43B3-948B-1728B52AA6E4}">
                <adec:decorative xmlns:adec="http://schemas.microsoft.com/office/drawing/2017/decorative" val="1"/>
              </a:ext>
            </a:extLst>
          </p:cNvPr>
          <p:cNvCxnSpPr>
            <a:cxnSpLocks/>
          </p:cNvCxnSpPr>
          <p:nvPr/>
        </p:nvCxnSpPr>
        <p:spPr>
          <a:xfrm>
            <a:off x="6096000" y="4415067"/>
            <a:ext cx="0" cy="148044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5">
            <a:extLst>
              <a:ext uri="{FF2B5EF4-FFF2-40B4-BE49-F238E27FC236}">
                <a16:creationId xmlns:a16="http://schemas.microsoft.com/office/drawing/2014/main" id="{93899C33-7DD3-B975-AC8B-C8E1B66C1B7D}"/>
              </a:ext>
            </a:extLst>
          </p:cNvPr>
          <p:cNvSpPr txBox="1">
            <a:spLocks/>
          </p:cNvSpPr>
          <p:nvPr/>
        </p:nvSpPr>
        <p:spPr>
          <a:xfrm>
            <a:off x="6300000" y="3564608"/>
            <a:ext cx="5472000" cy="358775"/>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accent3">
                    <a:lumMod val="50000"/>
                  </a:schemeClr>
                </a:solidFill>
              </a:rPr>
              <a:t>Voluntary CEIS</a:t>
            </a:r>
          </a:p>
        </p:txBody>
      </p:sp>
      <p:sp>
        <p:nvSpPr>
          <p:cNvPr id="23" name="Content Placeholder 4">
            <a:extLst>
              <a:ext uri="{FF2B5EF4-FFF2-40B4-BE49-F238E27FC236}">
                <a16:creationId xmlns:a16="http://schemas.microsoft.com/office/drawing/2014/main" id="{FAFE1AF8-7382-3EDC-B31F-B7084D9C018B}"/>
              </a:ext>
            </a:extLst>
          </p:cNvPr>
          <p:cNvSpPr txBox="1">
            <a:spLocks/>
          </p:cNvSpPr>
          <p:nvPr/>
        </p:nvSpPr>
        <p:spPr>
          <a:xfrm>
            <a:off x="351327" y="3972973"/>
            <a:ext cx="5472000" cy="2194694"/>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Comprehensive CEIS may be provided to children </a:t>
            </a:r>
            <a:r>
              <a:rPr lang="en-US" b="1" i="1" u="sng" dirty="0"/>
              <a:t>with or without </a:t>
            </a:r>
            <a:r>
              <a:rPr lang="en-US" dirty="0"/>
              <a:t>disabilities age 3 through grade 12, particularly, but not exclusively, children in those groups who were significantly overidentified (see 34 CFR §300.646(d)(2)). </a:t>
            </a:r>
          </a:p>
          <a:p>
            <a:r>
              <a:rPr lang="en-US" dirty="0"/>
              <a:t>Comprehensive CEIS activities cannot be limited to only children with disabilities.</a:t>
            </a:r>
          </a:p>
        </p:txBody>
      </p:sp>
      <p:cxnSp>
        <p:nvCxnSpPr>
          <p:cNvPr id="25" name="Straight Connector 24">
            <a:extLst>
              <a:ext uri="{FF2B5EF4-FFF2-40B4-BE49-F238E27FC236}">
                <a16:creationId xmlns:a16="http://schemas.microsoft.com/office/drawing/2014/main" id="{811F3344-F630-53F1-E77B-A00942B4A49D}"/>
              </a:ext>
            </a:extLst>
          </p:cNvPr>
          <p:cNvCxnSpPr/>
          <p:nvPr/>
        </p:nvCxnSpPr>
        <p:spPr>
          <a:xfrm>
            <a:off x="733337" y="3923383"/>
            <a:ext cx="313208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AA7118C-6404-81EA-B4E4-C022334AA2D2}"/>
              </a:ext>
            </a:extLst>
          </p:cNvPr>
          <p:cNvCxnSpPr/>
          <p:nvPr/>
        </p:nvCxnSpPr>
        <p:spPr>
          <a:xfrm>
            <a:off x="6611128" y="3960748"/>
            <a:ext cx="3132082"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29" name="TextBox 28">
            <a:extLst>
              <a:ext uri="{FF2B5EF4-FFF2-40B4-BE49-F238E27FC236}">
                <a16:creationId xmlns:a16="http://schemas.microsoft.com/office/drawing/2014/main" id="{4ED9DCCB-ABEF-C49F-5022-C04AA0503783}"/>
              </a:ext>
            </a:extLst>
          </p:cNvPr>
          <p:cNvSpPr txBox="1"/>
          <p:nvPr/>
        </p:nvSpPr>
        <p:spPr>
          <a:xfrm>
            <a:off x="6128672" y="5418720"/>
            <a:ext cx="6099462" cy="646331"/>
          </a:xfrm>
          <a:prstGeom prst="rect">
            <a:avLst/>
          </a:prstGeom>
          <a:noFill/>
        </p:spPr>
        <p:txBody>
          <a:bodyPr wrap="square">
            <a:spAutoFit/>
          </a:bodyPr>
          <a:lstStyle/>
          <a:p>
            <a:r>
              <a:rPr lang="en-US" dirty="0">
                <a:hlinkClick r:id="rId3"/>
              </a:rPr>
              <a:t>Quick Reference Guide on Coordinated Early Intervening Services (wested.org)</a:t>
            </a:r>
            <a:endParaRPr lang="en-US" dirty="0"/>
          </a:p>
        </p:txBody>
      </p:sp>
    </p:spTree>
    <p:extLst>
      <p:ext uri="{BB962C8B-B14F-4D97-AF65-F5344CB8AC3E}">
        <p14:creationId xmlns:p14="http://schemas.microsoft.com/office/powerpoint/2010/main" val="11738174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CEE48-DDA0-5720-E5EC-7359AA88FF06}"/>
              </a:ext>
            </a:extLst>
          </p:cNvPr>
          <p:cNvSpPr>
            <a:spLocks noGrp="1"/>
          </p:cNvSpPr>
          <p:nvPr>
            <p:ph type="title"/>
          </p:nvPr>
        </p:nvSpPr>
        <p:spPr/>
        <p:txBody>
          <a:bodyPr/>
          <a:lstStyle/>
          <a:p>
            <a:r>
              <a:rPr lang="en-US" b="1" dirty="0"/>
              <a:t>Basic Factors of Allowability - 200.403*</a:t>
            </a:r>
          </a:p>
        </p:txBody>
      </p:sp>
      <p:sp>
        <p:nvSpPr>
          <p:cNvPr id="3" name="Content Placeholder 2">
            <a:extLst>
              <a:ext uri="{FF2B5EF4-FFF2-40B4-BE49-F238E27FC236}">
                <a16:creationId xmlns:a16="http://schemas.microsoft.com/office/drawing/2014/main" id="{B788207F-3E40-37F7-B009-C00B4EC0F2F8}"/>
              </a:ext>
            </a:extLst>
          </p:cNvPr>
          <p:cNvSpPr>
            <a:spLocks noGrp="1"/>
          </p:cNvSpPr>
          <p:nvPr>
            <p:ph idx="1"/>
          </p:nvPr>
        </p:nvSpPr>
        <p:spPr>
          <a:xfrm>
            <a:off x="432000" y="1617784"/>
            <a:ext cx="11328000" cy="4573465"/>
          </a:xfrm>
        </p:spPr>
        <p:txBody>
          <a:bodyPr/>
          <a:lstStyle/>
          <a:p>
            <a:r>
              <a:rPr lang="en-US" dirty="0"/>
              <a:t>To be allowable a cost must: </a:t>
            </a:r>
          </a:p>
          <a:p>
            <a:pPr lvl="1"/>
            <a:r>
              <a:rPr lang="en-US" dirty="0"/>
              <a:t>An excess cost of providing special education and related services</a:t>
            </a:r>
          </a:p>
          <a:p>
            <a:pPr lvl="1"/>
            <a:r>
              <a:rPr lang="en-US" dirty="0"/>
              <a:t>Be necessary, reasonable, and allocable </a:t>
            </a:r>
          </a:p>
          <a:p>
            <a:pPr lvl="1"/>
            <a:r>
              <a:rPr lang="en-US" dirty="0"/>
              <a:t>Comply with the cost principles and Federal award </a:t>
            </a:r>
          </a:p>
          <a:p>
            <a:pPr lvl="1"/>
            <a:r>
              <a:rPr lang="en-US" dirty="0"/>
              <a:t>Be consistent with policies and procedures applying uniformly to Federal and non-Federal activities and costs </a:t>
            </a:r>
          </a:p>
          <a:p>
            <a:pPr lvl="1"/>
            <a:r>
              <a:rPr lang="en-US" dirty="0"/>
              <a:t>Be consistently treated as either direct or indirect costs </a:t>
            </a:r>
          </a:p>
          <a:p>
            <a:pPr lvl="1"/>
            <a:r>
              <a:rPr lang="en-US" dirty="0"/>
              <a:t>Be determined in accordance with GAAP (Generally Accepted Accounting Principles) </a:t>
            </a:r>
          </a:p>
          <a:p>
            <a:pPr lvl="1"/>
            <a:r>
              <a:rPr lang="en-US" dirty="0"/>
              <a:t>Be adequately documented</a:t>
            </a:r>
          </a:p>
        </p:txBody>
      </p:sp>
      <p:sp>
        <p:nvSpPr>
          <p:cNvPr id="4" name="Slide Number Placeholder 3">
            <a:extLst>
              <a:ext uri="{FF2B5EF4-FFF2-40B4-BE49-F238E27FC236}">
                <a16:creationId xmlns:a16="http://schemas.microsoft.com/office/drawing/2014/main" id="{7C4CA889-E241-0C8F-C3D4-4C9410E78CB9}"/>
              </a:ext>
            </a:extLst>
          </p:cNvPr>
          <p:cNvSpPr>
            <a:spLocks noGrp="1"/>
          </p:cNvSpPr>
          <p:nvPr>
            <p:ph type="sldNum" sz="quarter" idx="33"/>
          </p:nvPr>
        </p:nvSpPr>
        <p:spPr/>
        <p:txBody>
          <a:bodyPr/>
          <a:lstStyle/>
          <a:p>
            <a:fld id="{19B51A1E-902D-48AF-9020-955120F399B6}" type="slidenum">
              <a:rPr lang="en-US" noProof="0" smtClean="0"/>
              <a:pPr/>
              <a:t>42</a:t>
            </a:fld>
            <a:endParaRPr lang="en-US" noProof="0" dirty="0"/>
          </a:p>
        </p:txBody>
      </p:sp>
    </p:spTree>
    <p:extLst>
      <p:ext uri="{BB962C8B-B14F-4D97-AF65-F5344CB8AC3E}">
        <p14:creationId xmlns:p14="http://schemas.microsoft.com/office/powerpoint/2010/main" val="35330839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27E62-0CDD-6F9A-6CF2-8FF8D1B090FF}"/>
              </a:ext>
            </a:extLst>
          </p:cNvPr>
          <p:cNvSpPr>
            <a:spLocks noGrp="1"/>
          </p:cNvSpPr>
          <p:nvPr>
            <p:ph type="title"/>
          </p:nvPr>
        </p:nvSpPr>
        <p:spPr/>
        <p:txBody>
          <a:bodyPr/>
          <a:lstStyle/>
          <a:p>
            <a:r>
              <a:rPr lang="en-US" b="1" dirty="0"/>
              <a:t>Excess Cost*</a:t>
            </a:r>
          </a:p>
        </p:txBody>
      </p:sp>
      <p:sp>
        <p:nvSpPr>
          <p:cNvPr id="3" name="Content Placeholder 2">
            <a:extLst>
              <a:ext uri="{FF2B5EF4-FFF2-40B4-BE49-F238E27FC236}">
                <a16:creationId xmlns:a16="http://schemas.microsoft.com/office/drawing/2014/main" id="{786F2646-7BEC-E03F-EDD3-D5E109A3B6C4}"/>
              </a:ext>
            </a:extLst>
          </p:cNvPr>
          <p:cNvSpPr>
            <a:spLocks noGrp="1"/>
          </p:cNvSpPr>
          <p:nvPr>
            <p:ph idx="1"/>
          </p:nvPr>
        </p:nvSpPr>
        <p:spPr>
          <a:xfrm>
            <a:off x="564860" y="1674750"/>
            <a:ext cx="11328000" cy="5183250"/>
          </a:xfrm>
        </p:spPr>
        <p:txBody>
          <a:bodyPr/>
          <a:lstStyle/>
          <a:p>
            <a:r>
              <a:rPr lang="en-US" dirty="0"/>
              <a:t>Before charging a cost to the IDEA B grant, must ask the following questions:</a:t>
            </a:r>
          </a:p>
          <a:p>
            <a:endParaRPr lang="en-US" dirty="0"/>
          </a:p>
        </p:txBody>
      </p:sp>
      <p:sp>
        <p:nvSpPr>
          <p:cNvPr id="4" name="Slide Number Placeholder 3">
            <a:extLst>
              <a:ext uri="{FF2B5EF4-FFF2-40B4-BE49-F238E27FC236}">
                <a16:creationId xmlns:a16="http://schemas.microsoft.com/office/drawing/2014/main" id="{573299D9-EB6F-4909-9F8F-69E2A5E99555}"/>
              </a:ext>
            </a:extLst>
          </p:cNvPr>
          <p:cNvSpPr>
            <a:spLocks noGrp="1"/>
          </p:cNvSpPr>
          <p:nvPr>
            <p:ph type="sldNum" sz="quarter" idx="33"/>
          </p:nvPr>
        </p:nvSpPr>
        <p:spPr/>
        <p:txBody>
          <a:bodyPr/>
          <a:lstStyle/>
          <a:p>
            <a:fld id="{19B51A1E-902D-48AF-9020-955120F399B6}" type="slidenum">
              <a:rPr lang="en-US" noProof="0" smtClean="0"/>
              <a:pPr/>
              <a:t>43</a:t>
            </a:fld>
            <a:endParaRPr lang="en-US" noProof="0" dirty="0"/>
          </a:p>
        </p:txBody>
      </p:sp>
      <p:pic>
        <p:nvPicPr>
          <p:cNvPr id="6" name="Picture 5">
            <a:extLst>
              <a:ext uri="{FF2B5EF4-FFF2-40B4-BE49-F238E27FC236}">
                <a16:creationId xmlns:a16="http://schemas.microsoft.com/office/drawing/2014/main" id="{68DC8E5B-0447-6FB8-D322-197179752113}"/>
              </a:ext>
            </a:extLst>
          </p:cNvPr>
          <p:cNvPicPr>
            <a:picLocks noChangeAspect="1"/>
          </p:cNvPicPr>
          <p:nvPr/>
        </p:nvPicPr>
        <p:blipFill>
          <a:blip r:embed="rId2"/>
          <a:stretch>
            <a:fillRect/>
          </a:stretch>
        </p:blipFill>
        <p:spPr>
          <a:xfrm>
            <a:off x="1045930" y="2692678"/>
            <a:ext cx="9725624" cy="4022194"/>
          </a:xfrm>
          <a:prstGeom prst="rect">
            <a:avLst/>
          </a:prstGeom>
        </p:spPr>
      </p:pic>
    </p:spTree>
    <p:extLst>
      <p:ext uri="{BB962C8B-B14F-4D97-AF65-F5344CB8AC3E}">
        <p14:creationId xmlns:p14="http://schemas.microsoft.com/office/powerpoint/2010/main" val="829734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1A581-9969-7B8E-7BB4-FE1D9CF4A110}"/>
              </a:ext>
            </a:extLst>
          </p:cNvPr>
          <p:cNvSpPr>
            <a:spLocks noGrp="1"/>
          </p:cNvSpPr>
          <p:nvPr>
            <p:ph type="title"/>
          </p:nvPr>
        </p:nvSpPr>
        <p:spPr/>
        <p:txBody>
          <a:bodyPr/>
          <a:lstStyle/>
          <a:p>
            <a:r>
              <a:rPr lang="en-US" b="1" dirty="0"/>
              <a:t>Necessary - 200.404*</a:t>
            </a:r>
          </a:p>
        </p:txBody>
      </p:sp>
      <p:sp>
        <p:nvSpPr>
          <p:cNvPr id="3" name="Content Placeholder 2">
            <a:extLst>
              <a:ext uri="{FF2B5EF4-FFF2-40B4-BE49-F238E27FC236}">
                <a16:creationId xmlns:a16="http://schemas.microsoft.com/office/drawing/2014/main" id="{2337B76A-EF12-CBE8-D15D-A10EC945EE6E}"/>
              </a:ext>
            </a:extLst>
          </p:cNvPr>
          <p:cNvSpPr>
            <a:spLocks noGrp="1"/>
          </p:cNvSpPr>
          <p:nvPr>
            <p:ph idx="1"/>
          </p:nvPr>
        </p:nvSpPr>
        <p:spPr>
          <a:xfrm>
            <a:off x="432000" y="1499379"/>
            <a:ext cx="11328000" cy="5183250"/>
          </a:xfrm>
        </p:spPr>
        <p:txBody>
          <a:bodyPr/>
          <a:lstStyle/>
          <a:p>
            <a:r>
              <a:rPr lang="en-US" dirty="0"/>
              <a:t>A cost is “generally recognized as ordinary and necessary for the recipient’s or subrecipient’s operation or the proper and efficient performance of the Federal award.”</a:t>
            </a:r>
          </a:p>
          <a:p>
            <a:pPr marL="76200" indent="0">
              <a:buNone/>
            </a:pPr>
            <a:r>
              <a:rPr lang="en-US" dirty="0"/>
              <a:t>       Ask:</a:t>
            </a:r>
          </a:p>
          <a:p>
            <a:pPr marL="76200" indent="0">
              <a:buNone/>
            </a:pPr>
            <a:endParaRPr lang="en-US" dirty="0"/>
          </a:p>
        </p:txBody>
      </p:sp>
      <p:sp>
        <p:nvSpPr>
          <p:cNvPr id="4" name="Slide Number Placeholder 3">
            <a:extLst>
              <a:ext uri="{FF2B5EF4-FFF2-40B4-BE49-F238E27FC236}">
                <a16:creationId xmlns:a16="http://schemas.microsoft.com/office/drawing/2014/main" id="{33D19BCD-5007-91AD-9F2B-437CFD42C34A}"/>
              </a:ext>
            </a:extLst>
          </p:cNvPr>
          <p:cNvSpPr>
            <a:spLocks noGrp="1"/>
          </p:cNvSpPr>
          <p:nvPr>
            <p:ph type="sldNum" sz="quarter" idx="33"/>
          </p:nvPr>
        </p:nvSpPr>
        <p:spPr/>
        <p:txBody>
          <a:bodyPr/>
          <a:lstStyle/>
          <a:p>
            <a:fld id="{19B51A1E-902D-48AF-9020-955120F399B6}" type="slidenum">
              <a:rPr lang="en-US" noProof="0" smtClean="0"/>
              <a:pPr/>
              <a:t>44</a:t>
            </a:fld>
            <a:endParaRPr lang="en-US" noProof="0" dirty="0"/>
          </a:p>
        </p:txBody>
      </p:sp>
      <p:pic>
        <p:nvPicPr>
          <p:cNvPr id="6" name="Picture 5">
            <a:extLst>
              <a:ext uri="{FF2B5EF4-FFF2-40B4-BE49-F238E27FC236}">
                <a16:creationId xmlns:a16="http://schemas.microsoft.com/office/drawing/2014/main" id="{492FEA8F-CFD3-FF09-8F9E-844DD23C87B6}"/>
              </a:ext>
            </a:extLst>
          </p:cNvPr>
          <p:cNvPicPr>
            <a:picLocks noChangeAspect="1"/>
          </p:cNvPicPr>
          <p:nvPr/>
        </p:nvPicPr>
        <p:blipFill>
          <a:blip r:embed="rId2">
            <a:duotone>
              <a:schemeClr val="accent5">
                <a:shade val="45000"/>
                <a:satMod val="135000"/>
              </a:schemeClr>
              <a:prstClr val="white"/>
            </a:duotone>
          </a:blip>
          <a:stretch>
            <a:fillRect/>
          </a:stretch>
        </p:blipFill>
        <p:spPr>
          <a:xfrm>
            <a:off x="790394" y="3429000"/>
            <a:ext cx="10874682" cy="2209992"/>
          </a:xfrm>
          <a:prstGeom prst="rect">
            <a:avLst/>
          </a:prstGeom>
        </p:spPr>
      </p:pic>
    </p:spTree>
    <p:extLst>
      <p:ext uri="{BB962C8B-B14F-4D97-AF65-F5344CB8AC3E}">
        <p14:creationId xmlns:p14="http://schemas.microsoft.com/office/powerpoint/2010/main" val="2655766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1A8EA-D5A4-9BD0-1535-C72B7E7D4D81}"/>
              </a:ext>
            </a:extLst>
          </p:cNvPr>
          <p:cNvSpPr>
            <a:spLocks noGrp="1"/>
          </p:cNvSpPr>
          <p:nvPr>
            <p:ph type="title"/>
          </p:nvPr>
        </p:nvSpPr>
        <p:spPr/>
        <p:txBody>
          <a:bodyPr/>
          <a:lstStyle/>
          <a:p>
            <a:r>
              <a:rPr lang="en-US" b="1" dirty="0"/>
              <a:t>Reasonable - 200.404*</a:t>
            </a:r>
          </a:p>
        </p:txBody>
      </p:sp>
      <p:sp>
        <p:nvSpPr>
          <p:cNvPr id="3" name="Content Placeholder 2">
            <a:extLst>
              <a:ext uri="{FF2B5EF4-FFF2-40B4-BE49-F238E27FC236}">
                <a16:creationId xmlns:a16="http://schemas.microsoft.com/office/drawing/2014/main" id="{41BD613D-7154-2EB6-E3EC-D0C38D7A0263}"/>
              </a:ext>
            </a:extLst>
          </p:cNvPr>
          <p:cNvSpPr>
            <a:spLocks noGrp="1"/>
          </p:cNvSpPr>
          <p:nvPr>
            <p:ph idx="1"/>
          </p:nvPr>
        </p:nvSpPr>
        <p:spPr>
          <a:xfrm>
            <a:off x="493993" y="1751919"/>
            <a:ext cx="11328000" cy="5183250"/>
          </a:xfrm>
        </p:spPr>
        <p:txBody>
          <a:bodyPr/>
          <a:lstStyle/>
          <a:p>
            <a:r>
              <a:rPr lang="en-US" dirty="0"/>
              <a:t>“A cost is reasonable if it does not exceed an amount that a prudent person would incur under the circumstances prevailing when the decision was made to incur cost.” </a:t>
            </a:r>
          </a:p>
          <a:p>
            <a:pPr lvl="1"/>
            <a:r>
              <a:rPr lang="en-US" dirty="0"/>
              <a:t>Prudent person standard </a:t>
            </a:r>
          </a:p>
          <a:p>
            <a:pPr lvl="1"/>
            <a:r>
              <a:rPr lang="en-US" dirty="0"/>
              <a:t>If it was on the front page of the newspaper, could you defend it? </a:t>
            </a:r>
          </a:p>
          <a:p>
            <a:pPr lvl="1"/>
            <a:r>
              <a:rPr lang="en-US" dirty="0"/>
              <a:t>Reasonableness is focused on the cost </a:t>
            </a:r>
          </a:p>
          <a:p>
            <a:pPr lvl="1"/>
            <a:r>
              <a:rPr lang="en-US" dirty="0"/>
              <a:t>Robust procurement system supports competition and reasonableness</a:t>
            </a:r>
          </a:p>
        </p:txBody>
      </p:sp>
      <p:sp>
        <p:nvSpPr>
          <p:cNvPr id="4" name="Slide Number Placeholder 3">
            <a:extLst>
              <a:ext uri="{FF2B5EF4-FFF2-40B4-BE49-F238E27FC236}">
                <a16:creationId xmlns:a16="http://schemas.microsoft.com/office/drawing/2014/main" id="{AB26FD71-C57A-8E3D-ACF2-6E59CC04116A}"/>
              </a:ext>
            </a:extLst>
          </p:cNvPr>
          <p:cNvSpPr>
            <a:spLocks noGrp="1"/>
          </p:cNvSpPr>
          <p:nvPr>
            <p:ph type="sldNum" sz="quarter" idx="33"/>
          </p:nvPr>
        </p:nvSpPr>
        <p:spPr/>
        <p:txBody>
          <a:bodyPr/>
          <a:lstStyle/>
          <a:p>
            <a:fld id="{19B51A1E-902D-48AF-9020-955120F399B6}" type="slidenum">
              <a:rPr lang="en-US" noProof="0" smtClean="0"/>
              <a:pPr/>
              <a:t>45</a:t>
            </a:fld>
            <a:endParaRPr lang="en-US" noProof="0" dirty="0"/>
          </a:p>
        </p:txBody>
      </p:sp>
    </p:spTree>
    <p:extLst>
      <p:ext uri="{BB962C8B-B14F-4D97-AF65-F5344CB8AC3E}">
        <p14:creationId xmlns:p14="http://schemas.microsoft.com/office/powerpoint/2010/main" val="42273218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E5447-1DEC-1F3E-985A-25DBF3CC51FD}"/>
              </a:ext>
            </a:extLst>
          </p:cNvPr>
          <p:cNvSpPr>
            <a:spLocks noGrp="1"/>
          </p:cNvSpPr>
          <p:nvPr>
            <p:ph type="title"/>
          </p:nvPr>
        </p:nvSpPr>
        <p:spPr/>
        <p:txBody>
          <a:bodyPr/>
          <a:lstStyle/>
          <a:p>
            <a:r>
              <a:rPr lang="en-US" b="1" dirty="0"/>
              <a:t>Allocable - 200.405*</a:t>
            </a:r>
          </a:p>
        </p:txBody>
      </p:sp>
      <p:sp>
        <p:nvSpPr>
          <p:cNvPr id="3" name="Content Placeholder 2">
            <a:extLst>
              <a:ext uri="{FF2B5EF4-FFF2-40B4-BE49-F238E27FC236}">
                <a16:creationId xmlns:a16="http://schemas.microsoft.com/office/drawing/2014/main" id="{D3D24AC2-A43D-509B-DED0-39246C53D101}"/>
              </a:ext>
            </a:extLst>
          </p:cNvPr>
          <p:cNvSpPr>
            <a:spLocks noGrp="1"/>
          </p:cNvSpPr>
          <p:nvPr>
            <p:ph idx="1"/>
          </p:nvPr>
        </p:nvSpPr>
        <p:spPr>
          <a:xfrm>
            <a:off x="837804" y="1805831"/>
            <a:ext cx="10728966" cy="5183250"/>
          </a:xfrm>
        </p:spPr>
        <p:txBody>
          <a:bodyPr/>
          <a:lstStyle/>
          <a:p>
            <a:r>
              <a:rPr lang="en-US" dirty="0"/>
              <a:t>A cost is allocable to a Federal award if the cost is as assignable to that Federal award in accordance with the relative benefits received. </a:t>
            </a:r>
          </a:p>
          <a:p>
            <a:r>
              <a:rPr lang="en-US" dirty="0"/>
              <a:t>Ask: </a:t>
            </a:r>
          </a:p>
          <a:p>
            <a:pPr lvl="2"/>
            <a:r>
              <a:rPr lang="en-US" dirty="0"/>
              <a:t>Was it incurred specifically for the award? </a:t>
            </a:r>
          </a:p>
          <a:p>
            <a:pPr lvl="2"/>
            <a:r>
              <a:rPr lang="en-US" dirty="0"/>
              <a:t>If it benefits both award and other work, can the cost be distributed in proportions that may be approximated using reasonable methods? </a:t>
            </a:r>
          </a:p>
          <a:p>
            <a:pPr lvl="2"/>
            <a:r>
              <a:rPr lang="en-US" dirty="0"/>
              <a:t>Is it necessary to the overall operation of the entity and assignable to the award in accordance with this support?</a:t>
            </a:r>
          </a:p>
        </p:txBody>
      </p:sp>
      <p:sp>
        <p:nvSpPr>
          <p:cNvPr id="4" name="Slide Number Placeholder 3">
            <a:extLst>
              <a:ext uri="{FF2B5EF4-FFF2-40B4-BE49-F238E27FC236}">
                <a16:creationId xmlns:a16="http://schemas.microsoft.com/office/drawing/2014/main" id="{39883B98-BCC5-1700-EDFA-FE03EBBA0608}"/>
              </a:ext>
            </a:extLst>
          </p:cNvPr>
          <p:cNvSpPr>
            <a:spLocks noGrp="1"/>
          </p:cNvSpPr>
          <p:nvPr>
            <p:ph type="sldNum" sz="quarter" idx="33"/>
          </p:nvPr>
        </p:nvSpPr>
        <p:spPr/>
        <p:txBody>
          <a:bodyPr/>
          <a:lstStyle/>
          <a:p>
            <a:fld id="{19B51A1E-902D-48AF-9020-955120F399B6}" type="slidenum">
              <a:rPr lang="en-US" noProof="0" smtClean="0"/>
              <a:pPr/>
              <a:t>46</a:t>
            </a:fld>
            <a:endParaRPr lang="en-US" noProof="0" dirty="0"/>
          </a:p>
        </p:txBody>
      </p:sp>
    </p:spTree>
    <p:extLst>
      <p:ext uri="{BB962C8B-B14F-4D97-AF65-F5344CB8AC3E}">
        <p14:creationId xmlns:p14="http://schemas.microsoft.com/office/powerpoint/2010/main" val="3241579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F7C07-8D6F-7F34-5652-856C4109BF1D}"/>
              </a:ext>
            </a:extLst>
          </p:cNvPr>
          <p:cNvSpPr>
            <a:spLocks noGrp="1"/>
          </p:cNvSpPr>
          <p:nvPr>
            <p:ph type="title"/>
          </p:nvPr>
        </p:nvSpPr>
        <p:spPr/>
        <p:txBody>
          <a:bodyPr/>
          <a:lstStyle/>
          <a:p>
            <a:r>
              <a:rPr lang="en-US" b="1" dirty="0"/>
              <a:t>Direct Costs - 200.413*</a:t>
            </a:r>
          </a:p>
        </p:txBody>
      </p:sp>
      <p:sp>
        <p:nvSpPr>
          <p:cNvPr id="3" name="Content Placeholder 2">
            <a:extLst>
              <a:ext uri="{FF2B5EF4-FFF2-40B4-BE49-F238E27FC236}">
                <a16:creationId xmlns:a16="http://schemas.microsoft.com/office/drawing/2014/main" id="{5D18B1EC-D161-AD2D-A6E9-81BE2BA52C29}"/>
              </a:ext>
            </a:extLst>
          </p:cNvPr>
          <p:cNvSpPr>
            <a:spLocks noGrp="1"/>
          </p:cNvSpPr>
          <p:nvPr>
            <p:ph idx="1"/>
          </p:nvPr>
        </p:nvSpPr>
        <p:spPr>
          <a:xfrm>
            <a:off x="532739" y="1860407"/>
            <a:ext cx="11328000" cy="5183250"/>
          </a:xfrm>
        </p:spPr>
        <p:txBody>
          <a:bodyPr/>
          <a:lstStyle/>
          <a:p>
            <a:r>
              <a:rPr lang="en-US" dirty="0"/>
              <a:t>Direct Costs: those costs that can be identified specifically with a particular final cost objective, such as a federal award, or other internally or externally funded activity, or that can be directly assigned to such activities relatively easily with a high degree of accuracy. </a:t>
            </a:r>
          </a:p>
          <a:p>
            <a:pPr lvl="1"/>
            <a:r>
              <a:rPr lang="en-US" dirty="0"/>
              <a:t>Typically incurred specifically to benefit an award</a:t>
            </a:r>
          </a:p>
        </p:txBody>
      </p:sp>
      <p:sp>
        <p:nvSpPr>
          <p:cNvPr id="4" name="Slide Number Placeholder 3">
            <a:extLst>
              <a:ext uri="{FF2B5EF4-FFF2-40B4-BE49-F238E27FC236}">
                <a16:creationId xmlns:a16="http://schemas.microsoft.com/office/drawing/2014/main" id="{D540571C-8EA7-AE71-D38F-338AAB811E7D}"/>
              </a:ext>
            </a:extLst>
          </p:cNvPr>
          <p:cNvSpPr>
            <a:spLocks noGrp="1"/>
          </p:cNvSpPr>
          <p:nvPr>
            <p:ph type="sldNum" sz="quarter" idx="33"/>
          </p:nvPr>
        </p:nvSpPr>
        <p:spPr/>
        <p:txBody>
          <a:bodyPr/>
          <a:lstStyle/>
          <a:p>
            <a:fld id="{19B51A1E-902D-48AF-9020-955120F399B6}" type="slidenum">
              <a:rPr lang="en-US" noProof="0" smtClean="0"/>
              <a:pPr/>
              <a:t>47</a:t>
            </a:fld>
            <a:endParaRPr lang="en-US" noProof="0" dirty="0"/>
          </a:p>
        </p:txBody>
      </p:sp>
    </p:spTree>
    <p:extLst>
      <p:ext uri="{BB962C8B-B14F-4D97-AF65-F5344CB8AC3E}">
        <p14:creationId xmlns:p14="http://schemas.microsoft.com/office/powerpoint/2010/main" val="20319467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0515D-D306-00B0-65DC-734AED940FFB}"/>
              </a:ext>
            </a:extLst>
          </p:cNvPr>
          <p:cNvSpPr>
            <a:spLocks noGrp="1"/>
          </p:cNvSpPr>
          <p:nvPr>
            <p:ph type="title"/>
          </p:nvPr>
        </p:nvSpPr>
        <p:spPr/>
        <p:txBody>
          <a:bodyPr/>
          <a:lstStyle/>
          <a:p>
            <a:r>
              <a:rPr lang="en-US" b="1" dirty="0"/>
              <a:t>Indirect Costs - 200.414*</a:t>
            </a:r>
          </a:p>
        </p:txBody>
      </p:sp>
      <p:sp>
        <p:nvSpPr>
          <p:cNvPr id="3" name="Content Placeholder 2">
            <a:extLst>
              <a:ext uri="{FF2B5EF4-FFF2-40B4-BE49-F238E27FC236}">
                <a16:creationId xmlns:a16="http://schemas.microsoft.com/office/drawing/2014/main" id="{8C3912EF-125F-E35C-FEE8-0CCF5C7D4D10}"/>
              </a:ext>
            </a:extLst>
          </p:cNvPr>
          <p:cNvSpPr>
            <a:spLocks noGrp="1"/>
          </p:cNvSpPr>
          <p:nvPr>
            <p:ph idx="1"/>
          </p:nvPr>
        </p:nvSpPr>
        <p:spPr>
          <a:xfrm>
            <a:off x="924369" y="1758277"/>
            <a:ext cx="10673662" cy="5183250"/>
          </a:xfrm>
        </p:spPr>
        <p:txBody>
          <a:bodyPr/>
          <a:lstStyle/>
          <a:p>
            <a:r>
              <a:rPr lang="en-US" dirty="0"/>
              <a:t>Most costs are directly charged to the grant </a:t>
            </a:r>
          </a:p>
          <a:p>
            <a:r>
              <a:rPr lang="en-US" dirty="0"/>
              <a:t>For costs that cannot be directly charged, LEAs have an indirect cost rate  </a:t>
            </a:r>
          </a:p>
          <a:p>
            <a:pPr lvl="1"/>
            <a:r>
              <a:rPr lang="en-US" dirty="0"/>
              <a:t>Salaries of administrative and clerical staff should be treated as “indirect” unless all of the following are met </a:t>
            </a:r>
          </a:p>
          <a:p>
            <a:pPr lvl="2"/>
            <a:r>
              <a:rPr lang="en-US" dirty="0"/>
              <a:t>Such services are integral to the activity </a:t>
            </a:r>
          </a:p>
          <a:p>
            <a:pPr lvl="2"/>
            <a:r>
              <a:rPr lang="en-US" dirty="0"/>
              <a:t>Individuals can be specifically identified with the activity </a:t>
            </a:r>
          </a:p>
          <a:p>
            <a:pPr lvl="2"/>
            <a:r>
              <a:rPr lang="en-US" dirty="0"/>
              <a:t>Costs not also recovered as indirect </a:t>
            </a:r>
          </a:p>
        </p:txBody>
      </p:sp>
      <p:sp>
        <p:nvSpPr>
          <p:cNvPr id="4" name="Slide Number Placeholder 3">
            <a:extLst>
              <a:ext uri="{FF2B5EF4-FFF2-40B4-BE49-F238E27FC236}">
                <a16:creationId xmlns:a16="http://schemas.microsoft.com/office/drawing/2014/main" id="{AE9E9D74-CAE5-A464-F7F6-A31AA622D4A9}"/>
              </a:ext>
            </a:extLst>
          </p:cNvPr>
          <p:cNvSpPr>
            <a:spLocks noGrp="1"/>
          </p:cNvSpPr>
          <p:nvPr>
            <p:ph type="sldNum" sz="quarter" idx="33"/>
          </p:nvPr>
        </p:nvSpPr>
        <p:spPr/>
        <p:txBody>
          <a:bodyPr/>
          <a:lstStyle/>
          <a:p>
            <a:fld id="{19B51A1E-902D-48AF-9020-955120F399B6}" type="slidenum">
              <a:rPr lang="en-US" noProof="0" smtClean="0"/>
              <a:pPr/>
              <a:t>48</a:t>
            </a:fld>
            <a:endParaRPr lang="en-US" noProof="0" dirty="0"/>
          </a:p>
        </p:txBody>
      </p:sp>
    </p:spTree>
    <p:extLst>
      <p:ext uri="{BB962C8B-B14F-4D97-AF65-F5344CB8AC3E}">
        <p14:creationId xmlns:p14="http://schemas.microsoft.com/office/powerpoint/2010/main" val="38537124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27E62-0CDD-6F9A-6CF2-8FF8D1B090FF}"/>
              </a:ext>
            </a:extLst>
          </p:cNvPr>
          <p:cNvSpPr>
            <a:spLocks noGrp="1"/>
          </p:cNvSpPr>
          <p:nvPr>
            <p:ph type="title"/>
          </p:nvPr>
        </p:nvSpPr>
        <p:spPr/>
        <p:txBody>
          <a:bodyPr/>
          <a:lstStyle/>
          <a:p>
            <a:r>
              <a:rPr lang="en-US" b="1" dirty="0"/>
              <a:t>Budget Considerations</a:t>
            </a:r>
          </a:p>
        </p:txBody>
      </p:sp>
      <p:sp>
        <p:nvSpPr>
          <p:cNvPr id="3" name="Content Placeholder 2">
            <a:extLst>
              <a:ext uri="{FF2B5EF4-FFF2-40B4-BE49-F238E27FC236}">
                <a16:creationId xmlns:a16="http://schemas.microsoft.com/office/drawing/2014/main" id="{786F2646-7BEC-E03F-EDD3-D5E109A3B6C4}"/>
              </a:ext>
            </a:extLst>
          </p:cNvPr>
          <p:cNvSpPr>
            <a:spLocks noGrp="1"/>
          </p:cNvSpPr>
          <p:nvPr>
            <p:ph idx="1"/>
          </p:nvPr>
        </p:nvSpPr>
        <p:spPr>
          <a:xfrm>
            <a:off x="572676" y="1906769"/>
            <a:ext cx="11328000" cy="5183250"/>
          </a:xfrm>
        </p:spPr>
        <p:txBody>
          <a:bodyPr/>
          <a:lstStyle/>
          <a:p>
            <a:r>
              <a:rPr lang="en-US" dirty="0"/>
              <a:t>All of the factors on the previous slides denoted with and asterisk (*) must be considered before assigning costs to the IDEA B grant.</a:t>
            </a:r>
          </a:p>
          <a:p>
            <a:r>
              <a:rPr lang="en-US" dirty="0"/>
              <a:t>If an LEA is unable to meet any of the above criteria for a particular cost, it must not be charged to the grant.</a:t>
            </a:r>
          </a:p>
        </p:txBody>
      </p:sp>
      <p:sp>
        <p:nvSpPr>
          <p:cNvPr id="4" name="Slide Number Placeholder 3">
            <a:extLst>
              <a:ext uri="{FF2B5EF4-FFF2-40B4-BE49-F238E27FC236}">
                <a16:creationId xmlns:a16="http://schemas.microsoft.com/office/drawing/2014/main" id="{573299D9-EB6F-4909-9F8F-69E2A5E99555}"/>
              </a:ext>
            </a:extLst>
          </p:cNvPr>
          <p:cNvSpPr>
            <a:spLocks noGrp="1"/>
          </p:cNvSpPr>
          <p:nvPr>
            <p:ph type="sldNum" sz="quarter" idx="33"/>
          </p:nvPr>
        </p:nvSpPr>
        <p:spPr/>
        <p:txBody>
          <a:bodyPr/>
          <a:lstStyle/>
          <a:p>
            <a:fld id="{19B51A1E-902D-48AF-9020-955120F399B6}" type="slidenum">
              <a:rPr lang="en-US" noProof="0" smtClean="0"/>
              <a:pPr/>
              <a:t>49</a:t>
            </a:fld>
            <a:endParaRPr lang="en-US" noProof="0" dirty="0"/>
          </a:p>
        </p:txBody>
      </p:sp>
    </p:spTree>
    <p:extLst>
      <p:ext uri="{BB962C8B-B14F-4D97-AF65-F5344CB8AC3E}">
        <p14:creationId xmlns:p14="http://schemas.microsoft.com/office/powerpoint/2010/main" val="189204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EA293-9480-711F-68A1-05F9E29F8930}"/>
              </a:ext>
            </a:extLst>
          </p:cNvPr>
          <p:cNvSpPr>
            <a:spLocks noGrp="1"/>
          </p:cNvSpPr>
          <p:nvPr>
            <p:ph type="title"/>
          </p:nvPr>
        </p:nvSpPr>
        <p:spPr/>
        <p:txBody>
          <a:bodyPr/>
          <a:lstStyle/>
          <a:p>
            <a:r>
              <a:rPr lang="en-US" dirty="0"/>
              <a:t>Topics for Review</a:t>
            </a:r>
          </a:p>
        </p:txBody>
      </p:sp>
      <p:sp>
        <p:nvSpPr>
          <p:cNvPr id="3" name="Content Placeholder 2">
            <a:extLst>
              <a:ext uri="{FF2B5EF4-FFF2-40B4-BE49-F238E27FC236}">
                <a16:creationId xmlns:a16="http://schemas.microsoft.com/office/drawing/2014/main" id="{29F4CBCC-D6AA-5FBB-CF66-9F0CF9ED94EB}"/>
              </a:ext>
            </a:extLst>
          </p:cNvPr>
          <p:cNvSpPr>
            <a:spLocks noGrp="1"/>
          </p:cNvSpPr>
          <p:nvPr>
            <p:ph idx="1"/>
          </p:nvPr>
        </p:nvSpPr>
        <p:spPr/>
        <p:txBody>
          <a:bodyPr/>
          <a:lstStyle/>
          <a:p>
            <a:pPr marL="0" indent="0">
              <a:buNone/>
            </a:pPr>
            <a:r>
              <a:rPr lang="en-US" dirty="0"/>
              <a:t>Excess Cost Definition</a:t>
            </a:r>
          </a:p>
          <a:p>
            <a:pPr marL="0" indent="0">
              <a:buNone/>
            </a:pPr>
            <a:r>
              <a:rPr lang="en-US" dirty="0"/>
              <a:t>Relation to MOE and connection to Supplanting</a:t>
            </a:r>
          </a:p>
          <a:p>
            <a:pPr marL="0" indent="0">
              <a:buNone/>
            </a:pPr>
            <a:r>
              <a:rPr lang="en-US" dirty="0"/>
              <a:t>Excess Cost Submission Types</a:t>
            </a:r>
          </a:p>
          <a:p>
            <a:pPr marL="0" indent="0">
              <a:buNone/>
            </a:pPr>
            <a:r>
              <a:rPr lang="en-US" dirty="0"/>
              <a:t>The Excess Cost Submission Process </a:t>
            </a:r>
            <a:r>
              <a:rPr lang="en-US"/>
              <a:t>in SharePoint</a:t>
            </a:r>
            <a:endParaRPr lang="en-US" dirty="0"/>
          </a:p>
          <a:p>
            <a:pPr marL="0" indent="0">
              <a:buNone/>
            </a:pPr>
            <a:endParaRPr lang="en-US" dirty="0"/>
          </a:p>
        </p:txBody>
      </p:sp>
      <p:sp>
        <p:nvSpPr>
          <p:cNvPr id="4" name="Footer Placeholder 3">
            <a:extLst>
              <a:ext uri="{FF2B5EF4-FFF2-40B4-BE49-F238E27FC236}">
                <a16:creationId xmlns:a16="http://schemas.microsoft.com/office/drawing/2014/main" id="{88C4521F-3725-5F38-7382-2D23D6824D68}"/>
              </a:ext>
            </a:extLst>
          </p:cNvPr>
          <p:cNvSpPr>
            <a:spLocks noGrp="1"/>
          </p:cNvSpPr>
          <p:nvPr>
            <p:ph type="ftr" sz="quarter" idx="11"/>
          </p:nvPr>
        </p:nvSpPr>
        <p:spPr/>
        <p:txBody>
          <a:bodyPr/>
          <a:lstStyle/>
          <a:p>
            <a:r>
              <a:rPr lang="en-US"/>
              <a:t>Investing for tomorrow, delivering today.</a:t>
            </a:r>
            <a:endParaRPr lang="en-US" dirty="0"/>
          </a:p>
        </p:txBody>
      </p:sp>
      <p:sp>
        <p:nvSpPr>
          <p:cNvPr id="5" name="Slide Number Placeholder 4">
            <a:extLst>
              <a:ext uri="{FF2B5EF4-FFF2-40B4-BE49-F238E27FC236}">
                <a16:creationId xmlns:a16="http://schemas.microsoft.com/office/drawing/2014/main" id="{AE83B5CC-028C-5EDA-FDF5-0826F9E33800}"/>
              </a:ext>
            </a:extLst>
          </p:cNvPr>
          <p:cNvSpPr>
            <a:spLocks noGrp="1"/>
          </p:cNvSpPr>
          <p:nvPr>
            <p:ph type="sldNum" sz="quarter" idx="12"/>
          </p:nvPr>
        </p:nvSpPr>
        <p:spPr/>
        <p:txBody>
          <a:bodyPr/>
          <a:lstStyle/>
          <a:p>
            <a:fld id="{A7F8E3F6-DE14-48B2-B2BC-6FABA9630FB8}" type="slidenum">
              <a:rPr lang="en-US" smtClean="0"/>
              <a:t>5</a:t>
            </a:fld>
            <a:endParaRPr lang="en-US"/>
          </a:p>
        </p:txBody>
      </p:sp>
    </p:spTree>
    <p:extLst>
      <p:ext uri="{BB962C8B-B14F-4D97-AF65-F5344CB8AC3E}">
        <p14:creationId xmlns:p14="http://schemas.microsoft.com/office/powerpoint/2010/main" val="696177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Parent Involvement in the IDEA B Application</a:t>
            </a:r>
          </a:p>
        </p:txBody>
      </p:sp>
      <p:sp>
        <p:nvSpPr>
          <p:cNvPr id="3" name="Content Placeholder 2"/>
          <p:cNvSpPr>
            <a:spLocks noGrp="1"/>
          </p:cNvSpPr>
          <p:nvPr>
            <p:ph idx="1"/>
          </p:nvPr>
        </p:nvSpPr>
        <p:spPr>
          <a:xfrm>
            <a:off x="1295399" y="1828800"/>
            <a:ext cx="10193215" cy="4343400"/>
          </a:xfrm>
        </p:spPr>
        <p:txBody>
          <a:bodyPr>
            <a:normAutofit/>
          </a:bodyPr>
          <a:lstStyle/>
          <a:p>
            <a:r>
              <a:rPr lang="en-US" sz="2200" dirty="0"/>
              <a:t>Parents of students with disabilities with current IEPs (does not include students that are gifted only) must have input in the development of the IDEA B Application.</a:t>
            </a:r>
          </a:p>
          <a:p>
            <a:pPr lvl="1"/>
            <a:r>
              <a:rPr lang="en-US" dirty="0"/>
              <a:t>Parents should not be employees of the LEA or the Regional Educational Cooperative (REC) which serve the LEA. </a:t>
            </a:r>
          </a:p>
        </p:txBody>
      </p:sp>
      <p:sp>
        <p:nvSpPr>
          <p:cNvPr id="5" name="Footer Placeholder 4"/>
          <p:cNvSpPr>
            <a:spLocks noGrp="1"/>
          </p:cNvSpPr>
          <p:nvPr>
            <p:ph type="ftr" sz="quarter" idx="11"/>
          </p:nvPr>
        </p:nvSpPr>
        <p:spPr/>
        <p:txBody>
          <a:bodyPr/>
          <a:lstStyle/>
          <a:p>
            <a:r>
              <a:rPr lang="en-US"/>
              <a:t>Investing for tomorrow, delivering today.</a:t>
            </a:r>
            <a:endParaRPr lang="en-US" dirty="0"/>
          </a:p>
        </p:txBody>
      </p:sp>
      <p:sp>
        <p:nvSpPr>
          <p:cNvPr id="6" name="Slide Number Placeholder 5"/>
          <p:cNvSpPr>
            <a:spLocks noGrp="1"/>
          </p:cNvSpPr>
          <p:nvPr>
            <p:ph type="sldNum" sz="quarter" idx="12"/>
          </p:nvPr>
        </p:nvSpPr>
        <p:spPr/>
        <p:txBody>
          <a:bodyPr/>
          <a:lstStyle/>
          <a:p>
            <a:fld id="{A7F8E3F6-DE14-48B2-B2BC-6FABA9630FB8}" type="slidenum">
              <a:rPr lang="en-US" smtClean="0"/>
              <a:t>50</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5556" y="3429000"/>
            <a:ext cx="4810297" cy="2019948"/>
          </a:xfrm>
          <a:prstGeom prst="rect">
            <a:avLst/>
          </a:prstGeom>
        </p:spPr>
      </p:pic>
    </p:spTree>
    <p:extLst>
      <p:ext uri="{BB962C8B-B14F-4D97-AF65-F5344CB8AC3E}">
        <p14:creationId xmlns:p14="http://schemas.microsoft.com/office/powerpoint/2010/main" val="237055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Parent Involvement</a:t>
            </a:r>
          </a:p>
        </p:txBody>
      </p:sp>
      <p:sp>
        <p:nvSpPr>
          <p:cNvPr id="3" name="Content Placeholder 2"/>
          <p:cNvSpPr>
            <a:spLocks noGrp="1"/>
          </p:cNvSpPr>
          <p:nvPr>
            <p:ph idx="1"/>
          </p:nvPr>
        </p:nvSpPr>
        <p:spPr>
          <a:xfrm>
            <a:off x="765908" y="1729064"/>
            <a:ext cx="10836370" cy="4221162"/>
          </a:xfrm>
        </p:spPr>
        <p:txBody>
          <a:bodyPr>
            <a:noAutofit/>
          </a:bodyPr>
          <a:lstStyle/>
          <a:p>
            <a:r>
              <a:rPr lang="en-US" sz="2200" dirty="0"/>
              <a:t>The completed application should be reviewed with the parents of students with disabilities.</a:t>
            </a:r>
          </a:p>
          <a:p>
            <a:pPr lvl="1"/>
            <a:r>
              <a:rPr lang="en-US" dirty="0"/>
              <a:t>Parents must be allowed to provide input on the entire IDEA B application including the budget, programs and services.</a:t>
            </a:r>
          </a:p>
          <a:p>
            <a:r>
              <a:rPr lang="en-US" sz="2200" dirty="0"/>
              <a:t>One parent, of a student with disabilities, must sign the Assurance section of the IDEA B application.</a:t>
            </a:r>
          </a:p>
          <a:p>
            <a:r>
              <a:rPr lang="en-US" sz="2200" dirty="0"/>
              <a:t>All parents, of students with disabilities, that provided input into the application must provide their information on the Parent Involvement form in the application.</a:t>
            </a:r>
          </a:p>
        </p:txBody>
      </p:sp>
      <p:sp>
        <p:nvSpPr>
          <p:cNvPr id="4" name="Footer Placeholder 3"/>
          <p:cNvSpPr>
            <a:spLocks noGrp="1"/>
          </p:cNvSpPr>
          <p:nvPr>
            <p:ph type="ftr" sz="quarter" idx="11"/>
          </p:nvPr>
        </p:nvSpPr>
        <p:spPr/>
        <p:txBody>
          <a:bodyPr/>
          <a:lstStyle/>
          <a:p>
            <a:r>
              <a:rPr lang="en-US"/>
              <a:t>Investing for tomorrow, delivering today.</a:t>
            </a:r>
            <a:endParaRPr lang="en-US" dirty="0"/>
          </a:p>
        </p:txBody>
      </p:sp>
      <p:sp>
        <p:nvSpPr>
          <p:cNvPr id="5" name="Slide Number Placeholder 4"/>
          <p:cNvSpPr>
            <a:spLocks noGrp="1"/>
          </p:cNvSpPr>
          <p:nvPr>
            <p:ph type="sldNum" sz="quarter" idx="12"/>
          </p:nvPr>
        </p:nvSpPr>
        <p:spPr/>
        <p:txBody>
          <a:bodyPr/>
          <a:lstStyle/>
          <a:p>
            <a:fld id="{A7F8E3F6-DE14-48B2-B2BC-6FABA9630FB8}" type="slidenum">
              <a:rPr lang="en-US" smtClean="0"/>
              <a:t>51</a:t>
            </a:fld>
            <a:endParaRPr lang="en-US"/>
          </a:p>
        </p:txBody>
      </p:sp>
    </p:spTree>
    <p:extLst>
      <p:ext uri="{BB962C8B-B14F-4D97-AF65-F5344CB8AC3E}">
        <p14:creationId xmlns:p14="http://schemas.microsoft.com/office/powerpoint/2010/main" val="10183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2C535-8255-EFF4-4376-95F047B32539}"/>
              </a:ext>
            </a:extLst>
          </p:cNvPr>
          <p:cNvSpPr>
            <a:spLocks noGrp="1"/>
          </p:cNvSpPr>
          <p:nvPr>
            <p:ph type="title"/>
          </p:nvPr>
        </p:nvSpPr>
        <p:spPr/>
        <p:txBody>
          <a:bodyPr/>
          <a:lstStyle/>
          <a:p>
            <a:r>
              <a:rPr lang="en-US" dirty="0"/>
              <a:t>Timelines</a:t>
            </a:r>
          </a:p>
        </p:txBody>
      </p:sp>
      <p:sp>
        <p:nvSpPr>
          <p:cNvPr id="4" name="Content Placeholder 3">
            <a:extLst>
              <a:ext uri="{FF2B5EF4-FFF2-40B4-BE49-F238E27FC236}">
                <a16:creationId xmlns:a16="http://schemas.microsoft.com/office/drawing/2014/main" id="{56E6140A-B164-F983-CE5A-A3F2B1498D2C}"/>
              </a:ext>
            </a:extLst>
          </p:cNvPr>
          <p:cNvSpPr>
            <a:spLocks noGrp="1"/>
          </p:cNvSpPr>
          <p:nvPr>
            <p:ph idx="1"/>
          </p:nvPr>
        </p:nvSpPr>
        <p:spPr>
          <a:xfrm>
            <a:off x="2605402" y="1884313"/>
            <a:ext cx="5433059" cy="1246445"/>
          </a:xfrm>
        </p:spPr>
        <p:txBody>
          <a:bodyPr>
            <a:normAutofit fontScale="85000" lnSpcReduction="20000"/>
          </a:bodyPr>
          <a:lstStyle/>
          <a:p>
            <a:r>
              <a:rPr lang="en-US" sz="2500" b="1" dirty="0">
                <a:solidFill>
                  <a:schemeClr val="accent1">
                    <a:lumMod val="50000"/>
                  </a:schemeClr>
                </a:solidFill>
              </a:rPr>
              <a:t>Phase 1 </a:t>
            </a:r>
          </a:p>
          <a:p>
            <a:pPr lvl="1"/>
            <a:r>
              <a:rPr lang="en-US" sz="2200" dirty="0"/>
              <a:t>Release Date:  Tuesday, May 21, 2024</a:t>
            </a:r>
          </a:p>
          <a:p>
            <a:pPr lvl="1"/>
            <a:r>
              <a:rPr lang="en-US" sz="2200" dirty="0"/>
              <a:t>LEA Due Date:  Friday, May 31, 2023</a:t>
            </a:r>
          </a:p>
          <a:p>
            <a:pPr lvl="1"/>
            <a:endParaRPr lang="en-US" dirty="0"/>
          </a:p>
          <a:p>
            <a:pPr lvl="1"/>
            <a:endParaRPr lang="en-US" dirty="0"/>
          </a:p>
          <a:p>
            <a:endParaRPr lang="en-US" dirty="0"/>
          </a:p>
          <a:p>
            <a:pPr lvl="1"/>
            <a:endParaRPr lang="en-US" dirty="0"/>
          </a:p>
          <a:p>
            <a:endParaRPr lang="en-US" dirty="0"/>
          </a:p>
          <a:p>
            <a:pPr lvl="1"/>
            <a:endParaRPr lang="en-US" dirty="0"/>
          </a:p>
          <a:p>
            <a:endParaRPr lang="en-US" dirty="0"/>
          </a:p>
        </p:txBody>
      </p:sp>
      <p:sp>
        <p:nvSpPr>
          <p:cNvPr id="5" name="Footer Placeholder 4">
            <a:extLst>
              <a:ext uri="{FF2B5EF4-FFF2-40B4-BE49-F238E27FC236}">
                <a16:creationId xmlns:a16="http://schemas.microsoft.com/office/drawing/2014/main" id="{D856C968-DD15-CD97-5D17-638FCFE6A930}"/>
              </a:ext>
            </a:extLst>
          </p:cNvPr>
          <p:cNvSpPr>
            <a:spLocks noGrp="1"/>
          </p:cNvSpPr>
          <p:nvPr>
            <p:ph type="ftr" sz="quarter" idx="12"/>
          </p:nvPr>
        </p:nvSpPr>
        <p:spPr/>
        <p:txBody>
          <a:bodyPr/>
          <a:lstStyle/>
          <a:p>
            <a:r>
              <a:rPr lang="en-US" noProof="0"/>
              <a:t>Add a footer</a:t>
            </a:r>
            <a:endParaRPr lang="en-US" noProof="0" dirty="0"/>
          </a:p>
        </p:txBody>
      </p:sp>
      <p:sp>
        <p:nvSpPr>
          <p:cNvPr id="6" name="Slide Number Placeholder 5">
            <a:extLst>
              <a:ext uri="{FF2B5EF4-FFF2-40B4-BE49-F238E27FC236}">
                <a16:creationId xmlns:a16="http://schemas.microsoft.com/office/drawing/2014/main" id="{73057D8F-063E-9CD3-F23F-CC9AD9732D09}"/>
              </a:ext>
            </a:extLst>
          </p:cNvPr>
          <p:cNvSpPr>
            <a:spLocks noGrp="1"/>
          </p:cNvSpPr>
          <p:nvPr>
            <p:ph type="sldNum" sz="quarter" idx="33"/>
          </p:nvPr>
        </p:nvSpPr>
        <p:spPr>
          <a:xfrm>
            <a:off x="10267406" y="6371351"/>
            <a:ext cx="1924594" cy="432000"/>
          </a:xfrm>
        </p:spPr>
        <p:txBody>
          <a:bodyPr/>
          <a:lstStyle/>
          <a:p>
            <a:fld id="{19B51A1E-902D-48AF-9020-955120F399B6}" type="slidenum">
              <a:rPr lang="en-US" noProof="0" smtClean="0"/>
              <a:pPr/>
              <a:t>52</a:t>
            </a:fld>
            <a:endParaRPr lang="en-US" noProof="0" dirty="0"/>
          </a:p>
        </p:txBody>
      </p:sp>
      <p:graphicFrame>
        <p:nvGraphicFramePr>
          <p:cNvPr id="7" name="Diagram 6">
            <a:extLst>
              <a:ext uri="{FF2B5EF4-FFF2-40B4-BE49-F238E27FC236}">
                <a16:creationId xmlns:a16="http://schemas.microsoft.com/office/drawing/2014/main" id="{CEF2C9F4-9DEE-ABFD-6BEB-AFECF856866E}"/>
              </a:ext>
            </a:extLst>
          </p:cNvPr>
          <p:cNvGraphicFramePr/>
          <p:nvPr>
            <p:extLst>
              <p:ext uri="{D42A27DB-BD31-4B8C-83A1-F6EECF244321}">
                <p14:modId xmlns:p14="http://schemas.microsoft.com/office/powerpoint/2010/main" val="4142050148"/>
              </p:ext>
            </p:extLst>
          </p:nvPr>
        </p:nvGraphicFramePr>
        <p:xfrm>
          <a:off x="667825" y="1156385"/>
          <a:ext cx="5106929" cy="61819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3">
            <a:extLst>
              <a:ext uri="{FF2B5EF4-FFF2-40B4-BE49-F238E27FC236}">
                <a16:creationId xmlns:a16="http://schemas.microsoft.com/office/drawing/2014/main" id="{2292BFAB-5063-5FC9-3DBB-4A659C0B20A8}"/>
              </a:ext>
            </a:extLst>
          </p:cNvPr>
          <p:cNvSpPr txBox="1">
            <a:spLocks/>
          </p:cNvSpPr>
          <p:nvPr/>
        </p:nvSpPr>
        <p:spPr>
          <a:xfrm>
            <a:off x="5903441" y="4907820"/>
            <a:ext cx="6067735" cy="1385482"/>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1">
                    <a:lumMod val="60000"/>
                    <a:lumOff val="40000"/>
                  </a:schemeClr>
                </a:solidFill>
              </a:rPr>
              <a:t>Phase 3 </a:t>
            </a:r>
          </a:p>
          <a:p>
            <a:pPr lvl="1"/>
            <a:r>
              <a:rPr lang="en-US" dirty="0"/>
              <a:t>Due as soon as Board/Governing Body Agenda and Minutes for meeting where IDEA B application was approved are available.</a:t>
            </a:r>
          </a:p>
          <a:p>
            <a:pPr lvl="2"/>
            <a:r>
              <a:rPr lang="en-US" dirty="0"/>
              <a:t>IDEA B application must be denoted as agenda items and minutes must reflect the vote and approval.</a:t>
            </a:r>
          </a:p>
          <a:p>
            <a:pPr lvl="1"/>
            <a:endParaRPr lang="en-US" dirty="0"/>
          </a:p>
          <a:p>
            <a:endParaRPr lang="en-US" dirty="0"/>
          </a:p>
          <a:p>
            <a:pPr lvl="1"/>
            <a:endParaRPr lang="en-US" dirty="0"/>
          </a:p>
          <a:p>
            <a:endParaRPr lang="en-US" dirty="0"/>
          </a:p>
          <a:p>
            <a:pPr lvl="1"/>
            <a:endParaRPr lang="en-US" dirty="0"/>
          </a:p>
          <a:p>
            <a:endParaRPr lang="en-US" dirty="0"/>
          </a:p>
        </p:txBody>
      </p:sp>
      <p:sp>
        <p:nvSpPr>
          <p:cNvPr id="9" name="Content Placeholder 3">
            <a:extLst>
              <a:ext uri="{FF2B5EF4-FFF2-40B4-BE49-F238E27FC236}">
                <a16:creationId xmlns:a16="http://schemas.microsoft.com/office/drawing/2014/main" id="{E3246CAA-9915-0E77-C4D3-102841E4D8B9}"/>
              </a:ext>
            </a:extLst>
          </p:cNvPr>
          <p:cNvSpPr txBox="1">
            <a:spLocks/>
          </p:cNvSpPr>
          <p:nvPr/>
        </p:nvSpPr>
        <p:spPr>
          <a:xfrm>
            <a:off x="4349529" y="3502354"/>
            <a:ext cx="3688932" cy="1033870"/>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accent1">
                    <a:lumMod val="75000"/>
                  </a:schemeClr>
                </a:solidFill>
              </a:rPr>
              <a:t>Phase 2</a:t>
            </a:r>
          </a:p>
          <a:p>
            <a:pPr lvl="1">
              <a:buClr>
                <a:schemeClr val="accent2"/>
              </a:buClr>
            </a:pPr>
            <a:r>
              <a:rPr lang="en-US" dirty="0"/>
              <a:t>Release Date:  To be announced</a:t>
            </a:r>
          </a:p>
          <a:p>
            <a:pPr lvl="1">
              <a:buClr>
                <a:schemeClr val="accent2"/>
              </a:buClr>
            </a:pPr>
            <a:r>
              <a:rPr lang="en-US" dirty="0"/>
              <a:t>LEA Due Date:  To be announced</a:t>
            </a:r>
          </a:p>
          <a:p>
            <a:endParaRPr lang="en-US" dirty="0"/>
          </a:p>
          <a:p>
            <a:pPr lvl="1"/>
            <a:endParaRPr lang="en-US" dirty="0"/>
          </a:p>
          <a:p>
            <a:endParaRPr lang="en-US" dirty="0"/>
          </a:p>
          <a:p>
            <a:pPr lvl="1"/>
            <a:endParaRPr lang="en-US" dirty="0"/>
          </a:p>
          <a:p>
            <a:endParaRPr lang="en-US" dirty="0"/>
          </a:p>
        </p:txBody>
      </p:sp>
    </p:spTree>
    <p:extLst>
      <p:ext uri="{BB962C8B-B14F-4D97-AF65-F5344CB8AC3E}">
        <p14:creationId xmlns:p14="http://schemas.microsoft.com/office/powerpoint/2010/main" val="12396323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3BFBD-7A97-E520-CA97-D2E8F3B54E16}"/>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A92D9054-3F99-2613-FEBA-03C1A8C99CE4}"/>
              </a:ext>
            </a:extLst>
          </p:cNvPr>
          <p:cNvSpPr>
            <a:spLocks noGrp="1"/>
          </p:cNvSpPr>
          <p:nvPr>
            <p:ph idx="1"/>
          </p:nvPr>
        </p:nvSpPr>
        <p:spPr/>
        <p:txBody>
          <a:bodyPr/>
          <a:lstStyle/>
          <a:p>
            <a:pPr marL="0" marR="0" indent="0">
              <a:spcBef>
                <a:spcPts val="0"/>
              </a:spcBef>
              <a:spcAft>
                <a:spcPts val="0"/>
              </a:spcAft>
              <a:buNone/>
            </a:pPr>
            <a:r>
              <a:rPr lang="en-US" sz="1800" dirty="0">
                <a:effectLst/>
                <a:latin typeface="Calibri" panose="020F0502020204030204" pitchFamily="34" charset="0"/>
              </a:rPr>
              <a:t>[Supplanting](https://</a:t>
            </a:r>
            <a:r>
              <a:rPr lang="en-US" sz="1800" dirty="0" err="1">
                <a:effectLst/>
                <a:latin typeface="Calibri" panose="020F0502020204030204" pitchFamily="34" charset="0"/>
              </a:rPr>
              <a:t>sites.ed.gov</a:t>
            </a:r>
            <a:r>
              <a:rPr lang="en-US" sz="1800" dirty="0">
                <a:effectLst/>
                <a:latin typeface="Calibri" panose="020F0502020204030204" pitchFamily="34" charset="0"/>
              </a:rPr>
              <a:t>/idea/regs/b/b/300.164/a)</a:t>
            </a:r>
          </a:p>
          <a:p>
            <a:pPr marL="0" marR="0" indent="0">
              <a:spcBef>
                <a:spcPts val="0"/>
              </a:spcBef>
              <a:spcAft>
                <a:spcPts val="0"/>
              </a:spcAft>
              <a:buNone/>
            </a:pPr>
            <a:r>
              <a:rPr lang="en-US" sz="1800" dirty="0">
                <a:effectLst/>
                <a:latin typeface="Calibri" panose="020F0502020204030204" pitchFamily="34" charset="0"/>
              </a:rPr>
              <a:t>[MOE](https://www2.ed.gov/policy/</a:t>
            </a:r>
            <a:r>
              <a:rPr lang="en-US" sz="1800" dirty="0" err="1">
                <a:effectLst/>
                <a:latin typeface="Calibri" panose="020F0502020204030204" pitchFamily="34" charset="0"/>
              </a:rPr>
              <a:t>speced</a:t>
            </a:r>
            <a:r>
              <a:rPr lang="en-US" sz="1800" dirty="0">
                <a:effectLst/>
                <a:latin typeface="Calibri" panose="020F0502020204030204" pitchFamily="34" charset="0"/>
              </a:rPr>
              <a:t>/</a:t>
            </a:r>
            <a:r>
              <a:rPr lang="en-US" sz="1800" dirty="0" err="1">
                <a:effectLst/>
                <a:latin typeface="Calibri" panose="020F0502020204030204" pitchFamily="34" charset="0"/>
              </a:rPr>
              <a:t>guid</a:t>
            </a:r>
            <a:r>
              <a:rPr lang="en-US" sz="1800" dirty="0">
                <a:effectLst/>
                <a:latin typeface="Calibri" panose="020F0502020204030204" pitchFamily="34" charset="0"/>
              </a:rPr>
              <a:t>/idea/idea-</a:t>
            </a:r>
            <a:r>
              <a:rPr lang="en-US" sz="1800" dirty="0" err="1">
                <a:effectLst/>
                <a:latin typeface="Calibri" panose="020F0502020204030204" pitchFamily="34" charset="0"/>
              </a:rPr>
              <a:t>edjobs</a:t>
            </a:r>
            <a:r>
              <a:rPr lang="en-US" sz="1800" dirty="0">
                <a:effectLst/>
                <a:latin typeface="Calibri" panose="020F0502020204030204" pitchFamily="34" charset="0"/>
              </a:rPr>
              <a:t>-</a:t>
            </a:r>
            <a:r>
              <a:rPr lang="en-US" sz="1800" dirty="0" err="1">
                <a:effectLst/>
                <a:latin typeface="Calibri" panose="020F0502020204030204" pitchFamily="34" charset="0"/>
              </a:rPr>
              <a:t>guidance.pdf</a:t>
            </a:r>
            <a:r>
              <a:rPr lang="en-US" sz="1800" dirty="0">
                <a:effectLst/>
                <a:latin typeface="Calibri" panose="020F0502020204030204" pitchFamily="34" charset="0"/>
              </a:rPr>
              <a:t>)</a:t>
            </a:r>
          </a:p>
          <a:p>
            <a:pPr marL="0" marR="0" indent="0">
              <a:spcBef>
                <a:spcPts val="0"/>
              </a:spcBef>
              <a:spcAft>
                <a:spcPts val="0"/>
              </a:spcAft>
              <a:buNone/>
            </a:pPr>
            <a:r>
              <a:rPr lang="en-US" sz="1800" dirty="0">
                <a:effectLst/>
                <a:latin typeface="Calibri" panose="020F0502020204030204" pitchFamily="34" charset="0"/>
              </a:rPr>
              <a:t>[Excess Costs Calculation](https://</a:t>
            </a:r>
            <a:r>
              <a:rPr lang="en-US" sz="1800" dirty="0" err="1">
                <a:effectLst/>
                <a:latin typeface="Calibri" panose="020F0502020204030204" pitchFamily="34" charset="0"/>
              </a:rPr>
              <a:t>sites.ed.gov</a:t>
            </a:r>
            <a:r>
              <a:rPr lang="en-US" sz="1800" dirty="0">
                <a:effectLst/>
                <a:latin typeface="Calibri" panose="020F0502020204030204" pitchFamily="34" charset="0"/>
              </a:rPr>
              <a:t>/idea/regs/b/appendix-a)</a:t>
            </a:r>
          </a:p>
          <a:p>
            <a:endParaRPr lang="en-US" dirty="0"/>
          </a:p>
        </p:txBody>
      </p:sp>
      <p:sp>
        <p:nvSpPr>
          <p:cNvPr id="4" name="Footer Placeholder 3">
            <a:extLst>
              <a:ext uri="{FF2B5EF4-FFF2-40B4-BE49-F238E27FC236}">
                <a16:creationId xmlns:a16="http://schemas.microsoft.com/office/drawing/2014/main" id="{98D638C6-2884-D5E5-A0D2-2F6D86227A79}"/>
              </a:ext>
            </a:extLst>
          </p:cNvPr>
          <p:cNvSpPr>
            <a:spLocks noGrp="1"/>
          </p:cNvSpPr>
          <p:nvPr>
            <p:ph type="ftr" sz="quarter" idx="11"/>
          </p:nvPr>
        </p:nvSpPr>
        <p:spPr/>
        <p:txBody>
          <a:bodyPr/>
          <a:lstStyle/>
          <a:p>
            <a:r>
              <a:rPr lang="en-US"/>
              <a:t>Investing for tomorrow, delivering today.</a:t>
            </a:r>
            <a:endParaRPr lang="en-US" dirty="0"/>
          </a:p>
        </p:txBody>
      </p:sp>
      <p:sp>
        <p:nvSpPr>
          <p:cNvPr id="5" name="Slide Number Placeholder 4">
            <a:extLst>
              <a:ext uri="{FF2B5EF4-FFF2-40B4-BE49-F238E27FC236}">
                <a16:creationId xmlns:a16="http://schemas.microsoft.com/office/drawing/2014/main" id="{7B26D143-8AFE-FDC2-C113-3D9AF548265B}"/>
              </a:ext>
            </a:extLst>
          </p:cNvPr>
          <p:cNvSpPr>
            <a:spLocks noGrp="1"/>
          </p:cNvSpPr>
          <p:nvPr>
            <p:ph type="sldNum" sz="quarter" idx="12"/>
          </p:nvPr>
        </p:nvSpPr>
        <p:spPr/>
        <p:txBody>
          <a:bodyPr/>
          <a:lstStyle/>
          <a:p>
            <a:fld id="{A7F8E3F6-DE14-48B2-B2BC-6FABA9630FB8}" type="slidenum">
              <a:rPr lang="en-US" smtClean="0"/>
              <a:t>53</a:t>
            </a:fld>
            <a:endParaRPr lang="en-US"/>
          </a:p>
        </p:txBody>
      </p:sp>
    </p:spTree>
    <p:extLst>
      <p:ext uri="{BB962C8B-B14F-4D97-AF65-F5344CB8AC3E}">
        <p14:creationId xmlns:p14="http://schemas.microsoft.com/office/powerpoint/2010/main" val="75586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0"/>
          <p:cNvSpPr txBox="1">
            <a:spLocks noGrp="1"/>
          </p:cNvSpPr>
          <p:nvPr>
            <p:ph type="title"/>
          </p:nvPr>
        </p:nvSpPr>
        <p:spPr>
          <a:xfrm>
            <a:off x="1209964" y="-157018"/>
            <a:ext cx="9910882" cy="144900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200"/>
              <a:buFont typeface="Calibri"/>
              <a:buNone/>
            </a:pPr>
            <a:r>
              <a:rPr lang="en-US" sz="3200" dirty="0"/>
              <a:t>Contact us with questions</a:t>
            </a:r>
            <a:endParaRPr sz="3200" dirty="0"/>
          </a:p>
        </p:txBody>
      </p:sp>
      <p:sp>
        <p:nvSpPr>
          <p:cNvPr id="179" name="Google Shape;179;p10"/>
          <p:cNvSpPr txBox="1">
            <a:spLocks noGrp="1"/>
          </p:cNvSpPr>
          <p:nvPr>
            <p:ph type="body" idx="1"/>
          </p:nvPr>
        </p:nvSpPr>
        <p:spPr>
          <a:xfrm>
            <a:off x="1295399" y="1762155"/>
            <a:ext cx="9411071" cy="6701245"/>
          </a:xfrm>
          <a:prstGeom prst="rect">
            <a:avLst/>
          </a:prstGeom>
          <a:noFill/>
          <a:ln>
            <a:noFill/>
          </a:ln>
        </p:spPr>
        <p:txBody>
          <a:bodyPr spcFirstLastPara="1" wrap="square" lIns="91425" tIns="45700" rIns="91425" bIns="45700" anchor="t" anchorCtr="0">
            <a:normAutofit/>
          </a:bodyPr>
          <a:lstStyle/>
          <a:p>
            <a:pPr marL="114300" indent="0" rtl="0">
              <a:spcBef>
                <a:spcPts val="1400"/>
              </a:spcBef>
              <a:spcAft>
                <a:spcPts val="0"/>
              </a:spcAft>
              <a:buNone/>
            </a:pPr>
            <a:r>
              <a:rPr lang="en-US" sz="1800" b="1" i="0" u="none" strike="noStrike" dirty="0">
                <a:solidFill>
                  <a:srgbClr val="3A3D4B"/>
                </a:solidFill>
                <a:effectLst/>
                <a:latin typeface="Calibri" panose="020F0502020204030204" pitchFamily="34" charset="0"/>
              </a:rPr>
              <a:t>Office of Special Education Finance Team:</a:t>
            </a:r>
            <a:endParaRPr lang="en-US" sz="8000" b="0" dirty="0">
              <a:effectLst/>
            </a:endParaRPr>
          </a:p>
          <a:p>
            <a:pPr rtl="0">
              <a:spcBef>
                <a:spcPts val="1400"/>
              </a:spcBef>
              <a:spcAft>
                <a:spcPts val="0"/>
              </a:spcAft>
            </a:pPr>
            <a:r>
              <a:rPr lang="en-US" sz="1800" b="1" i="0" u="sng" strike="noStrike" dirty="0">
                <a:solidFill>
                  <a:srgbClr val="EFC119"/>
                </a:solidFill>
                <a:effectLst/>
                <a:latin typeface="Calibri" panose="020F0502020204030204" pitchFamily="34" charset="0"/>
                <a:hlinkClick r:id="rId3"/>
              </a:rPr>
              <a:t>charlene.marcotte@ped.nm.gov</a:t>
            </a:r>
            <a:endParaRPr lang="en-US" sz="8000" b="0" dirty="0">
              <a:effectLst/>
            </a:endParaRPr>
          </a:p>
          <a:p>
            <a:pPr rtl="0">
              <a:spcBef>
                <a:spcPts val="1400"/>
              </a:spcBef>
              <a:spcAft>
                <a:spcPts val="0"/>
              </a:spcAft>
            </a:pPr>
            <a:r>
              <a:rPr lang="en-US" sz="1800" b="1" i="0" u="sng" strike="noStrike" dirty="0">
                <a:solidFill>
                  <a:srgbClr val="EFC119"/>
                </a:solidFill>
                <a:effectLst/>
                <a:latin typeface="Calibri" panose="020F0502020204030204" pitchFamily="34" charset="0"/>
                <a:hlinkClick r:id="rId4"/>
              </a:rPr>
              <a:t>lorenzo.dominguez@ped.nm.gov</a:t>
            </a:r>
            <a:endParaRPr lang="en-US" sz="1800" b="1" i="0" u="sng" strike="noStrike" dirty="0">
              <a:solidFill>
                <a:srgbClr val="EFC119"/>
              </a:solidFill>
              <a:effectLst/>
              <a:latin typeface="Calibri" panose="020F0502020204030204" pitchFamily="34" charset="0"/>
            </a:endParaRPr>
          </a:p>
          <a:p>
            <a:pPr rtl="0">
              <a:spcBef>
                <a:spcPts val="1400"/>
              </a:spcBef>
              <a:spcAft>
                <a:spcPts val="0"/>
              </a:spcAft>
            </a:pPr>
            <a:r>
              <a:rPr lang="en-US" sz="1800" b="1" u="sng" dirty="0">
                <a:solidFill>
                  <a:srgbClr val="EFC119"/>
                </a:solidFill>
                <a:latin typeface="Calibri" panose="020F0502020204030204" pitchFamily="34" charset="0"/>
                <a:hlinkClick r:id="rId5"/>
              </a:rPr>
              <a:t>kaylock.sellers@ped.nm.gov</a:t>
            </a:r>
            <a:endParaRPr lang="en-US" sz="1800" b="1" u="sng" dirty="0">
              <a:solidFill>
                <a:srgbClr val="EFC119"/>
              </a:solidFill>
              <a:latin typeface="Calibri" panose="020F0502020204030204" pitchFamily="34" charset="0"/>
            </a:endParaRPr>
          </a:p>
          <a:p>
            <a:pPr rtl="0">
              <a:spcBef>
                <a:spcPts val="1400"/>
              </a:spcBef>
              <a:spcAft>
                <a:spcPts val="0"/>
              </a:spcAft>
            </a:pPr>
            <a:r>
              <a:rPr lang="en-US" sz="1800" b="1" u="sng" dirty="0">
                <a:solidFill>
                  <a:srgbClr val="EFC119"/>
                </a:solidFill>
                <a:latin typeface="Calibri" panose="020F0502020204030204" pitchFamily="34" charset="0"/>
              </a:rPr>
              <a:t>katalina.gallegos@ped.nm.gov</a:t>
            </a:r>
          </a:p>
          <a:p>
            <a:pPr rtl="0">
              <a:spcBef>
                <a:spcPts val="1400"/>
              </a:spcBef>
              <a:spcAft>
                <a:spcPts val="0"/>
              </a:spcAft>
            </a:pPr>
            <a:endParaRPr lang="en-US" sz="1800" b="1" i="0" u="sng" strike="noStrike" dirty="0">
              <a:solidFill>
                <a:srgbClr val="EFC119"/>
              </a:solidFill>
              <a:effectLst/>
              <a:latin typeface="Calibri" panose="020F0502020204030204" pitchFamily="34" charset="0"/>
            </a:endParaRPr>
          </a:p>
          <a:p>
            <a:pPr marL="114300" indent="0" rtl="0">
              <a:spcBef>
                <a:spcPts val="1400"/>
              </a:spcBef>
              <a:spcAft>
                <a:spcPts val="0"/>
              </a:spcAft>
              <a:buNone/>
            </a:pPr>
            <a:br>
              <a:rPr lang="en-US" sz="8000" dirty="0"/>
            </a:br>
            <a:br>
              <a:rPr lang="en-US" sz="9600" b="1" dirty="0"/>
            </a:br>
            <a:endParaRPr sz="3200" dirty="0"/>
          </a:p>
        </p:txBody>
      </p:sp>
      <p:sp>
        <p:nvSpPr>
          <p:cNvPr id="180" name="Google Shape;180;p10"/>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Investing for tomorrow, delivering today.</a:t>
            </a:r>
            <a:endParaRPr/>
          </a:p>
        </p:txBody>
      </p:sp>
      <p:sp>
        <p:nvSpPr>
          <p:cNvPr id="181" name="Google Shape;181;p10"/>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t>54</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Excess Cost Definition</a:t>
            </a:r>
          </a:p>
        </p:txBody>
      </p:sp>
      <p:sp>
        <p:nvSpPr>
          <p:cNvPr id="3" name="Content Placeholder 2"/>
          <p:cNvSpPr>
            <a:spLocks noGrp="1"/>
          </p:cNvSpPr>
          <p:nvPr>
            <p:ph idx="1"/>
          </p:nvPr>
        </p:nvSpPr>
        <p:spPr/>
        <p:txBody>
          <a:bodyPr>
            <a:normAutofit/>
          </a:bodyPr>
          <a:lstStyle/>
          <a:p>
            <a:pPr marL="0" marR="0" indent="0">
              <a:spcBef>
                <a:spcPts val="0"/>
              </a:spcBef>
              <a:spcAft>
                <a:spcPts val="0"/>
              </a:spcAft>
              <a:buNone/>
            </a:pPr>
            <a:r>
              <a:rPr lang="en-US" sz="1800" dirty="0">
                <a:effectLst/>
                <a:ea typeface="Times New Roman" panose="02020603050405020304" pitchFamily="18" charset="0"/>
              </a:rPr>
              <a:t>Definition of Excess Cost</a:t>
            </a:r>
          </a:p>
          <a:p>
            <a:pPr marL="0" marR="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b="1" u="sng" dirty="0">
                <a:effectLst/>
                <a:ea typeface="Times New Roman" panose="02020603050405020304" pitchFamily="18" charset="0"/>
              </a:rPr>
              <a:t>Excess Cost </a:t>
            </a:r>
            <a:r>
              <a:rPr lang="en-US" sz="1800" dirty="0">
                <a:effectLst/>
                <a:ea typeface="Times New Roman" panose="02020603050405020304" pitchFamily="18" charset="0"/>
              </a:rPr>
              <a:t>refers to the additional costs incurred by Local Educational Agencies (LEAs) for providing special education and related services to children with disabilities, over and above the average annual per-student expenditure from all sources (local, state, and federal) on general education students. </a:t>
            </a:r>
          </a:p>
          <a:p>
            <a:pPr marL="0" marR="0" indent="0">
              <a:spcBef>
                <a:spcPts val="0"/>
              </a:spcBef>
              <a:spcAft>
                <a:spcPts val="0"/>
              </a:spcAft>
              <a:buNone/>
            </a:pPr>
            <a:endParaRPr lang="en-US" sz="1800" dirty="0">
              <a:ea typeface="Times New Roman" panose="02020603050405020304" pitchFamily="18" charset="0"/>
            </a:endParaRPr>
          </a:p>
          <a:p>
            <a:pPr marL="0" marR="0" indent="0">
              <a:spcBef>
                <a:spcPts val="0"/>
              </a:spcBef>
              <a:spcAft>
                <a:spcPts val="0"/>
              </a:spcAft>
              <a:buNone/>
            </a:pPr>
            <a:r>
              <a:rPr lang="en-US" sz="1800" dirty="0">
                <a:effectLst/>
                <a:ea typeface="Times New Roman" panose="02020603050405020304" pitchFamily="18" charset="0"/>
              </a:rPr>
              <a:t>Essentially, it represents the </a:t>
            </a:r>
            <a:r>
              <a:rPr lang="en-US" sz="1800" u="sng" dirty="0">
                <a:effectLst/>
                <a:ea typeface="Times New Roman" panose="02020603050405020304" pitchFamily="18" charset="0"/>
              </a:rPr>
              <a:t>extra amount LEAs need to spend to ensure that children with disabilities </a:t>
            </a:r>
            <a:r>
              <a:rPr lang="en-US" sz="1800" dirty="0">
                <a:effectLst/>
                <a:ea typeface="Times New Roman" panose="02020603050405020304" pitchFamily="18" charset="0"/>
              </a:rPr>
              <a:t>receive the appropriate education and services they are entitled to under IDEA (Individuals with Disabilities Education Act). </a:t>
            </a:r>
          </a:p>
          <a:p>
            <a:pPr marL="0" marR="0" indent="0">
              <a:spcBef>
                <a:spcPts val="0"/>
              </a:spcBef>
              <a:spcAft>
                <a:spcPts val="0"/>
              </a:spcAft>
              <a:buNone/>
            </a:pPr>
            <a:endParaRPr lang="en-US" sz="1800" dirty="0">
              <a:ea typeface="Times New Roman" panose="02020603050405020304" pitchFamily="18" charset="0"/>
            </a:endParaRPr>
          </a:p>
          <a:p>
            <a:pPr marL="0" marR="0" indent="0">
              <a:spcBef>
                <a:spcPts val="0"/>
              </a:spcBef>
              <a:spcAft>
                <a:spcPts val="0"/>
              </a:spcAft>
              <a:buNone/>
            </a:pPr>
            <a:r>
              <a:rPr lang="en-US" sz="1800" dirty="0">
                <a:effectLst/>
                <a:ea typeface="Times New Roman" panose="02020603050405020304" pitchFamily="18" charset="0"/>
              </a:rPr>
              <a:t>The purpose of calculating excess costs is to ensure that federal IDEA Part B funds are used specifically for these additional expenses, rather than replacing existing funding sources.</a:t>
            </a:r>
          </a:p>
          <a:p>
            <a:pPr marL="0" marR="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Investing for tomorrow, delivering today.</a:t>
            </a:r>
            <a:endParaRPr lang="en-US" dirty="0"/>
          </a:p>
        </p:txBody>
      </p:sp>
      <p:sp>
        <p:nvSpPr>
          <p:cNvPr id="5" name="Slide Number Placeholder 4"/>
          <p:cNvSpPr>
            <a:spLocks noGrp="1"/>
          </p:cNvSpPr>
          <p:nvPr>
            <p:ph type="sldNum" sz="quarter" idx="12"/>
          </p:nvPr>
        </p:nvSpPr>
        <p:spPr/>
        <p:txBody>
          <a:bodyPr/>
          <a:lstStyle/>
          <a:p>
            <a:fld id="{A7F8E3F6-DE14-48B2-B2BC-6FABA9630FB8}" type="slidenum">
              <a:rPr lang="en-US" smtClean="0"/>
              <a:t>6</a:t>
            </a:fld>
            <a:endParaRPr lang="en-US"/>
          </a:p>
        </p:txBody>
      </p:sp>
    </p:spTree>
    <p:extLst>
      <p:ext uri="{BB962C8B-B14F-4D97-AF65-F5344CB8AC3E}">
        <p14:creationId xmlns:p14="http://schemas.microsoft.com/office/powerpoint/2010/main" val="198472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86929-7A59-E5F1-119B-D4C4F7144C4B}"/>
              </a:ext>
            </a:extLst>
          </p:cNvPr>
          <p:cNvSpPr>
            <a:spLocks noGrp="1"/>
          </p:cNvSpPr>
          <p:nvPr>
            <p:ph type="title"/>
          </p:nvPr>
        </p:nvSpPr>
        <p:spPr/>
        <p:txBody>
          <a:bodyPr/>
          <a:lstStyle/>
          <a:p>
            <a:r>
              <a:rPr lang="en-US" dirty="0"/>
              <a:t>Excess Costs vs. MOE</a:t>
            </a:r>
          </a:p>
        </p:txBody>
      </p:sp>
      <p:sp>
        <p:nvSpPr>
          <p:cNvPr id="3" name="Content Placeholder 2">
            <a:extLst>
              <a:ext uri="{FF2B5EF4-FFF2-40B4-BE49-F238E27FC236}">
                <a16:creationId xmlns:a16="http://schemas.microsoft.com/office/drawing/2014/main" id="{5E6A012F-1688-DDFF-5F28-3EDBF0CB19D0}"/>
              </a:ext>
            </a:extLst>
          </p:cNvPr>
          <p:cNvSpPr>
            <a:spLocks noGrp="1"/>
          </p:cNvSpPr>
          <p:nvPr>
            <p:ph idx="1"/>
          </p:nvPr>
        </p:nvSpPr>
        <p:spPr/>
        <p:txBody>
          <a:bodyPr/>
          <a:lstStyle/>
          <a:p>
            <a:pPr marL="0" marR="0" indent="0">
              <a:spcBef>
                <a:spcPts val="0"/>
              </a:spcBef>
              <a:spcAft>
                <a:spcPts val="0"/>
              </a:spcAft>
              <a:buNone/>
            </a:pPr>
            <a:r>
              <a:rPr lang="en-US" sz="1800" b="1" u="sng" dirty="0">
                <a:effectLst/>
                <a:latin typeface="Calibri" panose="020F0502020204030204" pitchFamily="34" charset="0"/>
              </a:rPr>
              <a:t>MOE ensures consistent financial support: </a:t>
            </a:r>
            <a:r>
              <a:rPr lang="en-US" sz="1800" dirty="0">
                <a:effectLst/>
                <a:latin typeface="Calibri" panose="020F0502020204030204" pitchFamily="34" charset="0"/>
              </a:rPr>
              <a:t>The MOE requirements prevent LEAs and states from reducing their own spending on special education from year to year, thus maintaining a steady level of financial effort.</a:t>
            </a:r>
          </a:p>
          <a:p>
            <a:pPr marL="0" marR="0" indent="0">
              <a:spcBef>
                <a:spcPts val="0"/>
              </a:spcBef>
              <a:spcAft>
                <a:spcPts val="0"/>
              </a:spcAft>
              <a:buNone/>
            </a:pPr>
            <a:endParaRPr lang="en-US" sz="1800" dirty="0">
              <a:effectLst/>
              <a:latin typeface="Calibri" panose="020F0502020204030204" pitchFamily="34" charset="0"/>
            </a:endParaRPr>
          </a:p>
          <a:p>
            <a:pPr marL="0" marR="0" indent="0">
              <a:spcBef>
                <a:spcPts val="0"/>
              </a:spcBef>
              <a:spcAft>
                <a:spcPts val="0"/>
              </a:spcAft>
              <a:buNone/>
            </a:pPr>
            <a:r>
              <a:rPr lang="en-US" sz="1800" b="1" u="sng" dirty="0">
                <a:effectLst/>
                <a:latin typeface="Calibri" panose="020F0502020204030204" pitchFamily="34" charset="0"/>
              </a:rPr>
              <a:t>Excess Cost Calculation ensures IDEA funds cover additional costs: </a:t>
            </a:r>
            <a:r>
              <a:rPr lang="en-US" sz="1800" dirty="0">
                <a:effectLst/>
                <a:latin typeface="Calibri" panose="020F0502020204030204" pitchFamily="34" charset="0"/>
              </a:rPr>
              <a:t>Before IDEA Part B funds can be used, LEAs must demonstrate they have spent a minimum average amount from local/state funds on general education costs for students with disabilities.</a:t>
            </a:r>
          </a:p>
          <a:p>
            <a:pPr marL="0" marR="0" indent="0">
              <a:spcBef>
                <a:spcPts val="0"/>
              </a:spcBef>
              <a:spcAft>
                <a:spcPts val="0"/>
              </a:spcAft>
              <a:buNone/>
            </a:pPr>
            <a:endParaRPr lang="en-US" sz="1800" dirty="0">
              <a:effectLst/>
              <a:latin typeface="Calibri" panose="020F0502020204030204" pitchFamily="34" charset="0"/>
            </a:endParaRPr>
          </a:p>
          <a:p>
            <a:pPr marL="0" marR="0" indent="0">
              <a:spcBef>
                <a:spcPts val="0"/>
              </a:spcBef>
              <a:spcAft>
                <a:spcPts val="0"/>
              </a:spcAft>
              <a:buNone/>
            </a:pPr>
            <a:r>
              <a:rPr lang="en-US" sz="1800" b="1" u="sng" dirty="0">
                <a:effectLst/>
                <a:latin typeface="Calibri" panose="020F0502020204030204" pitchFamily="34" charset="0"/>
              </a:rPr>
              <a:t>Prevents Supplanting: </a:t>
            </a:r>
            <a:r>
              <a:rPr lang="en-US" sz="1800" dirty="0">
                <a:effectLst/>
                <a:latin typeface="Calibri" panose="020F0502020204030204" pitchFamily="34" charset="0"/>
              </a:rPr>
              <a:t>Together, MOE and excess cost calculations help ensure that IDEA Part B funds are used as intended—to provide additional support for special education rather than replacing existing funding sources.</a:t>
            </a:r>
          </a:p>
          <a:p>
            <a:pPr marL="0" marR="0" indent="0">
              <a:spcBef>
                <a:spcPts val="0"/>
              </a:spcBef>
              <a:spcAft>
                <a:spcPts val="0"/>
              </a:spcAft>
              <a:buNone/>
            </a:pPr>
            <a:r>
              <a:rPr lang="en-US" sz="1800" dirty="0">
                <a:effectLst/>
                <a:latin typeface="Calibri" panose="020F0502020204030204" pitchFamily="34" charset="0"/>
              </a:rPr>
              <a:t> </a:t>
            </a:r>
          </a:p>
          <a:p>
            <a:pPr marL="0" marR="0" indent="0">
              <a:spcBef>
                <a:spcPts val="0"/>
              </a:spcBef>
              <a:spcAft>
                <a:spcPts val="0"/>
              </a:spcAft>
              <a:buNone/>
            </a:pPr>
            <a:r>
              <a:rPr lang="en-US" sz="1800" dirty="0">
                <a:effectLst/>
                <a:latin typeface="Calibri" panose="020F0502020204030204" pitchFamily="34" charset="0"/>
              </a:rPr>
              <a:t>These processes work together to ensure that special education funding is maintained and appropriately augmented with federal funds, thereby preventing the improper use of federal funds to replace local and state investments in special education.</a:t>
            </a:r>
          </a:p>
          <a:p>
            <a:endParaRPr lang="en-US" dirty="0"/>
          </a:p>
        </p:txBody>
      </p:sp>
      <p:sp>
        <p:nvSpPr>
          <p:cNvPr id="4" name="Footer Placeholder 3">
            <a:extLst>
              <a:ext uri="{FF2B5EF4-FFF2-40B4-BE49-F238E27FC236}">
                <a16:creationId xmlns:a16="http://schemas.microsoft.com/office/drawing/2014/main" id="{2B3D9B19-84ED-22D5-700A-30B7BFE88656}"/>
              </a:ext>
            </a:extLst>
          </p:cNvPr>
          <p:cNvSpPr>
            <a:spLocks noGrp="1"/>
          </p:cNvSpPr>
          <p:nvPr>
            <p:ph type="ftr" sz="quarter" idx="11"/>
          </p:nvPr>
        </p:nvSpPr>
        <p:spPr/>
        <p:txBody>
          <a:bodyPr/>
          <a:lstStyle/>
          <a:p>
            <a:r>
              <a:rPr lang="en-US"/>
              <a:t>Investing for tomorrow, delivering today.</a:t>
            </a:r>
            <a:endParaRPr lang="en-US" dirty="0"/>
          </a:p>
        </p:txBody>
      </p:sp>
      <p:sp>
        <p:nvSpPr>
          <p:cNvPr id="5" name="Slide Number Placeholder 4">
            <a:extLst>
              <a:ext uri="{FF2B5EF4-FFF2-40B4-BE49-F238E27FC236}">
                <a16:creationId xmlns:a16="http://schemas.microsoft.com/office/drawing/2014/main" id="{CB698B51-D57A-E003-8EDD-8B50C93A8AFD}"/>
              </a:ext>
            </a:extLst>
          </p:cNvPr>
          <p:cNvSpPr>
            <a:spLocks noGrp="1"/>
          </p:cNvSpPr>
          <p:nvPr>
            <p:ph type="sldNum" sz="quarter" idx="12"/>
          </p:nvPr>
        </p:nvSpPr>
        <p:spPr/>
        <p:txBody>
          <a:bodyPr/>
          <a:lstStyle/>
          <a:p>
            <a:fld id="{A7F8E3F6-DE14-48B2-B2BC-6FABA9630FB8}" type="slidenum">
              <a:rPr lang="en-US" smtClean="0"/>
              <a:t>7</a:t>
            </a:fld>
            <a:endParaRPr lang="en-US"/>
          </a:p>
        </p:txBody>
      </p:sp>
    </p:spTree>
    <p:extLst>
      <p:ext uri="{BB962C8B-B14F-4D97-AF65-F5344CB8AC3E}">
        <p14:creationId xmlns:p14="http://schemas.microsoft.com/office/powerpoint/2010/main" val="2118756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0417C-3A6F-38EA-2547-6DE57C228CD5}"/>
              </a:ext>
            </a:extLst>
          </p:cNvPr>
          <p:cNvSpPr>
            <a:spLocks noGrp="1"/>
          </p:cNvSpPr>
          <p:nvPr>
            <p:ph type="title"/>
          </p:nvPr>
        </p:nvSpPr>
        <p:spPr/>
        <p:txBody>
          <a:bodyPr/>
          <a:lstStyle/>
          <a:p>
            <a:r>
              <a:rPr lang="en-US" dirty="0"/>
              <a:t>Connection to Supplanting	</a:t>
            </a:r>
          </a:p>
        </p:txBody>
      </p:sp>
      <p:sp>
        <p:nvSpPr>
          <p:cNvPr id="3" name="Content Placeholder 2">
            <a:extLst>
              <a:ext uri="{FF2B5EF4-FFF2-40B4-BE49-F238E27FC236}">
                <a16:creationId xmlns:a16="http://schemas.microsoft.com/office/drawing/2014/main" id="{DB00AF9F-10CC-C2F8-209B-BAF600B5F6CD}"/>
              </a:ext>
            </a:extLst>
          </p:cNvPr>
          <p:cNvSpPr>
            <a:spLocks noGrp="1"/>
          </p:cNvSpPr>
          <p:nvPr>
            <p:ph idx="1"/>
          </p:nvPr>
        </p:nvSpPr>
        <p:spPr/>
        <p:txBody>
          <a:bodyPr/>
          <a:lstStyle/>
          <a:p>
            <a:pPr marL="0" marR="0" indent="0">
              <a:spcBef>
                <a:spcPts val="0"/>
              </a:spcBef>
              <a:spcAft>
                <a:spcPts val="0"/>
              </a:spcAft>
              <a:buNone/>
            </a:pPr>
            <a:r>
              <a:rPr lang="en-US" sz="1800" dirty="0">
                <a:effectLst/>
                <a:latin typeface="Calibri" panose="020F0502020204030204" pitchFamily="34" charset="0"/>
              </a:rPr>
              <a:t>Supplanting refers to using federal funds to replace (supplant) state, local, or other federal funds, which is generally prohibited under IDEA:</a:t>
            </a:r>
          </a:p>
          <a:p>
            <a:pPr marL="0" marR="0" indent="0">
              <a:spcBef>
                <a:spcPts val="0"/>
              </a:spcBef>
              <a:spcAft>
                <a:spcPts val="0"/>
              </a:spcAft>
              <a:buNone/>
            </a:pPr>
            <a:endParaRPr lang="en-US" sz="1800" dirty="0">
              <a:effectLst/>
              <a:latin typeface="Calibri" panose="020F0502020204030204" pitchFamily="34" charset="0"/>
            </a:endParaRPr>
          </a:p>
          <a:p>
            <a:pPr marL="0" marR="0" indent="0">
              <a:spcBef>
                <a:spcPts val="0"/>
              </a:spcBef>
              <a:spcAft>
                <a:spcPts val="0"/>
              </a:spcAft>
              <a:buNone/>
            </a:pPr>
            <a:r>
              <a:rPr lang="en-US" sz="1800" dirty="0">
                <a:effectLst/>
                <a:latin typeface="Calibri" panose="020F0502020204030204" pitchFamily="34" charset="0"/>
              </a:rPr>
              <a:t>Supplanting Rule: IDEA Part B funds must be used to supplement and increase the level of funding for special education and related services, not replace existing funding sources. This means federal funds should add to the current funding levels rather than displace them.</a:t>
            </a:r>
          </a:p>
          <a:p>
            <a:endParaRPr lang="en-US" dirty="0"/>
          </a:p>
        </p:txBody>
      </p:sp>
      <p:sp>
        <p:nvSpPr>
          <p:cNvPr id="4" name="Footer Placeholder 3">
            <a:extLst>
              <a:ext uri="{FF2B5EF4-FFF2-40B4-BE49-F238E27FC236}">
                <a16:creationId xmlns:a16="http://schemas.microsoft.com/office/drawing/2014/main" id="{E3A35940-CDA2-D061-2094-E77A6E34D7CD}"/>
              </a:ext>
            </a:extLst>
          </p:cNvPr>
          <p:cNvSpPr>
            <a:spLocks noGrp="1"/>
          </p:cNvSpPr>
          <p:nvPr>
            <p:ph type="ftr" sz="quarter" idx="11"/>
          </p:nvPr>
        </p:nvSpPr>
        <p:spPr/>
        <p:txBody>
          <a:bodyPr/>
          <a:lstStyle/>
          <a:p>
            <a:r>
              <a:rPr lang="en-US"/>
              <a:t>Investing for tomorrow, delivering today.</a:t>
            </a:r>
            <a:endParaRPr lang="en-US" dirty="0"/>
          </a:p>
        </p:txBody>
      </p:sp>
      <p:sp>
        <p:nvSpPr>
          <p:cNvPr id="5" name="Slide Number Placeholder 4">
            <a:extLst>
              <a:ext uri="{FF2B5EF4-FFF2-40B4-BE49-F238E27FC236}">
                <a16:creationId xmlns:a16="http://schemas.microsoft.com/office/drawing/2014/main" id="{6A8AAEF2-335C-3620-17DC-C45C3F7FBB53}"/>
              </a:ext>
            </a:extLst>
          </p:cNvPr>
          <p:cNvSpPr>
            <a:spLocks noGrp="1"/>
          </p:cNvSpPr>
          <p:nvPr>
            <p:ph type="sldNum" sz="quarter" idx="12"/>
          </p:nvPr>
        </p:nvSpPr>
        <p:spPr/>
        <p:txBody>
          <a:bodyPr/>
          <a:lstStyle/>
          <a:p>
            <a:fld id="{A7F8E3F6-DE14-48B2-B2BC-6FABA9630FB8}" type="slidenum">
              <a:rPr lang="en-US" smtClean="0"/>
              <a:t>8</a:t>
            </a:fld>
            <a:endParaRPr lang="en-US"/>
          </a:p>
        </p:txBody>
      </p:sp>
    </p:spTree>
    <p:extLst>
      <p:ext uri="{BB962C8B-B14F-4D97-AF65-F5344CB8AC3E}">
        <p14:creationId xmlns:p14="http://schemas.microsoft.com/office/powerpoint/2010/main" val="233074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9E516-5230-0856-2843-8FDA83DB2EDF}"/>
              </a:ext>
            </a:extLst>
          </p:cNvPr>
          <p:cNvSpPr>
            <a:spLocks noGrp="1"/>
          </p:cNvSpPr>
          <p:nvPr>
            <p:ph type="title"/>
          </p:nvPr>
        </p:nvSpPr>
        <p:spPr/>
        <p:txBody>
          <a:bodyPr/>
          <a:lstStyle/>
          <a:p>
            <a:r>
              <a:rPr lang="en-US" dirty="0"/>
              <a:t>Excess Cost Submissions</a:t>
            </a:r>
          </a:p>
        </p:txBody>
      </p:sp>
      <p:sp>
        <p:nvSpPr>
          <p:cNvPr id="3" name="Content Placeholder 2">
            <a:extLst>
              <a:ext uri="{FF2B5EF4-FFF2-40B4-BE49-F238E27FC236}">
                <a16:creationId xmlns:a16="http://schemas.microsoft.com/office/drawing/2014/main" id="{782292F1-23FB-0D1F-E3B7-6A8D3FA4B418}"/>
              </a:ext>
            </a:extLst>
          </p:cNvPr>
          <p:cNvSpPr>
            <a:spLocks noGrp="1"/>
          </p:cNvSpPr>
          <p:nvPr>
            <p:ph idx="1"/>
          </p:nvPr>
        </p:nvSpPr>
        <p:spPr/>
        <p:txBody>
          <a:bodyPr>
            <a:normAutofit/>
          </a:bodyPr>
          <a:lstStyle/>
          <a:p>
            <a:pPr marL="0" indent="0">
              <a:buNone/>
            </a:pPr>
            <a:r>
              <a:rPr lang="en-US" dirty="0"/>
              <a:t>The New Mexico Public Education Office of Special Education will collect excess cost submissions twice each year:</a:t>
            </a:r>
          </a:p>
          <a:p>
            <a:r>
              <a:rPr lang="en-US" dirty="0"/>
              <a:t>Base Submission </a:t>
            </a:r>
          </a:p>
          <a:p>
            <a:pPr lvl="1"/>
            <a:r>
              <a:rPr lang="en-US" dirty="0"/>
              <a:t>Collected in the Spring</a:t>
            </a:r>
          </a:p>
          <a:p>
            <a:r>
              <a:rPr lang="en-US" dirty="0"/>
              <a:t>Compliance Submission</a:t>
            </a:r>
          </a:p>
          <a:p>
            <a:pPr lvl="1"/>
            <a:r>
              <a:rPr lang="en-US" dirty="0"/>
              <a:t>Collected in the Fall</a:t>
            </a:r>
          </a:p>
          <a:p>
            <a:pPr lvl="1"/>
            <a:endParaRPr lang="en-US" dirty="0"/>
          </a:p>
        </p:txBody>
      </p:sp>
      <p:sp>
        <p:nvSpPr>
          <p:cNvPr id="4" name="Footer Placeholder 3">
            <a:extLst>
              <a:ext uri="{FF2B5EF4-FFF2-40B4-BE49-F238E27FC236}">
                <a16:creationId xmlns:a16="http://schemas.microsoft.com/office/drawing/2014/main" id="{01D83094-D134-08CE-F8FE-21A6D4A6E3DC}"/>
              </a:ext>
            </a:extLst>
          </p:cNvPr>
          <p:cNvSpPr>
            <a:spLocks noGrp="1"/>
          </p:cNvSpPr>
          <p:nvPr>
            <p:ph type="ftr" sz="quarter" idx="11"/>
          </p:nvPr>
        </p:nvSpPr>
        <p:spPr/>
        <p:txBody>
          <a:bodyPr/>
          <a:lstStyle/>
          <a:p>
            <a:r>
              <a:rPr lang="en-US"/>
              <a:t>Investing for tomorrow, delivering today.</a:t>
            </a:r>
            <a:endParaRPr lang="en-US" dirty="0"/>
          </a:p>
        </p:txBody>
      </p:sp>
      <p:sp>
        <p:nvSpPr>
          <p:cNvPr id="5" name="Slide Number Placeholder 4">
            <a:extLst>
              <a:ext uri="{FF2B5EF4-FFF2-40B4-BE49-F238E27FC236}">
                <a16:creationId xmlns:a16="http://schemas.microsoft.com/office/drawing/2014/main" id="{81BC46D9-DF64-1940-6E3E-FF7251EEB307}"/>
              </a:ext>
            </a:extLst>
          </p:cNvPr>
          <p:cNvSpPr>
            <a:spLocks noGrp="1"/>
          </p:cNvSpPr>
          <p:nvPr>
            <p:ph type="sldNum" sz="quarter" idx="12"/>
          </p:nvPr>
        </p:nvSpPr>
        <p:spPr/>
        <p:txBody>
          <a:bodyPr/>
          <a:lstStyle/>
          <a:p>
            <a:fld id="{A7F8E3F6-DE14-48B2-B2BC-6FABA9630FB8}" type="slidenum">
              <a:rPr lang="en-US" smtClean="0"/>
              <a:t>9</a:t>
            </a:fld>
            <a:endParaRPr lang="en-US"/>
          </a:p>
        </p:txBody>
      </p:sp>
    </p:spTree>
    <p:extLst>
      <p:ext uri="{BB962C8B-B14F-4D97-AF65-F5344CB8AC3E}">
        <p14:creationId xmlns:p14="http://schemas.microsoft.com/office/powerpoint/2010/main" val="217862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les Direction 16X9">
  <a:themeElements>
    <a:clrScheme name="SalesDirection">
      <a:dk1>
        <a:srgbClr val="595959"/>
      </a:dk1>
      <a:lt1>
        <a:srgbClr val="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SalesDirection">
      <a:dk1>
        <a:srgbClr val="595959"/>
      </a:dk1>
      <a:lt1>
        <a:srgbClr val="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1129</TotalTime>
  <Words>3231</Words>
  <Application>Microsoft Office PowerPoint</Application>
  <PresentationFormat>Widescreen</PresentationFormat>
  <Paragraphs>403</Paragraphs>
  <Slides>54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Wingdings</vt:lpstr>
      <vt:lpstr>Times New Roman</vt:lpstr>
      <vt:lpstr>Book Antiqua</vt:lpstr>
      <vt:lpstr>Cambria</vt:lpstr>
      <vt:lpstr>Calibri</vt:lpstr>
      <vt:lpstr>Arial</vt:lpstr>
      <vt:lpstr>Sales Direction 16X9</vt:lpstr>
      <vt:lpstr>Excess Cost  and  IDEA B Application</vt:lpstr>
      <vt:lpstr>Agenda</vt:lpstr>
      <vt:lpstr>Housekeeping</vt:lpstr>
      <vt:lpstr>Excess Cost Base</vt:lpstr>
      <vt:lpstr>Topics for Review</vt:lpstr>
      <vt:lpstr>Excess Cost Definition</vt:lpstr>
      <vt:lpstr>Excess Costs vs. MOE</vt:lpstr>
      <vt:lpstr>Connection to Supplanting </vt:lpstr>
      <vt:lpstr>Excess Cost Submissions</vt:lpstr>
      <vt:lpstr>Excess Cost Types</vt:lpstr>
      <vt:lpstr>Excess Cost Site Submission</vt:lpstr>
      <vt:lpstr>Separating Costs</vt:lpstr>
      <vt:lpstr>Excess Cost Site Submission</vt:lpstr>
      <vt:lpstr>What is new this year?</vt:lpstr>
      <vt:lpstr>Assurances - General Education Provisions Act </vt:lpstr>
      <vt:lpstr>GEPA Plan</vt:lpstr>
      <vt:lpstr>New Assurances – Three in One</vt:lpstr>
      <vt:lpstr>Suspension/Debarment Verification</vt:lpstr>
      <vt:lpstr>Private School Allocation</vt:lpstr>
      <vt:lpstr>Objective 8 – Excess Cost Section Removed</vt:lpstr>
      <vt:lpstr>Maintenance of Effort (MOE) Eligibility</vt:lpstr>
      <vt:lpstr>Indirect Cost Verification</vt:lpstr>
      <vt:lpstr>Award Letters/Memos</vt:lpstr>
      <vt:lpstr>IDEA B Application </vt:lpstr>
      <vt:lpstr>Phased Application</vt:lpstr>
      <vt:lpstr>Phased Checklist</vt:lpstr>
      <vt:lpstr>Phased Checklist Submission</vt:lpstr>
      <vt:lpstr>Access </vt:lpstr>
      <vt:lpstr>Phase 1</vt:lpstr>
      <vt:lpstr>Excess Cost Base</vt:lpstr>
      <vt:lpstr>General Information Section</vt:lpstr>
      <vt:lpstr>LEA Analysis and Plans</vt:lpstr>
      <vt:lpstr>Assurances and GEPA Sections</vt:lpstr>
      <vt:lpstr>Assurances and GEPA Sections</vt:lpstr>
      <vt:lpstr>Uploads</vt:lpstr>
      <vt:lpstr>Phase 2</vt:lpstr>
      <vt:lpstr>Objective 6 – Local Charters</vt:lpstr>
      <vt:lpstr>Objective 7 – Private Schools</vt:lpstr>
      <vt:lpstr>Private Schools</vt:lpstr>
      <vt:lpstr>Private Schools</vt:lpstr>
      <vt:lpstr>Coordinated Early Intervening Services</vt:lpstr>
      <vt:lpstr>Basic Factors of Allowability - 200.403*</vt:lpstr>
      <vt:lpstr>Excess Cost*</vt:lpstr>
      <vt:lpstr>Necessary - 200.404*</vt:lpstr>
      <vt:lpstr>Reasonable - 200.404*</vt:lpstr>
      <vt:lpstr>Allocable - 200.405*</vt:lpstr>
      <vt:lpstr>Direct Costs - 200.413*</vt:lpstr>
      <vt:lpstr>Indirect Costs - 200.414*</vt:lpstr>
      <vt:lpstr>Budget Considerations</vt:lpstr>
      <vt:lpstr>Parent Involvement in the IDEA B Application</vt:lpstr>
      <vt:lpstr>Parent Involvement</vt:lpstr>
      <vt:lpstr>Timelines</vt:lpstr>
      <vt:lpstr>Sources</vt:lpstr>
      <vt:lpstr>Contact us with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Martira</dc:creator>
  <cp:lastModifiedBy>Marcotte, Charlene, PED</cp:lastModifiedBy>
  <cp:revision>7</cp:revision>
  <dcterms:created xsi:type="dcterms:W3CDTF">2020-01-22T19:18:44Z</dcterms:created>
  <dcterms:modified xsi:type="dcterms:W3CDTF">2024-05-21T21:35:48Z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