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 id="214748366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5143500" type="screen16x9"/>
  <p:notesSz cx="6858000" cy="9144000"/>
  <p:embeddedFontLst>
    <p:embeddedFont>
      <p:font typeface="Book Antiqua" panose="02040602050305030304"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debf864f7d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g2debf864f7d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deecf8d80d_6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deecf8d80d_6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deecf8d80d_6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deecf8d80d_6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deecf8d80d_6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2deecf8d80d_6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deecf8d80d_6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deecf8d80d_6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deecf8d80d_6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2deecf8d80d_6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debf864f7d_2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debf864f7d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debf864f7d_2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2debf864f7d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debf864f7d_1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debf864f7d_1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debf864f7d_1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debf864f7d_1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debf864f7d_2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debf864f7d_2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de051c7f69_0_3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g2de051c7f69_0_3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de051c7f69_0_3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g2de051c7f69_0_3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de051c7f69_0_3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2de051c7f69_0_3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debf864f7d_1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debf864f7d_1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debf864f7d_1_8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g2debf864f7d_1_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9"/>
        <p:cNvGrpSpPr/>
        <p:nvPr/>
      </p:nvGrpSpPr>
      <p:grpSpPr>
        <a:xfrm>
          <a:off x="0" y="0"/>
          <a:ext cx="0" cy="0"/>
          <a:chOff x="0" y="0"/>
          <a:chExt cx="0" cy="0"/>
        </a:xfrm>
      </p:grpSpPr>
      <p:sp>
        <p:nvSpPr>
          <p:cNvPr id="60" name="Google Shape;60;p14"/>
          <p:cNvSpPr/>
          <p:nvPr/>
        </p:nvSpPr>
        <p:spPr>
          <a:xfrm>
            <a:off x="6321767" y="0"/>
            <a:ext cx="2822234" cy="5143500"/>
          </a:xfrm>
          <a:custGeom>
            <a:avLst/>
            <a:gdLst/>
            <a:ahLst/>
            <a:cxnLst/>
            <a:rect l="l" t="t" r="r" b="b"/>
            <a:pathLst>
              <a:path w="3762978" h="6858000" extrusionOk="0">
                <a:moveTo>
                  <a:pt x="0" y="0"/>
                </a:moveTo>
                <a:lnTo>
                  <a:pt x="3762978" y="0"/>
                </a:lnTo>
                <a:lnTo>
                  <a:pt x="3762978" y="6858000"/>
                </a:lnTo>
                <a:lnTo>
                  <a:pt x="338667" y="6858000"/>
                </a:lnTo>
                <a:lnTo>
                  <a:pt x="1189567"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Book Antiqua"/>
              <a:ea typeface="Book Antiqua"/>
              <a:cs typeface="Book Antiqua"/>
              <a:sym typeface="Book Antiqua"/>
            </a:endParaRPr>
          </a:p>
        </p:txBody>
      </p:sp>
      <p:sp>
        <p:nvSpPr>
          <p:cNvPr id="61" name="Google Shape;61;p14"/>
          <p:cNvSpPr/>
          <p:nvPr/>
        </p:nvSpPr>
        <p:spPr>
          <a:xfrm>
            <a:off x="6109039"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Book Antiqua"/>
              <a:ea typeface="Book Antiqua"/>
              <a:cs typeface="Book Antiqua"/>
              <a:sym typeface="Book Antiqua"/>
            </a:endParaRPr>
          </a:p>
        </p:txBody>
      </p:sp>
      <p:sp>
        <p:nvSpPr>
          <p:cNvPr id="62" name="Google Shape;62;p14"/>
          <p:cNvSpPr/>
          <p:nvPr/>
        </p:nvSpPr>
        <p:spPr>
          <a:xfrm>
            <a:off x="5855676" y="0"/>
            <a:ext cx="1146174" cy="51435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Book Antiqua"/>
              <a:ea typeface="Book Antiqua"/>
              <a:cs typeface="Book Antiqua"/>
              <a:sym typeface="Book Antiqua"/>
            </a:endParaRPr>
          </a:p>
        </p:txBody>
      </p:sp>
      <p:sp>
        <p:nvSpPr>
          <p:cNvPr id="63" name="Google Shape;63;p14"/>
          <p:cNvSpPr txBox="1">
            <a:spLocks noGrp="1"/>
          </p:cNvSpPr>
          <p:nvPr>
            <p:ph type="ctrTitle"/>
          </p:nvPr>
        </p:nvSpPr>
        <p:spPr>
          <a:xfrm>
            <a:off x="971550" y="1405188"/>
            <a:ext cx="4800600" cy="192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rgbClr val="3A3D4B"/>
              </a:buClr>
              <a:buSzPts val="3000"/>
              <a:buFont typeface="Calibri"/>
              <a:buNone/>
              <a:defRPr sz="3000">
                <a:solidFill>
                  <a:srgbClr val="3A3D4B"/>
                </a:solidFil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4" name="Google Shape;64;p14"/>
          <p:cNvSpPr txBox="1">
            <a:spLocks noGrp="1"/>
          </p:cNvSpPr>
          <p:nvPr>
            <p:ph type="subTitle" idx="1"/>
          </p:nvPr>
        </p:nvSpPr>
        <p:spPr>
          <a:xfrm>
            <a:off x="971550" y="3429000"/>
            <a:ext cx="4800600" cy="12003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900"/>
              </a:spcBef>
              <a:spcAft>
                <a:spcPts val="0"/>
              </a:spcAft>
              <a:buClr>
                <a:srgbClr val="3A3D4B"/>
              </a:buClr>
              <a:buSzPts val="1800"/>
              <a:buNone/>
              <a:defRPr sz="1800"/>
            </a:lvl1pPr>
            <a:lvl2pPr lvl="1" algn="ctr" rtl="0">
              <a:lnSpc>
                <a:spcPct val="90000"/>
              </a:lnSpc>
              <a:spcBef>
                <a:spcPts val="800"/>
              </a:spcBef>
              <a:spcAft>
                <a:spcPts val="0"/>
              </a:spcAft>
              <a:buSzPts val="1500"/>
              <a:buNone/>
              <a:defRPr sz="1500"/>
            </a:lvl2pPr>
            <a:lvl3pPr lvl="2" algn="ctr" rtl="0">
              <a:lnSpc>
                <a:spcPct val="90000"/>
              </a:lnSpc>
              <a:spcBef>
                <a:spcPts val="600"/>
              </a:spcBef>
              <a:spcAft>
                <a:spcPts val="0"/>
              </a:spcAft>
              <a:buSzPts val="1400"/>
              <a:buNone/>
              <a:defRPr sz="1400"/>
            </a:lvl3pPr>
            <a:lvl4pPr lvl="3" algn="ctr" rtl="0">
              <a:lnSpc>
                <a:spcPct val="90000"/>
              </a:lnSpc>
              <a:spcBef>
                <a:spcPts val="600"/>
              </a:spcBef>
              <a:spcAft>
                <a:spcPts val="0"/>
              </a:spcAft>
              <a:buClr>
                <a:srgbClr val="3A3D4B"/>
              </a:buClr>
              <a:buSzPts val="1200"/>
              <a:buNone/>
              <a:defRPr sz="1200"/>
            </a:lvl4pPr>
            <a:lvl5pPr lvl="4" algn="ctr" rtl="0">
              <a:lnSpc>
                <a:spcPct val="90000"/>
              </a:lnSpc>
              <a:spcBef>
                <a:spcPts val="600"/>
              </a:spcBef>
              <a:spcAft>
                <a:spcPts val="0"/>
              </a:spcAft>
              <a:buClr>
                <a:srgbClr val="3A3D4B"/>
              </a:buClr>
              <a:buSzPts val="1200"/>
              <a:buNone/>
              <a:defRPr sz="1200"/>
            </a:lvl5pPr>
            <a:lvl6pPr lvl="5" algn="ctr" rtl="0">
              <a:lnSpc>
                <a:spcPct val="90000"/>
              </a:lnSpc>
              <a:spcBef>
                <a:spcPts val="600"/>
              </a:spcBef>
              <a:spcAft>
                <a:spcPts val="0"/>
              </a:spcAft>
              <a:buClr>
                <a:schemeClr val="dk1"/>
              </a:buClr>
              <a:buSzPts val="1200"/>
              <a:buNone/>
              <a:defRPr sz="1200"/>
            </a:lvl6pPr>
            <a:lvl7pPr lvl="6" algn="ctr" rtl="0">
              <a:lnSpc>
                <a:spcPct val="90000"/>
              </a:lnSpc>
              <a:spcBef>
                <a:spcPts val="600"/>
              </a:spcBef>
              <a:spcAft>
                <a:spcPts val="0"/>
              </a:spcAft>
              <a:buClr>
                <a:schemeClr val="dk1"/>
              </a:buClr>
              <a:buSzPts val="1200"/>
              <a:buNone/>
              <a:defRPr sz="1200"/>
            </a:lvl7pPr>
            <a:lvl8pPr lvl="7" algn="ctr" rtl="0">
              <a:lnSpc>
                <a:spcPct val="90000"/>
              </a:lnSpc>
              <a:spcBef>
                <a:spcPts val="600"/>
              </a:spcBef>
              <a:spcAft>
                <a:spcPts val="0"/>
              </a:spcAft>
              <a:buClr>
                <a:schemeClr val="dk1"/>
              </a:buClr>
              <a:buSzPts val="1200"/>
              <a:buNone/>
              <a:defRPr sz="1200"/>
            </a:lvl8pPr>
            <a:lvl9pPr lvl="8" algn="ctr" rtl="0">
              <a:lnSpc>
                <a:spcPct val="90000"/>
              </a:lnSpc>
              <a:spcBef>
                <a:spcPts val="600"/>
              </a:spcBef>
              <a:spcAft>
                <a:spcPts val="0"/>
              </a:spcAft>
              <a:buClr>
                <a:schemeClr val="dk1"/>
              </a:buClr>
              <a:buSzPts val="1200"/>
              <a:buNone/>
              <a:defRPr sz="1200"/>
            </a:lvl9pPr>
          </a:lstStyle>
          <a:p>
            <a:endParaRPr/>
          </a:p>
        </p:txBody>
      </p:sp>
      <p:sp>
        <p:nvSpPr>
          <p:cNvPr id="65" name="Google Shape;65;p14"/>
          <p:cNvSpPr txBox="1">
            <a:spLocks noGrp="1"/>
          </p:cNvSpPr>
          <p:nvPr>
            <p:ph type="sldNum" idx="12"/>
          </p:nvPr>
        </p:nvSpPr>
        <p:spPr>
          <a:xfrm>
            <a:off x="8556784" y="4749851"/>
            <a:ext cx="548700" cy="393600"/>
          </a:xfrm>
          <a:prstGeom prst="rect">
            <a:avLst/>
          </a:prstGeom>
          <a:noFill/>
          <a:ln>
            <a:noFill/>
          </a:ln>
        </p:spPr>
        <p:txBody>
          <a:bodyPr spcFirstLastPara="1" wrap="square" lIns="68575" tIns="34275" rIns="68575" bIns="34275" anchor="t" anchorCtr="0">
            <a:noAutofit/>
          </a:bodyPr>
          <a:lstStyle>
            <a:lvl1pPr marL="0" marR="0" lvl="0"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800"/>
              <a:buFont typeface="Arial"/>
              <a:buNone/>
              <a:defRPr sz="1000" b="0" i="0" u="none" strike="noStrike" cap="none">
                <a:solidFill>
                  <a:srgbClr val="3A3D4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3000"/>
              <a:buFont typeface="Calibri"/>
              <a:buNone/>
              <a:defRPr sz="30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8" name="Google Shape;68;p15"/>
          <p:cNvSpPr txBox="1">
            <a:spLocks noGrp="1"/>
          </p:cNvSpPr>
          <p:nvPr>
            <p:ph type="body" idx="1"/>
          </p:nvPr>
        </p:nvSpPr>
        <p:spPr>
          <a:xfrm>
            <a:off x="971550" y="1371600"/>
            <a:ext cx="7200900" cy="3257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1400"/>
              </a:spcBef>
              <a:spcAft>
                <a:spcPts val="0"/>
              </a:spcAft>
              <a:buClr>
                <a:srgbClr val="3A3D4B"/>
              </a:buClr>
              <a:buSzPts val="1400"/>
              <a:buChar char="•"/>
              <a:defRPr/>
            </a:lvl1pPr>
            <a:lvl2pPr marL="914400" lvl="1" indent="-317500" algn="l" rtl="0">
              <a:lnSpc>
                <a:spcPct val="90000"/>
              </a:lnSpc>
              <a:spcBef>
                <a:spcPts val="800"/>
              </a:spcBef>
              <a:spcAft>
                <a:spcPts val="0"/>
              </a:spcAft>
              <a:buSzPts val="1400"/>
              <a:buChar char="•"/>
              <a:defRPr/>
            </a:lvl2pPr>
            <a:lvl3pPr marL="1371600" lvl="2" indent="-317500" algn="l" rtl="0">
              <a:lnSpc>
                <a:spcPct val="90000"/>
              </a:lnSpc>
              <a:spcBef>
                <a:spcPts val="600"/>
              </a:spcBef>
              <a:spcAft>
                <a:spcPts val="0"/>
              </a:spcAft>
              <a:buSzPts val="1400"/>
              <a:buChar char="✔"/>
              <a:defRPr/>
            </a:lvl3pPr>
            <a:lvl4pPr marL="1828800" lvl="3" indent="-317500" algn="l" rtl="0">
              <a:lnSpc>
                <a:spcPct val="90000"/>
              </a:lnSpc>
              <a:spcBef>
                <a:spcPts val="600"/>
              </a:spcBef>
              <a:spcAft>
                <a:spcPts val="0"/>
              </a:spcAft>
              <a:buClr>
                <a:srgbClr val="3A3D4B"/>
              </a:buClr>
              <a:buSzPts val="1400"/>
              <a:buChar char="•"/>
              <a:defRPr/>
            </a:lvl4pPr>
            <a:lvl5pPr marL="2286000" lvl="4" indent="-317500" algn="l" rtl="0">
              <a:lnSpc>
                <a:spcPct val="90000"/>
              </a:lnSpc>
              <a:spcBef>
                <a:spcPts val="600"/>
              </a:spcBef>
              <a:spcAft>
                <a:spcPts val="0"/>
              </a:spcAft>
              <a:buClr>
                <a:srgbClr val="3A3D4B"/>
              </a:buClr>
              <a:buSzPts val="1400"/>
              <a:buChar char="•"/>
              <a:defRPr/>
            </a:lvl5pPr>
            <a:lvl6pPr marL="2743200" lvl="5" indent="-317500" algn="l" rtl="0">
              <a:lnSpc>
                <a:spcPct val="90000"/>
              </a:lnSpc>
              <a:spcBef>
                <a:spcPts val="600"/>
              </a:spcBef>
              <a:spcAft>
                <a:spcPts val="0"/>
              </a:spcAft>
              <a:buClr>
                <a:schemeClr val="dk1"/>
              </a:buClr>
              <a:buSzPts val="1400"/>
              <a:buChar char="•"/>
              <a:defRPr/>
            </a:lvl6pPr>
            <a:lvl7pPr marL="3200400" lvl="6" indent="-317500" algn="l" rtl="0">
              <a:lnSpc>
                <a:spcPct val="90000"/>
              </a:lnSpc>
              <a:spcBef>
                <a:spcPts val="600"/>
              </a:spcBef>
              <a:spcAft>
                <a:spcPts val="0"/>
              </a:spcAft>
              <a:buClr>
                <a:schemeClr val="dk1"/>
              </a:buClr>
              <a:buSzPts val="1400"/>
              <a:buChar char="•"/>
              <a:defRPr/>
            </a:lvl7pPr>
            <a:lvl8pPr marL="3657600" lvl="7" indent="-317500" algn="l" rtl="0">
              <a:lnSpc>
                <a:spcPct val="90000"/>
              </a:lnSpc>
              <a:spcBef>
                <a:spcPts val="600"/>
              </a:spcBef>
              <a:spcAft>
                <a:spcPts val="0"/>
              </a:spcAft>
              <a:buClr>
                <a:schemeClr val="dk1"/>
              </a:buClr>
              <a:buSzPts val="1400"/>
              <a:buChar char="•"/>
              <a:defRPr/>
            </a:lvl8pPr>
            <a:lvl9pPr marL="4114800" lvl="8" indent="-317500" algn="l" rtl="0">
              <a:lnSpc>
                <a:spcPct val="90000"/>
              </a:lnSpc>
              <a:spcBef>
                <a:spcPts val="600"/>
              </a:spcBef>
              <a:spcAft>
                <a:spcPts val="0"/>
              </a:spcAft>
              <a:buClr>
                <a:schemeClr val="dk1"/>
              </a:buClr>
              <a:buSzPts val="1400"/>
              <a:buChar char="•"/>
              <a:defRPr/>
            </a:lvl9pPr>
          </a:lstStyle>
          <a:p>
            <a:endParaRPr/>
          </a:p>
        </p:txBody>
      </p:sp>
      <p:sp>
        <p:nvSpPr>
          <p:cNvPr id="69" name="Google Shape;69;p15"/>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0" name="Google Shape;70;p15"/>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1" name="Google Shape;71;p15"/>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971550" y="1736132"/>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4" name="Google Shape;74;p16"/>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5" name="Google Shape;75;p16"/>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292850"/>
            <a:ext cx="8520600" cy="8010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SzPts val="30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9" name="Google Shape;79;p17"/>
          <p:cNvSpPr txBox="1">
            <a:spLocks noGrp="1"/>
          </p:cNvSpPr>
          <p:nvPr>
            <p:ph type="body" idx="1"/>
          </p:nvPr>
        </p:nvSpPr>
        <p:spPr>
          <a:xfrm>
            <a:off x="311700" y="1228675"/>
            <a:ext cx="8520600" cy="33402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1400"/>
              </a:spcBef>
              <a:spcAft>
                <a:spcPts val="0"/>
              </a:spcAft>
              <a:buSzPts val="1800"/>
              <a:buChar char="•"/>
              <a:defRPr/>
            </a:lvl1pPr>
            <a:lvl2pPr marL="914400" lvl="1" indent="-323850" algn="l" rtl="0">
              <a:lnSpc>
                <a:spcPct val="90000"/>
              </a:lnSpc>
              <a:spcBef>
                <a:spcPts val="800"/>
              </a:spcBef>
              <a:spcAft>
                <a:spcPts val="0"/>
              </a:spcAft>
              <a:buSzPts val="1500"/>
              <a:buChar char="•"/>
              <a:defRPr/>
            </a:lvl2pPr>
            <a:lvl3pPr marL="1371600" lvl="2" indent="-317500" algn="l" rtl="0">
              <a:lnSpc>
                <a:spcPct val="90000"/>
              </a:lnSpc>
              <a:spcBef>
                <a:spcPts val="600"/>
              </a:spcBef>
              <a:spcAft>
                <a:spcPts val="0"/>
              </a:spcAft>
              <a:buSzPts val="1400"/>
              <a:buChar char="✔"/>
              <a:defRPr/>
            </a:lvl3pPr>
            <a:lvl4pPr marL="1828800" lvl="3" indent="-304800" algn="l" rtl="0">
              <a:lnSpc>
                <a:spcPct val="90000"/>
              </a:lnSpc>
              <a:spcBef>
                <a:spcPts val="600"/>
              </a:spcBef>
              <a:spcAft>
                <a:spcPts val="0"/>
              </a:spcAft>
              <a:buSzPts val="1200"/>
              <a:buChar char="•"/>
              <a:defRPr/>
            </a:lvl4pPr>
            <a:lvl5pPr marL="2286000" lvl="4" indent="-304800" algn="l" rtl="0">
              <a:lnSpc>
                <a:spcPct val="90000"/>
              </a:lnSpc>
              <a:spcBef>
                <a:spcPts val="600"/>
              </a:spcBef>
              <a:spcAft>
                <a:spcPts val="0"/>
              </a:spcAft>
              <a:buSzPts val="1200"/>
              <a:buChar char="•"/>
              <a:defRPr/>
            </a:lvl5pPr>
            <a:lvl6pPr marL="2743200" lvl="5" indent="-304800" algn="l" rtl="0">
              <a:lnSpc>
                <a:spcPct val="90000"/>
              </a:lnSpc>
              <a:spcBef>
                <a:spcPts val="600"/>
              </a:spcBef>
              <a:spcAft>
                <a:spcPts val="0"/>
              </a:spcAft>
              <a:buSzPts val="1200"/>
              <a:buChar char="•"/>
              <a:defRPr/>
            </a:lvl6pPr>
            <a:lvl7pPr marL="3200400" lvl="6" indent="-304800" algn="l" rtl="0">
              <a:lnSpc>
                <a:spcPct val="90000"/>
              </a:lnSpc>
              <a:spcBef>
                <a:spcPts val="600"/>
              </a:spcBef>
              <a:spcAft>
                <a:spcPts val="0"/>
              </a:spcAft>
              <a:buSzPts val="1200"/>
              <a:buChar char="•"/>
              <a:defRPr/>
            </a:lvl7pPr>
            <a:lvl8pPr marL="3657600" lvl="7" indent="-304800" algn="l" rtl="0">
              <a:lnSpc>
                <a:spcPct val="90000"/>
              </a:lnSpc>
              <a:spcBef>
                <a:spcPts val="600"/>
              </a:spcBef>
              <a:spcAft>
                <a:spcPts val="0"/>
              </a:spcAft>
              <a:buSzPts val="1200"/>
              <a:buChar char="•"/>
              <a:defRPr/>
            </a:lvl8pPr>
            <a:lvl9pPr marL="4114800" lvl="8" indent="-304800" algn="l" rtl="0">
              <a:lnSpc>
                <a:spcPct val="90000"/>
              </a:lnSpc>
              <a:spcBef>
                <a:spcPts val="600"/>
              </a:spcBef>
              <a:spcAft>
                <a:spcPts val="0"/>
              </a:spcAft>
              <a:buSzPts val="1200"/>
              <a:buChar char="•"/>
              <a:defRPr/>
            </a:lvl9pPr>
          </a:lstStyle>
          <a:p>
            <a:endParaRPr/>
          </a:p>
        </p:txBody>
      </p:sp>
      <p:sp>
        <p:nvSpPr>
          <p:cNvPr id="80" name="Google Shape;80;p17"/>
          <p:cNvSpPr txBox="1">
            <a:spLocks noGrp="1"/>
          </p:cNvSpPr>
          <p:nvPr>
            <p:ph type="sldNum" idx="12"/>
          </p:nvPr>
        </p:nvSpPr>
        <p:spPr>
          <a:xfrm>
            <a:off x="8472458" y="4663217"/>
            <a:ext cx="548700" cy="3936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SzPts val="30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802386" y="1555750"/>
            <a:ext cx="3566400" cy="480300"/>
          </a:xfrm>
          <a:prstGeom prst="rect">
            <a:avLst/>
          </a:prstGeom>
          <a:noFill/>
          <a:ln>
            <a:noFill/>
          </a:ln>
        </p:spPr>
        <p:txBody>
          <a:bodyPr spcFirstLastPara="1" wrap="square" lIns="68575" tIns="34275" rIns="68575" bIns="34275" anchor="ctr" anchorCtr="0">
            <a:normAutofit/>
          </a:bodyPr>
          <a:lstStyle>
            <a:lvl1pPr marL="457200" lvl="0" indent="-228600" algn="ctr" rtl="0">
              <a:lnSpc>
                <a:spcPct val="90000"/>
              </a:lnSpc>
              <a:spcBef>
                <a:spcPts val="0"/>
              </a:spcBef>
              <a:spcAft>
                <a:spcPts val="0"/>
              </a:spcAft>
              <a:buSzPts val="1800"/>
              <a:buNone/>
              <a:defRPr sz="1400" b="0">
                <a:solidFill>
                  <a:schemeClr val="lt2"/>
                </a:solidFill>
                <a:latin typeface="Arial"/>
                <a:ea typeface="Arial"/>
                <a:cs typeface="Arial"/>
                <a:sym typeface="Arial"/>
              </a:defRPr>
            </a:lvl1pPr>
            <a:lvl2pPr marL="914400" lvl="1" indent="-228600" algn="l" rtl="0">
              <a:lnSpc>
                <a:spcPct val="90000"/>
              </a:lnSpc>
              <a:spcBef>
                <a:spcPts val="800"/>
              </a:spcBef>
              <a:spcAft>
                <a:spcPts val="0"/>
              </a:spcAft>
              <a:buSzPts val="1500"/>
              <a:buNone/>
              <a:defRPr sz="1400" b="1"/>
            </a:lvl2pPr>
            <a:lvl3pPr marL="1371600" lvl="2" indent="-228600" algn="l" rtl="0">
              <a:lnSpc>
                <a:spcPct val="90000"/>
              </a:lnSpc>
              <a:spcBef>
                <a:spcPts val="600"/>
              </a:spcBef>
              <a:spcAft>
                <a:spcPts val="0"/>
              </a:spcAft>
              <a:buSzPts val="1400"/>
              <a:buNone/>
              <a:defRPr sz="1400" b="1"/>
            </a:lvl3pPr>
            <a:lvl4pPr marL="1828800" lvl="3" indent="-228600" algn="l" rtl="0">
              <a:lnSpc>
                <a:spcPct val="90000"/>
              </a:lnSpc>
              <a:spcBef>
                <a:spcPts val="600"/>
              </a:spcBef>
              <a:spcAft>
                <a:spcPts val="0"/>
              </a:spcAft>
              <a:buSzPts val="1200"/>
              <a:buNone/>
              <a:defRPr sz="1200" b="1"/>
            </a:lvl4pPr>
            <a:lvl5pPr marL="2286000" lvl="4" indent="-228600" algn="l" rtl="0">
              <a:lnSpc>
                <a:spcPct val="90000"/>
              </a:lnSpc>
              <a:spcBef>
                <a:spcPts val="600"/>
              </a:spcBef>
              <a:spcAft>
                <a:spcPts val="0"/>
              </a:spcAft>
              <a:buSzPts val="1200"/>
              <a:buNone/>
              <a:defRPr sz="1200" b="1"/>
            </a:lvl5pPr>
            <a:lvl6pPr marL="2743200" lvl="5" indent="-228600" algn="l" rtl="0">
              <a:lnSpc>
                <a:spcPct val="90000"/>
              </a:lnSpc>
              <a:spcBef>
                <a:spcPts val="600"/>
              </a:spcBef>
              <a:spcAft>
                <a:spcPts val="0"/>
              </a:spcAft>
              <a:buSzPts val="1200"/>
              <a:buNone/>
              <a:defRPr sz="1200" b="1"/>
            </a:lvl6pPr>
            <a:lvl7pPr marL="3200400" lvl="6" indent="-228600" algn="l" rtl="0">
              <a:lnSpc>
                <a:spcPct val="90000"/>
              </a:lnSpc>
              <a:spcBef>
                <a:spcPts val="600"/>
              </a:spcBef>
              <a:spcAft>
                <a:spcPts val="0"/>
              </a:spcAft>
              <a:buSzPts val="1200"/>
              <a:buNone/>
              <a:defRPr sz="1200" b="1"/>
            </a:lvl7pPr>
            <a:lvl8pPr marL="3657600" lvl="7" indent="-228600" algn="l" rtl="0">
              <a:lnSpc>
                <a:spcPct val="90000"/>
              </a:lnSpc>
              <a:spcBef>
                <a:spcPts val="600"/>
              </a:spcBef>
              <a:spcAft>
                <a:spcPts val="0"/>
              </a:spcAft>
              <a:buSzPts val="1200"/>
              <a:buNone/>
              <a:defRPr sz="1200" b="1"/>
            </a:lvl8pPr>
            <a:lvl9pPr marL="4114800" lvl="8" indent="-228600" algn="l" rtl="0">
              <a:lnSpc>
                <a:spcPct val="90000"/>
              </a:lnSpc>
              <a:spcBef>
                <a:spcPts val="600"/>
              </a:spcBef>
              <a:spcAft>
                <a:spcPts val="0"/>
              </a:spcAft>
              <a:buSzPts val="1200"/>
              <a:buNone/>
              <a:defRPr sz="1200" b="1"/>
            </a:lvl9pPr>
          </a:lstStyle>
          <a:p>
            <a:endParaRPr/>
          </a:p>
        </p:txBody>
      </p:sp>
      <p:sp>
        <p:nvSpPr>
          <p:cNvPr id="84" name="Google Shape;84;p18"/>
          <p:cNvSpPr txBox="1">
            <a:spLocks noGrp="1"/>
          </p:cNvSpPr>
          <p:nvPr>
            <p:ph type="body" idx="2"/>
          </p:nvPr>
        </p:nvSpPr>
        <p:spPr>
          <a:xfrm>
            <a:off x="802386" y="2066924"/>
            <a:ext cx="3566400" cy="24003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1400"/>
              </a:spcBef>
              <a:spcAft>
                <a:spcPts val="0"/>
              </a:spcAft>
              <a:buSzPts val="1800"/>
              <a:buChar char="•"/>
              <a:defRPr sz="1400"/>
            </a:lvl1pPr>
            <a:lvl2pPr marL="914400" lvl="1" indent="-323850" algn="l" rtl="0">
              <a:lnSpc>
                <a:spcPct val="90000"/>
              </a:lnSpc>
              <a:spcBef>
                <a:spcPts val="800"/>
              </a:spcBef>
              <a:spcAft>
                <a:spcPts val="0"/>
              </a:spcAft>
              <a:buSzPts val="1500"/>
              <a:buChar char="•"/>
              <a:defRPr sz="1200"/>
            </a:lvl2pPr>
            <a:lvl3pPr marL="1371600" lvl="2" indent="-317500" algn="l" rtl="0">
              <a:lnSpc>
                <a:spcPct val="90000"/>
              </a:lnSpc>
              <a:spcBef>
                <a:spcPts val="600"/>
              </a:spcBef>
              <a:spcAft>
                <a:spcPts val="0"/>
              </a:spcAft>
              <a:buSzPts val="1400"/>
              <a:buChar char="✔"/>
              <a:defRPr sz="1100"/>
            </a:lvl3pPr>
            <a:lvl4pPr marL="1828800" lvl="3" indent="-304800" algn="l" rtl="0">
              <a:lnSpc>
                <a:spcPct val="90000"/>
              </a:lnSpc>
              <a:spcBef>
                <a:spcPts val="600"/>
              </a:spcBef>
              <a:spcAft>
                <a:spcPts val="0"/>
              </a:spcAft>
              <a:buSzPts val="1200"/>
              <a:buChar char="•"/>
              <a:defRPr sz="1100"/>
            </a:lvl4pPr>
            <a:lvl5pPr marL="2286000" lvl="4" indent="-304800" algn="l" rtl="0">
              <a:lnSpc>
                <a:spcPct val="90000"/>
              </a:lnSpc>
              <a:spcBef>
                <a:spcPts val="600"/>
              </a:spcBef>
              <a:spcAft>
                <a:spcPts val="0"/>
              </a:spcAft>
              <a:buSzPts val="1200"/>
              <a:buChar char="•"/>
              <a:defRPr sz="1100"/>
            </a:lvl5pPr>
            <a:lvl6pPr marL="2743200" lvl="5" indent="-304800" algn="l" rtl="0">
              <a:lnSpc>
                <a:spcPct val="90000"/>
              </a:lnSpc>
              <a:spcBef>
                <a:spcPts val="600"/>
              </a:spcBef>
              <a:spcAft>
                <a:spcPts val="0"/>
              </a:spcAft>
              <a:buSzPts val="1200"/>
              <a:buChar char="•"/>
              <a:defRPr sz="1100"/>
            </a:lvl6pPr>
            <a:lvl7pPr marL="3200400" lvl="6" indent="-304800" algn="l" rtl="0">
              <a:lnSpc>
                <a:spcPct val="90000"/>
              </a:lnSpc>
              <a:spcBef>
                <a:spcPts val="600"/>
              </a:spcBef>
              <a:spcAft>
                <a:spcPts val="0"/>
              </a:spcAft>
              <a:buSzPts val="1200"/>
              <a:buChar char="•"/>
              <a:defRPr sz="1100"/>
            </a:lvl7pPr>
            <a:lvl8pPr marL="3657600" lvl="7" indent="-304800" algn="l" rtl="0">
              <a:lnSpc>
                <a:spcPct val="90000"/>
              </a:lnSpc>
              <a:spcBef>
                <a:spcPts val="600"/>
              </a:spcBef>
              <a:spcAft>
                <a:spcPts val="0"/>
              </a:spcAft>
              <a:buSzPts val="1200"/>
              <a:buChar char="•"/>
              <a:defRPr sz="1100"/>
            </a:lvl8pPr>
            <a:lvl9pPr marL="4114800" lvl="8" indent="-304800" algn="l" rtl="0">
              <a:lnSpc>
                <a:spcPct val="90000"/>
              </a:lnSpc>
              <a:spcBef>
                <a:spcPts val="600"/>
              </a:spcBef>
              <a:spcAft>
                <a:spcPts val="0"/>
              </a:spcAft>
              <a:buSzPts val="1200"/>
              <a:buChar char="•"/>
              <a:defRPr sz="1100"/>
            </a:lvl9pPr>
          </a:lstStyle>
          <a:p>
            <a:endParaRPr/>
          </a:p>
        </p:txBody>
      </p:sp>
      <p:sp>
        <p:nvSpPr>
          <p:cNvPr id="85" name="Google Shape;85;p18"/>
          <p:cNvSpPr txBox="1">
            <a:spLocks noGrp="1"/>
          </p:cNvSpPr>
          <p:nvPr>
            <p:ph type="body" idx="3"/>
          </p:nvPr>
        </p:nvSpPr>
        <p:spPr>
          <a:xfrm>
            <a:off x="4780026" y="1555750"/>
            <a:ext cx="3566400" cy="480300"/>
          </a:xfrm>
          <a:prstGeom prst="rect">
            <a:avLst/>
          </a:prstGeom>
          <a:noFill/>
          <a:ln>
            <a:noFill/>
          </a:ln>
        </p:spPr>
        <p:txBody>
          <a:bodyPr spcFirstLastPara="1" wrap="square" lIns="68575" tIns="34275" rIns="68575" bIns="34275" anchor="ctr" anchorCtr="0">
            <a:normAutofit/>
          </a:bodyPr>
          <a:lstStyle>
            <a:lvl1pPr marL="457200" lvl="0" indent="-228600" algn="ctr" rtl="0">
              <a:lnSpc>
                <a:spcPct val="90000"/>
              </a:lnSpc>
              <a:spcBef>
                <a:spcPts val="0"/>
              </a:spcBef>
              <a:spcAft>
                <a:spcPts val="0"/>
              </a:spcAft>
              <a:buSzPts val="1800"/>
              <a:buNone/>
              <a:defRPr sz="1400" b="0">
                <a:solidFill>
                  <a:schemeClr val="lt2"/>
                </a:solidFill>
              </a:defRPr>
            </a:lvl1pPr>
            <a:lvl2pPr marL="914400" lvl="1" indent="-228600" algn="l" rtl="0">
              <a:lnSpc>
                <a:spcPct val="90000"/>
              </a:lnSpc>
              <a:spcBef>
                <a:spcPts val="800"/>
              </a:spcBef>
              <a:spcAft>
                <a:spcPts val="0"/>
              </a:spcAft>
              <a:buSzPts val="1500"/>
              <a:buNone/>
              <a:defRPr sz="1400" b="1"/>
            </a:lvl2pPr>
            <a:lvl3pPr marL="1371600" lvl="2" indent="-228600" algn="l" rtl="0">
              <a:lnSpc>
                <a:spcPct val="90000"/>
              </a:lnSpc>
              <a:spcBef>
                <a:spcPts val="600"/>
              </a:spcBef>
              <a:spcAft>
                <a:spcPts val="0"/>
              </a:spcAft>
              <a:buSzPts val="1400"/>
              <a:buNone/>
              <a:defRPr sz="1400" b="1"/>
            </a:lvl3pPr>
            <a:lvl4pPr marL="1828800" lvl="3" indent="-228600" algn="l" rtl="0">
              <a:lnSpc>
                <a:spcPct val="90000"/>
              </a:lnSpc>
              <a:spcBef>
                <a:spcPts val="600"/>
              </a:spcBef>
              <a:spcAft>
                <a:spcPts val="0"/>
              </a:spcAft>
              <a:buSzPts val="1200"/>
              <a:buNone/>
              <a:defRPr sz="1200" b="1"/>
            </a:lvl4pPr>
            <a:lvl5pPr marL="2286000" lvl="4" indent="-228600" algn="l" rtl="0">
              <a:lnSpc>
                <a:spcPct val="90000"/>
              </a:lnSpc>
              <a:spcBef>
                <a:spcPts val="600"/>
              </a:spcBef>
              <a:spcAft>
                <a:spcPts val="0"/>
              </a:spcAft>
              <a:buSzPts val="1200"/>
              <a:buNone/>
              <a:defRPr sz="1200" b="1"/>
            </a:lvl5pPr>
            <a:lvl6pPr marL="2743200" lvl="5" indent="-228600" algn="l" rtl="0">
              <a:lnSpc>
                <a:spcPct val="90000"/>
              </a:lnSpc>
              <a:spcBef>
                <a:spcPts val="600"/>
              </a:spcBef>
              <a:spcAft>
                <a:spcPts val="0"/>
              </a:spcAft>
              <a:buSzPts val="1200"/>
              <a:buNone/>
              <a:defRPr sz="1200" b="1"/>
            </a:lvl6pPr>
            <a:lvl7pPr marL="3200400" lvl="6" indent="-228600" algn="l" rtl="0">
              <a:lnSpc>
                <a:spcPct val="90000"/>
              </a:lnSpc>
              <a:spcBef>
                <a:spcPts val="600"/>
              </a:spcBef>
              <a:spcAft>
                <a:spcPts val="0"/>
              </a:spcAft>
              <a:buSzPts val="1200"/>
              <a:buNone/>
              <a:defRPr sz="1200" b="1"/>
            </a:lvl7pPr>
            <a:lvl8pPr marL="3657600" lvl="7" indent="-228600" algn="l" rtl="0">
              <a:lnSpc>
                <a:spcPct val="90000"/>
              </a:lnSpc>
              <a:spcBef>
                <a:spcPts val="600"/>
              </a:spcBef>
              <a:spcAft>
                <a:spcPts val="0"/>
              </a:spcAft>
              <a:buSzPts val="1200"/>
              <a:buNone/>
              <a:defRPr sz="1200" b="1"/>
            </a:lvl8pPr>
            <a:lvl9pPr marL="4114800" lvl="8" indent="-228600" algn="l" rtl="0">
              <a:lnSpc>
                <a:spcPct val="90000"/>
              </a:lnSpc>
              <a:spcBef>
                <a:spcPts val="600"/>
              </a:spcBef>
              <a:spcAft>
                <a:spcPts val="0"/>
              </a:spcAft>
              <a:buSzPts val="1200"/>
              <a:buNone/>
              <a:defRPr sz="1200" b="1"/>
            </a:lvl9pPr>
          </a:lstStyle>
          <a:p>
            <a:endParaRPr/>
          </a:p>
        </p:txBody>
      </p:sp>
      <p:sp>
        <p:nvSpPr>
          <p:cNvPr id="86" name="Google Shape;86;p18"/>
          <p:cNvSpPr txBox="1">
            <a:spLocks noGrp="1"/>
          </p:cNvSpPr>
          <p:nvPr>
            <p:ph type="body" idx="4"/>
          </p:nvPr>
        </p:nvSpPr>
        <p:spPr>
          <a:xfrm>
            <a:off x="4780026" y="2067436"/>
            <a:ext cx="3566400" cy="24003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1400"/>
              </a:spcBef>
              <a:spcAft>
                <a:spcPts val="0"/>
              </a:spcAft>
              <a:buSzPts val="1800"/>
              <a:buChar char="•"/>
              <a:defRPr sz="1400"/>
            </a:lvl1pPr>
            <a:lvl2pPr marL="914400" lvl="1" indent="-323850" algn="l" rtl="0">
              <a:lnSpc>
                <a:spcPct val="90000"/>
              </a:lnSpc>
              <a:spcBef>
                <a:spcPts val="800"/>
              </a:spcBef>
              <a:spcAft>
                <a:spcPts val="0"/>
              </a:spcAft>
              <a:buSzPts val="1500"/>
              <a:buChar char="•"/>
              <a:defRPr sz="1200"/>
            </a:lvl2pPr>
            <a:lvl3pPr marL="1371600" lvl="2" indent="-317500" algn="l" rtl="0">
              <a:lnSpc>
                <a:spcPct val="90000"/>
              </a:lnSpc>
              <a:spcBef>
                <a:spcPts val="600"/>
              </a:spcBef>
              <a:spcAft>
                <a:spcPts val="0"/>
              </a:spcAft>
              <a:buSzPts val="1400"/>
              <a:buChar char="✔"/>
              <a:defRPr sz="1100"/>
            </a:lvl3pPr>
            <a:lvl4pPr marL="1828800" lvl="3" indent="-304800" algn="l" rtl="0">
              <a:lnSpc>
                <a:spcPct val="90000"/>
              </a:lnSpc>
              <a:spcBef>
                <a:spcPts val="600"/>
              </a:spcBef>
              <a:spcAft>
                <a:spcPts val="0"/>
              </a:spcAft>
              <a:buSzPts val="1200"/>
              <a:buChar char="•"/>
              <a:defRPr sz="1100"/>
            </a:lvl4pPr>
            <a:lvl5pPr marL="2286000" lvl="4" indent="-304800" algn="l" rtl="0">
              <a:lnSpc>
                <a:spcPct val="90000"/>
              </a:lnSpc>
              <a:spcBef>
                <a:spcPts val="600"/>
              </a:spcBef>
              <a:spcAft>
                <a:spcPts val="0"/>
              </a:spcAft>
              <a:buSzPts val="1200"/>
              <a:buChar char="•"/>
              <a:defRPr sz="1100"/>
            </a:lvl5pPr>
            <a:lvl6pPr marL="2743200" lvl="5" indent="-304800" algn="l" rtl="0">
              <a:lnSpc>
                <a:spcPct val="90000"/>
              </a:lnSpc>
              <a:spcBef>
                <a:spcPts val="600"/>
              </a:spcBef>
              <a:spcAft>
                <a:spcPts val="0"/>
              </a:spcAft>
              <a:buSzPts val="1200"/>
              <a:buChar char="•"/>
              <a:defRPr sz="1100"/>
            </a:lvl6pPr>
            <a:lvl7pPr marL="3200400" lvl="6" indent="-304800" algn="l" rtl="0">
              <a:lnSpc>
                <a:spcPct val="90000"/>
              </a:lnSpc>
              <a:spcBef>
                <a:spcPts val="600"/>
              </a:spcBef>
              <a:spcAft>
                <a:spcPts val="0"/>
              </a:spcAft>
              <a:buSzPts val="1200"/>
              <a:buChar char="•"/>
              <a:defRPr sz="1100"/>
            </a:lvl7pPr>
            <a:lvl8pPr marL="3657600" lvl="7" indent="-304800" algn="l" rtl="0">
              <a:lnSpc>
                <a:spcPct val="90000"/>
              </a:lnSpc>
              <a:spcBef>
                <a:spcPts val="600"/>
              </a:spcBef>
              <a:spcAft>
                <a:spcPts val="0"/>
              </a:spcAft>
              <a:buSzPts val="1200"/>
              <a:buChar char="•"/>
              <a:defRPr sz="1100"/>
            </a:lvl8pPr>
            <a:lvl9pPr marL="4114800" lvl="8" indent="-304800" algn="l" rtl="0">
              <a:lnSpc>
                <a:spcPct val="90000"/>
              </a:lnSpc>
              <a:spcBef>
                <a:spcPts val="600"/>
              </a:spcBef>
              <a:spcAft>
                <a:spcPts val="0"/>
              </a:spcAft>
              <a:buSzPts val="1200"/>
              <a:buChar char="•"/>
              <a:defRPr sz="1100"/>
            </a:lvl9pPr>
          </a:lstStyle>
          <a:p>
            <a:endParaRPr/>
          </a:p>
        </p:txBody>
      </p:sp>
      <p:sp>
        <p:nvSpPr>
          <p:cNvPr id="87" name="Google Shape;87;p18"/>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2" name="Google Shape;92;p19"/>
          <p:cNvSpPr txBox="1">
            <a:spLocks noGrp="1"/>
          </p:cNvSpPr>
          <p:nvPr>
            <p:ph type="body" idx="1"/>
          </p:nvPr>
        </p:nvSpPr>
        <p:spPr>
          <a:xfrm>
            <a:off x="971550" y="1371600"/>
            <a:ext cx="3429000" cy="637800"/>
          </a:xfrm>
          <a:prstGeom prst="rect">
            <a:avLst/>
          </a:prstGeom>
          <a:noFill/>
          <a:ln>
            <a:noFill/>
          </a:ln>
        </p:spPr>
        <p:txBody>
          <a:bodyPr spcFirstLastPara="1" wrap="square" lIns="68575" tIns="34275" rIns="68575" bIns="34275" anchor="ctr" anchorCtr="0">
            <a:normAutofit/>
          </a:bodyPr>
          <a:lstStyle>
            <a:lvl1pPr marL="457200" lvl="0" indent="-228600" algn="l" rtl="0">
              <a:lnSpc>
                <a:spcPct val="90000"/>
              </a:lnSpc>
              <a:spcBef>
                <a:spcPts val="1400"/>
              </a:spcBef>
              <a:spcAft>
                <a:spcPts val="0"/>
              </a:spcAft>
              <a:buClr>
                <a:srgbClr val="3A3D4B"/>
              </a:buClr>
              <a:buSzPts val="2000"/>
              <a:buNone/>
              <a:defRPr sz="2000" b="0"/>
            </a:lvl1pPr>
            <a:lvl2pPr marL="914400" lvl="1" indent="-228600" algn="l" rtl="0">
              <a:lnSpc>
                <a:spcPct val="90000"/>
              </a:lnSpc>
              <a:spcBef>
                <a:spcPts val="800"/>
              </a:spcBef>
              <a:spcAft>
                <a:spcPts val="0"/>
              </a:spcAft>
              <a:buSzPts val="1500"/>
              <a:buNone/>
              <a:defRPr sz="1500" b="1"/>
            </a:lvl2pPr>
            <a:lvl3pPr marL="1371600" lvl="2" indent="-228600" algn="l" rtl="0">
              <a:lnSpc>
                <a:spcPct val="90000"/>
              </a:lnSpc>
              <a:spcBef>
                <a:spcPts val="600"/>
              </a:spcBef>
              <a:spcAft>
                <a:spcPts val="0"/>
              </a:spcAft>
              <a:buSzPts val="1400"/>
              <a:buNone/>
              <a:defRPr sz="1400" b="1"/>
            </a:lvl3pPr>
            <a:lvl4pPr marL="1828800" lvl="3" indent="-228600" algn="l" rtl="0">
              <a:lnSpc>
                <a:spcPct val="90000"/>
              </a:lnSpc>
              <a:spcBef>
                <a:spcPts val="600"/>
              </a:spcBef>
              <a:spcAft>
                <a:spcPts val="0"/>
              </a:spcAft>
              <a:buClr>
                <a:srgbClr val="3A3D4B"/>
              </a:buClr>
              <a:buSzPts val="1200"/>
              <a:buNone/>
              <a:defRPr sz="1200" b="1"/>
            </a:lvl4pPr>
            <a:lvl5pPr marL="2286000" lvl="4" indent="-228600" algn="l" rtl="0">
              <a:lnSpc>
                <a:spcPct val="90000"/>
              </a:lnSpc>
              <a:spcBef>
                <a:spcPts val="600"/>
              </a:spcBef>
              <a:spcAft>
                <a:spcPts val="0"/>
              </a:spcAft>
              <a:buClr>
                <a:srgbClr val="3A3D4B"/>
              </a:buClr>
              <a:buSzPts val="1200"/>
              <a:buNone/>
              <a:defRPr sz="1200" b="1"/>
            </a:lvl5pPr>
            <a:lvl6pPr marL="2743200" lvl="5" indent="-228600" algn="l" rtl="0">
              <a:lnSpc>
                <a:spcPct val="90000"/>
              </a:lnSpc>
              <a:spcBef>
                <a:spcPts val="600"/>
              </a:spcBef>
              <a:spcAft>
                <a:spcPts val="0"/>
              </a:spcAft>
              <a:buClr>
                <a:schemeClr val="dk1"/>
              </a:buClr>
              <a:buSzPts val="1200"/>
              <a:buNone/>
              <a:defRPr sz="1200" b="1"/>
            </a:lvl6pPr>
            <a:lvl7pPr marL="3200400" lvl="6" indent="-228600" algn="l" rtl="0">
              <a:lnSpc>
                <a:spcPct val="90000"/>
              </a:lnSpc>
              <a:spcBef>
                <a:spcPts val="600"/>
              </a:spcBef>
              <a:spcAft>
                <a:spcPts val="0"/>
              </a:spcAft>
              <a:buClr>
                <a:schemeClr val="dk1"/>
              </a:buClr>
              <a:buSzPts val="1200"/>
              <a:buNone/>
              <a:defRPr sz="1200" b="1"/>
            </a:lvl7pPr>
            <a:lvl8pPr marL="3657600" lvl="7" indent="-228600" algn="l" rtl="0">
              <a:lnSpc>
                <a:spcPct val="90000"/>
              </a:lnSpc>
              <a:spcBef>
                <a:spcPts val="600"/>
              </a:spcBef>
              <a:spcAft>
                <a:spcPts val="0"/>
              </a:spcAft>
              <a:buClr>
                <a:schemeClr val="dk1"/>
              </a:buClr>
              <a:buSzPts val="1200"/>
              <a:buNone/>
              <a:defRPr sz="1200" b="1"/>
            </a:lvl8pPr>
            <a:lvl9pPr marL="4114800" lvl="8" indent="-228600" algn="l" rtl="0">
              <a:lnSpc>
                <a:spcPct val="90000"/>
              </a:lnSpc>
              <a:spcBef>
                <a:spcPts val="600"/>
              </a:spcBef>
              <a:spcAft>
                <a:spcPts val="0"/>
              </a:spcAft>
              <a:buClr>
                <a:schemeClr val="dk1"/>
              </a:buClr>
              <a:buSzPts val="1200"/>
              <a:buNone/>
              <a:defRPr sz="1200" b="1"/>
            </a:lvl9pPr>
          </a:lstStyle>
          <a:p>
            <a:endParaRPr/>
          </a:p>
        </p:txBody>
      </p:sp>
      <p:sp>
        <p:nvSpPr>
          <p:cNvPr id="93" name="Google Shape;93;p19"/>
          <p:cNvSpPr txBox="1">
            <a:spLocks noGrp="1"/>
          </p:cNvSpPr>
          <p:nvPr>
            <p:ph type="body" idx="2"/>
          </p:nvPr>
        </p:nvSpPr>
        <p:spPr>
          <a:xfrm>
            <a:off x="971550" y="2028825"/>
            <a:ext cx="3429000" cy="2600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1400"/>
              </a:spcBef>
              <a:spcAft>
                <a:spcPts val="0"/>
              </a:spcAft>
              <a:buClr>
                <a:srgbClr val="3A3D4B"/>
              </a:buClr>
              <a:buSzPts val="1400"/>
              <a:buChar char="•"/>
              <a:defRPr/>
            </a:lvl1pPr>
            <a:lvl2pPr marL="914400" lvl="1" indent="-317500" algn="l" rtl="0">
              <a:lnSpc>
                <a:spcPct val="90000"/>
              </a:lnSpc>
              <a:spcBef>
                <a:spcPts val="800"/>
              </a:spcBef>
              <a:spcAft>
                <a:spcPts val="0"/>
              </a:spcAft>
              <a:buSzPts val="1400"/>
              <a:buChar char="•"/>
              <a:defRPr/>
            </a:lvl2pPr>
            <a:lvl3pPr marL="1371600" lvl="2" indent="-317500" algn="l" rtl="0">
              <a:lnSpc>
                <a:spcPct val="90000"/>
              </a:lnSpc>
              <a:spcBef>
                <a:spcPts val="600"/>
              </a:spcBef>
              <a:spcAft>
                <a:spcPts val="0"/>
              </a:spcAft>
              <a:buSzPts val="1400"/>
              <a:buChar char="✔"/>
              <a:defRPr/>
            </a:lvl3pPr>
            <a:lvl4pPr marL="1828800" lvl="3" indent="-317500" algn="l" rtl="0">
              <a:lnSpc>
                <a:spcPct val="90000"/>
              </a:lnSpc>
              <a:spcBef>
                <a:spcPts val="600"/>
              </a:spcBef>
              <a:spcAft>
                <a:spcPts val="0"/>
              </a:spcAft>
              <a:buClr>
                <a:srgbClr val="3A3D4B"/>
              </a:buClr>
              <a:buSzPts val="1400"/>
              <a:buChar char="•"/>
              <a:defRPr/>
            </a:lvl4pPr>
            <a:lvl5pPr marL="2286000" lvl="4" indent="-317500" algn="l" rtl="0">
              <a:lnSpc>
                <a:spcPct val="90000"/>
              </a:lnSpc>
              <a:spcBef>
                <a:spcPts val="600"/>
              </a:spcBef>
              <a:spcAft>
                <a:spcPts val="0"/>
              </a:spcAft>
              <a:buClr>
                <a:srgbClr val="3A3D4B"/>
              </a:buClr>
              <a:buSzPts val="1400"/>
              <a:buChar char="•"/>
              <a:defRPr/>
            </a:lvl5pPr>
            <a:lvl6pPr marL="2743200" lvl="5" indent="-317500" algn="l" rtl="0">
              <a:lnSpc>
                <a:spcPct val="90000"/>
              </a:lnSpc>
              <a:spcBef>
                <a:spcPts val="600"/>
              </a:spcBef>
              <a:spcAft>
                <a:spcPts val="0"/>
              </a:spcAft>
              <a:buClr>
                <a:schemeClr val="dk1"/>
              </a:buClr>
              <a:buSzPts val="1400"/>
              <a:buChar char="•"/>
              <a:defRPr/>
            </a:lvl6pPr>
            <a:lvl7pPr marL="3200400" lvl="6" indent="-317500" algn="l" rtl="0">
              <a:lnSpc>
                <a:spcPct val="90000"/>
              </a:lnSpc>
              <a:spcBef>
                <a:spcPts val="600"/>
              </a:spcBef>
              <a:spcAft>
                <a:spcPts val="0"/>
              </a:spcAft>
              <a:buClr>
                <a:schemeClr val="dk1"/>
              </a:buClr>
              <a:buSzPts val="1400"/>
              <a:buChar char="•"/>
              <a:defRPr/>
            </a:lvl7pPr>
            <a:lvl8pPr marL="3657600" lvl="7" indent="-317500" algn="l" rtl="0">
              <a:lnSpc>
                <a:spcPct val="90000"/>
              </a:lnSpc>
              <a:spcBef>
                <a:spcPts val="600"/>
              </a:spcBef>
              <a:spcAft>
                <a:spcPts val="0"/>
              </a:spcAft>
              <a:buClr>
                <a:schemeClr val="dk1"/>
              </a:buClr>
              <a:buSzPts val="1400"/>
              <a:buChar char="•"/>
              <a:defRPr/>
            </a:lvl8pPr>
            <a:lvl9pPr marL="4114800" lvl="8" indent="-317500" algn="l" rtl="0">
              <a:lnSpc>
                <a:spcPct val="90000"/>
              </a:lnSpc>
              <a:spcBef>
                <a:spcPts val="600"/>
              </a:spcBef>
              <a:spcAft>
                <a:spcPts val="0"/>
              </a:spcAft>
              <a:buClr>
                <a:schemeClr val="dk1"/>
              </a:buClr>
              <a:buSzPts val="1400"/>
              <a:buChar char="•"/>
              <a:defRPr/>
            </a:lvl9pPr>
          </a:lstStyle>
          <a:p>
            <a:endParaRPr/>
          </a:p>
        </p:txBody>
      </p:sp>
      <p:sp>
        <p:nvSpPr>
          <p:cNvPr id="94" name="Google Shape;94;p19"/>
          <p:cNvSpPr txBox="1">
            <a:spLocks noGrp="1"/>
          </p:cNvSpPr>
          <p:nvPr>
            <p:ph type="body" idx="3"/>
          </p:nvPr>
        </p:nvSpPr>
        <p:spPr>
          <a:xfrm>
            <a:off x="4743450" y="1371600"/>
            <a:ext cx="3429000" cy="636000"/>
          </a:xfrm>
          <a:prstGeom prst="rect">
            <a:avLst/>
          </a:prstGeom>
          <a:noFill/>
          <a:ln>
            <a:noFill/>
          </a:ln>
        </p:spPr>
        <p:txBody>
          <a:bodyPr spcFirstLastPara="1" wrap="square" lIns="68575" tIns="34275" rIns="68575" bIns="34275" anchor="ctr" anchorCtr="0">
            <a:normAutofit/>
          </a:bodyPr>
          <a:lstStyle>
            <a:lvl1pPr marL="457200" lvl="0" indent="-228600" algn="l" rtl="0">
              <a:lnSpc>
                <a:spcPct val="90000"/>
              </a:lnSpc>
              <a:spcBef>
                <a:spcPts val="1400"/>
              </a:spcBef>
              <a:spcAft>
                <a:spcPts val="0"/>
              </a:spcAft>
              <a:buClr>
                <a:srgbClr val="3A3D4B"/>
              </a:buClr>
              <a:buSzPts val="2000"/>
              <a:buNone/>
              <a:defRPr sz="2000" b="0"/>
            </a:lvl1pPr>
            <a:lvl2pPr marL="914400" lvl="1" indent="-228600" algn="l" rtl="0">
              <a:lnSpc>
                <a:spcPct val="90000"/>
              </a:lnSpc>
              <a:spcBef>
                <a:spcPts val="800"/>
              </a:spcBef>
              <a:spcAft>
                <a:spcPts val="0"/>
              </a:spcAft>
              <a:buSzPts val="1500"/>
              <a:buNone/>
              <a:defRPr sz="1500" b="1"/>
            </a:lvl2pPr>
            <a:lvl3pPr marL="1371600" lvl="2" indent="-228600" algn="l" rtl="0">
              <a:lnSpc>
                <a:spcPct val="90000"/>
              </a:lnSpc>
              <a:spcBef>
                <a:spcPts val="600"/>
              </a:spcBef>
              <a:spcAft>
                <a:spcPts val="0"/>
              </a:spcAft>
              <a:buSzPts val="1400"/>
              <a:buNone/>
              <a:defRPr sz="1400" b="1"/>
            </a:lvl3pPr>
            <a:lvl4pPr marL="1828800" lvl="3" indent="-228600" algn="l" rtl="0">
              <a:lnSpc>
                <a:spcPct val="90000"/>
              </a:lnSpc>
              <a:spcBef>
                <a:spcPts val="600"/>
              </a:spcBef>
              <a:spcAft>
                <a:spcPts val="0"/>
              </a:spcAft>
              <a:buClr>
                <a:srgbClr val="3A3D4B"/>
              </a:buClr>
              <a:buSzPts val="1200"/>
              <a:buNone/>
              <a:defRPr sz="1200" b="1"/>
            </a:lvl4pPr>
            <a:lvl5pPr marL="2286000" lvl="4" indent="-228600" algn="l" rtl="0">
              <a:lnSpc>
                <a:spcPct val="90000"/>
              </a:lnSpc>
              <a:spcBef>
                <a:spcPts val="600"/>
              </a:spcBef>
              <a:spcAft>
                <a:spcPts val="0"/>
              </a:spcAft>
              <a:buClr>
                <a:srgbClr val="3A3D4B"/>
              </a:buClr>
              <a:buSzPts val="1200"/>
              <a:buNone/>
              <a:defRPr sz="1200" b="1"/>
            </a:lvl5pPr>
            <a:lvl6pPr marL="2743200" lvl="5" indent="-228600" algn="l" rtl="0">
              <a:lnSpc>
                <a:spcPct val="90000"/>
              </a:lnSpc>
              <a:spcBef>
                <a:spcPts val="600"/>
              </a:spcBef>
              <a:spcAft>
                <a:spcPts val="0"/>
              </a:spcAft>
              <a:buClr>
                <a:schemeClr val="dk1"/>
              </a:buClr>
              <a:buSzPts val="1200"/>
              <a:buNone/>
              <a:defRPr sz="1200" b="1"/>
            </a:lvl6pPr>
            <a:lvl7pPr marL="3200400" lvl="6" indent="-228600" algn="l" rtl="0">
              <a:lnSpc>
                <a:spcPct val="90000"/>
              </a:lnSpc>
              <a:spcBef>
                <a:spcPts val="600"/>
              </a:spcBef>
              <a:spcAft>
                <a:spcPts val="0"/>
              </a:spcAft>
              <a:buClr>
                <a:schemeClr val="dk1"/>
              </a:buClr>
              <a:buSzPts val="1200"/>
              <a:buNone/>
              <a:defRPr sz="1200" b="1"/>
            </a:lvl7pPr>
            <a:lvl8pPr marL="3657600" lvl="7" indent="-228600" algn="l" rtl="0">
              <a:lnSpc>
                <a:spcPct val="90000"/>
              </a:lnSpc>
              <a:spcBef>
                <a:spcPts val="600"/>
              </a:spcBef>
              <a:spcAft>
                <a:spcPts val="0"/>
              </a:spcAft>
              <a:buClr>
                <a:schemeClr val="dk1"/>
              </a:buClr>
              <a:buSzPts val="1200"/>
              <a:buNone/>
              <a:defRPr sz="1200" b="1"/>
            </a:lvl8pPr>
            <a:lvl9pPr marL="4114800" lvl="8" indent="-228600" algn="l" rtl="0">
              <a:lnSpc>
                <a:spcPct val="90000"/>
              </a:lnSpc>
              <a:spcBef>
                <a:spcPts val="600"/>
              </a:spcBef>
              <a:spcAft>
                <a:spcPts val="0"/>
              </a:spcAft>
              <a:buClr>
                <a:schemeClr val="dk1"/>
              </a:buClr>
              <a:buSzPts val="1200"/>
              <a:buNone/>
              <a:defRPr sz="1200" b="1"/>
            </a:lvl9pPr>
          </a:lstStyle>
          <a:p>
            <a:endParaRPr/>
          </a:p>
        </p:txBody>
      </p:sp>
      <p:sp>
        <p:nvSpPr>
          <p:cNvPr id="95" name="Google Shape;95;p19"/>
          <p:cNvSpPr txBox="1">
            <a:spLocks noGrp="1"/>
          </p:cNvSpPr>
          <p:nvPr>
            <p:ph type="body" idx="4"/>
          </p:nvPr>
        </p:nvSpPr>
        <p:spPr>
          <a:xfrm>
            <a:off x="4743450" y="2028825"/>
            <a:ext cx="3429000" cy="2600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1400"/>
              </a:spcBef>
              <a:spcAft>
                <a:spcPts val="0"/>
              </a:spcAft>
              <a:buClr>
                <a:srgbClr val="3A3D4B"/>
              </a:buClr>
              <a:buSzPts val="1400"/>
              <a:buChar char="•"/>
              <a:defRPr/>
            </a:lvl1pPr>
            <a:lvl2pPr marL="914400" lvl="1" indent="-317500" algn="l" rtl="0">
              <a:lnSpc>
                <a:spcPct val="90000"/>
              </a:lnSpc>
              <a:spcBef>
                <a:spcPts val="800"/>
              </a:spcBef>
              <a:spcAft>
                <a:spcPts val="0"/>
              </a:spcAft>
              <a:buSzPts val="1400"/>
              <a:buChar char="•"/>
              <a:defRPr/>
            </a:lvl2pPr>
            <a:lvl3pPr marL="1371600" lvl="2" indent="-317500" algn="l" rtl="0">
              <a:lnSpc>
                <a:spcPct val="90000"/>
              </a:lnSpc>
              <a:spcBef>
                <a:spcPts val="600"/>
              </a:spcBef>
              <a:spcAft>
                <a:spcPts val="0"/>
              </a:spcAft>
              <a:buSzPts val="1400"/>
              <a:buChar char="✔"/>
              <a:defRPr/>
            </a:lvl3pPr>
            <a:lvl4pPr marL="1828800" lvl="3" indent="-317500" algn="l" rtl="0">
              <a:lnSpc>
                <a:spcPct val="90000"/>
              </a:lnSpc>
              <a:spcBef>
                <a:spcPts val="600"/>
              </a:spcBef>
              <a:spcAft>
                <a:spcPts val="0"/>
              </a:spcAft>
              <a:buClr>
                <a:srgbClr val="3A3D4B"/>
              </a:buClr>
              <a:buSzPts val="1400"/>
              <a:buChar char="•"/>
              <a:defRPr/>
            </a:lvl4pPr>
            <a:lvl5pPr marL="2286000" lvl="4" indent="-317500" algn="l" rtl="0">
              <a:lnSpc>
                <a:spcPct val="90000"/>
              </a:lnSpc>
              <a:spcBef>
                <a:spcPts val="600"/>
              </a:spcBef>
              <a:spcAft>
                <a:spcPts val="0"/>
              </a:spcAft>
              <a:buClr>
                <a:srgbClr val="3A3D4B"/>
              </a:buClr>
              <a:buSzPts val="1400"/>
              <a:buChar char="•"/>
              <a:defRPr/>
            </a:lvl5pPr>
            <a:lvl6pPr marL="2743200" lvl="5" indent="-317500" algn="l" rtl="0">
              <a:lnSpc>
                <a:spcPct val="90000"/>
              </a:lnSpc>
              <a:spcBef>
                <a:spcPts val="600"/>
              </a:spcBef>
              <a:spcAft>
                <a:spcPts val="0"/>
              </a:spcAft>
              <a:buClr>
                <a:schemeClr val="dk1"/>
              </a:buClr>
              <a:buSzPts val="1400"/>
              <a:buChar char="•"/>
              <a:defRPr/>
            </a:lvl6pPr>
            <a:lvl7pPr marL="3200400" lvl="6" indent="-317500" algn="l" rtl="0">
              <a:lnSpc>
                <a:spcPct val="90000"/>
              </a:lnSpc>
              <a:spcBef>
                <a:spcPts val="600"/>
              </a:spcBef>
              <a:spcAft>
                <a:spcPts val="0"/>
              </a:spcAft>
              <a:buClr>
                <a:schemeClr val="dk1"/>
              </a:buClr>
              <a:buSzPts val="1400"/>
              <a:buChar char="•"/>
              <a:defRPr/>
            </a:lvl7pPr>
            <a:lvl8pPr marL="3657600" lvl="7" indent="-317500" algn="l" rtl="0">
              <a:lnSpc>
                <a:spcPct val="90000"/>
              </a:lnSpc>
              <a:spcBef>
                <a:spcPts val="600"/>
              </a:spcBef>
              <a:spcAft>
                <a:spcPts val="0"/>
              </a:spcAft>
              <a:buClr>
                <a:schemeClr val="dk1"/>
              </a:buClr>
              <a:buSzPts val="1400"/>
              <a:buChar char="•"/>
              <a:defRPr/>
            </a:lvl8pPr>
            <a:lvl9pPr marL="4114800" lvl="8" indent="-317500" algn="l" rtl="0">
              <a:lnSpc>
                <a:spcPct val="90000"/>
              </a:lnSpc>
              <a:spcBef>
                <a:spcPts val="600"/>
              </a:spcBef>
              <a:spcAft>
                <a:spcPts val="0"/>
              </a:spcAft>
              <a:buClr>
                <a:schemeClr val="dk1"/>
              </a:buClr>
              <a:buSzPts val="1400"/>
              <a:buChar char="•"/>
              <a:defRPr/>
            </a:lvl9pPr>
          </a:lstStyle>
          <a:p>
            <a:endParaRPr/>
          </a:p>
        </p:txBody>
      </p:sp>
      <p:sp>
        <p:nvSpPr>
          <p:cNvPr id="96" name="Google Shape;96;p19"/>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7" name="Google Shape;97;p19"/>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8" name="Google Shape;98;p19"/>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2400"/>
              <a:buFont typeface="Calibri"/>
              <a:buNone/>
              <a:defRPr sz="24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1" name="Google Shape;101;p20" descr="An empty placeholder to add an image. Click on the placeholder and select the image that you wish to add"/>
          <p:cNvSpPr>
            <a:spLocks noGrp="1"/>
          </p:cNvSpPr>
          <p:nvPr>
            <p:ph type="pic" idx="2"/>
          </p:nvPr>
        </p:nvSpPr>
        <p:spPr>
          <a:xfrm>
            <a:off x="3543300" y="1371601"/>
            <a:ext cx="4629300" cy="3257700"/>
          </a:xfrm>
          <a:prstGeom prst="rect">
            <a:avLst/>
          </a:prstGeom>
          <a:noFill/>
          <a:ln>
            <a:noFill/>
          </a:ln>
        </p:spPr>
      </p:sp>
      <p:sp>
        <p:nvSpPr>
          <p:cNvPr id="102" name="Google Shape;102;p20"/>
          <p:cNvSpPr txBox="1">
            <a:spLocks noGrp="1"/>
          </p:cNvSpPr>
          <p:nvPr>
            <p:ph type="body" idx="1"/>
          </p:nvPr>
        </p:nvSpPr>
        <p:spPr>
          <a:xfrm>
            <a:off x="971550" y="1371600"/>
            <a:ext cx="2263200" cy="3257700"/>
          </a:xfrm>
          <a:prstGeom prst="rect">
            <a:avLst/>
          </a:prstGeom>
          <a:noFill/>
          <a:ln>
            <a:noFill/>
          </a:ln>
        </p:spPr>
        <p:txBody>
          <a:bodyPr spcFirstLastPara="1" wrap="square" lIns="68575" tIns="34275" rIns="68575" bIns="34275" anchor="ctr" anchorCtr="0">
            <a:normAutofit/>
          </a:bodyPr>
          <a:lstStyle>
            <a:lvl1pPr marL="457200" lvl="0" indent="-228600" algn="l" rtl="0">
              <a:lnSpc>
                <a:spcPct val="90000"/>
              </a:lnSpc>
              <a:spcBef>
                <a:spcPts val="900"/>
              </a:spcBef>
              <a:spcAft>
                <a:spcPts val="0"/>
              </a:spcAft>
              <a:buClr>
                <a:srgbClr val="3A3D4B"/>
              </a:buClr>
              <a:buSzPts val="1500"/>
              <a:buNone/>
              <a:defRPr sz="1500"/>
            </a:lvl1pPr>
            <a:lvl2pPr marL="914400" lvl="1" indent="-228600" algn="l" rtl="0">
              <a:lnSpc>
                <a:spcPct val="90000"/>
              </a:lnSpc>
              <a:spcBef>
                <a:spcPts val="800"/>
              </a:spcBef>
              <a:spcAft>
                <a:spcPts val="0"/>
              </a:spcAft>
              <a:buSzPts val="1100"/>
              <a:buNone/>
              <a:defRPr sz="1100"/>
            </a:lvl2pPr>
            <a:lvl3pPr marL="1371600" lvl="2" indent="-228600" algn="l" rtl="0">
              <a:lnSpc>
                <a:spcPct val="90000"/>
              </a:lnSpc>
              <a:spcBef>
                <a:spcPts val="600"/>
              </a:spcBef>
              <a:spcAft>
                <a:spcPts val="0"/>
              </a:spcAft>
              <a:buSzPts val="900"/>
              <a:buNone/>
              <a:defRPr sz="900"/>
            </a:lvl3pPr>
            <a:lvl4pPr marL="1828800" lvl="3" indent="-228600" algn="l" rtl="0">
              <a:lnSpc>
                <a:spcPct val="90000"/>
              </a:lnSpc>
              <a:spcBef>
                <a:spcPts val="600"/>
              </a:spcBef>
              <a:spcAft>
                <a:spcPts val="0"/>
              </a:spcAft>
              <a:buClr>
                <a:srgbClr val="3A3D4B"/>
              </a:buClr>
              <a:buSzPts val="800"/>
              <a:buNone/>
              <a:defRPr sz="800"/>
            </a:lvl4pPr>
            <a:lvl5pPr marL="2286000" lvl="4" indent="-228600" algn="l" rtl="0">
              <a:lnSpc>
                <a:spcPct val="90000"/>
              </a:lnSpc>
              <a:spcBef>
                <a:spcPts val="600"/>
              </a:spcBef>
              <a:spcAft>
                <a:spcPts val="0"/>
              </a:spcAft>
              <a:buClr>
                <a:srgbClr val="3A3D4B"/>
              </a:buClr>
              <a:buSzPts val="800"/>
              <a:buNone/>
              <a:defRPr sz="800"/>
            </a:lvl5pPr>
            <a:lvl6pPr marL="2743200" lvl="5" indent="-228600" algn="l" rtl="0">
              <a:lnSpc>
                <a:spcPct val="90000"/>
              </a:lnSpc>
              <a:spcBef>
                <a:spcPts val="600"/>
              </a:spcBef>
              <a:spcAft>
                <a:spcPts val="0"/>
              </a:spcAft>
              <a:buClr>
                <a:schemeClr val="dk1"/>
              </a:buClr>
              <a:buSzPts val="800"/>
              <a:buNone/>
              <a:defRPr sz="800"/>
            </a:lvl6pPr>
            <a:lvl7pPr marL="3200400" lvl="6" indent="-228600" algn="l" rtl="0">
              <a:lnSpc>
                <a:spcPct val="90000"/>
              </a:lnSpc>
              <a:spcBef>
                <a:spcPts val="600"/>
              </a:spcBef>
              <a:spcAft>
                <a:spcPts val="0"/>
              </a:spcAft>
              <a:buClr>
                <a:schemeClr val="dk1"/>
              </a:buClr>
              <a:buSzPts val="800"/>
              <a:buNone/>
              <a:defRPr sz="800"/>
            </a:lvl7pPr>
            <a:lvl8pPr marL="3657600" lvl="7" indent="-228600" algn="l" rtl="0">
              <a:lnSpc>
                <a:spcPct val="90000"/>
              </a:lnSpc>
              <a:spcBef>
                <a:spcPts val="600"/>
              </a:spcBef>
              <a:spcAft>
                <a:spcPts val="0"/>
              </a:spcAft>
              <a:buClr>
                <a:schemeClr val="dk1"/>
              </a:buClr>
              <a:buSzPts val="800"/>
              <a:buNone/>
              <a:defRPr sz="800"/>
            </a:lvl8pPr>
            <a:lvl9pPr marL="4114800" lvl="8" indent="-228600" algn="l" rtl="0">
              <a:lnSpc>
                <a:spcPct val="90000"/>
              </a:lnSpc>
              <a:spcBef>
                <a:spcPts val="600"/>
              </a:spcBef>
              <a:spcAft>
                <a:spcPts val="0"/>
              </a:spcAft>
              <a:buClr>
                <a:schemeClr val="dk1"/>
              </a:buClr>
              <a:buSzPts val="800"/>
              <a:buNone/>
              <a:defRPr sz="800"/>
            </a:lvl9pPr>
          </a:lstStyle>
          <a:p>
            <a:endParaRPr/>
          </a:p>
        </p:txBody>
      </p:sp>
      <p:sp>
        <p:nvSpPr>
          <p:cNvPr id="103" name="Google Shape;103;p20"/>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4" name="Google Shape;104;p20"/>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5" name="Google Shape;105;p20"/>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Pictures with Captions">
  <p:cSld name="Two Pictures with Captions">
    <p:spTree>
      <p:nvGrpSpPr>
        <p:cNvPr id="1" name="Shape 106"/>
        <p:cNvGrpSpPr/>
        <p:nvPr/>
      </p:nvGrpSpPr>
      <p:grpSpPr>
        <a:xfrm>
          <a:off x="0" y="0"/>
          <a:ext cx="0" cy="0"/>
          <a:chOff x="0" y="0"/>
          <a:chExt cx="0" cy="0"/>
        </a:xfrm>
      </p:grpSpPr>
      <p:sp>
        <p:nvSpPr>
          <p:cNvPr id="107" name="Google Shape;107;p21"/>
          <p:cNvSpPr/>
          <p:nvPr/>
        </p:nvSpPr>
        <p:spPr>
          <a:xfrm>
            <a:off x="971550" y="3943350"/>
            <a:ext cx="3429000" cy="6858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108" name="Google Shape;108;p21"/>
          <p:cNvSpPr/>
          <p:nvPr/>
        </p:nvSpPr>
        <p:spPr>
          <a:xfrm>
            <a:off x="4743449" y="3943350"/>
            <a:ext cx="3429000" cy="6858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109" name="Google Shape;109;p21"/>
          <p:cNvSpPr/>
          <p:nvPr/>
        </p:nvSpPr>
        <p:spPr>
          <a:xfrm>
            <a:off x="971550" y="3943350"/>
            <a:ext cx="3429000" cy="41100"/>
          </a:xfrm>
          <a:prstGeom prst="rect">
            <a:avLst/>
          </a:prstGeom>
          <a:solidFill>
            <a:schemeClr val="accen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110" name="Google Shape;110;p21"/>
          <p:cNvSpPr/>
          <p:nvPr/>
        </p:nvSpPr>
        <p:spPr>
          <a:xfrm>
            <a:off x="4743449" y="3943350"/>
            <a:ext cx="3429000" cy="41100"/>
          </a:xfrm>
          <a:prstGeom prst="rect">
            <a:avLst/>
          </a:prstGeom>
          <a:solidFill>
            <a:schemeClr val="accen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111" name="Google Shape;111;p21"/>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2400"/>
              <a:buFont typeface="Calibri"/>
              <a:buNone/>
              <a:defRPr sz="24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2" name="Google Shape;112;p21" descr="An empty placeholder to add an image. Click on the placeholder and select the image that you wish to add"/>
          <p:cNvSpPr>
            <a:spLocks noGrp="1"/>
          </p:cNvSpPr>
          <p:nvPr>
            <p:ph type="pic" idx="2"/>
          </p:nvPr>
        </p:nvSpPr>
        <p:spPr>
          <a:xfrm>
            <a:off x="973836" y="1371601"/>
            <a:ext cx="3429000" cy="2571900"/>
          </a:xfrm>
          <a:prstGeom prst="rect">
            <a:avLst/>
          </a:prstGeom>
          <a:noFill/>
          <a:ln>
            <a:noFill/>
          </a:ln>
        </p:spPr>
      </p:sp>
      <p:sp>
        <p:nvSpPr>
          <p:cNvPr id="113" name="Google Shape;113;p21"/>
          <p:cNvSpPr txBox="1">
            <a:spLocks noGrp="1"/>
          </p:cNvSpPr>
          <p:nvPr>
            <p:ph type="body" idx="1"/>
          </p:nvPr>
        </p:nvSpPr>
        <p:spPr>
          <a:xfrm>
            <a:off x="1028455" y="3999824"/>
            <a:ext cx="3315300" cy="6294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0"/>
              </a:spcBef>
              <a:spcAft>
                <a:spcPts val="0"/>
              </a:spcAft>
              <a:buClr>
                <a:schemeClr val="lt1"/>
              </a:buClr>
              <a:buSzPts val="1400"/>
              <a:buNone/>
              <a:defRPr sz="1400">
                <a:solidFill>
                  <a:schemeClr val="lt1"/>
                </a:solidFill>
              </a:defRPr>
            </a:lvl1pPr>
            <a:lvl2pPr marL="914400" lvl="1" indent="-228600" algn="l" rtl="0">
              <a:lnSpc>
                <a:spcPct val="90000"/>
              </a:lnSpc>
              <a:spcBef>
                <a:spcPts val="800"/>
              </a:spcBef>
              <a:spcAft>
                <a:spcPts val="0"/>
              </a:spcAft>
              <a:buSzPts val="1100"/>
              <a:buNone/>
              <a:defRPr sz="1100"/>
            </a:lvl2pPr>
            <a:lvl3pPr marL="1371600" lvl="2" indent="-228600" algn="l" rtl="0">
              <a:lnSpc>
                <a:spcPct val="90000"/>
              </a:lnSpc>
              <a:spcBef>
                <a:spcPts val="600"/>
              </a:spcBef>
              <a:spcAft>
                <a:spcPts val="0"/>
              </a:spcAft>
              <a:buSzPts val="900"/>
              <a:buNone/>
              <a:defRPr sz="900"/>
            </a:lvl3pPr>
            <a:lvl4pPr marL="1828800" lvl="3" indent="-228600" algn="l" rtl="0">
              <a:lnSpc>
                <a:spcPct val="90000"/>
              </a:lnSpc>
              <a:spcBef>
                <a:spcPts val="600"/>
              </a:spcBef>
              <a:spcAft>
                <a:spcPts val="0"/>
              </a:spcAft>
              <a:buClr>
                <a:srgbClr val="3A3D4B"/>
              </a:buClr>
              <a:buSzPts val="800"/>
              <a:buNone/>
              <a:defRPr sz="800"/>
            </a:lvl4pPr>
            <a:lvl5pPr marL="2286000" lvl="4" indent="-228600" algn="l" rtl="0">
              <a:lnSpc>
                <a:spcPct val="90000"/>
              </a:lnSpc>
              <a:spcBef>
                <a:spcPts val="600"/>
              </a:spcBef>
              <a:spcAft>
                <a:spcPts val="0"/>
              </a:spcAft>
              <a:buClr>
                <a:srgbClr val="3A3D4B"/>
              </a:buClr>
              <a:buSzPts val="800"/>
              <a:buNone/>
              <a:defRPr sz="800"/>
            </a:lvl5pPr>
            <a:lvl6pPr marL="2743200" lvl="5" indent="-228600" algn="l" rtl="0">
              <a:lnSpc>
                <a:spcPct val="90000"/>
              </a:lnSpc>
              <a:spcBef>
                <a:spcPts val="600"/>
              </a:spcBef>
              <a:spcAft>
                <a:spcPts val="0"/>
              </a:spcAft>
              <a:buClr>
                <a:schemeClr val="dk1"/>
              </a:buClr>
              <a:buSzPts val="800"/>
              <a:buNone/>
              <a:defRPr sz="800"/>
            </a:lvl6pPr>
            <a:lvl7pPr marL="3200400" lvl="6" indent="-228600" algn="l" rtl="0">
              <a:lnSpc>
                <a:spcPct val="90000"/>
              </a:lnSpc>
              <a:spcBef>
                <a:spcPts val="600"/>
              </a:spcBef>
              <a:spcAft>
                <a:spcPts val="0"/>
              </a:spcAft>
              <a:buClr>
                <a:schemeClr val="dk1"/>
              </a:buClr>
              <a:buSzPts val="800"/>
              <a:buNone/>
              <a:defRPr sz="800"/>
            </a:lvl7pPr>
            <a:lvl8pPr marL="3657600" lvl="7" indent="-228600" algn="l" rtl="0">
              <a:lnSpc>
                <a:spcPct val="90000"/>
              </a:lnSpc>
              <a:spcBef>
                <a:spcPts val="600"/>
              </a:spcBef>
              <a:spcAft>
                <a:spcPts val="0"/>
              </a:spcAft>
              <a:buClr>
                <a:schemeClr val="dk1"/>
              </a:buClr>
              <a:buSzPts val="800"/>
              <a:buNone/>
              <a:defRPr sz="800"/>
            </a:lvl8pPr>
            <a:lvl9pPr marL="4114800" lvl="8" indent="-228600" algn="l" rtl="0">
              <a:lnSpc>
                <a:spcPct val="90000"/>
              </a:lnSpc>
              <a:spcBef>
                <a:spcPts val="600"/>
              </a:spcBef>
              <a:spcAft>
                <a:spcPts val="0"/>
              </a:spcAft>
              <a:buClr>
                <a:schemeClr val="dk1"/>
              </a:buClr>
              <a:buSzPts val="800"/>
              <a:buNone/>
              <a:defRPr sz="800"/>
            </a:lvl9pPr>
          </a:lstStyle>
          <a:p>
            <a:endParaRPr/>
          </a:p>
        </p:txBody>
      </p:sp>
      <p:sp>
        <p:nvSpPr>
          <p:cNvPr id="114" name="Google Shape;114;p21" descr="An empty placeholder to add an image. Click on the placeholder and select the image that you wish to add"/>
          <p:cNvSpPr>
            <a:spLocks noGrp="1"/>
          </p:cNvSpPr>
          <p:nvPr>
            <p:ph type="pic" idx="3"/>
          </p:nvPr>
        </p:nvSpPr>
        <p:spPr>
          <a:xfrm>
            <a:off x="4743450" y="1371601"/>
            <a:ext cx="3429000" cy="2571900"/>
          </a:xfrm>
          <a:prstGeom prst="rect">
            <a:avLst/>
          </a:prstGeom>
          <a:noFill/>
          <a:ln>
            <a:noFill/>
          </a:ln>
        </p:spPr>
      </p:sp>
      <p:sp>
        <p:nvSpPr>
          <p:cNvPr id="115" name="Google Shape;115;p21"/>
          <p:cNvSpPr txBox="1">
            <a:spLocks noGrp="1"/>
          </p:cNvSpPr>
          <p:nvPr>
            <p:ph type="body" idx="4"/>
          </p:nvPr>
        </p:nvSpPr>
        <p:spPr>
          <a:xfrm>
            <a:off x="4809716" y="3999824"/>
            <a:ext cx="3315300" cy="6294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0"/>
              </a:spcBef>
              <a:spcAft>
                <a:spcPts val="0"/>
              </a:spcAft>
              <a:buClr>
                <a:schemeClr val="lt1"/>
              </a:buClr>
              <a:buSzPts val="1400"/>
              <a:buNone/>
              <a:defRPr sz="1400">
                <a:solidFill>
                  <a:schemeClr val="lt1"/>
                </a:solidFill>
              </a:defRPr>
            </a:lvl1pPr>
            <a:lvl2pPr marL="914400" lvl="1" indent="-228600" algn="l" rtl="0">
              <a:lnSpc>
                <a:spcPct val="90000"/>
              </a:lnSpc>
              <a:spcBef>
                <a:spcPts val="800"/>
              </a:spcBef>
              <a:spcAft>
                <a:spcPts val="0"/>
              </a:spcAft>
              <a:buSzPts val="1100"/>
              <a:buNone/>
              <a:defRPr sz="1100"/>
            </a:lvl2pPr>
            <a:lvl3pPr marL="1371600" lvl="2" indent="-228600" algn="l" rtl="0">
              <a:lnSpc>
                <a:spcPct val="90000"/>
              </a:lnSpc>
              <a:spcBef>
                <a:spcPts val="600"/>
              </a:spcBef>
              <a:spcAft>
                <a:spcPts val="0"/>
              </a:spcAft>
              <a:buSzPts val="900"/>
              <a:buNone/>
              <a:defRPr sz="900"/>
            </a:lvl3pPr>
            <a:lvl4pPr marL="1828800" lvl="3" indent="-228600" algn="l" rtl="0">
              <a:lnSpc>
                <a:spcPct val="90000"/>
              </a:lnSpc>
              <a:spcBef>
                <a:spcPts val="600"/>
              </a:spcBef>
              <a:spcAft>
                <a:spcPts val="0"/>
              </a:spcAft>
              <a:buClr>
                <a:srgbClr val="3A3D4B"/>
              </a:buClr>
              <a:buSzPts val="800"/>
              <a:buNone/>
              <a:defRPr sz="800"/>
            </a:lvl4pPr>
            <a:lvl5pPr marL="2286000" lvl="4" indent="-228600" algn="l" rtl="0">
              <a:lnSpc>
                <a:spcPct val="90000"/>
              </a:lnSpc>
              <a:spcBef>
                <a:spcPts val="600"/>
              </a:spcBef>
              <a:spcAft>
                <a:spcPts val="0"/>
              </a:spcAft>
              <a:buClr>
                <a:srgbClr val="3A3D4B"/>
              </a:buClr>
              <a:buSzPts val="800"/>
              <a:buNone/>
              <a:defRPr sz="800"/>
            </a:lvl5pPr>
            <a:lvl6pPr marL="2743200" lvl="5" indent="-228600" algn="l" rtl="0">
              <a:lnSpc>
                <a:spcPct val="90000"/>
              </a:lnSpc>
              <a:spcBef>
                <a:spcPts val="600"/>
              </a:spcBef>
              <a:spcAft>
                <a:spcPts val="0"/>
              </a:spcAft>
              <a:buClr>
                <a:schemeClr val="dk1"/>
              </a:buClr>
              <a:buSzPts val="800"/>
              <a:buNone/>
              <a:defRPr sz="800"/>
            </a:lvl6pPr>
            <a:lvl7pPr marL="3200400" lvl="6" indent="-228600" algn="l" rtl="0">
              <a:lnSpc>
                <a:spcPct val="90000"/>
              </a:lnSpc>
              <a:spcBef>
                <a:spcPts val="600"/>
              </a:spcBef>
              <a:spcAft>
                <a:spcPts val="0"/>
              </a:spcAft>
              <a:buClr>
                <a:schemeClr val="dk1"/>
              </a:buClr>
              <a:buSzPts val="800"/>
              <a:buNone/>
              <a:defRPr sz="800"/>
            </a:lvl7pPr>
            <a:lvl8pPr marL="3657600" lvl="7" indent="-228600" algn="l" rtl="0">
              <a:lnSpc>
                <a:spcPct val="90000"/>
              </a:lnSpc>
              <a:spcBef>
                <a:spcPts val="600"/>
              </a:spcBef>
              <a:spcAft>
                <a:spcPts val="0"/>
              </a:spcAft>
              <a:buClr>
                <a:schemeClr val="dk1"/>
              </a:buClr>
              <a:buSzPts val="800"/>
              <a:buNone/>
              <a:defRPr sz="800"/>
            </a:lvl8pPr>
            <a:lvl9pPr marL="4114800" lvl="8" indent="-228600" algn="l" rtl="0">
              <a:lnSpc>
                <a:spcPct val="90000"/>
              </a:lnSpc>
              <a:spcBef>
                <a:spcPts val="600"/>
              </a:spcBef>
              <a:spcAft>
                <a:spcPts val="0"/>
              </a:spcAft>
              <a:buClr>
                <a:schemeClr val="dk1"/>
              </a:buClr>
              <a:buSzPts val="800"/>
              <a:buNone/>
              <a:defRPr sz="800"/>
            </a:lvl9pPr>
          </a:lstStyle>
          <a:p>
            <a:endParaRPr/>
          </a:p>
        </p:txBody>
      </p:sp>
      <p:sp>
        <p:nvSpPr>
          <p:cNvPr id="116" name="Google Shape;116;p21"/>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7" name="Google Shape;117;p21"/>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8" name="Google Shape;118;p21"/>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1" name="Google Shape;121;p22"/>
          <p:cNvSpPr txBox="1">
            <a:spLocks noGrp="1"/>
          </p:cNvSpPr>
          <p:nvPr>
            <p:ph type="body" idx="1"/>
          </p:nvPr>
        </p:nvSpPr>
        <p:spPr>
          <a:xfrm rot="5400000">
            <a:off x="2943150" y="-600000"/>
            <a:ext cx="3257700" cy="7200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1400"/>
              </a:spcBef>
              <a:spcAft>
                <a:spcPts val="0"/>
              </a:spcAft>
              <a:buClr>
                <a:srgbClr val="3A3D4B"/>
              </a:buClr>
              <a:buSzPts val="1400"/>
              <a:buChar char="•"/>
              <a:defRPr/>
            </a:lvl1pPr>
            <a:lvl2pPr marL="914400" lvl="1" indent="-317500" algn="l" rtl="0">
              <a:lnSpc>
                <a:spcPct val="90000"/>
              </a:lnSpc>
              <a:spcBef>
                <a:spcPts val="800"/>
              </a:spcBef>
              <a:spcAft>
                <a:spcPts val="0"/>
              </a:spcAft>
              <a:buSzPts val="1400"/>
              <a:buChar char="•"/>
              <a:defRPr/>
            </a:lvl2pPr>
            <a:lvl3pPr marL="1371600" lvl="2" indent="-317500" algn="l" rtl="0">
              <a:lnSpc>
                <a:spcPct val="90000"/>
              </a:lnSpc>
              <a:spcBef>
                <a:spcPts val="600"/>
              </a:spcBef>
              <a:spcAft>
                <a:spcPts val="0"/>
              </a:spcAft>
              <a:buSzPts val="1400"/>
              <a:buChar char="✔"/>
              <a:defRPr/>
            </a:lvl3pPr>
            <a:lvl4pPr marL="1828800" lvl="3" indent="-317500" algn="l" rtl="0">
              <a:lnSpc>
                <a:spcPct val="90000"/>
              </a:lnSpc>
              <a:spcBef>
                <a:spcPts val="600"/>
              </a:spcBef>
              <a:spcAft>
                <a:spcPts val="0"/>
              </a:spcAft>
              <a:buClr>
                <a:srgbClr val="3A3D4B"/>
              </a:buClr>
              <a:buSzPts val="1400"/>
              <a:buChar char="•"/>
              <a:defRPr/>
            </a:lvl4pPr>
            <a:lvl5pPr marL="2286000" lvl="4" indent="-317500" algn="l" rtl="0">
              <a:lnSpc>
                <a:spcPct val="90000"/>
              </a:lnSpc>
              <a:spcBef>
                <a:spcPts val="600"/>
              </a:spcBef>
              <a:spcAft>
                <a:spcPts val="0"/>
              </a:spcAft>
              <a:buClr>
                <a:srgbClr val="3A3D4B"/>
              </a:buClr>
              <a:buSzPts val="1400"/>
              <a:buChar char="•"/>
              <a:defRPr/>
            </a:lvl5pPr>
            <a:lvl6pPr marL="2743200" lvl="5" indent="-317500" algn="l" rtl="0">
              <a:lnSpc>
                <a:spcPct val="90000"/>
              </a:lnSpc>
              <a:spcBef>
                <a:spcPts val="600"/>
              </a:spcBef>
              <a:spcAft>
                <a:spcPts val="0"/>
              </a:spcAft>
              <a:buClr>
                <a:schemeClr val="dk1"/>
              </a:buClr>
              <a:buSzPts val="1400"/>
              <a:buChar char="•"/>
              <a:defRPr/>
            </a:lvl6pPr>
            <a:lvl7pPr marL="3200400" lvl="6" indent="-317500" algn="l" rtl="0">
              <a:lnSpc>
                <a:spcPct val="90000"/>
              </a:lnSpc>
              <a:spcBef>
                <a:spcPts val="600"/>
              </a:spcBef>
              <a:spcAft>
                <a:spcPts val="0"/>
              </a:spcAft>
              <a:buClr>
                <a:schemeClr val="dk1"/>
              </a:buClr>
              <a:buSzPts val="1400"/>
              <a:buChar char="•"/>
              <a:defRPr/>
            </a:lvl7pPr>
            <a:lvl8pPr marL="3657600" lvl="7" indent="-317500" algn="l" rtl="0">
              <a:lnSpc>
                <a:spcPct val="90000"/>
              </a:lnSpc>
              <a:spcBef>
                <a:spcPts val="600"/>
              </a:spcBef>
              <a:spcAft>
                <a:spcPts val="0"/>
              </a:spcAft>
              <a:buClr>
                <a:schemeClr val="dk1"/>
              </a:buClr>
              <a:buSzPts val="1400"/>
              <a:buChar char="•"/>
              <a:defRPr/>
            </a:lvl8pPr>
            <a:lvl9pPr marL="4114800" lvl="8" indent="-317500" algn="l" rtl="0">
              <a:lnSpc>
                <a:spcPct val="90000"/>
              </a:lnSpc>
              <a:spcBef>
                <a:spcPts val="600"/>
              </a:spcBef>
              <a:spcAft>
                <a:spcPts val="0"/>
              </a:spcAft>
              <a:buClr>
                <a:schemeClr val="dk1"/>
              </a:buClr>
              <a:buSzPts val="1400"/>
              <a:buChar char="•"/>
              <a:defRPr/>
            </a:lvl9pPr>
          </a:lstStyle>
          <a:p>
            <a:endParaRPr/>
          </a:p>
        </p:txBody>
      </p:sp>
      <p:sp>
        <p:nvSpPr>
          <p:cNvPr id="122" name="Google Shape;122;p22"/>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3" name="Google Shape;123;p22"/>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4" name="Google Shape;124;p22"/>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1028700"/>
          </a:xfrm>
          <a:prstGeom prst="rect">
            <a:avLst/>
          </a:prstGeom>
          <a:solidFill>
            <a:srgbClr val="3A3D4B"/>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52" name="Google Shape;52;p13"/>
          <p:cNvSpPr/>
          <p:nvPr/>
        </p:nvSpPr>
        <p:spPr>
          <a:xfrm>
            <a:off x="0" y="1028700"/>
            <a:ext cx="9144000" cy="61800"/>
          </a:xfrm>
          <a:prstGeom prst="rect">
            <a:avLst/>
          </a:prstGeom>
          <a:solidFill>
            <a:srgbClr val="FF914D"/>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53" name="Google Shape;53;p13"/>
          <p:cNvSpPr/>
          <p:nvPr/>
        </p:nvSpPr>
        <p:spPr>
          <a:xfrm>
            <a:off x="0" y="1082255"/>
            <a:ext cx="9144000" cy="61800"/>
          </a:xfrm>
          <a:prstGeom prst="rect">
            <a:avLst/>
          </a:prstGeom>
          <a:solidFill>
            <a:srgbClr val="048A8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Book Antiqua"/>
              <a:ea typeface="Book Antiqua"/>
              <a:cs typeface="Book Antiqua"/>
              <a:sym typeface="Book Antiqua"/>
            </a:endParaRPr>
          </a:p>
        </p:txBody>
      </p:sp>
      <p:sp>
        <p:nvSpPr>
          <p:cNvPr id="54" name="Google Shape;54;p13"/>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lt1"/>
              </a:buClr>
              <a:buSzPts val="3000"/>
              <a:buFont typeface="Calibri"/>
              <a:buNone/>
              <a:defRPr sz="3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Google Shape;55;p13"/>
          <p:cNvSpPr txBox="1">
            <a:spLocks noGrp="1"/>
          </p:cNvSpPr>
          <p:nvPr>
            <p:ph type="body" idx="1"/>
          </p:nvPr>
        </p:nvSpPr>
        <p:spPr>
          <a:xfrm>
            <a:off x="971550" y="1371600"/>
            <a:ext cx="7200900" cy="32577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1400"/>
              </a:spcBef>
              <a:spcAft>
                <a:spcPts val="0"/>
              </a:spcAft>
              <a:buClr>
                <a:srgbClr val="3A3D4B"/>
              </a:buClr>
              <a:buSzPts val="1800"/>
              <a:buFont typeface="Arial"/>
              <a:buChar char="•"/>
              <a:defRPr sz="1800" b="0" i="0" u="none" strike="noStrike" cap="none">
                <a:solidFill>
                  <a:srgbClr val="3A3D4B"/>
                </a:solidFill>
                <a:latin typeface="Calibri"/>
                <a:ea typeface="Calibri"/>
                <a:cs typeface="Calibri"/>
                <a:sym typeface="Calibri"/>
              </a:defRPr>
            </a:lvl1pPr>
            <a:lvl2pPr marL="914400" marR="0" lvl="1" indent="-323850" algn="l" rtl="0">
              <a:lnSpc>
                <a:spcPct val="90000"/>
              </a:lnSpc>
              <a:spcBef>
                <a:spcPts val="800"/>
              </a:spcBef>
              <a:spcAft>
                <a:spcPts val="0"/>
              </a:spcAft>
              <a:buClr>
                <a:srgbClr val="FF914D"/>
              </a:buClr>
              <a:buSzPts val="1500"/>
              <a:buFont typeface="Arial"/>
              <a:buChar char="•"/>
              <a:defRPr sz="1500" b="0" i="0" u="none" strike="noStrike" cap="none">
                <a:solidFill>
                  <a:srgbClr val="3A3D4B"/>
                </a:solidFill>
                <a:latin typeface="Calibri"/>
                <a:ea typeface="Calibri"/>
                <a:cs typeface="Calibri"/>
                <a:sym typeface="Calibri"/>
              </a:defRPr>
            </a:lvl2pPr>
            <a:lvl3pPr marL="1371600" marR="0" lvl="2" indent="-317500" algn="l" rtl="0">
              <a:lnSpc>
                <a:spcPct val="90000"/>
              </a:lnSpc>
              <a:spcBef>
                <a:spcPts val="600"/>
              </a:spcBef>
              <a:spcAft>
                <a:spcPts val="0"/>
              </a:spcAft>
              <a:buClr>
                <a:srgbClr val="048A81"/>
              </a:buClr>
              <a:buSzPts val="1400"/>
              <a:buFont typeface="Noto Sans Symbols"/>
              <a:buChar char="✔"/>
              <a:defRPr sz="1400" b="0" i="0" u="none" strike="noStrike" cap="none">
                <a:solidFill>
                  <a:srgbClr val="3A3D4B"/>
                </a:solidFill>
                <a:latin typeface="Calibri"/>
                <a:ea typeface="Calibri"/>
                <a:cs typeface="Calibri"/>
                <a:sym typeface="Calibri"/>
              </a:defRPr>
            </a:lvl3pPr>
            <a:lvl4pPr marL="1828800" marR="0" lvl="3"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4pPr>
            <a:lvl5pPr marL="2286000" marR="0" lvl="4"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5pPr>
            <a:lvl6pPr marL="2743200" marR="0" lvl="5"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6pPr>
            <a:lvl7pPr marL="3200400" marR="0" lvl="6"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7pPr>
            <a:lvl8pPr marL="3657600" marR="0" lvl="7"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8pPr>
            <a:lvl9pPr marL="4114800" marR="0" lvl="8"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9pPr>
          </a:lstStyle>
          <a:p>
            <a:endParaRPr/>
          </a:p>
        </p:txBody>
      </p:sp>
      <p:sp>
        <p:nvSpPr>
          <p:cNvPr id="56" name="Google Shape;56;p13"/>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9pPr>
          </a:lstStyle>
          <a:p>
            <a:endParaRPr/>
          </a:p>
        </p:txBody>
      </p:sp>
      <p:sp>
        <p:nvSpPr>
          <p:cNvPr id="57" name="Google Shape;57;p13"/>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marR="0" lvl="0" algn="r" rtl="0">
              <a:lnSpc>
                <a:spcPct val="100000"/>
              </a:lnSpc>
              <a:spcBef>
                <a:spcPts val="0"/>
              </a:spcBef>
              <a:spcAft>
                <a:spcPts val="0"/>
              </a:spcAft>
              <a:buClr>
                <a:srgbClr val="000000"/>
              </a:buClr>
              <a:buSzPts val="1100"/>
              <a:buFont typeface="Arial"/>
              <a:buNone/>
              <a:defRPr sz="800" b="0" i="0" u="none" strike="noStrike" cap="none">
                <a:solidFill>
                  <a:schemeClr val="dk1"/>
                </a:solidFill>
                <a:latin typeface="Book Antiqua"/>
                <a:ea typeface="Book Antiqua"/>
                <a:cs typeface="Book Antiqua"/>
                <a:sym typeface="Book Antiqua"/>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Book Antiqua"/>
                <a:ea typeface="Book Antiqua"/>
                <a:cs typeface="Book Antiqua"/>
                <a:sym typeface="Book Antiqua"/>
              </a:defRPr>
            </a:lvl9pPr>
          </a:lstStyle>
          <a:p>
            <a:endParaRPr/>
          </a:p>
        </p:txBody>
      </p:sp>
      <p:sp>
        <p:nvSpPr>
          <p:cNvPr id="58" name="Google Shape;58;p13"/>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mailto:charlene.marcotte@ped.nm.gov" TargetMode="External"/><Relationship Id="rId7" Type="http://schemas.openxmlformats.org/officeDocument/2006/relationships/hyperlink" Target="mailto:tamara.burkett@ped.nm.gov"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hyperlink" Target="mailto:matthew.tomicek@ped.nm.gov" TargetMode="External"/><Relationship Id="rId5" Type="http://schemas.openxmlformats.org/officeDocument/2006/relationships/hyperlink" Target="mailto:lizana.schweiger@ped.nm.gov" TargetMode="External"/><Relationship Id="rId4" Type="http://schemas.openxmlformats.org/officeDocument/2006/relationships/hyperlink" Target="mailto:lorenzo.dominguez@ped.nm.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nicolas.keyes@ped.nm.gov"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spreadsheets/d/1Iltgo51i1tYpmD7DElwU25_BW0tSoV24Y3DvuT9uko4/edit#gid=1539828189"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eui.ped.state.nm.us/sites/stars/DocTransferStation/SitePages/DocumentTransfer.aspx"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ctrTitle"/>
          </p:nvPr>
        </p:nvSpPr>
        <p:spPr>
          <a:xfrm>
            <a:off x="856412" y="945292"/>
            <a:ext cx="5028600" cy="3251700"/>
          </a:xfrm>
          <a:prstGeom prst="rect">
            <a:avLst/>
          </a:prstGeom>
          <a:noFill/>
          <a:ln>
            <a:noFill/>
          </a:ln>
        </p:spPr>
        <p:txBody>
          <a:bodyPr spcFirstLastPara="1" wrap="square" lIns="68575" tIns="34275" rIns="68575" bIns="34275" anchor="b" anchorCtr="0">
            <a:normAutofit/>
          </a:bodyPr>
          <a:lstStyle/>
          <a:p>
            <a:pPr marL="0" lvl="0" indent="0" algn="r" rtl="0">
              <a:lnSpc>
                <a:spcPct val="90000"/>
              </a:lnSpc>
              <a:spcBef>
                <a:spcPts val="0"/>
              </a:spcBef>
              <a:spcAft>
                <a:spcPts val="0"/>
              </a:spcAft>
              <a:buSzPts val="3000"/>
              <a:buNone/>
            </a:pPr>
            <a:r>
              <a:rPr lang="en" sz="4100">
                <a:solidFill>
                  <a:schemeClr val="dk1"/>
                </a:solidFill>
              </a:rPr>
              <a:t> </a:t>
            </a:r>
            <a:endParaRPr/>
          </a:p>
        </p:txBody>
      </p:sp>
      <p:pic>
        <p:nvPicPr>
          <p:cNvPr id="130" name="Google Shape;130;p23"/>
          <p:cNvPicPr preferRelativeResize="0"/>
          <p:nvPr/>
        </p:nvPicPr>
        <p:blipFill rotWithShape="1">
          <a:blip r:embed="rId3">
            <a:alphaModFix/>
          </a:blip>
          <a:srcRect r="2808"/>
          <a:stretch/>
        </p:blipFill>
        <p:spPr>
          <a:xfrm>
            <a:off x="7374074" y="1382274"/>
            <a:ext cx="1769927" cy="2293725"/>
          </a:xfrm>
          <a:prstGeom prst="rect">
            <a:avLst/>
          </a:prstGeom>
          <a:noFill/>
          <a:ln>
            <a:noFill/>
          </a:ln>
        </p:spPr>
      </p:pic>
      <p:sp>
        <p:nvSpPr>
          <p:cNvPr id="131" name="Google Shape;131;p23"/>
          <p:cNvSpPr txBox="1"/>
          <p:nvPr/>
        </p:nvSpPr>
        <p:spPr>
          <a:xfrm>
            <a:off x="410100" y="477474"/>
            <a:ext cx="5986500" cy="2740200"/>
          </a:xfrm>
          <a:prstGeom prst="rect">
            <a:avLst/>
          </a:prstGeom>
          <a:noFill/>
          <a:ln>
            <a:noFill/>
          </a:ln>
        </p:spPr>
        <p:txBody>
          <a:bodyPr spcFirstLastPara="1" wrap="square" lIns="0" tIns="0" rIns="0" bIns="0" anchor="t" anchorCtr="0">
            <a:spAutoFit/>
          </a:bodyPr>
          <a:lstStyle/>
          <a:p>
            <a:pPr marL="0" marR="0" lvl="0" indent="0" algn="ctr" rtl="0">
              <a:lnSpc>
                <a:spcPct val="96600"/>
              </a:lnSpc>
              <a:spcBef>
                <a:spcPts val="0"/>
              </a:spcBef>
              <a:spcAft>
                <a:spcPts val="0"/>
              </a:spcAft>
              <a:buClr>
                <a:srgbClr val="000000"/>
              </a:buClr>
              <a:buSzPts val="3000"/>
              <a:buFont typeface="Arial"/>
              <a:buNone/>
            </a:pPr>
            <a:r>
              <a:rPr lang="en" sz="3000" b="0" i="0" u="none" strike="noStrike" cap="none">
                <a:solidFill>
                  <a:srgbClr val="3A3D4B"/>
                </a:solidFill>
                <a:latin typeface="Arial"/>
                <a:ea typeface="Arial"/>
                <a:cs typeface="Arial"/>
                <a:sym typeface="Arial"/>
              </a:rPr>
              <a:t>Office of Special Education</a:t>
            </a:r>
            <a:endParaRPr sz="1100" b="0" i="0" u="none" strike="noStrike" cap="none">
              <a:solidFill>
                <a:srgbClr val="000000"/>
              </a:solidFill>
              <a:latin typeface="Arial"/>
              <a:ea typeface="Arial"/>
              <a:cs typeface="Arial"/>
              <a:sym typeface="Arial"/>
            </a:endParaRPr>
          </a:p>
          <a:p>
            <a:pPr marL="0" marR="0" lvl="0" indent="0" algn="ctr" rtl="0">
              <a:lnSpc>
                <a:spcPct val="89250"/>
              </a:lnSpc>
              <a:spcBef>
                <a:spcPts val="0"/>
              </a:spcBef>
              <a:spcAft>
                <a:spcPts val="0"/>
              </a:spcAft>
              <a:buClr>
                <a:srgbClr val="000000"/>
              </a:buClr>
              <a:buSzPts val="3600"/>
              <a:buFont typeface="Arial"/>
              <a:buNone/>
            </a:pPr>
            <a:endParaRPr sz="3600" b="1">
              <a:solidFill>
                <a:schemeClr val="dk2"/>
              </a:solidFill>
            </a:endParaRPr>
          </a:p>
          <a:p>
            <a:pPr marL="0" marR="0" lvl="0" indent="0" algn="ctr" rtl="0">
              <a:lnSpc>
                <a:spcPct val="89250"/>
              </a:lnSpc>
              <a:spcBef>
                <a:spcPts val="0"/>
              </a:spcBef>
              <a:spcAft>
                <a:spcPts val="0"/>
              </a:spcAft>
              <a:buClr>
                <a:srgbClr val="000000"/>
              </a:buClr>
              <a:buSzPts val="3600"/>
              <a:buFont typeface="Arial"/>
              <a:buNone/>
            </a:pPr>
            <a:r>
              <a:rPr lang="en" sz="3600" b="1">
                <a:solidFill>
                  <a:schemeClr val="dk2"/>
                </a:solidFill>
              </a:rPr>
              <a:t>Data Webinar</a:t>
            </a:r>
            <a:endParaRPr sz="3600" b="1">
              <a:solidFill>
                <a:schemeClr val="dk2"/>
              </a:solidFill>
            </a:endParaRPr>
          </a:p>
          <a:p>
            <a:pPr marL="0" marR="0" lvl="0" indent="0" algn="ctr" rtl="0">
              <a:lnSpc>
                <a:spcPct val="89250"/>
              </a:lnSpc>
              <a:spcBef>
                <a:spcPts val="0"/>
              </a:spcBef>
              <a:spcAft>
                <a:spcPts val="0"/>
              </a:spcAft>
              <a:buClr>
                <a:srgbClr val="000000"/>
              </a:buClr>
              <a:buSzPts val="3600"/>
              <a:buFont typeface="Arial"/>
              <a:buNone/>
            </a:pPr>
            <a:endParaRPr sz="3600" b="1">
              <a:solidFill>
                <a:schemeClr val="dk2"/>
              </a:solidFill>
            </a:endParaRPr>
          </a:p>
          <a:p>
            <a:pPr marL="0" marR="0" lvl="0" indent="0" algn="ctr" rtl="0">
              <a:lnSpc>
                <a:spcPct val="89250"/>
              </a:lnSpc>
              <a:spcBef>
                <a:spcPts val="0"/>
              </a:spcBef>
              <a:spcAft>
                <a:spcPts val="0"/>
              </a:spcAft>
              <a:buClr>
                <a:srgbClr val="000000"/>
              </a:buClr>
              <a:buSzPts val="3600"/>
              <a:buFont typeface="Arial"/>
              <a:buNone/>
            </a:pPr>
            <a:endParaRPr sz="2300" b="1">
              <a:solidFill>
                <a:schemeClr val="dk2"/>
              </a:solidFill>
            </a:endParaRPr>
          </a:p>
          <a:p>
            <a:pPr marL="0" marR="0" lvl="0" indent="0" algn="ctr" rtl="0">
              <a:lnSpc>
                <a:spcPct val="89250"/>
              </a:lnSpc>
              <a:spcBef>
                <a:spcPts val="0"/>
              </a:spcBef>
              <a:spcAft>
                <a:spcPts val="0"/>
              </a:spcAft>
              <a:buClr>
                <a:srgbClr val="000000"/>
              </a:buClr>
              <a:buSzPts val="3600"/>
              <a:buFont typeface="Arial"/>
              <a:buNone/>
            </a:pPr>
            <a:r>
              <a:rPr lang="en" sz="1800" b="1" i="1">
                <a:solidFill>
                  <a:schemeClr val="dk2"/>
                </a:solidFill>
              </a:rPr>
              <a:t>May 21st, 2024</a:t>
            </a:r>
            <a:endParaRPr sz="1800" b="1" i="1">
              <a:solidFill>
                <a:schemeClr val="dk2"/>
              </a:solidFill>
            </a:endParaRPr>
          </a:p>
          <a:p>
            <a:pPr marL="0" marR="0" lvl="0" indent="0" algn="ctr" rtl="0">
              <a:lnSpc>
                <a:spcPct val="89250"/>
              </a:lnSpc>
              <a:spcBef>
                <a:spcPts val="0"/>
              </a:spcBef>
              <a:spcAft>
                <a:spcPts val="0"/>
              </a:spcAft>
              <a:buClr>
                <a:srgbClr val="000000"/>
              </a:buClr>
              <a:buSzPts val="3600"/>
              <a:buFont typeface="Arial"/>
              <a:buNone/>
            </a:pPr>
            <a:r>
              <a:rPr lang="en" sz="1800" b="1" i="1">
                <a:solidFill>
                  <a:schemeClr val="dk2"/>
                </a:solidFill>
              </a:rPr>
              <a:t>10:00 a.m. - 12:00 p.m.</a:t>
            </a:r>
            <a:endParaRPr sz="1800" b="1" i="1">
              <a:solidFill>
                <a:schemeClr val="dk2"/>
              </a:solidFill>
            </a:endParaRPr>
          </a:p>
        </p:txBody>
      </p:sp>
      <p:sp>
        <p:nvSpPr>
          <p:cNvPr id="132" name="Google Shape;132;p23"/>
          <p:cNvSpPr/>
          <p:nvPr/>
        </p:nvSpPr>
        <p:spPr>
          <a:xfrm>
            <a:off x="519994" y="4595352"/>
            <a:ext cx="4662600" cy="3462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en" sz="1800" b="0" i="1" u="none" strike="noStrike" cap="none">
                <a:solidFill>
                  <a:srgbClr val="048A81"/>
                </a:solidFill>
                <a:latin typeface="Calibri"/>
                <a:ea typeface="Calibri"/>
                <a:cs typeface="Calibri"/>
                <a:sym typeface="Calibri"/>
              </a:rPr>
              <a:t>Investing for tomorrow, delivering today. </a:t>
            </a:r>
            <a:endParaRPr sz="9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endParaRPr/>
          </a:p>
        </p:txBody>
      </p:sp>
      <p:sp>
        <p:nvSpPr>
          <p:cNvPr id="197" name="Google Shape;197;p32"/>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endParaRPr/>
          </a:p>
        </p:txBody>
      </p:sp>
      <p:pic>
        <p:nvPicPr>
          <p:cNvPr id="198" name="Google Shape;198;p32"/>
          <p:cNvPicPr preferRelativeResize="0"/>
          <p:nvPr/>
        </p:nvPicPr>
        <p:blipFill>
          <a:blip r:embed="rId3">
            <a:alphaModFix/>
          </a:blip>
          <a:stretch>
            <a:fillRect/>
          </a:stretch>
        </p:blipFill>
        <p:spPr>
          <a:xfrm>
            <a:off x="0" y="0"/>
            <a:ext cx="9144000" cy="5143500"/>
          </a:xfrm>
          <a:prstGeom prst="rect">
            <a:avLst/>
          </a:prstGeom>
          <a:noFill/>
          <a:ln>
            <a:noFill/>
          </a:ln>
        </p:spPr>
      </p:pic>
      <p:sp>
        <p:nvSpPr>
          <p:cNvPr id="199" name="Google Shape;199;p32"/>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3"/>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endParaRPr/>
          </a:p>
        </p:txBody>
      </p:sp>
      <p:sp>
        <p:nvSpPr>
          <p:cNvPr id="205" name="Google Shape;205;p33"/>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endParaRPr/>
          </a:p>
        </p:txBody>
      </p:sp>
      <p:pic>
        <p:nvPicPr>
          <p:cNvPr id="206" name="Google Shape;206;p33"/>
          <p:cNvPicPr preferRelativeResize="0"/>
          <p:nvPr/>
        </p:nvPicPr>
        <p:blipFill>
          <a:blip r:embed="rId3">
            <a:alphaModFix/>
          </a:blip>
          <a:stretch>
            <a:fillRect/>
          </a:stretch>
        </p:blipFill>
        <p:spPr>
          <a:xfrm>
            <a:off x="0" y="0"/>
            <a:ext cx="9144000" cy="5143500"/>
          </a:xfrm>
          <a:prstGeom prst="rect">
            <a:avLst/>
          </a:prstGeom>
          <a:noFill/>
          <a:ln>
            <a:noFill/>
          </a:ln>
        </p:spPr>
      </p:pic>
      <p:sp>
        <p:nvSpPr>
          <p:cNvPr id="207" name="Google Shape;207;p33"/>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endParaRPr/>
          </a:p>
        </p:txBody>
      </p:sp>
      <p:sp>
        <p:nvSpPr>
          <p:cNvPr id="213" name="Google Shape;213;p34"/>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endParaRPr/>
          </a:p>
        </p:txBody>
      </p:sp>
      <p:pic>
        <p:nvPicPr>
          <p:cNvPr id="214" name="Google Shape;214;p34"/>
          <p:cNvPicPr preferRelativeResize="0"/>
          <p:nvPr/>
        </p:nvPicPr>
        <p:blipFill>
          <a:blip r:embed="rId3">
            <a:alphaModFix/>
          </a:blip>
          <a:stretch>
            <a:fillRect/>
          </a:stretch>
        </p:blipFill>
        <p:spPr>
          <a:xfrm>
            <a:off x="0" y="0"/>
            <a:ext cx="9144000" cy="5143500"/>
          </a:xfrm>
          <a:prstGeom prst="rect">
            <a:avLst/>
          </a:prstGeom>
          <a:noFill/>
          <a:ln>
            <a:noFill/>
          </a:ln>
        </p:spPr>
      </p:pic>
      <p:sp>
        <p:nvSpPr>
          <p:cNvPr id="215" name="Google Shape;215;p34"/>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5"/>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endParaRPr/>
          </a:p>
        </p:txBody>
      </p:sp>
      <p:sp>
        <p:nvSpPr>
          <p:cNvPr id="221" name="Google Shape;221;p35"/>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endParaRPr/>
          </a:p>
        </p:txBody>
      </p:sp>
      <p:pic>
        <p:nvPicPr>
          <p:cNvPr id="222" name="Google Shape;222;p35"/>
          <p:cNvPicPr preferRelativeResize="0"/>
          <p:nvPr/>
        </p:nvPicPr>
        <p:blipFill>
          <a:blip r:embed="rId3">
            <a:alphaModFix/>
          </a:blip>
          <a:stretch>
            <a:fillRect/>
          </a:stretch>
        </p:blipFill>
        <p:spPr>
          <a:xfrm>
            <a:off x="0" y="0"/>
            <a:ext cx="9144000" cy="5143500"/>
          </a:xfrm>
          <a:prstGeom prst="rect">
            <a:avLst/>
          </a:prstGeom>
          <a:noFill/>
          <a:ln>
            <a:noFill/>
          </a:ln>
        </p:spPr>
      </p:pic>
      <p:sp>
        <p:nvSpPr>
          <p:cNvPr id="223" name="Google Shape;223;p35"/>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
        <p:nvSpPr>
          <p:cNvPr id="224" name="Google Shape;224;p35"/>
          <p:cNvSpPr txBox="1"/>
          <p:nvPr/>
        </p:nvSpPr>
        <p:spPr>
          <a:xfrm>
            <a:off x="7856750" y="4072250"/>
            <a:ext cx="765900" cy="3630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i="1" u="sng">
                <a:solidFill>
                  <a:srgbClr val="3A3D4B"/>
                </a:solidFill>
                <a:latin typeface="Calibri"/>
                <a:ea typeface="Calibri"/>
                <a:cs typeface="Calibri"/>
                <a:sym typeface="Calibri"/>
              </a:rPr>
              <a:t>2024</a:t>
            </a:r>
            <a:endParaRPr sz="1300" i="1" u="sng">
              <a:solidFill>
                <a:srgbClr val="3A3D4B"/>
              </a:solidFill>
              <a:latin typeface="Calibri"/>
              <a:ea typeface="Calibri"/>
              <a:cs typeface="Calibri"/>
              <a:sym typeface="Calibri"/>
            </a:endParaRPr>
          </a:p>
        </p:txBody>
      </p:sp>
      <p:sp>
        <p:nvSpPr>
          <p:cNvPr id="225" name="Google Shape;225;p35"/>
          <p:cNvSpPr txBox="1"/>
          <p:nvPr/>
        </p:nvSpPr>
        <p:spPr>
          <a:xfrm>
            <a:off x="6508000" y="4360875"/>
            <a:ext cx="1891800" cy="5001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i="1">
                <a:solidFill>
                  <a:srgbClr val="3A3D4B"/>
                </a:solidFill>
                <a:latin typeface="Calibri"/>
                <a:ea typeface="Calibri"/>
                <a:cs typeface="Calibri"/>
                <a:sym typeface="Calibri"/>
              </a:rPr>
              <a:t>In SY 2022-2023</a:t>
            </a:r>
            <a:r>
              <a:rPr lang="en" sz="1800">
                <a:solidFill>
                  <a:srgbClr val="3A3D4B"/>
                </a:solidFill>
                <a:latin typeface="Calibri"/>
                <a:ea typeface="Calibri"/>
                <a:cs typeface="Calibri"/>
                <a:sym typeface="Calibri"/>
              </a:rPr>
              <a:t> </a:t>
            </a:r>
            <a:endParaRPr sz="1800">
              <a:solidFill>
                <a:srgbClr val="3A3D4B"/>
              </a:solidFill>
              <a:latin typeface="Calibri"/>
              <a:ea typeface="Calibri"/>
              <a:cs typeface="Calibri"/>
              <a:sym typeface="Calibri"/>
            </a:endParaRPr>
          </a:p>
        </p:txBody>
      </p:sp>
      <p:sp>
        <p:nvSpPr>
          <p:cNvPr id="226" name="Google Shape;226;p35"/>
          <p:cNvSpPr txBox="1"/>
          <p:nvPr/>
        </p:nvSpPr>
        <p:spPr>
          <a:xfrm>
            <a:off x="5056400" y="2903550"/>
            <a:ext cx="3411900" cy="554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endParaRPr/>
          </a:p>
        </p:txBody>
      </p:sp>
      <p:sp>
        <p:nvSpPr>
          <p:cNvPr id="232" name="Google Shape;232;p36"/>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endParaRPr/>
          </a:p>
        </p:txBody>
      </p:sp>
      <p:pic>
        <p:nvPicPr>
          <p:cNvPr id="233" name="Google Shape;233;p36"/>
          <p:cNvPicPr preferRelativeResize="0"/>
          <p:nvPr/>
        </p:nvPicPr>
        <p:blipFill>
          <a:blip r:embed="rId3">
            <a:alphaModFix/>
          </a:blip>
          <a:stretch>
            <a:fillRect/>
          </a:stretch>
        </p:blipFill>
        <p:spPr>
          <a:xfrm>
            <a:off x="0" y="0"/>
            <a:ext cx="9144000" cy="5143500"/>
          </a:xfrm>
          <a:prstGeom prst="rect">
            <a:avLst/>
          </a:prstGeom>
          <a:noFill/>
          <a:ln>
            <a:noFill/>
          </a:ln>
        </p:spPr>
      </p:pic>
      <p:sp>
        <p:nvSpPr>
          <p:cNvPr id="234" name="Google Shape;234;p36"/>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7"/>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Manual 40 Day Collection</a:t>
            </a:r>
            <a:endParaRPr/>
          </a:p>
        </p:txBody>
      </p:sp>
      <p:sp>
        <p:nvSpPr>
          <p:cNvPr id="240" name="Google Shape;240;p37"/>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r>
              <a:rPr lang="en" b="1"/>
              <a:t>Data required for EdPass Reporting due in July 2024</a:t>
            </a:r>
            <a:endParaRPr b="1"/>
          </a:p>
          <a:p>
            <a:pPr marL="0" lvl="0" indent="0" algn="l" rtl="0">
              <a:spcBef>
                <a:spcPts val="1400"/>
              </a:spcBef>
              <a:spcAft>
                <a:spcPts val="0"/>
              </a:spcAft>
              <a:buNone/>
            </a:pPr>
            <a:r>
              <a:rPr lang="en" b="1"/>
              <a:t>Form Review</a:t>
            </a:r>
            <a:endParaRPr b="1"/>
          </a:p>
          <a:p>
            <a:pPr marL="457200" lvl="0" indent="-317500" algn="l" rtl="0">
              <a:spcBef>
                <a:spcPts val="1400"/>
              </a:spcBef>
              <a:spcAft>
                <a:spcPts val="0"/>
              </a:spcAft>
              <a:buSzPts val="1400"/>
              <a:buChar char="•"/>
            </a:pPr>
            <a:r>
              <a:rPr lang="en"/>
              <a:t>School-Age Data</a:t>
            </a:r>
            <a:endParaRPr/>
          </a:p>
          <a:p>
            <a:pPr marL="457200" lvl="0" indent="-317500" algn="l" rtl="0">
              <a:spcBef>
                <a:spcPts val="0"/>
              </a:spcBef>
              <a:spcAft>
                <a:spcPts val="0"/>
              </a:spcAft>
              <a:buSzPts val="1400"/>
              <a:buChar char="•"/>
            </a:pPr>
            <a:r>
              <a:rPr lang="en"/>
              <a:t>Preschool Data</a:t>
            </a:r>
            <a:endParaRPr/>
          </a:p>
          <a:p>
            <a:pPr marL="0" lvl="0" indent="0" algn="l" rtl="0">
              <a:spcBef>
                <a:spcPts val="1400"/>
              </a:spcBef>
              <a:spcAft>
                <a:spcPts val="0"/>
              </a:spcAft>
              <a:buNone/>
            </a:pPr>
            <a:r>
              <a:rPr lang="en" b="1"/>
              <a:t>Due Date:</a:t>
            </a:r>
            <a:r>
              <a:rPr lang="en"/>
              <a:t>  Monday, June 3, 2024.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8"/>
          <p:cNvSpPr txBox="1">
            <a:spLocks noGrp="1"/>
          </p:cNvSpPr>
          <p:nvPr>
            <p:ph type="title"/>
          </p:nvPr>
        </p:nvSpPr>
        <p:spPr>
          <a:xfrm>
            <a:off x="586150" y="191350"/>
            <a:ext cx="8013900" cy="7776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a:t>EOY Reporting, Indicator 14 and 40 Day Collection </a:t>
            </a:r>
            <a:endParaRPr/>
          </a:p>
        </p:txBody>
      </p:sp>
      <p:sp>
        <p:nvSpPr>
          <p:cNvPr id="246" name="Google Shape;246;p38"/>
          <p:cNvSpPr txBox="1">
            <a:spLocks noGrp="1"/>
          </p:cNvSpPr>
          <p:nvPr>
            <p:ph type="body" idx="1"/>
          </p:nvPr>
        </p:nvSpPr>
        <p:spPr>
          <a:xfrm>
            <a:off x="524975" y="1419125"/>
            <a:ext cx="39840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r>
              <a:rPr lang="en" b="1"/>
              <a:t>Office of Special Education Data Team:</a:t>
            </a:r>
            <a:endParaRPr b="1"/>
          </a:p>
          <a:p>
            <a:pPr marL="0" lvl="0" indent="0" algn="l" rtl="0">
              <a:spcBef>
                <a:spcPts val="1400"/>
              </a:spcBef>
              <a:spcAft>
                <a:spcPts val="0"/>
              </a:spcAft>
              <a:buNone/>
            </a:pPr>
            <a:r>
              <a:rPr lang="en" b="1" u="sng">
                <a:solidFill>
                  <a:schemeClr val="hlink"/>
                </a:solidFill>
                <a:hlinkClick r:id="rId3"/>
              </a:rPr>
              <a:t>charlene.marcotte@ped.nm.gov</a:t>
            </a:r>
            <a:endParaRPr b="1"/>
          </a:p>
          <a:p>
            <a:pPr marL="0" lvl="0" indent="0" algn="l" rtl="0">
              <a:spcBef>
                <a:spcPts val="1400"/>
              </a:spcBef>
              <a:spcAft>
                <a:spcPts val="0"/>
              </a:spcAft>
              <a:buNone/>
            </a:pPr>
            <a:r>
              <a:rPr lang="en" b="1" u="sng">
                <a:solidFill>
                  <a:schemeClr val="hlink"/>
                </a:solidFill>
                <a:hlinkClick r:id="rId4"/>
              </a:rPr>
              <a:t>lorenzo.dominguez@ped.nm.gov</a:t>
            </a:r>
            <a:endParaRPr b="1"/>
          </a:p>
          <a:p>
            <a:pPr marL="0" lvl="0" indent="0" algn="l" rtl="0">
              <a:spcBef>
                <a:spcPts val="1400"/>
              </a:spcBef>
              <a:spcAft>
                <a:spcPts val="0"/>
              </a:spcAft>
              <a:buNone/>
            </a:pPr>
            <a:r>
              <a:rPr lang="en" b="1" u="sng">
                <a:solidFill>
                  <a:schemeClr val="hlink"/>
                </a:solidFill>
                <a:hlinkClick r:id="rId5"/>
              </a:rPr>
              <a:t>lizana.schweiger@ped.nm.gov</a:t>
            </a:r>
            <a:endParaRPr b="1"/>
          </a:p>
          <a:p>
            <a:pPr marL="0" lvl="0" indent="0" algn="l" rtl="0">
              <a:spcBef>
                <a:spcPts val="1400"/>
              </a:spcBef>
              <a:spcAft>
                <a:spcPts val="0"/>
              </a:spcAft>
              <a:buNone/>
            </a:pPr>
            <a:r>
              <a:rPr lang="en" b="1" u="sng">
                <a:solidFill>
                  <a:schemeClr val="hlink"/>
                </a:solidFill>
                <a:hlinkClick r:id="rId6"/>
              </a:rPr>
              <a:t>matthew.tomicek@ped.nm.gov</a:t>
            </a:r>
            <a:endParaRPr b="1"/>
          </a:p>
          <a:p>
            <a:pPr marL="0" lvl="0" indent="0" algn="l" rtl="0">
              <a:spcBef>
                <a:spcPts val="1400"/>
              </a:spcBef>
              <a:spcAft>
                <a:spcPts val="0"/>
              </a:spcAft>
              <a:buNone/>
            </a:pPr>
            <a:r>
              <a:rPr lang="en" b="1" u="sng">
                <a:solidFill>
                  <a:schemeClr val="hlink"/>
                </a:solidFill>
                <a:hlinkClick r:id="rId7"/>
              </a:rPr>
              <a:t>tamara.burkett@ped.nm.gov</a:t>
            </a:r>
            <a:endParaRPr b="1"/>
          </a:p>
          <a:p>
            <a:pPr marL="0" lvl="0" indent="0" algn="l" rtl="0">
              <a:spcBef>
                <a:spcPts val="1400"/>
              </a:spcBef>
              <a:spcAft>
                <a:spcPts val="0"/>
              </a:spcAft>
              <a:buNone/>
            </a:pPr>
            <a:endParaRPr b="1"/>
          </a:p>
        </p:txBody>
      </p:sp>
      <p:pic>
        <p:nvPicPr>
          <p:cNvPr id="247" name="Google Shape;247;p38" descr="SMPS Product Question &amp; Answer - Product Question and Answer by Simprosys  InfoMedia | Shopify App Store"/>
          <p:cNvPicPr preferRelativeResize="0"/>
          <p:nvPr/>
        </p:nvPicPr>
        <p:blipFill>
          <a:blip r:embed="rId8">
            <a:alphaModFix/>
          </a:blip>
          <a:stretch>
            <a:fillRect/>
          </a:stretch>
        </p:blipFill>
        <p:spPr>
          <a:xfrm>
            <a:off x="4942375" y="1324025"/>
            <a:ext cx="3352801" cy="33528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292850"/>
            <a:ext cx="8520600" cy="8010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Agenda</a:t>
            </a:r>
            <a:endParaRPr/>
          </a:p>
        </p:txBody>
      </p:sp>
      <p:sp>
        <p:nvSpPr>
          <p:cNvPr id="138" name="Google Shape;138;p24"/>
          <p:cNvSpPr txBox="1">
            <a:spLocks noGrp="1"/>
          </p:cNvSpPr>
          <p:nvPr>
            <p:ph type="body" idx="1"/>
          </p:nvPr>
        </p:nvSpPr>
        <p:spPr>
          <a:xfrm>
            <a:off x="311700" y="1228675"/>
            <a:ext cx="8520600" cy="33402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r>
              <a:rPr lang="en" i="1"/>
              <a:t>Welcome</a:t>
            </a:r>
            <a:r>
              <a:rPr lang="en"/>
              <a:t> - Dr. Margaret Cage, Director, Office of Special Education (OSE)</a:t>
            </a:r>
            <a:endParaRPr/>
          </a:p>
          <a:p>
            <a:pPr marL="0" lvl="0" indent="0" algn="l" rtl="0">
              <a:spcBef>
                <a:spcPts val="1400"/>
              </a:spcBef>
              <a:spcAft>
                <a:spcPts val="0"/>
              </a:spcAft>
              <a:buNone/>
            </a:pPr>
            <a:r>
              <a:rPr lang="en" i="1"/>
              <a:t>Overview of Nova Reports </a:t>
            </a:r>
            <a:r>
              <a:rPr lang="en"/>
              <a:t>- Nicholas Keyes, Information Technology (IT) Department</a:t>
            </a:r>
            <a:endParaRPr/>
          </a:p>
          <a:p>
            <a:pPr marL="0" lvl="0" indent="0" algn="l" rtl="0">
              <a:spcBef>
                <a:spcPts val="1400"/>
              </a:spcBef>
              <a:spcAft>
                <a:spcPts val="0"/>
              </a:spcAft>
              <a:buNone/>
            </a:pPr>
            <a:r>
              <a:rPr lang="en" i="1"/>
              <a:t>Nova Report Question and Answer Session</a:t>
            </a:r>
            <a:r>
              <a:rPr lang="en"/>
              <a:t> </a:t>
            </a:r>
            <a:endParaRPr/>
          </a:p>
          <a:p>
            <a:pPr marL="0" lvl="0" indent="0" algn="l" rtl="0">
              <a:spcBef>
                <a:spcPts val="1400"/>
              </a:spcBef>
              <a:spcAft>
                <a:spcPts val="0"/>
              </a:spcAft>
              <a:buNone/>
            </a:pPr>
            <a:r>
              <a:rPr lang="en" i="1"/>
              <a:t>EOY Data Review Points</a:t>
            </a:r>
            <a:r>
              <a:rPr lang="en"/>
              <a:t> - OSE Staff</a:t>
            </a:r>
            <a:endParaRPr/>
          </a:p>
          <a:p>
            <a:pPr marL="0" lvl="0" indent="0" algn="l" rtl="0">
              <a:spcBef>
                <a:spcPts val="1400"/>
              </a:spcBef>
              <a:spcAft>
                <a:spcPts val="0"/>
              </a:spcAft>
              <a:buNone/>
            </a:pPr>
            <a:r>
              <a:rPr lang="en" i="1"/>
              <a:t>Indicator 14</a:t>
            </a:r>
            <a:r>
              <a:rPr lang="en"/>
              <a:t> - OSE Staff</a:t>
            </a:r>
            <a:endParaRPr/>
          </a:p>
          <a:p>
            <a:pPr marL="0" lvl="0" indent="0" algn="l" rtl="0">
              <a:spcBef>
                <a:spcPts val="1400"/>
              </a:spcBef>
              <a:spcAft>
                <a:spcPts val="0"/>
              </a:spcAft>
              <a:buNone/>
            </a:pPr>
            <a:r>
              <a:rPr lang="en" i="1"/>
              <a:t>Manual 40 Day Data Collection</a:t>
            </a:r>
            <a:r>
              <a:rPr lang="en"/>
              <a:t> - OSE Staff</a:t>
            </a:r>
            <a:endParaRPr/>
          </a:p>
          <a:p>
            <a:pPr marL="0" lvl="0" indent="0" algn="l" rtl="0">
              <a:spcBef>
                <a:spcPts val="1400"/>
              </a:spcBef>
              <a:spcAft>
                <a:spcPts val="0"/>
              </a:spcAft>
              <a:buNone/>
            </a:pPr>
            <a:r>
              <a:rPr lang="en" i="1"/>
              <a:t>Data Review, Indicator 14 and Manual Collection Question and Answer Session</a:t>
            </a:r>
            <a:endParaRPr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Nova Report Overview</a:t>
            </a:r>
            <a:endParaRPr/>
          </a:p>
        </p:txBody>
      </p:sp>
      <p:sp>
        <p:nvSpPr>
          <p:cNvPr id="144" name="Google Shape;144;p25"/>
          <p:cNvSpPr txBox="1">
            <a:spLocks noGrp="1"/>
          </p:cNvSpPr>
          <p:nvPr>
            <p:ph type="body" idx="1"/>
          </p:nvPr>
        </p:nvSpPr>
        <p:spPr>
          <a:xfrm>
            <a:off x="971550" y="1371600"/>
            <a:ext cx="72009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r>
              <a:rPr lang="en"/>
              <a:t>Nicholas Keyes, IT Department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Nova Reports </a:t>
            </a:r>
            <a:endParaRPr/>
          </a:p>
        </p:txBody>
      </p:sp>
      <p:sp>
        <p:nvSpPr>
          <p:cNvPr id="150" name="Google Shape;150;p26"/>
          <p:cNvSpPr txBox="1">
            <a:spLocks noGrp="1"/>
          </p:cNvSpPr>
          <p:nvPr>
            <p:ph type="body" idx="1"/>
          </p:nvPr>
        </p:nvSpPr>
        <p:spPr>
          <a:xfrm>
            <a:off x="4710475" y="1371600"/>
            <a:ext cx="3984000" cy="3257700"/>
          </a:xfrm>
          <a:prstGeom prst="rect">
            <a:avLst/>
          </a:prstGeom>
        </p:spPr>
        <p:txBody>
          <a:bodyPr spcFirstLastPara="1" wrap="square" lIns="68575" tIns="34275" rIns="68575" bIns="34275" anchor="t" anchorCtr="0">
            <a:normAutofit/>
          </a:bodyPr>
          <a:lstStyle/>
          <a:p>
            <a:pPr marL="0" lvl="0" indent="0" algn="l" rtl="0">
              <a:spcBef>
                <a:spcPts val="1400"/>
              </a:spcBef>
              <a:spcAft>
                <a:spcPts val="0"/>
              </a:spcAft>
              <a:buNone/>
            </a:pPr>
            <a:r>
              <a:rPr lang="en"/>
              <a:t>Nicholas Keyes</a:t>
            </a:r>
            <a:endParaRPr/>
          </a:p>
          <a:p>
            <a:pPr marL="0" lvl="0" indent="0" algn="l" rtl="0">
              <a:spcBef>
                <a:spcPts val="1400"/>
              </a:spcBef>
              <a:spcAft>
                <a:spcPts val="0"/>
              </a:spcAft>
              <a:buNone/>
            </a:pPr>
            <a:r>
              <a:rPr lang="en" u="sng">
                <a:solidFill>
                  <a:schemeClr val="hlink"/>
                </a:solidFill>
                <a:hlinkClick r:id="rId3"/>
              </a:rPr>
              <a:t>nicholas.keyes@ped.nm.gov</a:t>
            </a:r>
            <a:endParaRPr/>
          </a:p>
          <a:p>
            <a:pPr marL="0" lvl="0" indent="0" algn="l" rtl="0">
              <a:spcBef>
                <a:spcPts val="1400"/>
              </a:spcBef>
              <a:spcAft>
                <a:spcPts val="0"/>
              </a:spcAft>
              <a:buNone/>
            </a:pPr>
            <a:endParaRPr/>
          </a:p>
        </p:txBody>
      </p:sp>
      <p:pic>
        <p:nvPicPr>
          <p:cNvPr id="151" name="Google Shape;151;p26" descr="SMPS Product Question &amp; Answer - Product Question and Answer by Simprosys  InfoMedia | Shopify App Store"/>
          <p:cNvPicPr preferRelativeResize="0"/>
          <p:nvPr/>
        </p:nvPicPr>
        <p:blipFill>
          <a:blip r:embed="rId4">
            <a:alphaModFix/>
          </a:blip>
          <a:stretch>
            <a:fillRect/>
          </a:stretch>
        </p:blipFill>
        <p:spPr>
          <a:xfrm>
            <a:off x="921725" y="1324050"/>
            <a:ext cx="3352801" cy="33528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756850" y="226922"/>
            <a:ext cx="7543800" cy="7401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000"/>
              <a:buFont typeface="Calibri"/>
              <a:buNone/>
            </a:pPr>
            <a:r>
              <a:rPr lang="en" sz="3700"/>
              <a:t>OSE Data Review</a:t>
            </a:r>
            <a:endParaRPr sz="4900"/>
          </a:p>
        </p:txBody>
      </p:sp>
      <p:sp>
        <p:nvSpPr>
          <p:cNvPr id="157" name="Google Shape;157;p27"/>
          <p:cNvSpPr txBox="1">
            <a:spLocks noGrp="1"/>
          </p:cNvSpPr>
          <p:nvPr>
            <p:ph type="body" idx="1"/>
          </p:nvPr>
        </p:nvSpPr>
        <p:spPr>
          <a:xfrm>
            <a:off x="324500" y="1252225"/>
            <a:ext cx="8041200" cy="3361800"/>
          </a:xfrm>
          <a:prstGeom prst="rect">
            <a:avLst/>
          </a:prstGeom>
          <a:noFill/>
          <a:ln>
            <a:noFill/>
          </a:ln>
        </p:spPr>
        <p:txBody>
          <a:bodyPr spcFirstLastPara="1" wrap="square" lIns="68575" tIns="34275" rIns="68575" bIns="34275" anchor="t" anchorCtr="0">
            <a:normAutofit fontScale="32500" lnSpcReduction="20000"/>
          </a:bodyPr>
          <a:lstStyle/>
          <a:p>
            <a:pPr marL="342900" lvl="0" indent="-292020" algn="l" rtl="0">
              <a:lnSpc>
                <a:spcPct val="90000"/>
              </a:lnSpc>
              <a:spcBef>
                <a:spcPts val="1400"/>
              </a:spcBef>
              <a:spcAft>
                <a:spcPts val="0"/>
              </a:spcAft>
              <a:buClr>
                <a:srgbClr val="3A3D4B"/>
              </a:buClr>
              <a:buSzPct val="100000"/>
              <a:buChar char="•"/>
            </a:pPr>
            <a:r>
              <a:rPr lang="en" sz="6150" b="1"/>
              <a:t>Child Count Number:</a:t>
            </a:r>
            <a:r>
              <a:rPr lang="en" sz="6150"/>
              <a:t> Child counts must be the same on all reports.</a:t>
            </a:r>
            <a:endParaRPr sz="6150"/>
          </a:p>
          <a:p>
            <a:pPr marL="342900" lvl="0" indent="-292020" algn="l" rtl="0">
              <a:lnSpc>
                <a:spcPct val="90000"/>
              </a:lnSpc>
              <a:spcBef>
                <a:spcPts val="1400"/>
              </a:spcBef>
              <a:spcAft>
                <a:spcPts val="0"/>
              </a:spcAft>
              <a:buSzPct val="100000"/>
              <a:buChar char="•"/>
            </a:pPr>
            <a:r>
              <a:rPr lang="en" sz="6150" b="1"/>
              <a:t>Validation (B Item) Errors: </a:t>
            </a:r>
            <a:endParaRPr sz="6150" b="1"/>
          </a:p>
          <a:p>
            <a:pPr marL="685800" lvl="1" indent="-292020" algn="l" rtl="0">
              <a:lnSpc>
                <a:spcPct val="90000"/>
              </a:lnSpc>
              <a:spcBef>
                <a:spcPts val="0"/>
              </a:spcBef>
              <a:spcAft>
                <a:spcPts val="0"/>
              </a:spcAft>
              <a:buSzPct val="100000"/>
              <a:buChar char="•"/>
            </a:pPr>
            <a:r>
              <a:rPr lang="en" sz="6150"/>
              <a:t>Overdue IEPs  - There must be no overdue IEPs.</a:t>
            </a:r>
            <a:endParaRPr sz="6150"/>
          </a:p>
          <a:p>
            <a:pPr marL="685800" lvl="1" indent="-292020" algn="l" rtl="0">
              <a:lnSpc>
                <a:spcPct val="90000"/>
              </a:lnSpc>
              <a:spcBef>
                <a:spcPts val="0"/>
              </a:spcBef>
              <a:spcAft>
                <a:spcPts val="0"/>
              </a:spcAft>
              <a:buSzPct val="100000"/>
              <a:buChar char="•"/>
            </a:pPr>
            <a:r>
              <a:rPr lang="en" sz="6150"/>
              <a:t>Overdue Evaluations - There must be no overdue IEPs.</a:t>
            </a:r>
            <a:endParaRPr sz="6150"/>
          </a:p>
          <a:p>
            <a:pPr marL="685800" lvl="1" indent="-292020" algn="l" rtl="0">
              <a:lnSpc>
                <a:spcPct val="90000"/>
              </a:lnSpc>
              <a:spcBef>
                <a:spcPts val="0"/>
              </a:spcBef>
              <a:spcAft>
                <a:spcPts val="0"/>
              </a:spcAft>
              <a:buSzPct val="100000"/>
              <a:buChar char="•"/>
            </a:pPr>
            <a:r>
              <a:rPr lang="en" sz="6150"/>
              <a:t>Duplicate Student IDs - No duplicates can remain.</a:t>
            </a:r>
            <a:endParaRPr sz="6150"/>
          </a:p>
          <a:p>
            <a:pPr marL="685800" lvl="1" indent="-292020" algn="l" rtl="0">
              <a:lnSpc>
                <a:spcPct val="90000"/>
              </a:lnSpc>
              <a:spcBef>
                <a:spcPts val="0"/>
              </a:spcBef>
              <a:spcAft>
                <a:spcPts val="0"/>
              </a:spcAft>
              <a:buSzPct val="100000"/>
              <a:buChar char="•"/>
            </a:pPr>
            <a:r>
              <a:rPr lang="en" sz="6150"/>
              <a:t>Students over age 9 with Developmental Delay (DD) as primary disability - No student over the age of 9 are allowed to have  the disability category of DD.</a:t>
            </a:r>
            <a:endParaRPr sz="6150"/>
          </a:p>
          <a:p>
            <a:pPr marL="342900" lvl="0" indent="-292020" algn="l" rtl="0">
              <a:lnSpc>
                <a:spcPct val="90000"/>
              </a:lnSpc>
              <a:spcBef>
                <a:spcPts val="0"/>
              </a:spcBef>
              <a:spcAft>
                <a:spcPts val="0"/>
              </a:spcAft>
              <a:buSzPct val="100000"/>
              <a:buChar char="•"/>
            </a:pPr>
            <a:r>
              <a:rPr lang="en" sz="6150" b="1"/>
              <a:t>Missing Special Education Exit Events</a:t>
            </a:r>
            <a:endParaRPr sz="6150" b="1"/>
          </a:p>
          <a:p>
            <a:pPr marL="685800" lvl="1" indent="-292020" algn="l" rtl="0">
              <a:lnSpc>
                <a:spcPct val="90000"/>
              </a:lnSpc>
              <a:spcBef>
                <a:spcPts val="0"/>
              </a:spcBef>
              <a:spcAft>
                <a:spcPts val="0"/>
              </a:spcAft>
              <a:buSzPct val="100000"/>
              <a:buChar char="•"/>
            </a:pPr>
            <a:r>
              <a:rPr lang="en" sz="6150"/>
              <a:t>Students who exit must special education must be reported as such.  Students not exited will have impact on the next year’s reporting.</a:t>
            </a:r>
            <a:endParaRPr sz="6150"/>
          </a:p>
          <a:p>
            <a:pPr marL="685800" lvl="0" indent="0" algn="l" rtl="0">
              <a:lnSpc>
                <a:spcPct val="90000"/>
              </a:lnSpc>
              <a:spcBef>
                <a:spcPts val="1400"/>
              </a:spcBef>
              <a:spcAft>
                <a:spcPts val="0"/>
              </a:spcAft>
              <a:buNone/>
            </a:pPr>
            <a:endParaRPr/>
          </a:p>
          <a:p>
            <a:pPr marL="0" lvl="1" indent="0" algn="l" rtl="0">
              <a:lnSpc>
                <a:spcPct val="90000"/>
              </a:lnSpc>
              <a:spcBef>
                <a:spcPts val="1400"/>
              </a:spcBef>
              <a:spcAft>
                <a:spcPts val="0"/>
              </a:spcAft>
              <a:buClr>
                <a:srgbClr val="3A3D4B"/>
              </a:buClr>
              <a:buSzPct val="93333"/>
              <a:buNone/>
            </a:pPr>
            <a:endParaRPr>
              <a:highlight>
                <a:srgbClr val="FFFF00"/>
              </a:highlight>
            </a:endParaRPr>
          </a:p>
          <a:p>
            <a:pPr marL="685800" lvl="1" indent="-165100" algn="l" rtl="0">
              <a:lnSpc>
                <a:spcPct val="90000"/>
              </a:lnSpc>
              <a:spcBef>
                <a:spcPts val="1400"/>
              </a:spcBef>
              <a:spcAft>
                <a:spcPts val="0"/>
              </a:spcAft>
              <a:buClr>
                <a:srgbClr val="3A3D4B"/>
              </a:buClr>
              <a:buSzPct val="93333"/>
              <a:buNone/>
            </a:pPr>
            <a:endParaRPr/>
          </a:p>
        </p:txBody>
      </p:sp>
      <p:sp>
        <p:nvSpPr>
          <p:cNvPr id="158" name="Google Shape;158;p27"/>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p>
            <a:pPr marL="0" lvl="0" indent="0" algn="l" rtl="0">
              <a:lnSpc>
                <a:spcPct val="100000"/>
              </a:lnSpc>
              <a:spcBef>
                <a:spcPts val="0"/>
              </a:spcBef>
              <a:spcAft>
                <a:spcPts val="0"/>
              </a:spcAft>
              <a:buSzPts val="1100"/>
              <a:buNone/>
            </a:pPr>
            <a:r>
              <a:rPr lang="en"/>
              <a:t>Investing for tomorrow, delivering today.</a:t>
            </a:r>
            <a:endParaRPr/>
          </a:p>
        </p:txBody>
      </p:sp>
      <p:sp>
        <p:nvSpPr>
          <p:cNvPr id="159" name="Google Shape;159;p27"/>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756850" y="226922"/>
            <a:ext cx="7543800" cy="7401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000"/>
              <a:buFont typeface="Calibri"/>
              <a:buNone/>
            </a:pPr>
            <a:r>
              <a:rPr lang="en" sz="3700"/>
              <a:t>OSE Data Review</a:t>
            </a:r>
            <a:endParaRPr sz="4900"/>
          </a:p>
        </p:txBody>
      </p:sp>
      <p:sp>
        <p:nvSpPr>
          <p:cNvPr id="165" name="Google Shape;165;p28"/>
          <p:cNvSpPr txBox="1">
            <a:spLocks noGrp="1"/>
          </p:cNvSpPr>
          <p:nvPr>
            <p:ph type="body" idx="1"/>
          </p:nvPr>
        </p:nvSpPr>
        <p:spPr>
          <a:xfrm>
            <a:off x="324500" y="1252225"/>
            <a:ext cx="8041200" cy="3361800"/>
          </a:xfrm>
          <a:prstGeom prst="rect">
            <a:avLst/>
          </a:prstGeom>
          <a:noFill/>
          <a:ln>
            <a:noFill/>
          </a:ln>
        </p:spPr>
        <p:txBody>
          <a:bodyPr spcFirstLastPara="1" wrap="square" lIns="68575" tIns="34275" rIns="68575" bIns="34275" anchor="t" anchorCtr="0">
            <a:normAutofit lnSpcReduction="10000"/>
          </a:bodyPr>
          <a:lstStyle/>
          <a:p>
            <a:pPr marL="342900" lvl="0" indent="-254000" algn="l" rtl="0">
              <a:lnSpc>
                <a:spcPct val="90000"/>
              </a:lnSpc>
              <a:spcBef>
                <a:spcPts val="1400"/>
              </a:spcBef>
              <a:spcAft>
                <a:spcPts val="0"/>
              </a:spcAft>
              <a:buClr>
                <a:srgbClr val="3A3D4B"/>
              </a:buClr>
              <a:buSzPts val="1400"/>
              <a:buChar char="•"/>
            </a:pPr>
            <a:r>
              <a:rPr lang="en" b="1"/>
              <a:t>Preschool Outcomes </a:t>
            </a:r>
            <a:r>
              <a:rPr lang="en" b="1">
                <a:solidFill>
                  <a:schemeClr val="accent2"/>
                </a:solidFill>
              </a:rPr>
              <a:t>(Ind 7)</a:t>
            </a:r>
            <a:r>
              <a:rPr lang="en" b="1"/>
              <a:t>:</a:t>
            </a:r>
            <a:r>
              <a:rPr lang="en"/>
              <a:t> If you have errors in the top section of the report, these must be corrected before moving on. Additionally, review the right column for error messages. These also must be resolved.</a:t>
            </a:r>
            <a:endParaRPr/>
          </a:p>
          <a:p>
            <a:pPr marL="342900" lvl="0" indent="-254000" algn="l" rtl="0">
              <a:lnSpc>
                <a:spcPct val="90000"/>
              </a:lnSpc>
              <a:spcBef>
                <a:spcPts val="1400"/>
              </a:spcBef>
              <a:spcAft>
                <a:spcPts val="0"/>
              </a:spcAft>
              <a:buSzPts val="1400"/>
              <a:buChar char="•"/>
            </a:pPr>
            <a:r>
              <a:rPr lang="en" b="1"/>
              <a:t>Evaluation Timelines </a:t>
            </a:r>
            <a:r>
              <a:rPr lang="en" b="1">
                <a:solidFill>
                  <a:schemeClr val="accent2"/>
                </a:solidFill>
              </a:rPr>
              <a:t>(Ind 11)</a:t>
            </a:r>
            <a:r>
              <a:rPr lang="en" b="1"/>
              <a:t>:</a:t>
            </a:r>
            <a:r>
              <a:rPr lang="en"/>
              <a:t> If you have errors in the top section of the report, these must be corrected before moving on. </a:t>
            </a:r>
            <a:r>
              <a:rPr lang="en" b="1"/>
              <a:t>ALL dates must be filled out for each student.</a:t>
            </a:r>
            <a:r>
              <a:rPr lang="en"/>
              <a:t> These dates include Events 30, 31, and 34 (listed in the report). None of these dates should be the same date.</a:t>
            </a:r>
            <a:endParaRPr/>
          </a:p>
          <a:p>
            <a:pPr marL="342900" lvl="0" indent="-254000" algn="l" rtl="0">
              <a:lnSpc>
                <a:spcPct val="90000"/>
              </a:lnSpc>
              <a:spcBef>
                <a:spcPts val="1400"/>
              </a:spcBef>
              <a:spcAft>
                <a:spcPts val="0"/>
              </a:spcAft>
              <a:buSzPts val="1400"/>
              <a:buChar char="•"/>
            </a:pPr>
            <a:r>
              <a:rPr lang="en" b="1"/>
              <a:t>Preschool Transition </a:t>
            </a:r>
            <a:r>
              <a:rPr lang="en" b="1">
                <a:solidFill>
                  <a:schemeClr val="accent2"/>
                </a:solidFill>
              </a:rPr>
              <a:t>(Ind 12)</a:t>
            </a:r>
            <a:r>
              <a:rPr lang="en" b="1"/>
              <a:t>: </a:t>
            </a:r>
            <a:r>
              <a:rPr lang="en"/>
              <a:t>If you have errors in the top section of the report, these must be corrected before moving on. </a:t>
            </a:r>
            <a:r>
              <a:rPr lang="en" b="1"/>
              <a:t>ALL dates must be filled out for each student. </a:t>
            </a:r>
            <a:r>
              <a:rPr lang="en"/>
              <a:t>These dates include Events 18, 20, 21, 22, 24 and Student Birth Date (listed in the report). If reporting Code 18, ensure Event 18 is within 90 days of the student’s 3rd birthday.</a:t>
            </a:r>
            <a:endParaRPr/>
          </a:p>
        </p:txBody>
      </p:sp>
      <p:sp>
        <p:nvSpPr>
          <p:cNvPr id="166" name="Google Shape;166;p28"/>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p>
            <a:pPr marL="0" lvl="0" indent="0" algn="l" rtl="0">
              <a:lnSpc>
                <a:spcPct val="100000"/>
              </a:lnSpc>
              <a:spcBef>
                <a:spcPts val="0"/>
              </a:spcBef>
              <a:spcAft>
                <a:spcPts val="0"/>
              </a:spcAft>
              <a:buSzPts val="1100"/>
              <a:buNone/>
            </a:pPr>
            <a:r>
              <a:rPr lang="en"/>
              <a:t>Investing for tomorrow, delivering today.</a:t>
            </a:r>
            <a:endParaRPr/>
          </a:p>
        </p:txBody>
      </p:sp>
      <p:sp>
        <p:nvSpPr>
          <p:cNvPr id="167" name="Google Shape;167;p28"/>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756850" y="226922"/>
            <a:ext cx="7543800" cy="7401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000"/>
              <a:buFont typeface="Calibri"/>
              <a:buNone/>
            </a:pPr>
            <a:r>
              <a:rPr lang="en" sz="3700"/>
              <a:t>OSE Data Review</a:t>
            </a:r>
            <a:endParaRPr sz="4900"/>
          </a:p>
        </p:txBody>
      </p:sp>
      <p:sp>
        <p:nvSpPr>
          <p:cNvPr id="173" name="Google Shape;173;p29"/>
          <p:cNvSpPr txBox="1">
            <a:spLocks noGrp="1"/>
          </p:cNvSpPr>
          <p:nvPr>
            <p:ph type="body" idx="1"/>
          </p:nvPr>
        </p:nvSpPr>
        <p:spPr>
          <a:xfrm>
            <a:off x="324500" y="1252225"/>
            <a:ext cx="8041200" cy="3361800"/>
          </a:xfrm>
          <a:prstGeom prst="rect">
            <a:avLst/>
          </a:prstGeom>
          <a:noFill/>
          <a:ln>
            <a:noFill/>
          </a:ln>
        </p:spPr>
        <p:txBody>
          <a:bodyPr spcFirstLastPara="1" wrap="square" lIns="68575" tIns="34275" rIns="68575" bIns="34275" anchor="t" anchorCtr="0">
            <a:normAutofit/>
          </a:bodyPr>
          <a:lstStyle/>
          <a:p>
            <a:pPr marL="342900" lvl="0" indent="-254000" algn="l" rtl="0">
              <a:lnSpc>
                <a:spcPct val="90000"/>
              </a:lnSpc>
              <a:spcBef>
                <a:spcPts val="1400"/>
              </a:spcBef>
              <a:spcAft>
                <a:spcPts val="0"/>
              </a:spcAft>
              <a:buClr>
                <a:srgbClr val="3A3D4B"/>
              </a:buClr>
              <a:buSzPts val="1400"/>
              <a:buChar char="•"/>
            </a:pPr>
            <a:r>
              <a:rPr lang="en" b="1"/>
              <a:t>Child Count Location Errors: </a:t>
            </a:r>
            <a:r>
              <a:rPr lang="en"/>
              <a:t>Ensure all students are listed as being in the appropriate school/location for their LRE. By extension, make sure all students are listed in a location. </a:t>
            </a:r>
            <a:r>
              <a:rPr lang="en" b="1"/>
              <a:t>Students reported at an offsite location must also report a corresponding school for federal reporting purposes.</a:t>
            </a:r>
            <a:endParaRPr sz="2100" b="1"/>
          </a:p>
          <a:p>
            <a:pPr marL="342900" lvl="0" indent="-254000" algn="l" rtl="0">
              <a:lnSpc>
                <a:spcPct val="90000"/>
              </a:lnSpc>
              <a:spcBef>
                <a:spcPts val="1400"/>
              </a:spcBef>
              <a:spcAft>
                <a:spcPts val="0"/>
              </a:spcAft>
              <a:buSzPts val="1400"/>
              <a:buChar char="•"/>
            </a:pPr>
            <a:r>
              <a:rPr lang="en" b="1"/>
              <a:t>Duplicate Student IDs: </a:t>
            </a:r>
            <a:r>
              <a:rPr lang="en"/>
              <a:t>Ensure that any student that has left your LEA is no longer being reported by your LEA as a student.  No duplicates can remain per federal reporting requirements.</a:t>
            </a:r>
            <a:endParaRPr/>
          </a:p>
          <a:p>
            <a:pPr marL="342900" lvl="0" indent="-254000" algn="l" rtl="0">
              <a:lnSpc>
                <a:spcPct val="90000"/>
              </a:lnSpc>
              <a:spcBef>
                <a:spcPts val="1400"/>
              </a:spcBef>
              <a:spcAft>
                <a:spcPts val="0"/>
              </a:spcAft>
              <a:buSzPts val="1400"/>
              <a:buChar char="•"/>
            </a:pPr>
            <a:r>
              <a:rPr lang="en" b="1"/>
              <a:t>Student Infractions: </a:t>
            </a:r>
            <a:r>
              <a:rPr lang="en"/>
              <a:t>If you have any discipline infractions involving students with disabilities, they </a:t>
            </a:r>
            <a:r>
              <a:rPr lang="en" b="1"/>
              <a:t>must</a:t>
            </a:r>
            <a:r>
              <a:rPr lang="en"/>
              <a:t> be reported. Please ensure </a:t>
            </a:r>
            <a:r>
              <a:rPr lang="en" b="1"/>
              <a:t>ALL</a:t>
            </a:r>
            <a:r>
              <a:rPr lang="en"/>
              <a:t> fields are filled on the report, including duration of punishment or weapon type (if applicable).  All errors must be corrected.</a:t>
            </a:r>
            <a:endParaRPr/>
          </a:p>
        </p:txBody>
      </p:sp>
      <p:sp>
        <p:nvSpPr>
          <p:cNvPr id="174" name="Google Shape;174;p29"/>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p>
            <a:pPr marL="0" lvl="0" indent="0" algn="l" rtl="0">
              <a:lnSpc>
                <a:spcPct val="100000"/>
              </a:lnSpc>
              <a:spcBef>
                <a:spcPts val="0"/>
              </a:spcBef>
              <a:spcAft>
                <a:spcPts val="0"/>
              </a:spcAft>
              <a:buSzPts val="1100"/>
              <a:buNone/>
            </a:pPr>
            <a:r>
              <a:rPr lang="en"/>
              <a:t>Investing for tomorrow, delivering today.</a:t>
            </a:r>
            <a:endParaRPr/>
          </a:p>
        </p:txBody>
      </p:sp>
      <p:sp>
        <p:nvSpPr>
          <p:cNvPr id="175" name="Google Shape;175;p29"/>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971550" y="191350"/>
            <a:ext cx="7200900" cy="7776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Data Review</a:t>
            </a:r>
            <a:endParaRPr/>
          </a:p>
        </p:txBody>
      </p:sp>
      <p:sp>
        <p:nvSpPr>
          <p:cNvPr id="181" name="Google Shape;181;p30"/>
          <p:cNvSpPr txBox="1">
            <a:spLocks noGrp="1"/>
          </p:cNvSpPr>
          <p:nvPr>
            <p:ph type="body" idx="1"/>
          </p:nvPr>
        </p:nvSpPr>
        <p:spPr>
          <a:xfrm>
            <a:off x="971550" y="1371600"/>
            <a:ext cx="7683300" cy="3257700"/>
          </a:xfrm>
          <a:prstGeom prst="rect">
            <a:avLst/>
          </a:prstGeom>
        </p:spPr>
        <p:txBody>
          <a:bodyPr spcFirstLastPara="1" wrap="square" lIns="68575" tIns="34275" rIns="68575" bIns="34275" anchor="t" anchorCtr="0">
            <a:normAutofit lnSpcReduction="10000"/>
          </a:bodyPr>
          <a:lstStyle/>
          <a:p>
            <a:pPr marL="457200" lvl="0" indent="-317500" algn="l" rtl="0">
              <a:spcBef>
                <a:spcPts val="1400"/>
              </a:spcBef>
              <a:spcAft>
                <a:spcPts val="0"/>
              </a:spcAft>
              <a:buSzPts val="1400"/>
              <a:buChar char="●"/>
            </a:pPr>
            <a:r>
              <a:rPr lang="en"/>
              <a:t>Errors in data will be highlighted in red on the spreadsheet sent out by Johnathon.</a:t>
            </a:r>
            <a:endParaRPr/>
          </a:p>
          <a:p>
            <a:pPr marL="914400" lvl="1" indent="-317500" algn="l" rtl="0">
              <a:spcBef>
                <a:spcPts val="0"/>
              </a:spcBef>
              <a:spcAft>
                <a:spcPts val="0"/>
              </a:spcAft>
              <a:buSzPts val="1400"/>
              <a:buChar char="○"/>
            </a:pPr>
            <a:r>
              <a:rPr lang="en"/>
              <a:t>Link to spreadsheet:  </a:t>
            </a:r>
            <a:r>
              <a:rPr lang="en" sz="1100" u="sng">
                <a:solidFill>
                  <a:schemeClr val="hlink"/>
                </a:solidFill>
                <a:latin typeface="Arial"/>
                <a:ea typeface="Arial"/>
                <a:cs typeface="Arial"/>
                <a:sym typeface="Arial"/>
                <a:hlinkClick r:id="rId3"/>
              </a:rPr>
              <a:t>Nova EOY Reporting Period Spreadsheet - SY2023-2024 - Google Sheets</a:t>
            </a:r>
            <a:endParaRPr/>
          </a:p>
          <a:p>
            <a:pPr marL="457200" lvl="0" indent="-317500" algn="l" rtl="0">
              <a:spcBef>
                <a:spcPts val="0"/>
              </a:spcBef>
              <a:spcAft>
                <a:spcPts val="0"/>
              </a:spcAft>
              <a:buSzPts val="1400"/>
              <a:buChar char="●"/>
            </a:pPr>
            <a:r>
              <a:rPr lang="en"/>
              <a:t>All data must be free of errors to be validated.</a:t>
            </a:r>
            <a:endParaRPr/>
          </a:p>
          <a:p>
            <a:pPr marL="914400" lvl="1" indent="-317500" algn="l" rtl="0">
              <a:spcBef>
                <a:spcPts val="0"/>
              </a:spcBef>
              <a:spcAft>
                <a:spcPts val="0"/>
              </a:spcAft>
              <a:buSzPts val="1400"/>
              <a:buChar char="○"/>
            </a:pPr>
            <a:r>
              <a:rPr lang="en"/>
              <a:t>EOY data is important as it is used to assign annual determinations.</a:t>
            </a:r>
            <a:endParaRPr/>
          </a:p>
          <a:p>
            <a:pPr marL="342900" lvl="0" indent="-254000" algn="l" rtl="0">
              <a:spcBef>
                <a:spcPts val="0"/>
              </a:spcBef>
              <a:spcAft>
                <a:spcPts val="0"/>
              </a:spcAft>
              <a:buSzPts val="1400"/>
              <a:buChar char="•"/>
            </a:pPr>
            <a:r>
              <a:rPr lang="en"/>
              <a:t>Once errors are corrected, notify the data team and an updated review will be completed.</a:t>
            </a:r>
            <a:endParaRPr/>
          </a:p>
          <a:p>
            <a:pPr marL="457200" lvl="0" indent="0" algn="l" rtl="0">
              <a:spcBef>
                <a:spcPts val="1400"/>
              </a:spcBef>
              <a:spcAft>
                <a:spcPts val="0"/>
              </a:spcAft>
              <a:buNone/>
            </a:pPr>
            <a:endParaRPr/>
          </a:p>
          <a:p>
            <a:pPr marL="457200" lvl="0" indent="0" algn="l" rtl="0">
              <a:spcBef>
                <a:spcPts val="1400"/>
              </a:spcBef>
              <a:spcAft>
                <a:spcPts val="0"/>
              </a:spcAft>
              <a:buNone/>
            </a:pPr>
            <a:r>
              <a:rPr lang="en"/>
              <a:t>                                                                                 </a:t>
            </a:r>
            <a:endParaRPr/>
          </a:p>
          <a:p>
            <a:pPr marL="457200" lvl="0" indent="0" algn="l" rtl="0">
              <a:spcBef>
                <a:spcPts val="1400"/>
              </a:spcBef>
              <a:spcAft>
                <a:spcPts val="0"/>
              </a:spcAft>
              <a:buNone/>
            </a:pPr>
            <a:endParaRPr/>
          </a:p>
          <a:p>
            <a:pPr marL="914400" lvl="0" indent="0" algn="l" rtl="0">
              <a:spcBef>
                <a:spcPts val="14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971550" y="191350"/>
            <a:ext cx="7200900" cy="7776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000"/>
              <a:buFont typeface="Calibri"/>
              <a:buNone/>
            </a:pPr>
            <a:r>
              <a:rPr lang="en" sz="3700"/>
              <a:t>LEA Validation and Certification</a:t>
            </a:r>
            <a:endParaRPr sz="4900"/>
          </a:p>
        </p:txBody>
      </p:sp>
      <p:sp>
        <p:nvSpPr>
          <p:cNvPr id="187" name="Google Shape;187;p31"/>
          <p:cNvSpPr txBox="1">
            <a:spLocks noGrp="1"/>
          </p:cNvSpPr>
          <p:nvPr>
            <p:ph type="body" idx="1"/>
          </p:nvPr>
        </p:nvSpPr>
        <p:spPr>
          <a:xfrm>
            <a:off x="971550" y="1371600"/>
            <a:ext cx="7200900" cy="3257700"/>
          </a:xfrm>
          <a:prstGeom prst="rect">
            <a:avLst/>
          </a:prstGeom>
          <a:noFill/>
          <a:ln>
            <a:noFill/>
          </a:ln>
        </p:spPr>
        <p:txBody>
          <a:bodyPr spcFirstLastPara="1" wrap="square" lIns="68575" tIns="34275" rIns="68575" bIns="34275" anchor="t" anchorCtr="0">
            <a:normAutofit/>
          </a:bodyPr>
          <a:lstStyle/>
          <a:p>
            <a:pPr marL="342900" lvl="0" indent="-254000" algn="l" rtl="0">
              <a:lnSpc>
                <a:spcPct val="90000"/>
              </a:lnSpc>
              <a:spcBef>
                <a:spcPts val="1400"/>
              </a:spcBef>
              <a:spcAft>
                <a:spcPts val="0"/>
              </a:spcAft>
              <a:buSzPts val="1400"/>
              <a:buChar char="•"/>
            </a:pPr>
            <a:r>
              <a:rPr lang="en" b="1"/>
              <a:t>Signed Validations: </a:t>
            </a:r>
            <a:r>
              <a:rPr lang="en"/>
              <a:t>LEAs must review and certify the data submitted is valid and reliable. </a:t>
            </a:r>
            <a:r>
              <a:rPr lang="en" b="1"/>
              <a:t> </a:t>
            </a:r>
            <a:endParaRPr b="1"/>
          </a:p>
          <a:p>
            <a:pPr marL="685800" lvl="1" indent="-254000" algn="l" rtl="0">
              <a:lnSpc>
                <a:spcPct val="90000"/>
              </a:lnSpc>
              <a:spcBef>
                <a:spcPts val="1400"/>
              </a:spcBef>
              <a:spcAft>
                <a:spcPts val="0"/>
              </a:spcAft>
              <a:buSzPts val="1400"/>
              <a:buChar char="•"/>
            </a:pPr>
            <a:r>
              <a:rPr lang="en"/>
              <a:t>Signed LEA validation and certification forms must be uploaded to the Document Transfer Station (DTS).</a:t>
            </a:r>
            <a:endParaRPr/>
          </a:p>
          <a:p>
            <a:pPr marL="685800" lvl="1" indent="-254000" algn="l" rtl="0">
              <a:lnSpc>
                <a:spcPct val="90000"/>
              </a:lnSpc>
              <a:spcBef>
                <a:spcPts val="1400"/>
              </a:spcBef>
              <a:spcAft>
                <a:spcPts val="0"/>
              </a:spcAft>
              <a:buSzPts val="1400"/>
              <a:buChar char="•"/>
            </a:pPr>
            <a:r>
              <a:rPr lang="en"/>
              <a:t>Link to the DTS:  </a:t>
            </a:r>
            <a:r>
              <a:rPr lang="en" u="sng">
                <a:solidFill>
                  <a:schemeClr val="hlink"/>
                </a:solidFill>
                <a:hlinkClick r:id="rId3"/>
              </a:rPr>
              <a:t>https://eui.ped.state.nm.us/sites/stars/DocTransferStation/SitePages/DocumentTransfer.aspx</a:t>
            </a:r>
            <a:endParaRPr/>
          </a:p>
          <a:p>
            <a:pPr marL="685800" lvl="1" indent="-254000" algn="l" rtl="0">
              <a:lnSpc>
                <a:spcPct val="90000"/>
              </a:lnSpc>
              <a:spcBef>
                <a:spcPts val="1400"/>
              </a:spcBef>
              <a:spcAft>
                <a:spcPts val="0"/>
              </a:spcAft>
              <a:buSzPts val="1400"/>
              <a:buChar char="•"/>
            </a:pPr>
            <a:r>
              <a:rPr lang="en"/>
              <a:t> If cannot access the link, contact the Nova Support Team.</a:t>
            </a:r>
            <a:endParaRPr/>
          </a:p>
          <a:p>
            <a:pPr marL="0" lvl="1" indent="0" algn="l" rtl="0">
              <a:lnSpc>
                <a:spcPct val="90000"/>
              </a:lnSpc>
              <a:spcBef>
                <a:spcPts val="1400"/>
              </a:spcBef>
              <a:spcAft>
                <a:spcPts val="0"/>
              </a:spcAft>
              <a:buClr>
                <a:srgbClr val="3A3D4B"/>
              </a:buClr>
              <a:buSzPts val="1400"/>
              <a:buNone/>
            </a:pPr>
            <a:endParaRPr>
              <a:highlight>
                <a:srgbClr val="FFFF00"/>
              </a:highlight>
            </a:endParaRPr>
          </a:p>
          <a:p>
            <a:pPr marL="685800" lvl="1" indent="-165100" algn="l" rtl="0">
              <a:lnSpc>
                <a:spcPct val="90000"/>
              </a:lnSpc>
              <a:spcBef>
                <a:spcPts val="1400"/>
              </a:spcBef>
              <a:spcAft>
                <a:spcPts val="0"/>
              </a:spcAft>
              <a:buClr>
                <a:srgbClr val="3A3D4B"/>
              </a:buClr>
              <a:buSzPts val="1400"/>
              <a:buNone/>
            </a:pPr>
            <a:endParaRPr/>
          </a:p>
        </p:txBody>
      </p:sp>
      <p:sp>
        <p:nvSpPr>
          <p:cNvPr id="188" name="Google Shape;188;p31"/>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p>
            <a:pPr marL="0" lvl="0" indent="0" algn="l" rtl="0">
              <a:lnSpc>
                <a:spcPct val="100000"/>
              </a:lnSpc>
              <a:spcBef>
                <a:spcPts val="0"/>
              </a:spcBef>
              <a:spcAft>
                <a:spcPts val="0"/>
              </a:spcAft>
              <a:buSzPts val="1100"/>
              <a:buNone/>
            </a:pPr>
            <a:r>
              <a:rPr lang="en"/>
              <a:t>Investing for tomorrow, delivering today.</a:t>
            </a:r>
            <a:endParaRPr/>
          </a:p>
        </p:txBody>
      </p:sp>
      <p:sp>
        <p:nvSpPr>
          <p:cNvPr id="189" name="Google Shape;189;p31"/>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800"/>
              <a:buFont typeface="Arial"/>
              <a:buNone/>
            </a:pPr>
            <a:fld id="{00000000-1234-1234-1234-123412341234}" type="slidenum">
              <a:rPr lang="en"/>
              <a:t>9</a:t>
            </a:fld>
            <a:endParaRPr/>
          </a:p>
        </p:txBody>
      </p:sp>
      <p:pic>
        <p:nvPicPr>
          <p:cNvPr id="190" name="Google Shape;190;p31"/>
          <p:cNvPicPr preferRelativeResize="0"/>
          <p:nvPr/>
        </p:nvPicPr>
        <p:blipFill>
          <a:blip r:embed="rId4">
            <a:alphaModFix/>
          </a:blip>
          <a:stretch>
            <a:fillRect/>
          </a:stretch>
        </p:blipFill>
        <p:spPr>
          <a:xfrm>
            <a:off x="0" y="0"/>
            <a:ext cx="9144000" cy="5143500"/>
          </a:xfrm>
          <a:prstGeom prst="rect">
            <a:avLst/>
          </a:prstGeom>
          <a:noFill/>
          <a:ln>
            <a:noFill/>
          </a:ln>
        </p:spPr>
      </p:pic>
      <p:sp>
        <p:nvSpPr>
          <p:cNvPr id="191" name="Google Shape;191;p31"/>
          <p:cNvSpPr txBox="1"/>
          <p:nvPr/>
        </p:nvSpPr>
        <p:spPr>
          <a:xfrm>
            <a:off x="2210325" y="4720925"/>
            <a:ext cx="971700" cy="228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3A3D4B"/>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les Direction 16X9">
  <a:themeElements>
    <a:clrScheme name="SalesDirection">
      <a:dk1>
        <a:srgbClr val="595959"/>
      </a:dk1>
      <a:lt1>
        <a:srgbClr val="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On-screen Show (16:9)</PresentationFormat>
  <Paragraphs>76</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Book Antiqua</vt:lpstr>
      <vt:lpstr>Arial</vt:lpstr>
      <vt:lpstr>Calibri</vt:lpstr>
      <vt:lpstr>Simple Light</vt:lpstr>
      <vt:lpstr>Sales Direction 16X9</vt:lpstr>
      <vt:lpstr> </vt:lpstr>
      <vt:lpstr>Agenda</vt:lpstr>
      <vt:lpstr>Nova Report Overview</vt:lpstr>
      <vt:lpstr>Nova Reports </vt:lpstr>
      <vt:lpstr>OSE Data Review</vt:lpstr>
      <vt:lpstr>OSE Data Review</vt:lpstr>
      <vt:lpstr>OSE Data Review</vt:lpstr>
      <vt:lpstr>Data Review</vt:lpstr>
      <vt:lpstr>LEA Validation and Certification</vt:lpstr>
      <vt:lpstr>PowerPoint Presentation</vt:lpstr>
      <vt:lpstr>PowerPoint Presentation</vt:lpstr>
      <vt:lpstr>PowerPoint Presentation</vt:lpstr>
      <vt:lpstr>PowerPoint Presentation</vt:lpstr>
      <vt:lpstr>PowerPoint Presentation</vt:lpstr>
      <vt:lpstr>Manual 40 Day Collection</vt:lpstr>
      <vt:lpstr>EOY Reporting, Indicator 14 and 40 Day Collection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Charlene Marcotte</dc:creator>
  <cp:lastModifiedBy>Marcotte, Charlene, PED</cp:lastModifiedBy>
  <cp:revision>1</cp:revision>
  <dcterms:modified xsi:type="dcterms:W3CDTF">2024-05-21T22:58:20Z</dcterms:modified>
</cp:coreProperties>
</file>