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7" r:id="rId4"/>
    <p:sldId id="266" r:id="rId5"/>
    <p:sldId id="259" r:id="rId6"/>
    <p:sldId id="260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0C0A9-8867-45A2-B002-348DC1F89D59}" v="22" dt="2024-05-21T14:08:34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9" autoAdjust="0"/>
    <p:restoredTop sz="94660"/>
  </p:normalViewPr>
  <p:slideViewPr>
    <p:cSldViewPr snapToGrid="0">
      <p:cViewPr>
        <p:scale>
          <a:sx n="100" d="100"/>
          <a:sy n="100" d="100"/>
        </p:scale>
        <p:origin x="7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Keyes" userId="68065e8730f3aad9" providerId="LiveId" clId="{6D50C0A9-8867-45A2-B002-348DC1F89D59}"/>
    <pc:docChg chg="undo custSel delSld modSld sldOrd">
      <pc:chgData name="Nicholas Keyes" userId="68065e8730f3aad9" providerId="LiveId" clId="{6D50C0A9-8867-45A2-B002-348DC1F89D59}" dt="2024-05-21T14:08:59.176" v="82" actId="47"/>
      <pc:docMkLst>
        <pc:docMk/>
      </pc:docMkLst>
      <pc:sldChg chg="del">
        <pc:chgData name="Nicholas Keyes" userId="68065e8730f3aad9" providerId="LiveId" clId="{6D50C0A9-8867-45A2-B002-348DC1F89D59}" dt="2024-05-21T14:08:59.176" v="82" actId="47"/>
        <pc:sldMkLst>
          <pc:docMk/>
          <pc:sldMk cId="134554464" sldId="256"/>
        </pc:sldMkLst>
      </pc:sldChg>
      <pc:sldChg chg="addSp delSp modSp mod">
        <pc:chgData name="Nicholas Keyes" userId="68065e8730f3aad9" providerId="LiveId" clId="{6D50C0A9-8867-45A2-B002-348DC1F89D59}" dt="2024-05-21T14:08:39.470" v="79" actId="1076"/>
        <pc:sldMkLst>
          <pc:docMk/>
          <pc:sldMk cId="2468238419" sldId="257"/>
        </pc:sldMkLst>
        <pc:spChg chg="del">
          <ac:chgData name="Nicholas Keyes" userId="68065e8730f3aad9" providerId="LiveId" clId="{6D50C0A9-8867-45A2-B002-348DC1F89D59}" dt="2024-05-21T14:08:31.115" v="76" actId="478"/>
          <ac:spMkLst>
            <pc:docMk/>
            <pc:sldMk cId="2468238419" sldId="257"/>
            <ac:spMk id="2" creationId="{ACFBF693-EE1F-A844-C670-C65946D0F09A}"/>
          </ac:spMkLst>
        </pc:spChg>
        <pc:spChg chg="add mod">
          <ac:chgData name="Nicholas Keyes" userId="68065e8730f3aad9" providerId="LiveId" clId="{6D50C0A9-8867-45A2-B002-348DC1F89D59}" dt="2024-05-21T14:08:39.470" v="79" actId="1076"/>
          <ac:spMkLst>
            <pc:docMk/>
            <pc:sldMk cId="2468238419" sldId="257"/>
            <ac:spMk id="5" creationId="{BEAD1AEF-D238-225E-E222-472AFCC4E291}"/>
          </ac:spMkLst>
        </pc:spChg>
        <pc:picChg chg="mod">
          <ac:chgData name="Nicholas Keyes" userId="68065e8730f3aad9" providerId="LiveId" clId="{6D50C0A9-8867-45A2-B002-348DC1F89D59}" dt="2024-05-21T14:08:34.167" v="78" actId="1076"/>
          <ac:picMkLst>
            <pc:docMk/>
            <pc:sldMk cId="2468238419" sldId="257"/>
            <ac:picMk id="1026" creationId="{4B9F1E75-5ECF-EE14-CCF4-DD3E97CB0309}"/>
          </ac:picMkLst>
        </pc:picChg>
      </pc:sldChg>
      <pc:sldChg chg="addSp delSp modSp mod">
        <pc:chgData name="Nicholas Keyes" userId="68065e8730f3aad9" providerId="LiveId" clId="{6D50C0A9-8867-45A2-B002-348DC1F89D59}" dt="2024-05-21T14:08:52.758" v="81" actId="1076"/>
        <pc:sldMkLst>
          <pc:docMk/>
          <pc:sldMk cId="1648260075" sldId="258"/>
        </pc:sldMkLst>
        <pc:spChg chg="del">
          <ac:chgData name="Nicholas Keyes" userId="68065e8730f3aad9" providerId="LiveId" clId="{6D50C0A9-8867-45A2-B002-348DC1F89D59}" dt="2024-05-21T14:08:13.601" v="74" actId="478"/>
          <ac:spMkLst>
            <pc:docMk/>
            <pc:sldMk cId="1648260075" sldId="258"/>
            <ac:spMk id="2" creationId="{48A7A13E-1CE6-7948-48F1-A8C3C6426FC8}"/>
          </ac:spMkLst>
        </pc:spChg>
        <pc:spChg chg="add mod">
          <ac:chgData name="Nicholas Keyes" userId="68065e8730f3aad9" providerId="LiveId" clId="{6D50C0A9-8867-45A2-B002-348DC1F89D59}" dt="2024-05-21T14:08:52.758" v="81" actId="1076"/>
          <ac:spMkLst>
            <pc:docMk/>
            <pc:sldMk cId="1648260075" sldId="258"/>
            <ac:spMk id="5" creationId="{C052E71D-FE23-ED29-CFB3-3718E1E4AFCF}"/>
          </ac:spMkLst>
        </pc:spChg>
      </pc:sldChg>
      <pc:sldChg chg="addSp delSp modSp mod ord">
        <pc:chgData name="Nicholas Keyes" userId="68065e8730f3aad9" providerId="LiveId" clId="{6D50C0A9-8867-45A2-B002-348DC1F89D59}" dt="2024-05-21T14:08:08.891" v="73"/>
        <pc:sldMkLst>
          <pc:docMk/>
          <pc:sldMk cId="3077432585" sldId="259"/>
        </pc:sldMkLst>
        <pc:spChg chg="del">
          <ac:chgData name="Nicholas Keyes" userId="68065e8730f3aad9" providerId="LiveId" clId="{6D50C0A9-8867-45A2-B002-348DC1F89D59}" dt="2024-05-21T14:07:22.810" v="66" actId="478"/>
          <ac:spMkLst>
            <pc:docMk/>
            <pc:sldMk cId="3077432585" sldId="259"/>
            <ac:spMk id="2" creationId="{AEADFF51-E4D6-CEDC-C084-4B402F345687}"/>
          </ac:spMkLst>
        </pc:spChg>
        <pc:spChg chg="add mod">
          <ac:chgData name="Nicholas Keyes" userId="68065e8730f3aad9" providerId="LiveId" clId="{6D50C0A9-8867-45A2-B002-348DC1F89D59}" dt="2024-05-21T14:08:03.274" v="69" actId="14100"/>
          <ac:spMkLst>
            <pc:docMk/>
            <pc:sldMk cId="3077432585" sldId="259"/>
            <ac:spMk id="5" creationId="{6292F724-2DCC-FCEB-9CE2-7F9100E7A7DE}"/>
          </ac:spMkLst>
        </pc:spChg>
      </pc:sldChg>
      <pc:sldChg chg="addSp delSp modSp mod ord">
        <pc:chgData name="Nicholas Keyes" userId="68065e8730f3aad9" providerId="LiveId" clId="{6D50C0A9-8867-45A2-B002-348DC1F89D59}" dt="2024-05-21T14:06:06.804" v="56" actId="14100"/>
        <pc:sldMkLst>
          <pc:docMk/>
          <pc:sldMk cId="4288265634" sldId="260"/>
        </pc:sldMkLst>
        <pc:spChg chg="del">
          <ac:chgData name="Nicholas Keyes" userId="68065e8730f3aad9" providerId="LiveId" clId="{6D50C0A9-8867-45A2-B002-348DC1F89D59}" dt="2024-05-21T14:05:00.191" v="39" actId="478"/>
          <ac:spMkLst>
            <pc:docMk/>
            <pc:sldMk cId="4288265634" sldId="260"/>
            <ac:spMk id="2" creationId="{64815CAA-3353-A331-328C-7CA138625076}"/>
          </ac:spMkLst>
        </pc:spChg>
        <pc:spChg chg="add mod">
          <ac:chgData name="Nicholas Keyes" userId="68065e8730f3aad9" providerId="LiveId" clId="{6D50C0A9-8867-45A2-B002-348DC1F89D59}" dt="2024-05-21T14:06:06.804" v="56" actId="14100"/>
          <ac:spMkLst>
            <pc:docMk/>
            <pc:sldMk cId="4288265634" sldId="260"/>
            <ac:spMk id="5" creationId="{82C1F200-3F31-DB8F-C7BA-77037B96E4AD}"/>
          </ac:spMkLst>
        </pc:spChg>
        <pc:picChg chg="mod">
          <ac:chgData name="Nicholas Keyes" userId="68065e8730f3aad9" providerId="LiveId" clId="{6D50C0A9-8867-45A2-B002-348DC1F89D59}" dt="2024-05-21T14:05:53.042" v="52" actId="1076"/>
          <ac:picMkLst>
            <pc:docMk/>
            <pc:sldMk cId="4288265634" sldId="260"/>
            <ac:picMk id="6146" creationId="{1A79765F-15AA-F744-9A27-5662D3BF4D6A}"/>
          </ac:picMkLst>
        </pc:picChg>
        <pc:picChg chg="add mod">
          <ac:chgData name="Nicholas Keyes" userId="68065e8730f3aad9" providerId="LiveId" clId="{6D50C0A9-8867-45A2-B002-348DC1F89D59}" dt="2024-05-21T14:05:53.042" v="52" actId="1076"/>
          <ac:picMkLst>
            <pc:docMk/>
            <pc:sldMk cId="4288265634" sldId="260"/>
            <ac:picMk id="8194" creationId="{A973B629-BE56-84B2-39F9-8C5DC7F09EA1}"/>
          </ac:picMkLst>
        </pc:picChg>
        <pc:picChg chg="add mod">
          <ac:chgData name="Nicholas Keyes" userId="68065e8730f3aad9" providerId="LiveId" clId="{6D50C0A9-8867-45A2-B002-348DC1F89D59}" dt="2024-05-21T14:05:53.042" v="52" actId="1076"/>
          <ac:picMkLst>
            <pc:docMk/>
            <pc:sldMk cId="4288265634" sldId="260"/>
            <ac:picMk id="9218" creationId="{7846B86D-3F03-D9F8-979A-ADEAAA130BE2}"/>
          </ac:picMkLst>
        </pc:picChg>
      </pc:sldChg>
      <pc:sldChg chg="addSp delSp modSp mod ord">
        <pc:chgData name="Nicholas Keyes" userId="68065e8730f3aad9" providerId="LiveId" clId="{6D50C0A9-8867-45A2-B002-348DC1F89D59}" dt="2024-05-21T14:04:34.908" v="34"/>
        <pc:sldMkLst>
          <pc:docMk/>
          <pc:sldMk cId="3289553772" sldId="261"/>
        </pc:sldMkLst>
        <pc:spChg chg="del">
          <ac:chgData name="Nicholas Keyes" userId="68065e8730f3aad9" providerId="LiveId" clId="{6D50C0A9-8867-45A2-B002-348DC1F89D59}" dt="2024-05-21T14:03:44.946" v="27" actId="478"/>
          <ac:spMkLst>
            <pc:docMk/>
            <pc:sldMk cId="3289553772" sldId="261"/>
            <ac:spMk id="2" creationId="{FA526635-C26D-0A90-FE85-2CC9E18B0D80}"/>
          </ac:spMkLst>
        </pc:spChg>
        <pc:spChg chg="add mod">
          <ac:chgData name="Nicholas Keyes" userId="68065e8730f3aad9" providerId="LiveId" clId="{6D50C0A9-8867-45A2-B002-348DC1F89D59}" dt="2024-05-21T14:03:57.669" v="30" actId="1076"/>
          <ac:spMkLst>
            <pc:docMk/>
            <pc:sldMk cId="3289553772" sldId="261"/>
            <ac:spMk id="5" creationId="{EB6A360A-23BE-AD50-0C1C-ABAD1C1F60A4}"/>
          </ac:spMkLst>
        </pc:spChg>
        <pc:spChg chg="add mod">
          <ac:chgData name="Nicholas Keyes" userId="68065e8730f3aad9" providerId="LiveId" clId="{6D50C0A9-8867-45A2-B002-348DC1F89D59}" dt="2024-05-21T14:03:52.898" v="29" actId="1076"/>
          <ac:spMkLst>
            <pc:docMk/>
            <pc:sldMk cId="3289553772" sldId="261"/>
            <ac:spMk id="7" creationId="{14C64BE2-7A89-2CC1-8319-0448FE83DBE1}"/>
          </ac:spMkLst>
        </pc:spChg>
      </pc:sldChg>
      <pc:sldChg chg="addSp delSp modSp del ord">
        <pc:chgData name="Nicholas Keyes" userId="68065e8730f3aad9" providerId="LiveId" clId="{6D50C0A9-8867-45A2-B002-348DC1F89D59}" dt="2024-05-21T14:06:10.859" v="57" actId="47"/>
        <pc:sldMkLst>
          <pc:docMk/>
          <pc:sldMk cId="3429223929" sldId="262"/>
        </pc:sldMkLst>
        <pc:spChg chg="add mod">
          <ac:chgData name="Nicholas Keyes" userId="68065e8730f3aad9" providerId="LiveId" clId="{6D50C0A9-8867-45A2-B002-348DC1F89D59}" dt="2024-05-21T14:04:52.363" v="36" actId="21"/>
          <ac:spMkLst>
            <pc:docMk/>
            <pc:sldMk cId="3429223929" sldId="262"/>
            <ac:spMk id="4" creationId="{6582F3B0-1DF8-D228-45A4-F2A0316575FD}"/>
          </ac:spMkLst>
        </pc:spChg>
        <pc:picChg chg="del mod">
          <ac:chgData name="Nicholas Keyes" userId="68065e8730f3aad9" providerId="LiveId" clId="{6D50C0A9-8867-45A2-B002-348DC1F89D59}" dt="2024-05-21T14:04:52.363" v="36" actId="21"/>
          <ac:picMkLst>
            <pc:docMk/>
            <pc:sldMk cId="3429223929" sldId="262"/>
            <ac:picMk id="8194" creationId="{A973B629-BE56-84B2-39F9-8C5DC7F09EA1}"/>
          </ac:picMkLst>
        </pc:picChg>
      </pc:sldChg>
      <pc:sldChg chg="addSp delSp modSp del mod">
        <pc:chgData name="Nicholas Keyes" userId="68065e8730f3aad9" providerId="LiveId" clId="{6D50C0A9-8867-45A2-B002-348DC1F89D59}" dt="2024-05-21T14:06:11.958" v="58" actId="47"/>
        <pc:sldMkLst>
          <pc:docMk/>
          <pc:sldMk cId="1633412851" sldId="263"/>
        </pc:sldMkLst>
        <pc:spChg chg="del">
          <ac:chgData name="Nicholas Keyes" userId="68065e8730f3aad9" providerId="LiveId" clId="{6D50C0A9-8867-45A2-B002-348DC1F89D59}" dt="2024-05-21T14:03:11.326" v="22" actId="478"/>
          <ac:spMkLst>
            <pc:docMk/>
            <pc:sldMk cId="1633412851" sldId="263"/>
            <ac:spMk id="2" creationId="{A4ADE81C-CAED-A592-D376-349A493F63E5}"/>
          </ac:spMkLst>
        </pc:spChg>
        <pc:spChg chg="add mod">
          <ac:chgData name="Nicholas Keyes" userId="68065e8730f3aad9" providerId="LiveId" clId="{6D50C0A9-8867-45A2-B002-348DC1F89D59}" dt="2024-05-21T14:03:15.835" v="23" actId="1076"/>
          <ac:spMkLst>
            <pc:docMk/>
            <pc:sldMk cId="1633412851" sldId="263"/>
            <ac:spMk id="5" creationId="{3FA78763-3561-274F-6262-40CCAA36D95B}"/>
          </ac:spMkLst>
        </pc:spChg>
        <pc:spChg chg="add mod">
          <ac:chgData name="Nicholas Keyes" userId="68065e8730f3aad9" providerId="LiveId" clId="{6D50C0A9-8867-45A2-B002-348DC1F89D59}" dt="2024-05-21T14:05:04.729" v="40" actId="21"/>
          <ac:spMkLst>
            <pc:docMk/>
            <pc:sldMk cId="1633412851" sldId="263"/>
            <ac:spMk id="6" creationId="{7012E792-8A33-2405-173F-1D9D280440A5}"/>
          </ac:spMkLst>
        </pc:spChg>
        <pc:picChg chg="del">
          <ac:chgData name="Nicholas Keyes" userId="68065e8730f3aad9" providerId="LiveId" clId="{6D50C0A9-8867-45A2-B002-348DC1F89D59}" dt="2024-05-21T14:05:04.729" v="40" actId="21"/>
          <ac:picMkLst>
            <pc:docMk/>
            <pc:sldMk cId="1633412851" sldId="263"/>
            <ac:picMk id="9218" creationId="{7846B86D-3F03-D9F8-979A-ADEAAA130BE2}"/>
          </ac:picMkLst>
        </pc:picChg>
      </pc:sldChg>
      <pc:sldChg chg="addSp delSp modSp mod">
        <pc:chgData name="Nicholas Keyes" userId="68065e8730f3aad9" providerId="LiveId" clId="{6D50C0A9-8867-45A2-B002-348DC1F89D59}" dt="2024-05-21T14:02:33.955" v="19" actId="1076"/>
        <pc:sldMkLst>
          <pc:docMk/>
          <pc:sldMk cId="480836103" sldId="264"/>
        </pc:sldMkLst>
        <pc:spChg chg="del">
          <ac:chgData name="Nicholas Keyes" userId="68065e8730f3aad9" providerId="LiveId" clId="{6D50C0A9-8867-45A2-B002-348DC1F89D59}" dt="2024-05-21T14:01:32.827" v="16" actId="478"/>
          <ac:spMkLst>
            <pc:docMk/>
            <pc:sldMk cId="480836103" sldId="264"/>
            <ac:spMk id="2" creationId="{88C3062E-70A0-3ECB-9DDE-21FA50CA09E4}"/>
          </ac:spMkLst>
        </pc:spChg>
        <pc:spChg chg="add mod">
          <ac:chgData name="Nicholas Keyes" userId="68065e8730f3aad9" providerId="LiveId" clId="{6D50C0A9-8867-45A2-B002-348DC1F89D59}" dt="2024-05-21T14:02:33.955" v="19" actId="1076"/>
          <ac:spMkLst>
            <pc:docMk/>
            <pc:sldMk cId="480836103" sldId="264"/>
            <ac:spMk id="5" creationId="{12CA53EE-B466-20D3-B782-B4D4696E3538}"/>
          </ac:spMkLst>
        </pc:spChg>
      </pc:sldChg>
      <pc:sldChg chg="addSp delSp modSp mod">
        <pc:chgData name="Nicholas Keyes" userId="68065e8730f3aad9" providerId="LiveId" clId="{6D50C0A9-8867-45A2-B002-348DC1F89D59}" dt="2024-05-21T14:02:39.332" v="20" actId="1076"/>
        <pc:sldMkLst>
          <pc:docMk/>
          <pc:sldMk cId="2997971221" sldId="265"/>
        </pc:sldMkLst>
        <pc:spChg chg="del mod">
          <ac:chgData name="Nicholas Keyes" userId="68065e8730f3aad9" providerId="LiveId" clId="{6D50C0A9-8867-45A2-B002-348DC1F89D59}" dt="2024-05-21T14:00:32.985" v="6" actId="478"/>
          <ac:spMkLst>
            <pc:docMk/>
            <pc:sldMk cId="2997971221" sldId="265"/>
            <ac:spMk id="2" creationId="{EDCF8033-52AC-E6B7-FB99-EE1761D084B7}"/>
          </ac:spMkLst>
        </pc:spChg>
        <pc:spChg chg="del">
          <ac:chgData name="Nicholas Keyes" userId="68065e8730f3aad9" providerId="LiveId" clId="{6D50C0A9-8867-45A2-B002-348DC1F89D59}" dt="2024-05-20T22:02:36.568" v="0"/>
          <ac:spMkLst>
            <pc:docMk/>
            <pc:sldMk cId="2997971221" sldId="265"/>
            <ac:spMk id="3" creationId="{A7FBA118-F34D-7B68-D171-BA7CDB7BC7A0}"/>
          </ac:spMkLst>
        </pc:spChg>
        <pc:spChg chg="add del mod">
          <ac:chgData name="Nicholas Keyes" userId="68065e8730f3aad9" providerId="LiveId" clId="{6D50C0A9-8867-45A2-B002-348DC1F89D59}" dt="2024-05-21T14:01:01.803" v="14" actId="478"/>
          <ac:spMkLst>
            <pc:docMk/>
            <pc:sldMk cId="2997971221" sldId="265"/>
            <ac:spMk id="5" creationId="{542C77AE-C0C0-9256-AEB4-FE5F229B2B59}"/>
          </ac:spMkLst>
        </pc:spChg>
        <pc:spChg chg="add mod">
          <ac:chgData name="Nicholas Keyes" userId="68065e8730f3aad9" providerId="LiveId" clId="{6D50C0A9-8867-45A2-B002-348DC1F89D59}" dt="2024-05-21T14:02:39.332" v="20" actId="1076"/>
          <ac:spMkLst>
            <pc:docMk/>
            <pc:sldMk cId="2997971221" sldId="265"/>
            <ac:spMk id="7" creationId="{0CB0FE2D-8E1F-507B-845C-BCA505FC102B}"/>
          </ac:spMkLst>
        </pc:spChg>
        <pc:picChg chg="add mod">
          <ac:chgData name="Nicholas Keyes" userId="68065e8730f3aad9" providerId="LiveId" clId="{6D50C0A9-8867-45A2-B002-348DC1F89D59}" dt="2024-05-21T14:00:09.262" v="2" actId="14100"/>
          <ac:picMkLst>
            <pc:docMk/>
            <pc:sldMk cId="2997971221" sldId="265"/>
            <ac:picMk id="11266" creationId="{B7BA8B5C-AD53-C161-9F48-F444357D963C}"/>
          </ac:picMkLst>
        </pc:picChg>
      </pc:sldChg>
      <pc:sldChg chg="addSp delSp modSp mod">
        <pc:chgData name="Nicholas Keyes" userId="68065e8730f3aad9" providerId="LiveId" clId="{6D50C0A9-8867-45A2-B002-348DC1F89D59}" dt="2024-05-21T14:07:03.686" v="65" actId="14100"/>
        <pc:sldMkLst>
          <pc:docMk/>
          <pc:sldMk cId="4231803455" sldId="266"/>
        </pc:sldMkLst>
        <pc:spChg chg="del">
          <ac:chgData name="Nicholas Keyes" userId="68065e8730f3aad9" providerId="LiveId" clId="{6D50C0A9-8867-45A2-B002-348DC1F89D59}" dt="2024-05-21T14:06:41.120" v="62" actId="478"/>
          <ac:spMkLst>
            <pc:docMk/>
            <pc:sldMk cId="4231803455" sldId="266"/>
            <ac:spMk id="2" creationId="{ADED232E-F093-E400-B2F3-D34B7F59B34D}"/>
          </ac:spMkLst>
        </pc:spChg>
        <pc:spChg chg="add mod">
          <ac:chgData name="Nicholas Keyes" userId="68065e8730f3aad9" providerId="LiveId" clId="{6D50C0A9-8867-45A2-B002-348DC1F89D59}" dt="2024-05-21T14:07:03.686" v="65" actId="14100"/>
          <ac:spMkLst>
            <pc:docMk/>
            <pc:sldMk cId="4231803455" sldId="266"/>
            <ac:spMk id="5" creationId="{C211D674-D00A-5B67-CB6A-431E2648CCDC}"/>
          </ac:spMkLst>
        </pc:spChg>
      </pc:sldChg>
      <pc:sldChg chg="addSp delSp modSp mod ord">
        <pc:chgData name="Nicholas Keyes" userId="68065e8730f3aad9" providerId="LiveId" clId="{6D50C0A9-8867-45A2-B002-348DC1F89D59}" dt="2024-05-21T14:08:06.629" v="71"/>
        <pc:sldMkLst>
          <pc:docMk/>
          <pc:sldMk cId="1224669100" sldId="267"/>
        </pc:sldMkLst>
        <pc:spChg chg="del">
          <ac:chgData name="Nicholas Keyes" userId="68065e8730f3aad9" providerId="LiveId" clId="{6D50C0A9-8867-45A2-B002-348DC1F89D59}" dt="2024-05-21T14:06:24.771" v="60" actId="478"/>
          <ac:spMkLst>
            <pc:docMk/>
            <pc:sldMk cId="1224669100" sldId="267"/>
            <ac:spMk id="2" creationId="{BEECC535-5B42-9457-AF33-C1A13176C5F4}"/>
          </ac:spMkLst>
        </pc:spChg>
        <pc:spChg chg="add mod">
          <ac:chgData name="Nicholas Keyes" userId="68065e8730f3aad9" providerId="LiveId" clId="{6D50C0A9-8867-45A2-B002-348DC1F89D59}" dt="2024-05-21T14:06:30.552" v="61" actId="1076"/>
          <ac:spMkLst>
            <pc:docMk/>
            <pc:sldMk cId="1224669100" sldId="267"/>
            <ac:spMk id="5" creationId="{5629B42B-70E2-A265-4F30-6605A08C39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79B29-9F1A-4E74-B815-3ED6B24076F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10719-5AC0-4ABC-A4BB-CC4D142E3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10719-5AC0-4ABC-A4BB-CC4D142E3E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D515-BD1F-4960-5EAA-5228C589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3DE4C-1CCE-17FE-F1AC-5980CB7BC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AF2C2-9922-E2C2-9682-8F7B755F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E23CB-9946-00F3-5BCA-C150BE3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C6AA7-8F9D-BDB9-F7B3-CD584B9B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8E7D-700E-475C-F78C-FADECBFB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AB66E-978F-C11E-74E4-2EB7A4708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6A72E-AED7-48AC-6080-F50B7713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B193A-FC44-C1D2-1C7E-BD41776B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5F0F-B874-B1D0-9417-EB06D894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E8D4D7-897B-6BF9-8B44-BECC76B4E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9628D-360E-C600-6C3F-56E97DDF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8A2A-B0E1-334A-4DF5-D3C462C1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BF6C6-94D3-4654-4645-A1CA3475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E514-E576-CA42-6724-3B9A58B5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C84E-A86C-D166-94F4-F4D9DC04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46735-9965-C40F-9C94-9F624E9A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906E-C6DD-C17B-B28A-BFD42306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F1F3-3967-AAF0-122A-9483CD7A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5F0B-B1D9-80A2-E7BB-6D8E37DC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9F38-C71B-4E42-8951-99EDD5A1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5040-EF9A-7527-9AB9-AA7478A11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5F7F4-0A3C-965C-E80B-918DA41C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1680B-0A00-1D2D-51F4-9580D133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309A-B938-8EE9-53C8-ACE5F8F3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D796-C772-5260-B0A3-66EA715E6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3E175-1075-6153-9D4E-6CBCD9D8E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6FDB3-AD73-96FA-1388-10DD6E901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5F7C-383F-2BFF-E951-0AA82CF0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1A980-5A08-42BF-2ED7-11E67488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3BFBF-FFC1-5049-A002-3DD5A550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E492-9CD5-64E3-6787-7F0B127C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3DC03-6C97-5886-ED07-5E1A987F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2C97A-38B6-1A44-DEDC-B90BCAE3A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1870-0EEB-B051-A8D8-B7A0BC0AC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44FD2-B635-631D-33E7-47A2B9130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5777E-1F04-DCF0-958F-B6A25441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4A79D-0770-4537-59D3-D8705E20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43D3D-BBA1-1E7A-F666-F56E108C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4BF7-ABE0-59AD-5411-CEDB33B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95039-AC86-EAFB-11B2-D318A3A8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7C537-C5C4-3FB0-7A98-F5DF17FA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76198-E6A7-28C9-691D-7915A86B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3BA55-785A-0ED2-DBDB-CF468465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97249-7FDF-B459-650A-71822C13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6A51A-D853-29A4-84DA-2607DF38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292E-1111-760C-14B2-0D94B1A2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5020-9DD4-DF2F-6835-2E513CEB6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94EEC-1F36-F058-9CD9-BB653EF1A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1005C-582F-3AD8-B85F-A42A808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9387C-CB12-FAED-8AEF-5E55B712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322AF-4664-5CAA-768B-942C52B6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55A5-687C-E38D-E02D-62C322F6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55364-2D88-82A7-1756-29E9A2872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4E974-BF6E-D2F0-D7C5-7E4BCB96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37B13-EB79-B56C-47EC-C902501E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698A7-F547-8490-47AE-81C0EE8B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A9DC0-4F52-075E-A0A9-B5AC7F90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91D67-9E86-86D0-3C37-81D62EB8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875D5-D8F2-5470-ACBC-026CED37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D122B-5058-EBFF-73A2-470FD167B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FE624A-55B1-416A-B2E5-31C61F20399C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DFAD-2DCC-AF55-05E7-5FEEEDB82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5425-B46E-959C-C009-276727920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D2224-6C82-4D43-898A-E731F839C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i.ped.state.nm.us/sites/stars/ProdNova/PublicFolders/District%20and%20School%20Reports/Special%20Education/SPED%20-%20Student%20Infraction%20and%20Response%20Detail.rdl?d=w81ad36f8d3904f03a9d4b76d2a50289f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i.ped.state.nm.us/sites/stars/ProdNova/PublicFolders/District%20and%20School%20Reports/Special%20Education/SPED%20-%20Student%20Infraction%20and%20Response%20Exceptions.rdl?d=wf742d3fffcd340b99b254eb7544805e2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i.ped.state.nm.us/sites/stars/ProdNova/PublicFolders/District%20and%20School%20Reports/Special%20Education/SPED%20-%20SPP%20Indicator%2007%20Preschool%20Outcomes%20Report.rdl?d=w2a9e1e3b60e64b75a8f2f6c642c6ebdb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i.ped.state.nm.us/sites/stars/ProdNova/PublicFolders/District%20and%20School%20Reports/Special%20Education/SPED%20-%20SPP%20Indicator%2011%20Parental%20Consent%2060%20Day%20Timeline%20Report.rdl?d=wb17dd455b386491cb9c89d56aa4cbffa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i.ped.state.nm.us/sites/stars/ProdNova/PublicFolders/District%20and%20School%20Reports/Special%20Education/SPED%20-%20SPP%20Indicator%2012%20Early%20Childhood%20Part%20C%20to%20B%20Transition%20Summary%20Report.rdl?d=wd58d4211dc4d442b9afed20149a00f5d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i.ped.state.nm.us/sites/stars/ProdNova/PublicFolders/District%20and%20School%20Reports/Special%20Education/SPED%20-%20Profile.rdl?d=w660d3f98c1a74f138a9c2b33dfa45d41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i.ped.state.nm.us/sites/stars/ProdNova/PublicFolders/District%20and%20School%20Reports/Special%20Education/SPED%20-%20Profile.rdl?d=w660d3f98c1a74f138a9c2b33dfa45d41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i.ped.state.nm.us/sites/stars/ProdNova/PublicFolders/District%20and%20School%20Reports/Special%20Education/All%20or%20SPED%20-%20Duplicate%20ID%20Repor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i.ped.state.nm.us/sites/stars/ProdNova/PublicFolders/District%20and%20School%20Reports/Special%20Education/SPED%20-%20Missing%20Special%20Education%20Exit%20Events.rdl?d=w3d5f67c4992e4a1f911d017620a70cfd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i.ped.state.nm.us/sites/stars/ProdNova/PublicFolders/District%20and%20School%20Reports/Special%20Education/SPED%20-%20Child%20Count%20Location%20Errors.rdl?d=w874e1d7f51bd470a867403884e92c01f&amp;Source=https%3A%2F%2Feui%2Eped%2Estate%2Enm%2Eus%2Fsites%2Fstars%2FProdNova%2FPublicFolders%2FForms%2FAllItems%2Easpx%3FRootFolder%3D%252Fsites%252Fstars%252FProdNova%252FPublicFolders%252FDistrict%2520and%2520School%2520Reports%252FSpecial%2520Education%26FolderCTID%3D0x012000CC7996D85A525E4BBD73352C4A1EC4A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B9F1E75-5ECF-EE14-CCF4-DD3E97CB03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43" y="1825625"/>
            <a:ext cx="89307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D1AEF-D238-225E-E222-472AFCC4E291}"/>
              </a:ext>
            </a:extLst>
          </p:cNvPr>
          <p:cNvSpPr txBox="1"/>
          <p:nvPr/>
        </p:nvSpPr>
        <p:spPr>
          <a:xfrm>
            <a:off x="1630643" y="6810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SPED - Student Infraction and Response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3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A8323F8C-5BF5-256E-BED9-D13B459966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96" y="1825625"/>
            <a:ext cx="890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2E71D-FE23-ED29-CFB3-3718E1E4AFCF}"/>
              </a:ext>
            </a:extLst>
          </p:cNvPr>
          <p:cNvSpPr txBox="1"/>
          <p:nvPr/>
        </p:nvSpPr>
        <p:spPr>
          <a:xfrm>
            <a:off x="1642496" y="6810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SPED - Student Infraction and Response 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6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1FEF66A3-3E23-6182-4FC2-393E1855D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05" y="1825625"/>
            <a:ext cx="89067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9B42B-70E2-A265-4F30-6605A08C39EF}"/>
              </a:ext>
            </a:extLst>
          </p:cNvPr>
          <p:cNvSpPr txBox="1"/>
          <p:nvPr/>
        </p:nvSpPr>
        <p:spPr>
          <a:xfrm>
            <a:off x="1642605" y="6810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SPED - SPP Indicator 07 Preschool Outcomes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6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854771FC-AC5B-F4AF-1A4C-A8374E0E9B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05" y="1825625"/>
            <a:ext cx="89067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1D674-D00A-5B67-CB6A-431E2648CCDC}"/>
              </a:ext>
            </a:extLst>
          </p:cNvPr>
          <p:cNvSpPr txBox="1"/>
          <p:nvPr/>
        </p:nvSpPr>
        <p:spPr>
          <a:xfrm>
            <a:off x="1642605" y="681037"/>
            <a:ext cx="890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SPED - SPP Indicator 11 Parental Consent 60 Day Timeline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0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6967EB63-FE17-B6C3-8C1B-CC6ACC6E10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47" y="1825625"/>
            <a:ext cx="88973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2F724-2DCC-FCEB-9CE2-7F9100E7A7DE}"/>
              </a:ext>
            </a:extLst>
          </p:cNvPr>
          <p:cNvSpPr txBox="1"/>
          <p:nvPr/>
        </p:nvSpPr>
        <p:spPr>
          <a:xfrm>
            <a:off x="1647346" y="681037"/>
            <a:ext cx="8897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SPED - SPP Indicator 12 Early Childhood Part C to B Transition Summary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3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1A79765F-15AA-F744-9A27-5662D3BF4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20" y="342900"/>
            <a:ext cx="4178448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A973B629-BE56-84B2-39F9-8C5DC7F0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20" y="4438650"/>
            <a:ext cx="420099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preview">
            <a:extLst>
              <a:ext uri="{FF2B5EF4-FFF2-40B4-BE49-F238E27FC236}">
                <a16:creationId xmlns:a16="http://schemas.microsoft.com/office/drawing/2014/main" id="{7846B86D-3F03-D9F8-979A-ADEAAA13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21" y="2390775"/>
            <a:ext cx="4194206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1F200-3F31-DB8F-C7BA-77037B96E4AD}"/>
              </a:ext>
            </a:extLst>
          </p:cNvPr>
          <p:cNvSpPr txBox="1"/>
          <p:nvPr/>
        </p:nvSpPr>
        <p:spPr>
          <a:xfrm>
            <a:off x="923925" y="605909"/>
            <a:ext cx="2828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SPED -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6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CE3DF81A-3BAE-67D6-2F16-9765CF876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30" y="1825625"/>
            <a:ext cx="89209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A360A-23BE-AD50-0C1C-ABAD1C1F60A4}"/>
              </a:ext>
            </a:extLst>
          </p:cNvPr>
          <p:cNvSpPr txBox="1"/>
          <p:nvPr/>
        </p:nvSpPr>
        <p:spPr>
          <a:xfrm>
            <a:off x="1635530" y="5622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SPED - Profile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64BE2-7A89-2CC1-8319-0448FE83DBE1}"/>
              </a:ext>
            </a:extLst>
          </p:cNvPr>
          <p:cNvSpPr txBox="1"/>
          <p:nvPr/>
        </p:nvSpPr>
        <p:spPr>
          <a:xfrm>
            <a:off x="1635530" y="9316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All or SPED - Duplicate ID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preview">
            <a:extLst>
              <a:ext uri="{FF2B5EF4-FFF2-40B4-BE49-F238E27FC236}">
                <a16:creationId xmlns:a16="http://schemas.microsoft.com/office/drawing/2014/main" id="{8E5B7E5A-157D-EE0C-B416-086140282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16" y="1825625"/>
            <a:ext cx="89353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A53EE-B466-20D3-B782-B4D4696E3538}"/>
              </a:ext>
            </a:extLst>
          </p:cNvPr>
          <p:cNvSpPr txBox="1"/>
          <p:nvPr/>
        </p:nvSpPr>
        <p:spPr>
          <a:xfrm>
            <a:off x="1628316" y="68103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SPED - Missing Special Education Exit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3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preview">
            <a:extLst>
              <a:ext uri="{FF2B5EF4-FFF2-40B4-BE49-F238E27FC236}">
                <a16:creationId xmlns:a16="http://schemas.microsoft.com/office/drawing/2014/main" id="{B7BA8B5C-AD53-C161-9F48-F444357D96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71" y="1825625"/>
            <a:ext cx="89498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B0FE2D-8E1F-507B-845C-BCA505FC102B}"/>
              </a:ext>
            </a:extLst>
          </p:cNvPr>
          <p:cNvSpPr txBox="1"/>
          <p:nvPr/>
        </p:nvSpPr>
        <p:spPr>
          <a:xfrm>
            <a:off x="1621071" y="681037"/>
            <a:ext cx="6131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SPED - Child Count Location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7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74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Keyes</dc:creator>
  <cp:lastModifiedBy>Nicholas Keyes</cp:lastModifiedBy>
  <cp:revision>1</cp:revision>
  <dcterms:created xsi:type="dcterms:W3CDTF">2024-05-20T21:59:00Z</dcterms:created>
  <dcterms:modified xsi:type="dcterms:W3CDTF">2024-05-21T14:09:01Z</dcterms:modified>
</cp:coreProperties>
</file>