
<file path=[Content_Types].xml><?xml version="1.0" encoding="utf-8"?>
<Types xmlns="http://schemas.openxmlformats.org/package/2006/content-types">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21"/>
  </p:notesMasterIdLst>
  <p:sldIdLst>
    <p:sldId id="256" r:id="rId5"/>
    <p:sldId id="259" r:id="rId6"/>
    <p:sldId id="261" r:id="rId7"/>
    <p:sldId id="329" r:id="rId8"/>
    <p:sldId id="331" r:id="rId9"/>
    <p:sldId id="330" r:id="rId10"/>
    <p:sldId id="334" r:id="rId11"/>
    <p:sldId id="323" r:id="rId12"/>
    <p:sldId id="327" r:id="rId13"/>
    <p:sldId id="336" r:id="rId14"/>
    <p:sldId id="335" r:id="rId15"/>
    <p:sldId id="268" r:id="rId16"/>
    <p:sldId id="320" r:id="rId17"/>
    <p:sldId id="319" r:id="rId18"/>
    <p:sldId id="269" r:id="rId19"/>
    <p:sldId id="270" r:id="rId20"/>
  </p:sldIdLst>
  <p:sldSz cx="12192000" cy="6858000"/>
  <p:notesSz cx="6858000" cy="9144000"/>
  <p:embeddedFontLst>
    <p:embeddedFont>
      <p:font typeface="Arial Black" panose="020B0A04020102020204" pitchFamily="34" charset="0"/>
      <p:bold r:id="rId22"/>
    </p:embeddedFont>
    <p:embeddedFont>
      <p:font typeface="Book Antiqua" panose="02040602050305030304" pitchFamily="18" charset="0"/>
      <p:regular r:id="rId23"/>
      <p:bold r:id="rId24"/>
      <p:italic r:id="rId25"/>
      <p:boldItalic r:id="rId26"/>
    </p:embeddedFont>
    <p:embeddedFont>
      <p:font typeface="Georgia" panose="02040502050405020303" pitchFamily="18"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9" roundtripDataSignature="AMtx7mhi0nZQMnOgN1Jf3O89FnT9gZGFC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3D4B"/>
    <a:srgbClr val="FFC90E"/>
    <a:srgbClr val="B5E61D"/>
    <a:srgbClr val="99D9EA"/>
    <a:srgbClr val="FFF200"/>
    <a:srgbClr val="C4C4C4"/>
    <a:srgbClr val="FF914D"/>
    <a:srgbClr val="048A81"/>
    <a:srgbClr val="ADB3B4"/>
    <a:srgbClr val="B3B3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23B5CB-08AB-44AD-9884-254466E8CE16}" v="1075" dt="2024-08-21T20:24:31.1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138"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9" Type="http://customschemas.google.com/relationships/presentationmetadata" Target="metadata"/><Relationship Id="rId21" Type="http://schemas.openxmlformats.org/officeDocument/2006/relationships/notesMaster" Target="notesMasters/notesMaster1.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8.fntdata"/><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ge, Margaret, PED" userId="S::margaret.cage@ped.nm.gov::a1efff20-2873-4d20-b2bc-1e105f137d6d" providerId="AD" clId="Web-{152E83DF-A8C2-1CAF-9309-77CD404593CA}"/>
    <pc:docChg chg="modSld">
      <pc:chgData name="Cage, Margaret, PED" userId="S::margaret.cage@ped.nm.gov::a1efff20-2873-4d20-b2bc-1e105f137d6d" providerId="AD" clId="Web-{152E83DF-A8C2-1CAF-9309-77CD404593CA}" dt="2024-08-20T15:58:57.494" v="302"/>
      <pc:docMkLst>
        <pc:docMk/>
      </pc:docMkLst>
      <pc:sldChg chg="modSp">
        <pc:chgData name="Cage, Margaret, PED" userId="S::margaret.cage@ped.nm.gov::a1efff20-2873-4d20-b2bc-1e105f137d6d" providerId="AD" clId="Web-{152E83DF-A8C2-1CAF-9309-77CD404593CA}" dt="2024-08-20T15:57:11.558" v="4" actId="1076"/>
        <pc:sldMkLst>
          <pc:docMk/>
          <pc:sldMk cId="2980778538" sldId="331"/>
        </pc:sldMkLst>
        <pc:spChg chg="mod">
          <ac:chgData name="Cage, Margaret, PED" userId="S::margaret.cage@ped.nm.gov::a1efff20-2873-4d20-b2bc-1e105f137d6d" providerId="AD" clId="Web-{152E83DF-A8C2-1CAF-9309-77CD404593CA}" dt="2024-08-20T15:57:06.511" v="3" actId="1076"/>
          <ac:spMkLst>
            <pc:docMk/>
            <pc:sldMk cId="2980778538" sldId="331"/>
            <ac:spMk id="3" creationId="{F60AB937-CAD5-0B3E-473B-721267392ADD}"/>
          </ac:spMkLst>
        </pc:spChg>
        <pc:spChg chg="mod">
          <ac:chgData name="Cage, Margaret, PED" userId="S::margaret.cage@ped.nm.gov::a1efff20-2873-4d20-b2bc-1e105f137d6d" providerId="AD" clId="Web-{152E83DF-A8C2-1CAF-9309-77CD404593CA}" dt="2024-08-20T15:57:11.558" v="4" actId="1076"/>
          <ac:spMkLst>
            <pc:docMk/>
            <pc:sldMk cId="2980778538" sldId="331"/>
            <ac:spMk id="5" creationId="{8E394361-9AE4-B37F-76E0-042B615440ED}"/>
          </ac:spMkLst>
        </pc:spChg>
      </pc:sldChg>
      <pc:sldChg chg="modSp">
        <pc:chgData name="Cage, Margaret, PED" userId="S::margaret.cage@ped.nm.gov::a1efff20-2873-4d20-b2bc-1e105f137d6d" providerId="AD" clId="Web-{152E83DF-A8C2-1CAF-9309-77CD404593CA}" dt="2024-08-20T15:58:57.494" v="302"/>
        <pc:sldMkLst>
          <pc:docMk/>
          <pc:sldMk cId="1640765821" sldId="335"/>
        </pc:sldMkLst>
        <pc:graphicFrameChg chg="mod modGraphic">
          <ac:chgData name="Cage, Margaret, PED" userId="S::margaret.cage@ped.nm.gov::a1efff20-2873-4d20-b2bc-1e105f137d6d" providerId="AD" clId="Web-{152E83DF-A8C2-1CAF-9309-77CD404593CA}" dt="2024-08-20T15:58:57.494" v="302"/>
          <ac:graphicFrameMkLst>
            <pc:docMk/>
            <pc:sldMk cId="1640765821" sldId="335"/>
            <ac:graphicFrameMk id="15" creationId="{61FCC958-8A0F-A91F-5556-D31069E1BDDB}"/>
          </ac:graphicFrameMkLst>
        </pc:graphicFrameChg>
      </pc:sldChg>
      <pc:sldChg chg="modSp">
        <pc:chgData name="Cage, Margaret, PED" userId="S::margaret.cage@ped.nm.gov::a1efff20-2873-4d20-b2bc-1e105f137d6d" providerId="AD" clId="Web-{152E83DF-A8C2-1CAF-9309-77CD404593CA}" dt="2024-08-20T15:58:34.682" v="267"/>
        <pc:sldMkLst>
          <pc:docMk/>
          <pc:sldMk cId="4022018798" sldId="336"/>
        </pc:sldMkLst>
        <pc:graphicFrameChg chg="mod modGraphic">
          <ac:chgData name="Cage, Margaret, PED" userId="S::margaret.cage@ped.nm.gov::a1efff20-2873-4d20-b2bc-1e105f137d6d" providerId="AD" clId="Web-{152E83DF-A8C2-1CAF-9309-77CD404593CA}" dt="2024-08-20T15:58:20.354" v="232"/>
          <ac:graphicFrameMkLst>
            <pc:docMk/>
            <pc:sldMk cId="4022018798" sldId="336"/>
            <ac:graphicFrameMk id="7" creationId="{64492B3C-DC78-99AA-5E0A-F603FAE0BAA6}"/>
          </ac:graphicFrameMkLst>
        </pc:graphicFrameChg>
        <pc:graphicFrameChg chg="mod modGraphic">
          <ac:chgData name="Cage, Margaret, PED" userId="S::margaret.cage@ped.nm.gov::a1efff20-2873-4d20-b2bc-1e105f137d6d" providerId="AD" clId="Web-{152E83DF-A8C2-1CAF-9309-77CD404593CA}" dt="2024-08-20T15:58:34.682" v="267"/>
          <ac:graphicFrameMkLst>
            <pc:docMk/>
            <pc:sldMk cId="4022018798" sldId="336"/>
            <ac:graphicFrameMk id="8" creationId="{6721CFB2-8B41-CBFF-E983-53CD973043B8}"/>
          </ac:graphicFrameMkLst>
        </pc:graphicFrameChg>
      </pc:sldChg>
    </pc:docChg>
  </pc:docChgLst>
  <pc:docChgLst>
    <pc:chgData name="Cordova, Trudy, PED" userId="32632cd6-c6de-4076-a7bf-44d06389e1e4" providerId="ADAL" clId="{BF23B5CB-08AB-44AD-9884-254466E8CE16}"/>
    <pc:docChg chg="undo custSel addSld delSld modSld">
      <pc:chgData name="Cordova, Trudy, PED" userId="32632cd6-c6de-4076-a7bf-44d06389e1e4" providerId="ADAL" clId="{BF23B5CB-08AB-44AD-9884-254466E8CE16}" dt="2024-08-21T20:25:41.717" v="2803" actId="1076"/>
      <pc:docMkLst>
        <pc:docMk/>
      </pc:docMkLst>
      <pc:sldChg chg="modSp mod">
        <pc:chgData name="Cordova, Trudy, PED" userId="32632cd6-c6de-4076-a7bf-44d06389e1e4" providerId="ADAL" clId="{BF23B5CB-08AB-44AD-9884-254466E8CE16}" dt="2024-08-19T20:29:09.557" v="323" actId="2710"/>
        <pc:sldMkLst>
          <pc:docMk/>
          <pc:sldMk cId="0" sldId="256"/>
        </pc:sldMkLst>
        <pc:spChg chg="mod">
          <ac:chgData name="Cordova, Trudy, PED" userId="32632cd6-c6de-4076-a7bf-44d06389e1e4" providerId="ADAL" clId="{BF23B5CB-08AB-44AD-9884-254466E8CE16}" dt="2024-08-19T20:29:09.557" v="323" actId="2710"/>
          <ac:spMkLst>
            <pc:docMk/>
            <pc:sldMk cId="0" sldId="256"/>
            <ac:spMk id="104" creationId="{00000000-0000-0000-0000-000000000000}"/>
          </ac:spMkLst>
        </pc:spChg>
      </pc:sldChg>
      <pc:sldChg chg="modSp mod modNotesTx">
        <pc:chgData name="Cordova, Trudy, PED" userId="32632cd6-c6de-4076-a7bf-44d06389e1e4" providerId="ADAL" clId="{BF23B5CB-08AB-44AD-9884-254466E8CE16}" dt="2024-08-19T21:42:10.288" v="1629" actId="20577"/>
        <pc:sldMkLst>
          <pc:docMk/>
          <pc:sldMk cId="3737329958" sldId="268"/>
        </pc:sldMkLst>
        <pc:spChg chg="mod">
          <ac:chgData name="Cordova, Trudy, PED" userId="32632cd6-c6de-4076-a7bf-44d06389e1e4" providerId="ADAL" clId="{BF23B5CB-08AB-44AD-9884-254466E8CE16}" dt="2024-08-19T21:11:59.800" v="1072" actId="14100"/>
          <ac:spMkLst>
            <pc:docMk/>
            <pc:sldMk cId="3737329958" sldId="268"/>
            <ac:spMk id="9" creationId="{DA6C5511-D99A-579F-557E-375C5B8523F4}"/>
          </ac:spMkLst>
        </pc:spChg>
      </pc:sldChg>
      <pc:sldChg chg="addSp delSp modSp mod">
        <pc:chgData name="Cordova, Trudy, PED" userId="32632cd6-c6de-4076-a7bf-44d06389e1e4" providerId="ADAL" clId="{BF23B5CB-08AB-44AD-9884-254466E8CE16}" dt="2024-08-20T19:21:42.606" v="1922" actId="1076"/>
        <pc:sldMkLst>
          <pc:docMk/>
          <pc:sldMk cId="3939940410" sldId="319"/>
        </pc:sldMkLst>
        <pc:spChg chg="mod">
          <ac:chgData name="Cordova, Trudy, PED" userId="32632cd6-c6de-4076-a7bf-44d06389e1e4" providerId="ADAL" clId="{BF23B5CB-08AB-44AD-9884-254466E8CE16}" dt="2024-08-19T21:39:20.211" v="1402" actId="1076"/>
          <ac:spMkLst>
            <pc:docMk/>
            <pc:sldMk cId="3939940410" sldId="319"/>
            <ac:spMk id="3" creationId="{B0C09C88-7987-7DDE-C67D-1C669CFD49A4}"/>
          </ac:spMkLst>
        </pc:spChg>
        <pc:spChg chg="mod">
          <ac:chgData name="Cordova, Trudy, PED" userId="32632cd6-c6de-4076-a7bf-44d06389e1e4" providerId="ADAL" clId="{BF23B5CB-08AB-44AD-9884-254466E8CE16}" dt="2024-08-19T21:40:19.863" v="1415" actId="1076"/>
          <ac:spMkLst>
            <pc:docMk/>
            <pc:sldMk cId="3939940410" sldId="319"/>
            <ac:spMk id="5" creationId="{F3C3FA02-038D-9C87-995A-08F5150FA4EE}"/>
          </ac:spMkLst>
        </pc:spChg>
        <pc:spChg chg="mod">
          <ac:chgData name="Cordova, Trudy, PED" userId="32632cd6-c6de-4076-a7bf-44d06389e1e4" providerId="ADAL" clId="{BF23B5CB-08AB-44AD-9884-254466E8CE16}" dt="2024-08-19T21:40:01.213" v="1411" actId="1076"/>
          <ac:spMkLst>
            <pc:docMk/>
            <pc:sldMk cId="3939940410" sldId="319"/>
            <ac:spMk id="8" creationId="{32C7B995-2176-FC63-14AF-DAA6C9D52344}"/>
          </ac:spMkLst>
        </pc:spChg>
        <pc:spChg chg="mod">
          <ac:chgData name="Cordova, Trudy, PED" userId="32632cd6-c6de-4076-a7bf-44d06389e1e4" providerId="ADAL" clId="{BF23B5CB-08AB-44AD-9884-254466E8CE16}" dt="2024-08-19T21:39:27.350" v="1404" actId="1076"/>
          <ac:spMkLst>
            <pc:docMk/>
            <pc:sldMk cId="3939940410" sldId="319"/>
            <ac:spMk id="9" creationId="{4C8A222C-0D39-E395-B994-B7E7BBD03925}"/>
          </ac:spMkLst>
        </pc:spChg>
        <pc:spChg chg="mod">
          <ac:chgData name="Cordova, Trudy, PED" userId="32632cd6-c6de-4076-a7bf-44d06389e1e4" providerId="ADAL" clId="{BF23B5CB-08AB-44AD-9884-254466E8CE16}" dt="2024-08-19T21:40:05.201" v="1412" actId="1076"/>
          <ac:spMkLst>
            <pc:docMk/>
            <pc:sldMk cId="3939940410" sldId="319"/>
            <ac:spMk id="12" creationId="{4F73C0EF-C869-D62B-97F0-F9ACF8EB2AD9}"/>
          </ac:spMkLst>
        </pc:spChg>
        <pc:spChg chg="mod">
          <ac:chgData name="Cordova, Trudy, PED" userId="32632cd6-c6de-4076-a7bf-44d06389e1e4" providerId="ADAL" clId="{BF23B5CB-08AB-44AD-9884-254466E8CE16}" dt="2024-08-19T21:40:23.622" v="1416" actId="1076"/>
          <ac:spMkLst>
            <pc:docMk/>
            <pc:sldMk cId="3939940410" sldId="319"/>
            <ac:spMk id="14" creationId="{78ABD253-1459-128A-A624-5B4D8D437C43}"/>
          </ac:spMkLst>
        </pc:spChg>
        <pc:graphicFrameChg chg="add del mod modGraphic">
          <ac:chgData name="Cordova, Trudy, PED" userId="32632cd6-c6de-4076-a7bf-44d06389e1e4" providerId="ADAL" clId="{BF23B5CB-08AB-44AD-9884-254466E8CE16}" dt="2024-08-19T21:16:57.122" v="1124" actId="478"/>
          <ac:graphicFrameMkLst>
            <pc:docMk/>
            <pc:sldMk cId="3939940410" sldId="319"/>
            <ac:graphicFrameMk id="6" creationId="{737F4317-BDCD-AD91-E1CF-549A34CABC3C}"/>
          </ac:graphicFrameMkLst>
        </pc:graphicFrameChg>
        <pc:graphicFrameChg chg="add del modGraphic">
          <ac:chgData name="Cordova, Trudy, PED" userId="32632cd6-c6de-4076-a7bf-44d06389e1e4" providerId="ADAL" clId="{BF23B5CB-08AB-44AD-9884-254466E8CE16}" dt="2024-08-19T21:17:59.814" v="1126" actId="478"/>
          <ac:graphicFrameMkLst>
            <pc:docMk/>
            <pc:sldMk cId="3939940410" sldId="319"/>
            <ac:graphicFrameMk id="7" creationId="{5FB596EB-3412-A15A-2C63-6E46E9075EBA}"/>
          </ac:graphicFrameMkLst>
        </pc:graphicFrameChg>
        <pc:picChg chg="add mod">
          <ac:chgData name="Cordova, Trudy, PED" userId="32632cd6-c6de-4076-a7bf-44d06389e1e4" providerId="ADAL" clId="{BF23B5CB-08AB-44AD-9884-254466E8CE16}" dt="2024-08-20T19:21:42.606" v="1922" actId="1076"/>
          <ac:picMkLst>
            <pc:docMk/>
            <pc:sldMk cId="3939940410" sldId="319"/>
            <ac:picMk id="11" creationId="{2898A5DE-743D-A07C-A918-BF6671859EAB}"/>
          </ac:picMkLst>
        </pc:picChg>
      </pc:sldChg>
      <pc:sldChg chg="modSp mod">
        <pc:chgData name="Cordova, Trudy, PED" userId="32632cd6-c6de-4076-a7bf-44d06389e1e4" providerId="ADAL" clId="{BF23B5CB-08AB-44AD-9884-254466E8CE16}" dt="2024-08-19T21:12:31.118" v="1088" actId="1076"/>
        <pc:sldMkLst>
          <pc:docMk/>
          <pc:sldMk cId="714203666" sldId="320"/>
        </pc:sldMkLst>
        <pc:spChg chg="mod">
          <ac:chgData name="Cordova, Trudy, PED" userId="32632cd6-c6de-4076-a7bf-44d06389e1e4" providerId="ADAL" clId="{BF23B5CB-08AB-44AD-9884-254466E8CE16}" dt="2024-08-19T21:12:31.118" v="1088" actId="1076"/>
          <ac:spMkLst>
            <pc:docMk/>
            <pc:sldMk cId="714203666" sldId="320"/>
            <ac:spMk id="2" creationId="{22B29EBB-93B2-4D01-602A-E26B3F201CF7}"/>
          </ac:spMkLst>
        </pc:spChg>
        <pc:graphicFrameChg chg="modGraphic">
          <ac:chgData name="Cordova, Trudy, PED" userId="32632cd6-c6de-4076-a7bf-44d06389e1e4" providerId="ADAL" clId="{BF23B5CB-08AB-44AD-9884-254466E8CE16}" dt="2024-08-15T22:40:43.139" v="126" actId="5793"/>
          <ac:graphicFrameMkLst>
            <pc:docMk/>
            <pc:sldMk cId="714203666" sldId="320"/>
            <ac:graphicFrameMk id="5" creationId="{5AE31AAC-E57C-DB17-6192-545E63E62386}"/>
          </ac:graphicFrameMkLst>
        </pc:graphicFrameChg>
      </pc:sldChg>
      <pc:sldChg chg="addSp delSp modSp mod modNotesTx">
        <pc:chgData name="Cordova, Trudy, PED" userId="32632cd6-c6de-4076-a7bf-44d06389e1e4" providerId="ADAL" clId="{BF23B5CB-08AB-44AD-9884-254466E8CE16}" dt="2024-08-20T21:02:49.897" v="1950" actId="20577"/>
        <pc:sldMkLst>
          <pc:docMk/>
          <pc:sldMk cId="2315408833" sldId="323"/>
        </pc:sldMkLst>
        <pc:spChg chg="mod">
          <ac:chgData name="Cordova, Trudy, PED" userId="32632cd6-c6de-4076-a7bf-44d06389e1e4" providerId="ADAL" clId="{BF23B5CB-08AB-44AD-9884-254466E8CE16}" dt="2024-08-19T21:11:12.283" v="1067" actId="14100"/>
          <ac:spMkLst>
            <pc:docMk/>
            <pc:sldMk cId="2315408833" sldId="323"/>
            <ac:spMk id="2" creationId="{CC8D22D7-781D-45EB-AAE7-E0836CD6058F}"/>
          </ac:spMkLst>
        </pc:spChg>
        <pc:spChg chg="mod">
          <ac:chgData name="Cordova, Trudy, PED" userId="32632cd6-c6de-4076-a7bf-44d06389e1e4" providerId="ADAL" clId="{BF23B5CB-08AB-44AD-9884-254466E8CE16}" dt="2024-08-20T21:02:49.897" v="1950" actId="20577"/>
          <ac:spMkLst>
            <pc:docMk/>
            <pc:sldMk cId="2315408833" sldId="323"/>
            <ac:spMk id="3" creationId="{8F8B2B23-BDAF-1A9F-EBE1-E58FB111E404}"/>
          </ac:spMkLst>
        </pc:spChg>
        <pc:picChg chg="add del mod">
          <ac:chgData name="Cordova, Trudy, PED" userId="32632cd6-c6de-4076-a7bf-44d06389e1e4" providerId="ADAL" clId="{BF23B5CB-08AB-44AD-9884-254466E8CE16}" dt="2024-08-19T22:00:53.999" v="1658" actId="478"/>
          <ac:picMkLst>
            <pc:docMk/>
            <pc:sldMk cId="2315408833" sldId="323"/>
            <ac:picMk id="6" creationId="{0C5FAC6F-EBA7-12F5-797A-CC9CF74A4895}"/>
          </ac:picMkLst>
        </pc:picChg>
        <pc:picChg chg="add mod">
          <ac:chgData name="Cordova, Trudy, PED" userId="32632cd6-c6de-4076-a7bf-44d06389e1e4" providerId="ADAL" clId="{BF23B5CB-08AB-44AD-9884-254466E8CE16}" dt="2024-08-20T21:01:47.425" v="1945" actId="1076"/>
          <ac:picMkLst>
            <pc:docMk/>
            <pc:sldMk cId="2315408833" sldId="323"/>
            <ac:picMk id="9" creationId="{F7BBA64E-5611-4BB2-6EF2-8518E3017B0F}"/>
          </ac:picMkLst>
        </pc:picChg>
        <pc:picChg chg="add mod">
          <ac:chgData name="Cordova, Trudy, PED" userId="32632cd6-c6de-4076-a7bf-44d06389e1e4" providerId="ADAL" clId="{BF23B5CB-08AB-44AD-9884-254466E8CE16}" dt="2024-08-20T21:01:39.541" v="1944" actId="1076"/>
          <ac:picMkLst>
            <pc:docMk/>
            <pc:sldMk cId="2315408833" sldId="323"/>
            <ac:picMk id="13" creationId="{7792171C-91CD-78CC-F070-1F707FFC3129}"/>
          </ac:picMkLst>
        </pc:picChg>
        <pc:picChg chg="add mod">
          <ac:chgData name="Cordova, Trudy, PED" userId="32632cd6-c6de-4076-a7bf-44d06389e1e4" providerId="ADAL" clId="{BF23B5CB-08AB-44AD-9884-254466E8CE16}" dt="2024-08-20T21:01:05.972" v="1939" actId="14100"/>
          <ac:picMkLst>
            <pc:docMk/>
            <pc:sldMk cId="2315408833" sldId="323"/>
            <ac:picMk id="15" creationId="{C69AC886-E3A8-D720-8531-E02D1FA93751}"/>
          </ac:picMkLst>
        </pc:picChg>
        <pc:picChg chg="add mod">
          <ac:chgData name="Cordova, Trudy, PED" userId="32632cd6-c6de-4076-a7bf-44d06389e1e4" providerId="ADAL" clId="{BF23B5CB-08AB-44AD-9884-254466E8CE16}" dt="2024-08-20T21:01:14.541" v="1940" actId="14100"/>
          <ac:picMkLst>
            <pc:docMk/>
            <pc:sldMk cId="2315408833" sldId="323"/>
            <ac:picMk id="17" creationId="{D0F0CF00-4E9F-5EA7-810A-3BCA1B23ED21}"/>
          </ac:picMkLst>
        </pc:picChg>
        <pc:picChg chg="add del mod">
          <ac:chgData name="Cordova, Trudy, PED" userId="32632cd6-c6de-4076-a7bf-44d06389e1e4" providerId="ADAL" clId="{BF23B5CB-08AB-44AD-9884-254466E8CE16}" dt="2024-08-19T22:12:03.401" v="1666" actId="478"/>
          <ac:picMkLst>
            <pc:docMk/>
            <pc:sldMk cId="2315408833" sldId="323"/>
            <ac:picMk id="1026" creationId="{7D69A8DB-9EC1-C03C-C225-740148B0FC27}"/>
          </ac:picMkLst>
        </pc:picChg>
        <pc:picChg chg="add del mod">
          <ac:chgData name="Cordova, Trudy, PED" userId="32632cd6-c6de-4076-a7bf-44d06389e1e4" providerId="ADAL" clId="{BF23B5CB-08AB-44AD-9884-254466E8CE16}" dt="2024-08-19T22:18:01.365" v="1685" actId="478"/>
          <ac:picMkLst>
            <pc:docMk/>
            <pc:sldMk cId="2315408833" sldId="323"/>
            <ac:picMk id="1028" creationId="{3F73CE08-AF5F-F3B6-6D1D-CC413D0EDD41}"/>
          </ac:picMkLst>
        </pc:picChg>
        <pc:picChg chg="add mod">
          <ac:chgData name="Cordova, Trudy, PED" userId="32632cd6-c6de-4076-a7bf-44d06389e1e4" providerId="ADAL" clId="{BF23B5CB-08AB-44AD-9884-254466E8CE16}" dt="2024-08-20T21:01:19.906" v="1941" actId="14100"/>
          <ac:picMkLst>
            <pc:docMk/>
            <pc:sldMk cId="2315408833" sldId="323"/>
            <ac:picMk id="1030" creationId="{28BD193B-6EF5-544F-6544-06C512B7E4DC}"/>
          </ac:picMkLst>
        </pc:picChg>
        <pc:picChg chg="add del mod">
          <ac:chgData name="Cordova, Trudy, PED" userId="32632cd6-c6de-4076-a7bf-44d06389e1e4" providerId="ADAL" clId="{BF23B5CB-08AB-44AD-9884-254466E8CE16}" dt="2024-08-19T22:21:08.069" v="1704" actId="478"/>
          <ac:picMkLst>
            <pc:docMk/>
            <pc:sldMk cId="2315408833" sldId="323"/>
            <ac:picMk id="1032" creationId="{4AC6D19B-F514-5325-C604-ACA92F16B5BC}"/>
          </ac:picMkLst>
        </pc:picChg>
        <pc:picChg chg="add mod">
          <ac:chgData name="Cordova, Trudy, PED" userId="32632cd6-c6de-4076-a7bf-44d06389e1e4" providerId="ADAL" clId="{BF23B5CB-08AB-44AD-9884-254466E8CE16}" dt="2024-08-20T21:01:33.065" v="1942" actId="1076"/>
          <ac:picMkLst>
            <pc:docMk/>
            <pc:sldMk cId="2315408833" sldId="323"/>
            <ac:picMk id="1034" creationId="{FC00C51A-9DD1-6254-5AC5-A6693847FF72}"/>
          </ac:picMkLst>
        </pc:picChg>
      </pc:sldChg>
      <pc:sldChg chg="addSp modSp mod">
        <pc:chgData name="Cordova, Trudy, PED" userId="32632cd6-c6de-4076-a7bf-44d06389e1e4" providerId="ADAL" clId="{BF23B5CB-08AB-44AD-9884-254466E8CE16}" dt="2024-08-19T21:04:05.882" v="1021" actId="1076"/>
        <pc:sldMkLst>
          <pc:docMk/>
          <pc:sldMk cId="2093424760" sldId="327"/>
        </pc:sldMkLst>
        <pc:spChg chg="mod">
          <ac:chgData name="Cordova, Trudy, PED" userId="32632cd6-c6de-4076-a7bf-44d06389e1e4" providerId="ADAL" clId="{BF23B5CB-08AB-44AD-9884-254466E8CE16}" dt="2024-08-19T20:59:50.150" v="955" actId="14100"/>
          <ac:spMkLst>
            <pc:docMk/>
            <pc:sldMk cId="2093424760" sldId="327"/>
            <ac:spMk id="2" creationId="{A9F29CBA-2507-00A4-A53A-505D5961764C}"/>
          </ac:spMkLst>
        </pc:spChg>
        <pc:spChg chg="mod">
          <ac:chgData name="Cordova, Trudy, PED" userId="32632cd6-c6de-4076-a7bf-44d06389e1e4" providerId="ADAL" clId="{BF23B5CB-08AB-44AD-9884-254466E8CE16}" dt="2024-08-19T21:01:06.621" v="958" actId="255"/>
          <ac:spMkLst>
            <pc:docMk/>
            <pc:sldMk cId="2093424760" sldId="327"/>
            <ac:spMk id="3" creationId="{775A82E5-0BE0-907C-4FA0-94BC0F87C75B}"/>
          </ac:spMkLst>
        </pc:spChg>
        <pc:picChg chg="add mod">
          <ac:chgData name="Cordova, Trudy, PED" userId="32632cd6-c6de-4076-a7bf-44d06389e1e4" providerId="ADAL" clId="{BF23B5CB-08AB-44AD-9884-254466E8CE16}" dt="2024-08-19T21:04:05.882" v="1021" actId="1076"/>
          <ac:picMkLst>
            <pc:docMk/>
            <pc:sldMk cId="2093424760" sldId="327"/>
            <ac:picMk id="5" creationId="{5267F400-6223-BA58-B292-2539DBA1C0D1}"/>
          </ac:picMkLst>
        </pc:picChg>
      </pc:sldChg>
      <pc:sldChg chg="addSp modSp mod modNotesTx">
        <pc:chgData name="Cordova, Trudy, PED" userId="32632cd6-c6de-4076-a7bf-44d06389e1e4" providerId="ADAL" clId="{BF23B5CB-08AB-44AD-9884-254466E8CE16}" dt="2024-08-19T21:10:12.527" v="1060" actId="14100"/>
        <pc:sldMkLst>
          <pc:docMk/>
          <pc:sldMk cId="2405465083" sldId="329"/>
        </pc:sldMkLst>
        <pc:spChg chg="mod">
          <ac:chgData name="Cordova, Trudy, PED" userId="32632cd6-c6de-4076-a7bf-44d06389e1e4" providerId="ADAL" clId="{BF23B5CB-08AB-44AD-9884-254466E8CE16}" dt="2024-08-19T21:10:12.527" v="1060" actId="14100"/>
          <ac:spMkLst>
            <pc:docMk/>
            <pc:sldMk cId="2405465083" sldId="329"/>
            <ac:spMk id="2" creationId="{02494FA8-02D5-2082-5A88-AA3FBF6A8DE8}"/>
          </ac:spMkLst>
        </pc:spChg>
        <pc:spChg chg="mod">
          <ac:chgData name="Cordova, Trudy, PED" userId="32632cd6-c6de-4076-a7bf-44d06389e1e4" providerId="ADAL" clId="{BF23B5CB-08AB-44AD-9884-254466E8CE16}" dt="2024-08-19T21:05:57.582" v="1028" actId="207"/>
          <ac:spMkLst>
            <pc:docMk/>
            <pc:sldMk cId="2405465083" sldId="329"/>
            <ac:spMk id="3" creationId="{73ACD186-4E07-72F2-CE06-869C08576EB9}"/>
          </ac:spMkLst>
        </pc:spChg>
        <pc:spChg chg="mod">
          <ac:chgData name="Cordova, Trudy, PED" userId="32632cd6-c6de-4076-a7bf-44d06389e1e4" providerId="ADAL" clId="{BF23B5CB-08AB-44AD-9884-254466E8CE16}" dt="2024-08-19T20:26:22.688" v="182" actId="113"/>
          <ac:spMkLst>
            <pc:docMk/>
            <pc:sldMk cId="2405465083" sldId="329"/>
            <ac:spMk id="6" creationId="{1042EB5A-C41D-B24D-4117-36B09525715B}"/>
          </ac:spMkLst>
        </pc:spChg>
        <pc:spChg chg="add mod ord">
          <ac:chgData name="Cordova, Trudy, PED" userId="32632cd6-c6de-4076-a7bf-44d06389e1e4" providerId="ADAL" clId="{BF23B5CB-08AB-44AD-9884-254466E8CE16}" dt="2024-08-19T21:09:45.238" v="1056" actId="1076"/>
          <ac:spMkLst>
            <pc:docMk/>
            <pc:sldMk cId="2405465083" sldId="329"/>
            <ac:spMk id="7" creationId="{6CB68881-951D-D130-4010-DEBE427F78F4}"/>
          </ac:spMkLst>
        </pc:spChg>
        <pc:picChg chg="add mod">
          <ac:chgData name="Cordova, Trudy, PED" userId="32632cd6-c6de-4076-a7bf-44d06389e1e4" providerId="ADAL" clId="{BF23B5CB-08AB-44AD-9884-254466E8CE16}" dt="2024-08-19T21:04:44.327" v="1022" actId="14100"/>
          <ac:picMkLst>
            <pc:docMk/>
            <pc:sldMk cId="2405465083" sldId="329"/>
            <ac:picMk id="5" creationId="{09591FFB-3868-76E5-BBD5-A0749C206EDF}"/>
          </ac:picMkLst>
        </pc:picChg>
      </pc:sldChg>
      <pc:sldChg chg="addSp delSp modSp mod modNotesTx">
        <pc:chgData name="Cordova, Trudy, PED" userId="32632cd6-c6de-4076-a7bf-44d06389e1e4" providerId="ADAL" clId="{BF23B5CB-08AB-44AD-9884-254466E8CE16}" dt="2024-08-20T21:00:29.086" v="1934" actId="14100"/>
        <pc:sldMkLst>
          <pc:docMk/>
          <pc:sldMk cId="2116975181" sldId="330"/>
        </pc:sldMkLst>
        <pc:spChg chg="mod">
          <ac:chgData name="Cordova, Trudy, PED" userId="32632cd6-c6de-4076-a7bf-44d06389e1e4" providerId="ADAL" clId="{BF23B5CB-08AB-44AD-9884-254466E8CE16}" dt="2024-08-19T20:42:35.691" v="698" actId="14100"/>
          <ac:spMkLst>
            <pc:docMk/>
            <pc:sldMk cId="2116975181" sldId="330"/>
            <ac:spMk id="2" creationId="{42FEB44A-3121-417C-EEDF-AA065B2781A7}"/>
          </ac:spMkLst>
        </pc:spChg>
        <pc:spChg chg="mod">
          <ac:chgData name="Cordova, Trudy, PED" userId="32632cd6-c6de-4076-a7bf-44d06389e1e4" providerId="ADAL" clId="{BF23B5CB-08AB-44AD-9884-254466E8CE16}" dt="2024-08-19T21:01:36.358" v="960" actId="14100"/>
          <ac:spMkLst>
            <pc:docMk/>
            <pc:sldMk cId="2116975181" sldId="330"/>
            <ac:spMk id="3" creationId="{16B3F703-B6F3-9FC7-E239-3BB67D65E7B6}"/>
          </ac:spMkLst>
        </pc:spChg>
        <pc:picChg chg="add del mod">
          <ac:chgData name="Cordova, Trudy, PED" userId="32632cd6-c6de-4076-a7bf-44d06389e1e4" providerId="ADAL" clId="{BF23B5CB-08AB-44AD-9884-254466E8CE16}" dt="2024-08-19T20:48:53.582" v="821" actId="478"/>
          <ac:picMkLst>
            <pc:docMk/>
            <pc:sldMk cId="2116975181" sldId="330"/>
            <ac:picMk id="6" creationId="{D90E3305-FA6B-682A-C68D-F961A66A3E5E}"/>
          </ac:picMkLst>
        </pc:picChg>
        <pc:picChg chg="add del mod">
          <ac:chgData name="Cordova, Trudy, PED" userId="32632cd6-c6de-4076-a7bf-44d06389e1e4" providerId="ADAL" clId="{BF23B5CB-08AB-44AD-9884-254466E8CE16}" dt="2024-08-19T20:40:45.500" v="594" actId="478"/>
          <ac:picMkLst>
            <pc:docMk/>
            <pc:sldMk cId="2116975181" sldId="330"/>
            <ac:picMk id="7" creationId="{D1C866D3-ED5D-87C4-73C4-BCA22DB216EB}"/>
          </ac:picMkLst>
        </pc:picChg>
        <pc:picChg chg="add del mod">
          <ac:chgData name="Cordova, Trudy, PED" userId="32632cd6-c6de-4076-a7bf-44d06389e1e4" providerId="ADAL" clId="{BF23B5CB-08AB-44AD-9884-254466E8CE16}" dt="2024-08-19T20:40:43.664" v="593" actId="478"/>
          <ac:picMkLst>
            <pc:docMk/>
            <pc:sldMk cId="2116975181" sldId="330"/>
            <ac:picMk id="8" creationId="{50CA7479-9664-70D9-429E-EAE935289D21}"/>
          </ac:picMkLst>
        </pc:picChg>
        <pc:picChg chg="add del mod">
          <ac:chgData name="Cordova, Trudy, PED" userId="32632cd6-c6de-4076-a7bf-44d06389e1e4" providerId="ADAL" clId="{BF23B5CB-08AB-44AD-9884-254466E8CE16}" dt="2024-08-19T20:50:41.474" v="828" actId="478"/>
          <ac:picMkLst>
            <pc:docMk/>
            <pc:sldMk cId="2116975181" sldId="330"/>
            <ac:picMk id="10" creationId="{4872737F-EA12-0CB9-0DB7-A89B675A77B9}"/>
          </ac:picMkLst>
        </pc:picChg>
        <pc:picChg chg="add mod">
          <ac:chgData name="Cordova, Trudy, PED" userId="32632cd6-c6de-4076-a7bf-44d06389e1e4" providerId="ADAL" clId="{BF23B5CB-08AB-44AD-9884-254466E8CE16}" dt="2024-08-20T21:00:29.086" v="1934" actId="14100"/>
          <ac:picMkLst>
            <pc:docMk/>
            <pc:sldMk cId="2116975181" sldId="330"/>
            <ac:picMk id="11" creationId="{BBCA87CE-CE54-5532-4AEE-B7171AC47975}"/>
          </ac:picMkLst>
        </pc:picChg>
      </pc:sldChg>
      <pc:sldChg chg="addSp delSp modSp mod">
        <pc:chgData name="Cordova, Trudy, PED" userId="32632cd6-c6de-4076-a7bf-44d06389e1e4" providerId="ADAL" clId="{BF23B5CB-08AB-44AD-9884-254466E8CE16}" dt="2024-08-19T21:10:27.505" v="1063" actId="14100"/>
        <pc:sldMkLst>
          <pc:docMk/>
          <pc:sldMk cId="2980778538" sldId="331"/>
        </pc:sldMkLst>
        <pc:spChg chg="mod">
          <ac:chgData name="Cordova, Trudy, PED" userId="32632cd6-c6de-4076-a7bf-44d06389e1e4" providerId="ADAL" clId="{BF23B5CB-08AB-44AD-9884-254466E8CE16}" dt="2024-08-19T21:10:27.505" v="1063" actId="14100"/>
          <ac:spMkLst>
            <pc:docMk/>
            <pc:sldMk cId="2980778538" sldId="331"/>
            <ac:spMk id="2" creationId="{6AC558A5-5B9B-02BC-162A-C17A93D7889E}"/>
          </ac:spMkLst>
        </pc:spChg>
        <pc:spChg chg="mod">
          <ac:chgData name="Cordova, Trudy, PED" userId="32632cd6-c6de-4076-a7bf-44d06389e1e4" providerId="ADAL" clId="{BF23B5CB-08AB-44AD-9884-254466E8CE16}" dt="2024-08-19T21:08:40.920" v="1051" actId="14100"/>
          <ac:spMkLst>
            <pc:docMk/>
            <pc:sldMk cId="2980778538" sldId="331"/>
            <ac:spMk id="3" creationId="{F60AB937-CAD5-0B3E-473B-721267392ADD}"/>
          </ac:spMkLst>
        </pc:spChg>
        <pc:spChg chg="add mod">
          <ac:chgData name="Cordova, Trudy, PED" userId="32632cd6-c6de-4076-a7bf-44d06389e1e4" providerId="ADAL" clId="{BF23B5CB-08AB-44AD-9884-254466E8CE16}" dt="2024-08-19T21:09:40.440" v="1055" actId="1076"/>
          <ac:spMkLst>
            <pc:docMk/>
            <pc:sldMk cId="2980778538" sldId="331"/>
            <ac:spMk id="5" creationId="{8E394361-9AE4-B37F-76E0-042B615440ED}"/>
          </ac:spMkLst>
        </pc:spChg>
        <pc:picChg chg="del">
          <ac:chgData name="Cordova, Trudy, PED" userId="32632cd6-c6de-4076-a7bf-44d06389e1e4" providerId="ADAL" clId="{BF23B5CB-08AB-44AD-9884-254466E8CE16}" dt="2024-08-19T20:14:32.255" v="154" actId="21"/>
          <ac:picMkLst>
            <pc:docMk/>
            <pc:sldMk cId="2980778538" sldId="331"/>
            <ac:picMk id="9" creationId="{45603FD8-52E3-0829-555D-9A5168932FE1}"/>
          </ac:picMkLst>
        </pc:picChg>
      </pc:sldChg>
      <pc:sldChg chg="modSp mod modNotesTx">
        <pc:chgData name="Cordova, Trudy, PED" userId="32632cd6-c6de-4076-a7bf-44d06389e1e4" providerId="ADAL" clId="{BF23B5CB-08AB-44AD-9884-254466E8CE16}" dt="2024-08-20T19:17:32.193" v="1859" actId="20577"/>
        <pc:sldMkLst>
          <pc:docMk/>
          <pc:sldMk cId="2169957164" sldId="334"/>
        </pc:sldMkLst>
        <pc:spChg chg="mod">
          <ac:chgData name="Cordova, Trudy, PED" userId="32632cd6-c6de-4076-a7bf-44d06389e1e4" providerId="ADAL" clId="{BF23B5CB-08AB-44AD-9884-254466E8CE16}" dt="2024-08-19T20:51:07.845" v="834" actId="14100"/>
          <ac:spMkLst>
            <pc:docMk/>
            <pc:sldMk cId="2169957164" sldId="334"/>
            <ac:spMk id="2" creationId="{2F5CC7DE-7C9D-DDB7-39DC-D612AF4C5C30}"/>
          </ac:spMkLst>
        </pc:spChg>
        <pc:spChg chg="mod">
          <ac:chgData name="Cordova, Trudy, PED" userId="32632cd6-c6de-4076-a7bf-44d06389e1e4" providerId="ADAL" clId="{BF23B5CB-08AB-44AD-9884-254466E8CE16}" dt="2024-08-19T21:07:14.820" v="1038" actId="20577"/>
          <ac:spMkLst>
            <pc:docMk/>
            <pc:sldMk cId="2169957164" sldId="334"/>
            <ac:spMk id="3" creationId="{ECF60915-0E32-04EF-3306-72BA36945EDB}"/>
          </ac:spMkLst>
        </pc:spChg>
      </pc:sldChg>
      <pc:sldChg chg="addSp delSp modSp new mod">
        <pc:chgData name="Cordova, Trudy, PED" userId="32632cd6-c6de-4076-a7bf-44d06389e1e4" providerId="ADAL" clId="{BF23B5CB-08AB-44AD-9884-254466E8CE16}" dt="2024-08-21T20:16:46.840" v="2698" actId="1076"/>
        <pc:sldMkLst>
          <pc:docMk/>
          <pc:sldMk cId="654692207" sldId="335"/>
        </pc:sldMkLst>
        <pc:spChg chg="mod">
          <ac:chgData name="Cordova, Trudy, PED" userId="32632cd6-c6de-4076-a7bf-44d06389e1e4" providerId="ADAL" clId="{BF23B5CB-08AB-44AD-9884-254466E8CE16}" dt="2024-08-20T22:09:35.619" v="2001" actId="20577"/>
          <ac:spMkLst>
            <pc:docMk/>
            <pc:sldMk cId="654692207" sldId="335"/>
            <ac:spMk id="2" creationId="{A1FC7BE9-7273-BC52-59C9-FF48ECF48FC3}"/>
          </ac:spMkLst>
        </pc:spChg>
        <pc:spChg chg="del">
          <ac:chgData name="Cordova, Trudy, PED" userId="32632cd6-c6de-4076-a7bf-44d06389e1e4" providerId="ADAL" clId="{BF23B5CB-08AB-44AD-9884-254466E8CE16}" dt="2024-08-20T21:58:28.457" v="1958" actId="478"/>
          <ac:spMkLst>
            <pc:docMk/>
            <pc:sldMk cId="654692207" sldId="335"/>
            <ac:spMk id="3" creationId="{6FD13775-39F0-4117-4A71-98B2C70D966E}"/>
          </ac:spMkLst>
        </pc:spChg>
        <pc:spChg chg="add del mod">
          <ac:chgData name="Cordova, Trudy, PED" userId="32632cd6-c6de-4076-a7bf-44d06389e1e4" providerId="ADAL" clId="{BF23B5CB-08AB-44AD-9884-254466E8CE16}" dt="2024-08-21T20:16:46.840" v="2698" actId="1076"/>
          <ac:spMkLst>
            <pc:docMk/>
            <pc:sldMk cId="654692207" sldId="335"/>
            <ac:spMk id="8" creationId="{938D7979-162E-C539-349D-1A5B098F76DF}"/>
          </ac:spMkLst>
        </pc:spChg>
        <pc:spChg chg="add del mod">
          <ac:chgData name="Cordova, Trudy, PED" userId="32632cd6-c6de-4076-a7bf-44d06389e1e4" providerId="ADAL" clId="{BF23B5CB-08AB-44AD-9884-254466E8CE16}" dt="2024-08-21T20:16:33.325" v="2696" actId="1076"/>
          <ac:spMkLst>
            <pc:docMk/>
            <pc:sldMk cId="654692207" sldId="335"/>
            <ac:spMk id="10" creationId="{CDCB2BDA-B145-6CB8-0287-3E101700FAE1}"/>
          </ac:spMkLst>
        </pc:spChg>
        <pc:graphicFrameChg chg="add del mod modGraphic">
          <ac:chgData name="Cordova, Trudy, PED" userId="32632cd6-c6de-4076-a7bf-44d06389e1e4" providerId="ADAL" clId="{BF23B5CB-08AB-44AD-9884-254466E8CE16}" dt="2024-08-20T22:19:35.772" v="2170" actId="1032"/>
          <ac:graphicFrameMkLst>
            <pc:docMk/>
            <pc:sldMk cId="654692207" sldId="335"/>
            <ac:graphicFrameMk id="11" creationId="{96BDCBB1-27B0-4243-4C4C-D8433E16CBA6}"/>
          </ac:graphicFrameMkLst>
        </pc:graphicFrameChg>
        <pc:picChg chg="add mod">
          <ac:chgData name="Cordova, Trudy, PED" userId="32632cd6-c6de-4076-a7bf-44d06389e1e4" providerId="ADAL" clId="{BF23B5CB-08AB-44AD-9884-254466E8CE16}" dt="2024-08-20T22:00:53.909" v="1991" actId="14100"/>
          <ac:picMkLst>
            <pc:docMk/>
            <pc:sldMk cId="654692207" sldId="335"/>
            <ac:picMk id="5" creationId="{7175D1F4-984A-68F0-FA5E-31EB28AAA27A}"/>
          </ac:picMkLst>
        </pc:picChg>
        <pc:picChg chg="add del mod">
          <ac:chgData name="Cordova, Trudy, PED" userId="32632cd6-c6de-4076-a7bf-44d06389e1e4" providerId="ADAL" clId="{BF23B5CB-08AB-44AD-9884-254466E8CE16}" dt="2024-08-20T22:10:42.413" v="2007" actId="478"/>
          <ac:picMkLst>
            <pc:docMk/>
            <pc:sldMk cId="654692207" sldId="335"/>
            <ac:picMk id="6" creationId="{EF9A0861-1B29-50E0-962E-C1712C36ED7C}"/>
          </ac:picMkLst>
        </pc:picChg>
        <pc:picChg chg="add mod">
          <ac:chgData name="Cordova, Trudy, PED" userId="32632cd6-c6de-4076-a7bf-44d06389e1e4" providerId="ADAL" clId="{BF23B5CB-08AB-44AD-9884-254466E8CE16}" dt="2024-08-21T19:35:30.527" v="2195" actId="1076"/>
          <ac:picMkLst>
            <pc:docMk/>
            <pc:sldMk cId="654692207" sldId="335"/>
            <ac:picMk id="1026" creationId="{868BCDAF-7A00-2E9C-7267-4A0706B39013}"/>
          </ac:picMkLst>
        </pc:picChg>
      </pc:sldChg>
      <pc:sldChg chg="del modNotesTx">
        <pc:chgData name="Cordova, Trudy, PED" userId="32632cd6-c6de-4076-a7bf-44d06389e1e4" providerId="ADAL" clId="{BF23B5CB-08AB-44AD-9884-254466E8CE16}" dt="2024-08-20T19:17:38.848" v="1860" actId="47"/>
        <pc:sldMkLst>
          <pc:docMk/>
          <pc:sldMk cId="1640765821" sldId="335"/>
        </pc:sldMkLst>
      </pc:sldChg>
      <pc:sldChg chg="add del">
        <pc:chgData name="Cordova, Trudy, PED" userId="32632cd6-c6de-4076-a7bf-44d06389e1e4" providerId="ADAL" clId="{BF23B5CB-08AB-44AD-9884-254466E8CE16}" dt="2024-08-20T21:57:31.388" v="1955" actId="47"/>
        <pc:sldMkLst>
          <pc:docMk/>
          <pc:sldMk cId="0" sldId="336"/>
        </pc:sldMkLst>
      </pc:sldChg>
      <pc:sldChg chg="addSp delSp modSp new mod">
        <pc:chgData name="Cordova, Trudy, PED" userId="32632cd6-c6de-4076-a7bf-44d06389e1e4" providerId="ADAL" clId="{BF23B5CB-08AB-44AD-9884-254466E8CE16}" dt="2024-08-21T20:25:41.717" v="2803" actId="1076"/>
        <pc:sldMkLst>
          <pc:docMk/>
          <pc:sldMk cId="995155034" sldId="336"/>
        </pc:sldMkLst>
        <pc:spChg chg="mod">
          <ac:chgData name="Cordova, Trudy, PED" userId="32632cd6-c6de-4076-a7bf-44d06389e1e4" providerId="ADAL" clId="{BF23B5CB-08AB-44AD-9884-254466E8CE16}" dt="2024-08-21T20:05:15.781" v="2690" actId="20577"/>
          <ac:spMkLst>
            <pc:docMk/>
            <pc:sldMk cId="995155034" sldId="336"/>
            <ac:spMk id="2" creationId="{34B3977F-DEDB-C8E3-C15B-6E66ACB7FF2C}"/>
          </ac:spMkLst>
        </pc:spChg>
        <pc:spChg chg="del">
          <ac:chgData name="Cordova, Trudy, PED" userId="32632cd6-c6de-4076-a7bf-44d06389e1e4" providerId="ADAL" clId="{BF23B5CB-08AB-44AD-9884-254466E8CE16}" dt="2024-08-21T19:39:51.783" v="2227" actId="478"/>
          <ac:spMkLst>
            <pc:docMk/>
            <pc:sldMk cId="995155034" sldId="336"/>
            <ac:spMk id="3" creationId="{0CB36E13-0236-9A38-B9D4-6A3410A72439}"/>
          </ac:spMkLst>
        </pc:spChg>
        <pc:spChg chg="add mod">
          <ac:chgData name="Cordova, Trudy, PED" userId="32632cd6-c6de-4076-a7bf-44d06389e1e4" providerId="ADAL" clId="{BF23B5CB-08AB-44AD-9884-254466E8CE16}" dt="2024-08-21T19:49:09.155" v="2365" actId="20577"/>
          <ac:spMkLst>
            <pc:docMk/>
            <pc:sldMk cId="995155034" sldId="336"/>
            <ac:spMk id="8" creationId="{CBC7FAFF-5EA4-64F8-828E-DAC8089656D4}"/>
          </ac:spMkLst>
        </pc:spChg>
        <pc:spChg chg="add del mod">
          <ac:chgData name="Cordova, Trudy, PED" userId="32632cd6-c6de-4076-a7bf-44d06389e1e4" providerId="ADAL" clId="{BF23B5CB-08AB-44AD-9884-254466E8CE16}" dt="2024-08-21T19:49:11.953" v="2366" actId="478"/>
          <ac:spMkLst>
            <pc:docMk/>
            <pc:sldMk cId="995155034" sldId="336"/>
            <ac:spMk id="12" creationId="{112864A1-4669-37D5-FBBB-A09A36A159F5}"/>
          </ac:spMkLst>
        </pc:spChg>
        <pc:spChg chg="add del mod">
          <ac:chgData name="Cordova, Trudy, PED" userId="32632cd6-c6de-4076-a7bf-44d06389e1e4" providerId="ADAL" clId="{BF23B5CB-08AB-44AD-9884-254466E8CE16}" dt="2024-08-21T19:49:11.953" v="2368"/>
          <ac:spMkLst>
            <pc:docMk/>
            <pc:sldMk cId="995155034" sldId="336"/>
            <ac:spMk id="16" creationId="{69473C60-5BAF-ED52-C365-5E5F33AF7301}"/>
          </ac:spMkLst>
        </pc:spChg>
        <pc:spChg chg="add mod">
          <ac:chgData name="Cordova, Trudy, PED" userId="32632cd6-c6de-4076-a7bf-44d06389e1e4" providerId="ADAL" clId="{BF23B5CB-08AB-44AD-9884-254466E8CE16}" dt="2024-08-21T20:02:50.481" v="2588" actId="14100"/>
          <ac:spMkLst>
            <pc:docMk/>
            <pc:sldMk cId="995155034" sldId="336"/>
            <ac:spMk id="24" creationId="{DEBFF0DE-00D3-225D-2D95-474A8F2C68A8}"/>
          </ac:spMkLst>
        </pc:spChg>
        <pc:spChg chg="add del mod">
          <ac:chgData name="Cordova, Trudy, PED" userId="32632cd6-c6de-4076-a7bf-44d06389e1e4" providerId="ADAL" clId="{BF23B5CB-08AB-44AD-9884-254466E8CE16}" dt="2024-08-21T19:59:25.046" v="2484" actId="478"/>
          <ac:spMkLst>
            <pc:docMk/>
            <pc:sldMk cId="995155034" sldId="336"/>
            <ac:spMk id="26" creationId="{8D696642-9DB2-DBC8-287C-FEDD8CD71743}"/>
          </ac:spMkLst>
        </pc:spChg>
        <pc:spChg chg="add mod">
          <ac:chgData name="Cordova, Trudy, PED" userId="32632cd6-c6de-4076-a7bf-44d06389e1e4" providerId="ADAL" clId="{BF23B5CB-08AB-44AD-9884-254466E8CE16}" dt="2024-08-21T20:04:22.363" v="2680" actId="20577"/>
          <ac:spMkLst>
            <pc:docMk/>
            <pc:sldMk cId="995155034" sldId="336"/>
            <ac:spMk id="28" creationId="{B72AF50D-058B-E18C-7DDE-D182A0C185DB}"/>
          </ac:spMkLst>
        </pc:spChg>
        <pc:picChg chg="add del mod">
          <ac:chgData name="Cordova, Trudy, PED" userId="32632cd6-c6de-4076-a7bf-44d06389e1e4" providerId="ADAL" clId="{BF23B5CB-08AB-44AD-9884-254466E8CE16}" dt="2024-08-21T19:48:57.618" v="2363" actId="478"/>
          <ac:picMkLst>
            <pc:docMk/>
            <pc:sldMk cId="995155034" sldId="336"/>
            <ac:picMk id="6" creationId="{AB1748D9-C386-F71E-438B-D8ECD10161F3}"/>
          </ac:picMkLst>
        </pc:picChg>
        <pc:picChg chg="add del mod">
          <ac:chgData name="Cordova, Trudy, PED" userId="32632cd6-c6de-4076-a7bf-44d06389e1e4" providerId="ADAL" clId="{BF23B5CB-08AB-44AD-9884-254466E8CE16}" dt="2024-08-21T19:48:46.618" v="2357" actId="478"/>
          <ac:picMkLst>
            <pc:docMk/>
            <pc:sldMk cId="995155034" sldId="336"/>
            <ac:picMk id="10" creationId="{FFF5C662-C68E-283E-FA50-F73AF1B3C1CC}"/>
          </ac:picMkLst>
        </pc:picChg>
        <pc:picChg chg="add del mod">
          <ac:chgData name="Cordova, Trudy, PED" userId="32632cd6-c6de-4076-a7bf-44d06389e1e4" providerId="ADAL" clId="{BF23B5CB-08AB-44AD-9884-254466E8CE16}" dt="2024-08-21T19:48:45.585" v="2355" actId="478"/>
          <ac:picMkLst>
            <pc:docMk/>
            <pc:sldMk cId="995155034" sldId="336"/>
            <ac:picMk id="14" creationId="{13A1E6FF-2D52-DF45-D770-222948788895}"/>
          </ac:picMkLst>
        </pc:picChg>
        <pc:picChg chg="add del mod">
          <ac:chgData name="Cordova, Trudy, PED" userId="32632cd6-c6de-4076-a7bf-44d06389e1e4" providerId="ADAL" clId="{BF23B5CB-08AB-44AD-9884-254466E8CE16}" dt="2024-08-21T19:48:44.699" v="2354" actId="478"/>
          <ac:picMkLst>
            <pc:docMk/>
            <pc:sldMk cId="995155034" sldId="336"/>
            <ac:picMk id="18" creationId="{34EB0BFB-9AB3-58A2-3568-E5DC0519ABCE}"/>
          </ac:picMkLst>
        </pc:picChg>
        <pc:picChg chg="add del mod">
          <ac:chgData name="Cordova, Trudy, PED" userId="32632cd6-c6de-4076-a7bf-44d06389e1e4" providerId="ADAL" clId="{BF23B5CB-08AB-44AD-9884-254466E8CE16}" dt="2024-08-21T19:48:46.118" v="2356" actId="478"/>
          <ac:picMkLst>
            <pc:docMk/>
            <pc:sldMk cId="995155034" sldId="336"/>
            <ac:picMk id="20" creationId="{D23AAAEA-DC7E-0682-C33E-11CC6FED340D}"/>
          </ac:picMkLst>
        </pc:picChg>
        <pc:picChg chg="add del mod">
          <ac:chgData name="Cordova, Trudy, PED" userId="32632cd6-c6de-4076-a7bf-44d06389e1e4" providerId="ADAL" clId="{BF23B5CB-08AB-44AD-9884-254466E8CE16}" dt="2024-08-21T20:19:16.521" v="2703" actId="478"/>
          <ac:picMkLst>
            <pc:docMk/>
            <pc:sldMk cId="995155034" sldId="336"/>
            <ac:picMk id="22" creationId="{B4991E3E-73D0-78A8-E1DE-228A7AB9ACF2}"/>
          </ac:picMkLst>
        </pc:picChg>
        <pc:picChg chg="add del mod">
          <ac:chgData name="Cordova, Trudy, PED" userId="32632cd6-c6de-4076-a7bf-44d06389e1e4" providerId="ADAL" clId="{BF23B5CB-08AB-44AD-9884-254466E8CE16}" dt="2024-08-21T20:22:32.323" v="2742" actId="478"/>
          <ac:picMkLst>
            <pc:docMk/>
            <pc:sldMk cId="995155034" sldId="336"/>
            <ac:picMk id="30" creationId="{B8B72EF8-2CC0-A9EF-E580-8D2756597980}"/>
          </ac:picMkLst>
        </pc:picChg>
        <pc:picChg chg="add del mod">
          <ac:chgData name="Cordova, Trudy, PED" userId="32632cd6-c6de-4076-a7bf-44d06389e1e4" providerId="ADAL" clId="{BF23B5CB-08AB-44AD-9884-254466E8CE16}" dt="2024-08-21T20:22:31.592" v="2741" actId="478"/>
          <ac:picMkLst>
            <pc:docMk/>
            <pc:sldMk cId="995155034" sldId="336"/>
            <ac:picMk id="32" creationId="{E3FAAF56-9F04-DAAA-84F5-69B757D77AAA}"/>
          </ac:picMkLst>
        </pc:picChg>
        <pc:picChg chg="add del mod">
          <ac:chgData name="Cordova, Trudy, PED" userId="32632cd6-c6de-4076-a7bf-44d06389e1e4" providerId="ADAL" clId="{BF23B5CB-08AB-44AD-9884-254466E8CE16}" dt="2024-08-21T20:22:33.009" v="2743" actId="478"/>
          <ac:picMkLst>
            <pc:docMk/>
            <pc:sldMk cId="995155034" sldId="336"/>
            <ac:picMk id="34" creationId="{C832498D-7C7E-5A75-3AD2-96DCA55C99B1}"/>
          </ac:picMkLst>
        </pc:picChg>
        <pc:picChg chg="add mod">
          <ac:chgData name="Cordova, Trudy, PED" userId="32632cd6-c6de-4076-a7bf-44d06389e1e4" providerId="ADAL" clId="{BF23B5CB-08AB-44AD-9884-254466E8CE16}" dt="2024-08-21T20:25:41.717" v="2803" actId="1076"/>
          <ac:picMkLst>
            <pc:docMk/>
            <pc:sldMk cId="995155034" sldId="336"/>
            <ac:picMk id="36" creationId="{2A37685A-B425-A60C-D3A2-4E41196B0F4E}"/>
          </ac:picMkLst>
        </pc:picChg>
      </pc:sldChg>
      <pc:sldChg chg="del modNotesTx">
        <pc:chgData name="Cordova, Trudy, PED" userId="32632cd6-c6de-4076-a7bf-44d06389e1e4" providerId="ADAL" clId="{BF23B5CB-08AB-44AD-9884-254466E8CE16}" dt="2024-08-20T19:17:40.296" v="1861" actId="47"/>
        <pc:sldMkLst>
          <pc:docMk/>
          <pc:sldMk cId="4022018798" sldId="336"/>
        </pc:sldMkLst>
      </pc:sldChg>
      <pc:sldMasterChg chg="delSldLayout">
        <pc:chgData name="Cordova, Trudy, PED" userId="32632cd6-c6de-4076-a7bf-44d06389e1e4" providerId="ADAL" clId="{BF23B5CB-08AB-44AD-9884-254466E8CE16}" dt="2024-08-20T21:57:31.388" v="1955" actId="47"/>
        <pc:sldMasterMkLst>
          <pc:docMk/>
          <pc:sldMasterMk cId="0" sldId="2147483648"/>
        </pc:sldMasterMkLst>
        <pc:sldLayoutChg chg="del">
          <pc:chgData name="Cordova, Trudy, PED" userId="32632cd6-c6de-4076-a7bf-44d06389e1e4" providerId="ADAL" clId="{BF23B5CB-08AB-44AD-9884-254466E8CE16}" dt="2024-08-20T21:57:31.388" v="1955" actId="47"/>
          <pc:sldLayoutMkLst>
            <pc:docMk/>
            <pc:sldMasterMk cId="0" sldId="2147483648"/>
            <pc:sldLayoutMk cId="818541053" sldId="2147483659"/>
          </pc:sldLayoutMkLst>
        </pc:sldLayoutChg>
        <pc:sldLayoutChg chg="del">
          <pc:chgData name="Cordova, Trudy, PED" userId="32632cd6-c6de-4076-a7bf-44d06389e1e4" providerId="ADAL" clId="{BF23B5CB-08AB-44AD-9884-254466E8CE16}" dt="2024-08-20T21:57:18.226" v="1953" actId="47"/>
          <pc:sldLayoutMkLst>
            <pc:docMk/>
            <pc:sldMasterMk cId="0" sldId="2147483648"/>
            <pc:sldLayoutMk cId="1732228366" sldId="2147483659"/>
          </pc:sldLayoutMkLst>
        </pc:sldLayoutChg>
      </pc:sldMasterChg>
    </pc:docChg>
  </pc:docChgLst>
  <pc:docChgLst>
    <pc:chgData name="Gallegos, Katalina, PED" userId="S::katalina.gallegos@ped.nm.gov::66bbfbac-46a6-49da-97be-a1a11e28abb4" providerId="AD" clId="Web-{B38A7135-2416-4614-C998-86C7359A66FA}"/>
    <pc:docChg chg="modSld">
      <pc:chgData name="Gallegos, Katalina, PED" userId="S::katalina.gallegos@ped.nm.gov::66bbfbac-46a6-49da-97be-a1a11e28abb4" providerId="AD" clId="Web-{B38A7135-2416-4614-C998-86C7359A66FA}" dt="2024-08-20T19:28:51.685" v="32" actId="20577"/>
      <pc:docMkLst>
        <pc:docMk/>
      </pc:docMkLst>
      <pc:sldChg chg="modSp">
        <pc:chgData name="Gallegos, Katalina, PED" userId="S::katalina.gallegos@ped.nm.gov::66bbfbac-46a6-49da-97be-a1a11e28abb4" providerId="AD" clId="Web-{B38A7135-2416-4614-C998-86C7359A66FA}" dt="2024-08-20T19:28:51.685" v="32" actId="20577"/>
        <pc:sldMkLst>
          <pc:docMk/>
          <pc:sldMk cId="2169957164" sldId="334"/>
        </pc:sldMkLst>
        <pc:spChg chg="mod">
          <ac:chgData name="Gallegos, Katalina, PED" userId="S::katalina.gallegos@ped.nm.gov::66bbfbac-46a6-49da-97be-a1a11e28abb4" providerId="AD" clId="Web-{B38A7135-2416-4614-C998-86C7359A66FA}" dt="2024-08-20T19:28:51.685" v="32" actId="20577"/>
          <ac:spMkLst>
            <pc:docMk/>
            <pc:sldMk cId="2169957164" sldId="334"/>
            <ac:spMk id="3" creationId="{ECF60915-0E32-04EF-3306-72BA36945EDB}"/>
          </ac:spMkLst>
        </pc:spChg>
      </pc:sldChg>
    </pc:docChg>
  </pc:docChgLst>
  <pc:docChgLst>
    <pc:chgData name="Cage, Margaret, PED" userId="S::margaret.cage@ped.nm.gov::a1efff20-2873-4d20-b2bc-1e105f137d6d" providerId="AD" clId="Web-{DB9AAC93-4838-E6E7-079E-2F286DDF3530}"/>
    <pc:docChg chg="modSld">
      <pc:chgData name="Cage, Margaret, PED" userId="S::margaret.cage@ped.nm.gov::a1efff20-2873-4d20-b2bc-1e105f137d6d" providerId="AD" clId="Web-{DB9AAC93-4838-E6E7-079E-2F286DDF3530}" dt="2024-08-19T20:10:02.463" v="214"/>
      <pc:docMkLst>
        <pc:docMk/>
      </pc:docMkLst>
      <pc:sldChg chg="modSp">
        <pc:chgData name="Cage, Margaret, PED" userId="S::margaret.cage@ped.nm.gov::a1efff20-2873-4d20-b2bc-1e105f137d6d" providerId="AD" clId="Web-{DB9AAC93-4838-E6E7-079E-2F286DDF3530}" dt="2024-08-19T20:01:21.756" v="17" actId="20577"/>
        <pc:sldMkLst>
          <pc:docMk/>
          <pc:sldMk cId="0" sldId="256"/>
        </pc:sldMkLst>
        <pc:spChg chg="mod">
          <ac:chgData name="Cage, Margaret, PED" userId="S::margaret.cage@ped.nm.gov::a1efff20-2873-4d20-b2bc-1e105f137d6d" providerId="AD" clId="Web-{DB9AAC93-4838-E6E7-079E-2F286DDF3530}" dt="2024-08-19T20:01:21.756" v="17" actId="20577"/>
          <ac:spMkLst>
            <pc:docMk/>
            <pc:sldMk cId="0" sldId="256"/>
            <ac:spMk id="104" creationId="{00000000-0000-0000-0000-000000000000}"/>
          </ac:spMkLst>
        </pc:spChg>
      </pc:sldChg>
      <pc:sldChg chg="modSp">
        <pc:chgData name="Cage, Margaret, PED" userId="S::margaret.cage@ped.nm.gov::a1efff20-2873-4d20-b2bc-1e105f137d6d" providerId="AD" clId="Web-{DB9AAC93-4838-E6E7-079E-2F286DDF3530}" dt="2024-08-19T20:01:52.194" v="39" actId="20577"/>
        <pc:sldMkLst>
          <pc:docMk/>
          <pc:sldMk cId="0" sldId="259"/>
        </pc:sldMkLst>
        <pc:graphicFrameChg chg="modGraphic">
          <ac:chgData name="Cage, Margaret, PED" userId="S::margaret.cage@ped.nm.gov::a1efff20-2873-4d20-b2bc-1e105f137d6d" providerId="AD" clId="Web-{DB9AAC93-4838-E6E7-079E-2F286DDF3530}" dt="2024-08-19T20:01:52.194" v="39" actId="20577"/>
          <ac:graphicFrameMkLst>
            <pc:docMk/>
            <pc:sldMk cId="0" sldId="259"/>
            <ac:graphicFrameMk id="14" creationId="{BD5A4CC5-EB2C-D70E-76EF-68104E6F6324}"/>
          </ac:graphicFrameMkLst>
        </pc:graphicFrameChg>
      </pc:sldChg>
      <pc:sldChg chg="addSp modSp">
        <pc:chgData name="Cage, Margaret, PED" userId="S::margaret.cage@ped.nm.gov::a1efff20-2873-4d20-b2bc-1e105f137d6d" providerId="AD" clId="Web-{DB9AAC93-4838-E6E7-079E-2F286DDF3530}" dt="2024-08-19T20:09:53.041" v="211" actId="1076"/>
        <pc:sldMkLst>
          <pc:docMk/>
          <pc:sldMk cId="2405465083" sldId="329"/>
        </pc:sldMkLst>
        <pc:spChg chg="mod">
          <ac:chgData name="Cage, Margaret, PED" userId="S::margaret.cage@ped.nm.gov::a1efff20-2873-4d20-b2bc-1e105f137d6d" providerId="AD" clId="Web-{DB9AAC93-4838-E6E7-079E-2F286DDF3530}" dt="2024-08-19T20:05:38.820" v="77" actId="20577"/>
          <ac:spMkLst>
            <pc:docMk/>
            <pc:sldMk cId="2405465083" sldId="329"/>
            <ac:spMk id="2" creationId="{02494FA8-02D5-2082-5A88-AA3FBF6A8DE8}"/>
          </ac:spMkLst>
        </pc:spChg>
        <pc:spChg chg="mod">
          <ac:chgData name="Cage, Margaret, PED" userId="S::margaret.cage@ped.nm.gov::a1efff20-2873-4d20-b2bc-1e105f137d6d" providerId="AD" clId="Web-{DB9AAC93-4838-E6E7-079E-2F286DDF3530}" dt="2024-08-19T20:09:32.900" v="209" actId="14100"/>
          <ac:spMkLst>
            <pc:docMk/>
            <pc:sldMk cId="2405465083" sldId="329"/>
            <ac:spMk id="3" creationId="{73ACD186-4E07-72F2-CE06-869C08576EB9}"/>
          </ac:spMkLst>
        </pc:spChg>
        <pc:spChg chg="add mod">
          <ac:chgData name="Cage, Margaret, PED" userId="S::margaret.cage@ped.nm.gov::a1efff20-2873-4d20-b2bc-1e105f137d6d" providerId="AD" clId="Web-{DB9AAC93-4838-E6E7-079E-2F286DDF3530}" dt="2024-08-19T20:09:53.041" v="211" actId="1076"/>
          <ac:spMkLst>
            <pc:docMk/>
            <pc:sldMk cId="2405465083" sldId="329"/>
            <ac:spMk id="6" creationId="{1042EB5A-C41D-B24D-4117-36B09525715B}"/>
          </ac:spMkLst>
        </pc:spChg>
      </pc:sldChg>
      <pc:sldChg chg="delSp modSp">
        <pc:chgData name="Cage, Margaret, PED" userId="S::margaret.cage@ped.nm.gov::a1efff20-2873-4d20-b2bc-1e105f137d6d" providerId="AD" clId="Web-{DB9AAC93-4838-E6E7-079E-2F286DDF3530}" dt="2024-08-19T20:10:02.463" v="214"/>
        <pc:sldMkLst>
          <pc:docMk/>
          <pc:sldMk cId="2980778538" sldId="331"/>
        </pc:sldMkLst>
        <pc:spChg chg="mod">
          <ac:chgData name="Cage, Margaret, PED" userId="S::margaret.cage@ped.nm.gov::a1efff20-2873-4d20-b2bc-1e105f137d6d" providerId="AD" clId="Web-{DB9AAC93-4838-E6E7-079E-2F286DDF3530}" dt="2024-08-19T20:05:56.273" v="84" actId="14100"/>
          <ac:spMkLst>
            <pc:docMk/>
            <pc:sldMk cId="2980778538" sldId="331"/>
            <ac:spMk id="2" creationId="{6AC558A5-5B9B-02BC-162A-C17A93D7889E}"/>
          </ac:spMkLst>
        </pc:spChg>
        <pc:spChg chg="mod">
          <ac:chgData name="Cage, Margaret, PED" userId="S::margaret.cage@ped.nm.gov::a1efff20-2873-4d20-b2bc-1e105f137d6d" providerId="AD" clId="Web-{DB9AAC93-4838-E6E7-079E-2F286DDF3530}" dt="2024-08-19T20:09:02.150" v="200" actId="20577"/>
          <ac:spMkLst>
            <pc:docMk/>
            <pc:sldMk cId="2980778538" sldId="331"/>
            <ac:spMk id="3" creationId="{F60AB937-CAD5-0B3E-473B-721267392ADD}"/>
          </ac:spMkLst>
        </pc:spChg>
        <pc:spChg chg="del mod">
          <ac:chgData name="Cage, Margaret, PED" userId="S::margaret.cage@ped.nm.gov::a1efff20-2873-4d20-b2bc-1e105f137d6d" providerId="AD" clId="Web-{DB9AAC93-4838-E6E7-079E-2F286DDF3530}" dt="2024-08-19T20:10:02.463" v="214"/>
          <ac:spMkLst>
            <pc:docMk/>
            <pc:sldMk cId="2980778538" sldId="331"/>
            <ac:spMk id="6" creationId="{708BD4B2-33BA-346B-8AC7-3B213B281DA8}"/>
          </ac:spMkLst>
        </pc:spChg>
      </pc:sldChg>
    </pc:docChg>
  </pc:docChgLst>
</pc:chgInfo>
</file>

<file path=ppt/diagrams/_rels/data1.xml.rels><?xml version="1.0" encoding="UTF-8" standalone="yes"?>
<Relationships xmlns="http://schemas.openxmlformats.org/package/2006/relationships"><Relationship Id="rId1" Type="http://schemas.openxmlformats.org/officeDocument/2006/relationships/image" Target="../media/image2.png"/></Relationships>
</file>

<file path=ppt/diagrams/_rels/data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 Id="rId5" Type="http://schemas.openxmlformats.org/officeDocument/2006/relationships/image" Target="../media/image7.jpeg"/><Relationship Id="rId4" Type="http://schemas.openxmlformats.org/officeDocument/2006/relationships/image" Target="../media/image6.png"/></Relationships>
</file>

<file path=ppt/diagrams/_rels/drawing1.xml.rels><?xml version="1.0" encoding="UTF-8" standalone="yes"?>
<Relationships xmlns="http://schemas.openxmlformats.org/package/2006/relationships"><Relationship Id="rId1" Type="http://schemas.openxmlformats.org/officeDocument/2006/relationships/image" Target="../media/image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 Id="rId5" Type="http://schemas.openxmlformats.org/officeDocument/2006/relationships/image" Target="../media/image7.jpeg"/><Relationship Id="rId4"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27C024-9B44-42E5-8D75-F3F467D4F877}"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A1F44F0B-5F1C-4CE8-A7F9-8E4173533C3B}">
      <dgm:prSet phldrT="[Text]" custT="1"/>
      <dgm:spPr/>
      <dgm:t>
        <a:bodyPr/>
        <a:lstStyle/>
        <a:p>
          <a:r>
            <a:rPr lang="en-US" sz="9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Develop, review, and propose updates to state special education statutes, rules, policies, and technical assistance</a:t>
          </a:r>
          <a:endParaRPr lang="en-US" sz="900" b="1">
            <a:solidFill>
              <a:schemeClr val="bg2"/>
            </a:solidFill>
            <a:latin typeface="Arial Black" panose="020B0A04020102020204" pitchFamily="34" charset="0"/>
          </a:endParaRPr>
        </a:p>
      </dgm:t>
    </dgm:pt>
    <dgm:pt modelId="{04063993-3FAC-4FEE-91D2-B5C38267C783}" type="parTrans" cxnId="{EA44D11F-74A6-4356-8EE5-7F4E5B93CCEC}">
      <dgm:prSet/>
      <dgm:spPr/>
      <dgm:t>
        <a:bodyPr/>
        <a:lstStyle/>
        <a:p>
          <a:endParaRPr lang="en-US"/>
        </a:p>
      </dgm:t>
    </dgm:pt>
    <dgm:pt modelId="{F827AB94-DA6F-43D6-AC41-4C7FEECC6601}" type="sibTrans" cxnId="{EA44D11F-74A6-4356-8EE5-7F4E5B93CCEC}">
      <dgm:prSet/>
      <dgm:spPr/>
      <dgm:t>
        <a:bodyPr/>
        <a:lstStyle/>
        <a:p>
          <a:endParaRPr lang="en-US"/>
        </a:p>
      </dgm:t>
    </dgm:pt>
    <dgm:pt modelId="{5CFB1511-2ADB-4E40-A331-5E5F8C4358A9}">
      <dgm:prSet custT="1"/>
      <dgm:spPr/>
      <dgm:t>
        <a:bodyPr/>
        <a:lstStyle/>
        <a:p>
          <a:r>
            <a:rPr lang="en-US" sz="7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Consult and coordinate with other units of the Department, other state agencies, public post-secondary educational institutions, and key education and community stakeholders on varying special education topics and issues</a:t>
          </a:r>
        </a:p>
      </dgm:t>
    </dgm:pt>
    <dgm:pt modelId="{D513408A-685D-4D17-9B53-69FCAFF1DC5F}" type="parTrans" cxnId="{F69B0388-D666-46CB-A036-3A55A065AC01}">
      <dgm:prSet/>
      <dgm:spPr/>
      <dgm:t>
        <a:bodyPr/>
        <a:lstStyle/>
        <a:p>
          <a:endParaRPr lang="en-US"/>
        </a:p>
      </dgm:t>
    </dgm:pt>
    <dgm:pt modelId="{459C36CE-1472-4C76-A34F-38AC352717B1}" type="sibTrans" cxnId="{F69B0388-D666-46CB-A036-3A55A065AC01}">
      <dgm:prSet/>
      <dgm:spPr/>
      <dgm:t>
        <a:bodyPr/>
        <a:lstStyle/>
        <a:p>
          <a:endParaRPr lang="en-US"/>
        </a:p>
      </dgm:t>
    </dgm:pt>
    <dgm:pt modelId="{6E6BAB05-7C64-4242-A367-D5F961699994}">
      <dgm:prSet custT="1"/>
      <dgm:spPr/>
      <dgm:t>
        <a:bodyPr/>
        <a:lstStyle/>
        <a:p>
          <a:r>
            <a:rPr lang="en-US" sz="8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Coordinate with school districts and public post-secondary education institutions to develop and provide training and professional development to licensed school employees</a:t>
          </a:r>
        </a:p>
      </dgm:t>
    </dgm:pt>
    <dgm:pt modelId="{0C7EA2C1-6E6D-4CF3-ADD6-C86031DBECA3}" type="parTrans" cxnId="{B5DE0B59-94BB-46C1-8449-FF0E158CAF29}">
      <dgm:prSet/>
      <dgm:spPr/>
      <dgm:t>
        <a:bodyPr/>
        <a:lstStyle/>
        <a:p>
          <a:endParaRPr lang="en-US"/>
        </a:p>
      </dgm:t>
    </dgm:pt>
    <dgm:pt modelId="{7F29D541-2897-4B03-957B-591549C651A4}" type="sibTrans" cxnId="{B5DE0B59-94BB-46C1-8449-FF0E158CAF29}">
      <dgm:prSet/>
      <dgm:spPr/>
      <dgm:t>
        <a:bodyPr/>
        <a:lstStyle/>
        <a:p>
          <a:endParaRPr lang="en-US"/>
        </a:p>
      </dgm:t>
    </dgm:pt>
    <dgm:pt modelId="{B181C6BC-3FF2-4CCA-BF4A-50F01B4D61A5}">
      <dgm:prSet custT="1"/>
      <dgm:spPr/>
      <dgm:t>
        <a:bodyPr/>
        <a:lstStyle/>
        <a:p>
          <a:r>
            <a:rPr lang="en-US" sz="7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Provide technical assistance and recommendations to school districts and public schools to implement evidence- and research-based programs and services that are culturally and linguistically responsive</a:t>
          </a:r>
        </a:p>
      </dgm:t>
    </dgm:pt>
    <dgm:pt modelId="{E14EA664-6852-429C-8C06-CDDC855EE8A7}" type="parTrans" cxnId="{B906C1BB-9AAC-4C15-963B-82B189094C40}">
      <dgm:prSet/>
      <dgm:spPr/>
      <dgm:t>
        <a:bodyPr/>
        <a:lstStyle/>
        <a:p>
          <a:endParaRPr lang="en-US"/>
        </a:p>
      </dgm:t>
    </dgm:pt>
    <dgm:pt modelId="{59DB0ED6-76BE-4A89-8C1A-0C10F9F023A3}" type="sibTrans" cxnId="{B906C1BB-9AAC-4C15-963B-82B189094C40}">
      <dgm:prSet/>
      <dgm:spPr/>
      <dgm:t>
        <a:bodyPr/>
        <a:lstStyle/>
        <a:p>
          <a:endParaRPr lang="en-US"/>
        </a:p>
      </dgm:t>
    </dgm:pt>
    <dgm:pt modelId="{D11F5151-35D2-4012-B14B-2DE813270235}">
      <dgm:prSet custT="1"/>
      <dgm:spPr/>
      <dgm:t>
        <a:bodyPr/>
        <a:lstStyle/>
        <a:p>
          <a:r>
            <a:rPr lang="en-US" sz="9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Conduct activities to promote the recruitment and retention of qualified special education practitioners</a:t>
          </a:r>
        </a:p>
      </dgm:t>
    </dgm:pt>
    <dgm:pt modelId="{908D1B31-676F-49B3-AB77-8FBD904FFC3E}" type="parTrans" cxnId="{CD768B2E-9B72-4C12-9412-7EA51A599685}">
      <dgm:prSet/>
      <dgm:spPr/>
      <dgm:t>
        <a:bodyPr/>
        <a:lstStyle/>
        <a:p>
          <a:endParaRPr lang="en-US"/>
        </a:p>
      </dgm:t>
    </dgm:pt>
    <dgm:pt modelId="{F92524C1-AB96-4D9A-B190-FA51C08E1F18}" type="sibTrans" cxnId="{CD768B2E-9B72-4C12-9412-7EA51A599685}">
      <dgm:prSet/>
      <dgm:spPr/>
      <dgm:t>
        <a:bodyPr/>
        <a:lstStyle/>
        <a:p>
          <a:endParaRPr lang="en-US"/>
        </a:p>
      </dgm:t>
    </dgm:pt>
    <dgm:pt modelId="{4A6A673F-A9DC-4AFD-8FA6-DBE3AA387AA2}">
      <dgm:prSet custT="1"/>
      <dgm:spPr/>
      <dgm:t>
        <a:bodyPr/>
        <a:lstStyle/>
        <a:p>
          <a:r>
            <a:rPr lang="en-US" sz="9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Solicit input regarding delivery of special education services in the State from various stakeholders</a:t>
          </a:r>
          <a:endParaRPr lang="en-US" sz="900" b="1">
            <a:solidFill>
              <a:schemeClr val="bg2"/>
            </a:solidFill>
            <a:latin typeface="Arial Black" panose="020B0A04020102020204" pitchFamily="34" charset="0"/>
          </a:endParaRPr>
        </a:p>
      </dgm:t>
    </dgm:pt>
    <dgm:pt modelId="{CFF49437-930B-4079-B330-A5B70B3E8140}" type="parTrans" cxnId="{B4AD4D44-5A67-457D-A9BB-EA63C3232E3E}">
      <dgm:prSet/>
      <dgm:spPr/>
      <dgm:t>
        <a:bodyPr/>
        <a:lstStyle/>
        <a:p>
          <a:endParaRPr lang="en-US"/>
        </a:p>
      </dgm:t>
    </dgm:pt>
    <dgm:pt modelId="{59996D29-4DA0-41DA-8575-7F35B2A4A6FD}" type="sibTrans" cxnId="{B4AD4D44-5A67-457D-A9BB-EA63C3232E3E}">
      <dgm:prSet/>
      <dgm:spPr/>
      <dgm:t>
        <a:bodyPr/>
        <a:lstStyle/>
        <a:p>
          <a:endParaRPr lang="en-US"/>
        </a:p>
      </dgm:t>
    </dgm:pt>
    <dgm:pt modelId="{69B7A8A8-D5F4-4008-AFA5-2F2B2E5AD42A}">
      <dgm:prSet phldrT="[Text]" custT="1"/>
      <dgm:spPr/>
      <dgm:t>
        <a:bodyPr/>
        <a:lstStyle/>
        <a:p>
          <a:r>
            <a:rPr lang="en-US" sz="9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Oversee and enforce the compliance with the IDEA and any state law pertaining to special education</a:t>
          </a:r>
          <a:endParaRPr lang="en-US" sz="900" b="1">
            <a:solidFill>
              <a:schemeClr val="bg2"/>
            </a:solidFill>
            <a:latin typeface="Arial Black" panose="020B0A04020102020204" pitchFamily="34" charset="0"/>
          </a:endParaRPr>
        </a:p>
      </dgm:t>
    </dgm:pt>
    <dgm:pt modelId="{5C83FFF6-13D1-4F50-B3AD-2440A565CF9D}" type="parTrans" cxnId="{BA0FC1F4-275E-4D19-90C7-267B1A29F9E0}">
      <dgm:prSet/>
      <dgm:spPr/>
      <dgm:t>
        <a:bodyPr/>
        <a:lstStyle/>
        <a:p>
          <a:endParaRPr lang="en-US"/>
        </a:p>
      </dgm:t>
    </dgm:pt>
    <dgm:pt modelId="{01D1ABBB-3CEA-48C0-A7BF-439C0A809590}" type="sibTrans" cxnId="{BA0FC1F4-275E-4D19-90C7-267B1A29F9E0}">
      <dgm:prSet/>
      <dgm:spPr/>
      <dgm:t>
        <a:bodyPr/>
        <a:lstStyle/>
        <a:p>
          <a:endParaRPr lang="en-US"/>
        </a:p>
      </dgm:t>
    </dgm:pt>
    <dgm:pt modelId="{2B80BB65-000D-43AF-A4AD-EB629CD8673F}">
      <dgm:prSet custT="1"/>
      <dgm:spPr/>
      <dgm:t>
        <a:bodyPr/>
        <a:lstStyle/>
        <a:p>
          <a:r>
            <a:rPr lang="en-US" sz="9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Collect statewide data on varying aspects of special education within the state</a:t>
          </a:r>
        </a:p>
      </dgm:t>
    </dgm:pt>
    <dgm:pt modelId="{81F48669-A204-4223-B540-8C0F85AC95EC}" type="parTrans" cxnId="{564FADCF-73DF-4396-B807-E4FB42583691}">
      <dgm:prSet/>
      <dgm:spPr/>
      <dgm:t>
        <a:bodyPr/>
        <a:lstStyle/>
        <a:p>
          <a:endParaRPr lang="en-US"/>
        </a:p>
      </dgm:t>
    </dgm:pt>
    <dgm:pt modelId="{A143AEE6-1FEC-4B95-8EDD-C9B96802A75E}" type="sibTrans" cxnId="{564FADCF-73DF-4396-B807-E4FB42583691}">
      <dgm:prSet/>
      <dgm:spPr/>
      <dgm:t>
        <a:bodyPr/>
        <a:lstStyle/>
        <a:p>
          <a:endParaRPr lang="en-US"/>
        </a:p>
      </dgm:t>
    </dgm:pt>
    <dgm:pt modelId="{DC5DCEB0-DA4F-45C5-8E17-F04ED87E6577}">
      <dgm:prSet custT="1"/>
      <dgm:spPr/>
      <dgm:t>
        <a:bodyPr/>
        <a:lstStyle/>
        <a:p>
          <a:r>
            <a:rPr lang="en-US" sz="9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Monitor spending of state and federal funds for special education programs</a:t>
          </a:r>
          <a:endParaRPr lang="en-US" sz="900" b="1">
            <a:solidFill>
              <a:schemeClr val="bg2"/>
            </a:solidFill>
            <a:latin typeface="Arial Black" panose="020B0A04020102020204" pitchFamily="34" charset="0"/>
          </a:endParaRPr>
        </a:p>
      </dgm:t>
    </dgm:pt>
    <dgm:pt modelId="{1B7166E5-2F27-4621-800B-4AA70FB333FF}" type="parTrans" cxnId="{CD818707-ACEA-46D1-A1B4-2410037815C5}">
      <dgm:prSet/>
      <dgm:spPr/>
      <dgm:t>
        <a:bodyPr/>
        <a:lstStyle/>
        <a:p>
          <a:endParaRPr lang="en-US"/>
        </a:p>
      </dgm:t>
    </dgm:pt>
    <dgm:pt modelId="{4044431F-B76E-4084-A996-497F8A900391}" type="sibTrans" cxnId="{CD818707-ACEA-46D1-A1B4-2410037815C5}">
      <dgm:prSet/>
      <dgm:spPr/>
      <dgm:t>
        <a:bodyPr/>
        <a:lstStyle/>
        <a:p>
          <a:endParaRPr lang="en-US"/>
        </a:p>
      </dgm:t>
    </dgm:pt>
    <dgm:pt modelId="{B9D725E2-DD71-4A2C-97D4-806AB637468D}">
      <dgm:prSet custT="1"/>
      <dgm:spPr/>
      <dgm:t>
        <a:bodyPr/>
        <a:lstStyle/>
        <a:p>
          <a:r>
            <a:rPr lang="en-US" sz="9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Develop and annually update a state plan for students with disabilities</a:t>
          </a:r>
        </a:p>
      </dgm:t>
    </dgm:pt>
    <dgm:pt modelId="{385A67FF-F0C6-4309-8D66-7F93F3462DFF}" type="parTrans" cxnId="{7E3BC6B8-6EFE-43B0-B49A-214DE75AFB1F}">
      <dgm:prSet/>
      <dgm:spPr/>
      <dgm:t>
        <a:bodyPr/>
        <a:lstStyle/>
        <a:p>
          <a:endParaRPr lang="en-US"/>
        </a:p>
      </dgm:t>
    </dgm:pt>
    <dgm:pt modelId="{5335FAE6-E3D8-4965-88C2-C0846CAABEF0}" type="sibTrans" cxnId="{7E3BC6B8-6EFE-43B0-B49A-214DE75AFB1F}">
      <dgm:prSet/>
      <dgm:spPr/>
      <dgm:t>
        <a:bodyPr/>
        <a:lstStyle/>
        <a:p>
          <a:endParaRPr lang="en-US"/>
        </a:p>
      </dgm:t>
    </dgm:pt>
    <dgm:pt modelId="{16FCC325-1D63-42E8-98F5-9A464A3D9056}" type="pres">
      <dgm:prSet presAssocID="{5B27C024-9B44-42E5-8D75-F3F467D4F877}" presName="Name0" presStyleCnt="0">
        <dgm:presLayoutVars>
          <dgm:dir/>
          <dgm:resizeHandles val="exact"/>
        </dgm:presLayoutVars>
      </dgm:prSet>
      <dgm:spPr/>
    </dgm:pt>
    <dgm:pt modelId="{78DD5430-9FBA-4D01-9EF1-DF59538EF30A}" type="pres">
      <dgm:prSet presAssocID="{A1F44F0B-5F1C-4CE8-A7F9-8E4173533C3B}" presName="composite" presStyleCnt="0"/>
      <dgm:spPr/>
    </dgm:pt>
    <dgm:pt modelId="{D9771A81-FFA0-45B4-AF94-0E1A98E984AF}" type="pres">
      <dgm:prSet presAssocID="{A1F44F0B-5F1C-4CE8-A7F9-8E4173533C3B}" presName="rect1" presStyleLbl="trAlignAcc1" presStyleIdx="0" presStyleCnt="10">
        <dgm:presLayoutVars>
          <dgm:bulletEnabled val="1"/>
        </dgm:presLayoutVars>
      </dgm:prSet>
      <dgm:spPr/>
    </dgm:pt>
    <dgm:pt modelId="{6339B3DD-6671-41DC-A877-74CD45F01505}" type="pres">
      <dgm:prSet presAssocID="{A1F44F0B-5F1C-4CE8-A7F9-8E4173533C3B}" presName="rect2" presStyleLbl="fgImgPlace1" presStyleIdx="0"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0CAE926F-643D-4A94-B166-F1CCACF01D1C}" type="pres">
      <dgm:prSet presAssocID="{F827AB94-DA6F-43D6-AC41-4C7FEECC6601}" presName="sibTrans" presStyleCnt="0"/>
      <dgm:spPr/>
    </dgm:pt>
    <dgm:pt modelId="{5789B22D-7C30-4EF2-A9E5-A777ECB1E054}" type="pres">
      <dgm:prSet presAssocID="{5CFB1511-2ADB-4E40-A331-5E5F8C4358A9}" presName="composite" presStyleCnt="0"/>
      <dgm:spPr/>
    </dgm:pt>
    <dgm:pt modelId="{11F1AA8C-639D-4E8F-AAF2-265F6AE5646F}" type="pres">
      <dgm:prSet presAssocID="{5CFB1511-2ADB-4E40-A331-5E5F8C4358A9}" presName="rect1" presStyleLbl="trAlignAcc1" presStyleIdx="1" presStyleCnt="10">
        <dgm:presLayoutVars>
          <dgm:bulletEnabled val="1"/>
        </dgm:presLayoutVars>
      </dgm:prSet>
      <dgm:spPr/>
    </dgm:pt>
    <dgm:pt modelId="{5AF0B6BF-C910-4C10-B8E5-0189F7F0FB78}" type="pres">
      <dgm:prSet presAssocID="{5CFB1511-2ADB-4E40-A331-5E5F8C4358A9}" presName="rect2" presStyleLbl="fgImgPlace1" presStyleIdx="1"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D1891F2F-3735-4BB5-8088-72D3B0AB8B53}" type="pres">
      <dgm:prSet presAssocID="{459C36CE-1472-4C76-A34F-38AC352717B1}" presName="sibTrans" presStyleCnt="0"/>
      <dgm:spPr/>
    </dgm:pt>
    <dgm:pt modelId="{BAB5F357-7795-4CF6-8F78-D7530EF4872B}" type="pres">
      <dgm:prSet presAssocID="{6E6BAB05-7C64-4242-A367-D5F961699994}" presName="composite" presStyleCnt="0"/>
      <dgm:spPr/>
    </dgm:pt>
    <dgm:pt modelId="{4B11CF4F-38E4-4D3C-B39A-7EE8C18EFF32}" type="pres">
      <dgm:prSet presAssocID="{6E6BAB05-7C64-4242-A367-D5F961699994}" presName="rect1" presStyleLbl="trAlignAcc1" presStyleIdx="2" presStyleCnt="10">
        <dgm:presLayoutVars>
          <dgm:bulletEnabled val="1"/>
        </dgm:presLayoutVars>
      </dgm:prSet>
      <dgm:spPr/>
    </dgm:pt>
    <dgm:pt modelId="{B64C2B63-2D18-4326-BFC4-9C6F7E2040C1}" type="pres">
      <dgm:prSet presAssocID="{6E6BAB05-7C64-4242-A367-D5F961699994}" presName="rect2" presStyleLbl="fgImgPlace1" presStyleIdx="2"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A351C9A8-A70D-4233-B0E9-85C9E931EBC7}" type="pres">
      <dgm:prSet presAssocID="{7F29D541-2897-4B03-957B-591549C651A4}" presName="sibTrans" presStyleCnt="0"/>
      <dgm:spPr/>
    </dgm:pt>
    <dgm:pt modelId="{24BCA1B0-5331-4A4C-B5A4-0E6DD1263529}" type="pres">
      <dgm:prSet presAssocID="{B181C6BC-3FF2-4CCA-BF4A-50F01B4D61A5}" presName="composite" presStyleCnt="0"/>
      <dgm:spPr/>
    </dgm:pt>
    <dgm:pt modelId="{35C61938-4537-4895-A5A1-57C95B2E1270}" type="pres">
      <dgm:prSet presAssocID="{B181C6BC-3FF2-4CCA-BF4A-50F01B4D61A5}" presName="rect1" presStyleLbl="trAlignAcc1" presStyleIdx="3" presStyleCnt="10">
        <dgm:presLayoutVars>
          <dgm:bulletEnabled val="1"/>
        </dgm:presLayoutVars>
      </dgm:prSet>
      <dgm:spPr/>
    </dgm:pt>
    <dgm:pt modelId="{5581CEFC-C7CA-4E89-AAD9-879FA912D0E7}" type="pres">
      <dgm:prSet presAssocID="{B181C6BC-3FF2-4CCA-BF4A-50F01B4D61A5}" presName="rect2" presStyleLbl="fgImgPlace1" presStyleIdx="3"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37FA3FD3-DEA6-45FA-BB15-5F16D3569CCC}" type="pres">
      <dgm:prSet presAssocID="{59DB0ED6-76BE-4A89-8C1A-0C10F9F023A3}" presName="sibTrans" presStyleCnt="0"/>
      <dgm:spPr/>
    </dgm:pt>
    <dgm:pt modelId="{FD2857A4-9A6D-4070-8686-671F3DBB7F5F}" type="pres">
      <dgm:prSet presAssocID="{D11F5151-35D2-4012-B14B-2DE813270235}" presName="composite" presStyleCnt="0"/>
      <dgm:spPr/>
    </dgm:pt>
    <dgm:pt modelId="{3D429B63-A696-46CB-B115-13A15CCF6827}" type="pres">
      <dgm:prSet presAssocID="{D11F5151-35D2-4012-B14B-2DE813270235}" presName="rect1" presStyleLbl="trAlignAcc1" presStyleIdx="4" presStyleCnt="10">
        <dgm:presLayoutVars>
          <dgm:bulletEnabled val="1"/>
        </dgm:presLayoutVars>
      </dgm:prSet>
      <dgm:spPr/>
    </dgm:pt>
    <dgm:pt modelId="{B5F5BB00-7670-432C-8B5F-D4CB8B7C7691}" type="pres">
      <dgm:prSet presAssocID="{D11F5151-35D2-4012-B14B-2DE813270235}" presName="rect2" presStyleLbl="fgImgPlace1" presStyleIdx="4"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965F62DD-BE2A-431A-AA1C-69035C7A84CD}" type="pres">
      <dgm:prSet presAssocID="{F92524C1-AB96-4D9A-B190-FA51C08E1F18}" presName="sibTrans" presStyleCnt="0"/>
      <dgm:spPr/>
    </dgm:pt>
    <dgm:pt modelId="{B80EC346-AFD4-4983-BA7B-196EE5C094DF}" type="pres">
      <dgm:prSet presAssocID="{4A6A673F-A9DC-4AFD-8FA6-DBE3AA387AA2}" presName="composite" presStyleCnt="0"/>
      <dgm:spPr/>
    </dgm:pt>
    <dgm:pt modelId="{6B89616D-4B32-4A90-B902-088FE6ED00F7}" type="pres">
      <dgm:prSet presAssocID="{4A6A673F-A9DC-4AFD-8FA6-DBE3AA387AA2}" presName="rect1" presStyleLbl="trAlignAcc1" presStyleIdx="5" presStyleCnt="10">
        <dgm:presLayoutVars>
          <dgm:bulletEnabled val="1"/>
        </dgm:presLayoutVars>
      </dgm:prSet>
      <dgm:spPr/>
    </dgm:pt>
    <dgm:pt modelId="{710B8157-4E9C-43C2-B7A5-83BD8E6F4CB5}" type="pres">
      <dgm:prSet presAssocID="{4A6A673F-A9DC-4AFD-8FA6-DBE3AA387AA2}" presName="rect2" presStyleLbl="fgImgPlace1" presStyleIdx="5"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BF897F3E-45F4-48D5-8202-7CC5B9C08C12}" type="pres">
      <dgm:prSet presAssocID="{59996D29-4DA0-41DA-8575-7F35B2A4A6FD}" presName="sibTrans" presStyleCnt="0"/>
      <dgm:spPr/>
    </dgm:pt>
    <dgm:pt modelId="{013F36A6-319D-4BE6-9BCF-60B52BD0D56A}" type="pres">
      <dgm:prSet presAssocID="{69B7A8A8-D5F4-4008-AFA5-2F2B2E5AD42A}" presName="composite" presStyleCnt="0"/>
      <dgm:spPr/>
    </dgm:pt>
    <dgm:pt modelId="{0A36A97B-E0A0-481B-96E2-D8AB2F6772C8}" type="pres">
      <dgm:prSet presAssocID="{69B7A8A8-D5F4-4008-AFA5-2F2B2E5AD42A}" presName="rect1" presStyleLbl="trAlignAcc1" presStyleIdx="6" presStyleCnt="10">
        <dgm:presLayoutVars>
          <dgm:bulletEnabled val="1"/>
        </dgm:presLayoutVars>
      </dgm:prSet>
      <dgm:spPr/>
    </dgm:pt>
    <dgm:pt modelId="{EA90F528-39A6-47EE-9356-4A1555050725}" type="pres">
      <dgm:prSet presAssocID="{69B7A8A8-D5F4-4008-AFA5-2F2B2E5AD42A}" presName="rect2" presStyleLbl="fgImgPlace1" presStyleIdx="6"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861DEAE6-EC4B-48EB-AB72-9C2FE649B1D1}" type="pres">
      <dgm:prSet presAssocID="{01D1ABBB-3CEA-48C0-A7BF-439C0A809590}" presName="sibTrans" presStyleCnt="0"/>
      <dgm:spPr/>
    </dgm:pt>
    <dgm:pt modelId="{294C68EC-6A54-4DA2-A37E-A6CF5FAAF27F}" type="pres">
      <dgm:prSet presAssocID="{2B80BB65-000D-43AF-A4AD-EB629CD8673F}" presName="composite" presStyleCnt="0"/>
      <dgm:spPr/>
    </dgm:pt>
    <dgm:pt modelId="{C3F84F40-3AB2-4818-8FA2-D11EB56BAED3}" type="pres">
      <dgm:prSet presAssocID="{2B80BB65-000D-43AF-A4AD-EB629CD8673F}" presName="rect1" presStyleLbl="trAlignAcc1" presStyleIdx="7" presStyleCnt="10">
        <dgm:presLayoutVars>
          <dgm:bulletEnabled val="1"/>
        </dgm:presLayoutVars>
      </dgm:prSet>
      <dgm:spPr/>
    </dgm:pt>
    <dgm:pt modelId="{D21B83AE-4833-41AC-A7D4-FCB3AB11310B}" type="pres">
      <dgm:prSet presAssocID="{2B80BB65-000D-43AF-A4AD-EB629CD8673F}" presName="rect2" presStyleLbl="fgImgPlace1" presStyleIdx="7"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F2DA351A-0D5E-4E4B-8D1D-CDB661066C8F}" type="pres">
      <dgm:prSet presAssocID="{A143AEE6-1FEC-4B95-8EDD-C9B96802A75E}" presName="sibTrans" presStyleCnt="0"/>
      <dgm:spPr/>
    </dgm:pt>
    <dgm:pt modelId="{DBF647F9-BA0C-4AE3-8833-2C0CEB4136C7}" type="pres">
      <dgm:prSet presAssocID="{DC5DCEB0-DA4F-45C5-8E17-F04ED87E6577}" presName="composite" presStyleCnt="0"/>
      <dgm:spPr/>
    </dgm:pt>
    <dgm:pt modelId="{1987DE13-7F7C-4A64-B9A6-FCEC58EF35E9}" type="pres">
      <dgm:prSet presAssocID="{DC5DCEB0-DA4F-45C5-8E17-F04ED87E6577}" presName="rect1" presStyleLbl="trAlignAcc1" presStyleIdx="8" presStyleCnt="10">
        <dgm:presLayoutVars>
          <dgm:bulletEnabled val="1"/>
        </dgm:presLayoutVars>
      </dgm:prSet>
      <dgm:spPr/>
    </dgm:pt>
    <dgm:pt modelId="{044B7755-1BD6-4A8D-8E79-60E3F68457F3}" type="pres">
      <dgm:prSet presAssocID="{DC5DCEB0-DA4F-45C5-8E17-F04ED87E6577}" presName="rect2" presStyleLbl="fgImgPlace1" presStyleIdx="8"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4483BAD2-31E9-47C0-8B4F-B6F55992EBCD}" type="pres">
      <dgm:prSet presAssocID="{4044431F-B76E-4084-A996-497F8A900391}" presName="sibTrans" presStyleCnt="0"/>
      <dgm:spPr/>
    </dgm:pt>
    <dgm:pt modelId="{19B96AC0-E2EA-4386-A8CE-E683B1FD1AE0}" type="pres">
      <dgm:prSet presAssocID="{B9D725E2-DD71-4A2C-97D4-806AB637468D}" presName="composite" presStyleCnt="0"/>
      <dgm:spPr/>
    </dgm:pt>
    <dgm:pt modelId="{6F1C0E9F-7E29-4CAC-8454-9A7B17931861}" type="pres">
      <dgm:prSet presAssocID="{B9D725E2-DD71-4A2C-97D4-806AB637468D}" presName="rect1" presStyleLbl="trAlignAcc1" presStyleIdx="9" presStyleCnt="10">
        <dgm:presLayoutVars>
          <dgm:bulletEnabled val="1"/>
        </dgm:presLayoutVars>
      </dgm:prSet>
      <dgm:spPr/>
    </dgm:pt>
    <dgm:pt modelId="{D85671A5-C6EB-4AAD-8F08-57525CBFE711}" type="pres">
      <dgm:prSet presAssocID="{B9D725E2-DD71-4A2C-97D4-806AB637468D}" presName="rect2" presStyleLbl="fgImgPlace1" presStyleIdx="9"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Lst>
  <dgm:cxnLst>
    <dgm:cxn modelId="{CD818707-ACEA-46D1-A1B4-2410037815C5}" srcId="{5B27C024-9B44-42E5-8D75-F3F467D4F877}" destId="{DC5DCEB0-DA4F-45C5-8E17-F04ED87E6577}" srcOrd="8" destOrd="0" parTransId="{1B7166E5-2F27-4621-800B-4AA70FB333FF}" sibTransId="{4044431F-B76E-4084-A996-497F8A900391}"/>
    <dgm:cxn modelId="{B66F1B09-C738-4528-9C3F-29BE02B30E31}" type="presOf" srcId="{2B80BB65-000D-43AF-A4AD-EB629CD8673F}" destId="{C3F84F40-3AB2-4818-8FA2-D11EB56BAED3}" srcOrd="0" destOrd="0" presId="urn:microsoft.com/office/officeart/2008/layout/PictureStrips"/>
    <dgm:cxn modelId="{9A034509-2690-4E77-8C9E-9267A38B6B9D}" type="presOf" srcId="{69B7A8A8-D5F4-4008-AFA5-2F2B2E5AD42A}" destId="{0A36A97B-E0A0-481B-96E2-D8AB2F6772C8}" srcOrd="0" destOrd="0" presId="urn:microsoft.com/office/officeart/2008/layout/PictureStrips"/>
    <dgm:cxn modelId="{B326780A-0111-422E-860E-DB8CC42335A1}" type="presOf" srcId="{B181C6BC-3FF2-4CCA-BF4A-50F01B4D61A5}" destId="{35C61938-4537-4895-A5A1-57C95B2E1270}" srcOrd="0" destOrd="0" presId="urn:microsoft.com/office/officeart/2008/layout/PictureStrips"/>
    <dgm:cxn modelId="{EA44D11F-74A6-4356-8EE5-7F4E5B93CCEC}" srcId="{5B27C024-9B44-42E5-8D75-F3F467D4F877}" destId="{A1F44F0B-5F1C-4CE8-A7F9-8E4173533C3B}" srcOrd="0" destOrd="0" parTransId="{04063993-3FAC-4FEE-91D2-B5C38267C783}" sibTransId="{F827AB94-DA6F-43D6-AC41-4C7FEECC6601}"/>
    <dgm:cxn modelId="{CD768B2E-9B72-4C12-9412-7EA51A599685}" srcId="{5B27C024-9B44-42E5-8D75-F3F467D4F877}" destId="{D11F5151-35D2-4012-B14B-2DE813270235}" srcOrd="4" destOrd="0" parTransId="{908D1B31-676F-49B3-AB77-8FBD904FFC3E}" sibTransId="{F92524C1-AB96-4D9A-B190-FA51C08E1F18}"/>
    <dgm:cxn modelId="{2F11A643-1296-4BA3-8990-9BEBE5558BCA}" type="presOf" srcId="{4A6A673F-A9DC-4AFD-8FA6-DBE3AA387AA2}" destId="{6B89616D-4B32-4A90-B902-088FE6ED00F7}" srcOrd="0" destOrd="0" presId="urn:microsoft.com/office/officeart/2008/layout/PictureStrips"/>
    <dgm:cxn modelId="{B4AD4D44-5A67-457D-A9BB-EA63C3232E3E}" srcId="{5B27C024-9B44-42E5-8D75-F3F467D4F877}" destId="{4A6A673F-A9DC-4AFD-8FA6-DBE3AA387AA2}" srcOrd="5" destOrd="0" parTransId="{CFF49437-930B-4079-B330-A5B70B3E8140}" sibTransId="{59996D29-4DA0-41DA-8575-7F35B2A4A6FD}"/>
    <dgm:cxn modelId="{D0C0D44B-A645-4547-BE13-81EFC7838DDC}" type="presOf" srcId="{5CFB1511-2ADB-4E40-A331-5E5F8C4358A9}" destId="{11F1AA8C-639D-4E8F-AAF2-265F6AE5646F}" srcOrd="0" destOrd="0" presId="urn:microsoft.com/office/officeart/2008/layout/PictureStrips"/>
    <dgm:cxn modelId="{649FAC6C-9364-4349-877F-3F777F6B737A}" type="presOf" srcId="{DC5DCEB0-DA4F-45C5-8E17-F04ED87E6577}" destId="{1987DE13-7F7C-4A64-B9A6-FCEC58EF35E9}" srcOrd="0" destOrd="0" presId="urn:microsoft.com/office/officeart/2008/layout/PictureStrips"/>
    <dgm:cxn modelId="{014EA34E-1821-4EC9-956A-D0F41B89E7CA}" type="presOf" srcId="{6E6BAB05-7C64-4242-A367-D5F961699994}" destId="{4B11CF4F-38E4-4D3C-B39A-7EE8C18EFF32}" srcOrd="0" destOrd="0" presId="urn:microsoft.com/office/officeart/2008/layout/PictureStrips"/>
    <dgm:cxn modelId="{AE79FF70-C1F3-46FB-AC1E-183D39C13EA7}" type="presOf" srcId="{5B27C024-9B44-42E5-8D75-F3F467D4F877}" destId="{16FCC325-1D63-42E8-98F5-9A464A3D9056}" srcOrd="0" destOrd="0" presId="urn:microsoft.com/office/officeart/2008/layout/PictureStrips"/>
    <dgm:cxn modelId="{B5DE0B59-94BB-46C1-8449-FF0E158CAF29}" srcId="{5B27C024-9B44-42E5-8D75-F3F467D4F877}" destId="{6E6BAB05-7C64-4242-A367-D5F961699994}" srcOrd="2" destOrd="0" parTransId="{0C7EA2C1-6E6D-4CF3-ADD6-C86031DBECA3}" sibTransId="{7F29D541-2897-4B03-957B-591549C651A4}"/>
    <dgm:cxn modelId="{F69B0388-D666-46CB-A036-3A55A065AC01}" srcId="{5B27C024-9B44-42E5-8D75-F3F467D4F877}" destId="{5CFB1511-2ADB-4E40-A331-5E5F8C4358A9}" srcOrd="1" destOrd="0" parTransId="{D513408A-685D-4D17-9B53-69FCAFF1DC5F}" sibTransId="{459C36CE-1472-4C76-A34F-38AC352717B1}"/>
    <dgm:cxn modelId="{7E3BC6B8-6EFE-43B0-B49A-214DE75AFB1F}" srcId="{5B27C024-9B44-42E5-8D75-F3F467D4F877}" destId="{B9D725E2-DD71-4A2C-97D4-806AB637468D}" srcOrd="9" destOrd="0" parTransId="{385A67FF-F0C6-4309-8D66-7F93F3462DFF}" sibTransId="{5335FAE6-E3D8-4965-88C2-C0846CAABEF0}"/>
    <dgm:cxn modelId="{7B5EF4B9-ABD0-4FD3-98F0-EC3C762820D6}" type="presOf" srcId="{D11F5151-35D2-4012-B14B-2DE813270235}" destId="{3D429B63-A696-46CB-B115-13A15CCF6827}" srcOrd="0" destOrd="0" presId="urn:microsoft.com/office/officeart/2008/layout/PictureStrips"/>
    <dgm:cxn modelId="{B906C1BB-9AAC-4C15-963B-82B189094C40}" srcId="{5B27C024-9B44-42E5-8D75-F3F467D4F877}" destId="{B181C6BC-3FF2-4CCA-BF4A-50F01B4D61A5}" srcOrd="3" destOrd="0" parTransId="{E14EA664-6852-429C-8C06-CDDC855EE8A7}" sibTransId="{59DB0ED6-76BE-4A89-8C1A-0C10F9F023A3}"/>
    <dgm:cxn modelId="{705F69CF-2954-4F75-983B-97270F38BB43}" type="presOf" srcId="{A1F44F0B-5F1C-4CE8-A7F9-8E4173533C3B}" destId="{D9771A81-FFA0-45B4-AF94-0E1A98E984AF}" srcOrd="0" destOrd="0" presId="urn:microsoft.com/office/officeart/2008/layout/PictureStrips"/>
    <dgm:cxn modelId="{564FADCF-73DF-4396-B807-E4FB42583691}" srcId="{5B27C024-9B44-42E5-8D75-F3F467D4F877}" destId="{2B80BB65-000D-43AF-A4AD-EB629CD8673F}" srcOrd="7" destOrd="0" parTransId="{81F48669-A204-4223-B540-8C0F85AC95EC}" sibTransId="{A143AEE6-1FEC-4B95-8EDD-C9B96802A75E}"/>
    <dgm:cxn modelId="{04DDE5DD-8333-4017-BF7E-6B7033086E29}" type="presOf" srcId="{B9D725E2-DD71-4A2C-97D4-806AB637468D}" destId="{6F1C0E9F-7E29-4CAC-8454-9A7B17931861}" srcOrd="0" destOrd="0" presId="urn:microsoft.com/office/officeart/2008/layout/PictureStrips"/>
    <dgm:cxn modelId="{BA0FC1F4-275E-4D19-90C7-267B1A29F9E0}" srcId="{5B27C024-9B44-42E5-8D75-F3F467D4F877}" destId="{69B7A8A8-D5F4-4008-AFA5-2F2B2E5AD42A}" srcOrd="6" destOrd="0" parTransId="{5C83FFF6-13D1-4F50-B3AD-2440A565CF9D}" sibTransId="{01D1ABBB-3CEA-48C0-A7BF-439C0A809590}"/>
    <dgm:cxn modelId="{7D738D2A-C157-424C-AD7A-C1D88D800389}" type="presParOf" srcId="{16FCC325-1D63-42E8-98F5-9A464A3D9056}" destId="{78DD5430-9FBA-4D01-9EF1-DF59538EF30A}" srcOrd="0" destOrd="0" presId="urn:microsoft.com/office/officeart/2008/layout/PictureStrips"/>
    <dgm:cxn modelId="{334C06DE-2841-4514-928C-7E8B7D18AB41}" type="presParOf" srcId="{78DD5430-9FBA-4D01-9EF1-DF59538EF30A}" destId="{D9771A81-FFA0-45B4-AF94-0E1A98E984AF}" srcOrd="0" destOrd="0" presId="urn:microsoft.com/office/officeart/2008/layout/PictureStrips"/>
    <dgm:cxn modelId="{1A07CB85-BB27-495B-ACC9-A6A7B40C9E97}" type="presParOf" srcId="{78DD5430-9FBA-4D01-9EF1-DF59538EF30A}" destId="{6339B3DD-6671-41DC-A877-74CD45F01505}" srcOrd="1" destOrd="0" presId="urn:microsoft.com/office/officeart/2008/layout/PictureStrips"/>
    <dgm:cxn modelId="{A7639F9F-5ED6-4392-BC65-F8038069F718}" type="presParOf" srcId="{16FCC325-1D63-42E8-98F5-9A464A3D9056}" destId="{0CAE926F-643D-4A94-B166-F1CCACF01D1C}" srcOrd="1" destOrd="0" presId="urn:microsoft.com/office/officeart/2008/layout/PictureStrips"/>
    <dgm:cxn modelId="{8447904C-00E8-4375-A175-E84A9CF54E48}" type="presParOf" srcId="{16FCC325-1D63-42E8-98F5-9A464A3D9056}" destId="{5789B22D-7C30-4EF2-A9E5-A777ECB1E054}" srcOrd="2" destOrd="0" presId="urn:microsoft.com/office/officeart/2008/layout/PictureStrips"/>
    <dgm:cxn modelId="{8EE0181F-5537-4E0A-8DA8-18F99B615207}" type="presParOf" srcId="{5789B22D-7C30-4EF2-A9E5-A777ECB1E054}" destId="{11F1AA8C-639D-4E8F-AAF2-265F6AE5646F}" srcOrd="0" destOrd="0" presId="urn:microsoft.com/office/officeart/2008/layout/PictureStrips"/>
    <dgm:cxn modelId="{64A8C262-A176-4013-B3FB-09958CF7B494}" type="presParOf" srcId="{5789B22D-7C30-4EF2-A9E5-A777ECB1E054}" destId="{5AF0B6BF-C910-4C10-B8E5-0189F7F0FB78}" srcOrd="1" destOrd="0" presId="urn:microsoft.com/office/officeart/2008/layout/PictureStrips"/>
    <dgm:cxn modelId="{CD5B083E-2B55-4336-9762-88DB2EE26FCB}" type="presParOf" srcId="{16FCC325-1D63-42E8-98F5-9A464A3D9056}" destId="{D1891F2F-3735-4BB5-8088-72D3B0AB8B53}" srcOrd="3" destOrd="0" presId="urn:microsoft.com/office/officeart/2008/layout/PictureStrips"/>
    <dgm:cxn modelId="{F6873275-FD21-4182-9844-8C9390237619}" type="presParOf" srcId="{16FCC325-1D63-42E8-98F5-9A464A3D9056}" destId="{BAB5F357-7795-4CF6-8F78-D7530EF4872B}" srcOrd="4" destOrd="0" presId="urn:microsoft.com/office/officeart/2008/layout/PictureStrips"/>
    <dgm:cxn modelId="{0994DA8B-8A28-4ED4-83B4-DA109C37A975}" type="presParOf" srcId="{BAB5F357-7795-4CF6-8F78-D7530EF4872B}" destId="{4B11CF4F-38E4-4D3C-B39A-7EE8C18EFF32}" srcOrd="0" destOrd="0" presId="urn:microsoft.com/office/officeart/2008/layout/PictureStrips"/>
    <dgm:cxn modelId="{5252F1F9-7550-43DC-A616-297D45361C10}" type="presParOf" srcId="{BAB5F357-7795-4CF6-8F78-D7530EF4872B}" destId="{B64C2B63-2D18-4326-BFC4-9C6F7E2040C1}" srcOrd="1" destOrd="0" presId="urn:microsoft.com/office/officeart/2008/layout/PictureStrips"/>
    <dgm:cxn modelId="{716690C9-9C8C-4881-ACB3-2EEF55A279ED}" type="presParOf" srcId="{16FCC325-1D63-42E8-98F5-9A464A3D9056}" destId="{A351C9A8-A70D-4233-B0E9-85C9E931EBC7}" srcOrd="5" destOrd="0" presId="urn:microsoft.com/office/officeart/2008/layout/PictureStrips"/>
    <dgm:cxn modelId="{7E1A6065-C421-4237-A261-0D6F905F5FF4}" type="presParOf" srcId="{16FCC325-1D63-42E8-98F5-9A464A3D9056}" destId="{24BCA1B0-5331-4A4C-B5A4-0E6DD1263529}" srcOrd="6" destOrd="0" presId="urn:microsoft.com/office/officeart/2008/layout/PictureStrips"/>
    <dgm:cxn modelId="{74F677EC-E00A-422F-9A68-5D53E5A4A129}" type="presParOf" srcId="{24BCA1B0-5331-4A4C-B5A4-0E6DD1263529}" destId="{35C61938-4537-4895-A5A1-57C95B2E1270}" srcOrd="0" destOrd="0" presId="urn:microsoft.com/office/officeart/2008/layout/PictureStrips"/>
    <dgm:cxn modelId="{3D638734-B509-46F7-B58B-215A33D93256}" type="presParOf" srcId="{24BCA1B0-5331-4A4C-B5A4-0E6DD1263529}" destId="{5581CEFC-C7CA-4E89-AAD9-879FA912D0E7}" srcOrd="1" destOrd="0" presId="urn:microsoft.com/office/officeart/2008/layout/PictureStrips"/>
    <dgm:cxn modelId="{50AF44EF-4791-4BD3-8596-CD5419430F5C}" type="presParOf" srcId="{16FCC325-1D63-42E8-98F5-9A464A3D9056}" destId="{37FA3FD3-DEA6-45FA-BB15-5F16D3569CCC}" srcOrd="7" destOrd="0" presId="urn:microsoft.com/office/officeart/2008/layout/PictureStrips"/>
    <dgm:cxn modelId="{4193B92D-15F3-4509-91E4-D39D3432F5BB}" type="presParOf" srcId="{16FCC325-1D63-42E8-98F5-9A464A3D9056}" destId="{FD2857A4-9A6D-4070-8686-671F3DBB7F5F}" srcOrd="8" destOrd="0" presId="urn:microsoft.com/office/officeart/2008/layout/PictureStrips"/>
    <dgm:cxn modelId="{FF5CE79E-ECDC-4D63-906F-163A566EBC4B}" type="presParOf" srcId="{FD2857A4-9A6D-4070-8686-671F3DBB7F5F}" destId="{3D429B63-A696-46CB-B115-13A15CCF6827}" srcOrd="0" destOrd="0" presId="urn:microsoft.com/office/officeart/2008/layout/PictureStrips"/>
    <dgm:cxn modelId="{F2776669-F1F5-4042-B471-0A2434E16B6A}" type="presParOf" srcId="{FD2857A4-9A6D-4070-8686-671F3DBB7F5F}" destId="{B5F5BB00-7670-432C-8B5F-D4CB8B7C7691}" srcOrd="1" destOrd="0" presId="urn:microsoft.com/office/officeart/2008/layout/PictureStrips"/>
    <dgm:cxn modelId="{1E7187C5-2CDA-45DB-9DF7-7E382D50DCB6}" type="presParOf" srcId="{16FCC325-1D63-42E8-98F5-9A464A3D9056}" destId="{965F62DD-BE2A-431A-AA1C-69035C7A84CD}" srcOrd="9" destOrd="0" presId="urn:microsoft.com/office/officeart/2008/layout/PictureStrips"/>
    <dgm:cxn modelId="{6C962643-074C-4F46-9CC7-0D72CAAF92F7}" type="presParOf" srcId="{16FCC325-1D63-42E8-98F5-9A464A3D9056}" destId="{B80EC346-AFD4-4983-BA7B-196EE5C094DF}" srcOrd="10" destOrd="0" presId="urn:microsoft.com/office/officeart/2008/layout/PictureStrips"/>
    <dgm:cxn modelId="{19E92EF9-6DF2-415C-940C-D18698977A91}" type="presParOf" srcId="{B80EC346-AFD4-4983-BA7B-196EE5C094DF}" destId="{6B89616D-4B32-4A90-B902-088FE6ED00F7}" srcOrd="0" destOrd="0" presId="urn:microsoft.com/office/officeart/2008/layout/PictureStrips"/>
    <dgm:cxn modelId="{4676EC90-DB6E-459D-BDFF-49AEDFA61823}" type="presParOf" srcId="{B80EC346-AFD4-4983-BA7B-196EE5C094DF}" destId="{710B8157-4E9C-43C2-B7A5-83BD8E6F4CB5}" srcOrd="1" destOrd="0" presId="urn:microsoft.com/office/officeart/2008/layout/PictureStrips"/>
    <dgm:cxn modelId="{940D673F-C13E-4E03-838F-D9B5337326AF}" type="presParOf" srcId="{16FCC325-1D63-42E8-98F5-9A464A3D9056}" destId="{BF897F3E-45F4-48D5-8202-7CC5B9C08C12}" srcOrd="11" destOrd="0" presId="urn:microsoft.com/office/officeart/2008/layout/PictureStrips"/>
    <dgm:cxn modelId="{87C53CFA-A8F4-4372-BDE6-4F4A2874B6E8}" type="presParOf" srcId="{16FCC325-1D63-42E8-98F5-9A464A3D9056}" destId="{013F36A6-319D-4BE6-9BCF-60B52BD0D56A}" srcOrd="12" destOrd="0" presId="urn:microsoft.com/office/officeart/2008/layout/PictureStrips"/>
    <dgm:cxn modelId="{AF0BFC1D-6CB6-453E-89B6-BA9DEC4E43F7}" type="presParOf" srcId="{013F36A6-319D-4BE6-9BCF-60B52BD0D56A}" destId="{0A36A97B-E0A0-481B-96E2-D8AB2F6772C8}" srcOrd="0" destOrd="0" presId="urn:microsoft.com/office/officeart/2008/layout/PictureStrips"/>
    <dgm:cxn modelId="{F3B3DA8C-9C89-46D1-B723-29B709ADD139}" type="presParOf" srcId="{013F36A6-319D-4BE6-9BCF-60B52BD0D56A}" destId="{EA90F528-39A6-47EE-9356-4A1555050725}" srcOrd="1" destOrd="0" presId="urn:microsoft.com/office/officeart/2008/layout/PictureStrips"/>
    <dgm:cxn modelId="{144D3F1F-BD01-450B-9BB0-1D55DF9C6E93}" type="presParOf" srcId="{16FCC325-1D63-42E8-98F5-9A464A3D9056}" destId="{861DEAE6-EC4B-48EB-AB72-9C2FE649B1D1}" srcOrd="13" destOrd="0" presId="urn:microsoft.com/office/officeart/2008/layout/PictureStrips"/>
    <dgm:cxn modelId="{3046722B-26B2-4148-936E-046BDD7A6D7C}" type="presParOf" srcId="{16FCC325-1D63-42E8-98F5-9A464A3D9056}" destId="{294C68EC-6A54-4DA2-A37E-A6CF5FAAF27F}" srcOrd="14" destOrd="0" presId="urn:microsoft.com/office/officeart/2008/layout/PictureStrips"/>
    <dgm:cxn modelId="{DFBF2402-841A-4DCF-AFAD-1985203CBA32}" type="presParOf" srcId="{294C68EC-6A54-4DA2-A37E-A6CF5FAAF27F}" destId="{C3F84F40-3AB2-4818-8FA2-D11EB56BAED3}" srcOrd="0" destOrd="0" presId="urn:microsoft.com/office/officeart/2008/layout/PictureStrips"/>
    <dgm:cxn modelId="{35BF45F4-C708-4D1E-ADBB-C04CF3F5BE17}" type="presParOf" srcId="{294C68EC-6A54-4DA2-A37E-A6CF5FAAF27F}" destId="{D21B83AE-4833-41AC-A7D4-FCB3AB11310B}" srcOrd="1" destOrd="0" presId="urn:microsoft.com/office/officeart/2008/layout/PictureStrips"/>
    <dgm:cxn modelId="{E5465B7F-CFEC-4BF9-89B5-D7C8F63C8C3E}" type="presParOf" srcId="{16FCC325-1D63-42E8-98F5-9A464A3D9056}" destId="{F2DA351A-0D5E-4E4B-8D1D-CDB661066C8F}" srcOrd="15" destOrd="0" presId="urn:microsoft.com/office/officeart/2008/layout/PictureStrips"/>
    <dgm:cxn modelId="{7FF078D4-A776-43B7-881F-4744CE29AC11}" type="presParOf" srcId="{16FCC325-1D63-42E8-98F5-9A464A3D9056}" destId="{DBF647F9-BA0C-4AE3-8833-2C0CEB4136C7}" srcOrd="16" destOrd="0" presId="urn:microsoft.com/office/officeart/2008/layout/PictureStrips"/>
    <dgm:cxn modelId="{FFE363AB-AC1E-495F-912E-7A24759C5B0A}" type="presParOf" srcId="{DBF647F9-BA0C-4AE3-8833-2C0CEB4136C7}" destId="{1987DE13-7F7C-4A64-B9A6-FCEC58EF35E9}" srcOrd="0" destOrd="0" presId="urn:microsoft.com/office/officeart/2008/layout/PictureStrips"/>
    <dgm:cxn modelId="{307194B9-CF98-4CF4-B892-0A16C86287F4}" type="presParOf" srcId="{DBF647F9-BA0C-4AE3-8833-2C0CEB4136C7}" destId="{044B7755-1BD6-4A8D-8E79-60E3F68457F3}" srcOrd="1" destOrd="0" presId="urn:microsoft.com/office/officeart/2008/layout/PictureStrips"/>
    <dgm:cxn modelId="{AE77716A-4DAF-46B3-960D-FCB328FD4937}" type="presParOf" srcId="{16FCC325-1D63-42E8-98F5-9A464A3D9056}" destId="{4483BAD2-31E9-47C0-8B4F-B6F55992EBCD}" srcOrd="17" destOrd="0" presId="urn:microsoft.com/office/officeart/2008/layout/PictureStrips"/>
    <dgm:cxn modelId="{A48E14AF-A097-4F29-A4FD-72D772254B77}" type="presParOf" srcId="{16FCC325-1D63-42E8-98F5-9A464A3D9056}" destId="{19B96AC0-E2EA-4386-A8CE-E683B1FD1AE0}" srcOrd="18" destOrd="0" presId="urn:microsoft.com/office/officeart/2008/layout/PictureStrips"/>
    <dgm:cxn modelId="{C528EAB9-D801-496D-B50A-12D2C8C7B820}" type="presParOf" srcId="{19B96AC0-E2EA-4386-A8CE-E683B1FD1AE0}" destId="{6F1C0E9F-7E29-4CAC-8454-9A7B17931861}" srcOrd="0" destOrd="0" presId="urn:microsoft.com/office/officeart/2008/layout/PictureStrips"/>
    <dgm:cxn modelId="{AA8FF00A-BFDA-4DB5-B1EA-192945DB6AE1}" type="presParOf" srcId="{19B96AC0-E2EA-4386-A8CE-E683B1FD1AE0}" destId="{D85671A5-C6EB-4AAD-8F08-57525CBFE711}"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E5C5B5-A538-42FC-A939-25A165F93C9F}"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CBE2A2B7-D576-415C-ADDC-196834487E91}">
      <dgm:prSet phldrT="[Text]" custT="1"/>
      <dgm:spPr/>
      <dgm:t>
        <a:bodyPr/>
        <a:lstStyle/>
        <a:p>
          <a:r>
            <a:rPr lang="en-US" sz="1200" b="1">
              <a:solidFill>
                <a:schemeClr val="bg2"/>
              </a:solidFill>
              <a:latin typeface="Arial Black" panose="020B0A04020102020204" pitchFamily="34" charset="0"/>
            </a:rPr>
            <a:t>Dr. Margaret Cage</a:t>
          </a:r>
          <a:endParaRPr lang="en-US" sz="1000">
            <a:solidFill>
              <a:schemeClr val="bg2"/>
            </a:solidFill>
            <a:latin typeface="Arial Black"/>
          </a:endParaRPr>
        </a:p>
        <a:p>
          <a:pPr rtl="0"/>
          <a:r>
            <a:rPr lang="en-US" sz="1000">
              <a:solidFill>
                <a:schemeClr val="bg2"/>
              </a:solidFill>
              <a:latin typeface="Arial Black"/>
            </a:rPr>
            <a:t>Deputy Secretary, OSE</a:t>
          </a:r>
        </a:p>
      </dgm:t>
    </dgm:pt>
    <dgm:pt modelId="{E537705D-A268-4955-8408-7C18A9EE153A}" type="parTrans" cxnId="{7BC7F464-9310-4C84-8F16-A8A6ED568743}">
      <dgm:prSet/>
      <dgm:spPr/>
      <dgm:t>
        <a:bodyPr/>
        <a:lstStyle/>
        <a:p>
          <a:endParaRPr lang="en-US"/>
        </a:p>
      </dgm:t>
    </dgm:pt>
    <dgm:pt modelId="{47F5A607-C749-4E00-B4B6-64FE6F9288F3}" type="sibTrans" cxnId="{7BC7F464-9310-4C84-8F16-A8A6ED568743}">
      <dgm:prSet/>
      <dgm:spPr/>
      <dgm:t>
        <a:bodyPr/>
        <a:lstStyle/>
        <a:p>
          <a:endParaRPr lang="en-US"/>
        </a:p>
      </dgm:t>
    </dgm:pt>
    <dgm:pt modelId="{34E4164A-BFCC-4D32-A791-7A026FB869B5}">
      <dgm:prSet phldrT="[Text]" custT="1"/>
      <dgm:spPr/>
      <dgm:t>
        <a:bodyPr/>
        <a:lstStyle/>
        <a:p>
          <a:r>
            <a:rPr lang="en-US" sz="1200" b="1">
              <a:solidFill>
                <a:schemeClr val="bg2"/>
              </a:solidFill>
              <a:latin typeface="Arial Black"/>
            </a:rPr>
            <a:t>Dr. Tyre Jenkins</a:t>
          </a:r>
        </a:p>
        <a:p>
          <a:r>
            <a:rPr lang="en-US" sz="1000">
              <a:solidFill>
                <a:schemeClr val="bg2"/>
              </a:solidFill>
              <a:latin typeface="Arial Black"/>
            </a:rPr>
            <a:t>Deputy Director, OSE</a:t>
          </a:r>
        </a:p>
      </dgm:t>
    </dgm:pt>
    <dgm:pt modelId="{94D54F20-DF2F-4828-88B7-2276638263B7}" type="parTrans" cxnId="{DADD236E-D1B1-4E40-BD3F-27464CC594B7}">
      <dgm:prSet/>
      <dgm:spPr/>
      <dgm:t>
        <a:bodyPr/>
        <a:lstStyle/>
        <a:p>
          <a:endParaRPr lang="en-US"/>
        </a:p>
      </dgm:t>
    </dgm:pt>
    <dgm:pt modelId="{3F06A2AA-4D0A-429A-9C1D-9328767F67C2}" type="sibTrans" cxnId="{DADD236E-D1B1-4E40-BD3F-27464CC594B7}">
      <dgm:prSet/>
      <dgm:spPr/>
      <dgm:t>
        <a:bodyPr/>
        <a:lstStyle/>
        <a:p>
          <a:endParaRPr lang="en-US"/>
        </a:p>
      </dgm:t>
    </dgm:pt>
    <dgm:pt modelId="{AE4EE86C-FB31-46EE-A409-E9A077DD132F}">
      <dgm:prSet phldrT="[Text]" custT="1"/>
      <dgm:spPr/>
      <dgm:t>
        <a:bodyPr/>
        <a:lstStyle/>
        <a:p>
          <a:r>
            <a:rPr lang="en-US" sz="1200" b="1">
              <a:solidFill>
                <a:schemeClr val="bg2"/>
              </a:solidFill>
              <a:latin typeface="Arial Black"/>
            </a:rPr>
            <a:t>Charlene Marcotte </a:t>
          </a:r>
        </a:p>
        <a:p>
          <a:r>
            <a:rPr lang="en-US" sz="1000">
              <a:solidFill>
                <a:schemeClr val="bg2"/>
              </a:solidFill>
              <a:latin typeface="Arial Black"/>
            </a:rPr>
            <a:t>Deputy Director of Data &amp; Finance</a:t>
          </a:r>
        </a:p>
      </dgm:t>
    </dgm:pt>
    <dgm:pt modelId="{B07A04B2-1F11-4FD9-9868-D66DAE17B8F4}" type="parTrans" cxnId="{174EBBB7-E65F-427F-B1DB-740A6076084E}">
      <dgm:prSet/>
      <dgm:spPr/>
      <dgm:t>
        <a:bodyPr/>
        <a:lstStyle/>
        <a:p>
          <a:endParaRPr lang="en-US"/>
        </a:p>
      </dgm:t>
    </dgm:pt>
    <dgm:pt modelId="{36D6917F-70AC-4BC8-956A-03CA61734C18}" type="sibTrans" cxnId="{174EBBB7-E65F-427F-B1DB-740A6076084E}">
      <dgm:prSet/>
      <dgm:spPr/>
      <dgm:t>
        <a:bodyPr/>
        <a:lstStyle/>
        <a:p>
          <a:endParaRPr lang="en-US"/>
        </a:p>
      </dgm:t>
    </dgm:pt>
    <dgm:pt modelId="{E554AF17-5D52-48C7-AB17-26A04AA0633A}">
      <dgm:prSet custT="1"/>
      <dgm:spPr/>
      <dgm:t>
        <a:bodyPr/>
        <a:lstStyle/>
        <a:p>
          <a:pPr>
            <a:lnSpc>
              <a:spcPct val="0"/>
            </a:lnSpc>
          </a:pPr>
          <a:r>
            <a:rPr lang="en-US" sz="1200" b="1">
              <a:solidFill>
                <a:schemeClr val="bg2"/>
              </a:solidFill>
              <a:latin typeface="Arial Black"/>
            </a:rPr>
            <a:t>Ria Gill </a:t>
          </a:r>
        </a:p>
        <a:p>
          <a:pPr>
            <a:lnSpc>
              <a:spcPct val="90000"/>
            </a:lnSpc>
          </a:pPr>
          <a:r>
            <a:rPr lang="en-US" sz="1000">
              <a:solidFill>
                <a:schemeClr val="bg2"/>
              </a:solidFill>
              <a:latin typeface="Arial Black"/>
            </a:rPr>
            <a:t>Assistant Deputy Director, OSE</a:t>
          </a:r>
        </a:p>
      </dgm:t>
    </dgm:pt>
    <dgm:pt modelId="{7D4A42F4-5382-4DE3-83A5-E114C455258D}" type="parTrans" cxnId="{8096C2F1-41C6-42F4-9FDE-846CB7DA918B}">
      <dgm:prSet/>
      <dgm:spPr/>
      <dgm:t>
        <a:bodyPr/>
        <a:lstStyle/>
        <a:p>
          <a:endParaRPr lang="en-US"/>
        </a:p>
      </dgm:t>
    </dgm:pt>
    <dgm:pt modelId="{4F13AEFB-400E-4F1B-A59C-664F264AC6D3}" type="sibTrans" cxnId="{8096C2F1-41C6-42F4-9FDE-846CB7DA918B}">
      <dgm:prSet/>
      <dgm:spPr/>
      <dgm:t>
        <a:bodyPr/>
        <a:lstStyle/>
        <a:p>
          <a:endParaRPr lang="en-US"/>
        </a:p>
      </dgm:t>
    </dgm:pt>
    <dgm:pt modelId="{81C27A94-6ED2-4846-9B88-4A757FDE7F0A}">
      <dgm:prSet custT="1"/>
      <dgm:spPr/>
      <dgm:t>
        <a:bodyPr/>
        <a:lstStyle/>
        <a:p>
          <a:r>
            <a:rPr lang="en-US" sz="1200" b="1">
              <a:solidFill>
                <a:schemeClr val="bg2"/>
              </a:solidFill>
              <a:latin typeface="Arial Black"/>
            </a:rPr>
            <a:t>Lorenzo</a:t>
          </a:r>
          <a:r>
            <a:rPr lang="en-US" sz="1000" b="1">
              <a:solidFill>
                <a:schemeClr val="bg2"/>
              </a:solidFill>
              <a:latin typeface="Arial Black"/>
            </a:rPr>
            <a:t> </a:t>
          </a:r>
          <a:r>
            <a:rPr lang="en-US" sz="1200" b="1">
              <a:solidFill>
                <a:schemeClr val="bg2"/>
              </a:solidFill>
              <a:latin typeface="Arial Black"/>
            </a:rPr>
            <a:t>Dominguez</a:t>
          </a:r>
        </a:p>
        <a:p>
          <a:r>
            <a:rPr lang="en-US" sz="900">
              <a:solidFill>
                <a:schemeClr val="bg2"/>
              </a:solidFill>
              <a:latin typeface="Arial Black"/>
            </a:rPr>
            <a:t>Assistant Deputy Director of Data &amp; Finance</a:t>
          </a:r>
        </a:p>
      </dgm:t>
    </dgm:pt>
    <dgm:pt modelId="{477C693F-EBC0-4508-9879-81450A871883}" type="parTrans" cxnId="{1B02B2A0-49F2-4D03-BB2B-52852786DF51}">
      <dgm:prSet/>
      <dgm:spPr/>
      <dgm:t>
        <a:bodyPr/>
        <a:lstStyle/>
        <a:p>
          <a:endParaRPr lang="en-US"/>
        </a:p>
      </dgm:t>
    </dgm:pt>
    <dgm:pt modelId="{BAEF9C7B-A906-441A-9012-0A8931709995}" type="sibTrans" cxnId="{1B02B2A0-49F2-4D03-BB2B-52852786DF51}">
      <dgm:prSet/>
      <dgm:spPr/>
      <dgm:t>
        <a:bodyPr/>
        <a:lstStyle/>
        <a:p>
          <a:endParaRPr lang="en-US"/>
        </a:p>
      </dgm:t>
    </dgm:pt>
    <dgm:pt modelId="{960EA54F-E6B1-449B-884F-C0BDBFEE61EC}" type="pres">
      <dgm:prSet presAssocID="{7CE5C5B5-A538-42FC-A939-25A165F93C9F}" presName="Name0" presStyleCnt="0">
        <dgm:presLayoutVars>
          <dgm:dir/>
          <dgm:resizeHandles val="exact"/>
        </dgm:presLayoutVars>
      </dgm:prSet>
      <dgm:spPr/>
    </dgm:pt>
    <dgm:pt modelId="{9C329F5D-97CA-477D-8793-C6BD65AC4F05}" type="pres">
      <dgm:prSet presAssocID="{CBE2A2B7-D576-415C-ADDC-196834487E91}" presName="composite" presStyleCnt="0"/>
      <dgm:spPr/>
    </dgm:pt>
    <dgm:pt modelId="{C24A90D5-488C-44DD-942B-4A6482228D4E}" type="pres">
      <dgm:prSet presAssocID="{CBE2A2B7-D576-415C-ADDC-196834487E91}" presName="rect1" presStyleLbl="bgShp" presStyleIdx="0" presStyleCnt="5" custScaleX="67535" custLinFactNeighborX="-1164" custLinFactNeighborY="-2928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dgm:spPr>
    </dgm:pt>
    <dgm:pt modelId="{24736A6A-9D2C-4FF4-B606-C9A613146E7B}" type="pres">
      <dgm:prSet presAssocID="{CBE2A2B7-D576-415C-ADDC-196834487E91}" presName="rect2" presStyleLbl="trBgShp" presStyleIdx="0" presStyleCnt="5" custScaleY="136492" custLinFactNeighborX="-38" custLinFactNeighborY="32217">
        <dgm:presLayoutVars>
          <dgm:bulletEnabled val="1"/>
        </dgm:presLayoutVars>
      </dgm:prSet>
      <dgm:spPr/>
    </dgm:pt>
    <dgm:pt modelId="{CFFD8C44-88C5-455F-B9F1-F1D65C279B9E}" type="pres">
      <dgm:prSet presAssocID="{47F5A607-C749-4E00-B4B6-64FE6F9288F3}" presName="sibTrans" presStyleCnt="0"/>
      <dgm:spPr/>
    </dgm:pt>
    <dgm:pt modelId="{257B01B0-4EC1-47DB-AA32-C8C246FD9346}" type="pres">
      <dgm:prSet presAssocID="{34E4164A-BFCC-4D32-A791-7A026FB869B5}" presName="composite" presStyleCnt="0"/>
      <dgm:spPr/>
    </dgm:pt>
    <dgm:pt modelId="{6EB19F96-E106-48A2-86F2-533FDF383253}" type="pres">
      <dgm:prSet presAssocID="{34E4164A-BFCC-4D32-A791-7A026FB869B5}" presName="rect1" presStyleLbl="bgShp" presStyleIdx="1" presStyleCnt="5" custScaleX="69484" custLinFactNeighborX="-97" custLinFactNeighborY="-29780"/>
      <dgm:spPr>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effectLst>
          <a:outerShdw blurRad="50800" dist="38100" dir="2700000" algn="tl" rotWithShape="0">
            <a:prstClr val="black">
              <a:alpha val="40000"/>
            </a:prstClr>
          </a:outerShdw>
        </a:effectLst>
      </dgm:spPr>
    </dgm:pt>
    <dgm:pt modelId="{B931CDD3-CBE7-4594-91FB-4BF7EEC6F029}" type="pres">
      <dgm:prSet presAssocID="{34E4164A-BFCC-4D32-A791-7A026FB869B5}" presName="rect2" presStyleLbl="trBgShp" presStyleIdx="1" presStyleCnt="5" custScaleY="142622" custLinFactNeighborX="-97" custLinFactNeighborY="28448">
        <dgm:presLayoutVars>
          <dgm:bulletEnabled val="1"/>
        </dgm:presLayoutVars>
      </dgm:prSet>
      <dgm:spPr/>
    </dgm:pt>
    <dgm:pt modelId="{FF055B9A-6C20-482F-8C58-C1050120DAB3}" type="pres">
      <dgm:prSet presAssocID="{3F06A2AA-4D0A-429A-9C1D-9328767F67C2}" presName="sibTrans" presStyleCnt="0"/>
      <dgm:spPr/>
    </dgm:pt>
    <dgm:pt modelId="{D7036A09-9E6C-4C72-9245-DCF618C3A4C6}" type="pres">
      <dgm:prSet presAssocID="{AE4EE86C-FB31-46EE-A409-E9A077DD132F}" presName="composite" presStyleCnt="0"/>
      <dgm:spPr/>
    </dgm:pt>
    <dgm:pt modelId="{3935E69B-5C5E-4849-BF02-5AB35A0D9261}" type="pres">
      <dgm:prSet presAssocID="{AE4EE86C-FB31-46EE-A409-E9A077DD132F}" presName="rect1" presStyleLbl="bgShp" presStyleIdx="2" presStyleCnt="5" custScaleX="58459" custScaleY="99015" custLinFactNeighborX="-3829" custLinFactNeighborY="-29780"/>
      <dgm:spPr>
        <a:blipFill>
          <a:blip xmlns:r="http://schemas.openxmlformats.org/officeDocument/2006/relationships" r:embed="rId3">
            <a:extLst>
              <a:ext uri="{28A0092B-C50C-407E-A947-70E740481C1C}">
                <a14:useLocalDpi xmlns:a14="http://schemas.microsoft.com/office/drawing/2010/main" val="0"/>
              </a:ext>
            </a:extLst>
          </a:blip>
          <a:srcRect/>
          <a:stretch>
            <a:fillRect t="-10000" b="-10000"/>
          </a:stretch>
        </a:blipFill>
        <a:effectLst>
          <a:outerShdw blurRad="50800" dist="38100" dir="2700000" algn="tl" rotWithShape="0">
            <a:prstClr val="black">
              <a:alpha val="40000"/>
            </a:prstClr>
          </a:outerShdw>
        </a:effectLst>
      </dgm:spPr>
    </dgm:pt>
    <dgm:pt modelId="{DD3567F7-3151-4A5F-B30A-791EC2DE674C}" type="pres">
      <dgm:prSet presAssocID="{AE4EE86C-FB31-46EE-A409-E9A077DD132F}" presName="rect2" presStyleLbl="trBgShp" presStyleIdx="2" presStyleCnt="5" custScaleY="142765" custLinFactNeighborX="-3633" custLinFactNeighborY="29080">
        <dgm:presLayoutVars>
          <dgm:bulletEnabled val="1"/>
        </dgm:presLayoutVars>
      </dgm:prSet>
      <dgm:spPr/>
    </dgm:pt>
    <dgm:pt modelId="{7785B32A-0F50-48BC-B6DA-6536EBC62B52}" type="pres">
      <dgm:prSet presAssocID="{36D6917F-70AC-4BC8-956A-03CA61734C18}" presName="sibTrans" presStyleCnt="0"/>
      <dgm:spPr/>
    </dgm:pt>
    <dgm:pt modelId="{E571FBF5-51E4-4118-839C-2CD4A37EE73B}" type="pres">
      <dgm:prSet presAssocID="{E554AF17-5D52-48C7-AB17-26A04AA0633A}" presName="composite" presStyleCnt="0"/>
      <dgm:spPr/>
    </dgm:pt>
    <dgm:pt modelId="{7C691F25-EF4C-4834-86B5-EECE873C09A2}" type="pres">
      <dgm:prSet presAssocID="{E554AF17-5D52-48C7-AB17-26A04AA0633A}" presName="rect1" presStyleLbl="bgShp" presStyleIdx="3" presStyleCnt="5" custScaleX="60285" custLinFactNeighborX="1687" custLinFactNeighborY="2023"/>
      <dgm:spPr>
        <a:blipFill>
          <a:blip xmlns:r="http://schemas.openxmlformats.org/officeDocument/2006/relationships" r:embed="rId4">
            <a:extLst>
              <a:ext uri="{28A0092B-C50C-407E-A947-70E740481C1C}">
                <a14:useLocalDpi xmlns:a14="http://schemas.microsoft.com/office/drawing/2010/main" val="0"/>
              </a:ext>
            </a:extLst>
          </a:blip>
          <a:srcRect/>
          <a:stretch>
            <a:fillRect l="-1000" r="-1000"/>
          </a:stretch>
        </a:blipFill>
      </dgm:spPr>
    </dgm:pt>
    <dgm:pt modelId="{EE1E3682-B205-4050-8ACA-34F61D33D10A}" type="pres">
      <dgm:prSet presAssocID="{E554AF17-5D52-48C7-AB17-26A04AA0633A}" presName="rect2" presStyleLbl="trBgShp" presStyleIdx="3" presStyleCnt="5" custScaleY="178617" custLinFactY="56780" custLinFactNeighborX="425" custLinFactNeighborY="100000">
        <dgm:presLayoutVars>
          <dgm:bulletEnabled val="1"/>
        </dgm:presLayoutVars>
      </dgm:prSet>
      <dgm:spPr/>
    </dgm:pt>
    <dgm:pt modelId="{865315D1-B267-497D-92ED-E6E945C42176}" type="pres">
      <dgm:prSet presAssocID="{4F13AEFB-400E-4F1B-A59C-664F264AC6D3}" presName="sibTrans" presStyleCnt="0"/>
      <dgm:spPr/>
    </dgm:pt>
    <dgm:pt modelId="{603D55B9-4B0F-4373-A2AA-EAEA91BDF934}" type="pres">
      <dgm:prSet presAssocID="{81C27A94-6ED2-4846-9B88-4A757FDE7F0A}" presName="composite" presStyleCnt="0"/>
      <dgm:spPr/>
    </dgm:pt>
    <dgm:pt modelId="{E4202F57-8BC5-40F0-9AB7-685E9029BBF0}" type="pres">
      <dgm:prSet presAssocID="{81C27A94-6ED2-4846-9B88-4A757FDE7F0A}" presName="rect1" presStyleLbl="bgShp" presStyleIdx="4" presStyleCnt="5" custAng="5400000" custScaleX="65673" custLinFactNeighborX="2956" custLinFactNeighborY="-1109"/>
      <dgm:spPr>
        <a:blipFill>
          <a:blip xmlns:r="http://schemas.openxmlformats.org/officeDocument/2006/relationships" r:embed="rId5"/>
          <a:srcRect/>
          <a:stretch>
            <a:fillRect l="-37000" r="-37000"/>
          </a:stretch>
        </a:blipFill>
        <a:effectLst>
          <a:outerShdw blurRad="50800" dist="38100" dir="2700000" algn="tl" rotWithShape="0">
            <a:prstClr val="black">
              <a:alpha val="40000"/>
            </a:prstClr>
          </a:outerShdw>
        </a:effectLst>
      </dgm:spPr>
    </dgm:pt>
    <dgm:pt modelId="{372A7C94-5FDE-445C-9AAC-3378700FCA9C}" type="pres">
      <dgm:prSet presAssocID="{81C27A94-6ED2-4846-9B88-4A757FDE7F0A}" presName="rect2" presStyleLbl="trBgShp" presStyleIdx="4" presStyleCnt="5" custScaleX="113938" custScaleY="180390" custLinFactY="54822" custLinFactNeighborX="1801" custLinFactNeighborY="100000">
        <dgm:presLayoutVars>
          <dgm:bulletEnabled val="1"/>
        </dgm:presLayoutVars>
      </dgm:prSet>
      <dgm:spPr/>
    </dgm:pt>
  </dgm:ptLst>
  <dgm:cxnLst>
    <dgm:cxn modelId="{FCEDBD01-F3F9-40FC-8950-DEB4DC040280}" type="presOf" srcId="{CBE2A2B7-D576-415C-ADDC-196834487E91}" destId="{24736A6A-9D2C-4FF4-B606-C9A613146E7B}" srcOrd="0" destOrd="0" presId="urn:microsoft.com/office/officeart/2008/layout/BendingPictureSemiTransparentText"/>
    <dgm:cxn modelId="{B5A7A10C-F0C5-492A-9FA1-775688BB5196}" type="presOf" srcId="{AE4EE86C-FB31-46EE-A409-E9A077DD132F}" destId="{DD3567F7-3151-4A5F-B30A-791EC2DE674C}" srcOrd="0" destOrd="0" presId="urn:microsoft.com/office/officeart/2008/layout/BendingPictureSemiTransparentText"/>
    <dgm:cxn modelId="{57C9051A-C37E-43D3-AD93-9A873F029890}" type="presOf" srcId="{E554AF17-5D52-48C7-AB17-26A04AA0633A}" destId="{EE1E3682-B205-4050-8ACA-34F61D33D10A}" srcOrd="0" destOrd="0" presId="urn:microsoft.com/office/officeart/2008/layout/BendingPictureSemiTransparentText"/>
    <dgm:cxn modelId="{7BC7F464-9310-4C84-8F16-A8A6ED568743}" srcId="{7CE5C5B5-A538-42FC-A939-25A165F93C9F}" destId="{CBE2A2B7-D576-415C-ADDC-196834487E91}" srcOrd="0" destOrd="0" parTransId="{E537705D-A268-4955-8408-7C18A9EE153A}" sibTransId="{47F5A607-C749-4E00-B4B6-64FE6F9288F3}"/>
    <dgm:cxn modelId="{F222D84C-D396-453D-BD78-49DC534A187F}" type="presOf" srcId="{34E4164A-BFCC-4D32-A791-7A026FB869B5}" destId="{B931CDD3-CBE7-4594-91FB-4BF7EEC6F029}" srcOrd="0" destOrd="0" presId="urn:microsoft.com/office/officeart/2008/layout/BendingPictureSemiTransparentText"/>
    <dgm:cxn modelId="{DADD236E-D1B1-4E40-BD3F-27464CC594B7}" srcId="{7CE5C5B5-A538-42FC-A939-25A165F93C9F}" destId="{34E4164A-BFCC-4D32-A791-7A026FB869B5}" srcOrd="1" destOrd="0" parTransId="{94D54F20-DF2F-4828-88B7-2276638263B7}" sibTransId="{3F06A2AA-4D0A-429A-9C1D-9328767F67C2}"/>
    <dgm:cxn modelId="{1B02B2A0-49F2-4D03-BB2B-52852786DF51}" srcId="{7CE5C5B5-A538-42FC-A939-25A165F93C9F}" destId="{81C27A94-6ED2-4846-9B88-4A757FDE7F0A}" srcOrd="4" destOrd="0" parTransId="{477C693F-EBC0-4508-9879-81450A871883}" sibTransId="{BAEF9C7B-A906-441A-9012-0A8931709995}"/>
    <dgm:cxn modelId="{174EBBB7-E65F-427F-B1DB-740A6076084E}" srcId="{7CE5C5B5-A538-42FC-A939-25A165F93C9F}" destId="{AE4EE86C-FB31-46EE-A409-E9A077DD132F}" srcOrd="2" destOrd="0" parTransId="{B07A04B2-1F11-4FD9-9868-D66DAE17B8F4}" sibTransId="{36D6917F-70AC-4BC8-956A-03CA61734C18}"/>
    <dgm:cxn modelId="{E7DD3DDA-C668-4CC1-A25F-F825D121EB73}" type="presOf" srcId="{81C27A94-6ED2-4846-9B88-4A757FDE7F0A}" destId="{372A7C94-5FDE-445C-9AAC-3378700FCA9C}" srcOrd="0" destOrd="0" presId="urn:microsoft.com/office/officeart/2008/layout/BendingPictureSemiTransparentText"/>
    <dgm:cxn modelId="{8096C2F1-41C6-42F4-9FDE-846CB7DA918B}" srcId="{7CE5C5B5-A538-42FC-A939-25A165F93C9F}" destId="{E554AF17-5D52-48C7-AB17-26A04AA0633A}" srcOrd="3" destOrd="0" parTransId="{7D4A42F4-5382-4DE3-83A5-E114C455258D}" sibTransId="{4F13AEFB-400E-4F1B-A59C-664F264AC6D3}"/>
    <dgm:cxn modelId="{335E80FB-61A6-4359-81E2-D385F4DD5550}" type="presOf" srcId="{7CE5C5B5-A538-42FC-A939-25A165F93C9F}" destId="{960EA54F-E6B1-449B-884F-C0BDBFEE61EC}" srcOrd="0" destOrd="0" presId="urn:microsoft.com/office/officeart/2008/layout/BendingPictureSemiTransparentText"/>
    <dgm:cxn modelId="{1348F11D-EEAB-48EB-ACAE-30F4E7053E89}" type="presParOf" srcId="{960EA54F-E6B1-449B-884F-C0BDBFEE61EC}" destId="{9C329F5D-97CA-477D-8793-C6BD65AC4F05}" srcOrd="0" destOrd="0" presId="urn:microsoft.com/office/officeart/2008/layout/BendingPictureSemiTransparentText"/>
    <dgm:cxn modelId="{62D1B93A-43F9-4809-932B-9BD17237EAA8}" type="presParOf" srcId="{9C329F5D-97CA-477D-8793-C6BD65AC4F05}" destId="{C24A90D5-488C-44DD-942B-4A6482228D4E}" srcOrd="0" destOrd="0" presId="urn:microsoft.com/office/officeart/2008/layout/BendingPictureSemiTransparentText"/>
    <dgm:cxn modelId="{C6C697F3-6087-46D5-AD22-624C88DBAA2A}" type="presParOf" srcId="{9C329F5D-97CA-477D-8793-C6BD65AC4F05}" destId="{24736A6A-9D2C-4FF4-B606-C9A613146E7B}" srcOrd="1" destOrd="0" presId="urn:microsoft.com/office/officeart/2008/layout/BendingPictureSemiTransparentText"/>
    <dgm:cxn modelId="{D016B645-0043-4A90-B615-2CC38D7E3810}" type="presParOf" srcId="{960EA54F-E6B1-449B-884F-C0BDBFEE61EC}" destId="{CFFD8C44-88C5-455F-B9F1-F1D65C279B9E}" srcOrd="1" destOrd="0" presId="urn:microsoft.com/office/officeart/2008/layout/BendingPictureSemiTransparentText"/>
    <dgm:cxn modelId="{B8D0BB7E-4165-43FD-A503-0F6D17E5C8DE}" type="presParOf" srcId="{960EA54F-E6B1-449B-884F-C0BDBFEE61EC}" destId="{257B01B0-4EC1-47DB-AA32-C8C246FD9346}" srcOrd="2" destOrd="0" presId="urn:microsoft.com/office/officeart/2008/layout/BendingPictureSemiTransparentText"/>
    <dgm:cxn modelId="{91B7985D-A415-4CC1-A19E-F73991CB6C4C}" type="presParOf" srcId="{257B01B0-4EC1-47DB-AA32-C8C246FD9346}" destId="{6EB19F96-E106-48A2-86F2-533FDF383253}" srcOrd="0" destOrd="0" presId="urn:microsoft.com/office/officeart/2008/layout/BendingPictureSemiTransparentText"/>
    <dgm:cxn modelId="{8EA18752-56C1-4B54-9C08-65F46967F6C1}" type="presParOf" srcId="{257B01B0-4EC1-47DB-AA32-C8C246FD9346}" destId="{B931CDD3-CBE7-4594-91FB-4BF7EEC6F029}" srcOrd="1" destOrd="0" presId="urn:microsoft.com/office/officeart/2008/layout/BendingPictureSemiTransparentText"/>
    <dgm:cxn modelId="{9A845F9C-567F-4BC8-A0C5-1F37F32C3930}" type="presParOf" srcId="{960EA54F-E6B1-449B-884F-C0BDBFEE61EC}" destId="{FF055B9A-6C20-482F-8C58-C1050120DAB3}" srcOrd="3" destOrd="0" presId="urn:microsoft.com/office/officeart/2008/layout/BendingPictureSemiTransparentText"/>
    <dgm:cxn modelId="{983B7954-0A4B-4F48-B22B-66A3462F89D4}" type="presParOf" srcId="{960EA54F-E6B1-449B-884F-C0BDBFEE61EC}" destId="{D7036A09-9E6C-4C72-9245-DCF618C3A4C6}" srcOrd="4" destOrd="0" presId="urn:microsoft.com/office/officeart/2008/layout/BendingPictureSemiTransparentText"/>
    <dgm:cxn modelId="{4B1E9F81-EC5F-40AE-A3A9-61988B251902}" type="presParOf" srcId="{D7036A09-9E6C-4C72-9245-DCF618C3A4C6}" destId="{3935E69B-5C5E-4849-BF02-5AB35A0D9261}" srcOrd="0" destOrd="0" presId="urn:microsoft.com/office/officeart/2008/layout/BendingPictureSemiTransparentText"/>
    <dgm:cxn modelId="{CAA0E0A7-3125-4CBE-AD38-1F2DD3D91B4B}" type="presParOf" srcId="{D7036A09-9E6C-4C72-9245-DCF618C3A4C6}" destId="{DD3567F7-3151-4A5F-B30A-791EC2DE674C}" srcOrd="1" destOrd="0" presId="urn:microsoft.com/office/officeart/2008/layout/BendingPictureSemiTransparentText"/>
    <dgm:cxn modelId="{18B33C5D-32C7-4465-869C-7766DD14D612}" type="presParOf" srcId="{960EA54F-E6B1-449B-884F-C0BDBFEE61EC}" destId="{7785B32A-0F50-48BC-B6DA-6536EBC62B52}" srcOrd="5" destOrd="0" presId="urn:microsoft.com/office/officeart/2008/layout/BendingPictureSemiTransparentText"/>
    <dgm:cxn modelId="{1DE94530-FF19-469E-89C0-EA30A0CF402D}" type="presParOf" srcId="{960EA54F-E6B1-449B-884F-C0BDBFEE61EC}" destId="{E571FBF5-51E4-4118-839C-2CD4A37EE73B}" srcOrd="6" destOrd="0" presId="urn:microsoft.com/office/officeart/2008/layout/BendingPictureSemiTransparentText"/>
    <dgm:cxn modelId="{A9768016-795C-465A-A67F-7E2DD0D574B0}" type="presParOf" srcId="{E571FBF5-51E4-4118-839C-2CD4A37EE73B}" destId="{7C691F25-EF4C-4834-86B5-EECE873C09A2}" srcOrd="0" destOrd="0" presId="urn:microsoft.com/office/officeart/2008/layout/BendingPictureSemiTransparentText"/>
    <dgm:cxn modelId="{72E4B8AF-0849-4243-8135-0848C3A75AA8}" type="presParOf" srcId="{E571FBF5-51E4-4118-839C-2CD4A37EE73B}" destId="{EE1E3682-B205-4050-8ACA-34F61D33D10A}" srcOrd="1" destOrd="0" presId="urn:microsoft.com/office/officeart/2008/layout/BendingPictureSemiTransparentText"/>
    <dgm:cxn modelId="{E79670B0-8737-4909-9A94-387D28A941D5}" type="presParOf" srcId="{960EA54F-E6B1-449B-884F-C0BDBFEE61EC}" destId="{865315D1-B267-497D-92ED-E6E945C42176}" srcOrd="7" destOrd="0" presId="urn:microsoft.com/office/officeart/2008/layout/BendingPictureSemiTransparentText"/>
    <dgm:cxn modelId="{79EC8C7B-7B08-4EBB-A23C-FD9624218E51}" type="presParOf" srcId="{960EA54F-E6B1-449B-884F-C0BDBFEE61EC}" destId="{603D55B9-4B0F-4373-A2AA-EAEA91BDF934}" srcOrd="8" destOrd="0" presId="urn:microsoft.com/office/officeart/2008/layout/BendingPictureSemiTransparentText"/>
    <dgm:cxn modelId="{47B2411A-BC70-4FD4-A664-A71290094748}" type="presParOf" srcId="{603D55B9-4B0F-4373-A2AA-EAEA91BDF934}" destId="{E4202F57-8BC5-40F0-9AB7-685E9029BBF0}" srcOrd="0" destOrd="0" presId="urn:microsoft.com/office/officeart/2008/layout/BendingPictureSemiTransparentText"/>
    <dgm:cxn modelId="{59CADC28-D5EC-408F-8F52-D756BBA30C82}" type="presParOf" srcId="{603D55B9-4B0F-4373-A2AA-EAEA91BDF934}" destId="{372A7C94-5FDE-445C-9AAC-3378700FCA9C}" srcOrd="1" destOrd="0" presId="urn:microsoft.com/office/officeart/2008/layout/BendingPictureSemiTransparentTex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771A81-FFA0-45B4-AF94-0E1A98E984AF}">
      <dsp:nvSpPr>
        <dsp:cNvPr id="0" name=""/>
        <dsp:cNvSpPr/>
      </dsp:nvSpPr>
      <dsp:spPr>
        <a:xfrm>
          <a:off x="564985" y="376690"/>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Develop, review, and propose updates to state special education statutes, rules, policies, and technical assistance</a:t>
          </a:r>
          <a:endParaRPr lang="en-US" sz="900" b="1" kern="1200">
            <a:solidFill>
              <a:schemeClr val="bg2"/>
            </a:solidFill>
            <a:latin typeface="Arial Black" panose="020B0A04020102020204" pitchFamily="34" charset="0"/>
          </a:endParaRPr>
        </a:p>
      </dsp:txBody>
      <dsp:txXfrm>
        <a:off x="564985" y="376690"/>
        <a:ext cx="2517888" cy="786840"/>
      </dsp:txXfrm>
    </dsp:sp>
    <dsp:sp modelId="{6339B3DD-6671-41DC-A877-74CD45F01505}">
      <dsp:nvSpPr>
        <dsp:cNvPr id="0" name=""/>
        <dsp:cNvSpPr/>
      </dsp:nvSpPr>
      <dsp:spPr>
        <a:xfrm>
          <a:off x="460073" y="263035"/>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F1AA8C-639D-4E8F-AAF2-265F6AE5646F}">
      <dsp:nvSpPr>
        <dsp:cNvPr id="0" name=""/>
        <dsp:cNvSpPr/>
      </dsp:nvSpPr>
      <dsp:spPr>
        <a:xfrm>
          <a:off x="3409072" y="376690"/>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26670" rIns="26670" bIns="26670" numCol="1" spcCol="1270" anchor="ctr" anchorCtr="0">
          <a:noAutofit/>
        </a:bodyPr>
        <a:lstStyle/>
        <a:p>
          <a:pPr marL="0" lvl="0" indent="0" algn="l" defTabSz="311150">
            <a:lnSpc>
              <a:spcPct val="90000"/>
            </a:lnSpc>
            <a:spcBef>
              <a:spcPct val="0"/>
            </a:spcBef>
            <a:spcAft>
              <a:spcPct val="35000"/>
            </a:spcAft>
            <a:buNone/>
          </a:pPr>
          <a:r>
            <a:rPr lang="en-US" sz="7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Consult and coordinate with other units of the Department, other state agencies, public post-secondary educational institutions, and key education and community stakeholders on varying special education topics and issues</a:t>
          </a:r>
        </a:p>
      </dsp:txBody>
      <dsp:txXfrm>
        <a:off x="3409072" y="376690"/>
        <a:ext cx="2517888" cy="786840"/>
      </dsp:txXfrm>
    </dsp:sp>
    <dsp:sp modelId="{5AF0B6BF-C910-4C10-B8E5-0189F7F0FB78}">
      <dsp:nvSpPr>
        <dsp:cNvPr id="0" name=""/>
        <dsp:cNvSpPr/>
      </dsp:nvSpPr>
      <dsp:spPr>
        <a:xfrm>
          <a:off x="3304160" y="263035"/>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11CF4F-38E4-4D3C-B39A-7EE8C18EFF32}">
      <dsp:nvSpPr>
        <dsp:cNvPr id="0" name=""/>
        <dsp:cNvSpPr/>
      </dsp:nvSpPr>
      <dsp:spPr>
        <a:xfrm>
          <a:off x="564985" y="1367235"/>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0480" rIns="30480" bIns="30480" numCol="1" spcCol="1270" anchor="ctr" anchorCtr="0">
          <a:noAutofit/>
        </a:bodyPr>
        <a:lstStyle/>
        <a:p>
          <a:pPr marL="0" lvl="0" indent="0" algn="l" defTabSz="355600">
            <a:lnSpc>
              <a:spcPct val="90000"/>
            </a:lnSpc>
            <a:spcBef>
              <a:spcPct val="0"/>
            </a:spcBef>
            <a:spcAft>
              <a:spcPct val="35000"/>
            </a:spcAft>
            <a:buNone/>
          </a:pPr>
          <a:r>
            <a:rPr lang="en-US" sz="8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Coordinate with school districts and public post-secondary education institutions to develop and provide training and professional development to licensed school employees</a:t>
          </a:r>
        </a:p>
      </dsp:txBody>
      <dsp:txXfrm>
        <a:off x="564985" y="1367235"/>
        <a:ext cx="2517888" cy="786840"/>
      </dsp:txXfrm>
    </dsp:sp>
    <dsp:sp modelId="{B64C2B63-2D18-4326-BFC4-9C6F7E2040C1}">
      <dsp:nvSpPr>
        <dsp:cNvPr id="0" name=""/>
        <dsp:cNvSpPr/>
      </dsp:nvSpPr>
      <dsp:spPr>
        <a:xfrm>
          <a:off x="460073" y="1253580"/>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C61938-4537-4895-A5A1-57C95B2E1270}">
      <dsp:nvSpPr>
        <dsp:cNvPr id="0" name=""/>
        <dsp:cNvSpPr/>
      </dsp:nvSpPr>
      <dsp:spPr>
        <a:xfrm>
          <a:off x="3409072" y="1367235"/>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26670" rIns="26670" bIns="26670" numCol="1" spcCol="1270" anchor="ctr" anchorCtr="0">
          <a:noAutofit/>
        </a:bodyPr>
        <a:lstStyle/>
        <a:p>
          <a:pPr marL="0" lvl="0" indent="0" algn="l" defTabSz="311150">
            <a:lnSpc>
              <a:spcPct val="90000"/>
            </a:lnSpc>
            <a:spcBef>
              <a:spcPct val="0"/>
            </a:spcBef>
            <a:spcAft>
              <a:spcPct val="35000"/>
            </a:spcAft>
            <a:buNone/>
          </a:pPr>
          <a:r>
            <a:rPr lang="en-US" sz="7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Provide technical assistance and recommendations to school districts and public schools to implement evidence- and research-based programs and services that are culturally and linguistically responsive</a:t>
          </a:r>
        </a:p>
      </dsp:txBody>
      <dsp:txXfrm>
        <a:off x="3409072" y="1367235"/>
        <a:ext cx="2517888" cy="786840"/>
      </dsp:txXfrm>
    </dsp:sp>
    <dsp:sp modelId="{5581CEFC-C7CA-4E89-AAD9-879FA912D0E7}">
      <dsp:nvSpPr>
        <dsp:cNvPr id="0" name=""/>
        <dsp:cNvSpPr/>
      </dsp:nvSpPr>
      <dsp:spPr>
        <a:xfrm>
          <a:off x="3304160" y="1253580"/>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429B63-A696-46CB-B115-13A15CCF6827}">
      <dsp:nvSpPr>
        <dsp:cNvPr id="0" name=""/>
        <dsp:cNvSpPr/>
      </dsp:nvSpPr>
      <dsp:spPr>
        <a:xfrm>
          <a:off x="564985" y="2357779"/>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Conduct activities to promote the recruitment and retention of qualified special education practitioners</a:t>
          </a:r>
        </a:p>
      </dsp:txBody>
      <dsp:txXfrm>
        <a:off x="564985" y="2357779"/>
        <a:ext cx="2517888" cy="786840"/>
      </dsp:txXfrm>
    </dsp:sp>
    <dsp:sp modelId="{B5F5BB00-7670-432C-8B5F-D4CB8B7C7691}">
      <dsp:nvSpPr>
        <dsp:cNvPr id="0" name=""/>
        <dsp:cNvSpPr/>
      </dsp:nvSpPr>
      <dsp:spPr>
        <a:xfrm>
          <a:off x="460073" y="2244124"/>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89616D-4B32-4A90-B902-088FE6ED00F7}">
      <dsp:nvSpPr>
        <dsp:cNvPr id="0" name=""/>
        <dsp:cNvSpPr/>
      </dsp:nvSpPr>
      <dsp:spPr>
        <a:xfrm>
          <a:off x="3409072" y="2357779"/>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Solicit input regarding delivery of special education services in the State from various stakeholders</a:t>
          </a:r>
          <a:endParaRPr lang="en-US" sz="900" b="1" kern="1200">
            <a:solidFill>
              <a:schemeClr val="bg2"/>
            </a:solidFill>
            <a:latin typeface="Arial Black" panose="020B0A04020102020204" pitchFamily="34" charset="0"/>
          </a:endParaRPr>
        </a:p>
      </dsp:txBody>
      <dsp:txXfrm>
        <a:off x="3409072" y="2357779"/>
        <a:ext cx="2517888" cy="786840"/>
      </dsp:txXfrm>
    </dsp:sp>
    <dsp:sp modelId="{710B8157-4E9C-43C2-B7A5-83BD8E6F4CB5}">
      <dsp:nvSpPr>
        <dsp:cNvPr id="0" name=""/>
        <dsp:cNvSpPr/>
      </dsp:nvSpPr>
      <dsp:spPr>
        <a:xfrm>
          <a:off x="3304160" y="2244124"/>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36A97B-E0A0-481B-96E2-D8AB2F6772C8}">
      <dsp:nvSpPr>
        <dsp:cNvPr id="0" name=""/>
        <dsp:cNvSpPr/>
      </dsp:nvSpPr>
      <dsp:spPr>
        <a:xfrm>
          <a:off x="564985" y="3348324"/>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Oversee and enforce the compliance with the IDEA and any state law pertaining to special education</a:t>
          </a:r>
          <a:endParaRPr lang="en-US" sz="900" b="1" kern="1200">
            <a:solidFill>
              <a:schemeClr val="bg2"/>
            </a:solidFill>
            <a:latin typeface="Arial Black" panose="020B0A04020102020204" pitchFamily="34" charset="0"/>
          </a:endParaRPr>
        </a:p>
      </dsp:txBody>
      <dsp:txXfrm>
        <a:off x="564985" y="3348324"/>
        <a:ext cx="2517888" cy="786840"/>
      </dsp:txXfrm>
    </dsp:sp>
    <dsp:sp modelId="{EA90F528-39A6-47EE-9356-4A1555050725}">
      <dsp:nvSpPr>
        <dsp:cNvPr id="0" name=""/>
        <dsp:cNvSpPr/>
      </dsp:nvSpPr>
      <dsp:spPr>
        <a:xfrm>
          <a:off x="460073" y="3234669"/>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F84F40-3AB2-4818-8FA2-D11EB56BAED3}">
      <dsp:nvSpPr>
        <dsp:cNvPr id="0" name=""/>
        <dsp:cNvSpPr/>
      </dsp:nvSpPr>
      <dsp:spPr>
        <a:xfrm>
          <a:off x="3409072" y="3348324"/>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Collect statewide data on varying aspects of special education within the state</a:t>
          </a:r>
        </a:p>
      </dsp:txBody>
      <dsp:txXfrm>
        <a:off x="3409072" y="3348324"/>
        <a:ext cx="2517888" cy="786840"/>
      </dsp:txXfrm>
    </dsp:sp>
    <dsp:sp modelId="{D21B83AE-4833-41AC-A7D4-FCB3AB11310B}">
      <dsp:nvSpPr>
        <dsp:cNvPr id="0" name=""/>
        <dsp:cNvSpPr/>
      </dsp:nvSpPr>
      <dsp:spPr>
        <a:xfrm>
          <a:off x="3304160" y="3234669"/>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87DE13-7F7C-4A64-B9A6-FCEC58EF35E9}">
      <dsp:nvSpPr>
        <dsp:cNvPr id="0" name=""/>
        <dsp:cNvSpPr/>
      </dsp:nvSpPr>
      <dsp:spPr>
        <a:xfrm>
          <a:off x="564985" y="4338868"/>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Monitor spending of state and federal funds for special education programs</a:t>
          </a:r>
          <a:endParaRPr lang="en-US" sz="900" b="1" kern="1200">
            <a:solidFill>
              <a:schemeClr val="bg2"/>
            </a:solidFill>
            <a:latin typeface="Arial Black" panose="020B0A04020102020204" pitchFamily="34" charset="0"/>
          </a:endParaRPr>
        </a:p>
      </dsp:txBody>
      <dsp:txXfrm>
        <a:off x="564985" y="4338868"/>
        <a:ext cx="2517888" cy="786840"/>
      </dsp:txXfrm>
    </dsp:sp>
    <dsp:sp modelId="{044B7755-1BD6-4A8D-8E79-60E3F68457F3}">
      <dsp:nvSpPr>
        <dsp:cNvPr id="0" name=""/>
        <dsp:cNvSpPr/>
      </dsp:nvSpPr>
      <dsp:spPr>
        <a:xfrm>
          <a:off x="460073" y="4225214"/>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1C0E9F-7E29-4CAC-8454-9A7B17931861}">
      <dsp:nvSpPr>
        <dsp:cNvPr id="0" name=""/>
        <dsp:cNvSpPr/>
      </dsp:nvSpPr>
      <dsp:spPr>
        <a:xfrm>
          <a:off x="3409072" y="4338868"/>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Develop and annually update a state plan for students with disabilities</a:t>
          </a:r>
        </a:p>
      </dsp:txBody>
      <dsp:txXfrm>
        <a:off x="3409072" y="4338868"/>
        <a:ext cx="2517888" cy="786840"/>
      </dsp:txXfrm>
    </dsp:sp>
    <dsp:sp modelId="{D85671A5-C6EB-4AAD-8F08-57525CBFE711}">
      <dsp:nvSpPr>
        <dsp:cNvPr id="0" name=""/>
        <dsp:cNvSpPr/>
      </dsp:nvSpPr>
      <dsp:spPr>
        <a:xfrm>
          <a:off x="3304160" y="4225214"/>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4A90D5-488C-44DD-942B-4A6482228D4E}">
      <dsp:nvSpPr>
        <dsp:cNvPr id="0" name=""/>
        <dsp:cNvSpPr/>
      </dsp:nvSpPr>
      <dsp:spPr>
        <a:xfrm>
          <a:off x="287359" y="324035"/>
          <a:ext cx="1284629" cy="163038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24736A6A-9D2C-4FF4-B606-C9A613146E7B}">
      <dsp:nvSpPr>
        <dsp:cNvPr id="0" name=""/>
        <dsp:cNvSpPr/>
      </dsp:nvSpPr>
      <dsp:spPr>
        <a:xfrm>
          <a:off x="8" y="1997396"/>
          <a:ext cx="1902168" cy="53408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2"/>
              </a:solidFill>
              <a:latin typeface="Arial Black" panose="020B0A04020102020204" pitchFamily="34" charset="0"/>
            </a:rPr>
            <a:t>Dr. Margaret Cage</a:t>
          </a:r>
          <a:endParaRPr lang="en-US" sz="1000" kern="1200">
            <a:solidFill>
              <a:schemeClr val="bg2"/>
            </a:solidFill>
            <a:latin typeface="Arial Black"/>
          </a:endParaRPr>
        </a:p>
        <a:p>
          <a:pPr marL="0" lvl="0" indent="0" algn="ctr" defTabSz="533400" rtl="0">
            <a:lnSpc>
              <a:spcPct val="90000"/>
            </a:lnSpc>
            <a:spcBef>
              <a:spcPct val="0"/>
            </a:spcBef>
            <a:spcAft>
              <a:spcPct val="35000"/>
            </a:spcAft>
            <a:buNone/>
          </a:pPr>
          <a:r>
            <a:rPr lang="en-US" sz="1000" kern="1200">
              <a:solidFill>
                <a:schemeClr val="bg2"/>
              </a:solidFill>
              <a:latin typeface="Arial Black"/>
            </a:rPr>
            <a:t>Deputy Secretary, OSE</a:t>
          </a:r>
        </a:p>
      </dsp:txBody>
      <dsp:txXfrm>
        <a:off x="8" y="1997396"/>
        <a:ext cx="1902168" cy="534082"/>
      </dsp:txXfrm>
    </dsp:sp>
    <dsp:sp modelId="{6EB19F96-E106-48A2-86F2-533FDF383253}">
      <dsp:nvSpPr>
        <dsp:cNvPr id="0" name=""/>
        <dsp:cNvSpPr/>
      </dsp:nvSpPr>
      <dsp:spPr>
        <a:xfrm>
          <a:off x="2385303" y="315932"/>
          <a:ext cx="1321702" cy="163038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B931CDD3-CBE7-4594-91FB-4BF7EEC6F029}">
      <dsp:nvSpPr>
        <dsp:cNvPr id="0" name=""/>
        <dsp:cNvSpPr/>
      </dsp:nvSpPr>
      <dsp:spPr>
        <a:xfrm>
          <a:off x="2095070" y="1970655"/>
          <a:ext cx="1902168" cy="55806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2"/>
              </a:solidFill>
              <a:latin typeface="Arial Black"/>
            </a:rPr>
            <a:t>Dr. Tyre Jenkins</a:t>
          </a:r>
        </a:p>
        <a:p>
          <a:pPr marL="0" lvl="0" indent="0" algn="ctr" defTabSz="533400">
            <a:lnSpc>
              <a:spcPct val="90000"/>
            </a:lnSpc>
            <a:spcBef>
              <a:spcPct val="0"/>
            </a:spcBef>
            <a:spcAft>
              <a:spcPct val="35000"/>
            </a:spcAft>
            <a:buNone/>
          </a:pPr>
          <a:r>
            <a:rPr lang="en-US" sz="1000" kern="1200">
              <a:solidFill>
                <a:schemeClr val="bg2"/>
              </a:solidFill>
              <a:latin typeface="Arial Black"/>
            </a:rPr>
            <a:t>Deputy Director, OSE</a:t>
          </a:r>
        </a:p>
      </dsp:txBody>
      <dsp:txXfrm>
        <a:off x="2095070" y="1970655"/>
        <a:ext cx="1902168" cy="558068"/>
      </dsp:txXfrm>
    </dsp:sp>
    <dsp:sp modelId="{3935E69B-5C5E-4849-BF02-5AB35A0D9261}">
      <dsp:nvSpPr>
        <dsp:cNvPr id="0" name=""/>
        <dsp:cNvSpPr/>
      </dsp:nvSpPr>
      <dsp:spPr>
        <a:xfrm>
          <a:off x="4515355" y="323962"/>
          <a:ext cx="1111988" cy="161432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0000" b="-10000"/>
          </a:stretch>
        </a:blip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DD3567F7-3151-4A5F-B30A-791EC2DE674C}">
      <dsp:nvSpPr>
        <dsp:cNvPr id="0" name=""/>
        <dsp:cNvSpPr/>
      </dsp:nvSpPr>
      <dsp:spPr>
        <a:xfrm>
          <a:off x="4123993" y="1972848"/>
          <a:ext cx="1902168" cy="55862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2"/>
              </a:solidFill>
              <a:latin typeface="Arial Black"/>
            </a:rPr>
            <a:t>Charlene Marcotte </a:t>
          </a:r>
        </a:p>
        <a:p>
          <a:pPr marL="0" lvl="0" indent="0" algn="ctr" defTabSz="533400">
            <a:lnSpc>
              <a:spcPct val="90000"/>
            </a:lnSpc>
            <a:spcBef>
              <a:spcPct val="0"/>
            </a:spcBef>
            <a:spcAft>
              <a:spcPct val="35000"/>
            </a:spcAft>
            <a:buNone/>
          </a:pPr>
          <a:r>
            <a:rPr lang="en-US" sz="1000" kern="1200">
              <a:solidFill>
                <a:schemeClr val="bg2"/>
              </a:solidFill>
              <a:latin typeface="Arial Black"/>
            </a:rPr>
            <a:t>Deputy Director of Data &amp; Finance</a:t>
          </a:r>
        </a:p>
      </dsp:txBody>
      <dsp:txXfrm>
        <a:off x="4123993" y="1972848"/>
        <a:ext cx="1902168" cy="558628"/>
      </dsp:txXfrm>
    </dsp:sp>
    <dsp:sp modelId="{7C691F25-EF4C-4834-86B5-EECE873C09A2}">
      <dsp:nvSpPr>
        <dsp:cNvPr id="0" name=""/>
        <dsp:cNvSpPr/>
      </dsp:nvSpPr>
      <dsp:spPr>
        <a:xfrm>
          <a:off x="1326073" y="2656778"/>
          <a:ext cx="1146722" cy="163038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000" r="-1000"/>
          </a:stretch>
        </a:blipFill>
        <a:ln>
          <a:noFill/>
        </a:ln>
        <a:effectLst/>
      </dsp:spPr>
      <dsp:style>
        <a:lnRef idx="0">
          <a:scrgbClr r="0" g="0" b="0"/>
        </a:lnRef>
        <a:fillRef idx="1">
          <a:scrgbClr r="0" g="0" b="0"/>
        </a:fillRef>
        <a:effectRef idx="0">
          <a:scrgbClr r="0" g="0" b="0"/>
        </a:effectRef>
        <a:fontRef idx="minor"/>
      </dsp:style>
    </dsp:sp>
    <dsp:sp modelId="{EE1E3682-B205-4050-8ACA-34F61D33D10A}">
      <dsp:nvSpPr>
        <dsp:cNvPr id="0" name=""/>
        <dsp:cNvSpPr/>
      </dsp:nvSpPr>
      <dsp:spPr>
        <a:xfrm>
          <a:off x="924345" y="4224720"/>
          <a:ext cx="1902168" cy="698914"/>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0"/>
            </a:lnSpc>
            <a:spcBef>
              <a:spcPct val="0"/>
            </a:spcBef>
            <a:spcAft>
              <a:spcPct val="35000"/>
            </a:spcAft>
            <a:buNone/>
          </a:pPr>
          <a:r>
            <a:rPr lang="en-US" sz="1200" b="1" kern="1200">
              <a:solidFill>
                <a:schemeClr val="bg2"/>
              </a:solidFill>
              <a:latin typeface="Arial Black"/>
            </a:rPr>
            <a:t>Ria Gill </a:t>
          </a:r>
        </a:p>
        <a:p>
          <a:pPr marL="0" lvl="0" indent="0" algn="ctr" defTabSz="533400">
            <a:lnSpc>
              <a:spcPct val="90000"/>
            </a:lnSpc>
            <a:spcBef>
              <a:spcPct val="0"/>
            </a:spcBef>
            <a:spcAft>
              <a:spcPct val="35000"/>
            </a:spcAft>
            <a:buNone/>
          </a:pPr>
          <a:r>
            <a:rPr lang="en-US" sz="1000" kern="1200">
              <a:solidFill>
                <a:schemeClr val="bg2"/>
              </a:solidFill>
              <a:latin typeface="Arial Black"/>
            </a:rPr>
            <a:t>Assistant Deputy Director, OSE</a:t>
          </a:r>
        </a:p>
      </dsp:txBody>
      <dsp:txXfrm>
        <a:off x="924345" y="4224720"/>
        <a:ext cx="1902168" cy="698914"/>
      </dsp:txXfrm>
    </dsp:sp>
    <dsp:sp modelId="{E4202F57-8BC5-40F0-9AB7-685E9029BBF0}">
      <dsp:nvSpPr>
        <dsp:cNvPr id="0" name=""/>
        <dsp:cNvSpPr/>
      </dsp:nvSpPr>
      <dsp:spPr>
        <a:xfrm rot="5400000">
          <a:off x="3527714" y="2603980"/>
          <a:ext cx="1249211" cy="1630383"/>
        </a:xfrm>
        <a:prstGeom prst="rect">
          <a:avLst/>
        </a:prstGeom>
        <a:blipFill>
          <a:blip xmlns:r="http://schemas.openxmlformats.org/officeDocument/2006/relationships" r:embed="rId5"/>
          <a:srcRect/>
          <a:stretch>
            <a:fillRect l="-37000" r="-37000"/>
          </a:stretch>
        </a:blip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372A7C94-5FDE-445C-9AAC-3378700FCA9C}">
      <dsp:nvSpPr>
        <dsp:cNvPr id="0" name=""/>
        <dsp:cNvSpPr/>
      </dsp:nvSpPr>
      <dsp:spPr>
        <a:xfrm>
          <a:off x="3046703" y="4211855"/>
          <a:ext cx="2167292" cy="705851"/>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2"/>
              </a:solidFill>
              <a:latin typeface="Arial Black"/>
            </a:rPr>
            <a:t>Lorenzo</a:t>
          </a:r>
          <a:r>
            <a:rPr lang="en-US" sz="1000" b="1" kern="1200">
              <a:solidFill>
                <a:schemeClr val="bg2"/>
              </a:solidFill>
              <a:latin typeface="Arial Black"/>
            </a:rPr>
            <a:t> </a:t>
          </a:r>
          <a:r>
            <a:rPr lang="en-US" sz="1200" b="1" kern="1200">
              <a:solidFill>
                <a:schemeClr val="bg2"/>
              </a:solidFill>
              <a:latin typeface="Arial Black"/>
            </a:rPr>
            <a:t>Dominguez</a:t>
          </a:r>
        </a:p>
        <a:p>
          <a:pPr marL="0" lvl="0" indent="0" algn="ctr" defTabSz="533400">
            <a:lnSpc>
              <a:spcPct val="90000"/>
            </a:lnSpc>
            <a:spcBef>
              <a:spcPct val="0"/>
            </a:spcBef>
            <a:spcAft>
              <a:spcPct val="35000"/>
            </a:spcAft>
            <a:buNone/>
          </a:pPr>
          <a:r>
            <a:rPr lang="en-US" sz="900" kern="1200">
              <a:solidFill>
                <a:schemeClr val="bg2"/>
              </a:solidFill>
              <a:latin typeface="Arial Black"/>
            </a:rPr>
            <a:t>Assistant Deputy Director of Data &amp; Finance</a:t>
          </a:r>
        </a:p>
      </dsp:txBody>
      <dsp:txXfrm>
        <a:off x="3046703" y="4211855"/>
        <a:ext cx="2167292" cy="705851"/>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Book Antiqua"/>
                <a:ea typeface="Book Antiqua"/>
                <a:cs typeface="Book Antiqua"/>
                <a:sym typeface="Book Antiqua"/>
              </a:rPr>
              <a:t>‹#›</a:t>
            </a:fld>
            <a:endParaRPr sz="1200" b="0" i="0" u="none" strike="noStrike" cap="none">
              <a:solidFill>
                <a:schemeClr val="dk1"/>
              </a:solidFill>
              <a:latin typeface="Book Antiqua"/>
              <a:ea typeface="Book Antiqua"/>
              <a:cs typeface="Book Antiqua"/>
              <a:sym typeface="Book Antiqua"/>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Good afternoon and welcome to Office Hours!</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Today’s Office Hours will be providing updates, technical assistance, professional development, and question answer sessions. </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A few housekeeping notes, we will have 10-15 minutes for questions at the end of the presentation. We will be monitoring the chat however; all questions will not be answered until the end of all presentations. The Office Hours Slide deck will be accessible on the PED website, in special education, under resources or may be found in the LEA Managed Booklet, under the resources tab. </a:t>
            </a:r>
            <a:endParaRPr/>
          </a:p>
        </p:txBody>
      </p:sp>
      <p:sp>
        <p:nvSpPr>
          <p:cNvPr id="101" name="Google Shape;10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b="1" kern="0">
                <a:solidFill>
                  <a:srgbClr val="3A3D4B"/>
                </a:solidFill>
                <a:effectLst/>
                <a:latin typeface="Times New Roman" panose="02020603050405020304" pitchFamily="18" charset="0"/>
                <a:ea typeface="Times New Roman" panose="02020603050405020304" pitchFamily="18" charset="0"/>
                <a:cs typeface="Times New Roman" panose="02020603050405020304" pitchFamily="18" charset="0"/>
              </a:rPr>
              <a:t>Switching gears to the updated OSE Contact list. </a:t>
            </a:r>
            <a:endParaRPr lang="en-US" b="1">
              <a:solidFill>
                <a:srgbClr val="3A3D4B"/>
              </a:solidFill>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12</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2195031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our continued contact list.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13</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420670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Please find links to the OSE Parent portal, Newsletter, Resources, LEA Managed Booklet or if you have questions for OSE. </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14</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455038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a:solidFill>
                  <a:srgbClr val="000000"/>
                </a:solidFill>
                <a:effectLst/>
                <a:latin typeface="Times New Roman" panose="02020603050405020304" pitchFamily="18" charset="0"/>
                <a:ea typeface="Times New Roman" panose="02020603050405020304" pitchFamily="18" charset="0"/>
              </a:rPr>
              <a:t>Office hours are held every third Tuesday of the month, 3:30-4:30. Our next Office hours will be September 17</a:t>
            </a:r>
            <a:r>
              <a:rPr lang="en-US" sz="1800" kern="0" baseline="30000">
                <a:solidFill>
                  <a:srgbClr val="000000"/>
                </a:solidFill>
                <a:effectLst/>
                <a:latin typeface="Times New Roman" panose="02020603050405020304" pitchFamily="18" charset="0"/>
                <a:ea typeface="Times New Roman" panose="02020603050405020304" pitchFamily="18" charset="0"/>
              </a:rPr>
              <a:t>th</a:t>
            </a:r>
            <a:r>
              <a:rPr lang="en-US" sz="1800" kern="0">
                <a:solidFill>
                  <a:srgbClr val="000000"/>
                </a:solidFill>
                <a:effectLst/>
                <a:latin typeface="Times New Roman" panose="02020603050405020304" pitchFamily="18" charset="0"/>
                <a:ea typeface="Times New Roman" panose="02020603050405020304" pitchFamily="18" charset="0"/>
              </a:rPr>
              <a:t> </a:t>
            </a:r>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15</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39858992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a:solidFill>
                  <a:srgbClr val="000000"/>
                </a:solidFill>
                <a:effectLst/>
                <a:latin typeface="Times New Roman" panose="02020603050405020304" pitchFamily="18" charset="0"/>
                <a:ea typeface="Times New Roman" panose="02020603050405020304" pitchFamily="18" charset="0"/>
              </a:rPr>
              <a:t>Now we will open it up for questions. Please remember to raise your hand or type in chat. </a:t>
            </a:r>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16</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1115603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6001117d3c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16001117d3c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To the right, please find The Office of Special Education priorities that align with the executive order per Governor Lujan-Grisham. To your left, you will find The Office of Special Education Leadership team. </a:t>
            </a:r>
          </a:p>
          <a:p>
            <a:pPr marL="0" lvl="0" indent="0" algn="l" rtl="0">
              <a:lnSpc>
                <a:spcPct val="100000"/>
              </a:lnSpc>
              <a:spcBef>
                <a:spcPts val="0"/>
              </a:spcBef>
              <a:spcAft>
                <a:spcPts val="0"/>
              </a:spcAft>
              <a:buSzPts val="1400"/>
              <a:buNone/>
            </a:pPr>
            <a:endParaRPr/>
          </a:p>
        </p:txBody>
      </p:sp>
      <p:sp>
        <p:nvSpPr>
          <p:cNvPr id="130" name="Google Shape;130;g16001117d3c_0_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5f9dcab8b2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15f9dcab8b2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228600" algn="l" defTabSz="914400" rtl="0" eaLnBrk="1" fontAlgn="auto" latinLnBrk="0" hangingPunct="1">
              <a:lnSpc>
                <a:spcPct val="107000"/>
              </a:lnSpc>
              <a:spcBef>
                <a:spcPts val="0"/>
              </a:spcBef>
              <a:spcAft>
                <a:spcPts val="800"/>
              </a:spcAft>
              <a:buClr>
                <a:srgbClr val="000000"/>
              </a:buClr>
              <a:buSzPts val="1400"/>
              <a:buFont typeface="Arial"/>
              <a:buNone/>
              <a:tabLst/>
              <a:defRPr/>
            </a:pPr>
            <a:r>
              <a:rPr lang="en-US" sz="1800" kern="100">
                <a:effectLst/>
                <a:latin typeface="Aptos" panose="020B0004020202020204" pitchFamily="34" charset="0"/>
                <a:ea typeface="Aptos" panose="020B0004020202020204" pitchFamily="34" charset="0"/>
                <a:cs typeface="Times New Roman" panose="02020603050405020304" pitchFamily="18" charset="0"/>
              </a:rPr>
              <a:t>The OSE is steadily increasing capacity and staff to better serve you. Just a reminder, we are hiring! Please check the state personal office website for job openings. </a:t>
            </a:r>
            <a:endParaRPr/>
          </a:p>
        </p:txBody>
      </p:sp>
      <p:sp>
        <p:nvSpPr>
          <p:cNvPr id="148" name="Google Shape;148;g15f9dcab8b2_0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Turning it over to Deputy Secretary Dr. Cage for Pay Differential Phase information. Dr. Cage…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4</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517792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5</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1017656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Dr. Cage. Liz Schweiger will now present on Data. Liz?</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6</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1602384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Liz! Katalina will now present on Finance. Katalina?</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7</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3398745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Liz</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8</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2439769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Charlene! Next up, Assistant Deputy Director of Special Education, Ria Gill. Ria?</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9</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1852506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with Picture">
  <p:cSld name="Title Slide with Picture">
    <p:spTree>
      <p:nvGrpSpPr>
        <p:cNvPr id="1" name="Shape 18"/>
        <p:cNvGrpSpPr/>
        <p:nvPr/>
      </p:nvGrpSpPr>
      <p:grpSpPr>
        <a:xfrm>
          <a:off x="0" y="0"/>
          <a:ext cx="0" cy="0"/>
          <a:chOff x="0" y="0"/>
          <a:chExt cx="0" cy="0"/>
        </a:xfrm>
      </p:grpSpPr>
      <p:sp>
        <p:nvSpPr>
          <p:cNvPr id="19" name="Google Shape;19;p14"/>
          <p:cNvSpPr/>
          <p:nvPr/>
        </p:nvSpPr>
        <p:spPr>
          <a:xfrm>
            <a:off x="6540504" y="0"/>
            <a:ext cx="5651496" cy="6858000"/>
          </a:xfrm>
          <a:custGeom>
            <a:avLst/>
            <a:gdLst/>
            <a:ahLst/>
            <a:cxnLst/>
            <a:rect l="l" t="t" r="r" b="b"/>
            <a:pathLst>
              <a:path w="4238622" h="6858000" extrusionOk="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rgbClr val="3A3D4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20" name="Google Shape;20;p14"/>
          <p:cNvSpPr/>
          <p:nvPr/>
        </p:nvSpPr>
        <p:spPr>
          <a:xfrm>
            <a:off x="6256868" y="0"/>
            <a:ext cx="1672169" cy="68580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close/>
              </a:path>
            </a:pathLst>
          </a:custGeom>
          <a:solidFill>
            <a:srgbClr val="FF914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21" name="Google Shape;21;p14"/>
          <p:cNvSpPr/>
          <p:nvPr/>
        </p:nvSpPr>
        <p:spPr>
          <a:xfrm>
            <a:off x="5979587" y="0"/>
            <a:ext cx="1528232" cy="6858000"/>
          </a:xfrm>
          <a:custGeom>
            <a:avLst/>
            <a:gdLst/>
            <a:ahLst/>
            <a:cxnLst/>
            <a:rect l="l" t="t" r="r" b="b"/>
            <a:pathLst>
              <a:path w="1146174" h="6858000" extrusionOk="0">
                <a:moveTo>
                  <a:pt x="0" y="0"/>
                </a:moveTo>
                <a:lnTo>
                  <a:pt x="253999" y="0"/>
                </a:lnTo>
                <a:lnTo>
                  <a:pt x="1146174" y="4337050"/>
                </a:lnTo>
                <a:lnTo>
                  <a:pt x="511174" y="6858000"/>
                </a:lnTo>
                <a:lnTo>
                  <a:pt x="254000" y="6858000"/>
                </a:lnTo>
                <a:lnTo>
                  <a:pt x="892175" y="4337050"/>
                </a:lnTo>
                <a:close/>
              </a:path>
            </a:pathLst>
          </a:custGeom>
          <a:solidFill>
            <a:srgbClr val="048A8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22" name="Google Shape;22;p14"/>
          <p:cNvSpPr txBox="1">
            <a:spLocks noGrp="1"/>
          </p:cNvSpPr>
          <p:nvPr>
            <p:ph type="ctrTitle"/>
          </p:nvPr>
        </p:nvSpPr>
        <p:spPr>
          <a:xfrm>
            <a:off x="1295401" y="1873584"/>
            <a:ext cx="5120640" cy="256032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A3D4B"/>
              </a:buClr>
              <a:buSzPts val="4000"/>
              <a:buFont typeface="Calibri"/>
              <a:buNone/>
              <a:defRPr sz="4000">
                <a:solidFill>
                  <a:srgbClr val="3A3D4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4" descr="An empty placeholder to add an image. Click on the placeholder and select the image that you wish to add"/>
          <p:cNvSpPr>
            <a:spLocks noGrp="1"/>
          </p:cNvSpPr>
          <p:nvPr>
            <p:ph type="pic" idx="2"/>
          </p:nvPr>
        </p:nvSpPr>
        <p:spPr>
          <a:xfrm>
            <a:off x="6743703" y="0"/>
            <a:ext cx="5448297" cy="6858000"/>
          </a:xfrm>
          <a:prstGeom prst="rect">
            <a:avLst/>
          </a:prstGeom>
          <a:noFill/>
          <a:ln>
            <a:noFill/>
          </a:ln>
        </p:spPr>
      </p:sp>
      <p:sp>
        <p:nvSpPr>
          <p:cNvPr id="24" name="Google Shape;24;p14"/>
          <p:cNvSpPr txBox="1">
            <a:spLocks noGrp="1"/>
          </p:cNvSpPr>
          <p:nvPr>
            <p:ph type="subTitle" idx="1"/>
          </p:nvPr>
        </p:nvSpPr>
        <p:spPr>
          <a:xfrm>
            <a:off x="1295401" y="4572000"/>
            <a:ext cx="5120640" cy="16002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800"/>
              </a:spcBef>
              <a:spcAft>
                <a:spcPts val="0"/>
              </a:spcAft>
              <a:buClr>
                <a:srgbClr val="3A3D4B"/>
              </a:buClr>
              <a:buSzPts val="2400"/>
              <a:buNone/>
              <a:defRPr sz="2400"/>
            </a:lvl1pPr>
            <a:lvl2pPr lvl="1" algn="ctr">
              <a:lnSpc>
                <a:spcPct val="90000"/>
              </a:lnSpc>
              <a:spcBef>
                <a:spcPts val="1000"/>
              </a:spcBef>
              <a:spcAft>
                <a:spcPts val="0"/>
              </a:spcAft>
              <a:buSzPts val="2000"/>
              <a:buNone/>
              <a:defRPr sz="2000"/>
            </a:lvl2pPr>
            <a:lvl3pPr lvl="2" algn="ctr">
              <a:lnSpc>
                <a:spcPct val="90000"/>
              </a:lnSpc>
              <a:spcBef>
                <a:spcPts val="800"/>
              </a:spcBef>
              <a:spcAft>
                <a:spcPts val="0"/>
              </a:spcAft>
              <a:buSzPts val="1800"/>
              <a:buNone/>
              <a:defRPr sz="1800"/>
            </a:lvl3pPr>
            <a:lvl4pPr lvl="3" algn="ctr">
              <a:lnSpc>
                <a:spcPct val="90000"/>
              </a:lnSpc>
              <a:spcBef>
                <a:spcPts val="800"/>
              </a:spcBef>
              <a:spcAft>
                <a:spcPts val="0"/>
              </a:spcAft>
              <a:buClr>
                <a:srgbClr val="3A3D4B"/>
              </a:buClr>
              <a:buSzPts val="1600"/>
              <a:buNone/>
              <a:defRPr sz="1600"/>
            </a:lvl4pPr>
            <a:lvl5pPr lvl="4" algn="ctr">
              <a:lnSpc>
                <a:spcPct val="90000"/>
              </a:lnSpc>
              <a:spcBef>
                <a:spcPts val="800"/>
              </a:spcBef>
              <a:spcAft>
                <a:spcPts val="0"/>
              </a:spcAft>
              <a:buClr>
                <a:srgbClr val="3A3D4B"/>
              </a:buClr>
              <a:buSzPts val="1600"/>
              <a:buNone/>
              <a:defRPr sz="1600"/>
            </a:lvl5pPr>
            <a:lvl6pPr lvl="5" algn="ctr">
              <a:lnSpc>
                <a:spcPct val="90000"/>
              </a:lnSpc>
              <a:spcBef>
                <a:spcPts val="800"/>
              </a:spcBef>
              <a:spcAft>
                <a:spcPts val="0"/>
              </a:spcAft>
              <a:buClr>
                <a:schemeClr val="dk1"/>
              </a:buClr>
              <a:buSzPts val="1600"/>
              <a:buNone/>
              <a:defRPr sz="1600"/>
            </a:lvl6pPr>
            <a:lvl7pPr lvl="6" algn="ctr">
              <a:lnSpc>
                <a:spcPct val="90000"/>
              </a:lnSpc>
              <a:spcBef>
                <a:spcPts val="800"/>
              </a:spcBef>
              <a:spcAft>
                <a:spcPts val="0"/>
              </a:spcAft>
              <a:buClr>
                <a:schemeClr val="dk1"/>
              </a:buClr>
              <a:buSzPts val="1600"/>
              <a:buNone/>
              <a:defRPr sz="1600"/>
            </a:lvl7pPr>
            <a:lvl8pPr lvl="7" algn="ctr">
              <a:lnSpc>
                <a:spcPct val="90000"/>
              </a:lnSpc>
              <a:spcBef>
                <a:spcPts val="800"/>
              </a:spcBef>
              <a:spcAft>
                <a:spcPts val="0"/>
              </a:spcAft>
              <a:buClr>
                <a:schemeClr val="dk1"/>
              </a:buClr>
              <a:buSzPts val="1600"/>
              <a:buNone/>
              <a:defRPr sz="1600"/>
            </a:lvl8pPr>
            <a:lvl9pPr lvl="8" algn="ctr">
              <a:lnSpc>
                <a:spcPct val="90000"/>
              </a:lnSpc>
              <a:spcBef>
                <a:spcPts val="800"/>
              </a:spcBef>
              <a:spcAft>
                <a:spcPts val="0"/>
              </a:spcAft>
              <a:buClr>
                <a:schemeClr val="dk1"/>
              </a:buClr>
              <a:buSzPts val="1600"/>
              <a:buNone/>
              <a:defRPr sz="1600"/>
            </a:lvl9pPr>
          </a:lstStyle>
          <a:p>
            <a:endParaRPr/>
          </a:p>
        </p:txBody>
      </p:sp>
      <p:sp>
        <p:nvSpPr>
          <p:cNvPr id="25" name="Google Shape;25;p14"/>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15"/>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000"/>
              <a:buFont typeface="Calibri"/>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5"/>
          <p:cNvSpPr txBox="1">
            <a:spLocks noGrp="1"/>
          </p:cNvSpPr>
          <p:nvPr>
            <p:ph type="body" idx="1"/>
          </p:nvPr>
        </p:nvSpPr>
        <p:spPr>
          <a:xfrm>
            <a:off x="1295400" y="1828800"/>
            <a:ext cx="9601200" cy="434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Clr>
                <a:srgbClr val="3A3D4B"/>
              </a:buClr>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Clr>
                <a:srgbClr val="3A3D4B"/>
              </a:buClr>
              <a:buSzPts val="1800"/>
              <a:buChar char="•"/>
              <a:defRPr/>
            </a:lvl4pPr>
            <a:lvl5pPr marL="2286000" lvl="4" indent="-342900" algn="l">
              <a:lnSpc>
                <a:spcPct val="90000"/>
              </a:lnSpc>
              <a:spcBef>
                <a:spcPts val="800"/>
              </a:spcBef>
              <a:spcAft>
                <a:spcPts val="0"/>
              </a:spcAft>
              <a:buClr>
                <a:srgbClr val="3A3D4B"/>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29" name="Google Shape;29;p15"/>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5"/>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5"/>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46"/>
        <p:cNvGrpSpPr/>
        <p:nvPr/>
      </p:nvGrpSpPr>
      <p:grpSpPr>
        <a:xfrm>
          <a:off x="0" y="0"/>
          <a:ext cx="0" cy="0"/>
          <a:chOff x="0" y="0"/>
          <a:chExt cx="0" cy="0"/>
        </a:xfrm>
      </p:grpSpPr>
      <p:sp>
        <p:nvSpPr>
          <p:cNvPr id="47" name="Google Shape;47;p18"/>
          <p:cNvSpPr/>
          <p:nvPr/>
        </p:nvSpPr>
        <p:spPr>
          <a:xfrm>
            <a:off x="9622368" y="0"/>
            <a:ext cx="2569632" cy="6858000"/>
          </a:xfrm>
          <a:custGeom>
            <a:avLst/>
            <a:gdLst/>
            <a:ahLst/>
            <a:cxnLst/>
            <a:rect l="l" t="t" r="r" b="b"/>
            <a:pathLst>
              <a:path w="1927224" h="6858000" extrusionOk="0">
                <a:moveTo>
                  <a:pt x="0" y="0"/>
                </a:moveTo>
                <a:lnTo>
                  <a:pt x="1927224" y="0"/>
                </a:lnTo>
                <a:lnTo>
                  <a:pt x="1927224" y="6858000"/>
                </a:lnTo>
                <a:lnTo>
                  <a:pt x="254000" y="6858000"/>
                </a:lnTo>
                <a:lnTo>
                  <a:pt x="892175" y="4337050"/>
                </a:lnTo>
                <a:close/>
              </a:path>
            </a:pathLst>
          </a:custGeom>
          <a:solidFill>
            <a:srgbClr val="3A3D4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48" name="Google Shape;48;p18"/>
          <p:cNvSpPr/>
          <p:nvPr/>
        </p:nvSpPr>
        <p:spPr>
          <a:xfrm>
            <a:off x="9237132" y="0"/>
            <a:ext cx="1672169" cy="68580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close/>
              </a:path>
            </a:pathLst>
          </a:custGeom>
          <a:solidFill>
            <a:srgbClr val="FF914D"/>
          </a:solidFill>
          <a:ln>
            <a:noFill/>
          </a:ln>
          <a:effectLst>
            <a:outerShdw blurRad="101600" dist="50800" algn="l" rotWithShape="0">
              <a:srgbClr val="000000">
                <a:alpha val="23921"/>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49" name="Google Shape;49;p18"/>
          <p:cNvSpPr/>
          <p:nvPr/>
        </p:nvSpPr>
        <p:spPr>
          <a:xfrm>
            <a:off x="9173633" y="0"/>
            <a:ext cx="1460499" cy="6858000"/>
          </a:xfrm>
          <a:custGeom>
            <a:avLst/>
            <a:gdLst/>
            <a:ahLst/>
            <a:cxnLst/>
            <a:rect l="l" t="t" r="r" b="b"/>
            <a:pathLst>
              <a:path w="1095374" h="6858000" extrusionOk="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outerShdw blurRad="101600" dist="50800" algn="l" rotWithShape="0">
              <a:srgbClr val="000000">
                <a:alpha val="23921"/>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50" name="Google Shape;50;p18"/>
          <p:cNvSpPr/>
          <p:nvPr/>
        </p:nvSpPr>
        <p:spPr>
          <a:xfrm>
            <a:off x="9173633" y="0"/>
            <a:ext cx="1460499" cy="6858000"/>
          </a:xfrm>
          <a:custGeom>
            <a:avLst/>
            <a:gdLst/>
            <a:ahLst/>
            <a:cxnLst/>
            <a:rect l="l" t="t" r="r" b="b"/>
            <a:pathLst>
              <a:path w="1095374" h="6858000" extrusionOk="0">
                <a:moveTo>
                  <a:pt x="0" y="0"/>
                </a:moveTo>
                <a:lnTo>
                  <a:pt x="203199" y="0"/>
                </a:lnTo>
                <a:lnTo>
                  <a:pt x="1095374" y="4337050"/>
                </a:lnTo>
                <a:lnTo>
                  <a:pt x="460374" y="6858000"/>
                </a:lnTo>
                <a:lnTo>
                  <a:pt x="257175" y="6858000"/>
                </a:lnTo>
                <a:lnTo>
                  <a:pt x="892175" y="4337050"/>
                </a:lnTo>
                <a:close/>
              </a:path>
            </a:pathLst>
          </a:custGeom>
          <a:solidFill>
            <a:srgbClr val="048A8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51" name="Google Shape;51;p18"/>
          <p:cNvSpPr txBox="1">
            <a:spLocks noGrp="1"/>
          </p:cNvSpPr>
          <p:nvPr>
            <p:ph type="title"/>
          </p:nvPr>
        </p:nvSpPr>
        <p:spPr>
          <a:xfrm>
            <a:off x="1295398" y="2914650"/>
            <a:ext cx="8046720" cy="15573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A3D4B"/>
              </a:buClr>
              <a:buSzPts val="3200"/>
              <a:buFont typeface="Calibri"/>
              <a:buNone/>
              <a:defRPr sz="3200">
                <a:solidFill>
                  <a:srgbClr val="3A3D4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8"/>
          <p:cNvSpPr txBox="1">
            <a:spLocks noGrp="1"/>
          </p:cNvSpPr>
          <p:nvPr>
            <p:ph type="body" idx="1"/>
          </p:nvPr>
        </p:nvSpPr>
        <p:spPr>
          <a:xfrm>
            <a:off x="1295398" y="4589463"/>
            <a:ext cx="8046718" cy="10112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Clr>
                <a:srgbClr val="3A3D4B"/>
              </a:buClr>
              <a:buSzPts val="2400"/>
              <a:buNone/>
              <a:defRPr sz="2400">
                <a:solidFill>
                  <a:srgbClr val="3A3D4B"/>
                </a:solidFill>
              </a:defRPr>
            </a:lvl1pPr>
            <a:lvl2pPr marL="914400" lvl="1" indent="-228600" algn="l">
              <a:lnSpc>
                <a:spcPct val="90000"/>
              </a:lnSpc>
              <a:spcBef>
                <a:spcPts val="1000"/>
              </a:spcBef>
              <a:spcAft>
                <a:spcPts val="0"/>
              </a:spcAft>
              <a:buSzPts val="2000"/>
              <a:buNone/>
              <a:defRPr sz="2000">
                <a:solidFill>
                  <a:srgbClr val="999999"/>
                </a:solidFill>
              </a:defRPr>
            </a:lvl2pPr>
            <a:lvl3pPr marL="1371600" lvl="2" indent="-228600" algn="l">
              <a:lnSpc>
                <a:spcPct val="90000"/>
              </a:lnSpc>
              <a:spcBef>
                <a:spcPts val="800"/>
              </a:spcBef>
              <a:spcAft>
                <a:spcPts val="0"/>
              </a:spcAft>
              <a:buSzPts val="1800"/>
              <a:buNone/>
              <a:defRPr sz="1800">
                <a:solidFill>
                  <a:srgbClr val="999999"/>
                </a:solidFill>
              </a:defRPr>
            </a:lvl3pPr>
            <a:lvl4pPr marL="1828800" lvl="3" indent="-228600" algn="l">
              <a:lnSpc>
                <a:spcPct val="90000"/>
              </a:lnSpc>
              <a:spcBef>
                <a:spcPts val="800"/>
              </a:spcBef>
              <a:spcAft>
                <a:spcPts val="0"/>
              </a:spcAft>
              <a:buClr>
                <a:srgbClr val="999999"/>
              </a:buClr>
              <a:buSzPts val="1600"/>
              <a:buNone/>
              <a:defRPr sz="1600">
                <a:solidFill>
                  <a:srgbClr val="999999"/>
                </a:solidFill>
              </a:defRPr>
            </a:lvl4pPr>
            <a:lvl5pPr marL="2286000" lvl="4" indent="-228600" algn="l">
              <a:lnSpc>
                <a:spcPct val="90000"/>
              </a:lnSpc>
              <a:spcBef>
                <a:spcPts val="800"/>
              </a:spcBef>
              <a:spcAft>
                <a:spcPts val="0"/>
              </a:spcAft>
              <a:buClr>
                <a:srgbClr val="999999"/>
              </a:buClr>
              <a:buSzPts val="1600"/>
              <a:buNone/>
              <a:defRPr sz="1600">
                <a:solidFill>
                  <a:srgbClr val="999999"/>
                </a:solidFill>
              </a:defRPr>
            </a:lvl5pPr>
            <a:lvl6pPr marL="2743200" lvl="5" indent="-228600" algn="l">
              <a:lnSpc>
                <a:spcPct val="90000"/>
              </a:lnSpc>
              <a:spcBef>
                <a:spcPts val="800"/>
              </a:spcBef>
              <a:spcAft>
                <a:spcPts val="0"/>
              </a:spcAft>
              <a:buClr>
                <a:srgbClr val="999999"/>
              </a:buClr>
              <a:buSzPts val="1600"/>
              <a:buNone/>
              <a:defRPr sz="1600">
                <a:solidFill>
                  <a:srgbClr val="999999"/>
                </a:solidFill>
              </a:defRPr>
            </a:lvl6pPr>
            <a:lvl7pPr marL="3200400" lvl="6" indent="-228600" algn="l">
              <a:lnSpc>
                <a:spcPct val="90000"/>
              </a:lnSpc>
              <a:spcBef>
                <a:spcPts val="800"/>
              </a:spcBef>
              <a:spcAft>
                <a:spcPts val="0"/>
              </a:spcAft>
              <a:buClr>
                <a:srgbClr val="999999"/>
              </a:buClr>
              <a:buSzPts val="1600"/>
              <a:buNone/>
              <a:defRPr sz="1600">
                <a:solidFill>
                  <a:srgbClr val="999999"/>
                </a:solidFill>
              </a:defRPr>
            </a:lvl7pPr>
            <a:lvl8pPr marL="3657600" lvl="7" indent="-228600" algn="l">
              <a:lnSpc>
                <a:spcPct val="90000"/>
              </a:lnSpc>
              <a:spcBef>
                <a:spcPts val="800"/>
              </a:spcBef>
              <a:spcAft>
                <a:spcPts val="0"/>
              </a:spcAft>
              <a:buClr>
                <a:srgbClr val="999999"/>
              </a:buClr>
              <a:buSzPts val="1600"/>
              <a:buNone/>
              <a:defRPr sz="1600">
                <a:solidFill>
                  <a:srgbClr val="999999"/>
                </a:solidFill>
              </a:defRPr>
            </a:lvl8pPr>
            <a:lvl9pPr marL="4114800" lvl="8" indent="-228600" algn="l">
              <a:lnSpc>
                <a:spcPct val="90000"/>
              </a:lnSpc>
              <a:spcBef>
                <a:spcPts val="800"/>
              </a:spcBef>
              <a:spcAft>
                <a:spcPts val="0"/>
              </a:spcAft>
              <a:buClr>
                <a:srgbClr val="999999"/>
              </a:buClr>
              <a:buSzPts val="1600"/>
              <a:buNone/>
              <a:defRPr sz="1600">
                <a:solidFill>
                  <a:srgbClr val="999999"/>
                </a:solidFill>
              </a:defRPr>
            </a:lvl9pPr>
          </a:lstStyle>
          <a:p>
            <a:endParaRPr/>
          </a:p>
        </p:txBody>
      </p:sp>
      <p:sp>
        <p:nvSpPr>
          <p:cNvPr id="53" name="Google Shape;53;p18"/>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3"/>
        <p:cNvGrpSpPr/>
        <p:nvPr/>
      </p:nvGrpSpPr>
      <p:grpSpPr>
        <a:xfrm>
          <a:off x="0" y="0"/>
          <a:ext cx="0" cy="0"/>
          <a:chOff x="0" y="0"/>
          <a:chExt cx="0" cy="0"/>
        </a:xfrm>
      </p:grpSpPr>
      <p:sp>
        <p:nvSpPr>
          <p:cNvPr id="64" name="Google Shape;64;p20"/>
          <p:cNvSpPr txBox="1">
            <a:spLocks noGrp="1"/>
          </p:cNvSpPr>
          <p:nvPr>
            <p:ph type="title"/>
          </p:nvPr>
        </p:nvSpPr>
        <p:spPr>
          <a:xfrm>
            <a:off x="1295400" y="2314843"/>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0"/>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0"/>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8"/>
        <p:cNvGrpSpPr/>
        <p:nvPr/>
      </p:nvGrpSpPr>
      <p:grpSpPr>
        <a:xfrm>
          <a:off x="0" y="0"/>
          <a:ext cx="0" cy="0"/>
          <a:chOff x="0" y="0"/>
          <a:chExt cx="0" cy="0"/>
        </a:xfrm>
      </p:grpSpPr>
      <p:sp>
        <p:nvSpPr>
          <p:cNvPr id="69" name="Google Shape;69;p23"/>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3" descr="An empty placeholder to add an image. Click on the placeholder and select the image that you wish to add"/>
          <p:cNvSpPr>
            <a:spLocks noGrp="1"/>
          </p:cNvSpPr>
          <p:nvPr>
            <p:ph type="pic" idx="2"/>
          </p:nvPr>
        </p:nvSpPr>
        <p:spPr>
          <a:xfrm>
            <a:off x="4724400" y="1828801"/>
            <a:ext cx="6172200" cy="4343400"/>
          </a:xfrm>
          <a:prstGeom prst="rect">
            <a:avLst/>
          </a:prstGeom>
          <a:noFill/>
          <a:ln>
            <a:noFill/>
          </a:ln>
        </p:spPr>
      </p:sp>
      <p:sp>
        <p:nvSpPr>
          <p:cNvPr id="71" name="Google Shape;71;p23"/>
          <p:cNvSpPr txBox="1">
            <a:spLocks noGrp="1"/>
          </p:cNvSpPr>
          <p:nvPr>
            <p:ph type="body" idx="1"/>
          </p:nvPr>
        </p:nvSpPr>
        <p:spPr>
          <a:xfrm>
            <a:off x="1295400" y="1828800"/>
            <a:ext cx="3017520" cy="434340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Clr>
                <a:srgbClr val="3A3D4B"/>
              </a:buClr>
              <a:buSzPts val="2000"/>
              <a:buNone/>
              <a:defRPr sz="2000"/>
            </a:lvl1pPr>
            <a:lvl2pPr marL="914400" lvl="1" indent="-228600" algn="l">
              <a:lnSpc>
                <a:spcPct val="90000"/>
              </a:lnSpc>
              <a:spcBef>
                <a:spcPts val="1000"/>
              </a:spcBef>
              <a:spcAft>
                <a:spcPts val="0"/>
              </a:spcAft>
              <a:buSzPts val="1400"/>
              <a:buNone/>
              <a:defRPr sz="1400"/>
            </a:lvl2pPr>
            <a:lvl3pPr marL="1371600" lvl="2" indent="-228600" algn="l">
              <a:lnSpc>
                <a:spcPct val="90000"/>
              </a:lnSpc>
              <a:spcBef>
                <a:spcPts val="800"/>
              </a:spcBef>
              <a:spcAft>
                <a:spcPts val="0"/>
              </a:spcAft>
              <a:buSzPts val="1200"/>
              <a:buNone/>
              <a:defRPr sz="1200"/>
            </a:lvl3pPr>
            <a:lvl4pPr marL="1828800" lvl="3" indent="-228600" algn="l">
              <a:lnSpc>
                <a:spcPct val="90000"/>
              </a:lnSpc>
              <a:spcBef>
                <a:spcPts val="800"/>
              </a:spcBef>
              <a:spcAft>
                <a:spcPts val="0"/>
              </a:spcAft>
              <a:buClr>
                <a:srgbClr val="3A3D4B"/>
              </a:buClr>
              <a:buSzPts val="1000"/>
              <a:buNone/>
              <a:defRPr sz="1000"/>
            </a:lvl4pPr>
            <a:lvl5pPr marL="2286000" lvl="4" indent="-228600" algn="l">
              <a:lnSpc>
                <a:spcPct val="90000"/>
              </a:lnSpc>
              <a:spcBef>
                <a:spcPts val="800"/>
              </a:spcBef>
              <a:spcAft>
                <a:spcPts val="0"/>
              </a:spcAft>
              <a:buClr>
                <a:srgbClr val="3A3D4B"/>
              </a:buClr>
              <a:buSzPts val="1000"/>
              <a:buNone/>
              <a:defRPr sz="1000"/>
            </a:lvl5pPr>
            <a:lvl6pPr marL="2743200" lvl="5" indent="-228600" algn="l">
              <a:lnSpc>
                <a:spcPct val="90000"/>
              </a:lnSpc>
              <a:spcBef>
                <a:spcPts val="800"/>
              </a:spcBef>
              <a:spcAft>
                <a:spcPts val="0"/>
              </a:spcAft>
              <a:buClr>
                <a:schemeClr val="dk1"/>
              </a:buClr>
              <a:buSzPts val="1000"/>
              <a:buNone/>
              <a:defRPr sz="1000"/>
            </a:lvl6pPr>
            <a:lvl7pPr marL="3200400" lvl="6" indent="-228600" algn="l">
              <a:lnSpc>
                <a:spcPct val="90000"/>
              </a:lnSpc>
              <a:spcBef>
                <a:spcPts val="800"/>
              </a:spcBef>
              <a:spcAft>
                <a:spcPts val="0"/>
              </a:spcAft>
              <a:buClr>
                <a:schemeClr val="dk1"/>
              </a:buClr>
              <a:buSzPts val="1000"/>
              <a:buNone/>
              <a:defRPr sz="1000"/>
            </a:lvl7pPr>
            <a:lvl8pPr marL="3657600" lvl="7" indent="-228600" algn="l">
              <a:lnSpc>
                <a:spcPct val="90000"/>
              </a:lnSpc>
              <a:spcBef>
                <a:spcPts val="800"/>
              </a:spcBef>
              <a:spcAft>
                <a:spcPts val="0"/>
              </a:spcAft>
              <a:buClr>
                <a:schemeClr val="dk1"/>
              </a:buClr>
              <a:buSzPts val="1000"/>
              <a:buNone/>
              <a:defRPr sz="1000"/>
            </a:lvl8pPr>
            <a:lvl9pPr marL="4114800" lvl="8" indent="-228600" algn="l">
              <a:lnSpc>
                <a:spcPct val="90000"/>
              </a:lnSpc>
              <a:spcBef>
                <a:spcPts val="800"/>
              </a:spcBef>
              <a:spcAft>
                <a:spcPts val="0"/>
              </a:spcAft>
              <a:buClr>
                <a:schemeClr val="dk1"/>
              </a:buClr>
              <a:buSzPts val="1000"/>
              <a:buNone/>
              <a:defRPr sz="1000"/>
            </a:lvl9pPr>
          </a:lstStyle>
          <a:p>
            <a:endParaRPr/>
          </a:p>
        </p:txBody>
      </p:sp>
      <p:sp>
        <p:nvSpPr>
          <p:cNvPr id="72" name="Google Shape;72;p23"/>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3"/>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3"/>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Pictures with Captions">
  <p:cSld name="Two Pictures with Captions">
    <p:spTree>
      <p:nvGrpSpPr>
        <p:cNvPr id="1" name="Shape 75"/>
        <p:cNvGrpSpPr/>
        <p:nvPr/>
      </p:nvGrpSpPr>
      <p:grpSpPr>
        <a:xfrm>
          <a:off x="0" y="0"/>
          <a:ext cx="0" cy="0"/>
          <a:chOff x="0" y="0"/>
          <a:chExt cx="0" cy="0"/>
        </a:xfrm>
      </p:grpSpPr>
      <p:sp>
        <p:nvSpPr>
          <p:cNvPr id="76" name="Google Shape;76;p24"/>
          <p:cNvSpPr/>
          <p:nvPr/>
        </p:nvSpPr>
        <p:spPr>
          <a:xfrm>
            <a:off x="1295400" y="5257800"/>
            <a:ext cx="4572000" cy="9144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77" name="Google Shape;77;p24"/>
          <p:cNvSpPr/>
          <p:nvPr/>
        </p:nvSpPr>
        <p:spPr>
          <a:xfrm>
            <a:off x="6324599" y="5257800"/>
            <a:ext cx="4572000" cy="9144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78" name="Google Shape;78;p24"/>
          <p:cNvSpPr/>
          <p:nvPr/>
        </p:nvSpPr>
        <p:spPr>
          <a:xfrm>
            <a:off x="1295400" y="5257800"/>
            <a:ext cx="4572000" cy="5486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79" name="Google Shape;79;p24"/>
          <p:cNvSpPr/>
          <p:nvPr/>
        </p:nvSpPr>
        <p:spPr>
          <a:xfrm>
            <a:off x="6324599" y="5257800"/>
            <a:ext cx="4572000" cy="5486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80" name="Google Shape;80;p24"/>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24" descr="An empty placeholder to add an image. Click on the placeholder and select the image that you wish to add"/>
          <p:cNvSpPr>
            <a:spLocks noGrp="1"/>
          </p:cNvSpPr>
          <p:nvPr>
            <p:ph type="pic" idx="2"/>
          </p:nvPr>
        </p:nvSpPr>
        <p:spPr>
          <a:xfrm>
            <a:off x="1298448" y="1828801"/>
            <a:ext cx="4572000" cy="3428999"/>
          </a:xfrm>
          <a:prstGeom prst="rect">
            <a:avLst/>
          </a:prstGeom>
          <a:noFill/>
          <a:ln>
            <a:noFill/>
          </a:ln>
        </p:spPr>
      </p:sp>
      <p:sp>
        <p:nvSpPr>
          <p:cNvPr id="82" name="Google Shape;82;p24"/>
          <p:cNvSpPr txBox="1">
            <a:spLocks noGrp="1"/>
          </p:cNvSpPr>
          <p:nvPr>
            <p:ph type="body" idx="1"/>
          </p:nvPr>
        </p:nvSpPr>
        <p:spPr>
          <a:xfrm>
            <a:off x="1371273" y="5333098"/>
            <a:ext cx="4420252" cy="83910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chemeClr val="lt1"/>
              </a:buClr>
              <a:buSzPts val="1800"/>
              <a:buNone/>
              <a:defRPr sz="1800">
                <a:solidFill>
                  <a:schemeClr val="lt1"/>
                </a:solidFill>
              </a:defRPr>
            </a:lvl1pPr>
            <a:lvl2pPr marL="914400" lvl="1" indent="-228600" algn="l">
              <a:lnSpc>
                <a:spcPct val="90000"/>
              </a:lnSpc>
              <a:spcBef>
                <a:spcPts val="1000"/>
              </a:spcBef>
              <a:spcAft>
                <a:spcPts val="0"/>
              </a:spcAft>
              <a:buSzPts val="1400"/>
              <a:buNone/>
              <a:defRPr sz="1400"/>
            </a:lvl2pPr>
            <a:lvl3pPr marL="1371600" lvl="2" indent="-228600" algn="l">
              <a:lnSpc>
                <a:spcPct val="90000"/>
              </a:lnSpc>
              <a:spcBef>
                <a:spcPts val="800"/>
              </a:spcBef>
              <a:spcAft>
                <a:spcPts val="0"/>
              </a:spcAft>
              <a:buSzPts val="1200"/>
              <a:buNone/>
              <a:defRPr sz="1200"/>
            </a:lvl3pPr>
            <a:lvl4pPr marL="1828800" lvl="3" indent="-228600" algn="l">
              <a:lnSpc>
                <a:spcPct val="90000"/>
              </a:lnSpc>
              <a:spcBef>
                <a:spcPts val="800"/>
              </a:spcBef>
              <a:spcAft>
                <a:spcPts val="0"/>
              </a:spcAft>
              <a:buClr>
                <a:srgbClr val="3A3D4B"/>
              </a:buClr>
              <a:buSzPts val="1000"/>
              <a:buNone/>
              <a:defRPr sz="1000"/>
            </a:lvl4pPr>
            <a:lvl5pPr marL="2286000" lvl="4" indent="-228600" algn="l">
              <a:lnSpc>
                <a:spcPct val="90000"/>
              </a:lnSpc>
              <a:spcBef>
                <a:spcPts val="800"/>
              </a:spcBef>
              <a:spcAft>
                <a:spcPts val="0"/>
              </a:spcAft>
              <a:buClr>
                <a:srgbClr val="3A3D4B"/>
              </a:buClr>
              <a:buSzPts val="1000"/>
              <a:buNone/>
              <a:defRPr sz="1000"/>
            </a:lvl5pPr>
            <a:lvl6pPr marL="2743200" lvl="5" indent="-228600" algn="l">
              <a:lnSpc>
                <a:spcPct val="90000"/>
              </a:lnSpc>
              <a:spcBef>
                <a:spcPts val="800"/>
              </a:spcBef>
              <a:spcAft>
                <a:spcPts val="0"/>
              </a:spcAft>
              <a:buClr>
                <a:schemeClr val="dk1"/>
              </a:buClr>
              <a:buSzPts val="1000"/>
              <a:buNone/>
              <a:defRPr sz="1000"/>
            </a:lvl6pPr>
            <a:lvl7pPr marL="3200400" lvl="6" indent="-228600" algn="l">
              <a:lnSpc>
                <a:spcPct val="90000"/>
              </a:lnSpc>
              <a:spcBef>
                <a:spcPts val="800"/>
              </a:spcBef>
              <a:spcAft>
                <a:spcPts val="0"/>
              </a:spcAft>
              <a:buClr>
                <a:schemeClr val="dk1"/>
              </a:buClr>
              <a:buSzPts val="1000"/>
              <a:buNone/>
              <a:defRPr sz="1000"/>
            </a:lvl7pPr>
            <a:lvl8pPr marL="3657600" lvl="7" indent="-228600" algn="l">
              <a:lnSpc>
                <a:spcPct val="90000"/>
              </a:lnSpc>
              <a:spcBef>
                <a:spcPts val="800"/>
              </a:spcBef>
              <a:spcAft>
                <a:spcPts val="0"/>
              </a:spcAft>
              <a:buClr>
                <a:schemeClr val="dk1"/>
              </a:buClr>
              <a:buSzPts val="1000"/>
              <a:buNone/>
              <a:defRPr sz="1000"/>
            </a:lvl8pPr>
            <a:lvl9pPr marL="4114800" lvl="8" indent="-228600" algn="l">
              <a:lnSpc>
                <a:spcPct val="90000"/>
              </a:lnSpc>
              <a:spcBef>
                <a:spcPts val="800"/>
              </a:spcBef>
              <a:spcAft>
                <a:spcPts val="0"/>
              </a:spcAft>
              <a:buClr>
                <a:schemeClr val="dk1"/>
              </a:buClr>
              <a:buSzPts val="1000"/>
              <a:buNone/>
              <a:defRPr sz="1000"/>
            </a:lvl9pPr>
          </a:lstStyle>
          <a:p>
            <a:endParaRPr/>
          </a:p>
        </p:txBody>
      </p:sp>
      <p:sp>
        <p:nvSpPr>
          <p:cNvPr id="83" name="Google Shape;83;p24" descr="An empty placeholder to add an image. Click on the placeholder and select the image that you wish to add"/>
          <p:cNvSpPr>
            <a:spLocks noGrp="1"/>
          </p:cNvSpPr>
          <p:nvPr>
            <p:ph type="pic" idx="3"/>
          </p:nvPr>
        </p:nvSpPr>
        <p:spPr>
          <a:xfrm>
            <a:off x="6324600" y="1828801"/>
            <a:ext cx="4572000" cy="3428999"/>
          </a:xfrm>
          <a:prstGeom prst="rect">
            <a:avLst/>
          </a:prstGeom>
          <a:noFill/>
          <a:ln>
            <a:noFill/>
          </a:ln>
        </p:spPr>
      </p:sp>
      <p:sp>
        <p:nvSpPr>
          <p:cNvPr id="84" name="Google Shape;84;p24"/>
          <p:cNvSpPr txBox="1">
            <a:spLocks noGrp="1"/>
          </p:cNvSpPr>
          <p:nvPr>
            <p:ph type="body" idx="4"/>
          </p:nvPr>
        </p:nvSpPr>
        <p:spPr>
          <a:xfrm>
            <a:off x="6412954" y="5333098"/>
            <a:ext cx="4420252" cy="83910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chemeClr val="lt1"/>
              </a:buClr>
              <a:buSzPts val="1800"/>
              <a:buNone/>
              <a:defRPr sz="1800">
                <a:solidFill>
                  <a:schemeClr val="lt1"/>
                </a:solidFill>
              </a:defRPr>
            </a:lvl1pPr>
            <a:lvl2pPr marL="914400" lvl="1" indent="-228600" algn="l">
              <a:lnSpc>
                <a:spcPct val="90000"/>
              </a:lnSpc>
              <a:spcBef>
                <a:spcPts val="1000"/>
              </a:spcBef>
              <a:spcAft>
                <a:spcPts val="0"/>
              </a:spcAft>
              <a:buSzPts val="1400"/>
              <a:buNone/>
              <a:defRPr sz="1400"/>
            </a:lvl2pPr>
            <a:lvl3pPr marL="1371600" lvl="2" indent="-228600" algn="l">
              <a:lnSpc>
                <a:spcPct val="90000"/>
              </a:lnSpc>
              <a:spcBef>
                <a:spcPts val="800"/>
              </a:spcBef>
              <a:spcAft>
                <a:spcPts val="0"/>
              </a:spcAft>
              <a:buSzPts val="1200"/>
              <a:buNone/>
              <a:defRPr sz="1200"/>
            </a:lvl3pPr>
            <a:lvl4pPr marL="1828800" lvl="3" indent="-228600" algn="l">
              <a:lnSpc>
                <a:spcPct val="90000"/>
              </a:lnSpc>
              <a:spcBef>
                <a:spcPts val="800"/>
              </a:spcBef>
              <a:spcAft>
                <a:spcPts val="0"/>
              </a:spcAft>
              <a:buClr>
                <a:srgbClr val="3A3D4B"/>
              </a:buClr>
              <a:buSzPts val="1000"/>
              <a:buNone/>
              <a:defRPr sz="1000"/>
            </a:lvl4pPr>
            <a:lvl5pPr marL="2286000" lvl="4" indent="-228600" algn="l">
              <a:lnSpc>
                <a:spcPct val="90000"/>
              </a:lnSpc>
              <a:spcBef>
                <a:spcPts val="800"/>
              </a:spcBef>
              <a:spcAft>
                <a:spcPts val="0"/>
              </a:spcAft>
              <a:buClr>
                <a:srgbClr val="3A3D4B"/>
              </a:buClr>
              <a:buSzPts val="1000"/>
              <a:buNone/>
              <a:defRPr sz="1000"/>
            </a:lvl5pPr>
            <a:lvl6pPr marL="2743200" lvl="5" indent="-228600" algn="l">
              <a:lnSpc>
                <a:spcPct val="90000"/>
              </a:lnSpc>
              <a:spcBef>
                <a:spcPts val="800"/>
              </a:spcBef>
              <a:spcAft>
                <a:spcPts val="0"/>
              </a:spcAft>
              <a:buClr>
                <a:schemeClr val="dk1"/>
              </a:buClr>
              <a:buSzPts val="1000"/>
              <a:buNone/>
              <a:defRPr sz="1000"/>
            </a:lvl6pPr>
            <a:lvl7pPr marL="3200400" lvl="6" indent="-228600" algn="l">
              <a:lnSpc>
                <a:spcPct val="90000"/>
              </a:lnSpc>
              <a:spcBef>
                <a:spcPts val="800"/>
              </a:spcBef>
              <a:spcAft>
                <a:spcPts val="0"/>
              </a:spcAft>
              <a:buClr>
                <a:schemeClr val="dk1"/>
              </a:buClr>
              <a:buSzPts val="1000"/>
              <a:buNone/>
              <a:defRPr sz="1000"/>
            </a:lvl7pPr>
            <a:lvl8pPr marL="3657600" lvl="7" indent="-228600" algn="l">
              <a:lnSpc>
                <a:spcPct val="90000"/>
              </a:lnSpc>
              <a:spcBef>
                <a:spcPts val="800"/>
              </a:spcBef>
              <a:spcAft>
                <a:spcPts val="0"/>
              </a:spcAft>
              <a:buClr>
                <a:schemeClr val="dk1"/>
              </a:buClr>
              <a:buSzPts val="1000"/>
              <a:buNone/>
              <a:defRPr sz="1000"/>
            </a:lvl8pPr>
            <a:lvl9pPr marL="4114800" lvl="8" indent="-228600" algn="l">
              <a:lnSpc>
                <a:spcPct val="90000"/>
              </a:lnSpc>
              <a:spcBef>
                <a:spcPts val="800"/>
              </a:spcBef>
              <a:spcAft>
                <a:spcPts val="0"/>
              </a:spcAft>
              <a:buClr>
                <a:schemeClr val="dk1"/>
              </a:buClr>
              <a:buSzPts val="1000"/>
              <a:buNone/>
              <a:defRPr sz="1000"/>
            </a:lvl9pPr>
          </a:lstStyle>
          <a:p>
            <a:endParaRPr/>
          </a:p>
        </p:txBody>
      </p:sp>
      <p:sp>
        <p:nvSpPr>
          <p:cNvPr id="85" name="Google Shape;85;p24"/>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24"/>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24"/>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8"/>
        <p:cNvGrpSpPr/>
        <p:nvPr/>
      </p:nvGrpSpPr>
      <p:grpSpPr>
        <a:xfrm>
          <a:off x="0" y="0"/>
          <a:ext cx="0" cy="0"/>
          <a:chOff x="0" y="0"/>
          <a:chExt cx="0" cy="0"/>
        </a:xfrm>
      </p:grpSpPr>
      <p:sp>
        <p:nvSpPr>
          <p:cNvPr id="89" name="Google Shape;89;p25"/>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25"/>
          <p:cNvSpPr txBox="1">
            <a:spLocks noGrp="1"/>
          </p:cNvSpPr>
          <p:nvPr>
            <p:ph type="body" idx="1"/>
          </p:nvPr>
        </p:nvSpPr>
        <p:spPr>
          <a:xfrm rot="5400000">
            <a:off x="3924300" y="-800100"/>
            <a:ext cx="4343400" cy="960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Clr>
                <a:srgbClr val="3A3D4B"/>
              </a:buClr>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Clr>
                <a:srgbClr val="3A3D4B"/>
              </a:buClr>
              <a:buSzPts val="1800"/>
              <a:buChar char="•"/>
              <a:defRPr/>
            </a:lvl4pPr>
            <a:lvl5pPr marL="2286000" lvl="4" indent="-342900" algn="l">
              <a:lnSpc>
                <a:spcPct val="90000"/>
              </a:lnSpc>
              <a:spcBef>
                <a:spcPts val="800"/>
              </a:spcBef>
              <a:spcAft>
                <a:spcPts val="0"/>
              </a:spcAft>
              <a:buClr>
                <a:srgbClr val="3A3D4B"/>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91" name="Google Shape;91;p25"/>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25"/>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25"/>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p:nvPr/>
        </p:nvSpPr>
        <p:spPr>
          <a:xfrm>
            <a:off x="0" y="0"/>
            <a:ext cx="12192000" cy="1371600"/>
          </a:xfrm>
          <a:prstGeom prst="rect">
            <a:avLst/>
          </a:prstGeom>
          <a:solidFill>
            <a:srgbClr val="3A3D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1" name="Google Shape;11;p13"/>
          <p:cNvSpPr/>
          <p:nvPr/>
        </p:nvSpPr>
        <p:spPr>
          <a:xfrm>
            <a:off x="0" y="1371600"/>
            <a:ext cx="12192000" cy="82183"/>
          </a:xfrm>
          <a:prstGeom prst="rect">
            <a:avLst/>
          </a:prstGeom>
          <a:solidFill>
            <a:srgbClr val="FF914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2" name="Google Shape;12;p13"/>
          <p:cNvSpPr/>
          <p:nvPr/>
        </p:nvSpPr>
        <p:spPr>
          <a:xfrm>
            <a:off x="0" y="1443006"/>
            <a:ext cx="12192000" cy="82183"/>
          </a:xfrm>
          <a:prstGeom prst="rect">
            <a:avLst/>
          </a:prstGeom>
          <a:solidFill>
            <a:srgbClr val="048A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3" name="Google Shape;13;p13"/>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 name="Google Shape;14;p13"/>
          <p:cNvSpPr txBox="1">
            <a:spLocks noGrp="1"/>
          </p:cNvSpPr>
          <p:nvPr>
            <p:ph type="body" idx="1"/>
          </p:nvPr>
        </p:nvSpPr>
        <p:spPr>
          <a:xfrm>
            <a:off x="1295400" y="1828800"/>
            <a:ext cx="9601200" cy="434340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800"/>
              </a:spcBef>
              <a:spcAft>
                <a:spcPts val="0"/>
              </a:spcAft>
              <a:buClr>
                <a:srgbClr val="3A3D4B"/>
              </a:buClr>
              <a:buSzPts val="2400"/>
              <a:buFont typeface="Arial"/>
              <a:buChar char="•"/>
              <a:defRPr sz="2400" b="0" i="0" u="none" strike="noStrike" cap="none">
                <a:solidFill>
                  <a:srgbClr val="3A3D4B"/>
                </a:solidFill>
                <a:latin typeface="Calibri"/>
                <a:ea typeface="Calibri"/>
                <a:cs typeface="Calibri"/>
                <a:sym typeface="Calibri"/>
              </a:defRPr>
            </a:lvl1pPr>
            <a:lvl2pPr marL="914400" marR="0" lvl="1" indent="-355600" algn="l" rtl="0">
              <a:lnSpc>
                <a:spcPct val="90000"/>
              </a:lnSpc>
              <a:spcBef>
                <a:spcPts val="1000"/>
              </a:spcBef>
              <a:spcAft>
                <a:spcPts val="0"/>
              </a:spcAft>
              <a:buClr>
                <a:srgbClr val="FF914D"/>
              </a:buClr>
              <a:buSzPts val="2000"/>
              <a:buFont typeface="Arial"/>
              <a:buChar char="•"/>
              <a:defRPr sz="2000" b="0" i="0" u="none" strike="noStrike" cap="none">
                <a:solidFill>
                  <a:srgbClr val="3A3D4B"/>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48A81"/>
              </a:buClr>
              <a:buSzPts val="1800"/>
              <a:buFont typeface="Noto Sans Symbols"/>
              <a:buChar char="✔"/>
              <a:defRPr sz="1800" b="0" i="0" u="none" strike="noStrike" cap="none">
                <a:solidFill>
                  <a:srgbClr val="3A3D4B"/>
                </a:solidFill>
                <a:latin typeface="Calibri"/>
                <a:ea typeface="Calibri"/>
                <a:cs typeface="Calibri"/>
                <a:sym typeface="Calibri"/>
              </a:defRPr>
            </a:lvl3pPr>
            <a:lvl4pPr marL="1828800" marR="0" lvl="3" indent="-330200" algn="l" rtl="0">
              <a:lnSpc>
                <a:spcPct val="90000"/>
              </a:lnSpc>
              <a:spcBef>
                <a:spcPts val="800"/>
              </a:spcBef>
              <a:spcAft>
                <a:spcPts val="0"/>
              </a:spcAft>
              <a:buClr>
                <a:srgbClr val="3A3D4B"/>
              </a:buClr>
              <a:buSzPts val="1600"/>
              <a:buFont typeface="Arial"/>
              <a:buChar char="•"/>
              <a:defRPr sz="1600" b="0" i="0" u="none" strike="noStrike" cap="none">
                <a:solidFill>
                  <a:srgbClr val="3A3D4B"/>
                </a:solidFill>
                <a:latin typeface="Calibri"/>
                <a:ea typeface="Calibri"/>
                <a:cs typeface="Calibri"/>
                <a:sym typeface="Calibri"/>
              </a:defRPr>
            </a:lvl4pPr>
            <a:lvl5pPr marL="2286000" marR="0" lvl="4" indent="-330200" algn="l" rtl="0">
              <a:lnSpc>
                <a:spcPct val="90000"/>
              </a:lnSpc>
              <a:spcBef>
                <a:spcPts val="800"/>
              </a:spcBef>
              <a:spcAft>
                <a:spcPts val="0"/>
              </a:spcAft>
              <a:buClr>
                <a:srgbClr val="3A3D4B"/>
              </a:buClr>
              <a:buSzPts val="1600"/>
              <a:buFont typeface="Arial"/>
              <a:buChar char="•"/>
              <a:defRPr sz="1600" b="0" i="0" u="none" strike="noStrike" cap="none">
                <a:solidFill>
                  <a:srgbClr val="3A3D4B"/>
                </a:solidFill>
                <a:latin typeface="Calibri"/>
                <a:ea typeface="Calibri"/>
                <a:cs typeface="Calibri"/>
                <a:sym typeface="Calibri"/>
              </a:defRPr>
            </a:lvl5pPr>
            <a:lvl6pPr marL="2743200" marR="0" lvl="5"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6pPr>
            <a:lvl7pPr marL="3200400" marR="0" lvl="6"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7pPr>
            <a:lvl8pPr marL="3657600" marR="0" lvl="7"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8pPr>
            <a:lvl9pPr marL="4114800" marR="0" lvl="8"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9pPr>
          </a:lstStyle>
          <a:p>
            <a:endParaRPr/>
          </a:p>
        </p:txBody>
      </p:sp>
      <p:sp>
        <p:nvSpPr>
          <p:cNvPr id="15" name="Google Shape;15;p13"/>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16" name="Google Shape;16;p13"/>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17" name="Google Shape;17;p13"/>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5" r:id="rId4"/>
    <p:sldLayoutId id="2147483656" r:id="rId5"/>
    <p:sldLayoutId id="2147483657" r:id="rId6"/>
    <p:sldLayoutId id="2147483658" r:id="rId7"/>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mailto:kaitlin.ellis@ped.nm.gov"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mailto:lorenzo.dominguez@ped.nm.gov" TargetMode="External"/><Relationship Id="rId13" Type="http://schemas.openxmlformats.org/officeDocument/2006/relationships/hyperlink" Target="mailto:Catherine.Quick@ped.nm.gov" TargetMode="External"/><Relationship Id="rId3" Type="http://schemas.openxmlformats.org/officeDocument/2006/relationships/hyperlink" Target="mailto:margaret.cage@ped.nm.gov" TargetMode="External"/><Relationship Id="rId7" Type="http://schemas.openxmlformats.org/officeDocument/2006/relationships/hyperlink" Target="mailto:ria.gill@ped.nm.gov" TargetMode="External"/><Relationship Id="rId12" Type="http://schemas.openxmlformats.org/officeDocument/2006/relationships/hyperlink" Target="mailto:Liz.Schweiger@ped.nm.gov"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mailto:Charlene.Marcotte@ped.nm.gov" TargetMode="External"/><Relationship Id="rId11" Type="http://schemas.openxmlformats.org/officeDocument/2006/relationships/hyperlink" Target="mailto:Lorie.Pacheco@ped.nm.gov" TargetMode="External"/><Relationship Id="rId5" Type="http://schemas.openxmlformats.org/officeDocument/2006/relationships/hyperlink" Target="mailto:Miguel.Lozano@ped.nm.gov" TargetMode="External"/><Relationship Id="rId10" Type="http://schemas.openxmlformats.org/officeDocument/2006/relationships/hyperlink" Target="mailto:elizabeth.Cassel@ped.nm.gov" TargetMode="External"/><Relationship Id="rId4" Type="http://schemas.openxmlformats.org/officeDocument/2006/relationships/hyperlink" Target="mailto:Tyre.Jenkins@ped.nm.gov" TargetMode="External"/><Relationship Id="rId9" Type="http://schemas.openxmlformats.org/officeDocument/2006/relationships/hyperlink" Target="mailto:Sharyn.Perea@ped.nm.gov" TargetMode="External"/><Relationship Id="rId14" Type="http://schemas.openxmlformats.org/officeDocument/2006/relationships/hyperlink" Target="mailto:jennifer.rodriguez1@ped.nm.gov"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mailto:Katalina.Gallegos@ped.nm.gov"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mailto:matthew.tomicek@ped.nm.gov"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hyperlink" Target="https://mailchi.mp/state.nm.us/leas-updates-deadlines-summer-youth-programs-6170627?e=%5bUNIQID" TargetMode="External"/><Relationship Id="rId7" Type="http://schemas.openxmlformats.org/officeDocument/2006/relationships/hyperlink" Target="https://docs.google.com/spreadsheets/d/1blsI4UJgPTpHUBUtn01L5rVrpNpVmb_25cB2wZjORic/edit?gid=0#gid=0"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mailto:ose.support@ped.nm.gov" TargetMode="External"/><Relationship Id="rId5" Type="http://schemas.openxmlformats.org/officeDocument/2006/relationships/hyperlink" Target="https://webnew.ped.state.nm.us/bureaus/special-education/resources/" TargetMode="External"/><Relationship Id="rId4" Type="http://schemas.openxmlformats.org/officeDocument/2006/relationships/hyperlink" Target="https://webnew.ped.state.nm.us/bureaus/special-education/parent-portal/"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teams.microsoft.com/l/meetup-join/19%3ameeting_NzBmMjFmZTEtMGJlMS00OGI0LWFiMjEtYTkwMWU3ZWMyMTQ5%40thread.v2/0?context=%7b%22Tid%22%3a%2204aa6bf4-d436-426f-bfa4-04b7a70e60ff%22%2c%22Oid%22%3a%2232632cd6-c6de-4076-a7bf-44d06389e1e4%22%7d"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spo.state.nm.u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live.myvrspot.com/iframe?v=MDQxYjBmYjNjMjZlNTY0OTkyNGI4MzZmMGQzMGI4M2M"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hyperlink" Target="https://docs.google.com/presentation/d/1_Rw7QRv93EH0ajbGLxjyYPq9e-3MF_3L/edit#slide=id.p1"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mailto:gdamian@nmhu.ed" TargetMode="External"/><Relationship Id="rId13" Type="http://schemas.openxmlformats.org/officeDocument/2006/relationships/image" Target="../media/image13.png"/><Relationship Id="rId3" Type="http://schemas.openxmlformats.org/officeDocument/2006/relationships/hyperlink" Target="mailto:charlene.marcotte@ped.nm.gov" TargetMode="External"/><Relationship Id="rId7" Type="http://schemas.openxmlformats.org/officeDocument/2006/relationships/hyperlink" Target="mailto:tamara.burkett@ped.nm.gov" TargetMode="External"/><Relationship Id="rId12"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mailto:matthew.tomicek@ped.nm.gov" TargetMode="External"/><Relationship Id="rId11" Type="http://schemas.openxmlformats.org/officeDocument/2006/relationships/image" Target="../media/image11.png"/><Relationship Id="rId5" Type="http://schemas.openxmlformats.org/officeDocument/2006/relationships/hyperlink" Target="mailto:lizana.schweiger@ped.nm.gov" TargetMode="External"/><Relationship Id="rId15" Type="http://schemas.openxmlformats.org/officeDocument/2006/relationships/image" Target="../media/image15.png"/><Relationship Id="rId10" Type="http://schemas.openxmlformats.org/officeDocument/2006/relationships/image" Target="../media/image10.jpeg"/><Relationship Id="rId4" Type="http://schemas.openxmlformats.org/officeDocument/2006/relationships/hyperlink" Target="mailto:lorenzo.dominguez@ped.nm.gov" TargetMode="External"/><Relationship Id="rId9" Type="http://schemas.openxmlformats.org/officeDocument/2006/relationships/hyperlink" Target="mailto:nicolas.keyes@ped.nm.gov" TargetMode="External"/><Relationship Id="rId1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hyperlink" Target="mailto:special.ednews@ped.nm.gov"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hyperlink" Target="https://acrobat.adobe.com/link/track?uri=urn:aaid:scds:US:27637fd2-fd99-3bb2-af63-e058222e8dab" TargetMode="External"/><Relationship Id="rId4" Type="http://schemas.openxmlformats.org/officeDocument/2006/relationships/hyperlink" Target="https://forms.gle/9VgywVTmRKeJWYab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
          <p:cNvSpPr txBox="1">
            <a:spLocks noGrp="1"/>
          </p:cNvSpPr>
          <p:nvPr>
            <p:ph type="ctrTitle"/>
          </p:nvPr>
        </p:nvSpPr>
        <p:spPr>
          <a:xfrm>
            <a:off x="341949" y="79675"/>
            <a:ext cx="6919500" cy="270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A3D4B"/>
              </a:buClr>
              <a:buSzPts val="5400"/>
              <a:buFont typeface="Calibri"/>
              <a:buNone/>
            </a:pPr>
            <a:r>
              <a:rPr lang="en-US" sz="4700" b="1">
                <a:solidFill>
                  <a:schemeClr val="bg2"/>
                </a:solidFill>
                <a:latin typeface="Arial Black" panose="020B0A04020102020204" pitchFamily="34" charset="0"/>
              </a:rPr>
              <a:t>Office Hours</a:t>
            </a:r>
            <a:endParaRPr sz="3300" b="1">
              <a:solidFill>
                <a:schemeClr val="bg2"/>
              </a:solidFill>
              <a:latin typeface="Arial Black" panose="020B0A04020102020204" pitchFamily="34" charset="0"/>
            </a:endParaRPr>
          </a:p>
        </p:txBody>
      </p:sp>
      <p:sp>
        <p:nvSpPr>
          <p:cNvPr id="104" name="Google Shape;104;p1"/>
          <p:cNvSpPr txBox="1">
            <a:spLocks noGrp="1"/>
          </p:cNvSpPr>
          <p:nvPr>
            <p:ph type="subTitle" idx="1"/>
          </p:nvPr>
        </p:nvSpPr>
        <p:spPr>
          <a:xfrm>
            <a:off x="459072" y="4075326"/>
            <a:ext cx="6452170" cy="121934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400"/>
              <a:buNone/>
            </a:pPr>
            <a:r>
              <a:rPr lang="en-US" sz="2600">
                <a:solidFill>
                  <a:schemeClr val="dk2"/>
                </a:solidFill>
                <a:latin typeface="Arial Black"/>
              </a:rPr>
              <a:t>Dr. Margaret Cage</a:t>
            </a:r>
          </a:p>
          <a:p>
            <a:pPr marL="0" indent="0">
              <a:lnSpc>
                <a:spcPct val="100000"/>
              </a:lnSpc>
              <a:spcBef>
                <a:spcPts val="0"/>
              </a:spcBef>
            </a:pPr>
            <a:r>
              <a:rPr lang="en-US" sz="2600">
                <a:solidFill>
                  <a:schemeClr val="dk2"/>
                </a:solidFill>
                <a:latin typeface="Arial Black"/>
              </a:rPr>
              <a:t>Deputy Secretary </a:t>
            </a:r>
            <a:endParaRPr lang="en-US" sz="2600">
              <a:solidFill>
                <a:schemeClr val="dk2"/>
              </a:solidFill>
              <a:latin typeface="Arial Black" panose="020B0A04020102020204" pitchFamily="34" charset="0"/>
            </a:endParaRPr>
          </a:p>
          <a:p>
            <a:pPr marL="0" lvl="0" indent="0" algn="l" rtl="0">
              <a:lnSpc>
                <a:spcPct val="100000"/>
              </a:lnSpc>
              <a:spcBef>
                <a:spcPts val="0"/>
              </a:spcBef>
              <a:spcAft>
                <a:spcPts val="0"/>
              </a:spcAft>
              <a:buSzPts val="2400"/>
              <a:buNone/>
            </a:pPr>
            <a:r>
              <a:rPr lang="en-US" sz="2600">
                <a:solidFill>
                  <a:schemeClr val="dk2"/>
                </a:solidFill>
                <a:latin typeface="Arial Black"/>
              </a:rPr>
              <a:t>The Office of Special Education </a:t>
            </a:r>
            <a:endParaRPr lang="en-US">
              <a:solidFill>
                <a:schemeClr val="dk2"/>
              </a:solidFill>
              <a:latin typeface="Arial Black"/>
            </a:endParaRPr>
          </a:p>
        </p:txBody>
      </p:sp>
      <p:pic>
        <p:nvPicPr>
          <p:cNvPr id="105" name="Google Shape;105;p1"/>
          <p:cNvPicPr preferRelativeResize="0">
            <a:picLocks noGrp="1"/>
          </p:cNvPicPr>
          <p:nvPr>
            <p:ph type="pic" idx="2"/>
          </p:nvPr>
        </p:nvPicPr>
        <p:blipFill rotWithShape="1">
          <a:blip r:embed="rId3">
            <a:alphaModFix/>
          </a:blip>
          <a:srcRect t="4283" b="4282"/>
          <a:stretch/>
        </p:blipFill>
        <p:spPr>
          <a:xfrm>
            <a:off x="7537845" y="939800"/>
            <a:ext cx="4487785" cy="5648960"/>
          </a:xfrm>
          <a:prstGeom prst="rect">
            <a:avLst/>
          </a:prstGeom>
          <a:noFill/>
          <a:ln>
            <a:noFill/>
          </a:ln>
        </p:spPr>
      </p:pic>
      <p:sp>
        <p:nvSpPr>
          <p:cNvPr id="106" name="Google Shape;106;p1"/>
          <p:cNvSpPr/>
          <p:nvPr/>
        </p:nvSpPr>
        <p:spPr>
          <a:xfrm>
            <a:off x="576783" y="6134010"/>
            <a:ext cx="6216749"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400" b="0" i="1" u="none" strike="noStrike" cap="none">
                <a:solidFill>
                  <a:srgbClr val="048A81"/>
                </a:solidFill>
                <a:latin typeface="Georgia" panose="02040502050405020303" pitchFamily="18" charset="0"/>
                <a:ea typeface="Calibri"/>
                <a:cs typeface="Calibri"/>
                <a:sym typeface="Calibri"/>
              </a:rPr>
              <a:t>Investing for tomorrow, delivering today</a:t>
            </a:r>
            <a:r>
              <a:rPr lang="en-US" sz="2400" b="0" i="1" u="none" strike="noStrike" cap="none">
                <a:solidFill>
                  <a:srgbClr val="048A81"/>
                </a:solidFill>
                <a:latin typeface="Calibri"/>
                <a:ea typeface="Calibri"/>
                <a:cs typeface="Calibri"/>
                <a:sym typeface="Calibri"/>
              </a:rPr>
              <a:t>. </a:t>
            </a:r>
            <a:endParaRPr sz="1200" b="0" i="0" u="none" strike="noStrike" cap="none">
              <a:solidFill>
                <a:srgbClr val="000000"/>
              </a:solidFill>
              <a:latin typeface="Arial"/>
              <a:ea typeface="Arial"/>
              <a:cs typeface="Arial"/>
              <a:sym typeface="Arial"/>
            </a:endParaRPr>
          </a:p>
        </p:txBody>
      </p:sp>
      <p:sp>
        <p:nvSpPr>
          <p:cNvPr id="107" name="Google Shape;107;p1"/>
          <p:cNvSpPr txBox="1"/>
          <p:nvPr/>
        </p:nvSpPr>
        <p:spPr>
          <a:xfrm>
            <a:off x="576783" y="5468040"/>
            <a:ext cx="45546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i="1">
                <a:latin typeface="Georgia" panose="02040502050405020303" pitchFamily="18" charset="0"/>
                <a:ea typeface="Calibri"/>
                <a:cs typeface="Calibri"/>
                <a:sym typeface="Calibri"/>
              </a:rPr>
              <a:t>August 20</a:t>
            </a:r>
            <a:r>
              <a:rPr lang="en-US" sz="2000" b="0" i="1" u="none" strike="noStrike" cap="none">
                <a:solidFill>
                  <a:srgbClr val="000000"/>
                </a:solidFill>
                <a:latin typeface="Georgia" panose="02040502050405020303" pitchFamily="18" charset="0"/>
                <a:ea typeface="Calibri"/>
                <a:cs typeface="Calibri"/>
                <a:sym typeface="Calibri"/>
              </a:rPr>
              <a:t>, 2024</a:t>
            </a:r>
            <a:endParaRPr sz="2000" b="0" i="1" u="none" strike="noStrike" cap="none">
              <a:solidFill>
                <a:srgbClr val="000000"/>
              </a:solidFill>
              <a:latin typeface="Georgia" panose="02040502050405020303" pitchFamily="18" charset="0"/>
              <a:ea typeface="Calibri"/>
              <a:cs typeface="Calibri"/>
              <a:sym typeface="Calibri"/>
            </a:endParaRPr>
          </a:p>
        </p:txBody>
      </p:sp>
      <p:sp>
        <p:nvSpPr>
          <p:cNvPr id="108" name="Google Shape;108;p1"/>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t>1</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3977F-DEDB-C8E3-C15B-6E66ACB7FF2C}"/>
              </a:ext>
            </a:extLst>
          </p:cNvPr>
          <p:cNvSpPr>
            <a:spLocks noGrp="1"/>
          </p:cNvSpPr>
          <p:nvPr>
            <p:ph type="title"/>
          </p:nvPr>
        </p:nvSpPr>
        <p:spPr>
          <a:xfrm>
            <a:off x="0" y="255133"/>
            <a:ext cx="12192000" cy="1125431"/>
          </a:xfrm>
        </p:spPr>
        <p:txBody>
          <a:bodyPr/>
          <a:lstStyle/>
          <a:p>
            <a:pPr algn="ctr"/>
            <a:r>
              <a:rPr lang="en-US" dirty="0"/>
              <a:t>IDEA B Panel Meetings</a:t>
            </a:r>
          </a:p>
        </p:txBody>
      </p:sp>
      <p:sp>
        <p:nvSpPr>
          <p:cNvPr id="4" name="Slide Number Placeholder 3">
            <a:extLst>
              <a:ext uri="{FF2B5EF4-FFF2-40B4-BE49-F238E27FC236}">
                <a16:creationId xmlns:a16="http://schemas.microsoft.com/office/drawing/2014/main" id="{9FF0174B-4D71-D7DE-AF81-98F058F220C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a:p>
        </p:txBody>
      </p:sp>
      <p:sp>
        <p:nvSpPr>
          <p:cNvPr id="8" name="TextBox 7">
            <a:extLst>
              <a:ext uri="{FF2B5EF4-FFF2-40B4-BE49-F238E27FC236}">
                <a16:creationId xmlns:a16="http://schemas.microsoft.com/office/drawing/2014/main" id="{CBC7FAFF-5EA4-64F8-828E-DAC8089656D4}"/>
              </a:ext>
            </a:extLst>
          </p:cNvPr>
          <p:cNvSpPr txBox="1"/>
          <p:nvPr/>
        </p:nvSpPr>
        <p:spPr>
          <a:xfrm>
            <a:off x="6943165" y="5219258"/>
            <a:ext cx="3290046" cy="307777"/>
          </a:xfrm>
          <a:prstGeom prst="rect">
            <a:avLst/>
          </a:prstGeom>
          <a:noFill/>
        </p:spPr>
        <p:txBody>
          <a:bodyPr wrap="square">
            <a:spAutoFit/>
          </a:bodyPr>
          <a:lstStyle/>
          <a:p>
            <a:pPr marL="0" marR="0">
              <a:spcBef>
                <a:spcPts val="0"/>
              </a:spcBef>
              <a:spcAft>
                <a:spcPts val="0"/>
              </a:spcAft>
            </a:pPr>
            <a:r>
              <a:rPr lang="en-US" sz="1400" dirty="0">
                <a:effectLst/>
                <a:latin typeface="Aptos" panose="020B0004020202020204" pitchFamily="34" charset="0"/>
                <a:ea typeface="Aptos" panose="020B0004020202020204" pitchFamily="34" charset="0"/>
                <a:cs typeface="Aptos" panose="020B0004020202020204" pitchFamily="34" charset="0"/>
              </a:rPr>
              <a:t> </a:t>
            </a:r>
          </a:p>
        </p:txBody>
      </p:sp>
      <p:sp>
        <p:nvSpPr>
          <p:cNvPr id="24" name="TextBox 23">
            <a:extLst>
              <a:ext uri="{FF2B5EF4-FFF2-40B4-BE49-F238E27FC236}">
                <a16:creationId xmlns:a16="http://schemas.microsoft.com/office/drawing/2014/main" id="{DEBFF0DE-00D3-225D-2D95-474A8F2C68A8}"/>
              </a:ext>
            </a:extLst>
          </p:cNvPr>
          <p:cNvSpPr txBox="1"/>
          <p:nvPr/>
        </p:nvSpPr>
        <p:spPr>
          <a:xfrm>
            <a:off x="17929" y="1525589"/>
            <a:ext cx="7229520" cy="4524315"/>
          </a:xfrm>
          <a:prstGeom prst="rect">
            <a:avLst/>
          </a:prstGeom>
          <a:noFill/>
        </p:spPr>
        <p:txBody>
          <a:bodyPr wrap="square">
            <a:spAutoFit/>
          </a:bodyPr>
          <a:lstStyle/>
          <a:p>
            <a:pPr marL="0" marR="0">
              <a:spcBef>
                <a:spcPts val="0"/>
              </a:spcBef>
              <a:spcAft>
                <a:spcPts val="0"/>
              </a:spcAft>
            </a:pPr>
            <a:endParaRPr lang="en-US" sz="1800" b="1" dirty="0">
              <a:effectLst/>
              <a:latin typeface="Arial Black" panose="020B0A04020102020204" pitchFamily="34" charset="0"/>
              <a:ea typeface="Aptos" panose="020B0004020202020204" pitchFamily="34" charset="0"/>
              <a:cs typeface="Aptos" panose="020B0004020202020204" pitchFamily="34" charset="0"/>
            </a:endParaRPr>
          </a:p>
          <a:p>
            <a:pPr marL="0" marR="0" algn="ctr">
              <a:spcBef>
                <a:spcPts val="0"/>
              </a:spcBef>
              <a:spcAft>
                <a:spcPts val="0"/>
              </a:spcAft>
            </a:pPr>
            <a:r>
              <a:rPr lang="en-US" sz="1800" u="sng" dirty="0">
                <a:effectLst/>
                <a:latin typeface="Arial Black" panose="020B0A04020102020204" pitchFamily="34" charset="0"/>
                <a:ea typeface="Aptos" panose="020B0004020202020204" pitchFamily="34" charset="0"/>
                <a:cs typeface="Aptos" panose="020B0004020202020204" pitchFamily="34" charset="0"/>
              </a:rPr>
              <a:t>Quadrants: Dates</a:t>
            </a:r>
            <a:r>
              <a:rPr lang="en-US" sz="1800" dirty="0">
                <a:effectLst/>
                <a:latin typeface="Arial Black" panose="020B0A04020102020204" pitchFamily="34" charset="0"/>
                <a:ea typeface="Aptos" panose="020B0004020202020204" pitchFamily="34" charset="0"/>
                <a:cs typeface="Aptos" panose="020B0004020202020204" pitchFamily="34" charset="0"/>
              </a:rPr>
              <a:t> </a:t>
            </a:r>
          </a:p>
          <a:p>
            <a:pPr marL="0" marR="0" algn="ctr">
              <a:spcBef>
                <a:spcPts val="0"/>
              </a:spcBef>
              <a:spcAft>
                <a:spcPts val="0"/>
              </a:spcAft>
            </a:pPr>
            <a:endParaRPr lang="en-US" sz="1800" dirty="0">
              <a:latin typeface="Arial Black" panose="020B0A04020102020204" pitchFamily="34" charset="0"/>
              <a:ea typeface="Aptos" panose="020B0004020202020204" pitchFamily="34" charset="0"/>
              <a:cs typeface="Aptos" panose="020B0004020202020204" pitchFamily="34" charset="0"/>
            </a:endParaRPr>
          </a:p>
          <a:p>
            <a:pPr marL="0" marR="0" algn="ctr">
              <a:spcBef>
                <a:spcPts val="0"/>
              </a:spcBef>
              <a:spcAft>
                <a:spcPts val="0"/>
              </a:spcAft>
            </a:pPr>
            <a:r>
              <a:rPr lang="en-US" sz="1800" b="1" dirty="0">
                <a:solidFill>
                  <a:srgbClr val="FFF200"/>
                </a:solidFill>
                <a:effectLst/>
                <a:latin typeface="Arial Black" panose="020B0A04020102020204" pitchFamily="34" charset="0"/>
                <a:ea typeface="Aptos" panose="020B0004020202020204" pitchFamily="34" charset="0"/>
                <a:cs typeface="Aptos" panose="020B0004020202020204" pitchFamily="34" charset="0"/>
              </a:rPr>
              <a:t>Q1: </a:t>
            </a:r>
            <a:r>
              <a:rPr lang="en-US" sz="1800" dirty="0">
                <a:effectLst/>
                <a:latin typeface="Arial Black" panose="020B0A04020102020204" pitchFamily="34" charset="0"/>
                <a:ea typeface="Aptos" panose="020B0004020202020204" pitchFamily="34" charset="0"/>
                <a:cs typeface="Aptos" panose="020B0004020202020204" pitchFamily="34" charset="0"/>
              </a:rPr>
              <a:t>September 5 &amp; 6</a:t>
            </a:r>
          </a:p>
          <a:p>
            <a:pPr marL="0" marR="0" algn="ctr">
              <a:spcBef>
                <a:spcPts val="0"/>
              </a:spcBef>
              <a:spcAft>
                <a:spcPts val="0"/>
              </a:spcAft>
            </a:pPr>
            <a:r>
              <a:rPr lang="en-US" sz="1800" dirty="0">
                <a:effectLst/>
                <a:latin typeface="Arial Black" panose="020B0A04020102020204" pitchFamily="34" charset="0"/>
                <a:ea typeface="Aptos" panose="020B0004020202020204" pitchFamily="34" charset="0"/>
                <a:cs typeface="Aptos" panose="020B0004020202020204" pitchFamily="34" charset="0"/>
              </a:rPr>
              <a:t>(Española Public Schools) </a:t>
            </a:r>
          </a:p>
          <a:p>
            <a:pPr marL="0" marR="0" algn="ctr">
              <a:spcBef>
                <a:spcPts val="0"/>
              </a:spcBef>
              <a:spcAft>
                <a:spcPts val="0"/>
              </a:spcAft>
            </a:pPr>
            <a:endParaRPr lang="en-US" sz="1800" dirty="0">
              <a:effectLst/>
              <a:latin typeface="Arial Black" panose="020B0A04020102020204" pitchFamily="34" charset="0"/>
              <a:ea typeface="Aptos" panose="020B0004020202020204" pitchFamily="34" charset="0"/>
              <a:cs typeface="Aptos" panose="020B0004020202020204" pitchFamily="34" charset="0"/>
            </a:endParaRPr>
          </a:p>
          <a:p>
            <a:pPr marL="0" marR="0" algn="ctr">
              <a:spcBef>
                <a:spcPts val="0"/>
              </a:spcBef>
              <a:spcAft>
                <a:spcPts val="0"/>
              </a:spcAft>
            </a:pPr>
            <a:r>
              <a:rPr lang="en-US" sz="1800" dirty="0">
                <a:solidFill>
                  <a:srgbClr val="99D9EA"/>
                </a:solidFill>
                <a:effectLst/>
                <a:latin typeface="Arial Black" panose="020B0A04020102020204" pitchFamily="34" charset="0"/>
                <a:ea typeface="Aptos" panose="020B0004020202020204" pitchFamily="34" charset="0"/>
                <a:cs typeface="Aptos" panose="020B0004020202020204" pitchFamily="34" charset="0"/>
              </a:rPr>
              <a:t>Q2: </a:t>
            </a:r>
            <a:r>
              <a:rPr lang="en-US" sz="1800" dirty="0">
                <a:effectLst/>
                <a:latin typeface="Arial Black" panose="020B0A04020102020204" pitchFamily="34" charset="0"/>
                <a:ea typeface="Aptos" panose="020B0004020202020204" pitchFamily="34" charset="0"/>
                <a:cs typeface="Aptos" panose="020B0004020202020204" pitchFamily="34" charset="0"/>
              </a:rPr>
              <a:t>November 7 &amp; 8 </a:t>
            </a:r>
          </a:p>
          <a:p>
            <a:pPr marL="0" marR="0" algn="ctr">
              <a:spcBef>
                <a:spcPts val="0"/>
              </a:spcBef>
              <a:spcAft>
                <a:spcPts val="0"/>
              </a:spcAft>
            </a:pPr>
            <a:r>
              <a:rPr lang="en-US" sz="1800" dirty="0">
                <a:effectLst/>
                <a:latin typeface="Arial Black" panose="020B0A04020102020204" pitchFamily="34" charset="0"/>
                <a:ea typeface="Aptos" panose="020B0004020202020204" pitchFamily="34" charset="0"/>
                <a:cs typeface="Aptos" panose="020B0004020202020204" pitchFamily="34" charset="0"/>
              </a:rPr>
              <a:t>(Virtual)</a:t>
            </a:r>
          </a:p>
          <a:p>
            <a:pPr marL="0" marR="0" algn="ctr">
              <a:spcBef>
                <a:spcPts val="0"/>
              </a:spcBef>
              <a:spcAft>
                <a:spcPts val="0"/>
              </a:spcAft>
            </a:pPr>
            <a:endParaRPr lang="en-US" sz="1800" dirty="0">
              <a:effectLst/>
              <a:latin typeface="Arial Black" panose="020B0A04020102020204" pitchFamily="34" charset="0"/>
              <a:ea typeface="Aptos" panose="020B0004020202020204" pitchFamily="34" charset="0"/>
              <a:cs typeface="Aptos" panose="020B0004020202020204" pitchFamily="34" charset="0"/>
            </a:endParaRPr>
          </a:p>
          <a:p>
            <a:pPr marL="0" marR="0" algn="ctr">
              <a:spcBef>
                <a:spcPts val="0"/>
              </a:spcBef>
              <a:spcAft>
                <a:spcPts val="0"/>
              </a:spcAft>
            </a:pPr>
            <a:r>
              <a:rPr lang="en-US" sz="1800" dirty="0">
                <a:solidFill>
                  <a:srgbClr val="B5E61D"/>
                </a:solidFill>
                <a:effectLst/>
                <a:latin typeface="Arial Black" panose="020B0A04020102020204" pitchFamily="34" charset="0"/>
                <a:ea typeface="Aptos" panose="020B0004020202020204" pitchFamily="34" charset="0"/>
                <a:cs typeface="Aptos" panose="020B0004020202020204" pitchFamily="34" charset="0"/>
              </a:rPr>
              <a:t>Q3: </a:t>
            </a:r>
            <a:r>
              <a:rPr lang="en-US" sz="1800" dirty="0">
                <a:effectLst/>
                <a:latin typeface="Arial Black" panose="020B0A04020102020204" pitchFamily="34" charset="0"/>
                <a:ea typeface="Aptos" panose="020B0004020202020204" pitchFamily="34" charset="0"/>
                <a:cs typeface="Aptos" panose="020B0004020202020204" pitchFamily="34" charset="0"/>
              </a:rPr>
              <a:t>February 20 and 21 </a:t>
            </a:r>
          </a:p>
          <a:p>
            <a:pPr marL="0" marR="0" algn="ctr">
              <a:spcBef>
                <a:spcPts val="0"/>
              </a:spcBef>
              <a:spcAft>
                <a:spcPts val="0"/>
              </a:spcAft>
            </a:pPr>
            <a:r>
              <a:rPr lang="en-US" sz="1800" dirty="0">
                <a:effectLst/>
                <a:latin typeface="Arial Black" panose="020B0A04020102020204" pitchFamily="34" charset="0"/>
                <a:ea typeface="Aptos" panose="020B0004020202020204" pitchFamily="34" charset="0"/>
                <a:cs typeface="Aptos" panose="020B0004020202020204" pitchFamily="34" charset="0"/>
              </a:rPr>
              <a:t>(Virtual, with the ICC joining on the 21st)</a:t>
            </a:r>
          </a:p>
          <a:p>
            <a:pPr marL="0" marR="0" algn="ctr">
              <a:spcBef>
                <a:spcPts val="0"/>
              </a:spcBef>
              <a:spcAft>
                <a:spcPts val="0"/>
              </a:spcAft>
            </a:pPr>
            <a:endParaRPr lang="en-US" sz="1800" dirty="0">
              <a:effectLst/>
              <a:latin typeface="Arial Black" panose="020B0A04020102020204" pitchFamily="34" charset="0"/>
              <a:ea typeface="Aptos" panose="020B0004020202020204" pitchFamily="34" charset="0"/>
              <a:cs typeface="Aptos" panose="020B0004020202020204" pitchFamily="34" charset="0"/>
            </a:endParaRPr>
          </a:p>
          <a:p>
            <a:pPr marL="0" marR="0" algn="ctr">
              <a:spcBef>
                <a:spcPts val="0"/>
              </a:spcBef>
              <a:spcAft>
                <a:spcPts val="0"/>
              </a:spcAft>
            </a:pPr>
            <a:r>
              <a:rPr lang="en-US" sz="1800" dirty="0">
                <a:solidFill>
                  <a:srgbClr val="FFC90E"/>
                </a:solidFill>
                <a:effectLst/>
                <a:latin typeface="Arial Black" panose="020B0A04020102020204" pitchFamily="34" charset="0"/>
                <a:ea typeface="Aptos" panose="020B0004020202020204" pitchFamily="34" charset="0"/>
                <a:cs typeface="Aptos" panose="020B0004020202020204" pitchFamily="34" charset="0"/>
              </a:rPr>
              <a:t>Q4: </a:t>
            </a:r>
            <a:r>
              <a:rPr lang="en-US" sz="1800" dirty="0">
                <a:effectLst/>
                <a:latin typeface="Arial Black" panose="020B0A04020102020204" pitchFamily="34" charset="0"/>
                <a:ea typeface="Aptos" panose="020B0004020202020204" pitchFamily="34" charset="0"/>
                <a:cs typeface="Aptos" panose="020B0004020202020204" pitchFamily="34" charset="0"/>
              </a:rPr>
              <a:t>May 1 &amp; 2 </a:t>
            </a:r>
          </a:p>
          <a:p>
            <a:pPr marL="0" marR="0" algn="ctr">
              <a:spcBef>
                <a:spcPts val="0"/>
              </a:spcBef>
              <a:spcAft>
                <a:spcPts val="0"/>
              </a:spcAft>
            </a:pPr>
            <a:r>
              <a:rPr lang="en-US" sz="1800" dirty="0">
                <a:effectLst/>
                <a:latin typeface="Arial Black" panose="020B0A04020102020204" pitchFamily="34" charset="0"/>
                <a:ea typeface="Aptos" panose="020B0004020202020204" pitchFamily="34" charset="0"/>
                <a:cs typeface="Aptos" panose="020B0004020202020204" pitchFamily="34" charset="0"/>
              </a:rPr>
              <a:t>(Location to TBD)</a:t>
            </a:r>
          </a:p>
          <a:p>
            <a:pPr marL="0" marR="0">
              <a:spcBef>
                <a:spcPts val="0"/>
              </a:spcBef>
              <a:spcAft>
                <a:spcPts val="0"/>
              </a:spcAft>
            </a:pPr>
            <a:endParaRPr lang="en-US" sz="1800" dirty="0">
              <a:latin typeface="Arial Black" panose="020B0A04020102020204" pitchFamily="34" charset="0"/>
              <a:ea typeface="Aptos" panose="020B0004020202020204" pitchFamily="34" charset="0"/>
              <a:cs typeface="Aptos" panose="020B0004020202020204" pitchFamily="34" charset="0"/>
            </a:endParaRPr>
          </a:p>
          <a:p>
            <a:pPr marL="0" marR="0">
              <a:spcBef>
                <a:spcPts val="0"/>
              </a:spcBef>
              <a:spcAft>
                <a:spcPts val="0"/>
              </a:spcAft>
            </a:pPr>
            <a:endParaRPr lang="en-US" sz="1800" dirty="0">
              <a:solidFill>
                <a:schemeClr val="bg2"/>
              </a:solidFill>
              <a:effectLst/>
              <a:latin typeface="Arial Black" panose="020B0A04020102020204" pitchFamily="34" charset="0"/>
              <a:ea typeface="Aptos" panose="020B0004020202020204" pitchFamily="34" charset="0"/>
              <a:cs typeface="Aptos" panose="020B0004020202020204" pitchFamily="34" charset="0"/>
            </a:endParaRPr>
          </a:p>
        </p:txBody>
      </p:sp>
      <p:sp>
        <p:nvSpPr>
          <p:cNvPr id="28" name="TextBox 27">
            <a:extLst>
              <a:ext uri="{FF2B5EF4-FFF2-40B4-BE49-F238E27FC236}">
                <a16:creationId xmlns:a16="http://schemas.microsoft.com/office/drawing/2014/main" id="{B72AF50D-058B-E18C-7DDE-D182A0C185DB}"/>
              </a:ext>
            </a:extLst>
          </p:cNvPr>
          <p:cNvSpPr txBox="1"/>
          <p:nvPr/>
        </p:nvSpPr>
        <p:spPr>
          <a:xfrm>
            <a:off x="336255" y="5934670"/>
            <a:ext cx="6911194" cy="923330"/>
          </a:xfrm>
          <a:prstGeom prst="rect">
            <a:avLst/>
          </a:prstGeom>
          <a:noFill/>
        </p:spPr>
        <p:txBody>
          <a:bodyPr wrap="square">
            <a:spAutoFit/>
          </a:bodyPr>
          <a:lstStyle/>
          <a:p>
            <a:pPr marL="0" marR="0" algn="ctr">
              <a:spcBef>
                <a:spcPts val="0"/>
              </a:spcBef>
              <a:spcAft>
                <a:spcPts val="0"/>
              </a:spcAft>
            </a:pPr>
            <a:r>
              <a:rPr lang="en-US" sz="1800" b="1" dirty="0">
                <a:latin typeface="Arial Black" panose="020B0A04020102020204" pitchFamily="34" charset="0"/>
                <a:ea typeface="Aptos" panose="020B0004020202020204" pitchFamily="34" charset="0"/>
                <a:cs typeface="Aptos" panose="020B0004020202020204" pitchFamily="34" charset="0"/>
              </a:rPr>
              <a:t>C</a:t>
            </a:r>
            <a:r>
              <a:rPr lang="en-US" sz="1800" b="1" dirty="0">
                <a:effectLst/>
                <a:latin typeface="Arial Black" panose="020B0A04020102020204" pitchFamily="34" charset="0"/>
                <a:ea typeface="Aptos" panose="020B0004020202020204" pitchFamily="34" charset="0"/>
                <a:cs typeface="Aptos" panose="020B0004020202020204" pitchFamily="34" charset="0"/>
              </a:rPr>
              <a:t>ontact Kaity Ellis for questions</a:t>
            </a:r>
          </a:p>
          <a:p>
            <a:pPr marL="0" marR="0" algn="ctr">
              <a:spcBef>
                <a:spcPts val="0"/>
              </a:spcBef>
              <a:spcAft>
                <a:spcPts val="0"/>
              </a:spcAft>
            </a:pPr>
            <a:r>
              <a:rPr lang="en-US" sz="1800" b="1" u="sng" dirty="0">
                <a:solidFill>
                  <a:schemeClr val="bg2"/>
                </a:solidFill>
                <a:effectLst/>
                <a:latin typeface="Arial Black" panose="020B0A04020102020204" pitchFamily="34" charset="0"/>
                <a:ea typeface="Aptos" panose="020B0004020202020204" pitchFamily="34" charset="0"/>
                <a:hlinkClick r:id="rId2">
                  <a:extLst>
                    <a:ext uri="{A12FA001-AC4F-418D-AE19-62706E023703}">
                      <ahyp:hlinkClr xmlns:ahyp="http://schemas.microsoft.com/office/drawing/2018/hyperlinkcolor" val="tx"/>
                    </a:ext>
                  </a:extLst>
                </a:hlinkClick>
              </a:rPr>
              <a:t>kaitlin.ellis@ped.nm.gov</a:t>
            </a:r>
            <a:endParaRPr lang="en-US" sz="1800" b="1" u="sng" dirty="0">
              <a:solidFill>
                <a:schemeClr val="bg2"/>
              </a:solidFill>
              <a:latin typeface="Arial Black" panose="020B0A04020102020204" pitchFamily="34" charset="0"/>
              <a:ea typeface="Aptos" panose="020B0004020202020204" pitchFamily="34" charset="0"/>
            </a:endParaRPr>
          </a:p>
          <a:p>
            <a:pPr marL="0" marR="0" algn="ctr">
              <a:spcBef>
                <a:spcPts val="0"/>
              </a:spcBef>
              <a:spcAft>
                <a:spcPts val="0"/>
              </a:spcAft>
            </a:pPr>
            <a:r>
              <a:rPr lang="en-US" sz="1800" b="1" u="sng" dirty="0">
                <a:solidFill>
                  <a:schemeClr val="bg2"/>
                </a:solidFill>
                <a:effectLst/>
                <a:latin typeface="Arial Black" panose="020B0A04020102020204" pitchFamily="34" charset="0"/>
                <a:ea typeface="Aptos" panose="020B0004020202020204" pitchFamily="34" charset="0"/>
              </a:rPr>
              <a:t>505-709-7690</a:t>
            </a:r>
            <a:endParaRPr lang="en-US" sz="1800" b="1" dirty="0"/>
          </a:p>
        </p:txBody>
      </p:sp>
      <p:pic>
        <p:nvPicPr>
          <p:cNvPr id="36" name="Picture 35" descr="A logo of a book with text&#10;&#10;Description automatically generated">
            <a:extLst>
              <a:ext uri="{FF2B5EF4-FFF2-40B4-BE49-F238E27FC236}">
                <a16:creationId xmlns:a16="http://schemas.microsoft.com/office/drawing/2014/main" id="{2A37685A-B425-A60C-D3A2-4E41196B0F4E}"/>
              </a:ext>
            </a:extLst>
          </p:cNvPr>
          <p:cNvPicPr>
            <a:picLocks noChangeAspect="1"/>
          </p:cNvPicPr>
          <p:nvPr/>
        </p:nvPicPr>
        <p:blipFill>
          <a:blip r:embed="rId3"/>
          <a:stretch>
            <a:fillRect/>
          </a:stretch>
        </p:blipFill>
        <p:spPr>
          <a:xfrm>
            <a:off x="7247449" y="1959722"/>
            <a:ext cx="4090800" cy="3836119"/>
          </a:xfrm>
          <a:prstGeom prst="rect">
            <a:avLst/>
          </a:prstGeom>
          <a:effectLst>
            <a:glow rad="127000">
              <a:srgbClr val="3A3D4B"/>
            </a:glow>
          </a:effectLst>
        </p:spPr>
      </p:pic>
    </p:spTree>
    <p:extLst>
      <p:ext uri="{BB962C8B-B14F-4D97-AF65-F5344CB8AC3E}">
        <p14:creationId xmlns:p14="http://schemas.microsoft.com/office/powerpoint/2010/main" val="9951550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C7BE9-7273-BC52-59C9-FF48ECF48FC3}"/>
              </a:ext>
            </a:extLst>
          </p:cNvPr>
          <p:cNvSpPr>
            <a:spLocks noGrp="1"/>
          </p:cNvSpPr>
          <p:nvPr>
            <p:ph type="title"/>
          </p:nvPr>
        </p:nvSpPr>
        <p:spPr>
          <a:xfrm>
            <a:off x="0" y="255134"/>
            <a:ext cx="12192000" cy="1089572"/>
          </a:xfrm>
        </p:spPr>
        <p:txBody>
          <a:bodyPr/>
          <a:lstStyle/>
          <a:p>
            <a:pPr algn="ctr"/>
            <a:r>
              <a:rPr lang="en-US"/>
              <a:t>Special Education Ombud Flyers</a:t>
            </a:r>
          </a:p>
        </p:txBody>
      </p:sp>
      <p:sp>
        <p:nvSpPr>
          <p:cNvPr id="4" name="Slide Number Placeholder 3">
            <a:extLst>
              <a:ext uri="{FF2B5EF4-FFF2-40B4-BE49-F238E27FC236}">
                <a16:creationId xmlns:a16="http://schemas.microsoft.com/office/drawing/2014/main" id="{58B762AC-9EED-97C6-15C9-C183A5582C1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a:t>
            </a:fld>
            <a:endParaRPr lang="en-US"/>
          </a:p>
        </p:txBody>
      </p:sp>
      <p:pic>
        <p:nvPicPr>
          <p:cNvPr id="5" name="Picture 4">
            <a:extLst>
              <a:ext uri="{FF2B5EF4-FFF2-40B4-BE49-F238E27FC236}">
                <a16:creationId xmlns:a16="http://schemas.microsoft.com/office/drawing/2014/main" id="{7175D1F4-984A-68F0-FA5E-31EB28AAA27A}"/>
              </a:ext>
            </a:extLst>
          </p:cNvPr>
          <p:cNvPicPr>
            <a:picLocks noChangeAspect="1"/>
          </p:cNvPicPr>
          <p:nvPr/>
        </p:nvPicPr>
        <p:blipFill>
          <a:blip r:embed="rId2"/>
          <a:stretch>
            <a:fillRect/>
          </a:stretch>
        </p:blipFill>
        <p:spPr>
          <a:xfrm>
            <a:off x="0" y="1524000"/>
            <a:ext cx="4041580" cy="5334000"/>
          </a:xfrm>
          <a:prstGeom prst="rect">
            <a:avLst/>
          </a:prstGeom>
        </p:spPr>
      </p:pic>
      <p:sp>
        <p:nvSpPr>
          <p:cNvPr id="8" name="TextBox 7">
            <a:extLst>
              <a:ext uri="{FF2B5EF4-FFF2-40B4-BE49-F238E27FC236}">
                <a16:creationId xmlns:a16="http://schemas.microsoft.com/office/drawing/2014/main" id="{938D7979-162E-C539-349D-1A5B098F76DF}"/>
              </a:ext>
            </a:extLst>
          </p:cNvPr>
          <p:cNvSpPr txBox="1"/>
          <p:nvPr/>
        </p:nvSpPr>
        <p:spPr>
          <a:xfrm>
            <a:off x="4176612" y="1690111"/>
            <a:ext cx="7657358" cy="1200329"/>
          </a:xfrm>
          <a:prstGeom prst="rect">
            <a:avLst/>
          </a:prstGeom>
          <a:noFill/>
        </p:spPr>
        <p:txBody>
          <a:bodyPr wrap="square">
            <a:spAutoFit/>
          </a:bodyPr>
          <a:lstStyle/>
          <a:p>
            <a:pPr marL="0" marR="0" algn="ctr">
              <a:spcBef>
                <a:spcPts val="0"/>
              </a:spcBef>
              <a:spcAft>
                <a:spcPts val="0"/>
              </a:spcAft>
            </a:pPr>
            <a:endParaRPr lang="en-US" sz="1800" dirty="0">
              <a:effectLst/>
              <a:latin typeface="Arial Black" panose="020B0A04020102020204" pitchFamily="34" charset="0"/>
              <a:ea typeface="Aptos" panose="020B0004020202020204" pitchFamily="34" charset="0"/>
            </a:endParaRPr>
          </a:p>
          <a:p>
            <a:pPr marL="0" marR="0" algn="ctr">
              <a:spcBef>
                <a:spcPts val="0"/>
              </a:spcBef>
              <a:spcAft>
                <a:spcPts val="0"/>
              </a:spcAft>
            </a:pPr>
            <a:r>
              <a:rPr lang="en-US" sz="1800" dirty="0">
                <a:effectLst/>
                <a:latin typeface="Arial Black" panose="020B0A04020102020204" pitchFamily="34" charset="0"/>
                <a:ea typeface="Aptos" panose="020B0004020202020204" pitchFamily="34" charset="0"/>
              </a:rPr>
              <a:t>Please direct all website staff, schools, and school personnel to take down the old flyers and post the </a:t>
            </a:r>
            <a:r>
              <a:rPr lang="en-US" sz="1800" dirty="0">
                <a:solidFill>
                  <a:srgbClr val="C00000"/>
                </a:solidFill>
                <a:effectLst/>
                <a:latin typeface="Arial Black" panose="020B0A04020102020204" pitchFamily="34" charset="0"/>
                <a:ea typeface="Aptos" panose="020B0004020202020204" pitchFamily="34" charset="0"/>
              </a:rPr>
              <a:t>new</a:t>
            </a:r>
            <a:r>
              <a:rPr lang="en-US" sz="1800" dirty="0">
                <a:effectLst/>
                <a:latin typeface="Arial Black" panose="020B0A04020102020204" pitchFamily="34" charset="0"/>
                <a:ea typeface="Aptos" panose="020B0004020202020204" pitchFamily="34" charset="0"/>
              </a:rPr>
              <a:t> flyers in well trafficked areas. </a:t>
            </a:r>
            <a:endParaRPr lang="en-US" sz="1200" dirty="0">
              <a:effectLst/>
              <a:latin typeface="Calibri" panose="020F0502020204030204" pitchFamily="34" charset="0"/>
              <a:ea typeface="Aptos" panose="020B0004020202020204" pitchFamily="34" charset="0"/>
            </a:endParaRPr>
          </a:p>
        </p:txBody>
      </p:sp>
      <p:sp>
        <p:nvSpPr>
          <p:cNvPr id="10" name="TextBox 9">
            <a:extLst>
              <a:ext uri="{FF2B5EF4-FFF2-40B4-BE49-F238E27FC236}">
                <a16:creationId xmlns:a16="http://schemas.microsoft.com/office/drawing/2014/main" id="{CDCB2BDA-B145-6CB8-0287-3E101700FAE1}"/>
              </a:ext>
            </a:extLst>
          </p:cNvPr>
          <p:cNvSpPr txBox="1"/>
          <p:nvPr/>
        </p:nvSpPr>
        <p:spPr>
          <a:xfrm>
            <a:off x="4412444" y="4282725"/>
            <a:ext cx="7286494" cy="2000548"/>
          </a:xfrm>
          <a:prstGeom prst="rect">
            <a:avLst/>
          </a:prstGeom>
          <a:noFill/>
        </p:spPr>
        <p:txBody>
          <a:bodyPr wrap="square">
            <a:spAutoFit/>
          </a:bodyPr>
          <a:lstStyle/>
          <a:p>
            <a:pPr marL="0" marR="0" algn="ctr">
              <a:spcBef>
                <a:spcPts val="0"/>
              </a:spcBef>
              <a:spcAft>
                <a:spcPts val="0"/>
              </a:spcAft>
            </a:pPr>
            <a:r>
              <a:rPr lang="en-US" sz="1800" dirty="0">
                <a:effectLst/>
                <a:latin typeface="Arial Black" panose="020B0A04020102020204" pitchFamily="34" charset="0"/>
                <a:ea typeface="Aptos" panose="020B0004020202020204" pitchFamily="34" charset="0"/>
              </a:rPr>
              <a:t>If you would like information about our intake process, family presentations, or general information about our work, please contact:</a:t>
            </a:r>
          </a:p>
          <a:p>
            <a:pPr marL="0" marR="0" algn="ctr">
              <a:spcBef>
                <a:spcPts val="0"/>
              </a:spcBef>
              <a:spcAft>
                <a:spcPts val="0"/>
              </a:spcAft>
            </a:pPr>
            <a:endParaRPr lang="en-US" sz="1800" dirty="0">
              <a:latin typeface="Arial Black" panose="020B0A04020102020204" pitchFamily="34" charset="0"/>
              <a:ea typeface="Aptos" panose="020B0004020202020204" pitchFamily="34" charset="0"/>
            </a:endParaRPr>
          </a:p>
          <a:p>
            <a:pPr marL="0" marR="0" algn="ctr">
              <a:spcBef>
                <a:spcPts val="0"/>
              </a:spcBef>
              <a:spcAft>
                <a:spcPts val="0"/>
              </a:spcAft>
            </a:pPr>
            <a:r>
              <a:rPr lang="en-US" sz="1800" dirty="0">
                <a:effectLst/>
                <a:latin typeface="Arial Black" panose="020B0A04020102020204" pitchFamily="34" charset="0"/>
                <a:ea typeface="Aptos" panose="020B0004020202020204" pitchFamily="34" charset="0"/>
              </a:rPr>
              <a:t> </a:t>
            </a:r>
            <a:r>
              <a:rPr lang="en-US" sz="1600" dirty="0">
                <a:effectLst/>
                <a:latin typeface="Arial Black" panose="020B0A04020102020204" pitchFamily="34" charset="0"/>
                <a:ea typeface="Aptos" panose="020B0004020202020204" pitchFamily="34" charset="0"/>
              </a:rPr>
              <a:t>Clare Gallegos (505) 841-3885</a:t>
            </a:r>
          </a:p>
          <a:p>
            <a:pPr marL="0" marR="0" algn="ctr">
              <a:spcBef>
                <a:spcPts val="0"/>
              </a:spcBef>
              <a:spcAft>
                <a:spcPts val="0"/>
              </a:spcAft>
            </a:pPr>
            <a:endParaRPr lang="en-US" sz="1800" dirty="0">
              <a:latin typeface="Arial Black" panose="020B0A04020102020204" pitchFamily="34" charset="0"/>
              <a:ea typeface="Aptos" panose="020B0004020202020204" pitchFamily="34" charset="0"/>
            </a:endParaRPr>
          </a:p>
          <a:p>
            <a:pPr marL="0" marR="0" algn="ctr">
              <a:spcBef>
                <a:spcPts val="0"/>
              </a:spcBef>
              <a:spcAft>
                <a:spcPts val="0"/>
              </a:spcAft>
            </a:pPr>
            <a:r>
              <a:rPr lang="en-US" sz="1600" dirty="0">
                <a:effectLst/>
                <a:latin typeface="Arial Black" panose="020B0A04020102020204" pitchFamily="34" charset="0"/>
                <a:ea typeface="Aptos" panose="020B0004020202020204" pitchFamily="34" charset="0"/>
              </a:rPr>
              <a:t>Michelle Tregembo</a:t>
            </a:r>
            <a:r>
              <a:rPr lang="en-US" sz="1600" dirty="0">
                <a:latin typeface="Arial Black" panose="020B0A04020102020204" pitchFamily="34" charset="0"/>
                <a:ea typeface="Aptos" panose="020B0004020202020204" pitchFamily="34" charset="0"/>
              </a:rPr>
              <a:t> </a:t>
            </a:r>
            <a:r>
              <a:rPr lang="en-US" sz="1600" dirty="0">
                <a:effectLst/>
                <a:latin typeface="Arial Black" panose="020B0A04020102020204" pitchFamily="34" charset="0"/>
                <a:ea typeface="Aptos" panose="020B0004020202020204" pitchFamily="34" charset="0"/>
              </a:rPr>
              <a:t>(505)274-3885. </a:t>
            </a:r>
          </a:p>
        </p:txBody>
      </p:sp>
      <p:pic>
        <p:nvPicPr>
          <p:cNvPr id="1026" name="Picture 2" descr="NMDDPC">
            <a:extLst>
              <a:ext uri="{FF2B5EF4-FFF2-40B4-BE49-F238E27FC236}">
                <a16:creationId xmlns:a16="http://schemas.microsoft.com/office/drawing/2014/main" id="{868BCDAF-7A00-2E9C-7267-4A0706B390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8237" y="2982166"/>
            <a:ext cx="3494108" cy="1208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46922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C36226-9E93-BD07-B2FD-B3E588E75F3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graphicFrame>
        <p:nvGraphicFramePr>
          <p:cNvPr id="5" name="Table 4">
            <a:extLst>
              <a:ext uri="{FF2B5EF4-FFF2-40B4-BE49-F238E27FC236}">
                <a16:creationId xmlns:a16="http://schemas.microsoft.com/office/drawing/2014/main" id="{5894B304-53FB-8E26-7482-8BC2D4E4A89D}"/>
              </a:ext>
            </a:extLst>
          </p:cNvPr>
          <p:cNvGraphicFramePr>
            <a:graphicFrameLocks noGrp="1"/>
          </p:cNvGraphicFramePr>
          <p:nvPr>
            <p:extLst>
              <p:ext uri="{D42A27DB-BD31-4B8C-83A1-F6EECF244321}">
                <p14:modId xmlns:p14="http://schemas.microsoft.com/office/powerpoint/2010/main" val="2409012176"/>
              </p:ext>
            </p:extLst>
          </p:nvPr>
        </p:nvGraphicFramePr>
        <p:xfrm>
          <a:off x="-1" y="1515036"/>
          <a:ext cx="12192001" cy="5342963"/>
        </p:xfrm>
        <a:graphic>
          <a:graphicData uri="http://schemas.openxmlformats.org/drawingml/2006/table">
            <a:tbl>
              <a:tblPr firstRow="1" firstCol="1" bandRow="1">
                <a:tableStyleId>{5C22544A-7EE6-4342-B048-85BDC9FD1C3A}</a:tableStyleId>
              </a:tblPr>
              <a:tblGrid>
                <a:gridCol w="4061013">
                  <a:extLst>
                    <a:ext uri="{9D8B030D-6E8A-4147-A177-3AD203B41FA5}">
                      <a16:colId xmlns:a16="http://schemas.microsoft.com/office/drawing/2014/main" val="3470670932"/>
                    </a:ext>
                  </a:extLst>
                </a:gridCol>
                <a:gridCol w="4991565">
                  <a:extLst>
                    <a:ext uri="{9D8B030D-6E8A-4147-A177-3AD203B41FA5}">
                      <a16:colId xmlns:a16="http://schemas.microsoft.com/office/drawing/2014/main" val="956122779"/>
                    </a:ext>
                  </a:extLst>
                </a:gridCol>
                <a:gridCol w="3139423">
                  <a:extLst>
                    <a:ext uri="{9D8B030D-6E8A-4147-A177-3AD203B41FA5}">
                      <a16:colId xmlns:a16="http://schemas.microsoft.com/office/drawing/2014/main" val="3979335520"/>
                    </a:ext>
                  </a:extLst>
                </a:gridCol>
              </a:tblGrid>
              <a:tr h="305033">
                <a:tc>
                  <a:txBody>
                    <a:bodyPr/>
                    <a:lstStyle/>
                    <a:p>
                      <a:pPr marL="0" marR="0">
                        <a:lnSpc>
                          <a:spcPct val="107000"/>
                        </a:lnSpc>
                        <a:spcBef>
                          <a:spcPts val="0"/>
                        </a:spcBef>
                        <a:spcAft>
                          <a:spcPts val="0"/>
                        </a:spcAft>
                      </a:pPr>
                      <a:r>
                        <a:rPr lang="en-US" sz="900" kern="0">
                          <a:solidFill>
                            <a:schemeClr val="bg2"/>
                          </a:solidFill>
                          <a:effectLst/>
                          <a:latin typeface="Arial Black" panose="020B0A04020102020204" pitchFamily="34" charset="0"/>
                        </a:rPr>
                        <a:t>Cage, Margaret</a:t>
                      </a:r>
                      <a:endParaRPr lang="en-US" sz="90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panose="020B0A04020102020204" pitchFamily="34" charset="0"/>
                          <a:hlinkClick r:id="rId3">
                            <a:extLst>
                              <a:ext uri="{A12FA001-AC4F-418D-AE19-62706E023703}">
                                <ahyp:hlinkClr xmlns:ahyp="http://schemas.microsoft.com/office/drawing/2018/hyperlinkcolor" val="tx"/>
                              </a:ext>
                            </a:extLst>
                          </a:hlinkClick>
                        </a:rPr>
                        <a:t>margaret.cage@ped.nm.gov</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panose="020B0A04020102020204" pitchFamily="34" charset="0"/>
                        </a:rPr>
                        <a:t>Director of Special Education</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3718685198"/>
                  </a:ext>
                </a:extLst>
              </a:tr>
              <a:tr h="432526">
                <a:tc>
                  <a:txBody>
                    <a:bodyPr/>
                    <a:lstStyle/>
                    <a:p>
                      <a:pPr marL="0" marR="0">
                        <a:lnSpc>
                          <a:spcPct val="107000"/>
                        </a:lnSpc>
                        <a:spcBef>
                          <a:spcPts val="0"/>
                        </a:spcBef>
                        <a:spcAft>
                          <a:spcPts val="0"/>
                        </a:spcAft>
                      </a:pPr>
                      <a:r>
                        <a:rPr lang="en-US" sz="900" kern="0">
                          <a:solidFill>
                            <a:schemeClr val="bg2"/>
                          </a:solidFill>
                          <a:effectLst/>
                          <a:latin typeface="Arial Black" panose="020B0A04020102020204" pitchFamily="34" charset="0"/>
                        </a:rPr>
                        <a:t>Jenkins, Tyre’</a:t>
                      </a:r>
                      <a:endParaRPr lang="en-US" sz="90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panose="020B0A04020102020204" pitchFamily="34" charset="0"/>
                          <a:hlinkClick r:id="rId4">
                            <a:extLst>
                              <a:ext uri="{A12FA001-AC4F-418D-AE19-62706E023703}">
                                <ahyp:hlinkClr xmlns:ahyp="http://schemas.microsoft.com/office/drawing/2018/hyperlinkcolor" val="tx"/>
                              </a:ext>
                            </a:extLst>
                          </a:hlinkClick>
                        </a:rPr>
                        <a:t>tyre.jenkins@ped.nm.gov</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panose="020B0A04020102020204" pitchFamily="34" charset="0"/>
                        </a:rPr>
                        <a:t>Deputy Director, Office of Special Education</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2717637208"/>
                  </a:ext>
                </a:extLst>
              </a:tr>
              <a:tr h="305033">
                <a:tc>
                  <a:txBody>
                    <a:bodyPr/>
                    <a:lstStyle/>
                    <a:p>
                      <a:pPr marL="0" marR="0">
                        <a:lnSpc>
                          <a:spcPct val="107000"/>
                        </a:lnSpc>
                        <a:spcBef>
                          <a:spcPts val="0"/>
                        </a:spcBef>
                        <a:spcAft>
                          <a:spcPts val="0"/>
                        </a:spcAft>
                      </a:pPr>
                      <a:r>
                        <a:rPr lang="en-US" sz="900" kern="0">
                          <a:solidFill>
                            <a:schemeClr val="bg2"/>
                          </a:solidFill>
                          <a:effectLst/>
                          <a:latin typeface="Arial Black" panose="020B0A04020102020204" pitchFamily="34" charset="0"/>
                        </a:rPr>
                        <a:t>Lozano, Miguel</a:t>
                      </a:r>
                      <a:endParaRPr lang="en-US" sz="90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panose="020B0A04020102020204" pitchFamily="34" charset="0"/>
                          <a:hlinkClick r:id="rId5">
                            <a:extLst>
                              <a:ext uri="{A12FA001-AC4F-418D-AE19-62706E023703}">
                                <ahyp:hlinkClr xmlns:ahyp="http://schemas.microsoft.com/office/drawing/2018/hyperlinkcolor" val="tx"/>
                              </a:ext>
                            </a:extLst>
                          </a:hlinkClick>
                        </a:rPr>
                        <a:t>miguel.lozano@ped.nm.gov</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panose="020B0A04020102020204" pitchFamily="34" charset="0"/>
                        </a:rPr>
                        <a:t>Chief Counsel</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1288684168"/>
                  </a:ext>
                </a:extLst>
              </a:tr>
              <a:tr h="305033">
                <a:tc>
                  <a:txBody>
                    <a:bodyPr/>
                    <a:lstStyle/>
                    <a:p>
                      <a:pPr marL="0" marR="0">
                        <a:lnSpc>
                          <a:spcPct val="107000"/>
                        </a:lnSpc>
                        <a:spcBef>
                          <a:spcPts val="0"/>
                        </a:spcBef>
                        <a:spcAft>
                          <a:spcPts val="0"/>
                        </a:spcAft>
                      </a:pPr>
                      <a:r>
                        <a:rPr lang="en-US" sz="900" kern="0">
                          <a:solidFill>
                            <a:schemeClr val="bg2"/>
                          </a:solidFill>
                          <a:effectLst/>
                          <a:latin typeface="Arial Black" panose="020B0A04020102020204" pitchFamily="34" charset="0"/>
                        </a:rPr>
                        <a:t>Marcotte, Charlene</a:t>
                      </a:r>
                      <a:endParaRPr lang="en-US" sz="90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panose="020B0A04020102020204" pitchFamily="34" charset="0"/>
                          <a:hlinkClick r:id="rId6">
                            <a:extLst>
                              <a:ext uri="{A12FA001-AC4F-418D-AE19-62706E023703}">
                                <ahyp:hlinkClr xmlns:ahyp="http://schemas.microsoft.com/office/drawing/2018/hyperlinkcolor" val="tx"/>
                              </a:ext>
                            </a:extLst>
                          </a:hlinkClick>
                        </a:rPr>
                        <a:t>charlene.marcotte@ped.nm.gov</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panose="020B0A04020102020204" pitchFamily="34" charset="0"/>
                        </a:rPr>
                        <a:t>Deputy Director of Finance and Data</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4031116897"/>
                  </a:ext>
                </a:extLst>
              </a:tr>
              <a:tr h="515283">
                <a:tc>
                  <a:txBody>
                    <a:bodyPr/>
                    <a:lstStyle/>
                    <a:p>
                      <a:pPr marL="0" marR="0">
                        <a:lnSpc>
                          <a:spcPct val="107000"/>
                        </a:lnSpc>
                        <a:spcBef>
                          <a:spcPts val="0"/>
                        </a:spcBef>
                        <a:spcAft>
                          <a:spcPts val="0"/>
                        </a:spcAft>
                      </a:pPr>
                      <a:r>
                        <a:rPr lang="en-US" sz="900" kern="0">
                          <a:solidFill>
                            <a:schemeClr val="bg2"/>
                          </a:solidFill>
                          <a:effectLst/>
                          <a:latin typeface="Arial Black" panose="020B0A04020102020204" pitchFamily="34" charset="0"/>
                        </a:rPr>
                        <a:t>Gill, Ria</a:t>
                      </a:r>
                      <a:endParaRPr lang="en-US" sz="90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panose="020B0A04020102020204" pitchFamily="34" charset="0"/>
                          <a:hlinkClick r:id="rId7">
                            <a:extLst>
                              <a:ext uri="{A12FA001-AC4F-418D-AE19-62706E023703}">
                                <ahyp:hlinkClr xmlns:ahyp="http://schemas.microsoft.com/office/drawing/2018/hyperlinkcolor" val="tx"/>
                              </a:ext>
                            </a:extLst>
                          </a:hlinkClick>
                        </a:rPr>
                        <a:t>ria.gill@ped.nm.gov</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en-US" sz="900" b="0">
                          <a:solidFill>
                            <a:schemeClr val="bg2"/>
                          </a:solidFill>
                          <a:latin typeface="Arial Black" panose="020B0A04020102020204" pitchFamily="34" charset="0"/>
                        </a:rPr>
                        <a:t>Assistant Deputy Director, OSE</a:t>
                      </a:r>
                    </a:p>
                  </a:txBody>
                  <a:tcPr marL="95234" marR="95234" marT="182880" marB="182880" anchor="ctr">
                    <a:solidFill>
                      <a:schemeClr val="bg1">
                        <a:lumMod val="95000"/>
                      </a:schemeClr>
                    </a:solidFill>
                  </a:tcPr>
                </a:tc>
                <a:extLst>
                  <a:ext uri="{0D108BD9-81ED-4DB2-BD59-A6C34878D82A}">
                    <a16:rowId xmlns:a16="http://schemas.microsoft.com/office/drawing/2014/main" val="2419657079"/>
                  </a:ext>
                </a:extLst>
              </a:tr>
              <a:tr h="443600">
                <a:tc>
                  <a:txBody>
                    <a:bodyPr/>
                    <a:lstStyle/>
                    <a:p>
                      <a:pPr marL="0" marR="0">
                        <a:lnSpc>
                          <a:spcPct val="107000"/>
                        </a:lnSpc>
                        <a:spcBef>
                          <a:spcPts val="0"/>
                        </a:spcBef>
                        <a:spcAft>
                          <a:spcPts val="0"/>
                        </a:spcAft>
                      </a:pPr>
                      <a:r>
                        <a:rPr lang="en-US" sz="90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Dominguez, Lorenzo</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none"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lorenzo.dominguez@ped.nm.gov</a:t>
                      </a:r>
                      <a:r>
                        <a:rPr lang="en-US" sz="900" b="0" u="none"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 </a:t>
                      </a: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Assistant Deputy Director of Data &amp; Finance</a:t>
                      </a:r>
                    </a:p>
                  </a:txBody>
                  <a:tcPr marL="95234" marR="95234" marT="47617" marB="47617" anchor="ctr">
                    <a:solidFill>
                      <a:schemeClr val="bg1">
                        <a:lumMod val="95000"/>
                      </a:schemeClr>
                    </a:solidFill>
                  </a:tcPr>
                </a:tc>
                <a:extLst>
                  <a:ext uri="{0D108BD9-81ED-4DB2-BD59-A6C34878D82A}">
                    <a16:rowId xmlns:a16="http://schemas.microsoft.com/office/drawing/2014/main" val="2949660197"/>
                  </a:ext>
                </a:extLst>
              </a:tr>
              <a:tr h="475223">
                <a:tc>
                  <a:txBody>
                    <a:bodyPr/>
                    <a:lstStyle/>
                    <a:p>
                      <a:pPr marL="0" marR="0">
                        <a:lnSpc>
                          <a:spcPct val="107000"/>
                        </a:lnSpc>
                        <a:spcBef>
                          <a:spcPts val="0"/>
                        </a:spcBef>
                        <a:spcAft>
                          <a:spcPts val="0"/>
                        </a:spcAft>
                      </a:pPr>
                      <a:r>
                        <a:rPr lang="en-US" sz="900" kern="0">
                          <a:solidFill>
                            <a:schemeClr val="bg2"/>
                          </a:solidFill>
                          <a:effectLst/>
                          <a:latin typeface="Arial Black" panose="020B0A04020102020204" pitchFamily="34" charset="0"/>
                        </a:rPr>
                        <a:t>Perea, Sharyn</a:t>
                      </a:r>
                      <a:endParaRPr lang="en-US" sz="90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panose="020B0A04020102020204" pitchFamily="34" charset="0"/>
                          <a:hlinkClick r:id="rId9">
                            <a:extLst>
                              <a:ext uri="{A12FA001-AC4F-418D-AE19-62706E023703}">
                                <ahyp:hlinkClr xmlns:ahyp="http://schemas.microsoft.com/office/drawing/2018/hyperlinkcolor" val="tx"/>
                              </a:ext>
                            </a:extLst>
                          </a:hlinkClick>
                        </a:rPr>
                        <a:t>sharyn.perea@ped.nm.gov</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Dispute Resolution Coordinator</a:t>
                      </a:r>
                    </a:p>
                  </a:txBody>
                  <a:tcPr marL="95234" marR="95234" marT="47617" marB="47617" anchor="ctr">
                    <a:solidFill>
                      <a:schemeClr val="bg1">
                        <a:lumMod val="95000"/>
                      </a:schemeClr>
                    </a:solidFill>
                  </a:tcPr>
                </a:tc>
                <a:extLst>
                  <a:ext uri="{0D108BD9-81ED-4DB2-BD59-A6C34878D82A}">
                    <a16:rowId xmlns:a16="http://schemas.microsoft.com/office/drawing/2014/main" val="230532274"/>
                  </a:ext>
                </a:extLst>
              </a:tr>
              <a:tr h="588161">
                <a:tc>
                  <a:txBody>
                    <a:bodyPr/>
                    <a:lstStyle/>
                    <a:p>
                      <a:pPr marL="0" marR="0">
                        <a:lnSpc>
                          <a:spcPct val="107000"/>
                        </a:lnSpc>
                        <a:spcBef>
                          <a:spcPts val="0"/>
                        </a:spcBef>
                        <a:spcAft>
                          <a:spcPts val="0"/>
                        </a:spcAft>
                      </a:pPr>
                      <a:r>
                        <a:rPr lang="en-US" sz="900" kern="0">
                          <a:solidFill>
                            <a:schemeClr val="bg2"/>
                          </a:solidFill>
                          <a:effectLst/>
                          <a:latin typeface="Arial Black" panose="020B0A04020102020204" pitchFamily="34" charset="0"/>
                        </a:rPr>
                        <a:t>Cassel, Elizabeth</a:t>
                      </a:r>
                      <a:endParaRPr lang="en-US" sz="90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panose="020B0A04020102020204" pitchFamily="34" charset="0"/>
                          <a:hlinkClick r:id="rId10">
                            <a:extLst>
                              <a:ext uri="{A12FA001-AC4F-418D-AE19-62706E023703}">
                                <ahyp:hlinkClr xmlns:ahyp="http://schemas.microsoft.com/office/drawing/2018/hyperlinkcolor" val="tx"/>
                              </a:ext>
                            </a:extLst>
                          </a:hlinkClick>
                        </a:rPr>
                        <a:t>elizabeth.cassel@ped.nm.gov</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br>
                        <a:rPr lang="en-US" sz="900" b="0" kern="0">
                          <a:solidFill>
                            <a:schemeClr val="bg2"/>
                          </a:solidFill>
                          <a:effectLst/>
                          <a:latin typeface="Arial Black" panose="020B0A04020102020204" pitchFamily="34" charset="0"/>
                        </a:rPr>
                      </a:br>
                      <a:r>
                        <a:rPr lang="en-US" sz="900" b="0" kern="0">
                          <a:solidFill>
                            <a:schemeClr val="bg2"/>
                          </a:solidFill>
                          <a:effectLst/>
                          <a:latin typeface="Arial Black" panose="020B0A04020102020204" pitchFamily="34" charset="0"/>
                        </a:rPr>
                        <a:t>Parent and Community Liaison,</a:t>
                      </a:r>
                      <a:br>
                        <a:rPr lang="en-US" sz="900" b="0" kern="0">
                          <a:solidFill>
                            <a:schemeClr val="bg2"/>
                          </a:solidFill>
                          <a:effectLst/>
                          <a:latin typeface="Arial Black" panose="020B0A04020102020204" pitchFamily="34" charset="0"/>
                        </a:rPr>
                      </a:br>
                      <a:r>
                        <a:rPr lang="en-US" sz="900" b="0" kern="0">
                          <a:solidFill>
                            <a:schemeClr val="bg2"/>
                          </a:solidFill>
                          <a:effectLst/>
                          <a:latin typeface="Arial Black" panose="020B0A04020102020204" pitchFamily="34" charset="0"/>
                        </a:rPr>
                        <a:t>Complaints and CAPS</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3840681843"/>
                  </a:ext>
                </a:extLst>
              </a:tr>
              <a:tr h="540661">
                <a:tc>
                  <a:txBody>
                    <a:bodyPr/>
                    <a:lstStyle/>
                    <a:p>
                      <a:pPr marL="0" marR="0">
                        <a:lnSpc>
                          <a:spcPct val="107000"/>
                        </a:lnSpc>
                        <a:spcBef>
                          <a:spcPts val="0"/>
                        </a:spcBef>
                        <a:spcAft>
                          <a:spcPts val="0"/>
                        </a:spcAft>
                      </a:pPr>
                      <a:r>
                        <a:rPr lang="en-US" sz="900" kern="0">
                          <a:solidFill>
                            <a:schemeClr val="bg2"/>
                          </a:solidFill>
                          <a:effectLst/>
                          <a:latin typeface="Arial Black" panose="020B0A04020102020204" pitchFamily="34" charset="0"/>
                        </a:rPr>
                        <a:t>Pacheco, Lorie</a:t>
                      </a:r>
                      <a:endParaRPr lang="en-US" sz="90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panose="020B0A04020102020204" pitchFamily="34" charset="0"/>
                          <a:hlinkClick r:id="rId11">
                            <a:extLst>
                              <a:ext uri="{A12FA001-AC4F-418D-AE19-62706E023703}">
                                <ahyp:hlinkClr xmlns:ahyp="http://schemas.microsoft.com/office/drawing/2018/hyperlinkcolor" val="tx"/>
                              </a:ext>
                            </a:extLst>
                          </a:hlinkClick>
                        </a:rPr>
                        <a:t>lorie.pacheco@ped.nm.gov</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panose="020B0A04020102020204" pitchFamily="34" charset="0"/>
                        </a:rPr>
                        <a:t>General Supervision,</a:t>
                      </a:r>
                      <a:br>
                        <a:rPr lang="en-US" sz="900" b="0" kern="0">
                          <a:solidFill>
                            <a:schemeClr val="bg2"/>
                          </a:solidFill>
                          <a:effectLst/>
                          <a:latin typeface="Arial Black" panose="020B0A04020102020204" pitchFamily="34" charset="0"/>
                        </a:rPr>
                      </a:br>
                      <a:r>
                        <a:rPr lang="en-US" sz="900" b="0" kern="0">
                          <a:solidFill>
                            <a:schemeClr val="bg2"/>
                          </a:solidFill>
                          <a:effectLst/>
                          <a:latin typeface="Arial Black" panose="020B0A04020102020204" pitchFamily="34" charset="0"/>
                        </a:rPr>
                        <a:t>Low Incidence,</a:t>
                      </a:r>
                      <a:br>
                        <a:rPr lang="en-US" sz="900" b="0" kern="0">
                          <a:solidFill>
                            <a:schemeClr val="bg2"/>
                          </a:solidFill>
                          <a:effectLst/>
                          <a:latin typeface="Arial Black" panose="020B0A04020102020204" pitchFamily="34" charset="0"/>
                        </a:rPr>
                      </a:br>
                      <a:r>
                        <a:rPr lang="en-US" sz="900" b="0" kern="0">
                          <a:solidFill>
                            <a:schemeClr val="bg2"/>
                          </a:solidFill>
                          <a:effectLst/>
                          <a:latin typeface="Arial Black" panose="020B0A04020102020204" pitchFamily="34" charset="0"/>
                        </a:rPr>
                        <a:t>NIMAS/NIMAC</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4280217291"/>
                  </a:ext>
                </a:extLst>
              </a:tr>
              <a:tr h="432526">
                <a:tc>
                  <a:txBody>
                    <a:bodyPr/>
                    <a:lstStyle/>
                    <a:p>
                      <a:pPr marL="0" marR="0">
                        <a:lnSpc>
                          <a:spcPct val="107000"/>
                        </a:lnSpc>
                        <a:spcBef>
                          <a:spcPts val="0"/>
                        </a:spcBef>
                        <a:spcAft>
                          <a:spcPts val="0"/>
                        </a:spcAft>
                      </a:pPr>
                      <a:r>
                        <a:rPr lang="en-US" sz="900" kern="0">
                          <a:solidFill>
                            <a:schemeClr val="bg2"/>
                          </a:solidFill>
                          <a:effectLst/>
                          <a:latin typeface="Arial Black" panose="020B0A04020102020204" pitchFamily="34" charset="0"/>
                        </a:rPr>
                        <a:t>Schweiger, Liz</a:t>
                      </a:r>
                      <a:endParaRPr lang="en-US" sz="90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panose="020B0A04020102020204" pitchFamily="34" charset="0"/>
                          <a:hlinkClick r:id="rId12">
                            <a:extLst>
                              <a:ext uri="{A12FA001-AC4F-418D-AE19-62706E023703}">
                                <ahyp:hlinkClr xmlns:ahyp="http://schemas.microsoft.com/office/drawing/2018/hyperlinkcolor" val="tx"/>
                              </a:ext>
                            </a:extLst>
                          </a:hlinkClick>
                        </a:rPr>
                        <a:t>liz.schweiger@ped.nm.gov</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Education Administrator, Data Analyst, Indicator 13</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3410414079"/>
                  </a:ext>
                </a:extLst>
              </a:tr>
              <a:tr h="305033">
                <a:tc>
                  <a:txBody>
                    <a:bodyPr/>
                    <a:lstStyle/>
                    <a:p>
                      <a:pPr marL="0" marR="0">
                        <a:lnSpc>
                          <a:spcPct val="107000"/>
                        </a:lnSpc>
                        <a:spcBef>
                          <a:spcPts val="0"/>
                        </a:spcBef>
                        <a:spcAft>
                          <a:spcPts val="0"/>
                        </a:spcAft>
                      </a:pPr>
                      <a:r>
                        <a:rPr lang="en-US" sz="90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Sellers, Kaylock </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kaylock.sellers@ped.nm.gov</a:t>
                      </a: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Financial Coordinator </a:t>
                      </a:r>
                    </a:p>
                  </a:txBody>
                  <a:tcPr marL="95234" marR="95234" marT="47617" marB="47617" anchor="ctr">
                    <a:solidFill>
                      <a:schemeClr val="bg1">
                        <a:lumMod val="95000"/>
                      </a:schemeClr>
                    </a:solidFill>
                  </a:tcPr>
                </a:tc>
                <a:extLst>
                  <a:ext uri="{0D108BD9-81ED-4DB2-BD59-A6C34878D82A}">
                    <a16:rowId xmlns:a16="http://schemas.microsoft.com/office/drawing/2014/main" val="3758807853"/>
                  </a:ext>
                </a:extLst>
              </a:tr>
              <a:tr h="389818">
                <a:tc>
                  <a:txBody>
                    <a:bodyPr/>
                    <a:lstStyle/>
                    <a:p>
                      <a:pPr marL="0" marR="0">
                        <a:lnSpc>
                          <a:spcPct val="107000"/>
                        </a:lnSpc>
                        <a:spcBef>
                          <a:spcPts val="0"/>
                        </a:spcBef>
                        <a:spcAft>
                          <a:spcPts val="0"/>
                        </a:spcAft>
                      </a:pPr>
                      <a:r>
                        <a:rPr lang="en-US" sz="900" kern="0">
                          <a:solidFill>
                            <a:schemeClr val="bg2"/>
                          </a:solidFill>
                          <a:effectLst/>
                          <a:latin typeface="Arial Black" panose="020B0A04020102020204" pitchFamily="34" charset="0"/>
                        </a:rPr>
                        <a:t>Quick, Catherine</a:t>
                      </a:r>
                      <a:endParaRPr lang="en-US" sz="90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panose="020B0A04020102020204" pitchFamily="34" charset="0"/>
                          <a:hlinkClick r:id="rId13">
                            <a:extLst>
                              <a:ext uri="{A12FA001-AC4F-418D-AE19-62706E023703}">
                                <ahyp:hlinkClr xmlns:ahyp="http://schemas.microsoft.com/office/drawing/2018/hyperlinkcolor" val="tx"/>
                              </a:ext>
                            </a:extLst>
                          </a:hlinkClick>
                        </a:rPr>
                        <a:t>catherine.Quick@ped.nm.gov</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panose="020B0A04020102020204" pitchFamily="34" charset="0"/>
                        </a:rPr>
                        <a:t>General Supervision,</a:t>
                      </a:r>
                      <a:br>
                        <a:rPr lang="en-US" sz="900" b="0" kern="0">
                          <a:solidFill>
                            <a:schemeClr val="bg2"/>
                          </a:solidFill>
                          <a:effectLst/>
                          <a:latin typeface="Arial Black" panose="020B0A04020102020204" pitchFamily="34" charset="0"/>
                        </a:rPr>
                      </a:br>
                      <a:r>
                        <a:rPr lang="en-US" sz="900" b="0" kern="0">
                          <a:solidFill>
                            <a:schemeClr val="bg2"/>
                          </a:solidFill>
                          <a:effectLst/>
                          <a:latin typeface="Arial Black" panose="020B0A04020102020204" pitchFamily="34" charset="0"/>
                        </a:rPr>
                        <a:t>Early Childhood Ed</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2203640649"/>
                  </a:ext>
                </a:extLst>
              </a:tr>
              <a:tr h="305033">
                <a:tc>
                  <a:txBody>
                    <a:bodyPr/>
                    <a:lstStyle/>
                    <a:p>
                      <a:pPr marL="0" marR="0">
                        <a:lnSpc>
                          <a:spcPct val="107000"/>
                        </a:lnSpc>
                        <a:spcBef>
                          <a:spcPts val="0"/>
                        </a:spcBef>
                        <a:spcAft>
                          <a:spcPts val="0"/>
                        </a:spcAft>
                      </a:pPr>
                      <a:r>
                        <a:rPr lang="en-US" sz="90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Rodriguez, Jennifer</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hlinkClick r:id="rId14">
                            <a:extLst>
                              <a:ext uri="{A12FA001-AC4F-418D-AE19-62706E023703}">
                                <ahyp:hlinkClr xmlns:ahyp="http://schemas.microsoft.com/office/drawing/2018/hyperlinkcolor" val="tx"/>
                              </a:ext>
                            </a:extLst>
                          </a:hlinkClick>
                        </a:rPr>
                        <a:t>jennifer.rodriguez1@ped.nm.gov</a:t>
                      </a: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  </a:t>
                      </a: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Executive Secretary</a:t>
                      </a:r>
                    </a:p>
                  </a:txBody>
                  <a:tcPr marL="95234" marR="95234" marT="47617" marB="47617" anchor="ctr">
                    <a:solidFill>
                      <a:schemeClr val="bg1">
                        <a:lumMod val="95000"/>
                      </a:schemeClr>
                    </a:solidFill>
                  </a:tcPr>
                </a:tc>
                <a:extLst>
                  <a:ext uri="{0D108BD9-81ED-4DB2-BD59-A6C34878D82A}">
                    <a16:rowId xmlns:a16="http://schemas.microsoft.com/office/drawing/2014/main" val="2198633157"/>
                  </a:ext>
                </a:extLst>
              </a:tr>
            </a:tbl>
          </a:graphicData>
        </a:graphic>
      </p:graphicFrame>
      <p:sp>
        <p:nvSpPr>
          <p:cNvPr id="9" name="TextBox 8">
            <a:extLst>
              <a:ext uri="{FF2B5EF4-FFF2-40B4-BE49-F238E27FC236}">
                <a16:creationId xmlns:a16="http://schemas.microsoft.com/office/drawing/2014/main" id="{DA6C5511-D99A-579F-557E-375C5B8523F4}"/>
              </a:ext>
            </a:extLst>
          </p:cNvPr>
          <p:cNvSpPr txBox="1"/>
          <p:nvPr/>
        </p:nvSpPr>
        <p:spPr>
          <a:xfrm>
            <a:off x="0" y="598470"/>
            <a:ext cx="12192000" cy="707886"/>
          </a:xfrm>
          <a:prstGeom prst="rect">
            <a:avLst/>
          </a:prstGeom>
          <a:noFill/>
        </p:spPr>
        <p:txBody>
          <a:bodyPr wrap="square" rtlCol="0">
            <a:spAutoFit/>
          </a:bodyPr>
          <a:lstStyle/>
          <a:p>
            <a:pPr algn="ctr"/>
            <a:r>
              <a:rPr lang="en-US" sz="4000" b="1">
                <a:solidFill>
                  <a:schemeClr val="bg1"/>
                </a:solidFill>
                <a:latin typeface="Arial Black" panose="020B0A04020102020204" pitchFamily="34" charset="0"/>
                <a:cs typeface="Calibri" panose="020F0502020204030204" pitchFamily="34" charset="0"/>
              </a:rPr>
              <a:t>Contact List</a:t>
            </a:r>
          </a:p>
        </p:txBody>
      </p:sp>
    </p:spTree>
    <p:extLst>
      <p:ext uri="{BB962C8B-B14F-4D97-AF65-F5344CB8AC3E}">
        <p14:creationId xmlns:p14="http://schemas.microsoft.com/office/powerpoint/2010/main" val="37373299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29EBB-93B2-4D01-602A-E26B3F201CF7}"/>
              </a:ext>
            </a:extLst>
          </p:cNvPr>
          <p:cNvSpPr>
            <a:spLocks noGrp="1"/>
          </p:cNvSpPr>
          <p:nvPr>
            <p:ph type="title"/>
          </p:nvPr>
        </p:nvSpPr>
        <p:spPr>
          <a:xfrm>
            <a:off x="1295400" y="849770"/>
            <a:ext cx="9601200" cy="1041784"/>
          </a:xfrm>
        </p:spPr>
        <p:txBody>
          <a:bodyPr>
            <a:normAutofit fontScale="90000"/>
          </a:bodyPr>
          <a:lstStyle/>
          <a:p>
            <a:pPr algn="ctr"/>
            <a:br>
              <a:rPr lang="en-US" sz="4400">
                <a:solidFill>
                  <a:schemeClr val="bg1"/>
                </a:solidFill>
                <a:latin typeface="Georgia" panose="02040502050405020303" pitchFamily="18" charset="0"/>
                <a:cs typeface="Calibri" panose="020F0502020204030204" pitchFamily="34" charset="0"/>
              </a:rPr>
            </a:br>
            <a:br>
              <a:rPr lang="en-US" sz="4400">
                <a:solidFill>
                  <a:schemeClr val="bg1"/>
                </a:solidFill>
                <a:latin typeface="Georgia" panose="02040502050405020303" pitchFamily="18" charset="0"/>
                <a:cs typeface="Calibri" panose="020F0502020204030204" pitchFamily="34" charset="0"/>
              </a:rPr>
            </a:br>
            <a:br>
              <a:rPr lang="en-US" sz="4400">
                <a:solidFill>
                  <a:schemeClr val="bg1"/>
                </a:solidFill>
                <a:latin typeface="Georgia" panose="02040502050405020303" pitchFamily="18" charset="0"/>
                <a:cs typeface="Calibri" panose="020F0502020204030204" pitchFamily="34" charset="0"/>
              </a:rPr>
            </a:br>
            <a:r>
              <a:rPr lang="en-US" sz="4400" b="1">
                <a:solidFill>
                  <a:schemeClr val="bg1"/>
                </a:solidFill>
                <a:latin typeface="Arial Black" panose="020B0A04020102020204" pitchFamily="34" charset="0"/>
                <a:cs typeface="Calibri" panose="020F0502020204030204" pitchFamily="34" charset="0"/>
              </a:rPr>
              <a:t>Contact List</a:t>
            </a:r>
            <a:br>
              <a:rPr lang="en-US" sz="4000">
                <a:solidFill>
                  <a:schemeClr val="bg1"/>
                </a:solidFill>
                <a:latin typeface="Calibri" panose="020F0502020204030204" pitchFamily="34" charset="0"/>
                <a:cs typeface="Calibri" panose="020F0502020204030204" pitchFamily="34" charset="0"/>
              </a:rPr>
            </a:br>
            <a:endParaRPr lang="en-US"/>
          </a:p>
        </p:txBody>
      </p:sp>
      <p:sp>
        <p:nvSpPr>
          <p:cNvPr id="4" name="Slide Number Placeholder 3">
            <a:extLst>
              <a:ext uri="{FF2B5EF4-FFF2-40B4-BE49-F238E27FC236}">
                <a16:creationId xmlns:a16="http://schemas.microsoft.com/office/drawing/2014/main" id="{458A8AD0-C93D-E0A2-6F8D-5DC4C1CCC0A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a:t>
            </a:fld>
            <a:endParaRPr lang="en-US"/>
          </a:p>
        </p:txBody>
      </p:sp>
      <p:graphicFrame>
        <p:nvGraphicFramePr>
          <p:cNvPr id="5" name="Table 4">
            <a:extLst>
              <a:ext uri="{FF2B5EF4-FFF2-40B4-BE49-F238E27FC236}">
                <a16:creationId xmlns:a16="http://schemas.microsoft.com/office/drawing/2014/main" id="{5AE31AAC-E57C-DB17-6192-545E63E62386}"/>
              </a:ext>
            </a:extLst>
          </p:cNvPr>
          <p:cNvGraphicFramePr>
            <a:graphicFrameLocks noGrp="1"/>
          </p:cNvGraphicFramePr>
          <p:nvPr>
            <p:extLst>
              <p:ext uri="{D42A27DB-BD31-4B8C-83A1-F6EECF244321}">
                <p14:modId xmlns:p14="http://schemas.microsoft.com/office/powerpoint/2010/main" val="4275891014"/>
              </p:ext>
            </p:extLst>
          </p:nvPr>
        </p:nvGraphicFramePr>
        <p:xfrm>
          <a:off x="0" y="1476736"/>
          <a:ext cx="12192000" cy="4865673"/>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558232566"/>
                    </a:ext>
                  </a:extLst>
                </a:gridCol>
                <a:gridCol w="4064000">
                  <a:extLst>
                    <a:ext uri="{9D8B030D-6E8A-4147-A177-3AD203B41FA5}">
                      <a16:colId xmlns:a16="http://schemas.microsoft.com/office/drawing/2014/main" val="4048128168"/>
                    </a:ext>
                  </a:extLst>
                </a:gridCol>
                <a:gridCol w="4064000">
                  <a:extLst>
                    <a:ext uri="{9D8B030D-6E8A-4147-A177-3AD203B41FA5}">
                      <a16:colId xmlns:a16="http://schemas.microsoft.com/office/drawing/2014/main" val="2005355084"/>
                    </a:ext>
                  </a:extLst>
                </a:gridCol>
              </a:tblGrid>
              <a:tr h="491021">
                <a:tc>
                  <a:txBody>
                    <a:bodyPr/>
                    <a:lstStyle/>
                    <a:p>
                      <a:pPr marL="0" marR="0">
                        <a:lnSpc>
                          <a:spcPct val="107000"/>
                        </a:lnSpc>
                        <a:spcBef>
                          <a:spcPts val="0"/>
                        </a:spcBef>
                        <a:spcAft>
                          <a:spcPts val="0"/>
                        </a:spcAft>
                      </a:pPr>
                      <a:r>
                        <a:rPr lang="en-US" sz="900" b="1" kern="0">
                          <a:solidFill>
                            <a:schemeClr val="bg2"/>
                          </a:solidFill>
                          <a:effectLst/>
                          <a:latin typeface="Arial Black" panose="020B0A04020102020204" pitchFamily="34" charset="0"/>
                        </a:rPr>
                        <a:t>Gallegos, Katalina</a:t>
                      </a:r>
                      <a:endPar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panose="020B0A04020102020204" pitchFamily="34" charset="0"/>
                          <a:hlinkClick r:id="rId3">
                            <a:extLst>
                              <a:ext uri="{A12FA001-AC4F-418D-AE19-62706E023703}">
                                <ahyp:hlinkClr xmlns:ahyp="http://schemas.microsoft.com/office/drawing/2018/hyperlinkcolor" val="tx"/>
                              </a:ext>
                            </a:extLst>
                          </a:hlinkClick>
                        </a:rPr>
                        <a:t>katalina.gallegos@ped.nm.gov</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panose="020B0A04020102020204" pitchFamily="34" charset="0"/>
                        </a:rPr>
                        <a:t>Management Analyst</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tx2"/>
                    </a:solidFill>
                  </a:tcPr>
                </a:tc>
                <a:extLst>
                  <a:ext uri="{0D108BD9-81ED-4DB2-BD59-A6C34878D82A}">
                    <a16:rowId xmlns:a16="http://schemas.microsoft.com/office/drawing/2014/main" val="1813833686"/>
                  </a:ext>
                </a:extLst>
              </a:tr>
              <a:tr h="578074">
                <a:tc>
                  <a:txBody>
                    <a:bodyPr/>
                    <a:lstStyle/>
                    <a:p>
                      <a:pPr marL="0" marR="0">
                        <a:lnSpc>
                          <a:spcPct val="107000"/>
                        </a:lnSpc>
                        <a:spcBef>
                          <a:spcPts val="0"/>
                        </a:spcBef>
                        <a:spcAft>
                          <a:spcPts val="0"/>
                        </a:spcAft>
                      </a:pPr>
                      <a:r>
                        <a:rPr lang="en-US" sz="900" b="1" kern="0">
                          <a:solidFill>
                            <a:schemeClr val="bg2"/>
                          </a:solidFill>
                          <a:effectLst/>
                          <a:latin typeface="Arial Black" panose="020B0A04020102020204" pitchFamily="34" charset="0"/>
                        </a:rPr>
                        <a:t>Cordova, Trudy</a:t>
                      </a:r>
                      <a:endPar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panose="020B0A04020102020204" pitchFamily="34" charset="0"/>
                        </a:rPr>
                        <a:t>trudy.cordova@ped.nm.gov</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panose="020B0A04020102020204" pitchFamily="34" charset="0"/>
                        </a:rPr>
                        <a:t>Education Administrator, Professional Development</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tx2"/>
                    </a:solidFill>
                  </a:tcPr>
                </a:tc>
                <a:extLst>
                  <a:ext uri="{0D108BD9-81ED-4DB2-BD59-A6C34878D82A}">
                    <a16:rowId xmlns:a16="http://schemas.microsoft.com/office/drawing/2014/main" val="2923703042"/>
                  </a:ext>
                </a:extLst>
              </a:tr>
              <a:tr h="578074">
                <a:tc>
                  <a:txBody>
                    <a:bodyPr/>
                    <a:lstStyle/>
                    <a:p>
                      <a:pPr marL="0" marR="0">
                        <a:lnSpc>
                          <a:spcPct val="107000"/>
                        </a:lnSpc>
                        <a:spcBef>
                          <a:spcPts val="0"/>
                        </a:spcBef>
                        <a:spcAft>
                          <a:spcPts val="0"/>
                        </a:spcAft>
                      </a:pPr>
                      <a:r>
                        <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Dinsmore, Jessica</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jessica.dinsmore@ped.nm.gov</a:t>
                      </a: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Education Administrator, Program and Support Specialist</a:t>
                      </a:r>
                    </a:p>
                  </a:txBody>
                  <a:tcPr marL="95234" marR="95234" marT="47617" marB="47617" anchor="ctr">
                    <a:solidFill>
                      <a:schemeClr val="tx2"/>
                    </a:solidFill>
                  </a:tcPr>
                </a:tc>
                <a:extLst>
                  <a:ext uri="{0D108BD9-81ED-4DB2-BD59-A6C34878D82A}">
                    <a16:rowId xmlns:a16="http://schemas.microsoft.com/office/drawing/2014/main" val="3671462520"/>
                  </a:ext>
                </a:extLst>
              </a:tr>
              <a:tr h="515589">
                <a:tc>
                  <a:txBody>
                    <a:bodyPr/>
                    <a:lstStyle/>
                    <a:p>
                      <a:pPr marL="0" marR="0">
                        <a:lnSpc>
                          <a:spcPct val="107000"/>
                        </a:lnSpc>
                        <a:spcBef>
                          <a:spcPts val="0"/>
                        </a:spcBef>
                        <a:spcAft>
                          <a:spcPts val="0"/>
                        </a:spcAft>
                      </a:pPr>
                      <a:r>
                        <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Burkett, Tammy</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tamara.burkett@ped.nm.gov</a:t>
                      </a: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Education Administrator Data Analyst</a:t>
                      </a:r>
                    </a:p>
                  </a:txBody>
                  <a:tcPr marL="95234" marR="95234" marT="47617" marB="47617" anchor="ctr">
                    <a:solidFill>
                      <a:schemeClr val="tx2"/>
                    </a:solidFill>
                  </a:tcPr>
                </a:tc>
                <a:extLst>
                  <a:ext uri="{0D108BD9-81ED-4DB2-BD59-A6C34878D82A}">
                    <a16:rowId xmlns:a16="http://schemas.microsoft.com/office/drawing/2014/main" val="4194773897"/>
                  </a:ext>
                </a:extLst>
              </a:tr>
              <a:tr h="578074">
                <a:tc>
                  <a:txBody>
                    <a:bodyPr/>
                    <a:lstStyle/>
                    <a:p>
                      <a:pPr marL="0" marR="0">
                        <a:lnSpc>
                          <a:spcPct val="107000"/>
                        </a:lnSpc>
                        <a:spcBef>
                          <a:spcPts val="0"/>
                        </a:spcBef>
                        <a:spcAft>
                          <a:spcPts val="0"/>
                        </a:spcAft>
                      </a:pPr>
                      <a:r>
                        <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Hedrick, Yaling</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yaling.hedrick@ped.nm.gov</a:t>
                      </a: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Education Administrator Program &amp; Support monitor</a:t>
                      </a:r>
                    </a:p>
                  </a:txBody>
                  <a:tcPr marL="95234" marR="95234" marT="47617" marB="47617" anchor="ctr">
                    <a:solidFill>
                      <a:schemeClr val="tx2"/>
                    </a:solidFill>
                  </a:tcPr>
                </a:tc>
                <a:extLst>
                  <a:ext uri="{0D108BD9-81ED-4DB2-BD59-A6C34878D82A}">
                    <a16:rowId xmlns:a16="http://schemas.microsoft.com/office/drawing/2014/main" val="1134620395"/>
                  </a:ext>
                </a:extLst>
              </a:tr>
              <a:tr h="578074">
                <a:tc>
                  <a:txBody>
                    <a:bodyPr/>
                    <a:lstStyle/>
                    <a:p>
                      <a:pPr marL="0" marR="0">
                        <a:lnSpc>
                          <a:spcPct val="107000"/>
                        </a:lnSpc>
                        <a:spcBef>
                          <a:spcPts val="0"/>
                        </a:spcBef>
                        <a:spcAft>
                          <a:spcPts val="0"/>
                        </a:spcAft>
                      </a:pPr>
                      <a:r>
                        <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Gonzales, Kim</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kimberly.gonzales1@ped.nm.gov</a:t>
                      </a: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Education Administrator Program &amp; Support Specialist </a:t>
                      </a:r>
                    </a:p>
                  </a:txBody>
                  <a:tcPr marL="95234" marR="95234" marT="47617" marB="47617" anchor="ctr">
                    <a:solidFill>
                      <a:schemeClr val="tx2"/>
                    </a:solidFill>
                  </a:tcPr>
                </a:tc>
                <a:extLst>
                  <a:ext uri="{0D108BD9-81ED-4DB2-BD59-A6C34878D82A}">
                    <a16:rowId xmlns:a16="http://schemas.microsoft.com/office/drawing/2014/main" val="3623248437"/>
                  </a:ext>
                </a:extLst>
              </a:tr>
              <a:tr h="515589">
                <a:tc>
                  <a:txBody>
                    <a:bodyPr/>
                    <a:lstStyle/>
                    <a:p>
                      <a:pPr marL="0" marR="0">
                        <a:lnSpc>
                          <a:spcPct val="107000"/>
                        </a:lnSpc>
                        <a:spcBef>
                          <a:spcPts val="0"/>
                        </a:spcBef>
                        <a:spcAft>
                          <a:spcPts val="0"/>
                        </a:spcAft>
                      </a:pPr>
                      <a:r>
                        <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Ellis, Katiy</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kaitlin.ellis@ped.nm.gov</a:t>
                      </a: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Social &amp; Community Coordinator</a:t>
                      </a:r>
                    </a:p>
                  </a:txBody>
                  <a:tcPr marL="95234" marR="95234" marT="47617" marB="47617" anchor="ctr">
                    <a:solidFill>
                      <a:schemeClr val="tx2"/>
                    </a:solidFill>
                  </a:tcPr>
                </a:tc>
                <a:extLst>
                  <a:ext uri="{0D108BD9-81ED-4DB2-BD59-A6C34878D82A}">
                    <a16:rowId xmlns:a16="http://schemas.microsoft.com/office/drawing/2014/main" val="2589675539"/>
                  </a:ext>
                </a:extLst>
              </a:tr>
              <a:tr h="515589">
                <a:tc>
                  <a:txBody>
                    <a:bodyPr/>
                    <a:lstStyle/>
                    <a:p>
                      <a:pPr marL="0" marR="0">
                        <a:lnSpc>
                          <a:spcPct val="107000"/>
                        </a:lnSpc>
                        <a:spcBef>
                          <a:spcPts val="0"/>
                        </a:spcBef>
                        <a:spcAft>
                          <a:spcPts val="0"/>
                        </a:spcAft>
                      </a:pPr>
                      <a:r>
                        <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Erickson, Laurie</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laurie.erickson@ped.nm.gov</a:t>
                      </a: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Education Administrator, Program &amp; support, 619 Liaison </a:t>
                      </a:r>
                    </a:p>
                  </a:txBody>
                  <a:tcPr marL="95234" marR="95234" marT="47617" marB="47617" anchor="ctr">
                    <a:solidFill>
                      <a:schemeClr val="tx2"/>
                    </a:solidFill>
                  </a:tcPr>
                </a:tc>
                <a:extLst>
                  <a:ext uri="{0D108BD9-81ED-4DB2-BD59-A6C34878D82A}">
                    <a16:rowId xmlns:a16="http://schemas.microsoft.com/office/drawing/2014/main" val="1675587106"/>
                  </a:ext>
                </a:extLst>
              </a:tr>
              <a:tr h="515589">
                <a:tc>
                  <a:txBody>
                    <a:bodyPr/>
                    <a:lstStyle/>
                    <a:p>
                      <a:pPr marL="0" marR="0">
                        <a:lnSpc>
                          <a:spcPct val="107000"/>
                        </a:lnSpc>
                        <a:spcBef>
                          <a:spcPts val="0"/>
                        </a:spcBef>
                        <a:spcAft>
                          <a:spcPts val="0"/>
                        </a:spcAft>
                      </a:pPr>
                      <a:r>
                        <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Campbell, Natalie</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natalie.campbell@ped.nm.gov</a:t>
                      </a: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Assistant General Counsel</a:t>
                      </a:r>
                    </a:p>
                  </a:txBody>
                  <a:tcPr marL="95234" marR="95234" marT="47617" marB="47617" anchor="ctr">
                    <a:solidFill>
                      <a:schemeClr val="tx2"/>
                    </a:solidFill>
                  </a:tcPr>
                </a:tc>
                <a:extLst>
                  <a:ext uri="{0D108BD9-81ED-4DB2-BD59-A6C34878D82A}">
                    <a16:rowId xmlns:a16="http://schemas.microsoft.com/office/drawing/2014/main" val="3395030610"/>
                  </a:ext>
                </a:extLst>
              </a:tr>
            </a:tbl>
          </a:graphicData>
        </a:graphic>
      </p:graphicFrame>
      <p:graphicFrame>
        <p:nvGraphicFramePr>
          <p:cNvPr id="3" name="Table 2">
            <a:extLst>
              <a:ext uri="{FF2B5EF4-FFF2-40B4-BE49-F238E27FC236}">
                <a16:creationId xmlns:a16="http://schemas.microsoft.com/office/drawing/2014/main" id="{3D0D7E04-EC33-0027-1C3E-80BA3A6F40E1}"/>
              </a:ext>
            </a:extLst>
          </p:cNvPr>
          <p:cNvGraphicFramePr>
            <a:graphicFrameLocks noGrp="1"/>
          </p:cNvGraphicFramePr>
          <p:nvPr>
            <p:extLst>
              <p:ext uri="{D42A27DB-BD31-4B8C-83A1-F6EECF244321}">
                <p14:modId xmlns:p14="http://schemas.microsoft.com/office/powerpoint/2010/main" val="1399672263"/>
              </p:ext>
            </p:extLst>
          </p:nvPr>
        </p:nvGraphicFramePr>
        <p:xfrm>
          <a:off x="1" y="6342408"/>
          <a:ext cx="12191998" cy="515591"/>
        </p:xfrm>
        <a:graphic>
          <a:graphicData uri="http://schemas.openxmlformats.org/drawingml/2006/table">
            <a:tbl>
              <a:tblPr firstRow="1" firstCol="1" bandRow="1">
                <a:tableStyleId>{5C22544A-7EE6-4342-B048-85BDC9FD1C3A}</a:tableStyleId>
              </a:tblPr>
              <a:tblGrid>
                <a:gridCol w="4061012">
                  <a:extLst>
                    <a:ext uri="{9D8B030D-6E8A-4147-A177-3AD203B41FA5}">
                      <a16:colId xmlns:a16="http://schemas.microsoft.com/office/drawing/2014/main" val="114048629"/>
                    </a:ext>
                  </a:extLst>
                </a:gridCol>
                <a:gridCol w="4065219">
                  <a:extLst>
                    <a:ext uri="{9D8B030D-6E8A-4147-A177-3AD203B41FA5}">
                      <a16:colId xmlns:a16="http://schemas.microsoft.com/office/drawing/2014/main" val="136489587"/>
                    </a:ext>
                  </a:extLst>
                </a:gridCol>
                <a:gridCol w="4065767">
                  <a:extLst>
                    <a:ext uri="{9D8B030D-6E8A-4147-A177-3AD203B41FA5}">
                      <a16:colId xmlns:a16="http://schemas.microsoft.com/office/drawing/2014/main" val="667300276"/>
                    </a:ext>
                  </a:extLst>
                </a:gridCol>
              </a:tblGrid>
              <a:tr h="515591">
                <a:tc>
                  <a:txBody>
                    <a:bodyPr/>
                    <a:lstStyle/>
                    <a:p>
                      <a:pPr marL="0" marR="0">
                        <a:lnSpc>
                          <a:spcPct val="107000"/>
                        </a:lnSpc>
                        <a:spcBef>
                          <a:spcPts val="0"/>
                        </a:spcBef>
                        <a:spcAft>
                          <a:spcPts val="0"/>
                        </a:spcAft>
                      </a:pPr>
                      <a:r>
                        <a:rPr lang="en-US" sz="900" kern="0">
                          <a:solidFill>
                            <a:schemeClr val="bg2"/>
                          </a:solidFill>
                          <a:effectLst/>
                          <a:latin typeface="Arial Black" panose="020B0A04020102020204" pitchFamily="34" charset="0"/>
                        </a:rPr>
                        <a:t>Tomicek, Matthew</a:t>
                      </a:r>
                      <a:endParaRPr lang="en-US" sz="90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panose="020B0A04020102020204" pitchFamily="34" charset="0"/>
                          <a:hlinkClick r:id="rId4">
                            <a:extLst>
                              <a:ext uri="{A12FA001-AC4F-418D-AE19-62706E023703}">
                                <ahyp:hlinkClr xmlns:ahyp="http://schemas.microsoft.com/office/drawing/2018/hyperlinkcolor" val="tx"/>
                              </a:ext>
                            </a:extLst>
                          </a:hlinkClick>
                        </a:rPr>
                        <a:t>matthew.tomicek@ped.nm.gov</a:t>
                      </a:r>
                      <a:r>
                        <a:rPr lang="en-US" sz="900" b="0" u="sng" kern="0">
                          <a:solidFill>
                            <a:schemeClr val="bg2"/>
                          </a:solidFill>
                          <a:effectLst/>
                          <a:latin typeface="Arial Black" panose="020B0A04020102020204" pitchFamily="34" charset="0"/>
                        </a:rPr>
                        <a:t> </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panose="020B0A04020102020204" pitchFamily="34" charset="0"/>
                        </a:rPr>
                        <a:t>Education Administrator, Data Analyst</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2227944119"/>
                  </a:ext>
                </a:extLst>
              </a:tr>
            </a:tbl>
          </a:graphicData>
        </a:graphic>
      </p:graphicFrame>
    </p:spTree>
    <p:extLst>
      <p:ext uri="{BB962C8B-B14F-4D97-AF65-F5344CB8AC3E}">
        <p14:creationId xmlns:p14="http://schemas.microsoft.com/office/powerpoint/2010/main" val="7142036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A2A27-50F2-B8CB-CB89-F9F546BA5874}"/>
              </a:ext>
            </a:extLst>
          </p:cNvPr>
          <p:cNvSpPr>
            <a:spLocks noGrp="1"/>
          </p:cNvSpPr>
          <p:nvPr>
            <p:ph type="title"/>
          </p:nvPr>
        </p:nvSpPr>
        <p:spPr>
          <a:xfrm>
            <a:off x="1295400" y="407630"/>
            <a:ext cx="9601200" cy="1036850"/>
          </a:xfrm>
        </p:spPr>
        <p:txBody>
          <a:bodyPr/>
          <a:lstStyle/>
          <a:p>
            <a:pPr algn="ctr"/>
            <a:r>
              <a:rPr lang="en-US" b="1">
                <a:latin typeface="Arial Black" panose="020B0A04020102020204" pitchFamily="34" charset="0"/>
              </a:rPr>
              <a:t>Resources</a:t>
            </a:r>
          </a:p>
        </p:txBody>
      </p:sp>
      <p:sp>
        <p:nvSpPr>
          <p:cNvPr id="4" name="Slide Number Placeholder 3">
            <a:extLst>
              <a:ext uri="{FF2B5EF4-FFF2-40B4-BE49-F238E27FC236}">
                <a16:creationId xmlns:a16="http://schemas.microsoft.com/office/drawing/2014/main" id="{1E29FC5E-F97F-1831-D608-6AD38EF7946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14</a:t>
            </a:fld>
            <a:endParaRPr lang="en-US"/>
          </a:p>
        </p:txBody>
      </p:sp>
      <p:sp>
        <p:nvSpPr>
          <p:cNvPr id="12" name="TextBox 11">
            <a:extLst>
              <a:ext uri="{FF2B5EF4-FFF2-40B4-BE49-F238E27FC236}">
                <a16:creationId xmlns:a16="http://schemas.microsoft.com/office/drawing/2014/main" id="{4F73C0EF-C869-D62B-97F0-F9ACF8EB2AD9}"/>
              </a:ext>
            </a:extLst>
          </p:cNvPr>
          <p:cNvSpPr txBox="1"/>
          <p:nvPr/>
        </p:nvSpPr>
        <p:spPr>
          <a:xfrm>
            <a:off x="7814982" y="3640303"/>
            <a:ext cx="3420032" cy="646331"/>
          </a:xfrm>
          <a:prstGeom prst="rect">
            <a:avLst/>
          </a:prstGeom>
          <a:solidFill>
            <a:srgbClr val="3A3D4B"/>
          </a:solidFill>
          <a:effectLst>
            <a:outerShdw blurRad="50800" dist="38100" dir="2700000" algn="tl" rotWithShape="0">
              <a:prstClr val="black">
                <a:alpha val="40000"/>
              </a:prstClr>
            </a:outerShdw>
          </a:effectLst>
        </p:spPr>
        <p:txBody>
          <a:bodyPr wrap="square" lIns="91440" tIns="45720" rIns="91440" bIns="45720" anchor="t">
            <a:spAutoFit/>
          </a:bodyPr>
          <a:lstStyle/>
          <a:p>
            <a:pPr algn="ctr"/>
            <a:r>
              <a:rPr lang="en-US" sz="1800" b="1" u="sng">
                <a:solidFill>
                  <a:schemeClr val="bg1"/>
                </a:solidFill>
                <a:effectLst/>
                <a:latin typeface="Arial Black" panose="020B0A04020102020204" pitchFamily="34" charset="0"/>
                <a:ea typeface="Aptos" panose="020B0004020202020204" pitchFamily="34" charset="0"/>
                <a:cs typeface="Aptos" panose="020B0004020202020204" pitchFamily="34" charset="0"/>
                <a:hlinkClick r:id="rId3">
                  <a:extLst>
                    <a:ext uri="{A12FA001-AC4F-418D-AE19-62706E023703}">
                      <ahyp:hlinkClr xmlns:ahyp="http://schemas.microsoft.com/office/drawing/2018/hyperlinkcolor" val="tx"/>
                    </a:ext>
                  </a:extLst>
                </a:hlinkClick>
              </a:rPr>
              <a:t>August 2024 OSE Newsletter</a:t>
            </a:r>
            <a:r>
              <a:rPr lang="en-US" sz="1800" b="1" u="sng">
                <a:solidFill>
                  <a:schemeClr val="bg1"/>
                </a:solidFill>
                <a:effectLst/>
                <a:latin typeface="Arial Black" panose="020B0A04020102020204" pitchFamily="34" charset="0"/>
                <a:ea typeface="Aptos" panose="020B0004020202020204" pitchFamily="34" charset="0"/>
                <a:cs typeface="Aptos" panose="020B0004020202020204" pitchFamily="34" charset="0"/>
              </a:rPr>
              <a:t> </a:t>
            </a:r>
            <a:endParaRPr lang="en-US" sz="1800" b="1" u="sng">
              <a:solidFill>
                <a:schemeClr val="bg1"/>
              </a:solidFill>
              <a:latin typeface="Arial Black" panose="020B0A04020102020204" pitchFamily="34" charset="0"/>
              <a:ea typeface="Aptos" panose="020B0004020202020204" pitchFamily="34" charset="0"/>
            </a:endParaRPr>
          </a:p>
        </p:txBody>
      </p:sp>
      <p:sp>
        <p:nvSpPr>
          <p:cNvPr id="8" name="Text Placeholder 2">
            <a:extLst>
              <a:ext uri="{FF2B5EF4-FFF2-40B4-BE49-F238E27FC236}">
                <a16:creationId xmlns:a16="http://schemas.microsoft.com/office/drawing/2014/main" id="{32C7B995-2176-FC63-14AF-DAA6C9D52344}"/>
              </a:ext>
            </a:extLst>
          </p:cNvPr>
          <p:cNvSpPr>
            <a:spLocks noGrp="1"/>
          </p:cNvSpPr>
          <p:nvPr>
            <p:ph type="body" idx="1"/>
          </p:nvPr>
        </p:nvSpPr>
        <p:spPr>
          <a:xfrm>
            <a:off x="7814983" y="2780529"/>
            <a:ext cx="3420031" cy="726011"/>
          </a:xfrm>
          <a:solidFill>
            <a:srgbClr val="3A3D4B"/>
          </a:solidFill>
          <a:effectLst>
            <a:outerShdw blurRad="50800" dist="38100" dir="2700000" algn="tl" rotWithShape="0">
              <a:prstClr val="black">
                <a:alpha val="40000"/>
              </a:prstClr>
            </a:outerShdw>
          </a:effectLst>
        </p:spPr>
        <p:txBody>
          <a:bodyPr>
            <a:normAutofit/>
          </a:bodyPr>
          <a:lstStyle/>
          <a:p>
            <a:pPr marL="114300" indent="0" algn="ctr">
              <a:lnSpc>
                <a:spcPct val="100000"/>
              </a:lnSpc>
              <a:buNone/>
            </a:pPr>
            <a:endParaRPr lang="en-US" sz="1400" b="1" u="sng">
              <a:solidFill>
                <a:schemeClr val="bg2"/>
              </a:solidFill>
              <a:latin typeface="Georgia" panose="02040502050405020303" pitchFamily="18" charset="0"/>
            </a:endParaRPr>
          </a:p>
          <a:p>
            <a:pPr marL="114300" indent="0" algn="ctr">
              <a:lnSpc>
                <a:spcPct val="100000"/>
              </a:lnSpc>
              <a:buNone/>
            </a:pPr>
            <a:endParaRPr lang="en-US" sz="1400" b="1" u="sng">
              <a:solidFill>
                <a:schemeClr val="bg2"/>
              </a:solidFill>
              <a:latin typeface="Georgia" panose="02040502050405020303" pitchFamily="18" charset="0"/>
            </a:endParaRPr>
          </a:p>
          <a:p>
            <a:pPr marL="114300" indent="0" algn="ctr">
              <a:lnSpc>
                <a:spcPct val="100000"/>
              </a:lnSpc>
              <a:buNone/>
            </a:pPr>
            <a:endParaRPr lang="en-US" sz="1400" b="1" u="sng">
              <a:solidFill>
                <a:schemeClr val="bg2"/>
              </a:solidFill>
              <a:latin typeface="Georgia" panose="02040502050405020303" pitchFamily="18" charset="0"/>
            </a:endParaRPr>
          </a:p>
          <a:p>
            <a:pPr marL="114300" indent="0" algn="ctr">
              <a:lnSpc>
                <a:spcPct val="100000"/>
              </a:lnSpc>
              <a:buNone/>
            </a:pPr>
            <a:endParaRPr lang="en-US" sz="1400" b="1" u="sng">
              <a:solidFill>
                <a:schemeClr val="bg2"/>
              </a:solidFill>
              <a:latin typeface="Georgia" panose="02040502050405020303" pitchFamily="18" charset="0"/>
            </a:endParaRPr>
          </a:p>
          <a:p>
            <a:pPr marL="114300" indent="0" algn="ctr">
              <a:lnSpc>
                <a:spcPct val="100000"/>
              </a:lnSpc>
              <a:buNone/>
            </a:pPr>
            <a:endParaRPr lang="en-US" sz="1400">
              <a:solidFill>
                <a:schemeClr val="bg2"/>
              </a:solidFill>
              <a:latin typeface="Georgia" panose="02040502050405020303" pitchFamily="18" charset="0"/>
            </a:endParaRPr>
          </a:p>
        </p:txBody>
      </p:sp>
      <p:sp>
        <p:nvSpPr>
          <p:cNvPr id="9" name="TextBox 8">
            <a:extLst>
              <a:ext uri="{FF2B5EF4-FFF2-40B4-BE49-F238E27FC236}">
                <a16:creationId xmlns:a16="http://schemas.microsoft.com/office/drawing/2014/main" id="{4C8A222C-0D39-E395-B994-B7E7BBD03925}"/>
              </a:ext>
            </a:extLst>
          </p:cNvPr>
          <p:cNvSpPr txBox="1"/>
          <p:nvPr/>
        </p:nvSpPr>
        <p:spPr>
          <a:xfrm>
            <a:off x="7814983" y="2917612"/>
            <a:ext cx="3420031" cy="369332"/>
          </a:xfrm>
          <a:prstGeom prst="rect">
            <a:avLst/>
          </a:prstGeom>
          <a:noFill/>
        </p:spPr>
        <p:txBody>
          <a:bodyPr wrap="square">
            <a:spAutoFit/>
          </a:bodyPr>
          <a:lstStyle/>
          <a:p>
            <a:pPr algn="ctr"/>
            <a:r>
              <a:rPr lang="en-US" sz="1800" b="1" u="sng">
                <a:solidFill>
                  <a:schemeClr val="bg1"/>
                </a:solidFill>
                <a:effectLst/>
                <a:latin typeface="Arial Black" panose="020B0A04020102020204" pitchFamily="34" charset="0"/>
                <a:ea typeface="Aptos" panose="020B0004020202020204" pitchFamily="34" charset="0"/>
                <a:cs typeface="Aptos" panose="020B0004020202020204" pitchFamily="34" charset="0"/>
                <a:hlinkClick r:id="rId4">
                  <a:extLst>
                    <a:ext uri="{A12FA001-AC4F-418D-AE19-62706E023703}">
                      <ahyp:hlinkClr xmlns:ahyp="http://schemas.microsoft.com/office/drawing/2018/hyperlinkcolor" val="tx"/>
                    </a:ext>
                  </a:extLst>
                </a:hlinkClick>
              </a:rPr>
              <a:t>OSE Parent Portal</a:t>
            </a:r>
            <a:endParaRPr lang="en-US" sz="1800" b="1">
              <a:solidFill>
                <a:schemeClr val="bg1"/>
              </a:solidFill>
              <a:latin typeface="Arial Black" panose="020B0A04020102020204" pitchFamily="34" charset="0"/>
            </a:endParaRPr>
          </a:p>
        </p:txBody>
      </p:sp>
      <p:sp>
        <p:nvSpPr>
          <p:cNvPr id="14" name="TextBox 13">
            <a:extLst>
              <a:ext uri="{FF2B5EF4-FFF2-40B4-BE49-F238E27FC236}">
                <a16:creationId xmlns:a16="http://schemas.microsoft.com/office/drawing/2014/main" id="{78ABD253-1459-128A-A624-5B4D8D437C43}"/>
              </a:ext>
            </a:extLst>
          </p:cNvPr>
          <p:cNvSpPr txBox="1"/>
          <p:nvPr/>
        </p:nvSpPr>
        <p:spPr>
          <a:xfrm>
            <a:off x="7814982" y="4405959"/>
            <a:ext cx="3420032" cy="923330"/>
          </a:xfrm>
          <a:prstGeom prst="rect">
            <a:avLst/>
          </a:prstGeom>
          <a:solidFill>
            <a:srgbClr val="3A3D4B"/>
          </a:solidFill>
          <a:effectLst>
            <a:outerShdw blurRad="50800" dist="38100" dir="2700000" algn="tl" rotWithShape="0">
              <a:prstClr val="black">
                <a:alpha val="40000"/>
              </a:prstClr>
            </a:outerShdw>
          </a:effectLst>
        </p:spPr>
        <p:txBody>
          <a:bodyPr wrap="square">
            <a:spAutoFit/>
          </a:bodyPr>
          <a:lstStyle/>
          <a:p>
            <a:pPr algn="ctr"/>
            <a:endParaRPr lang="en-US" sz="1800" b="1">
              <a:solidFill>
                <a:schemeClr val="bg2"/>
              </a:solidFill>
              <a:effectLst/>
              <a:latin typeface="Arial Black" panose="020B0A04020102020204" pitchFamily="34" charset="0"/>
              <a:ea typeface="Aptos" panose="020B0004020202020204" pitchFamily="34" charset="0"/>
              <a:cs typeface="Calibri" panose="020F0502020204030204" pitchFamily="34" charset="0"/>
              <a:hlinkClick r:id="rId5">
                <a:extLst>
                  <a:ext uri="{A12FA001-AC4F-418D-AE19-62706E023703}">
                    <ahyp:hlinkClr xmlns:ahyp="http://schemas.microsoft.com/office/drawing/2018/hyperlinkcolor" val="tx"/>
                  </a:ext>
                </a:extLst>
              </a:hlinkClick>
            </a:endParaRPr>
          </a:p>
          <a:p>
            <a:pPr algn="ctr"/>
            <a:r>
              <a:rPr lang="en-US" sz="1800" b="1">
                <a:solidFill>
                  <a:schemeClr val="bg1"/>
                </a:solidFill>
                <a:effectLst/>
                <a:latin typeface="Arial Black" panose="020B0A04020102020204" pitchFamily="34" charset="0"/>
                <a:ea typeface="Aptos" panose="020B000402020202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OSE Resources</a:t>
            </a:r>
            <a:endParaRPr lang="en-US" sz="1800" b="1">
              <a:solidFill>
                <a:schemeClr val="bg1"/>
              </a:solidFill>
              <a:effectLst/>
              <a:latin typeface="Arial Black" panose="020B0A04020102020204" pitchFamily="34" charset="0"/>
              <a:ea typeface="Aptos" panose="020B0004020202020204" pitchFamily="34" charset="0"/>
              <a:cs typeface="Calibri" panose="020F0502020204030204" pitchFamily="34" charset="0"/>
            </a:endParaRPr>
          </a:p>
          <a:p>
            <a:pPr algn="ctr"/>
            <a:endParaRPr lang="en-US" sz="1800" b="1">
              <a:solidFill>
                <a:schemeClr val="bg2"/>
              </a:solidFill>
              <a:effectLst/>
              <a:latin typeface="Arial Black" panose="020B0A04020102020204" pitchFamily="34" charset="0"/>
              <a:ea typeface="Aptos" panose="020B0004020202020204" pitchFamily="34" charset="0"/>
              <a:cs typeface="Calibri" panose="020F0502020204030204" pitchFamily="34" charset="0"/>
              <a:hlinkClick r:id="rId6">
                <a:extLst>
                  <a:ext uri="{A12FA001-AC4F-418D-AE19-62706E023703}">
                    <ahyp:hlinkClr xmlns:ahyp="http://schemas.microsoft.com/office/drawing/2018/hyperlinkcolor" val="tx"/>
                  </a:ext>
                </a:extLst>
              </a:hlinkClick>
            </a:endParaRPr>
          </a:p>
        </p:txBody>
      </p:sp>
      <p:sp>
        <p:nvSpPr>
          <p:cNvPr id="3" name="Text Placeholder 2">
            <a:extLst>
              <a:ext uri="{FF2B5EF4-FFF2-40B4-BE49-F238E27FC236}">
                <a16:creationId xmlns:a16="http://schemas.microsoft.com/office/drawing/2014/main" id="{B0C09C88-7987-7DDE-C67D-1C669CFD49A4}"/>
              </a:ext>
            </a:extLst>
          </p:cNvPr>
          <p:cNvSpPr txBox="1">
            <a:spLocks/>
          </p:cNvSpPr>
          <p:nvPr/>
        </p:nvSpPr>
        <p:spPr>
          <a:xfrm>
            <a:off x="7814984" y="1757290"/>
            <a:ext cx="3420031" cy="889476"/>
          </a:xfrm>
          <a:prstGeom prst="rect">
            <a:avLst/>
          </a:prstGeom>
          <a:solidFill>
            <a:srgbClr val="3A3D4B"/>
          </a:solidFill>
          <a:ln>
            <a:noFill/>
          </a:ln>
          <a:effectLst>
            <a:outerShdw blurRad="50800" dist="38100" dir="2700000" algn="tl" rotWithShape="0">
              <a:prstClr val="black">
                <a:alpha val="40000"/>
              </a:prstClr>
            </a:outerShdw>
          </a:effectLst>
        </p:spPr>
        <p:txBody>
          <a:bodyPr spcFirstLastPara="1" wrap="square" lIns="91425" tIns="45700" rIns="91425" bIns="45700" anchor="t" anchorCtr="0">
            <a:normAutofit fontScale="25000" lnSpcReduction="20000"/>
          </a:bodyPr>
          <a:lstStyle>
            <a:defPPr marR="0" lvl="0" algn="l" rtl="0">
              <a:lnSpc>
                <a:spcPct val="100000"/>
              </a:lnSpc>
              <a:spcBef>
                <a:spcPts val="0"/>
              </a:spcBef>
              <a:spcAft>
                <a:spcPts val="0"/>
              </a:spcAft>
            </a:defPPr>
            <a:lvl1pPr marL="457200" marR="0" lvl="0" indent="-342900" algn="l" rtl="0">
              <a:lnSpc>
                <a:spcPct val="90000"/>
              </a:lnSpc>
              <a:spcBef>
                <a:spcPts val="1800"/>
              </a:spcBef>
              <a:spcAft>
                <a:spcPts val="0"/>
              </a:spcAft>
              <a:buClr>
                <a:srgbClr val="3A3D4B"/>
              </a:buClr>
              <a:buSzPts val="1800"/>
              <a:buFont typeface="Arial"/>
              <a:buChar char="•"/>
              <a:defRPr sz="2400" b="0" i="0" u="none" strike="noStrike" cap="none">
                <a:solidFill>
                  <a:srgbClr val="3A3D4B"/>
                </a:solidFill>
                <a:latin typeface="Calibri"/>
                <a:ea typeface="Calibri"/>
                <a:cs typeface="Calibri"/>
                <a:sym typeface="Calibri"/>
              </a:defRPr>
            </a:lvl1pPr>
            <a:lvl2pPr marL="914400" marR="0" lvl="1" indent="-342900" algn="l" rtl="0">
              <a:lnSpc>
                <a:spcPct val="90000"/>
              </a:lnSpc>
              <a:spcBef>
                <a:spcPts val="1000"/>
              </a:spcBef>
              <a:spcAft>
                <a:spcPts val="0"/>
              </a:spcAft>
              <a:buClr>
                <a:srgbClr val="FF914D"/>
              </a:buClr>
              <a:buSzPts val="1800"/>
              <a:buFont typeface="Arial"/>
              <a:buChar char="•"/>
              <a:defRPr sz="2000" b="0" i="0" u="none" strike="noStrike" cap="none">
                <a:solidFill>
                  <a:srgbClr val="3A3D4B"/>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48A81"/>
              </a:buClr>
              <a:buSzPts val="1800"/>
              <a:buFont typeface="Noto Sans Symbols"/>
              <a:buChar char="✔"/>
              <a:defRPr sz="1800" b="0" i="0" u="none" strike="noStrike" cap="none">
                <a:solidFill>
                  <a:srgbClr val="3A3D4B"/>
                </a:solidFill>
                <a:latin typeface="Calibri"/>
                <a:ea typeface="Calibri"/>
                <a:cs typeface="Calibri"/>
                <a:sym typeface="Calibri"/>
              </a:defRPr>
            </a:lvl3pPr>
            <a:lvl4pPr marL="1828800" marR="0" lvl="3" indent="-342900" algn="l" rtl="0">
              <a:lnSpc>
                <a:spcPct val="90000"/>
              </a:lnSpc>
              <a:spcBef>
                <a:spcPts val="800"/>
              </a:spcBef>
              <a:spcAft>
                <a:spcPts val="0"/>
              </a:spcAft>
              <a:buClr>
                <a:srgbClr val="3A3D4B"/>
              </a:buClr>
              <a:buSzPts val="1800"/>
              <a:buFont typeface="Arial"/>
              <a:buChar char="•"/>
              <a:defRPr sz="1600" b="0" i="0" u="none" strike="noStrike" cap="none">
                <a:solidFill>
                  <a:srgbClr val="3A3D4B"/>
                </a:solidFill>
                <a:latin typeface="Calibri"/>
                <a:ea typeface="Calibri"/>
                <a:cs typeface="Calibri"/>
                <a:sym typeface="Calibri"/>
              </a:defRPr>
            </a:lvl4pPr>
            <a:lvl5pPr marL="2286000" marR="0" lvl="4" indent="-342900" algn="l" rtl="0">
              <a:lnSpc>
                <a:spcPct val="90000"/>
              </a:lnSpc>
              <a:spcBef>
                <a:spcPts val="800"/>
              </a:spcBef>
              <a:spcAft>
                <a:spcPts val="0"/>
              </a:spcAft>
              <a:buClr>
                <a:srgbClr val="3A3D4B"/>
              </a:buClr>
              <a:buSzPts val="1800"/>
              <a:buFont typeface="Arial"/>
              <a:buChar char="•"/>
              <a:defRPr sz="1600" b="0" i="0" u="none" strike="noStrike" cap="none">
                <a:solidFill>
                  <a:srgbClr val="3A3D4B"/>
                </a:solidFill>
                <a:latin typeface="Calibri"/>
                <a:ea typeface="Calibri"/>
                <a:cs typeface="Calibri"/>
                <a:sym typeface="Calibri"/>
              </a:defRPr>
            </a:lvl5pPr>
            <a:lvl6pPr marL="2743200" marR="0" lvl="5" indent="-342900" algn="l" rtl="0">
              <a:lnSpc>
                <a:spcPct val="90000"/>
              </a:lnSpc>
              <a:spcBef>
                <a:spcPts val="800"/>
              </a:spcBef>
              <a:spcAft>
                <a:spcPts val="0"/>
              </a:spcAft>
              <a:buClr>
                <a:schemeClr val="dk1"/>
              </a:buClr>
              <a:buSzPts val="1800"/>
              <a:buFont typeface="Arial"/>
              <a:buChar char="•"/>
              <a:defRPr sz="1600" b="0" i="0" u="none" strike="noStrike" cap="none">
                <a:solidFill>
                  <a:schemeClr val="dk1"/>
                </a:solidFill>
                <a:latin typeface="Book Antiqua"/>
                <a:ea typeface="Book Antiqua"/>
                <a:cs typeface="Book Antiqua"/>
                <a:sym typeface="Book Antiqua"/>
              </a:defRPr>
            </a:lvl6pPr>
            <a:lvl7pPr marL="3200400" marR="0" lvl="6" indent="-342900" algn="l" rtl="0">
              <a:lnSpc>
                <a:spcPct val="90000"/>
              </a:lnSpc>
              <a:spcBef>
                <a:spcPts val="800"/>
              </a:spcBef>
              <a:spcAft>
                <a:spcPts val="0"/>
              </a:spcAft>
              <a:buClr>
                <a:schemeClr val="dk1"/>
              </a:buClr>
              <a:buSzPts val="1800"/>
              <a:buFont typeface="Arial"/>
              <a:buChar char="•"/>
              <a:defRPr sz="1600" b="0" i="0" u="none" strike="noStrike" cap="none">
                <a:solidFill>
                  <a:schemeClr val="dk1"/>
                </a:solidFill>
                <a:latin typeface="Book Antiqua"/>
                <a:ea typeface="Book Antiqua"/>
                <a:cs typeface="Book Antiqua"/>
                <a:sym typeface="Book Antiqua"/>
              </a:defRPr>
            </a:lvl7pPr>
            <a:lvl8pPr marL="3657600" marR="0" lvl="7" indent="-342900" algn="l" rtl="0">
              <a:lnSpc>
                <a:spcPct val="90000"/>
              </a:lnSpc>
              <a:spcBef>
                <a:spcPts val="800"/>
              </a:spcBef>
              <a:spcAft>
                <a:spcPts val="0"/>
              </a:spcAft>
              <a:buClr>
                <a:schemeClr val="dk1"/>
              </a:buClr>
              <a:buSzPts val="1800"/>
              <a:buFont typeface="Arial"/>
              <a:buChar char="•"/>
              <a:defRPr sz="1600" b="0" i="0" u="none" strike="noStrike" cap="none">
                <a:solidFill>
                  <a:schemeClr val="dk1"/>
                </a:solidFill>
                <a:latin typeface="Book Antiqua"/>
                <a:ea typeface="Book Antiqua"/>
                <a:cs typeface="Book Antiqua"/>
                <a:sym typeface="Book Antiqua"/>
              </a:defRPr>
            </a:lvl8pPr>
            <a:lvl9pPr marL="4114800" marR="0" lvl="8" indent="-342900" algn="l" rtl="0">
              <a:lnSpc>
                <a:spcPct val="90000"/>
              </a:lnSpc>
              <a:spcBef>
                <a:spcPts val="800"/>
              </a:spcBef>
              <a:spcAft>
                <a:spcPts val="0"/>
              </a:spcAft>
              <a:buClr>
                <a:schemeClr val="dk1"/>
              </a:buClr>
              <a:buSzPts val="1800"/>
              <a:buFont typeface="Arial"/>
              <a:buChar char="•"/>
              <a:defRPr sz="1600" b="0" i="0" u="none" strike="noStrike" cap="none">
                <a:solidFill>
                  <a:schemeClr val="dk1"/>
                </a:solidFill>
                <a:latin typeface="Book Antiqua"/>
                <a:ea typeface="Book Antiqua"/>
                <a:cs typeface="Book Antiqua"/>
                <a:sym typeface="Book Antiqua"/>
              </a:defRPr>
            </a:lvl9pPr>
          </a:lstStyle>
          <a:p>
            <a:pPr marL="0" indent="0" algn="ctr">
              <a:lnSpc>
                <a:spcPct val="120000"/>
              </a:lnSpc>
              <a:spcBef>
                <a:spcPts val="0"/>
              </a:spcBef>
              <a:buFont typeface="Arial"/>
              <a:buNone/>
            </a:pPr>
            <a:r>
              <a:rPr lang="en-US" sz="5600" b="1">
                <a:solidFill>
                  <a:schemeClr val="bg2"/>
                </a:solidFill>
                <a:latin typeface="Georgia" panose="02040502050405020303" pitchFamily="18" charset="0"/>
              </a:rPr>
              <a:t>  </a:t>
            </a:r>
            <a:r>
              <a:rPr lang="en-US" sz="7200" b="1">
                <a:solidFill>
                  <a:schemeClr val="bg1"/>
                </a:solidFill>
                <a:latin typeface="Arial Black" panose="020B0A04020102020204" pitchFamily="34" charset="0"/>
              </a:rPr>
              <a:t>Have Questions for OSE? </a:t>
            </a:r>
          </a:p>
          <a:p>
            <a:pPr marL="114300" indent="0" algn="ctr">
              <a:buFont typeface="Arial"/>
              <a:buNone/>
            </a:pPr>
            <a:r>
              <a:rPr lang="en-US" sz="7200" b="1">
                <a:solidFill>
                  <a:schemeClr val="bg1"/>
                </a:solidFill>
                <a:latin typeface="Arial Black" panose="020B0A04020102020204" pitchFamily="34" charset="0"/>
                <a:hlinkClick r:id="rId6">
                  <a:extLst>
                    <a:ext uri="{A12FA001-AC4F-418D-AE19-62706E023703}">
                      <ahyp:hlinkClr xmlns:ahyp="http://schemas.microsoft.com/office/drawing/2018/hyperlinkcolor" val="tx"/>
                    </a:ext>
                  </a:extLst>
                </a:hlinkClick>
              </a:rPr>
              <a:t>ose.support@ped.nm.gov</a:t>
            </a:r>
            <a:r>
              <a:rPr lang="en-US" sz="7200" b="1">
                <a:solidFill>
                  <a:schemeClr val="bg1"/>
                </a:solidFill>
                <a:latin typeface="Arial Black" panose="020B0A04020102020204" pitchFamily="34" charset="0"/>
              </a:rPr>
              <a:t> </a:t>
            </a:r>
          </a:p>
          <a:p>
            <a:pPr marL="114300" indent="0" algn="ctr">
              <a:buFont typeface="Arial"/>
              <a:buNone/>
            </a:pPr>
            <a:r>
              <a:rPr lang="en-US">
                <a:solidFill>
                  <a:schemeClr val="bg2"/>
                </a:solidFill>
              </a:rPr>
              <a:t> </a:t>
            </a:r>
          </a:p>
        </p:txBody>
      </p:sp>
      <p:sp>
        <p:nvSpPr>
          <p:cNvPr id="5" name="TextBox 4">
            <a:extLst>
              <a:ext uri="{FF2B5EF4-FFF2-40B4-BE49-F238E27FC236}">
                <a16:creationId xmlns:a16="http://schemas.microsoft.com/office/drawing/2014/main" id="{F3C3FA02-038D-9C87-995A-08F5150FA4EE}"/>
              </a:ext>
            </a:extLst>
          </p:cNvPr>
          <p:cNvSpPr txBox="1"/>
          <p:nvPr/>
        </p:nvSpPr>
        <p:spPr>
          <a:xfrm>
            <a:off x="7814982" y="5451669"/>
            <a:ext cx="3420033" cy="923330"/>
          </a:xfrm>
          <a:prstGeom prst="rect">
            <a:avLst/>
          </a:prstGeom>
          <a:solidFill>
            <a:srgbClr val="3A3D4B"/>
          </a:solidFill>
          <a:effectLst>
            <a:outerShdw blurRad="50800" dist="38100" dir="2700000" algn="tl" rotWithShape="0">
              <a:prstClr val="black">
                <a:alpha val="40000"/>
              </a:prstClr>
            </a:outerShdw>
          </a:effectLst>
        </p:spPr>
        <p:txBody>
          <a:bodyPr wrap="square">
            <a:spAutoFit/>
          </a:bodyPr>
          <a:lstStyle/>
          <a:p>
            <a:pPr algn="ctr"/>
            <a:endParaRPr lang="en-US" sz="1800" b="1" u="sng">
              <a:solidFill>
                <a:schemeClr val="bg1"/>
              </a:solidFill>
              <a:effectLst/>
              <a:latin typeface="Arial Black" panose="020B0A04020102020204" pitchFamily="34" charset="0"/>
              <a:ea typeface="Aptos" panose="020B0004020202020204" pitchFamily="34" charset="0"/>
              <a:cs typeface="Calibri" panose="020F0502020204030204" pitchFamily="34" charset="0"/>
              <a:hlinkClick r:id="rId7">
                <a:extLst>
                  <a:ext uri="{A12FA001-AC4F-418D-AE19-62706E023703}">
                    <ahyp:hlinkClr xmlns:ahyp="http://schemas.microsoft.com/office/drawing/2018/hyperlinkcolor" val="tx"/>
                  </a:ext>
                </a:extLst>
              </a:hlinkClick>
            </a:endParaRPr>
          </a:p>
          <a:p>
            <a:pPr algn="ctr"/>
            <a:r>
              <a:rPr lang="en-US" sz="1800" b="1" u="sng">
                <a:solidFill>
                  <a:schemeClr val="bg1"/>
                </a:solidFill>
                <a:effectLst/>
                <a:latin typeface="Arial Black" panose="020B0A04020102020204" pitchFamily="34" charset="0"/>
                <a:ea typeface="Aptos" panose="020B000402020202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LEA Managed Booklet</a:t>
            </a:r>
            <a:endParaRPr lang="en-US" sz="1800" b="1" u="sng">
              <a:solidFill>
                <a:schemeClr val="bg1"/>
              </a:solidFill>
              <a:effectLst/>
              <a:latin typeface="Arial Black" panose="020B0A04020102020204" pitchFamily="34" charset="0"/>
              <a:ea typeface="Aptos" panose="020B0004020202020204" pitchFamily="34" charset="0"/>
              <a:cs typeface="Calibri" panose="020F0502020204030204" pitchFamily="34" charset="0"/>
            </a:endParaRPr>
          </a:p>
          <a:p>
            <a:pPr algn="ctr"/>
            <a:endParaRPr lang="en-US" sz="1800" b="1" u="sng">
              <a:solidFill>
                <a:schemeClr val="bg1"/>
              </a:solidFill>
              <a:effectLst/>
              <a:latin typeface="Arial Black" panose="020B0A04020102020204" pitchFamily="34" charset="0"/>
              <a:ea typeface="Aptos" panose="020B0004020202020204" pitchFamily="34" charset="0"/>
              <a:cs typeface="Calibri" panose="020F0502020204030204" pitchFamily="34" charset="0"/>
            </a:endParaRPr>
          </a:p>
        </p:txBody>
      </p:sp>
      <p:pic>
        <p:nvPicPr>
          <p:cNvPr id="11" name="Picture 10" descr="Colorful pencils and books">
            <a:extLst>
              <a:ext uri="{FF2B5EF4-FFF2-40B4-BE49-F238E27FC236}">
                <a16:creationId xmlns:a16="http://schemas.microsoft.com/office/drawing/2014/main" id="{2898A5DE-743D-A07C-A918-BF6671859EAB}"/>
              </a:ext>
            </a:extLst>
          </p:cNvPr>
          <p:cNvPicPr>
            <a:picLocks noChangeAspect="1"/>
          </p:cNvPicPr>
          <p:nvPr/>
        </p:nvPicPr>
        <p:blipFill>
          <a:blip r:embed="rId8">
            <a:alphaModFix/>
          </a:blip>
          <a:stretch>
            <a:fillRect/>
          </a:stretch>
        </p:blipFill>
        <p:spPr>
          <a:xfrm>
            <a:off x="-1" y="1515034"/>
            <a:ext cx="7378575" cy="5342965"/>
          </a:xfrm>
          <a:prstGeom prst="rect">
            <a:avLst/>
          </a:prstGeom>
          <a:effectLst>
            <a:outerShdw blurRad="482600" dist="50800" dir="5400000" algn="ctr" rotWithShape="0">
              <a:srgbClr val="000000"/>
            </a:outerShdw>
            <a:softEdge rad="101600"/>
          </a:effectLst>
        </p:spPr>
      </p:pic>
    </p:spTree>
    <p:extLst>
      <p:ext uri="{BB962C8B-B14F-4D97-AF65-F5344CB8AC3E}">
        <p14:creationId xmlns:p14="http://schemas.microsoft.com/office/powerpoint/2010/main" val="39399404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BFFDE-37D3-C69C-EAC1-15B67F9CD715}"/>
              </a:ext>
            </a:extLst>
          </p:cNvPr>
          <p:cNvSpPr>
            <a:spLocks noGrp="1"/>
          </p:cNvSpPr>
          <p:nvPr>
            <p:ph type="title"/>
          </p:nvPr>
        </p:nvSpPr>
        <p:spPr>
          <a:xfrm>
            <a:off x="1295400" y="341580"/>
            <a:ext cx="9601200" cy="1036850"/>
          </a:xfrm>
        </p:spPr>
        <p:txBody>
          <a:bodyPr>
            <a:normAutofit fontScale="90000"/>
          </a:bodyPr>
          <a:lstStyle/>
          <a:p>
            <a:pPr algn="ctr"/>
            <a:r>
              <a:rPr lang="en-US" b="1">
                <a:latin typeface="Georgia" panose="02040502050405020303" pitchFamily="18" charset="0"/>
              </a:rPr>
              <a:t>Office of Special Education Office Hours</a:t>
            </a:r>
          </a:p>
        </p:txBody>
      </p:sp>
      <p:sp>
        <p:nvSpPr>
          <p:cNvPr id="4" name="Slide Number Placeholder 3">
            <a:extLst>
              <a:ext uri="{FF2B5EF4-FFF2-40B4-BE49-F238E27FC236}">
                <a16:creationId xmlns:a16="http://schemas.microsoft.com/office/drawing/2014/main" id="{2C1F2B71-08CE-0647-6AA6-C1F5DE2593A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sp>
        <p:nvSpPr>
          <p:cNvPr id="8" name="Text Placeholder 7">
            <a:extLst>
              <a:ext uri="{FF2B5EF4-FFF2-40B4-BE49-F238E27FC236}">
                <a16:creationId xmlns:a16="http://schemas.microsoft.com/office/drawing/2014/main" id="{30296B0B-E3EB-3D8A-02F9-8B66A89BC6C7}"/>
              </a:ext>
            </a:extLst>
          </p:cNvPr>
          <p:cNvSpPr>
            <a:spLocks noGrp="1"/>
          </p:cNvSpPr>
          <p:nvPr>
            <p:ph type="body" idx="1"/>
          </p:nvPr>
        </p:nvSpPr>
        <p:spPr/>
        <p:txBody>
          <a:bodyPr>
            <a:noAutofit/>
          </a:bodyPr>
          <a:lstStyle/>
          <a:p>
            <a:pPr marL="114300" indent="0" algn="ctr">
              <a:buNone/>
            </a:pPr>
            <a:r>
              <a:rPr lang="en-US" sz="1800" b="1">
                <a:solidFill>
                  <a:schemeClr val="bg2"/>
                </a:solidFill>
                <a:latin typeface="Arial Black" panose="020B0A04020102020204" pitchFamily="34" charset="0"/>
              </a:rPr>
              <a:t>September 17, 2024 </a:t>
            </a:r>
          </a:p>
          <a:p>
            <a:pPr marL="114300" indent="0" algn="ctr">
              <a:buNone/>
            </a:pPr>
            <a:r>
              <a:rPr lang="en-US" sz="1800" b="1">
                <a:solidFill>
                  <a:schemeClr val="bg2"/>
                </a:solidFill>
                <a:latin typeface="Arial Black" panose="020B0A04020102020204" pitchFamily="34" charset="0"/>
              </a:rPr>
              <a:t>Time: 3:30 – 4:30 p.m. </a:t>
            </a:r>
          </a:p>
          <a:p>
            <a:pPr marL="114300" indent="0" algn="ctr">
              <a:buNone/>
            </a:pPr>
            <a:r>
              <a:rPr lang="en-US" sz="1800" b="1">
                <a:solidFill>
                  <a:schemeClr val="bg2"/>
                </a:solidFill>
                <a:latin typeface="Arial Black" panose="020B0A04020102020204" pitchFamily="34" charset="0"/>
              </a:rPr>
              <a:t>Location: Virtual, Microsoft Teams Click here to join the meeting</a:t>
            </a:r>
          </a:p>
          <a:p>
            <a:pPr marL="114300" indent="0" algn="ctr">
              <a:buNone/>
            </a:pPr>
            <a:r>
              <a:rPr lang="en-US" sz="1800" b="1" u="sng">
                <a:solidFill>
                  <a:schemeClr val="accent2"/>
                </a:solidFill>
                <a:effectLst/>
                <a:latin typeface="Arial Black"/>
                <a:ea typeface="Aptos" panose="020B0004020202020204" pitchFamily="34" charset="0"/>
                <a:cs typeface="Aptos" panose="020B0004020202020204" pitchFamily="34" charset="0"/>
                <a:hlinkClick r:id="rId3">
                  <a:extLst>
                    <a:ext uri="{A12FA001-AC4F-418D-AE19-62706E023703}">
                      <ahyp:hlinkClr xmlns:ahyp="http://schemas.microsoft.com/office/drawing/2018/hyperlinkcolor" val="tx"/>
                    </a:ext>
                  </a:extLst>
                </a:hlinkClick>
              </a:rPr>
              <a:t>Click here to join the meeting</a:t>
            </a:r>
            <a:r>
              <a:rPr lang="en-US" sz="1800" b="1">
                <a:solidFill>
                  <a:schemeClr val="accent2"/>
                </a:solidFill>
                <a:latin typeface="Arial Black"/>
                <a:ea typeface="Aptos" panose="020B0004020202020204" pitchFamily="34" charset="0"/>
                <a:cs typeface="Aptos" panose="020B0004020202020204" pitchFamily="34" charset="0"/>
              </a:rPr>
              <a:t> </a:t>
            </a:r>
            <a:endParaRPr lang="en-US" sz="1800" b="1">
              <a:solidFill>
                <a:schemeClr val="accent2"/>
              </a:solidFill>
              <a:latin typeface="Arial Black"/>
            </a:endParaRPr>
          </a:p>
          <a:p>
            <a:pPr marL="114300" indent="0" algn="ctr">
              <a:buNone/>
            </a:pPr>
            <a:r>
              <a:rPr lang="en-US" sz="1800" b="1">
                <a:solidFill>
                  <a:schemeClr val="bg2"/>
                </a:solidFill>
                <a:latin typeface="Arial Black" panose="020B0A04020102020204" pitchFamily="34" charset="0"/>
              </a:rPr>
              <a:t>Meeting ID: 252 341 847 618 </a:t>
            </a:r>
            <a:br>
              <a:rPr lang="en-US" sz="1800" b="1">
                <a:solidFill>
                  <a:schemeClr val="bg2"/>
                </a:solidFill>
                <a:latin typeface="Arial Black" panose="020B0A04020102020204" pitchFamily="34" charset="0"/>
              </a:rPr>
            </a:br>
            <a:r>
              <a:rPr lang="en-US" sz="1800" b="1">
                <a:solidFill>
                  <a:schemeClr val="bg2"/>
                </a:solidFill>
                <a:latin typeface="Arial Black" panose="020B0A04020102020204" pitchFamily="34" charset="0"/>
              </a:rPr>
              <a:t>Passcode: 7tVTBm </a:t>
            </a:r>
          </a:p>
          <a:p>
            <a:pPr marL="114300" indent="0" algn="ctr">
              <a:buNone/>
            </a:pPr>
            <a:r>
              <a:rPr lang="en-US" sz="1800" b="1">
                <a:solidFill>
                  <a:schemeClr val="bg2"/>
                </a:solidFill>
                <a:latin typeface="Arial Black" panose="020B0A04020102020204" pitchFamily="34" charset="0"/>
              </a:rPr>
              <a:t>Or call in (audio only) </a:t>
            </a:r>
          </a:p>
          <a:p>
            <a:pPr marL="114300" indent="0" algn="ctr">
              <a:buNone/>
            </a:pPr>
            <a:r>
              <a:rPr lang="en-US" sz="1800" b="1">
                <a:solidFill>
                  <a:schemeClr val="bg2"/>
                </a:solidFill>
                <a:latin typeface="Arial Black" panose="020B0A04020102020204" pitchFamily="34" charset="0"/>
              </a:rPr>
              <a:t>+1 505-312-4308,,779020632# </a:t>
            </a:r>
            <a:endParaRPr lang="en-US" sz="1800" b="1">
              <a:latin typeface="Arial Black" panose="020B0A04020102020204" pitchFamily="34" charset="0"/>
            </a:endParaRPr>
          </a:p>
          <a:p>
            <a:pPr marL="114300" indent="0" algn="ctr">
              <a:buNone/>
            </a:pPr>
            <a:r>
              <a:rPr lang="en-US" sz="1800" b="1">
                <a:solidFill>
                  <a:schemeClr val="bg2"/>
                </a:solidFill>
                <a:latin typeface="Arial Black" panose="020B0A04020102020204" pitchFamily="34" charset="0"/>
              </a:rPr>
              <a:t>Phone Conference ID: 779 020 632# </a:t>
            </a:r>
          </a:p>
          <a:p>
            <a:pPr marL="114300" indent="0" algn="ctr">
              <a:buNone/>
            </a:pPr>
            <a:r>
              <a:rPr lang="en-US" sz="1800">
                <a:latin typeface="Arial Black" panose="020B0A04020102020204" pitchFamily="34" charset="0"/>
              </a:rPr>
              <a:t> </a:t>
            </a:r>
          </a:p>
        </p:txBody>
      </p:sp>
    </p:spTree>
    <p:extLst>
      <p:ext uri="{BB962C8B-B14F-4D97-AF65-F5344CB8AC3E}">
        <p14:creationId xmlns:p14="http://schemas.microsoft.com/office/powerpoint/2010/main" val="40018090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34CF6-0566-9AB6-E999-149A4D9CC731}"/>
              </a:ext>
            </a:extLst>
          </p:cNvPr>
          <p:cNvSpPr>
            <a:spLocks noGrp="1"/>
          </p:cNvSpPr>
          <p:nvPr>
            <p:ph type="title"/>
          </p:nvPr>
        </p:nvSpPr>
        <p:spPr>
          <a:xfrm>
            <a:off x="1988228" y="2519029"/>
            <a:ext cx="8215544" cy="1036850"/>
          </a:xfrm>
        </p:spPr>
        <p:txBody>
          <a:bodyPr/>
          <a:lstStyle/>
          <a:p>
            <a:pPr algn="ctr"/>
            <a:r>
              <a:rPr lang="en-US">
                <a:solidFill>
                  <a:schemeClr val="bg2"/>
                </a:solidFill>
                <a:latin typeface="Arial Black" panose="020B0A04020102020204" pitchFamily="34" charset="0"/>
              </a:rPr>
              <a:t>Questions From The Field?</a:t>
            </a:r>
          </a:p>
        </p:txBody>
      </p:sp>
      <p:sp>
        <p:nvSpPr>
          <p:cNvPr id="3" name="Slide Number Placeholder 2">
            <a:extLst>
              <a:ext uri="{FF2B5EF4-FFF2-40B4-BE49-F238E27FC236}">
                <a16:creationId xmlns:a16="http://schemas.microsoft.com/office/drawing/2014/main" id="{8360B725-A022-E44F-FC7D-A2B90D0F7CD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16</a:t>
            </a:fld>
            <a:endParaRPr lang="en-US"/>
          </a:p>
        </p:txBody>
      </p:sp>
    </p:spTree>
    <p:extLst>
      <p:ext uri="{BB962C8B-B14F-4D97-AF65-F5344CB8AC3E}">
        <p14:creationId xmlns:p14="http://schemas.microsoft.com/office/powerpoint/2010/main" val="8533134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16001117d3c_0_30"/>
          <p:cNvSpPr txBox="1">
            <a:spLocks noGrp="1"/>
          </p:cNvSpPr>
          <p:nvPr>
            <p:ph type="title"/>
          </p:nvPr>
        </p:nvSpPr>
        <p:spPr>
          <a:xfrm>
            <a:off x="167147" y="499037"/>
            <a:ext cx="11857703"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990"/>
              <a:buNone/>
            </a:pPr>
            <a:r>
              <a:rPr lang="en-US" sz="3600" b="1">
                <a:latin typeface="Arial Black" panose="020B0A04020102020204" pitchFamily="34" charset="0"/>
              </a:rPr>
              <a:t>Leadership/Duties of the Office</a:t>
            </a:r>
            <a:endParaRPr sz="3600" b="1">
              <a:latin typeface="Arial Black" panose="020B0A04020102020204" pitchFamily="34" charset="0"/>
            </a:endParaRPr>
          </a:p>
        </p:txBody>
      </p:sp>
      <p:sp>
        <p:nvSpPr>
          <p:cNvPr id="134" name="Google Shape;134;g16001117d3c_0_30"/>
          <p:cNvSpPr txBox="1">
            <a:spLocks noGrp="1"/>
          </p:cNvSpPr>
          <p:nvPr>
            <p:ph type="sldNum" idx="12"/>
          </p:nvPr>
        </p:nvSpPr>
        <p:spPr>
          <a:xfrm>
            <a:off x="9525000" y="6374999"/>
            <a:ext cx="1371600" cy="274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a:t>
            </a:fld>
            <a:endParaRPr/>
          </a:p>
        </p:txBody>
      </p:sp>
      <p:sp>
        <p:nvSpPr>
          <p:cNvPr id="135" name="Google Shape;135;g16001117d3c_0_30"/>
          <p:cNvSpPr txBox="1">
            <a:spLocks noGrp="1"/>
          </p:cNvSpPr>
          <p:nvPr>
            <p:ph type="ftr" idx="11"/>
          </p:nvPr>
        </p:nvSpPr>
        <p:spPr>
          <a:xfrm>
            <a:off x="287350" y="6374999"/>
            <a:ext cx="6243300" cy="27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Investing for tomorrow, delivering today.</a:t>
            </a:r>
            <a:endParaRPr/>
          </a:p>
        </p:txBody>
      </p:sp>
      <p:graphicFrame>
        <p:nvGraphicFramePr>
          <p:cNvPr id="9" name="Diagram 8">
            <a:extLst>
              <a:ext uri="{FF2B5EF4-FFF2-40B4-BE49-F238E27FC236}">
                <a16:creationId xmlns:a16="http://schemas.microsoft.com/office/drawing/2014/main" id="{E791D1F0-2474-7C05-77D3-90E447E3A52C}"/>
              </a:ext>
            </a:extLst>
          </p:cNvPr>
          <p:cNvGraphicFramePr/>
          <p:nvPr>
            <p:extLst>
              <p:ext uri="{D42A27DB-BD31-4B8C-83A1-F6EECF244321}">
                <p14:modId xmlns:p14="http://schemas.microsoft.com/office/powerpoint/2010/main" val="1742540348"/>
              </p:ext>
            </p:extLst>
          </p:nvPr>
        </p:nvGraphicFramePr>
        <p:xfrm>
          <a:off x="5804965" y="1402672"/>
          <a:ext cx="6387035" cy="5388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Diagram 13">
            <a:extLst>
              <a:ext uri="{FF2B5EF4-FFF2-40B4-BE49-F238E27FC236}">
                <a16:creationId xmlns:a16="http://schemas.microsoft.com/office/drawing/2014/main" id="{BD5A4CC5-EB2C-D70E-76EF-68104E6F6324}"/>
              </a:ext>
            </a:extLst>
          </p:cNvPr>
          <p:cNvGraphicFramePr/>
          <p:nvPr>
            <p:extLst>
              <p:ext uri="{D42A27DB-BD31-4B8C-83A1-F6EECF244321}">
                <p14:modId xmlns:p14="http://schemas.microsoft.com/office/powerpoint/2010/main" val="3573027130"/>
              </p:ext>
            </p:extLst>
          </p:nvPr>
        </p:nvGraphicFramePr>
        <p:xfrm>
          <a:off x="0" y="1535837"/>
          <a:ext cx="6095999" cy="511336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15f9dcab8b2_0_3"/>
          <p:cNvSpPr txBox="1">
            <a:spLocks noGrp="1"/>
          </p:cNvSpPr>
          <p:nvPr>
            <p:ph type="title"/>
          </p:nvPr>
        </p:nvSpPr>
        <p:spPr>
          <a:xfrm>
            <a:off x="209261" y="496165"/>
            <a:ext cx="11564471" cy="105827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US" b="1">
                <a:latin typeface="Arial Black" panose="020B0A04020102020204" pitchFamily="34" charset="0"/>
              </a:rPr>
              <a:t>Hiring Updates</a:t>
            </a:r>
            <a:endParaRPr b="1">
              <a:latin typeface="Arial Black" panose="020B0A04020102020204" pitchFamily="34" charset="0"/>
            </a:endParaRPr>
          </a:p>
        </p:txBody>
      </p:sp>
      <p:sp>
        <p:nvSpPr>
          <p:cNvPr id="152" name="Google Shape;152;g15f9dcab8b2_0_3"/>
          <p:cNvSpPr txBox="1">
            <a:spLocks noGrp="1"/>
          </p:cNvSpPr>
          <p:nvPr>
            <p:ph type="sldNum" idx="12"/>
          </p:nvPr>
        </p:nvSpPr>
        <p:spPr>
          <a:xfrm>
            <a:off x="9525000" y="6374999"/>
            <a:ext cx="1371600" cy="274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a:t>
            </a:fld>
            <a:endParaRPr/>
          </a:p>
        </p:txBody>
      </p:sp>
      <p:sp>
        <p:nvSpPr>
          <p:cNvPr id="153" name="Google Shape;153;g15f9dcab8b2_0_3"/>
          <p:cNvSpPr txBox="1">
            <a:spLocks noGrp="1"/>
          </p:cNvSpPr>
          <p:nvPr>
            <p:ph type="ftr" idx="11"/>
          </p:nvPr>
        </p:nvSpPr>
        <p:spPr>
          <a:xfrm>
            <a:off x="287350" y="6374999"/>
            <a:ext cx="6243300" cy="27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Investing for tomorrow, delivering today.</a:t>
            </a:r>
            <a:endParaRPr/>
          </a:p>
        </p:txBody>
      </p:sp>
      <p:sp>
        <p:nvSpPr>
          <p:cNvPr id="3" name="Text Placeholder 2">
            <a:extLst>
              <a:ext uri="{FF2B5EF4-FFF2-40B4-BE49-F238E27FC236}">
                <a16:creationId xmlns:a16="http://schemas.microsoft.com/office/drawing/2014/main" id="{74A4E2D6-FA8F-2B23-1B82-41B7C02460F1}"/>
              </a:ext>
            </a:extLst>
          </p:cNvPr>
          <p:cNvSpPr>
            <a:spLocks noGrp="1"/>
          </p:cNvSpPr>
          <p:nvPr>
            <p:ph type="body" idx="1"/>
          </p:nvPr>
        </p:nvSpPr>
        <p:spPr>
          <a:xfrm>
            <a:off x="1567972" y="1899926"/>
            <a:ext cx="9197774" cy="4343400"/>
          </a:xfrm>
          <a:effectLst/>
        </p:spPr>
        <p:txBody>
          <a:bodyPr/>
          <a:lstStyle/>
          <a:p>
            <a:pPr marL="114300" indent="0" algn="ctr">
              <a:buNone/>
            </a:pPr>
            <a:endParaRPr lang="en-US">
              <a:solidFill>
                <a:schemeClr val="bg2"/>
              </a:solidFill>
            </a:endParaRPr>
          </a:p>
          <a:p>
            <a:pPr marL="114300" indent="0" algn="ctr">
              <a:buNone/>
            </a:pPr>
            <a:endParaRPr lang="en-US">
              <a:solidFill>
                <a:schemeClr val="bg2"/>
              </a:solidFill>
            </a:endParaRPr>
          </a:p>
          <a:p>
            <a:pPr marL="114300" indent="0" algn="ctr">
              <a:buNone/>
            </a:pPr>
            <a:endParaRPr lang="en-US">
              <a:solidFill>
                <a:schemeClr val="bg2"/>
              </a:solidFill>
            </a:endParaRPr>
          </a:p>
        </p:txBody>
      </p:sp>
      <p:sp>
        <p:nvSpPr>
          <p:cNvPr id="4" name="TextBox 3">
            <a:extLst>
              <a:ext uri="{FF2B5EF4-FFF2-40B4-BE49-F238E27FC236}">
                <a16:creationId xmlns:a16="http://schemas.microsoft.com/office/drawing/2014/main" id="{5AB988D5-5A2A-EAD6-AE20-38B0A672683B}"/>
              </a:ext>
            </a:extLst>
          </p:cNvPr>
          <p:cNvSpPr txBox="1"/>
          <p:nvPr/>
        </p:nvSpPr>
        <p:spPr>
          <a:xfrm>
            <a:off x="3333695" y="2992795"/>
            <a:ext cx="5155881" cy="1200329"/>
          </a:xfrm>
          <a:prstGeom prst="rect">
            <a:avLst/>
          </a:prstGeom>
          <a:noFill/>
        </p:spPr>
        <p:txBody>
          <a:bodyPr wrap="square">
            <a:spAutoFit/>
          </a:bodyPr>
          <a:lstStyle/>
          <a:p>
            <a:pPr algn="ctr"/>
            <a:r>
              <a:rPr lang="en-US" sz="1800" b="1" kern="100">
                <a:effectLst/>
                <a:latin typeface="Arial Black" panose="020B0A04020102020204" pitchFamily="34" charset="0"/>
                <a:ea typeface="Aptos" panose="020B0004020202020204" pitchFamily="34" charset="0"/>
                <a:cs typeface="Times New Roman" panose="02020603050405020304" pitchFamily="18" charset="0"/>
              </a:rPr>
              <a:t>Please check the state personal office website for </a:t>
            </a:r>
          </a:p>
          <a:p>
            <a:pPr algn="ctr"/>
            <a:r>
              <a:rPr lang="en-US" sz="1800" b="1" kern="100">
                <a:effectLst/>
                <a:latin typeface="Arial Black" panose="020B0A04020102020204" pitchFamily="34" charset="0"/>
                <a:ea typeface="Aptos" panose="020B0004020202020204" pitchFamily="34" charset="0"/>
                <a:cs typeface="Times New Roman" panose="02020603050405020304" pitchFamily="18" charset="0"/>
              </a:rPr>
              <a:t>The Office of Special Education job openings. </a:t>
            </a:r>
            <a:endParaRPr lang="en-US" sz="1800" b="1">
              <a:latin typeface="Arial Black" panose="020B0A04020102020204" pitchFamily="34" charset="0"/>
            </a:endParaRPr>
          </a:p>
        </p:txBody>
      </p:sp>
      <p:sp>
        <p:nvSpPr>
          <p:cNvPr id="6" name="TextBox 5">
            <a:extLst>
              <a:ext uri="{FF2B5EF4-FFF2-40B4-BE49-F238E27FC236}">
                <a16:creationId xmlns:a16="http://schemas.microsoft.com/office/drawing/2014/main" id="{9DF7FB05-BBAD-0DD2-9C7B-F734EA69AFC2}"/>
              </a:ext>
            </a:extLst>
          </p:cNvPr>
          <p:cNvSpPr txBox="1"/>
          <p:nvPr/>
        </p:nvSpPr>
        <p:spPr>
          <a:xfrm>
            <a:off x="4030559" y="4654918"/>
            <a:ext cx="4130881" cy="369332"/>
          </a:xfrm>
          <a:prstGeom prst="rect">
            <a:avLst/>
          </a:prstGeom>
          <a:noFill/>
        </p:spPr>
        <p:txBody>
          <a:bodyPr wrap="square">
            <a:spAutoFit/>
          </a:bodyPr>
          <a:lstStyle/>
          <a:p>
            <a:r>
              <a:rPr lang="en-US" sz="1800" b="1">
                <a:solidFill>
                  <a:schemeClr val="accent2"/>
                </a:solidFill>
                <a:latin typeface="Arial Black" panose="020B0A04020102020204" pitchFamily="34" charset="0"/>
                <a:hlinkClick r:id="rId3">
                  <a:extLst>
                    <a:ext uri="{A12FA001-AC4F-418D-AE19-62706E023703}">
                      <ahyp:hlinkClr xmlns:ahyp="http://schemas.microsoft.com/office/drawing/2018/hyperlinkcolor" val="tx"/>
                    </a:ext>
                  </a:extLst>
                </a:hlinkClick>
              </a:rPr>
              <a:t>https://www.spo.state.nm.us/</a:t>
            </a:r>
            <a:r>
              <a:rPr lang="en-US" sz="1800" b="1">
                <a:solidFill>
                  <a:schemeClr val="accent2"/>
                </a:solidFill>
                <a:latin typeface="Arial Black" panose="020B0A04020102020204" pitchFamily="34" charset="0"/>
              </a:rPr>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94FA8-02D5-2082-5A88-AA3FBF6A8DE8}"/>
              </a:ext>
            </a:extLst>
          </p:cNvPr>
          <p:cNvSpPr>
            <a:spLocks noGrp="1"/>
          </p:cNvSpPr>
          <p:nvPr>
            <p:ph type="title"/>
          </p:nvPr>
        </p:nvSpPr>
        <p:spPr>
          <a:xfrm>
            <a:off x="0" y="255134"/>
            <a:ext cx="12192000" cy="1036850"/>
          </a:xfrm>
        </p:spPr>
        <p:txBody>
          <a:bodyPr>
            <a:normAutofit fontScale="90000"/>
          </a:bodyPr>
          <a:lstStyle/>
          <a:p>
            <a:pPr algn="ctr"/>
            <a:r>
              <a:rPr lang="en-US">
                <a:latin typeface="Arial Black"/>
              </a:rPr>
              <a:t>Special </a:t>
            </a:r>
            <a:r>
              <a:rPr lang="en-US" sz="4400">
                <a:latin typeface="Arial Black"/>
              </a:rPr>
              <a:t>Education</a:t>
            </a:r>
            <a:r>
              <a:rPr lang="en-US">
                <a:latin typeface="Arial Black"/>
              </a:rPr>
              <a:t> Pay Differentials </a:t>
            </a:r>
            <a:r>
              <a:rPr lang="en-US">
                <a:solidFill>
                  <a:srgbClr val="FF914D"/>
                </a:solidFill>
                <a:latin typeface="Arial Black"/>
              </a:rPr>
              <a:t>Phase I</a:t>
            </a:r>
            <a:endParaRPr lang="en-US">
              <a:solidFill>
                <a:srgbClr val="FF914D"/>
              </a:solidFill>
              <a:latin typeface="Arial Black" panose="020B0A04020102020204" pitchFamily="34" charset="0"/>
            </a:endParaRPr>
          </a:p>
        </p:txBody>
      </p:sp>
      <p:sp>
        <p:nvSpPr>
          <p:cNvPr id="3" name="Text Placeholder 2">
            <a:extLst>
              <a:ext uri="{FF2B5EF4-FFF2-40B4-BE49-F238E27FC236}">
                <a16:creationId xmlns:a16="http://schemas.microsoft.com/office/drawing/2014/main" id="{73ACD186-4E07-72F2-CE06-869C08576EB9}"/>
              </a:ext>
            </a:extLst>
          </p:cNvPr>
          <p:cNvSpPr>
            <a:spLocks noGrp="1"/>
          </p:cNvSpPr>
          <p:nvPr>
            <p:ph type="body" idx="1"/>
          </p:nvPr>
        </p:nvSpPr>
        <p:spPr>
          <a:xfrm>
            <a:off x="0" y="1534602"/>
            <a:ext cx="7195930" cy="5323398"/>
          </a:xfrm>
        </p:spPr>
        <p:txBody>
          <a:bodyPr>
            <a:normAutofit fontScale="47500" lnSpcReduction="20000"/>
          </a:bodyPr>
          <a:lstStyle/>
          <a:p>
            <a:pPr marL="0" marR="0" indent="0">
              <a:spcBef>
                <a:spcPts val="0"/>
              </a:spcBef>
              <a:spcAft>
                <a:spcPts val="0"/>
              </a:spcAft>
              <a:buNone/>
            </a:pPr>
            <a:endParaRPr lang="en-US" sz="3800" b="1" u="sng">
              <a:solidFill>
                <a:srgbClr val="FF914D"/>
              </a:solidFill>
              <a:effectLst/>
              <a:latin typeface="Arial Black"/>
              <a:ea typeface="Aptos" panose="020B0004020202020204" pitchFamily="34" charset="0"/>
              <a:cs typeface="Aptos" panose="020B0004020202020204" pitchFamily="34" charset="0"/>
            </a:endParaRPr>
          </a:p>
          <a:p>
            <a:pPr marL="0" indent="0" algn="ctr">
              <a:lnSpc>
                <a:spcPct val="120000"/>
              </a:lnSpc>
              <a:spcBef>
                <a:spcPts val="0"/>
              </a:spcBef>
              <a:buNone/>
            </a:pPr>
            <a:r>
              <a:rPr lang="en-US" sz="3800" b="1">
                <a:solidFill>
                  <a:srgbClr val="FF914D"/>
                </a:solidFill>
                <a:latin typeface="Arial Black"/>
                <a:ea typeface="Times New Roman" panose="02020603050405020304" pitchFamily="18" charset="0"/>
                <a:cs typeface="Aptos" panose="020B0004020202020204" pitchFamily="34" charset="0"/>
              </a:rPr>
              <a:t>Phase I </a:t>
            </a:r>
            <a:r>
              <a:rPr lang="en-US" sz="3800" b="1">
                <a:solidFill>
                  <a:schemeClr val="bg2"/>
                </a:solidFill>
                <a:latin typeface="Arial Black"/>
                <a:ea typeface="Times New Roman" panose="02020603050405020304" pitchFamily="18" charset="0"/>
                <a:cs typeface="Aptos" panose="020B0004020202020204" pitchFamily="34" charset="0"/>
              </a:rPr>
              <a:t>Pay Differential applications: Focus on hard to staff vacant special education positions</a:t>
            </a:r>
          </a:p>
          <a:p>
            <a:pPr marL="0" indent="0">
              <a:lnSpc>
                <a:spcPct val="120000"/>
              </a:lnSpc>
              <a:spcBef>
                <a:spcPts val="0"/>
              </a:spcBef>
              <a:buNone/>
            </a:pPr>
            <a:endParaRPr lang="en-US" sz="2600" b="1" u="sng">
              <a:solidFill>
                <a:srgbClr val="FF914D"/>
              </a:solidFill>
              <a:latin typeface="Arial Black"/>
              <a:ea typeface="Times New Roman" panose="02020603050405020304" pitchFamily="18" charset="0"/>
              <a:cs typeface="Aptos" panose="020B0004020202020204" pitchFamily="34" charset="0"/>
            </a:endParaRPr>
          </a:p>
          <a:p>
            <a:pPr marL="342900">
              <a:lnSpc>
                <a:spcPct val="120000"/>
              </a:lnSpc>
              <a:spcBef>
                <a:spcPts val="0"/>
              </a:spcBef>
              <a:buFont typeface="Arial" panose="020B0604020202020204" pitchFamily="34" charset="0"/>
              <a:buChar char="•"/>
            </a:pPr>
            <a:r>
              <a:rPr lang="en-US" sz="3800" b="1" u="sng">
                <a:solidFill>
                  <a:srgbClr val="FF914D"/>
                </a:solidFill>
                <a:latin typeface="Arial Black"/>
                <a:ea typeface="Times New Roman" panose="02020603050405020304" pitchFamily="18" charset="0"/>
                <a:cs typeface="Aptos" panose="020B0004020202020204" pitchFamily="34" charset="0"/>
              </a:rPr>
              <a:t>Phase I Application</a:t>
            </a:r>
            <a:r>
              <a:rPr lang="en-US" sz="3800" b="1" u="sng">
                <a:solidFill>
                  <a:srgbClr val="FF914D"/>
                </a:solidFill>
                <a:effectLst/>
                <a:latin typeface="Arial Black"/>
                <a:ea typeface="Times New Roman" panose="02020603050405020304" pitchFamily="18" charset="0"/>
                <a:cs typeface="Aptos" panose="020B0004020202020204" pitchFamily="34" charset="0"/>
              </a:rPr>
              <a:t> </a:t>
            </a:r>
            <a:r>
              <a:rPr lang="en-US" sz="3800" b="1" u="sng">
                <a:solidFill>
                  <a:srgbClr val="FF914D"/>
                </a:solidFill>
                <a:latin typeface="Arial Black"/>
                <a:ea typeface="Times New Roman" panose="02020603050405020304" pitchFamily="18" charset="0"/>
                <a:cs typeface="Aptos" panose="020B0004020202020204" pitchFamily="34" charset="0"/>
              </a:rPr>
              <a:t>Timeline</a:t>
            </a:r>
            <a:r>
              <a:rPr lang="en-US" sz="3800" b="1" u="sng">
                <a:solidFill>
                  <a:srgbClr val="FF914D"/>
                </a:solidFill>
                <a:effectLst/>
                <a:latin typeface="Arial Black"/>
                <a:ea typeface="Times New Roman" panose="02020603050405020304" pitchFamily="18" charset="0"/>
                <a:cs typeface="Aptos" panose="020B0004020202020204" pitchFamily="34" charset="0"/>
              </a:rPr>
              <a:t>:</a:t>
            </a:r>
            <a:r>
              <a:rPr lang="en-US" sz="3800" b="1">
                <a:solidFill>
                  <a:srgbClr val="FF914D"/>
                </a:solidFill>
                <a:effectLst/>
                <a:latin typeface="Arial Black"/>
                <a:ea typeface="Times New Roman" panose="02020603050405020304" pitchFamily="18" charset="0"/>
                <a:cs typeface="Aptos" panose="020B0004020202020204" pitchFamily="34" charset="0"/>
              </a:rPr>
              <a:t> </a:t>
            </a:r>
            <a:r>
              <a:rPr lang="en-US" sz="3800" b="1" i="1">
                <a:solidFill>
                  <a:schemeClr val="bg2"/>
                </a:solidFill>
                <a:effectLst/>
                <a:latin typeface="Arial Black"/>
                <a:ea typeface="Times New Roman" panose="02020603050405020304" pitchFamily="18" charset="0"/>
                <a:cs typeface="Aptos" panose="020B0004020202020204" pitchFamily="34" charset="0"/>
              </a:rPr>
              <a:t>The application and rubric</a:t>
            </a:r>
            <a:r>
              <a:rPr lang="en-US" sz="3800" b="1">
                <a:solidFill>
                  <a:schemeClr val="bg2"/>
                </a:solidFill>
                <a:effectLst/>
                <a:latin typeface="Arial Black"/>
                <a:ea typeface="Times New Roman" panose="02020603050405020304" pitchFamily="18" charset="0"/>
                <a:cs typeface="Aptos" panose="020B0004020202020204" pitchFamily="34" charset="0"/>
              </a:rPr>
              <a:t> will be released on August 15, 2024, and will remain open through September 30, 2024.</a:t>
            </a:r>
          </a:p>
          <a:p>
            <a:pPr marL="0" indent="0">
              <a:lnSpc>
                <a:spcPct val="120000"/>
              </a:lnSpc>
              <a:spcBef>
                <a:spcPts val="0"/>
              </a:spcBef>
              <a:buNone/>
            </a:pPr>
            <a:endParaRPr lang="en-US" sz="3800">
              <a:solidFill>
                <a:schemeClr val="bg2"/>
              </a:solidFill>
              <a:latin typeface="Arial Black"/>
              <a:ea typeface="Times New Roman" panose="02020603050405020304" pitchFamily="18" charset="0"/>
              <a:cs typeface="Aptos" panose="020B0004020202020204" pitchFamily="34" charset="0"/>
            </a:endParaRPr>
          </a:p>
          <a:p>
            <a:pPr marL="342900">
              <a:lnSpc>
                <a:spcPct val="120000"/>
              </a:lnSpc>
              <a:spcBef>
                <a:spcPts val="0"/>
              </a:spcBef>
              <a:buFont typeface="Arial" panose="020B0604020202020204" pitchFamily="34" charset="0"/>
              <a:buChar char="•"/>
            </a:pPr>
            <a:r>
              <a:rPr lang="en-US" sz="3800" b="1">
                <a:solidFill>
                  <a:schemeClr val="bg2"/>
                </a:solidFill>
                <a:latin typeface="Arial Black"/>
                <a:ea typeface="Times New Roman" panose="02020603050405020304" pitchFamily="18" charset="0"/>
                <a:cs typeface="Aptos" panose="020B0004020202020204" pitchFamily="34" charset="0"/>
              </a:rPr>
              <a:t>The recruitment stipend for qualifying positions will be $10,000 for the year, distributed in two payments of $5,000 each in December and May.</a:t>
            </a:r>
          </a:p>
          <a:p>
            <a:pPr marL="0" indent="0">
              <a:lnSpc>
                <a:spcPct val="120000"/>
              </a:lnSpc>
              <a:spcBef>
                <a:spcPts val="0"/>
              </a:spcBef>
              <a:buNone/>
            </a:pPr>
            <a:endParaRPr lang="en-US" sz="2900">
              <a:latin typeface="Arial Black"/>
              <a:ea typeface="Times New Roman" panose="02020603050405020304" pitchFamily="18" charset="0"/>
              <a:cs typeface="Aptos" panose="020B0004020202020204" pitchFamily="34" charset="0"/>
            </a:endParaRPr>
          </a:p>
          <a:p>
            <a:pPr marL="342900" marR="0" lvl="0">
              <a:lnSpc>
                <a:spcPct val="120000"/>
              </a:lnSpc>
              <a:spcBef>
                <a:spcPts val="0"/>
              </a:spcBef>
              <a:spcAft>
                <a:spcPts val="0"/>
              </a:spcAft>
              <a:buFont typeface="Arial" panose="020B0604020202020204" pitchFamily="34" charset="0"/>
              <a:buChar char="•"/>
            </a:pPr>
            <a:r>
              <a:rPr lang="en-US" sz="3800" b="1">
                <a:solidFill>
                  <a:schemeClr val="bg2"/>
                </a:solidFill>
                <a:latin typeface="Arial Black"/>
                <a:ea typeface="Times New Roman" panose="02020603050405020304" pitchFamily="18" charset="0"/>
                <a:cs typeface="Aptos" panose="020B0004020202020204" pitchFamily="34" charset="0"/>
              </a:rPr>
              <a:t>Furthermore, LEAs are relieved of the need to budget for </a:t>
            </a:r>
            <a:r>
              <a:rPr lang="en-US" sz="3800" b="1">
                <a:solidFill>
                  <a:srgbClr val="FF914D"/>
                </a:solidFill>
                <a:latin typeface="Arial Black"/>
                <a:ea typeface="Times New Roman" panose="02020603050405020304" pitchFamily="18" charset="0"/>
                <a:cs typeface="Aptos" panose="020B0004020202020204" pitchFamily="34" charset="0"/>
              </a:rPr>
              <a:t>"hard to staff" </a:t>
            </a:r>
            <a:r>
              <a:rPr lang="en-US" sz="3800" b="1">
                <a:solidFill>
                  <a:schemeClr val="bg2"/>
                </a:solidFill>
                <a:latin typeface="Arial Black"/>
                <a:ea typeface="Times New Roman" panose="02020603050405020304" pitchFamily="18" charset="0"/>
                <a:cs typeface="Aptos" panose="020B0004020202020204" pitchFamily="34" charset="0"/>
              </a:rPr>
              <a:t>stipends, as all funding will be provided through PED. </a:t>
            </a:r>
          </a:p>
          <a:p>
            <a:pPr marL="0" marR="0" lvl="0" indent="0">
              <a:lnSpc>
                <a:spcPct val="120000"/>
              </a:lnSpc>
              <a:spcBef>
                <a:spcPts val="0"/>
              </a:spcBef>
              <a:spcAft>
                <a:spcPts val="0"/>
              </a:spcAft>
              <a:buNone/>
            </a:pPr>
            <a:endParaRPr lang="en-US" sz="2900">
              <a:latin typeface="Arial Black"/>
              <a:ea typeface="Times New Roman" panose="02020603050405020304" pitchFamily="18" charset="0"/>
              <a:cs typeface="Aptos" panose="020B0004020202020204" pitchFamily="34" charset="0"/>
            </a:endParaRPr>
          </a:p>
          <a:p>
            <a:pPr marL="342900" indent="-285750">
              <a:lnSpc>
                <a:spcPct val="120000"/>
              </a:lnSpc>
              <a:spcBef>
                <a:spcPts val="0"/>
              </a:spcBef>
              <a:buFont typeface="Arial,Sans-Serif"/>
              <a:buChar char="•"/>
            </a:pPr>
            <a:r>
              <a:rPr lang="en-US" sz="3800" b="1">
                <a:solidFill>
                  <a:schemeClr val="bg2"/>
                </a:solidFill>
                <a:latin typeface="Arial Black"/>
                <a:ea typeface="Times New Roman" panose="02020603050405020304" pitchFamily="18" charset="0"/>
                <a:cs typeface="Aptos" panose="020B0004020202020204" pitchFamily="34" charset="0"/>
              </a:rPr>
              <a:t>Upon approval of an application, additional information will be requested from the LEAs to ensure seamless payment to participating special education teachers and support staff.</a:t>
            </a:r>
            <a:endParaRPr lang="en-US" sz="3800">
              <a:solidFill>
                <a:schemeClr val="bg2"/>
              </a:solidFill>
              <a:latin typeface="Arial Black"/>
              <a:ea typeface="Times New Roman" panose="02020603050405020304" pitchFamily="18" charset="0"/>
              <a:cs typeface="Aptos" panose="020B0004020202020204" pitchFamily="34" charset="0"/>
            </a:endParaRPr>
          </a:p>
          <a:p>
            <a:pPr marL="0" indent="0">
              <a:spcBef>
                <a:spcPts val="0"/>
              </a:spcBef>
              <a:buNone/>
            </a:pPr>
            <a:endParaRPr lang="en-US" sz="2900">
              <a:latin typeface="Arial Black" panose="020B0A04020102020204" pitchFamily="34" charset="0"/>
              <a:ea typeface="Times New Roman" panose="02020603050405020304" pitchFamily="18" charset="0"/>
              <a:cs typeface="Aptos" panose="020B0004020202020204" pitchFamily="34" charset="0"/>
            </a:endParaRPr>
          </a:p>
          <a:p>
            <a:pPr marL="0" marR="0" lvl="0" indent="0">
              <a:lnSpc>
                <a:spcPct val="120000"/>
              </a:lnSpc>
              <a:spcBef>
                <a:spcPts val="0"/>
              </a:spcBef>
              <a:spcAft>
                <a:spcPts val="0"/>
              </a:spcAft>
              <a:buNone/>
            </a:pPr>
            <a:endParaRPr lang="en-US" sz="1900" b="1">
              <a:latin typeface="Arial Black" panose="020B0A04020102020204" pitchFamily="34" charset="0"/>
              <a:ea typeface="Times New Roman" panose="02020603050405020304" pitchFamily="18" charset="0"/>
              <a:cs typeface="Aptos" panose="020B0004020202020204" pitchFamily="34" charset="0"/>
            </a:endParaRPr>
          </a:p>
          <a:p>
            <a:endParaRPr lang="en-US"/>
          </a:p>
        </p:txBody>
      </p:sp>
      <p:sp>
        <p:nvSpPr>
          <p:cNvPr id="4" name="Slide Number Placeholder 3">
            <a:extLst>
              <a:ext uri="{FF2B5EF4-FFF2-40B4-BE49-F238E27FC236}">
                <a16:creationId xmlns:a16="http://schemas.microsoft.com/office/drawing/2014/main" id="{19F8F60F-DED7-F069-8043-64253F14D90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a:t>
            </a:fld>
            <a:endParaRPr lang="en-US"/>
          </a:p>
        </p:txBody>
      </p:sp>
      <p:sp>
        <p:nvSpPr>
          <p:cNvPr id="6" name="TextBox 5">
            <a:extLst>
              <a:ext uri="{FF2B5EF4-FFF2-40B4-BE49-F238E27FC236}">
                <a16:creationId xmlns:a16="http://schemas.microsoft.com/office/drawing/2014/main" id="{1042EB5A-C41D-B24D-4117-36B09525715B}"/>
              </a:ext>
            </a:extLst>
          </p:cNvPr>
          <p:cNvSpPr txBox="1"/>
          <p:nvPr/>
        </p:nvSpPr>
        <p:spPr>
          <a:xfrm>
            <a:off x="7259480" y="3356110"/>
            <a:ext cx="4546226" cy="2677656"/>
          </a:xfrm>
          <a:prstGeom prst="rect">
            <a:avLst/>
          </a:prstGeom>
          <a:noFill/>
          <a:ln w="76200">
            <a:solidFill>
              <a:srgbClr val="FF914D"/>
            </a:solidFill>
          </a:ln>
        </p:spPr>
        <p:txBody>
          <a:bodyPr wrap="square" lIns="91440" tIns="45720" rIns="91440" bIns="45720" anchor="t">
            <a:spAutoFit/>
          </a:bodyPr>
          <a:lstStyle/>
          <a:p>
            <a:pPr algn="ctr"/>
            <a:endParaRPr lang="en-US" sz="1800" b="1" i="0" u="sng" strike="noStrike" baseline="0">
              <a:solidFill>
                <a:srgbClr val="000000"/>
              </a:solidFill>
              <a:latin typeface="Arial Black" panose="020B0A04020102020204" pitchFamily="34" charset="0"/>
            </a:endParaRPr>
          </a:p>
          <a:p>
            <a:pPr algn="ctr"/>
            <a:r>
              <a:rPr lang="en-US" sz="1800" b="1" i="0" u="sng" strike="noStrike" baseline="0">
                <a:solidFill>
                  <a:srgbClr val="000000"/>
                </a:solidFill>
                <a:latin typeface="Arial Black"/>
              </a:rPr>
              <a:t>Training Sessions: </a:t>
            </a:r>
          </a:p>
          <a:p>
            <a:pPr algn="ctr"/>
            <a:endParaRPr lang="en-US" sz="1800" b="1" i="0" u="sng" strike="noStrike" baseline="0">
              <a:solidFill>
                <a:srgbClr val="000000"/>
              </a:solidFill>
              <a:latin typeface="Arial Black" panose="020B0A04020102020204" pitchFamily="34" charset="0"/>
            </a:endParaRPr>
          </a:p>
          <a:p>
            <a:pPr algn="ctr"/>
            <a:r>
              <a:rPr lang="en-US" sz="1800" b="0" i="0" u="none" strike="noStrike" baseline="0">
                <a:solidFill>
                  <a:srgbClr val="000000"/>
                </a:solidFill>
                <a:latin typeface="Arial Black"/>
              </a:rPr>
              <a:t>The </a:t>
            </a:r>
            <a:r>
              <a:rPr lang="en-US" sz="1800">
                <a:latin typeface="Arial Black"/>
              </a:rPr>
              <a:t>OSE conducted</a:t>
            </a:r>
            <a:r>
              <a:rPr lang="en-US" sz="1800" b="0" i="0" u="none" strike="noStrike" baseline="0">
                <a:solidFill>
                  <a:srgbClr val="000000"/>
                </a:solidFill>
                <a:latin typeface="Arial Black"/>
              </a:rPr>
              <a:t> virtual training sessions on the application process, links to those </a:t>
            </a:r>
            <a:r>
              <a:rPr lang="en-US" sz="1800">
                <a:latin typeface="Arial Black"/>
              </a:rPr>
              <a:t>recordings</a:t>
            </a:r>
            <a:r>
              <a:rPr lang="en-US" sz="1800" b="0" i="0" u="none" strike="noStrike" baseline="0">
                <a:solidFill>
                  <a:srgbClr val="000000"/>
                </a:solidFill>
                <a:latin typeface="Arial Black"/>
              </a:rPr>
              <a:t> can be found below: </a:t>
            </a:r>
          </a:p>
          <a:p>
            <a:pPr algn="ctr"/>
            <a:r>
              <a:rPr lang="en-US" sz="1400" b="1">
                <a:solidFill>
                  <a:srgbClr val="FF914D"/>
                </a:solidFill>
                <a:latin typeface="Times New Roman"/>
                <a:cs typeface="Times New Roman"/>
                <a:hlinkClick r:id="rId3">
                  <a:extLst>
                    <a:ext uri="{A12FA001-AC4F-418D-AE19-62706E023703}">
                      <ahyp:hlinkClr xmlns:ahyp="http://schemas.microsoft.com/office/drawing/2018/hyperlinkcolor" val="tx"/>
                    </a:ext>
                  </a:extLst>
                </a:hlinkClick>
              </a:rPr>
              <a:t>Hard to Staff Video Training</a:t>
            </a:r>
            <a:endParaRPr lang="en-US" sz="1400" b="1">
              <a:solidFill>
                <a:srgbClr val="FF914D"/>
              </a:solidFill>
              <a:latin typeface="Times New Roman"/>
              <a:cs typeface="Times New Roman"/>
            </a:endParaRPr>
          </a:p>
          <a:p>
            <a:pPr algn="ctr"/>
            <a:r>
              <a:rPr lang="en-US" sz="1400" b="1">
                <a:solidFill>
                  <a:srgbClr val="FF914D"/>
                </a:solidFill>
                <a:latin typeface="Times New Roman"/>
                <a:cs typeface="Times New Roman"/>
                <a:hlinkClick r:id="rId4">
                  <a:extLst>
                    <a:ext uri="{A12FA001-AC4F-418D-AE19-62706E023703}">
                      <ahyp:hlinkClr xmlns:ahyp="http://schemas.microsoft.com/office/drawing/2018/hyperlinkcolor" val="tx"/>
                    </a:ext>
                  </a:extLst>
                </a:hlinkClick>
              </a:rPr>
              <a:t>Hard to Staff Slide Deck</a:t>
            </a:r>
            <a:endParaRPr lang="en-US" sz="1400" b="1">
              <a:solidFill>
                <a:srgbClr val="FF914D"/>
              </a:solidFill>
              <a:latin typeface="Times New Roman"/>
              <a:cs typeface="Times New Roman"/>
            </a:endParaRPr>
          </a:p>
          <a:p>
            <a:endParaRPr lang="en-US" sz="1400" b="0" i="0" u="none" strike="noStrike" baseline="0">
              <a:solidFill>
                <a:srgbClr val="000000"/>
              </a:solidFill>
              <a:latin typeface="Times New Roman" panose="02020603050405020304" pitchFamily="18" charset="0"/>
            </a:endParaRPr>
          </a:p>
        </p:txBody>
      </p:sp>
      <p:pic>
        <p:nvPicPr>
          <p:cNvPr id="5" name="object 5">
            <a:extLst>
              <a:ext uri="{FF2B5EF4-FFF2-40B4-BE49-F238E27FC236}">
                <a16:creationId xmlns:a16="http://schemas.microsoft.com/office/drawing/2014/main" id="{09591FFB-3868-76E5-BBD5-A0749C206EDF}"/>
              </a:ext>
            </a:extLst>
          </p:cNvPr>
          <p:cNvPicPr/>
          <p:nvPr/>
        </p:nvPicPr>
        <p:blipFill>
          <a:blip r:embed="rId5" cstate="print"/>
          <a:stretch>
            <a:fillRect/>
          </a:stretch>
        </p:blipFill>
        <p:spPr>
          <a:xfrm>
            <a:off x="8809571" y="1944922"/>
            <a:ext cx="1374335" cy="1240571"/>
          </a:xfrm>
          <a:prstGeom prst="rect">
            <a:avLst/>
          </a:prstGeom>
        </p:spPr>
      </p:pic>
      <p:sp>
        <p:nvSpPr>
          <p:cNvPr id="7" name="Rectangle 6">
            <a:extLst>
              <a:ext uri="{FF2B5EF4-FFF2-40B4-BE49-F238E27FC236}">
                <a16:creationId xmlns:a16="http://schemas.microsoft.com/office/drawing/2014/main" id="{6CB68881-951D-D130-4010-DEBE427F78F4}"/>
              </a:ext>
            </a:extLst>
          </p:cNvPr>
          <p:cNvSpPr/>
          <p:nvPr/>
        </p:nvSpPr>
        <p:spPr>
          <a:xfrm>
            <a:off x="116540" y="1658471"/>
            <a:ext cx="6992471" cy="726141"/>
          </a:xfrm>
          <a:prstGeom prst="rect">
            <a:avLst/>
          </a:prstGeom>
          <a:noFill/>
          <a:ln>
            <a:solidFill>
              <a:schemeClr val="bg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54650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558A5-5B9B-02BC-162A-C17A93D7889E}"/>
              </a:ext>
            </a:extLst>
          </p:cNvPr>
          <p:cNvSpPr>
            <a:spLocks noGrp="1"/>
          </p:cNvSpPr>
          <p:nvPr>
            <p:ph type="title"/>
          </p:nvPr>
        </p:nvSpPr>
        <p:spPr>
          <a:xfrm>
            <a:off x="-1" y="255134"/>
            <a:ext cx="12191999" cy="1116466"/>
          </a:xfrm>
        </p:spPr>
        <p:txBody>
          <a:bodyPr>
            <a:normAutofit fontScale="90000"/>
          </a:bodyPr>
          <a:lstStyle/>
          <a:p>
            <a:pPr algn="ctr"/>
            <a:r>
              <a:rPr lang="en-US" sz="4400">
                <a:latin typeface="Arial Black"/>
              </a:rPr>
              <a:t>Special</a:t>
            </a:r>
            <a:r>
              <a:rPr lang="en-US">
                <a:latin typeface="Arial Black"/>
              </a:rPr>
              <a:t> Education Pay Differentials </a:t>
            </a:r>
            <a:r>
              <a:rPr lang="en-US">
                <a:solidFill>
                  <a:srgbClr val="FF914D"/>
                </a:solidFill>
                <a:latin typeface="Arial Black"/>
              </a:rPr>
              <a:t>Phase II</a:t>
            </a:r>
            <a:endParaRPr lang="en-US">
              <a:solidFill>
                <a:srgbClr val="FF914D"/>
              </a:solidFill>
            </a:endParaRPr>
          </a:p>
        </p:txBody>
      </p:sp>
      <p:sp>
        <p:nvSpPr>
          <p:cNvPr id="3" name="Text Placeholder 2">
            <a:extLst>
              <a:ext uri="{FF2B5EF4-FFF2-40B4-BE49-F238E27FC236}">
                <a16:creationId xmlns:a16="http://schemas.microsoft.com/office/drawing/2014/main" id="{F60AB937-CAD5-0B3E-473B-721267392ADD}"/>
              </a:ext>
            </a:extLst>
          </p:cNvPr>
          <p:cNvSpPr>
            <a:spLocks noGrp="1"/>
          </p:cNvSpPr>
          <p:nvPr>
            <p:ph type="body" idx="1"/>
          </p:nvPr>
        </p:nvSpPr>
        <p:spPr>
          <a:xfrm>
            <a:off x="418170" y="1236911"/>
            <a:ext cx="9227634" cy="5360894"/>
          </a:xfrm>
        </p:spPr>
        <p:txBody>
          <a:bodyPr spcFirstLastPara="1" wrap="square" lIns="91425" tIns="45700" rIns="91425" bIns="45700" anchor="t" anchorCtr="0">
            <a:noAutofit/>
          </a:bodyPr>
          <a:lstStyle/>
          <a:p>
            <a:pPr marL="0" indent="0" algn="ctr">
              <a:lnSpc>
                <a:spcPct val="120000"/>
              </a:lnSpc>
              <a:spcBef>
                <a:spcPts val="0"/>
              </a:spcBef>
              <a:buNone/>
            </a:pPr>
            <a:endParaRPr lang="en-US" sz="1800" b="1">
              <a:solidFill>
                <a:srgbClr val="FF914D"/>
              </a:solidFill>
              <a:latin typeface="Arial Black"/>
            </a:endParaRPr>
          </a:p>
          <a:p>
            <a:pPr marL="0" indent="0" algn="ctr">
              <a:lnSpc>
                <a:spcPct val="120000"/>
              </a:lnSpc>
              <a:spcBef>
                <a:spcPts val="0"/>
              </a:spcBef>
              <a:buNone/>
            </a:pPr>
            <a:r>
              <a:rPr lang="en-US" sz="1800" b="1">
                <a:solidFill>
                  <a:srgbClr val="FF914D"/>
                </a:solidFill>
                <a:latin typeface="Arial Black"/>
              </a:rPr>
              <a:t>Phase II </a:t>
            </a:r>
            <a:r>
              <a:rPr lang="en-US" sz="1800" b="1">
                <a:solidFill>
                  <a:schemeClr val="bg2"/>
                </a:solidFill>
                <a:latin typeface="Arial Black"/>
              </a:rPr>
              <a:t>Pay Differential applications: Focus on retention stipends for current certificated special education teachers in long term positions</a:t>
            </a:r>
          </a:p>
          <a:p>
            <a:pPr marL="0" indent="0">
              <a:lnSpc>
                <a:spcPct val="120000"/>
              </a:lnSpc>
              <a:spcBef>
                <a:spcPts val="0"/>
              </a:spcBef>
              <a:buNone/>
            </a:pPr>
            <a:endParaRPr lang="en-US" sz="1800" b="1" u="sng">
              <a:solidFill>
                <a:srgbClr val="FF914D"/>
              </a:solidFill>
              <a:latin typeface="Arial Black"/>
            </a:endParaRPr>
          </a:p>
          <a:p>
            <a:pPr marL="342900">
              <a:lnSpc>
                <a:spcPct val="120000"/>
              </a:lnSpc>
              <a:spcBef>
                <a:spcPts val="0"/>
              </a:spcBef>
              <a:buFont typeface="Arial,Sans-Serif"/>
            </a:pPr>
            <a:r>
              <a:rPr lang="en-US" sz="1800" b="1" u="sng">
                <a:solidFill>
                  <a:srgbClr val="FF914D"/>
                </a:solidFill>
                <a:latin typeface="Arial Black"/>
              </a:rPr>
              <a:t>Phase II Application Timeline:</a:t>
            </a:r>
            <a:r>
              <a:rPr lang="en-US" sz="1800" b="1">
                <a:solidFill>
                  <a:srgbClr val="FF914D"/>
                </a:solidFill>
                <a:latin typeface="Arial Black"/>
              </a:rPr>
              <a:t> </a:t>
            </a:r>
            <a:r>
              <a:rPr lang="en-US" sz="1800" b="1" i="1">
                <a:solidFill>
                  <a:schemeClr val="bg2"/>
                </a:solidFill>
                <a:latin typeface="Arial Black"/>
              </a:rPr>
              <a:t>The application and rubric</a:t>
            </a:r>
            <a:r>
              <a:rPr lang="en-US" sz="1800" b="1">
                <a:solidFill>
                  <a:schemeClr val="bg2"/>
                </a:solidFill>
                <a:latin typeface="Arial Black"/>
              </a:rPr>
              <a:t> will be released on October 15, 2024, and will remain open through November 30, 2024.</a:t>
            </a:r>
          </a:p>
          <a:p>
            <a:pPr marL="0" indent="0">
              <a:lnSpc>
                <a:spcPct val="120000"/>
              </a:lnSpc>
              <a:spcBef>
                <a:spcPts val="0"/>
              </a:spcBef>
              <a:buNone/>
            </a:pPr>
            <a:endParaRPr lang="en-US" sz="1800">
              <a:solidFill>
                <a:schemeClr val="bg2"/>
              </a:solidFill>
              <a:latin typeface="Arial Black"/>
            </a:endParaRPr>
          </a:p>
          <a:p>
            <a:pPr marL="342900">
              <a:lnSpc>
                <a:spcPct val="120000"/>
              </a:lnSpc>
              <a:spcBef>
                <a:spcPts val="0"/>
              </a:spcBef>
              <a:buFont typeface="Arial,Sans-Serif"/>
            </a:pPr>
            <a:r>
              <a:rPr lang="en-US" sz="1800" b="1">
                <a:solidFill>
                  <a:schemeClr val="bg2"/>
                </a:solidFill>
                <a:latin typeface="Arial Black"/>
              </a:rPr>
              <a:t>The retention stipend for qualifying positions will be $5,000 for the year, distributed in two payments of $2,500 each in January and May.</a:t>
            </a:r>
          </a:p>
          <a:p>
            <a:pPr marL="0" indent="0">
              <a:lnSpc>
                <a:spcPct val="120000"/>
              </a:lnSpc>
              <a:spcBef>
                <a:spcPts val="0"/>
              </a:spcBef>
              <a:buNone/>
            </a:pPr>
            <a:endParaRPr lang="en-US" sz="1800">
              <a:solidFill>
                <a:schemeClr val="bg2"/>
              </a:solidFill>
              <a:latin typeface="Arial Black"/>
            </a:endParaRPr>
          </a:p>
          <a:p>
            <a:pPr marL="342900">
              <a:lnSpc>
                <a:spcPct val="120000"/>
              </a:lnSpc>
              <a:spcBef>
                <a:spcPts val="0"/>
              </a:spcBef>
              <a:buFont typeface="Arial,Sans-Serif"/>
            </a:pPr>
            <a:r>
              <a:rPr lang="en-US" sz="1800" b="1">
                <a:solidFill>
                  <a:schemeClr val="bg2"/>
                </a:solidFill>
                <a:latin typeface="Arial Black"/>
              </a:rPr>
              <a:t>Furthermore, LEAs are relieved of the need to budget for "hard to staff" stipends, as all funding will be provided through PED. </a:t>
            </a:r>
          </a:p>
          <a:p>
            <a:pPr marL="0" indent="0">
              <a:lnSpc>
                <a:spcPct val="120000"/>
              </a:lnSpc>
              <a:spcBef>
                <a:spcPts val="0"/>
              </a:spcBef>
              <a:buNone/>
            </a:pPr>
            <a:endParaRPr lang="en-US" sz="1800">
              <a:solidFill>
                <a:schemeClr val="bg2"/>
              </a:solidFill>
              <a:latin typeface="Arial Black"/>
            </a:endParaRPr>
          </a:p>
          <a:p>
            <a:pPr marL="342900" indent="-285750">
              <a:lnSpc>
                <a:spcPct val="120000"/>
              </a:lnSpc>
              <a:spcBef>
                <a:spcPts val="0"/>
              </a:spcBef>
              <a:buFont typeface="Arial,Sans-Serif"/>
            </a:pPr>
            <a:r>
              <a:rPr lang="en-US" sz="1800" b="1">
                <a:solidFill>
                  <a:schemeClr val="bg2"/>
                </a:solidFill>
                <a:latin typeface="Arial Black"/>
              </a:rPr>
              <a:t>Upon approval of an application, additional information will be requested from the LEAs to ensure seamless payment to participating special education teachers and support staff.</a:t>
            </a:r>
            <a:endParaRPr lang="en-US" sz="1800">
              <a:solidFill>
                <a:schemeClr val="bg2"/>
              </a:solidFill>
              <a:latin typeface="Arial Black"/>
            </a:endParaRPr>
          </a:p>
          <a:p>
            <a:pPr marR="0" lvl="0">
              <a:spcAft>
                <a:spcPts val="0"/>
              </a:spcAft>
            </a:pPr>
            <a:endParaRPr lang="en-US"/>
          </a:p>
        </p:txBody>
      </p:sp>
      <p:sp>
        <p:nvSpPr>
          <p:cNvPr id="4" name="Slide Number Placeholder 3">
            <a:extLst>
              <a:ext uri="{FF2B5EF4-FFF2-40B4-BE49-F238E27FC236}">
                <a16:creationId xmlns:a16="http://schemas.microsoft.com/office/drawing/2014/main" id="{CB916111-3495-109C-007A-67FA08B6A55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a:t>
            </a:fld>
            <a:endParaRPr lang="en-US"/>
          </a:p>
        </p:txBody>
      </p:sp>
      <p:sp>
        <p:nvSpPr>
          <p:cNvPr id="5" name="Rectangle 4">
            <a:extLst>
              <a:ext uri="{FF2B5EF4-FFF2-40B4-BE49-F238E27FC236}">
                <a16:creationId xmlns:a16="http://schemas.microsoft.com/office/drawing/2014/main" id="{8E394361-9AE4-B37F-76E0-042B615440ED}"/>
              </a:ext>
            </a:extLst>
          </p:cNvPr>
          <p:cNvSpPr/>
          <p:nvPr/>
        </p:nvSpPr>
        <p:spPr>
          <a:xfrm>
            <a:off x="294522" y="1588818"/>
            <a:ext cx="10004612" cy="779941"/>
          </a:xfrm>
          <a:prstGeom prst="rect">
            <a:avLst/>
          </a:prstGeom>
          <a:noFill/>
          <a:ln>
            <a:solidFill>
              <a:schemeClr val="bg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07785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EB44A-3121-417C-EEDF-AA065B2781A7}"/>
              </a:ext>
            </a:extLst>
          </p:cNvPr>
          <p:cNvSpPr>
            <a:spLocks noGrp="1"/>
          </p:cNvSpPr>
          <p:nvPr>
            <p:ph type="title"/>
          </p:nvPr>
        </p:nvSpPr>
        <p:spPr>
          <a:xfrm>
            <a:off x="0" y="0"/>
            <a:ext cx="12192000" cy="1344706"/>
          </a:xfrm>
        </p:spPr>
        <p:txBody>
          <a:bodyPr/>
          <a:lstStyle/>
          <a:p>
            <a:pPr algn="ctr"/>
            <a:r>
              <a:rPr lang="en-US">
                <a:latin typeface="Arial Black" panose="020B0A04020102020204" pitchFamily="34" charset="0"/>
              </a:rPr>
              <a:t>Data </a:t>
            </a:r>
          </a:p>
        </p:txBody>
      </p:sp>
      <p:sp>
        <p:nvSpPr>
          <p:cNvPr id="3" name="Text Placeholder 2">
            <a:extLst>
              <a:ext uri="{FF2B5EF4-FFF2-40B4-BE49-F238E27FC236}">
                <a16:creationId xmlns:a16="http://schemas.microsoft.com/office/drawing/2014/main" id="{16B3F703-B6F3-9FC7-E239-3BB67D65E7B6}"/>
              </a:ext>
            </a:extLst>
          </p:cNvPr>
          <p:cNvSpPr>
            <a:spLocks noGrp="1"/>
          </p:cNvSpPr>
          <p:nvPr>
            <p:ph type="body" idx="1"/>
          </p:nvPr>
        </p:nvSpPr>
        <p:spPr>
          <a:xfrm>
            <a:off x="-1" y="1515035"/>
            <a:ext cx="6831107" cy="5342965"/>
          </a:xfrm>
        </p:spPr>
        <p:txBody>
          <a:bodyPr>
            <a:normAutofit/>
          </a:bodyPr>
          <a:lstStyle/>
          <a:p>
            <a:pPr marL="0" marR="0" indent="0">
              <a:spcBef>
                <a:spcPts val="0"/>
              </a:spcBef>
              <a:spcAft>
                <a:spcPts val="0"/>
              </a:spcAft>
              <a:buNone/>
            </a:pPr>
            <a:endParaRPr lang="en-US" sz="1800" b="1" i="1" u="sng">
              <a:solidFill>
                <a:srgbClr val="FF914D"/>
              </a:solidFill>
              <a:latin typeface="Arial Black" panose="020B0A04020102020204" pitchFamily="34" charset="0"/>
              <a:ea typeface="Aptos" panose="020B0004020202020204" pitchFamily="34" charset="0"/>
              <a:cs typeface="Aptos" panose="020B0004020202020204" pitchFamily="34" charset="0"/>
            </a:endParaRPr>
          </a:p>
          <a:p>
            <a:pPr marL="0" marR="0" indent="0">
              <a:spcBef>
                <a:spcPts val="0"/>
              </a:spcBef>
              <a:spcAft>
                <a:spcPts val="0"/>
              </a:spcAft>
              <a:buNone/>
            </a:pPr>
            <a:endParaRPr lang="en-US" sz="1800" b="1" i="1" u="sng">
              <a:solidFill>
                <a:srgbClr val="FF914D"/>
              </a:solidFill>
              <a:effectLst/>
              <a:latin typeface="Arial Black" panose="020B0A04020102020204" pitchFamily="34" charset="0"/>
              <a:ea typeface="Aptos" panose="020B0004020202020204" pitchFamily="34" charset="0"/>
              <a:cs typeface="Aptos" panose="020B0004020202020204" pitchFamily="34" charset="0"/>
            </a:endParaRPr>
          </a:p>
          <a:p>
            <a:pPr marL="0" marR="0" indent="0">
              <a:spcBef>
                <a:spcPts val="0"/>
              </a:spcBef>
              <a:spcAft>
                <a:spcPts val="0"/>
              </a:spcAft>
              <a:buNone/>
            </a:pPr>
            <a:r>
              <a:rPr lang="en-US" sz="1800" b="1" i="1" u="sng">
                <a:solidFill>
                  <a:srgbClr val="FF914D"/>
                </a:solidFill>
                <a:effectLst/>
                <a:latin typeface="Arial Black" panose="020B0A04020102020204" pitchFamily="34" charset="0"/>
                <a:ea typeface="Aptos" panose="020B0004020202020204" pitchFamily="34" charset="0"/>
                <a:cs typeface="Aptos" panose="020B0004020202020204" pitchFamily="34" charset="0"/>
              </a:rPr>
              <a:t>Indicator 14 </a:t>
            </a:r>
            <a:r>
              <a:rPr lang="en-US" sz="1800" b="1">
                <a:solidFill>
                  <a:schemeClr val="bg2"/>
                </a:solidFill>
                <a:effectLst/>
                <a:latin typeface="Arial Black" panose="020B0A04020102020204" pitchFamily="34" charset="0"/>
                <a:ea typeface="Aptos" panose="020B0004020202020204" pitchFamily="34" charset="0"/>
                <a:cs typeface="Aptos" panose="020B0004020202020204" pitchFamily="34" charset="0"/>
              </a:rPr>
              <a:t>– Due September 30, 2024. OSE Data Team will be reaching out to LEA’s who have not submitted </a:t>
            </a:r>
            <a:r>
              <a:rPr lang="en-US" sz="1800" b="1">
                <a:solidFill>
                  <a:schemeClr val="bg2"/>
                </a:solidFill>
                <a:latin typeface="Arial Black" panose="020B0A04020102020204" pitchFamily="34" charset="0"/>
                <a:ea typeface="Aptos" panose="020B0004020202020204" pitchFamily="34" charset="0"/>
                <a:cs typeface="Aptos" panose="020B0004020202020204" pitchFamily="34" charset="0"/>
              </a:rPr>
              <a:t>an</a:t>
            </a:r>
            <a:r>
              <a:rPr lang="en-US" sz="1800" b="1">
                <a:solidFill>
                  <a:schemeClr val="bg2"/>
                </a:solidFill>
                <a:effectLst/>
                <a:latin typeface="Arial Black" panose="020B0A04020102020204" pitchFamily="34" charset="0"/>
                <a:ea typeface="Aptos" panose="020B0004020202020204" pitchFamily="34" charset="0"/>
                <a:cs typeface="Aptos" panose="020B0004020202020204" pitchFamily="34" charset="0"/>
              </a:rPr>
              <a:t>y data. </a:t>
            </a:r>
          </a:p>
          <a:p>
            <a:pPr marL="0" marR="0" indent="0">
              <a:spcBef>
                <a:spcPts val="0"/>
              </a:spcBef>
              <a:spcAft>
                <a:spcPts val="0"/>
              </a:spcAft>
              <a:buNone/>
            </a:pPr>
            <a:endParaRPr lang="en-US" sz="1800" b="1">
              <a:solidFill>
                <a:schemeClr val="bg2"/>
              </a:solidFill>
              <a:latin typeface="Arial Black" panose="020B0A04020102020204" pitchFamily="34" charset="0"/>
              <a:ea typeface="Aptos" panose="020B0004020202020204" pitchFamily="34" charset="0"/>
              <a:cs typeface="Aptos" panose="020B0004020202020204" pitchFamily="34" charset="0"/>
            </a:endParaRPr>
          </a:p>
          <a:p>
            <a:pPr marL="0" marR="0" indent="0">
              <a:spcBef>
                <a:spcPts val="0"/>
              </a:spcBef>
              <a:spcAft>
                <a:spcPts val="0"/>
              </a:spcAft>
              <a:buNone/>
            </a:pPr>
            <a:r>
              <a:rPr lang="en-US" sz="1800" b="1" i="1" u="sng">
                <a:solidFill>
                  <a:srgbClr val="FF914D"/>
                </a:solidFill>
                <a:effectLst/>
                <a:latin typeface="Arial Black" panose="020B0A04020102020204" pitchFamily="34" charset="0"/>
                <a:ea typeface="Aptos" panose="020B0004020202020204" pitchFamily="34" charset="0"/>
                <a:cs typeface="Aptos" panose="020B0004020202020204" pitchFamily="34" charset="0"/>
              </a:rPr>
              <a:t>Indicator 8 Parent Surveys </a:t>
            </a:r>
            <a:r>
              <a:rPr lang="en-US" sz="1800" b="1">
                <a:solidFill>
                  <a:schemeClr val="bg2"/>
                </a:solidFill>
                <a:effectLst/>
                <a:latin typeface="Arial Black" panose="020B0A04020102020204" pitchFamily="34" charset="0"/>
                <a:ea typeface="Aptos" panose="020B0004020202020204" pitchFamily="34" charset="0"/>
                <a:cs typeface="Aptos" panose="020B0004020202020204" pitchFamily="34" charset="0"/>
              </a:rPr>
              <a:t>– We need LEAs to help us get the word out to parents that may receive a text and or email about a survey to please respond to the survey.</a:t>
            </a:r>
          </a:p>
          <a:p>
            <a:pPr marL="0" marR="0" indent="0">
              <a:spcBef>
                <a:spcPts val="0"/>
              </a:spcBef>
              <a:spcAft>
                <a:spcPts val="0"/>
              </a:spcAft>
              <a:buNone/>
            </a:pPr>
            <a:r>
              <a:rPr lang="en-US" sz="1800" b="1">
                <a:solidFill>
                  <a:schemeClr val="bg2"/>
                </a:solidFill>
                <a:effectLst/>
                <a:latin typeface="Arial Black" panose="020B0A04020102020204" pitchFamily="34" charset="0"/>
                <a:ea typeface="Aptos" panose="020B0004020202020204" pitchFamily="34" charset="0"/>
                <a:cs typeface="Aptos" panose="020B0004020202020204" pitchFamily="34" charset="0"/>
              </a:rPr>
              <a:t> </a:t>
            </a:r>
            <a:endParaRPr lang="en-US" sz="1800" b="1">
              <a:solidFill>
                <a:srgbClr val="FF914D"/>
              </a:solidFill>
              <a:effectLst/>
              <a:latin typeface="Arial Black" panose="020B0A04020102020204" pitchFamily="34" charset="0"/>
              <a:ea typeface="Aptos" panose="020B0004020202020204" pitchFamily="34" charset="0"/>
              <a:cs typeface="Aptos" panose="020B0004020202020204" pitchFamily="34" charset="0"/>
            </a:endParaRPr>
          </a:p>
          <a:p>
            <a:pPr marL="0" marR="0" indent="0">
              <a:spcBef>
                <a:spcPts val="0"/>
              </a:spcBef>
              <a:spcAft>
                <a:spcPts val="0"/>
              </a:spcAft>
              <a:buNone/>
            </a:pPr>
            <a:r>
              <a:rPr lang="en-US" sz="1800" b="1" i="1" u="sng">
                <a:solidFill>
                  <a:srgbClr val="FF914D"/>
                </a:solidFill>
                <a:effectLst/>
                <a:latin typeface="Arial Black" panose="020B0A04020102020204" pitchFamily="34" charset="0"/>
                <a:ea typeface="Aptos" panose="020B0004020202020204" pitchFamily="34" charset="0"/>
                <a:cs typeface="Aptos" panose="020B0004020202020204" pitchFamily="34" charset="0"/>
              </a:rPr>
              <a:t>Speech Only Manual Collection </a:t>
            </a:r>
            <a:r>
              <a:rPr lang="en-US" sz="1800">
                <a:solidFill>
                  <a:schemeClr val="bg2"/>
                </a:solidFill>
                <a:effectLst/>
                <a:latin typeface="Arial Black" panose="020B0A04020102020204" pitchFamily="34" charset="0"/>
                <a:ea typeface="Aptos" panose="020B0004020202020204" pitchFamily="34" charset="0"/>
                <a:cs typeface="Aptos" panose="020B0004020202020204" pitchFamily="34" charset="0"/>
              </a:rPr>
              <a:t>– Since Nova is unable to collect data for students with an exceptionality of Speech Only, OSE will need to complete another manual collection to collect all data for these students.  We will need this information to complete funding awards also.</a:t>
            </a:r>
          </a:p>
          <a:p>
            <a:pPr marL="0" marR="0" indent="0">
              <a:spcBef>
                <a:spcPts val="0"/>
              </a:spcBef>
              <a:spcAft>
                <a:spcPts val="0"/>
              </a:spcAft>
              <a:buNone/>
            </a:pPr>
            <a:r>
              <a:rPr lang="en-US" sz="1800">
                <a:solidFill>
                  <a:schemeClr val="bg2"/>
                </a:solidFill>
                <a:effectLst/>
                <a:latin typeface="Arial Black" panose="020B0A04020102020204" pitchFamily="34" charset="0"/>
                <a:ea typeface="Aptos" panose="020B0004020202020204" pitchFamily="34" charset="0"/>
                <a:cs typeface="Aptos" panose="020B0004020202020204" pitchFamily="34" charset="0"/>
              </a:rPr>
              <a:t> </a:t>
            </a:r>
            <a:endParaRPr lang="en-US" sz="1800" b="1">
              <a:solidFill>
                <a:srgbClr val="FF914D"/>
              </a:solidFill>
              <a:effectLst/>
              <a:latin typeface="Arial Black" panose="020B0A04020102020204" pitchFamily="34" charset="0"/>
              <a:ea typeface="Aptos" panose="020B0004020202020204" pitchFamily="34" charset="0"/>
              <a:cs typeface="Aptos" panose="020B0004020202020204" pitchFamily="34" charset="0"/>
            </a:endParaRPr>
          </a:p>
          <a:p>
            <a:pPr marL="0" marR="0" indent="0">
              <a:spcBef>
                <a:spcPts val="0"/>
              </a:spcBef>
              <a:spcAft>
                <a:spcPts val="0"/>
              </a:spcAft>
              <a:buNone/>
            </a:pPr>
            <a:endParaRPr lang="en-US" sz="1800" b="1">
              <a:solidFill>
                <a:schemeClr val="bg2"/>
              </a:solidFill>
              <a:effectLst/>
              <a:latin typeface="Arial Black" panose="020B0A04020102020204" pitchFamily="34" charset="0"/>
              <a:ea typeface="Aptos" panose="020B0004020202020204" pitchFamily="34" charset="0"/>
              <a:cs typeface="Aptos" panose="020B0004020202020204" pitchFamily="34" charset="0"/>
            </a:endParaRPr>
          </a:p>
          <a:p>
            <a:pPr marL="114300" indent="0">
              <a:buNone/>
            </a:pPr>
            <a:endParaRPr lang="en-US" sz="1800">
              <a:latin typeface="Arial Black" panose="020B0A04020102020204" pitchFamily="34" charset="0"/>
            </a:endParaRPr>
          </a:p>
        </p:txBody>
      </p:sp>
      <p:sp>
        <p:nvSpPr>
          <p:cNvPr id="4" name="Slide Number Placeholder 3">
            <a:extLst>
              <a:ext uri="{FF2B5EF4-FFF2-40B4-BE49-F238E27FC236}">
                <a16:creationId xmlns:a16="http://schemas.microsoft.com/office/drawing/2014/main" id="{0AA305C1-3BBC-05F9-2751-16036CE1B1F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a:p>
        </p:txBody>
      </p:sp>
      <p:pic>
        <p:nvPicPr>
          <p:cNvPr id="11" name="Picture 10">
            <a:extLst>
              <a:ext uri="{FF2B5EF4-FFF2-40B4-BE49-F238E27FC236}">
                <a16:creationId xmlns:a16="http://schemas.microsoft.com/office/drawing/2014/main" id="{BBCA87CE-CE54-5532-4AEE-B7171AC47975}"/>
              </a:ext>
            </a:extLst>
          </p:cNvPr>
          <p:cNvPicPr>
            <a:picLocks noChangeAspect="1"/>
          </p:cNvPicPr>
          <p:nvPr/>
        </p:nvPicPr>
        <p:blipFill>
          <a:blip r:embed="rId3">
            <a:alphaModFix amt="30000"/>
          </a:blip>
          <a:stretch>
            <a:fillRect/>
          </a:stretch>
        </p:blipFill>
        <p:spPr>
          <a:xfrm>
            <a:off x="6453439" y="1612498"/>
            <a:ext cx="5740736" cy="4565665"/>
          </a:xfrm>
          <a:prstGeom prst="rect">
            <a:avLst/>
          </a:prstGeom>
          <a:effectLst>
            <a:softEdge rad="266700"/>
          </a:effectLst>
        </p:spPr>
      </p:pic>
    </p:spTree>
    <p:extLst>
      <p:ext uri="{BB962C8B-B14F-4D97-AF65-F5344CB8AC3E}">
        <p14:creationId xmlns:p14="http://schemas.microsoft.com/office/powerpoint/2010/main" val="21169751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CC7DE-7C9D-DDB7-39DC-D612AF4C5C30}"/>
              </a:ext>
            </a:extLst>
          </p:cNvPr>
          <p:cNvSpPr>
            <a:spLocks noGrp="1"/>
          </p:cNvSpPr>
          <p:nvPr>
            <p:ph type="title"/>
          </p:nvPr>
        </p:nvSpPr>
        <p:spPr>
          <a:xfrm>
            <a:off x="0" y="1"/>
            <a:ext cx="12192000" cy="1353670"/>
          </a:xfrm>
        </p:spPr>
        <p:txBody>
          <a:bodyPr/>
          <a:lstStyle/>
          <a:p>
            <a:pPr algn="ctr"/>
            <a:r>
              <a:rPr lang="en-US">
                <a:latin typeface="Arial Black" panose="020B0A04020102020204" pitchFamily="34" charset="0"/>
              </a:rPr>
              <a:t>Finance</a:t>
            </a:r>
          </a:p>
        </p:txBody>
      </p:sp>
      <p:sp>
        <p:nvSpPr>
          <p:cNvPr id="3" name="Text Placeholder 2">
            <a:extLst>
              <a:ext uri="{FF2B5EF4-FFF2-40B4-BE49-F238E27FC236}">
                <a16:creationId xmlns:a16="http://schemas.microsoft.com/office/drawing/2014/main" id="{ECF60915-0E32-04EF-3306-72BA36945EDB}"/>
              </a:ext>
            </a:extLst>
          </p:cNvPr>
          <p:cNvSpPr>
            <a:spLocks noGrp="1"/>
          </p:cNvSpPr>
          <p:nvPr>
            <p:ph type="body" idx="1"/>
          </p:nvPr>
        </p:nvSpPr>
        <p:spPr>
          <a:xfrm>
            <a:off x="0" y="1532965"/>
            <a:ext cx="12192000" cy="5325035"/>
          </a:xfrm>
        </p:spPr>
        <p:txBody>
          <a:bodyPr/>
          <a:lstStyle/>
          <a:p>
            <a:pPr marL="114300" indent="0">
              <a:buNone/>
            </a:pPr>
            <a:endParaRPr lang="en-US" sz="1800" b="1" i="1" u="sng">
              <a:solidFill>
                <a:srgbClr val="FF914D"/>
              </a:solidFill>
              <a:effectLst/>
              <a:latin typeface="Arial Black" panose="020B0A04020102020204" pitchFamily="34" charset="0"/>
              <a:ea typeface="Aptos" panose="020B0004020202020204" pitchFamily="34" charset="0"/>
              <a:cs typeface="Aptos" panose="020B0004020202020204" pitchFamily="34" charset="0"/>
            </a:endParaRPr>
          </a:p>
          <a:p>
            <a:pPr marL="114300" indent="0">
              <a:buNone/>
            </a:pPr>
            <a:r>
              <a:rPr lang="en-US" sz="1800" b="1" i="1" u="sng">
                <a:solidFill>
                  <a:srgbClr val="FF914D"/>
                </a:solidFill>
                <a:effectLst/>
                <a:latin typeface="Arial Black"/>
                <a:ea typeface="Aptos" panose="020B0004020202020204" pitchFamily="34" charset="0"/>
                <a:cs typeface="Aptos" panose="020B0004020202020204" pitchFamily="34" charset="0"/>
              </a:rPr>
              <a:t>IDEA B Application </a:t>
            </a:r>
            <a:r>
              <a:rPr lang="en-US" sz="1800" b="1">
                <a:solidFill>
                  <a:schemeClr val="bg2"/>
                </a:solidFill>
                <a:effectLst/>
                <a:latin typeface="Arial Black"/>
                <a:ea typeface="Aptos" panose="020B0004020202020204" pitchFamily="34" charset="0"/>
                <a:cs typeface="Aptos" panose="020B0004020202020204" pitchFamily="34" charset="0"/>
              </a:rPr>
              <a:t>– The application must be fully completed by or before </a:t>
            </a:r>
            <a:r>
              <a:rPr lang="en-US" sz="1800" b="1">
                <a:solidFill>
                  <a:srgbClr val="C00000"/>
                </a:solidFill>
                <a:effectLst/>
                <a:latin typeface="Arial Black"/>
                <a:ea typeface="Aptos" panose="020B0004020202020204" pitchFamily="34" charset="0"/>
                <a:cs typeface="Aptos" panose="020B0004020202020204" pitchFamily="34" charset="0"/>
              </a:rPr>
              <a:t>August 30, 2024</a:t>
            </a:r>
            <a:r>
              <a:rPr lang="en-US" sz="1800" b="1">
                <a:solidFill>
                  <a:schemeClr val="bg2"/>
                </a:solidFill>
                <a:effectLst/>
                <a:latin typeface="Arial Black"/>
                <a:ea typeface="Aptos" panose="020B0004020202020204" pitchFamily="34" charset="0"/>
                <a:cs typeface="Aptos" panose="020B0004020202020204" pitchFamily="34" charset="0"/>
              </a:rPr>
              <a:t>.  </a:t>
            </a:r>
          </a:p>
          <a:p>
            <a:pPr marL="114300" indent="0">
              <a:buNone/>
            </a:pPr>
            <a:r>
              <a:rPr lang="en-US" sz="1800" b="1">
                <a:solidFill>
                  <a:schemeClr val="bg2"/>
                </a:solidFill>
                <a:effectLst/>
                <a:latin typeface="Arial Black"/>
                <a:ea typeface="Aptos" panose="020B0004020202020204" pitchFamily="34" charset="0"/>
                <a:cs typeface="Aptos" panose="020B0004020202020204" pitchFamily="34" charset="0"/>
              </a:rPr>
              <a:t>Full completion means the application is </a:t>
            </a:r>
            <a:r>
              <a:rPr lang="en-US" sz="1800" b="1" u="sng">
                <a:solidFill>
                  <a:schemeClr val="bg2"/>
                </a:solidFill>
                <a:effectLst/>
                <a:latin typeface="Arial Black"/>
                <a:ea typeface="Aptos" panose="020B0004020202020204" pitchFamily="34" charset="0"/>
                <a:cs typeface="Aptos" panose="020B0004020202020204" pitchFamily="34" charset="0"/>
              </a:rPr>
              <a:t>completed</a:t>
            </a:r>
            <a:r>
              <a:rPr lang="en-US" sz="1800" b="1">
                <a:solidFill>
                  <a:schemeClr val="bg2"/>
                </a:solidFill>
                <a:effectLst/>
                <a:latin typeface="Arial Black"/>
                <a:ea typeface="Aptos" panose="020B0004020202020204" pitchFamily="34" charset="0"/>
                <a:cs typeface="Aptos" panose="020B0004020202020204" pitchFamily="34" charset="0"/>
              </a:rPr>
              <a:t>.</a:t>
            </a:r>
          </a:p>
          <a:p>
            <a:pPr marL="114300" indent="0">
              <a:buNone/>
            </a:pPr>
            <a:r>
              <a:rPr lang="en-US" sz="1800" b="1">
                <a:solidFill>
                  <a:schemeClr val="bg2"/>
                </a:solidFill>
                <a:latin typeface="Arial Black"/>
                <a:ea typeface="Aptos" panose="020B0004020202020204" pitchFamily="34" charset="0"/>
                <a:cs typeface="Aptos" panose="020B0004020202020204" pitchFamily="34" charset="0"/>
              </a:rPr>
              <a:t>1) A</a:t>
            </a:r>
            <a:r>
              <a:rPr lang="en-US" sz="1800" b="1">
                <a:solidFill>
                  <a:schemeClr val="bg2"/>
                </a:solidFill>
                <a:effectLst/>
                <a:latin typeface="Arial Black"/>
                <a:ea typeface="Aptos" panose="020B0004020202020204" pitchFamily="34" charset="0"/>
                <a:cs typeface="Aptos" panose="020B0004020202020204" pitchFamily="34" charset="0"/>
              </a:rPr>
              <a:t>ll funds have a zero balance</a:t>
            </a:r>
          </a:p>
          <a:p>
            <a:pPr marL="114300" indent="0">
              <a:buNone/>
            </a:pPr>
            <a:r>
              <a:rPr lang="en-US" sz="1800" b="1">
                <a:solidFill>
                  <a:schemeClr val="bg2"/>
                </a:solidFill>
                <a:latin typeface="Arial Black"/>
                <a:ea typeface="Aptos" panose="020B0004020202020204" pitchFamily="34" charset="0"/>
                <a:cs typeface="Aptos" panose="020B0004020202020204" pitchFamily="34" charset="0"/>
              </a:rPr>
              <a:t>2) </a:t>
            </a:r>
            <a:r>
              <a:rPr lang="en-US" sz="1800" b="1">
                <a:solidFill>
                  <a:schemeClr val="bg2"/>
                </a:solidFill>
                <a:effectLst/>
                <a:latin typeface="Arial Black"/>
                <a:ea typeface="Aptos" panose="020B0004020202020204" pitchFamily="34" charset="0"/>
                <a:cs typeface="Aptos" panose="020B0004020202020204" pitchFamily="34" charset="0"/>
              </a:rPr>
              <a:t>Signed Board Meeting minutes </a:t>
            </a:r>
            <a:r>
              <a:rPr lang="en-US" sz="1800" b="1">
                <a:solidFill>
                  <a:schemeClr val="bg2"/>
                </a:solidFill>
                <a:latin typeface="Arial Black"/>
                <a:ea typeface="Aptos" panose="020B0004020202020204" pitchFamily="34" charset="0"/>
                <a:cs typeface="Aptos" panose="020B0004020202020204" pitchFamily="34" charset="0"/>
              </a:rPr>
              <a:t>and Board Agenda where</a:t>
            </a:r>
            <a:r>
              <a:rPr lang="en-US" sz="1800" b="1">
                <a:solidFill>
                  <a:schemeClr val="bg2"/>
                </a:solidFill>
                <a:effectLst/>
                <a:latin typeface="Arial Black"/>
                <a:ea typeface="Aptos" panose="020B0004020202020204" pitchFamily="34" charset="0"/>
                <a:cs typeface="Aptos" panose="020B0004020202020204" pitchFamily="34" charset="0"/>
              </a:rPr>
              <a:t> the IDEA B application was approved</a:t>
            </a:r>
            <a:r>
              <a:rPr lang="en-US" sz="1800" b="1">
                <a:solidFill>
                  <a:schemeClr val="bg2"/>
                </a:solidFill>
                <a:latin typeface="Arial Black"/>
                <a:ea typeface="Aptos" panose="020B0004020202020204" pitchFamily="34" charset="0"/>
                <a:cs typeface="Aptos" panose="020B0004020202020204" pitchFamily="34" charset="0"/>
              </a:rPr>
              <a:t>,</a:t>
            </a:r>
            <a:r>
              <a:rPr lang="en-US" sz="1800" b="1">
                <a:solidFill>
                  <a:schemeClr val="bg2"/>
                </a:solidFill>
                <a:effectLst/>
                <a:latin typeface="Arial Black"/>
                <a:ea typeface="Aptos" panose="020B0004020202020204" pitchFamily="34" charset="0"/>
                <a:cs typeface="Aptos" panose="020B0004020202020204" pitchFamily="34" charset="0"/>
              </a:rPr>
              <a:t> is submitted.</a:t>
            </a:r>
          </a:p>
          <a:p>
            <a:pPr marL="114300" indent="0">
              <a:buNone/>
            </a:pPr>
            <a:r>
              <a:rPr lang="en-US" sz="1800" b="1">
                <a:solidFill>
                  <a:schemeClr val="bg2"/>
                </a:solidFill>
                <a:latin typeface="Arial Black"/>
                <a:ea typeface="Aptos" panose="020B0004020202020204" pitchFamily="34" charset="0"/>
                <a:cs typeface="Aptos" panose="020B0004020202020204" pitchFamily="34" charset="0"/>
              </a:rPr>
              <a:t>3</a:t>
            </a:r>
            <a:r>
              <a:rPr lang="en-US" sz="1800" b="1">
                <a:solidFill>
                  <a:schemeClr val="bg2"/>
                </a:solidFill>
                <a:effectLst/>
                <a:latin typeface="Arial Black"/>
                <a:ea typeface="Aptos" panose="020B0004020202020204" pitchFamily="34" charset="0"/>
                <a:cs typeface="Aptos" panose="020B0004020202020204" pitchFamily="34" charset="0"/>
              </a:rPr>
              <a:t>) Revised Policies and Procedures (P&amp;Ps).</a:t>
            </a:r>
          </a:p>
          <a:p>
            <a:pPr marL="114300" indent="0">
              <a:buNone/>
            </a:pPr>
            <a:r>
              <a:rPr lang="en-US" sz="1800" b="1">
                <a:solidFill>
                  <a:schemeClr val="bg2"/>
                </a:solidFill>
                <a:latin typeface="Arial Black"/>
                <a:ea typeface="Aptos" panose="020B0004020202020204" pitchFamily="34" charset="0"/>
                <a:cs typeface="Aptos" panose="020B0004020202020204" pitchFamily="34" charset="0"/>
              </a:rPr>
              <a:t>4)</a:t>
            </a:r>
            <a:r>
              <a:rPr lang="en-US" sz="1800" b="1">
                <a:solidFill>
                  <a:schemeClr val="bg2"/>
                </a:solidFill>
                <a:effectLst/>
                <a:latin typeface="Arial Black"/>
                <a:ea typeface="Aptos" panose="020B0004020202020204" pitchFamily="34" charset="0"/>
                <a:cs typeface="Aptos" panose="020B0004020202020204" pitchFamily="34" charset="0"/>
              </a:rPr>
              <a:t> Board Meeting minutes and agendas for the revised P&amp;Ps </a:t>
            </a:r>
            <a:r>
              <a:rPr lang="en-US" sz="1800" b="1">
                <a:solidFill>
                  <a:schemeClr val="bg2"/>
                </a:solidFill>
                <a:latin typeface="Arial Black"/>
                <a:ea typeface="Aptos" panose="020B0004020202020204" pitchFamily="34" charset="0"/>
                <a:cs typeface="Aptos" panose="020B0004020202020204" pitchFamily="34" charset="0"/>
              </a:rPr>
              <a:t>are</a:t>
            </a:r>
            <a:r>
              <a:rPr lang="en-US" sz="1800" b="1">
                <a:solidFill>
                  <a:schemeClr val="bg2"/>
                </a:solidFill>
                <a:effectLst/>
                <a:latin typeface="Arial Black"/>
                <a:ea typeface="Aptos" panose="020B0004020202020204" pitchFamily="34" charset="0"/>
                <a:cs typeface="Aptos" panose="020B0004020202020204" pitchFamily="34" charset="0"/>
              </a:rPr>
              <a:t> submitted.</a:t>
            </a:r>
          </a:p>
          <a:p>
            <a:pPr marL="114300" indent="0">
              <a:buNone/>
            </a:pPr>
            <a:endParaRPr lang="en-US"/>
          </a:p>
        </p:txBody>
      </p:sp>
      <p:sp>
        <p:nvSpPr>
          <p:cNvPr id="4" name="Slide Number Placeholder 3">
            <a:extLst>
              <a:ext uri="{FF2B5EF4-FFF2-40B4-BE49-F238E27FC236}">
                <a16:creationId xmlns:a16="http://schemas.microsoft.com/office/drawing/2014/main" id="{A7C6DAD2-0325-8666-E677-979120A46A3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a:t>
            </a:fld>
            <a:endParaRPr lang="en-US"/>
          </a:p>
        </p:txBody>
      </p:sp>
    </p:spTree>
    <p:extLst>
      <p:ext uri="{BB962C8B-B14F-4D97-AF65-F5344CB8AC3E}">
        <p14:creationId xmlns:p14="http://schemas.microsoft.com/office/powerpoint/2010/main" val="21699571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D22D7-781D-45EB-AAE7-E0836CD6058F}"/>
              </a:ext>
            </a:extLst>
          </p:cNvPr>
          <p:cNvSpPr>
            <a:spLocks noGrp="1"/>
          </p:cNvSpPr>
          <p:nvPr>
            <p:ph type="title"/>
          </p:nvPr>
        </p:nvSpPr>
        <p:spPr>
          <a:xfrm>
            <a:off x="0" y="1"/>
            <a:ext cx="12192000" cy="1353670"/>
          </a:xfrm>
        </p:spPr>
        <p:txBody>
          <a:bodyPr/>
          <a:lstStyle/>
          <a:p>
            <a:pPr algn="ctr"/>
            <a:r>
              <a:rPr lang="en-US" b="1">
                <a:latin typeface="Arial Black" panose="020B0A04020102020204" pitchFamily="34" charset="0"/>
              </a:rPr>
              <a:t>Data/Finance Team Contact List</a:t>
            </a:r>
          </a:p>
        </p:txBody>
      </p:sp>
      <p:sp>
        <p:nvSpPr>
          <p:cNvPr id="3" name="Text Placeholder 2">
            <a:extLst>
              <a:ext uri="{FF2B5EF4-FFF2-40B4-BE49-F238E27FC236}">
                <a16:creationId xmlns:a16="http://schemas.microsoft.com/office/drawing/2014/main" id="{8F8B2B23-BDAF-1A9F-EBE1-E58FB111E404}"/>
              </a:ext>
            </a:extLst>
          </p:cNvPr>
          <p:cNvSpPr>
            <a:spLocks noGrp="1"/>
          </p:cNvSpPr>
          <p:nvPr>
            <p:ph type="body" idx="1"/>
          </p:nvPr>
        </p:nvSpPr>
        <p:spPr>
          <a:xfrm>
            <a:off x="779228" y="1828800"/>
            <a:ext cx="5397454" cy="2969342"/>
          </a:xfrm>
        </p:spPr>
        <p:txBody>
          <a:bodyPr>
            <a:normAutofit fontScale="92500"/>
          </a:bodyPr>
          <a:lstStyle/>
          <a:p>
            <a:pPr marL="114300" indent="0" rtl="0">
              <a:spcBef>
                <a:spcPts val="1400"/>
              </a:spcBef>
              <a:spcAft>
                <a:spcPts val="0"/>
              </a:spcAft>
              <a:buNone/>
            </a:pPr>
            <a:r>
              <a:rPr lang="en-US" sz="1900" b="1" i="0" u="sng" strike="noStrike">
                <a:solidFill>
                  <a:srgbClr val="FF914D"/>
                </a:solidFill>
                <a:effectLst/>
                <a:latin typeface="Arial Black" panose="020B0A04020102020204" pitchFamily="34" charset="0"/>
              </a:rPr>
              <a:t>Office of Special Education Data Team:</a:t>
            </a:r>
            <a:endParaRPr lang="en-US" sz="1900" b="1" u="sng">
              <a:solidFill>
                <a:srgbClr val="FF914D"/>
              </a:solidFill>
              <a:effectLst/>
              <a:latin typeface="Arial Black" panose="020B0A04020102020204" pitchFamily="34" charset="0"/>
            </a:endParaRPr>
          </a:p>
          <a:p>
            <a:pPr marL="114300" indent="0" rtl="0">
              <a:spcBef>
                <a:spcPts val="1400"/>
              </a:spcBef>
              <a:spcAft>
                <a:spcPts val="0"/>
              </a:spcAft>
              <a:buNone/>
            </a:pPr>
            <a:r>
              <a:rPr lang="en-US" sz="1900" b="1" i="0" u="sng" strike="noStrike">
                <a:solidFill>
                  <a:schemeClr val="bg2"/>
                </a:solidFill>
                <a:effectLst/>
                <a:latin typeface="Arial Black" panose="020B0A04020102020204" pitchFamily="34" charset="0"/>
                <a:hlinkClick r:id="rId3">
                  <a:extLst>
                    <a:ext uri="{A12FA001-AC4F-418D-AE19-62706E023703}">
                      <ahyp:hlinkClr xmlns:ahyp="http://schemas.microsoft.com/office/drawing/2018/hyperlinkcolor" val="tx"/>
                    </a:ext>
                  </a:extLst>
                </a:hlinkClick>
              </a:rPr>
              <a:t>charlene.marcotte@ped.nm.gov</a:t>
            </a:r>
            <a:endParaRPr lang="en-US" sz="1900" b="1">
              <a:solidFill>
                <a:schemeClr val="bg2"/>
              </a:solidFill>
              <a:effectLst/>
              <a:latin typeface="Arial Black" panose="020B0A04020102020204" pitchFamily="34" charset="0"/>
            </a:endParaRPr>
          </a:p>
          <a:p>
            <a:pPr marL="114300" indent="0" rtl="0">
              <a:spcBef>
                <a:spcPts val="1400"/>
              </a:spcBef>
              <a:spcAft>
                <a:spcPts val="0"/>
              </a:spcAft>
              <a:buNone/>
            </a:pPr>
            <a:r>
              <a:rPr lang="en-US" sz="1900" b="1" i="0" u="sng" strike="noStrike">
                <a:solidFill>
                  <a:schemeClr val="bg2"/>
                </a:solidFill>
                <a:effectLst/>
                <a:latin typeface="Arial Black" panose="020B0A04020102020204" pitchFamily="34" charset="0"/>
                <a:hlinkClick r:id="rId4">
                  <a:extLst>
                    <a:ext uri="{A12FA001-AC4F-418D-AE19-62706E023703}">
                      <ahyp:hlinkClr xmlns:ahyp="http://schemas.microsoft.com/office/drawing/2018/hyperlinkcolor" val="tx"/>
                    </a:ext>
                  </a:extLst>
                </a:hlinkClick>
              </a:rPr>
              <a:t>lorenzo.dominguez@ped.nm.gov</a:t>
            </a:r>
            <a:endParaRPr lang="en-US" sz="1900" b="1">
              <a:solidFill>
                <a:schemeClr val="bg2"/>
              </a:solidFill>
              <a:effectLst/>
              <a:latin typeface="Arial Black" panose="020B0A04020102020204" pitchFamily="34" charset="0"/>
            </a:endParaRPr>
          </a:p>
          <a:p>
            <a:pPr marL="114300" indent="0" rtl="0">
              <a:spcBef>
                <a:spcPts val="1400"/>
              </a:spcBef>
              <a:spcAft>
                <a:spcPts val="0"/>
              </a:spcAft>
              <a:buNone/>
            </a:pPr>
            <a:r>
              <a:rPr lang="en-US" sz="1900" b="1" i="0" u="sng" strike="noStrike">
                <a:solidFill>
                  <a:schemeClr val="bg2"/>
                </a:solidFill>
                <a:effectLst/>
                <a:latin typeface="Arial Black" panose="020B0A04020102020204" pitchFamily="34" charset="0"/>
                <a:hlinkClick r:id="rId5">
                  <a:extLst>
                    <a:ext uri="{A12FA001-AC4F-418D-AE19-62706E023703}">
                      <ahyp:hlinkClr xmlns:ahyp="http://schemas.microsoft.com/office/drawing/2018/hyperlinkcolor" val="tx"/>
                    </a:ext>
                  </a:extLst>
                </a:hlinkClick>
              </a:rPr>
              <a:t>liz.schweiger@ped.nm.gov</a:t>
            </a:r>
            <a:endParaRPr lang="en-US" sz="1900" b="1">
              <a:solidFill>
                <a:schemeClr val="bg2"/>
              </a:solidFill>
              <a:effectLst/>
              <a:latin typeface="Arial Black" panose="020B0A04020102020204" pitchFamily="34" charset="0"/>
            </a:endParaRPr>
          </a:p>
          <a:p>
            <a:pPr marL="114300" indent="0" rtl="0">
              <a:spcBef>
                <a:spcPts val="1400"/>
              </a:spcBef>
              <a:spcAft>
                <a:spcPts val="0"/>
              </a:spcAft>
              <a:buNone/>
            </a:pPr>
            <a:r>
              <a:rPr lang="en-US" sz="1900" b="1" i="0" u="sng" strike="noStrike">
                <a:solidFill>
                  <a:schemeClr val="bg2"/>
                </a:solidFill>
                <a:effectLst/>
                <a:latin typeface="Arial Black" panose="020B0A04020102020204" pitchFamily="34" charset="0"/>
                <a:hlinkClick r:id="rId6">
                  <a:extLst>
                    <a:ext uri="{A12FA001-AC4F-418D-AE19-62706E023703}">
                      <ahyp:hlinkClr xmlns:ahyp="http://schemas.microsoft.com/office/drawing/2018/hyperlinkcolor" val="tx"/>
                    </a:ext>
                  </a:extLst>
                </a:hlinkClick>
              </a:rPr>
              <a:t>matthew.tomicek@ped.nm.gov</a:t>
            </a:r>
            <a:endParaRPr lang="en-US" sz="1900" b="1">
              <a:solidFill>
                <a:schemeClr val="bg2"/>
              </a:solidFill>
              <a:effectLst/>
              <a:latin typeface="Arial Black" panose="020B0A04020102020204" pitchFamily="34" charset="0"/>
            </a:endParaRPr>
          </a:p>
          <a:p>
            <a:pPr marL="114300" indent="0" rtl="0">
              <a:spcBef>
                <a:spcPts val="1400"/>
              </a:spcBef>
              <a:spcAft>
                <a:spcPts val="0"/>
              </a:spcAft>
              <a:buNone/>
            </a:pPr>
            <a:r>
              <a:rPr lang="en-US" sz="1900" b="1" i="0" u="sng" strike="noStrike">
                <a:solidFill>
                  <a:schemeClr val="bg2"/>
                </a:solidFill>
                <a:effectLst/>
                <a:latin typeface="Arial Black" panose="020B0A04020102020204" pitchFamily="34" charset="0"/>
                <a:hlinkClick r:id="rId7">
                  <a:extLst>
                    <a:ext uri="{A12FA001-AC4F-418D-AE19-62706E023703}">
                      <ahyp:hlinkClr xmlns:ahyp="http://schemas.microsoft.com/office/drawing/2018/hyperlinkcolor" val="tx"/>
                    </a:ext>
                  </a:extLst>
                </a:hlinkClick>
              </a:rPr>
              <a:t>tamara.burkett@ped.nm.gov</a:t>
            </a:r>
            <a:r>
              <a:rPr lang="en-US" sz="1900" b="1" i="0" u="sng" strike="noStrike">
                <a:solidFill>
                  <a:schemeClr val="bg2"/>
                </a:solidFill>
                <a:effectLst/>
                <a:latin typeface="Arial Black" panose="020B0A04020102020204" pitchFamily="34" charset="0"/>
              </a:rPr>
              <a:t> </a:t>
            </a:r>
            <a:br>
              <a:rPr lang="en-US" b="1"/>
            </a:br>
            <a:endParaRPr lang="en-US" b="1"/>
          </a:p>
        </p:txBody>
      </p:sp>
      <p:sp>
        <p:nvSpPr>
          <p:cNvPr id="4" name="Slide Number Placeholder 3">
            <a:extLst>
              <a:ext uri="{FF2B5EF4-FFF2-40B4-BE49-F238E27FC236}">
                <a16:creationId xmlns:a16="http://schemas.microsoft.com/office/drawing/2014/main" id="{6DADAA2C-4A74-5A84-FF33-38AE6E296A8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sp>
        <p:nvSpPr>
          <p:cNvPr id="8" name="TextBox 7">
            <a:extLst>
              <a:ext uri="{FF2B5EF4-FFF2-40B4-BE49-F238E27FC236}">
                <a16:creationId xmlns:a16="http://schemas.microsoft.com/office/drawing/2014/main" id="{33C1F99C-5758-58EB-2FCE-4E53E06549D3}"/>
              </a:ext>
            </a:extLst>
          </p:cNvPr>
          <p:cNvSpPr txBox="1"/>
          <p:nvPr/>
        </p:nvSpPr>
        <p:spPr>
          <a:xfrm>
            <a:off x="3048000" y="3277570"/>
            <a:ext cx="6096000" cy="307777"/>
          </a:xfrm>
          <a:prstGeom prst="rect">
            <a:avLst/>
          </a:prstGeom>
          <a:noFill/>
        </p:spPr>
        <p:txBody>
          <a:bodyPr wrap="square">
            <a:spAutoFit/>
          </a:bodyPr>
          <a:lstStyle/>
          <a:p>
            <a:r>
              <a:rPr lang="en-US" b="0">
                <a:effectLst/>
              </a:rPr>
              <a:t> </a:t>
            </a:r>
            <a:endParaRPr lang="en-US"/>
          </a:p>
        </p:txBody>
      </p:sp>
      <p:sp>
        <p:nvSpPr>
          <p:cNvPr id="11" name="Text Placeholder 2">
            <a:extLst>
              <a:ext uri="{FF2B5EF4-FFF2-40B4-BE49-F238E27FC236}">
                <a16:creationId xmlns:a16="http://schemas.microsoft.com/office/drawing/2014/main" id="{05C3393E-9741-1D0A-0DD4-FC5C19562467}"/>
              </a:ext>
            </a:extLst>
          </p:cNvPr>
          <p:cNvSpPr txBox="1">
            <a:spLocks/>
          </p:cNvSpPr>
          <p:nvPr/>
        </p:nvSpPr>
        <p:spPr>
          <a:xfrm>
            <a:off x="6096000" y="1838450"/>
            <a:ext cx="6096000" cy="296934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800"/>
              </a:spcBef>
              <a:spcAft>
                <a:spcPts val="0"/>
              </a:spcAft>
              <a:buClr>
                <a:srgbClr val="3A3D4B"/>
              </a:buClr>
              <a:buSzPts val="1800"/>
              <a:buFont typeface="Arial"/>
              <a:buChar char="•"/>
              <a:defRPr sz="2400" b="0" i="0" u="none" strike="noStrike" cap="none">
                <a:solidFill>
                  <a:srgbClr val="3A3D4B"/>
                </a:solidFill>
                <a:latin typeface="Calibri"/>
                <a:ea typeface="Calibri"/>
                <a:cs typeface="Calibri"/>
                <a:sym typeface="Calibri"/>
              </a:defRPr>
            </a:lvl1pPr>
            <a:lvl2pPr marL="914400" marR="0" lvl="1" indent="-342900" algn="l" rtl="0">
              <a:lnSpc>
                <a:spcPct val="90000"/>
              </a:lnSpc>
              <a:spcBef>
                <a:spcPts val="1000"/>
              </a:spcBef>
              <a:spcAft>
                <a:spcPts val="0"/>
              </a:spcAft>
              <a:buClr>
                <a:srgbClr val="FF914D"/>
              </a:buClr>
              <a:buSzPts val="1800"/>
              <a:buFont typeface="Arial"/>
              <a:buChar char="•"/>
              <a:defRPr sz="2000" b="0" i="0" u="none" strike="noStrike" cap="none">
                <a:solidFill>
                  <a:srgbClr val="3A3D4B"/>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48A81"/>
              </a:buClr>
              <a:buSzPts val="1800"/>
              <a:buFont typeface="Noto Sans Symbols"/>
              <a:buChar char="✔"/>
              <a:defRPr sz="1800" b="0" i="0" u="none" strike="noStrike" cap="none">
                <a:solidFill>
                  <a:srgbClr val="3A3D4B"/>
                </a:solidFill>
                <a:latin typeface="Calibri"/>
                <a:ea typeface="Calibri"/>
                <a:cs typeface="Calibri"/>
                <a:sym typeface="Calibri"/>
              </a:defRPr>
            </a:lvl3pPr>
            <a:lvl4pPr marL="1828800" marR="0" lvl="3" indent="-342900" algn="l" rtl="0">
              <a:lnSpc>
                <a:spcPct val="90000"/>
              </a:lnSpc>
              <a:spcBef>
                <a:spcPts val="800"/>
              </a:spcBef>
              <a:spcAft>
                <a:spcPts val="0"/>
              </a:spcAft>
              <a:buClr>
                <a:srgbClr val="3A3D4B"/>
              </a:buClr>
              <a:buSzPts val="1800"/>
              <a:buFont typeface="Arial"/>
              <a:buChar char="•"/>
              <a:defRPr sz="1600" b="0" i="0" u="none" strike="noStrike" cap="none">
                <a:solidFill>
                  <a:srgbClr val="3A3D4B"/>
                </a:solidFill>
                <a:latin typeface="Calibri"/>
                <a:ea typeface="Calibri"/>
                <a:cs typeface="Calibri"/>
                <a:sym typeface="Calibri"/>
              </a:defRPr>
            </a:lvl4pPr>
            <a:lvl5pPr marL="2286000" marR="0" lvl="4" indent="-342900" algn="l" rtl="0">
              <a:lnSpc>
                <a:spcPct val="90000"/>
              </a:lnSpc>
              <a:spcBef>
                <a:spcPts val="800"/>
              </a:spcBef>
              <a:spcAft>
                <a:spcPts val="0"/>
              </a:spcAft>
              <a:buClr>
                <a:srgbClr val="3A3D4B"/>
              </a:buClr>
              <a:buSzPts val="1800"/>
              <a:buFont typeface="Arial"/>
              <a:buChar char="•"/>
              <a:defRPr sz="1600" b="0" i="0" u="none" strike="noStrike" cap="none">
                <a:solidFill>
                  <a:srgbClr val="3A3D4B"/>
                </a:solidFill>
                <a:latin typeface="Calibri"/>
                <a:ea typeface="Calibri"/>
                <a:cs typeface="Calibri"/>
                <a:sym typeface="Calibri"/>
              </a:defRPr>
            </a:lvl5pPr>
            <a:lvl6pPr marL="2743200" marR="0" lvl="5" indent="-342900" algn="l" rtl="0">
              <a:lnSpc>
                <a:spcPct val="90000"/>
              </a:lnSpc>
              <a:spcBef>
                <a:spcPts val="800"/>
              </a:spcBef>
              <a:spcAft>
                <a:spcPts val="0"/>
              </a:spcAft>
              <a:buClr>
                <a:schemeClr val="dk1"/>
              </a:buClr>
              <a:buSzPts val="1800"/>
              <a:buFont typeface="Arial"/>
              <a:buChar char="•"/>
              <a:defRPr sz="1600" b="0" i="0" u="none" strike="noStrike" cap="none">
                <a:solidFill>
                  <a:schemeClr val="dk1"/>
                </a:solidFill>
                <a:latin typeface="Book Antiqua"/>
                <a:ea typeface="Book Antiqua"/>
                <a:cs typeface="Book Antiqua"/>
                <a:sym typeface="Book Antiqua"/>
              </a:defRPr>
            </a:lvl6pPr>
            <a:lvl7pPr marL="3200400" marR="0" lvl="6" indent="-342900" algn="l" rtl="0">
              <a:lnSpc>
                <a:spcPct val="90000"/>
              </a:lnSpc>
              <a:spcBef>
                <a:spcPts val="800"/>
              </a:spcBef>
              <a:spcAft>
                <a:spcPts val="0"/>
              </a:spcAft>
              <a:buClr>
                <a:schemeClr val="dk1"/>
              </a:buClr>
              <a:buSzPts val="1800"/>
              <a:buFont typeface="Arial"/>
              <a:buChar char="•"/>
              <a:defRPr sz="1600" b="0" i="0" u="none" strike="noStrike" cap="none">
                <a:solidFill>
                  <a:schemeClr val="dk1"/>
                </a:solidFill>
                <a:latin typeface="Book Antiqua"/>
                <a:ea typeface="Book Antiqua"/>
                <a:cs typeface="Book Antiqua"/>
                <a:sym typeface="Book Antiqua"/>
              </a:defRPr>
            </a:lvl7pPr>
            <a:lvl8pPr marL="3657600" marR="0" lvl="7" indent="-342900" algn="l" rtl="0">
              <a:lnSpc>
                <a:spcPct val="90000"/>
              </a:lnSpc>
              <a:spcBef>
                <a:spcPts val="800"/>
              </a:spcBef>
              <a:spcAft>
                <a:spcPts val="0"/>
              </a:spcAft>
              <a:buClr>
                <a:schemeClr val="dk1"/>
              </a:buClr>
              <a:buSzPts val="1800"/>
              <a:buFont typeface="Arial"/>
              <a:buChar char="•"/>
              <a:defRPr sz="1600" b="0" i="0" u="none" strike="noStrike" cap="none">
                <a:solidFill>
                  <a:schemeClr val="dk1"/>
                </a:solidFill>
                <a:latin typeface="Book Antiqua"/>
                <a:ea typeface="Book Antiqua"/>
                <a:cs typeface="Book Antiqua"/>
                <a:sym typeface="Book Antiqua"/>
              </a:defRPr>
            </a:lvl8pPr>
            <a:lvl9pPr marL="4114800" marR="0" lvl="8" indent="-342900" algn="l" rtl="0">
              <a:lnSpc>
                <a:spcPct val="90000"/>
              </a:lnSpc>
              <a:spcBef>
                <a:spcPts val="800"/>
              </a:spcBef>
              <a:spcAft>
                <a:spcPts val="0"/>
              </a:spcAft>
              <a:buClr>
                <a:schemeClr val="dk1"/>
              </a:buClr>
              <a:buSzPts val="1800"/>
              <a:buFont typeface="Arial"/>
              <a:buChar char="•"/>
              <a:defRPr sz="1600" b="0" i="0" u="none" strike="noStrike" cap="none">
                <a:solidFill>
                  <a:schemeClr val="dk1"/>
                </a:solidFill>
                <a:latin typeface="Book Antiqua"/>
                <a:ea typeface="Book Antiqua"/>
                <a:cs typeface="Book Antiqua"/>
                <a:sym typeface="Book Antiqua"/>
              </a:defRPr>
            </a:lvl9pPr>
          </a:lstStyle>
          <a:p>
            <a:pPr marL="114300" indent="0">
              <a:spcBef>
                <a:spcPts val="1400"/>
              </a:spcBef>
              <a:buFont typeface="Arial"/>
              <a:buNone/>
            </a:pPr>
            <a:r>
              <a:rPr lang="en-US" sz="1800" b="1" u="sng">
                <a:solidFill>
                  <a:srgbClr val="FF914D"/>
                </a:solidFill>
                <a:latin typeface="Arial Black" panose="020B0A04020102020204" pitchFamily="34" charset="0"/>
              </a:rPr>
              <a:t>Indicator 14:</a:t>
            </a:r>
          </a:p>
          <a:p>
            <a:pPr marL="114300" indent="0">
              <a:spcBef>
                <a:spcPts val="1400"/>
              </a:spcBef>
              <a:buNone/>
            </a:pPr>
            <a:r>
              <a:rPr lang="en-US" sz="1800" b="1" u="sng">
                <a:solidFill>
                  <a:schemeClr val="bg2"/>
                </a:solidFill>
                <a:latin typeface="Arial Black" panose="020B0A04020102020204" pitchFamily="34" charset="0"/>
                <a:hlinkClick r:id="rId8">
                  <a:extLst>
                    <a:ext uri="{A12FA001-AC4F-418D-AE19-62706E023703}">
                      <ahyp:hlinkClr xmlns:ahyp="http://schemas.microsoft.com/office/drawing/2018/hyperlinkcolor" val="tx"/>
                    </a:ext>
                  </a:extLst>
                </a:hlinkClick>
              </a:rPr>
              <a:t>gdamian@nmhu.ed</a:t>
            </a:r>
            <a:r>
              <a:rPr lang="en-US" sz="1800" b="1" u="sng">
                <a:solidFill>
                  <a:schemeClr val="bg2"/>
                </a:solidFill>
                <a:latin typeface="Arial Black" panose="020B0A04020102020204" pitchFamily="34" charset="0"/>
              </a:rPr>
              <a:t>u</a:t>
            </a:r>
          </a:p>
          <a:p>
            <a:pPr>
              <a:spcBef>
                <a:spcPts val="1400"/>
              </a:spcBef>
            </a:pPr>
            <a:endParaRPr lang="en-US" sz="1800" b="1" u="sng">
              <a:solidFill>
                <a:srgbClr val="EFC119"/>
              </a:solidFill>
              <a:latin typeface="Calibri" panose="020F0502020204030204" pitchFamily="34" charset="0"/>
            </a:endParaRPr>
          </a:p>
          <a:p>
            <a:pPr marL="114300" indent="0">
              <a:spcBef>
                <a:spcPts val="1400"/>
              </a:spcBef>
              <a:buNone/>
            </a:pPr>
            <a:br>
              <a:rPr lang="en-US"/>
            </a:br>
            <a:endParaRPr lang="en-US"/>
          </a:p>
        </p:txBody>
      </p:sp>
      <p:sp>
        <p:nvSpPr>
          <p:cNvPr id="12" name="TextBox 11">
            <a:extLst>
              <a:ext uri="{FF2B5EF4-FFF2-40B4-BE49-F238E27FC236}">
                <a16:creationId xmlns:a16="http://schemas.microsoft.com/office/drawing/2014/main" id="{E44E43DB-73E9-5B62-9DB5-22E554D1B4F1}"/>
              </a:ext>
            </a:extLst>
          </p:cNvPr>
          <p:cNvSpPr txBox="1"/>
          <p:nvPr/>
        </p:nvSpPr>
        <p:spPr>
          <a:xfrm>
            <a:off x="6225924" y="3087108"/>
            <a:ext cx="4912785" cy="1713290"/>
          </a:xfrm>
          <a:prstGeom prst="rect">
            <a:avLst/>
          </a:prstGeom>
          <a:noFill/>
        </p:spPr>
        <p:txBody>
          <a:bodyPr wrap="square" rtlCol="0">
            <a:spAutoFit/>
          </a:bodyPr>
          <a:lstStyle/>
          <a:p>
            <a:pPr rtl="0">
              <a:spcBef>
                <a:spcPts val="1400"/>
              </a:spcBef>
              <a:spcAft>
                <a:spcPts val="0"/>
              </a:spcAft>
            </a:pPr>
            <a:r>
              <a:rPr lang="es-ES" sz="1800" b="1" i="0" u="sng" strike="noStrike">
                <a:solidFill>
                  <a:srgbClr val="FF914D"/>
                </a:solidFill>
                <a:effectLst/>
                <a:latin typeface="Arial Black" panose="020B0A04020102020204" pitchFamily="34" charset="0"/>
              </a:rPr>
              <a:t>NOVA Data:</a:t>
            </a:r>
          </a:p>
          <a:p>
            <a:pPr rtl="0">
              <a:spcBef>
                <a:spcPts val="1400"/>
              </a:spcBef>
              <a:spcAft>
                <a:spcPts val="0"/>
              </a:spcAft>
            </a:pPr>
            <a:r>
              <a:rPr lang="es-ES" sz="1800" b="1" u="sng">
                <a:solidFill>
                  <a:schemeClr val="bg2"/>
                </a:solidFill>
                <a:latin typeface="Arial Black" panose="020B0A04020102020204" pitchFamily="34" charset="0"/>
                <a:hlinkClick r:id="rId9">
                  <a:extLst>
                    <a:ext uri="{A12FA001-AC4F-418D-AE19-62706E023703}">
                      <ahyp:hlinkClr xmlns:ahyp="http://schemas.microsoft.com/office/drawing/2018/hyperlinkcolor" val="tx"/>
                    </a:ext>
                  </a:extLst>
                </a:hlinkClick>
              </a:rPr>
              <a:t>a</a:t>
            </a:r>
            <a:r>
              <a:rPr lang="es-ES" sz="1800" b="1" i="0" u="sng" strike="noStrike">
                <a:solidFill>
                  <a:schemeClr val="bg2"/>
                </a:solidFill>
                <a:effectLst/>
                <a:latin typeface="Arial Black" panose="020B0A04020102020204" pitchFamily="34" charset="0"/>
                <a:hlinkClick r:id="rId9">
                  <a:extLst>
                    <a:ext uri="{A12FA001-AC4F-418D-AE19-62706E023703}">
                      <ahyp:hlinkClr xmlns:ahyp="http://schemas.microsoft.com/office/drawing/2018/hyperlinkcolor" val="tx"/>
                    </a:ext>
                  </a:extLst>
                </a:hlinkClick>
              </a:rPr>
              <a:t>lison.watt@ped.nm.gov</a:t>
            </a:r>
          </a:p>
          <a:p>
            <a:pPr rtl="0">
              <a:spcBef>
                <a:spcPts val="1400"/>
              </a:spcBef>
              <a:spcAft>
                <a:spcPts val="0"/>
              </a:spcAft>
            </a:pPr>
            <a:r>
              <a:rPr lang="es-ES" sz="1800" b="1" i="0" u="sng" strike="noStrike">
                <a:solidFill>
                  <a:schemeClr val="bg2"/>
                </a:solidFill>
                <a:effectLst/>
                <a:latin typeface="Arial Black" panose="020B0A04020102020204" pitchFamily="34" charset="0"/>
                <a:hlinkClick r:id="rId9">
                  <a:extLst>
                    <a:ext uri="{A12FA001-AC4F-418D-AE19-62706E023703}">
                      <ahyp:hlinkClr xmlns:ahyp="http://schemas.microsoft.com/office/drawing/2018/hyperlinkcolor" val="tx"/>
                    </a:ext>
                  </a:extLst>
                </a:hlinkClick>
              </a:rPr>
              <a:t>nicholas.keyes@ped.nm.gov</a:t>
            </a:r>
            <a:endParaRPr lang="es-ES" sz="1800" b="1">
              <a:solidFill>
                <a:schemeClr val="bg2"/>
              </a:solidFill>
              <a:effectLst/>
              <a:latin typeface="Arial Black" panose="020B0A04020102020204" pitchFamily="34" charset="0"/>
            </a:endParaRPr>
          </a:p>
          <a:p>
            <a:br>
              <a:rPr lang="es-ES"/>
            </a:br>
            <a:endParaRPr lang="en-US"/>
          </a:p>
        </p:txBody>
      </p:sp>
      <p:pic>
        <p:nvPicPr>
          <p:cNvPr id="1030" name="Picture 6">
            <a:extLst>
              <a:ext uri="{FF2B5EF4-FFF2-40B4-BE49-F238E27FC236}">
                <a16:creationId xmlns:a16="http://schemas.microsoft.com/office/drawing/2014/main" id="{28BD193B-6EF5-544F-6544-06C512B7E4D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64600" y="4807792"/>
            <a:ext cx="1990338" cy="19903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cartoon of a person wearing glasses&#10;&#10;Description automatically generated">
            <a:extLst>
              <a:ext uri="{FF2B5EF4-FFF2-40B4-BE49-F238E27FC236}">
                <a16:creationId xmlns:a16="http://schemas.microsoft.com/office/drawing/2014/main" id="{F7BBA64E-5611-4BB2-6EF2-8518E3017B0F}"/>
              </a:ext>
            </a:extLst>
          </p:cNvPr>
          <p:cNvPicPr>
            <a:picLocks noChangeAspect="1"/>
          </p:cNvPicPr>
          <p:nvPr/>
        </p:nvPicPr>
        <p:blipFill>
          <a:blip r:embed="rId11"/>
          <a:stretch>
            <a:fillRect/>
          </a:stretch>
        </p:blipFill>
        <p:spPr>
          <a:xfrm>
            <a:off x="2092729" y="5035691"/>
            <a:ext cx="1156985" cy="1781282"/>
          </a:xfrm>
          <a:prstGeom prst="rect">
            <a:avLst/>
          </a:prstGeom>
        </p:spPr>
      </p:pic>
      <p:pic>
        <p:nvPicPr>
          <p:cNvPr id="13" name="Picture 12" descr="A cartoon of a child wearing a cowboy hat&#10;&#10;Description automatically generated">
            <a:extLst>
              <a:ext uri="{FF2B5EF4-FFF2-40B4-BE49-F238E27FC236}">
                <a16:creationId xmlns:a16="http://schemas.microsoft.com/office/drawing/2014/main" id="{7792171C-91CD-78CC-F070-1F707FFC3129}"/>
              </a:ext>
            </a:extLst>
          </p:cNvPr>
          <p:cNvPicPr>
            <a:picLocks noChangeAspect="1"/>
          </p:cNvPicPr>
          <p:nvPr/>
        </p:nvPicPr>
        <p:blipFill>
          <a:blip r:embed="rId12"/>
          <a:stretch>
            <a:fillRect/>
          </a:stretch>
        </p:blipFill>
        <p:spPr>
          <a:xfrm>
            <a:off x="518165" y="4684553"/>
            <a:ext cx="1527091" cy="1438213"/>
          </a:xfrm>
          <a:prstGeom prst="rect">
            <a:avLst/>
          </a:prstGeom>
        </p:spPr>
      </p:pic>
      <p:pic>
        <p:nvPicPr>
          <p:cNvPr id="1034" name="Picture 10">
            <a:extLst>
              <a:ext uri="{FF2B5EF4-FFF2-40B4-BE49-F238E27FC236}">
                <a16:creationId xmlns:a16="http://schemas.microsoft.com/office/drawing/2014/main" id="{FC00C51A-9DD1-6254-5AC5-A6693847FF7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11285" y="4560410"/>
            <a:ext cx="1686501" cy="16865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cartoon of a person with blonde hair and blue eyes&#10;&#10;Description automatically generated">
            <a:extLst>
              <a:ext uri="{FF2B5EF4-FFF2-40B4-BE49-F238E27FC236}">
                <a16:creationId xmlns:a16="http://schemas.microsoft.com/office/drawing/2014/main" id="{C69AC886-E3A8-D720-8531-E02D1FA93751}"/>
              </a:ext>
            </a:extLst>
          </p:cNvPr>
          <p:cNvPicPr>
            <a:picLocks noChangeAspect="1"/>
          </p:cNvPicPr>
          <p:nvPr/>
        </p:nvPicPr>
        <p:blipFill>
          <a:blip r:embed="rId14"/>
          <a:stretch>
            <a:fillRect/>
          </a:stretch>
        </p:blipFill>
        <p:spPr>
          <a:xfrm>
            <a:off x="6096000" y="4580225"/>
            <a:ext cx="1039438" cy="1666686"/>
          </a:xfrm>
          <a:prstGeom prst="rect">
            <a:avLst/>
          </a:prstGeom>
        </p:spPr>
      </p:pic>
      <p:pic>
        <p:nvPicPr>
          <p:cNvPr id="17" name="Picture 16" descr="A person with glasses and mustache&#10;&#10;Description automatically generated">
            <a:extLst>
              <a:ext uri="{FF2B5EF4-FFF2-40B4-BE49-F238E27FC236}">
                <a16:creationId xmlns:a16="http://schemas.microsoft.com/office/drawing/2014/main" id="{D0F0CF00-4E9F-5EA7-810A-3BCA1B23ED21}"/>
              </a:ext>
            </a:extLst>
          </p:cNvPr>
          <p:cNvPicPr>
            <a:picLocks noChangeAspect="1"/>
          </p:cNvPicPr>
          <p:nvPr/>
        </p:nvPicPr>
        <p:blipFill>
          <a:blip r:embed="rId15"/>
          <a:stretch>
            <a:fillRect/>
          </a:stretch>
        </p:blipFill>
        <p:spPr>
          <a:xfrm>
            <a:off x="8912850" y="4601344"/>
            <a:ext cx="1127645" cy="1631780"/>
          </a:xfrm>
          <a:prstGeom prst="rect">
            <a:avLst/>
          </a:prstGeom>
        </p:spPr>
      </p:pic>
    </p:spTree>
    <p:extLst>
      <p:ext uri="{BB962C8B-B14F-4D97-AF65-F5344CB8AC3E}">
        <p14:creationId xmlns:p14="http://schemas.microsoft.com/office/powerpoint/2010/main" val="23154088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29CBA-2507-00A4-A53A-505D5961764C}"/>
              </a:ext>
            </a:extLst>
          </p:cNvPr>
          <p:cNvSpPr>
            <a:spLocks noGrp="1"/>
          </p:cNvSpPr>
          <p:nvPr>
            <p:ph type="title"/>
          </p:nvPr>
        </p:nvSpPr>
        <p:spPr>
          <a:xfrm>
            <a:off x="0" y="1"/>
            <a:ext cx="12192000" cy="1315320"/>
          </a:xfrm>
        </p:spPr>
        <p:txBody>
          <a:bodyPr/>
          <a:lstStyle/>
          <a:p>
            <a:pPr algn="ctr"/>
            <a:r>
              <a:rPr lang="en-US" b="1">
                <a:latin typeface="Arial Black" panose="020B0A04020102020204" pitchFamily="34" charset="0"/>
              </a:rPr>
              <a:t>OSE Monthly Newsletter</a:t>
            </a:r>
          </a:p>
        </p:txBody>
      </p:sp>
      <p:sp>
        <p:nvSpPr>
          <p:cNvPr id="3" name="Text Placeholder 2">
            <a:extLst>
              <a:ext uri="{FF2B5EF4-FFF2-40B4-BE49-F238E27FC236}">
                <a16:creationId xmlns:a16="http://schemas.microsoft.com/office/drawing/2014/main" id="{775A82E5-0BE0-907C-4FA0-94BC0F87C75B}"/>
              </a:ext>
            </a:extLst>
          </p:cNvPr>
          <p:cNvSpPr>
            <a:spLocks noGrp="1"/>
          </p:cNvSpPr>
          <p:nvPr>
            <p:ph type="body" idx="1"/>
          </p:nvPr>
        </p:nvSpPr>
        <p:spPr>
          <a:xfrm>
            <a:off x="0" y="1461246"/>
            <a:ext cx="12192000" cy="5396753"/>
          </a:xfrm>
        </p:spPr>
        <p:txBody>
          <a:bodyPr>
            <a:normAutofit/>
          </a:bodyPr>
          <a:lstStyle/>
          <a:p>
            <a:pPr marL="114300" indent="0">
              <a:buNone/>
            </a:pPr>
            <a:endParaRPr lang="en-US" sz="1900" b="1">
              <a:solidFill>
                <a:schemeClr val="bg2"/>
              </a:solidFill>
              <a:latin typeface="Arial Black" panose="020B0A04020102020204" pitchFamily="34" charset="0"/>
            </a:endParaRPr>
          </a:p>
          <a:p>
            <a:pPr marL="571500" lvl="1" indent="0">
              <a:buNone/>
            </a:pPr>
            <a:endParaRPr lang="en-US" sz="1900" b="1">
              <a:solidFill>
                <a:schemeClr val="bg2"/>
              </a:solidFill>
              <a:latin typeface="Arial Black" panose="020B0A04020102020204" pitchFamily="34" charset="0"/>
            </a:endParaRPr>
          </a:p>
          <a:p>
            <a:pPr marL="571500" lvl="1" indent="0">
              <a:buNone/>
            </a:pPr>
            <a:endParaRPr lang="en-US" sz="1900" b="1">
              <a:solidFill>
                <a:schemeClr val="bg2"/>
              </a:solidFill>
              <a:latin typeface="Arial Black" panose="020B0A04020102020204" pitchFamily="34" charset="0"/>
            </a:endParaRPr>
          </a:p>
          <a:p>
            <a:pPr marL="571500" lvl="1" indent="0">
              <a:buNone/>
            </a:pPr>
            <a:r>
              <a:rPr lang="en-US" sz="1800" b="1">
                <a:solidFill>
                  <a:schemeClr val="bg2"/>
                </a:solidFill>
                <a:latin typeface="Arial Black" panose="020B0A04020102020204" pitchFamily="34" charset="0"/>
              </a:rPr>
              <a:t>Submissions are due by the third Friday of each month and should be sent </a:t>
            </a:r>
            <a:r>
              <a:rPr lang="en-US" sz="1800" b="1">
                <a:latin typeface="Arial Black" panose="020B0A04020102020204" pitchFamily="34" charset="0"/>
              </a:rPr>
              <a:t>to </a:t>
            </a:r>
            <a:r>
              <a:rPr lang="en-US" sz="1800" b="1" u="sng">
                <a:solidFill>
                  <a:schemeClr val="accent2"/>
                </a:solidFill>
                <a:latin typeface="Arial Black" panose="020B0A04020102020204" pitchFamily="34" charset="0"/>
                <a:hlinkClick r:id="rId3">
                  <a:extLst>
                    <a:ext uri="{A12FA001-AC4F-418D-AE19-62706E023703}">
                      <ahyp:hlinkClr xmlns:ahyp="http://schemas.microsoft.com/office/drawing/2018/hyperlinkcolor" val="tx"/>
                    </a:ext>
                  </a:extLst>
                </a:hlinkClick>
              </a:rPr>
              <a:t>special.ednews@ped.nm.gov</a:t>
            </a:r>
            <a:r>
              <a:rPr lang="en-US" sz="1800" b="1">
                <a:solidFill>
                  <a:schemeClr val="bg2"/>
                </a:solidFill>
                <a:latin typeface="Arial Black" panose="020B0A04020102020204" pitchFamily="34" charset="0"/>
              </a:rPr>
              <a:t>. The only month that submissions are not due the third Friday of the month is February.</a:t>
            </a:r>
          </a:p>
          <a:p>
            <a:pPr lvl="1"/>
            <a:endParaRPr lang="en-US" sz="1800" b="1">
              <a:solidFill>
                <a:srgbClr val="0B76A0"/>
              </a:solidFill>
              <a:latin typeface="Arial Black" panose="020B0A04020102020204" pitchFamily="34" charset="0"/>
            </a:endParaRPr>
          </a:p>
          <a:p>
            <a:pPr marL="571500" lvl="1" indent="0">
              <a:buNone/>
            </a:pPr>
            <a:r>
              <a:rPr lang="en-US" sz="1800" b="1">
                <a:solidFill>
                  <a:schemeClr val="bg2"/>
                </a:solidFill>
                <a:latin typeface="Arial Black" panose="020B0A04020102020204" pitchFamily="34" charset="0"/>
                <a:cs typeface="Arial"/>
              </a:rPr>
              <a:t>The following form can be shared with colleagues who wish to receive the OSE Newsletter: </a:t>
            </a:r>
            <a:r>
              <a:rPr lang="en-US" sz="1800" b="1" u="sng">
                <a:solidFill>
                  <a:schemeClr val="accent2"/>
                </a:solidFill>
                <a:latin typeface="Arial Black" panose="020B0A04020102020204" pitchFamily="34" charset="0"/>
                <a:cs typeface="Arial"/>
                <a:hlinkClick r:id="rId4">
                  <a:extLst>
                    <a:ext uri="{A12FA001-AC4F-418D-AE19-62706E023703}">
                      <ahyp:hlinkClr xmlns:ahyp="http://schemas.microsoft.com/office/drawing/2018/hyperlinkcolor" val="tx"/>
                    </a:ext>
                  </a:extLst>
                </a:hlinkClick>
              </a:rPr>
              <a:t>OSE Signup Form</a:t>
            </a:r>
            <a:r>
              <a:rPr lang="en-US" sz="1800" b="1">
                <a:solidFill>
                  <a:srgbClr val="202020"/>
                </a:solidFill>
                <a:latin typeface="Arial Black" panose="020B0A04020102020204" pitchFamily="34" charset="0"/>
                <a:cs typeface="Arial"/>
              </a:rPr>
              <a:t>.</a:t>
            </a:r>
          </a:p>
          <a:p>
            <a:pPr lvl="1"/>
            <a:endParaRPr lang="en-US" sz="1800" b="1">
              <a:solidFill>
                <a:srgbClr val="202020"/>
              </a:solidFill>
              <a:latin typeface="Arial Black" panose="020B0A04020102020204" pitchFamily="34" charset="0"/>
              <a:cs typeface="Arial"/>
            </a:endParaRPr>
          </a:p>
          <a:p>
            <a:pPr marL="571500" lvl="1" indent="0">
              <a:buNone/>
            </a:pPr>
            <a:r>
              <a:rPr lang="en-US" sz="1800" b="1">
                <a:solidFill>
                  <a:schemeClr val="bg2"/>
                </a:solidFill>
                <a:latin typeface="Arial Black" panose="020B0A04020102020204" pitchFamily="34" charset="0"/>
                <a:cs typeface="Arial"/>
              </a:rPr>
              <a:t>Here is a </a:t>
            </a:r>
            <a:r>
              <a:rPr lang="en-US" sz="1800" b="1">
                <a:solidFill>
                  <a:schemeClr val="accent2"/>
                </a:solidFill>
                <a:latin typeface="Arial Black" panose="020B0A04020102020204" pitchFamily="34" charset="0"/>
                <a:cs typeface="Arial"/>
                <a:hlinkClick r:id="rId5">
                  <a:extLst>
                    <a:ext uri="{A12FA001-AC4F-418D-AE19-62706E023703}">
                      <ahyp:hlinkClr xmlns:ahyp="http://schemas.microsoft.com/office/drawing/2018/hyperlinkcolor" val="tx"/>
                    </a:ext>
                  </a:extLst>
                </a:hlinkClick>
              </a:rPr>
              <a:t>linked newsletter submissions schedule</a:t>
            </a:r>
            <a:r>
              <a:rPr lang="en-US" sz="1800" b="1">
                <a:solidFill>
                  <a:schemeClr val="accent2"/>
                </a:solidFill>
                <a:latin typeface="Arial Black" panose="020B0A04020102020204" pitchFamily="34" charset="0"/>
                <a:cs typeface="Arial"/>
              </a:rPr>
              <a:t> </a:t>
            </a:r>
            <a:r>
              <a:rPr lang="en-US" sz="1800" b="1">
                <a:solidFill>
                  <a:schemeClr val="bg2"/>
                </a:solidFill>
                <a:latin typeface="Arial Black" panose="020B0A04020102020204" pitchFamily="34" charset="0"/>
                <a:cs typeface="Arial"/>
              </a:rPr>
              <a:t>through November 2025, as to when article submissions are due.</a:t>
            </a:r>
          </a:p>
          <a:p>
            <a:pPr marL="571500" lvl="1" indent="0">
              <a:buNone/>
            </a:pPr>
            <a:endParaRPr lang="en-US" sz="1800" b="1">
              <a:solidFill>
                <a:srgbClr val="202020"/>
              </a:solidFill>
              <a:latin typeface="Arial Black" panose="020B0A04020102020204" pitchFamily="34" charset="0"/>
              <a:cs typeface="Arial"/>
            </a:endParaRPr>
          </a:p>
          <a:p>
            <a:pPr marL="571500" lvl="1" indent="0">
              <a:buNone/>
            </a:pPr>
            <a:r>
              <a:rPr lang="en-US" sz="1800" b="1">
                <a:solidFill>
                  <a:schemeClr val="bg2"/>
                </a:solidFill>
                <a:latin typeface="Arial Black" panose="020B0A04020102020204" pitchFamily="34" charset="0"/>
              </a:rPr>
              <a:t>If you have questions about the newsletter email </a:t>
            </a:r>
            <a:r>
              <a:rPr lang="en-US" sz="1800" b="1">
                <a:solidFill>
                  <a:schemeClr val="accent2"/>
                </a:solidFill>
                <a:latin typeface="Arial Black" panose="020B0A04020102020204" pitchFamily="34" charset="0"/>
                <a:hlinkClick r:id="rId3">
                  <a:extLst>
                    <a:ext uri="{A12FA001-AC4F-418D-AE19-62706E023703}">
                      <ahyp:hlinkClr xmlns:ahyp="http://schemas.microsoft.com/office/drawing/2018/hyperlinkcolor" val="tx"/>
                    </a:ext>
                  </a:extLst>
                </a:hlinkClick>
              </a:rPr>
              <a:t>special.ednews@ped.nm.gov</a:t>
            </a:r>
            <a:r>
              <a:rPr lang="en-US" sz="1800" b="1">
                <a:solidFill>
                  <a:schemeClr val="bg2"/>
                </a:solidFill>
                <a:latin typeface="Arial Black" panose="020B0A04020102020204" pitchFamily="34" charset="0"/>
              </a:rPr>
              <a:t>. </a:t>
            </a:r>
          </a:p>
          <a:p>
            <a:pPr lvl="1"/>
            <a:endParaRPr lang="en-US">
              <a:solidFill>
                <a:srgbClr val="202020"/>
              </a:solidFill>
              <a:cs typeface="Arial"/>
            </a:endParaRPr>
          </a:p>
          <a:p>
            <a:pPr lvl="1"/>
            <a:endParaRPr lang="en-US">
              <a:solidFill>
                <a:srgbClr val="202020"/>
              </a:solidFill>
              <a:cs typeface="Arial"/>
            </a:endParaRPr>
          </a:p>
        </p:txBody>
      </p:sp>
      <p:sp>
        <p:nvSpPr>
          <p:cNvPr id="4" name="Slide Number Placeholder 3">
            <a:extLst>
              <a:ext uri="{FF2B5EF4-FFF2-40B4-BE49-F238E27FC236}">
                <a16:creationId xmlns:a16="http://schemas.microsoft.com/office/drawing/2014/main" id="{92DFF3C2-B293-82EE-C4F1-7AAFD447363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a:p>
        </p:txBody>
      </p:sp>
      <p:pic>
        <p:nvPicPr>
          <p:cNvPr id="5" name="Picture 4">
            <a:extLst>
              <a:ext uri="{FF2B5EF4-FFF2-40B4-BE49-F238E27FC236}">
                <a16:creationId xmlns:a16="http://schemas.microsoft.com/office/drawing/2014/main" id="{5267F400-6223-BA58-B292-2539DBA1C0D1}"/>
              </a:ext>
            </a:extLst>
          </p:cNvPr>
          <p:cNvPicPr>
            <a:picLocks noChangeAspect="1"/>
          </p:cNvPicPr>
          <p:nvPr/>
        </p:nvPicPr>
        <p:blipFill>
          <a:blip r:embed="rId6"/>
          <a:stretch>
            <a:fillRect/>
          </a:stretch>
        </p:blipFill>
        <p:spPr>
          <a:xfrm>
            <a:off x="3316185" y="1550895"/>
            <a:ext cx="5146495" cy="1312636"/>
          </a:xfrm>
          <a:prstGeom prst="rect">
            <a:avLst/>
          </a:prstGeom>
        </p:spPr>
      </p:pic>
    </p:spTree>
    <p:extLst>
      <p:ext uri="{BB962C8B-B14F-4D97-AF65-F5344CB8AC3E}">
        <p14:creationId xmlns:p14="http://schemas.microsoft.com/office/powerpoint/2010/main" val="20934247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Sales Direction 16X9">
  <a:themeElements>
    <a:clrScheme name="SalesDirection">
      <a:dk1>
        <a:srgbClr val="595959"/>
      </a:dk1>
      <a:lt1>
        <a:srgbClr val="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SalesDirection">
      <a:dk1>
        <a:srgbClr val="595959"/>
      </a:dk1>
      <a:lt1>
        <a:srgbClr val="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b87801ea-a269-4b2f-a2b7-6723e28563f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7F5439FC3F7BD46A41EE8B2B91561AB" ma:contentTypeVersion="14" ma:contentTypeDescription="Create a new document." ma:contentTypeScope="" ma:versionID="14630e1c267c7d9726189fdc6063b47f">
  <xsd:schema xmlns:xsd="http://www.w3.org/2001/XMLSchema" xmlns:xs="http://www.w3.org/2001/XMLSchema" xmlns:p="http://schemas.microsoft.com/office/2006/metadata/properties" xmlns:ns3="b87801ea-a269-4b2f-a2b7-6723e28563fe" xmlns:ns4="b7e42180-9a4b-4c17-86a5-ad00b76983b0" targetNamespace="http://schemas.microsoft.com/office/2006/metadata/properties" ma:root="true" ma:fieldsID="3ac473fd4335e7dfef466cf24560b7cf" ns3:_="" ns4:_="">
    <xsd:import namespace="b87801ea-a269-4b2f-a2b7-6723e28563fe"/>
    <xsd:import namespace="b7e42180-9a4b-4c17-86a5-ad00b76983b0"/>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System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7801ea-a269-4b2f-a2b7-6723e28563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SystemTags" ma:index="15" nillable="true" ma:displayName="MediaServiceSystemTags" ma:hidden="true" ma:internalName="MediaServiceSystemTags" ma:readOnly="true">
      <xsd:simpleType>
        <xsd:restriction base="dms:Note"/>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7e42180-9a4b-4c17-86a5-ad00b76983b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DFA72D-2BD7-44DF-8D08-4286422C9D3B}">
  <ds:schemaRefs>
    <ds:schemaRef ds:uri="http://schemas.microsoft.com/sharepoint/v3/contenttype/forms"/>
  </ds:schemaRefs>
</ds:datastoreItem>
</file>

<file path=customXml/itemProps2.xml><?xml version="1.0" encoding="utf-8"?>
<ds:datastoreItem xmlns:ds="http://schemas.openxmlformats.org/officeDocument/2006/customXml" ds:itemID="{503DB85C-8225-4FD6-8475-A2FB1EA2833A}">
  <ds:schemaRefs>
    <ds:schemaRef ds:uri="http://schemas.openxmlformats.org/package/2006/metadata/core-properties"/>
    <ds:schemaRef ds:uri="http://purl.org/dc/dcmitype/"/>
    <ds:schemaRef ds:uri="http://www.w3.org/XML/1998/namespace"/>
    <ds:schemaRef ds:uri="http://schemas.microsoft.com/office/2006/documentManagement/types"/>
    <ds:schemaRef ds:uri="http://schemas.microsoft.com/office/2006/metadata/properties"/>
    <ds:schemaRef ds:uri="http://purl.org/dc/terms/"/>
    <ds:schemaRef ds:uri="http://schemas.microsoft.com/office/infopath/2007/PartnerControls"/>
    <ds:schemaRef ds:uri="b7e42180-9a4b-4c17-86a5-ad00b76983b0"/>
    <ds:schemaRef ds:uri="b87801ea-a269-4b2f-a2b7-6723e28563fe"/>
    <ds:schemaRef ds:uri="http://purl.org/dc/elements/1.1/"/>
  </ds:schemaRefs>
</ds:datastoreItem>
</file>

<file path=customXml/itemProps3.xml><?xml version="1.0" encoding="utf-8"?>
<ds:datastoreItem xmlns:ds="http://schemas.openxmlformats.org/officeDocument/2006/customXml" ds:itemID="{9AEB31FC-916F-41E8-95E9-D1BA73F428ED}">
  <ds:schemaRefs>
    <ds:schemaRef ds:uri="b7e42180-9a4b-4c17-86a5-ad00b76983b0"/>
    <ds:schemaRef ds:uri="b87801ea-a269-4b2f-a2b7-6723e28563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04aa6bf4-d436-426f-bfa4-04b7a70e60ff}" enabled="0" method="" siteId="{04aa6bf4-d436-426f-bfa4-04b7a70e60ff}" removed="1"/>
</clbl:labelList>
</file>

<file path=docProps/app.xml><?xml version="1.0" encoding="utf-8"?>
<Properties xmlns="http://schemas.openxmlformats.org/officeDocument/2006/extended-properties" xmlns:vt="http://schemas.openxmlformats.org/officeDocument/2006/docPropsVTypes">
  <TotalTime>0</TotalTime>
  <Words>1976</Words>
  <Application>Microsoft Office PowerPoint</Application>
  <PresentationFormat>Widescreen</PresentationFormat>
  <Paragraphs>274</Paragraphs>
  <Slides>16</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Aptos</vt:lpstr>
      <vt:lpstr>Times New Roman</vt:lpstr>
      <vt:lpstr>Arial Black</vt:lpstr>
      <vt:lpstr>Georgia</vt:lpstr>
      <vt:lpstr>Book Antiqua</vt:lpstr>
      <vt:lpstr>Arial</vt:lpstr>
      <vt:lpstr>Calibri</vt:lpstr>
      <vt:lpstr>Arial,Sans-Serif</vt:lpstr>
      <vt:lpstr>Sales Direction 16X9</vt:lpstr>
      <vt:lpstr>Office Hours</vt:lpstr>
      <vt:lpstr>Leadership/Duties of the Office</vt:lpstr>
      <vt:lpstr>Hiring Updates</vt:lpstr>
      <vt:lpstr>Special Education Pay Differentials Phase I</vt:lpstr>
      <vt:lpstr>Special Education Pay Differentials Phase II</vt:lpstr>
      <vt:lpstr>Data </vt:lpstr>
      <vt:lpstr>Finance</vt:lpstr>
      <vt:lpstr>Data/Finance Team Contact List</vt:lpstr>
      <vt:lpstr>OSE Monthly Newsletter</vt:lpstr>
      <vt:lpstr>IDEA B Panel Meetings</vt:lpstr>
      <vt:lpstr>Special Education Ombud Flyers</vt:lpstr>
      <vt:lpstr>PowerPoint Presentation</vt:lpstr>
      <vt:lpstr>   Contact List </vt:lpstr>
      <vt:lpstr>Resources</vt:lpstr>
      <vt:lpstr>Office of Special Education Office Hours</vt:lpstr>
      <vt:lpstr>Questions From The Field?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Office Hours</dc:title>
  <dc:creator>Nancy Martira</dc:creator>
  <cp:lastModifiedBy>Cordova, Trudy, PED</cp:lastModifiedBy>
  <cp:revision>1</cp:revision>
  <dcterms:created xsi:type="dcterms:W3CDTF">2020-01-22T19:18:44Z</dcterms:created>
  <dcterms:modified xsi:type="dcterms:W3CDTF">2024-08-21T20:25:52Z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0x01010067F5439FC3F7BD46A41EE8B2B91561AB</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