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19"/>
  </p:notesMasterIdLst>
  <p:sldIdLst>
    <p:sldId id="257" r:id="rId5"/>
    <p:sldId id="282" r:id="rId6"/>
    <p:sldId id="284" r:id="rId7"/>
    <p:sldId id="285" r:id="rId8"/>
    <p:sldId id="272" r:id="rId9"/>
    <p:sldId id="286" r:id="rId10"/>
    <p:sldId id="287" r:id="rId11"/>
    <p:sldId id="289" r:id="rId12"/>
    <p:sldId id="295" r:id="rId13"/>
    <p:sldId id="288" r:id="rId14"/>
    <p:sldId id="290" r:id="rId15"/>
    <p:sldId id="291" r:id="rId16"/>
    <p:sldId id="292" r:id="rId17"/>
    <p:sldId id="294" r:id="rId1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D918A"/>
    <a:srgbClr val="2C789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0471"/>
    <p:restoredTop sz="94698"/>
  </p:normalViewPr>
  <p:slideViewPr>
    <p:cSldViewPr snapToGrid="0" snapToObjects="1">
      <p:cViewPr varScale="1">
        <p:scale>
          <a:sx n="114" d="100"/>
          <a:sy n="114" d="100"/>
        </p:scale>
        <p:origin x="198" y="8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3" Type="http://schemas.openxmlformats.org/officeDocument/2006/relationships/customXml" Target="../customXml/item3.xml"/><Relationship Id="rId21"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heme" Target="theme/theme1.xml"/></Relationships>
</file>

<file path=ppt/diagrams/_rels/data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svg"/><Relationship Id="rId1" Type="http://schemas.openxmlformats.org/officeDocument/2006/relationships/image" Target="../media/image3.png"/><Relationship Id="rId6" Type="http://schemas.openxmlformats.org/officeDocument/2006/relationships/image" Target="../media/image8.svg"/><Relationship Id="rId5" Type="http://schemas.openxmlformats.org/officeDocument/2006/relationships/image" Target="../media/image7.png"/><Relationship Id="rId4" Type="http://schemas.openxmlformats.org/officeDocument/2006/relationships/image" Target="../media/image6.svg"/></Relationships>
</file>

<file path=ppt/diagrams/_rels/drawing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svg"/><Relationship Id="rId1" Type="http://schemas.openxmlformats.org/officeDocument/2006/relationships/image" Target="../media/image3.png"/><Relationship Id="rId6" Type="http://schemas.openxmlformats.org/officeDocument/2006/relationships/image" Target="../media/image8.svg"/><Relationship Id="rId5" Type="http://schemas.openxmlformats.org/officeDocument/2006/relationships/image" Target="../media/image7.png"/><Relationship Id="rId4" Type="http://schemas.openxmlformats.org/officeDocument/2006/relationships/image" Target="../media/image6.sv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19FB627-AF19-4C14-9442-52FFFB645011}" type="doc">
      <dgm:prSet loTypeId="urn:microsoft.com/office/officeart/2005/8/layout/vList3" loCatId="list" qsTypeId="urn:microsoft.com/office/officeart/2005/8/quickstyle/simple5" qsCatId="simple" csTypeId="urn:microsoft.com/office/officeart/2005/8/colors/accent1_2" csCatId="accent1" phldr="1"/>
      <dgm:spPr/>
      <dgm:t>
        <a:bodyPr/>
        <a:lstStyle/>
        <a:p>
          <a:endParaRPr lang="en-US"/>
        </a:p>
      </dgm:t>
    </dgm:pt>
    <dgm:pt modelId="{48B88F06-0150-4877-9ECE-16296DF73546}">
      <dgm:prSet phldrT="[Text]"/>
      <dgm:spPr/>
      <dgm:t>
        <a:bodyPr/>
        <a:lstStyle/>
        <a:p>
          <a:r>
            <a:rPr lang="en-US" dirty="0"/>
            <a:t>1</a:t>
          </a:r>
        </a:p>
      </dgm:t>
    </dgm:pt>
    <dgm:pt modelId="{378ECCC2-61CE-4EB8-BC0E-DDF7DCD51EC0}" type="parTrans" cxnId="{5EBAEAFA-DEC9-472E-B6C9-80633D181D59}">
      <dgm:prSet/>
      <dgm:spPr/>
      <dgm:t>
        <a:bodyPr/>
        <a:lstStyle/>
        <a:p>
          <a:endParaRPr lang="en-US"/>
        </a:p>
      </dgm:t>
    </dgm:pt>
    <dgm:pt modelId="{EDF5E523-B41E-430A-8B1A-81DD179A934A}" type="sibTrans" cxnId="{5EBAEAFA-DEC9-472E-B6C9-80633D181D59}">
      <dgm:prSet/>
      <dgm:spPr/>
      <dgm:t>
        <a:bodyPr/>
        <a:lstStyle/>
        <a:p>
          <a:endParaRPr lang="en-US"/>
        </a:p>
      </dgm:t>
    </dgm:pt>
    <dgm:pt modelId="{EDF31ABC-D7AE-4399-85B7-C880CBC3C531}">
      <dgm:prSet phldrT="[Text]"/>
      <dgm:spPr/>
      <dgm:t>
        <a:bodyPr/>
        <a:lstStyle/>
        <a:p>
          <a:r>
            <a:rPr lang="en-US" dirty="0"/>
            <a:t>Determine Eligible State Agencies </a:t>
          </a:r>
        </a:p>
      </dgm:t>
    </dgm:pt>
    <dgm:pt modelId="{66835850-9B54-4C57-9D7D-5D0541092BD8}" type="parTrans" cxnId="{4BD94938-5D64-44F0-8797-3EAEC33C15AC}">
      <dgm:prSet/>
      <dgm:spPr/>
      <dgm:t>
        <a:bodyPr/>
        <a:lstStyle/>
        <a:p>
          <a:endParaRPr lang="en-US"/>
        </a:p>
      </dgm:t>
    </dgm:pt>
    <dgm:pt modelId="{91A012ED-1711-410F-9570-6E5DA7913316}" type="sibTrans" cxnId="{4BD94938-5D64-44F0-8797-3EAEC33C15AC}">
      <dgm:prSet/>
      <dgm:spPr/>
      <dgm:t>
        <a:bodyPr/>
        <a:lstStyle/>
        <a:p>
          <a:endParaRPr lang="en-US"/>
        </a:p>
      </dgm:t>
    </dgm:pt>
    <dgm:pt modelId="{37BD9247-E0B7-48C9-9814-11B9A67E5F76}">
      <dgm:prSet phldrT="[Text]"/>
      <dgm:spPr/>
      <dgm:t>
        <a:bodyPr/>
        <a:lstStyle/>
        <a:p>
          <a:r>
            <a:rPr lang="en-US" dirty="0"/>
            <a:t>2</a:t>
          </a:r>
        </a:p>
      </dgm:t>
    </dgm:pt>
    <dgm:pt modelId="{11BE42E0-9DDF-4C87-9E30-1DE36256884D}" type="parTrans" cxnId="{A2F1E737-8E27-4067-9434-B5BF8059A9B0}">
      <dgm:prSet/>
      <dgm:spPr/>
      <dgm:t>
        <a:bodyPr/>
        <a:lstStyle/>
        <a:p>
          <a:endParaRPr lang="en-US"/>
        </a:p>
      </dgm:t>
    </dgm:pt>
    <dgm:pt modelId="{AAC255D1-F97C-444F-8A97-77647FD42899}" type="sibTrans" cxnId="{A2F1E737-8E27-4067-9434-B5BF8059A9B0}">
      <dgm:prSet/>
      <dgm:spPr/>
      <dgm:t>
        <a:bodyPr/>
        <a:lstStyle/>
        <a:p>
          <a:endParaRPr lang="en-US"/>
        </a:p>
      </dgm:t>
    </dgm:pt>
    <dgm:pt modelId="{A343DB4B-792D-4B95-AF82-CFF00AD9222C}">
      <dgm:prSet phldrT="[Text]"/>
      <dgm:spPr/>
      <dgm:t>
        <a:bodyPr/>
        <a:lstStyle/>
        <a:p>
          <a:r>
            <a:rPr lang="en-US" dirty="0"/>
            <a:t>Determine Eligible Facilities</a:t>
          </a:r>
        </a:p>
      </dgm:t>
    </dgm:pt>
    <dgm:pt modelId="{F1EE6D3E-2EC0-4FE5-BFFC-703D45F53F0A}" type="parTrans" cxnId="{D44D154F-CBCF-4D75-A210-26D147776056}">
      <dgm:prSet/>
      <dgm:spPr/>
      <dgm:t>
        <a:bodyPr/>
        <a:lstStyle/>
        <a:p>
          <a:endParaRPr lang="en-US"/>
        </a:p>
      </dgm:t>
    </dgm:pt>
    <dgm:pt modelId="{DF7B5C9B-CCC3-4536-BAB2-8B9A6D2F993A}" type="sibTrans" cxnId="{D44D154F-CBCF-4D75-A210-26D147776056}">
      <dgm:prSet/>
      <dgm:spPr/>
      <dgm:t>
        <a:bodyPr/>
        <a:lstStyle/>
        <a:p>
          <a:endParaRPr lang="en-US"/>
        </a:p>
      </dgm:t>
    </dgm:pt>
    <dgm:pt modelId="{269AFBB9-29FB-4A00-BBF8-DAAA0A7FD38F}">
      <dgm:prSet phldrT="[Text]"/>
      <dgm:spPr/>
      <dgm:t>
        <a:bodyPr/>
        <a:lstStyle/>
        <a:p>
          <a:r>
            <a:rPr lang="en-US" dirty="0"/>
            <a:t>3</a:t>
          </a:r>
        </a:p>
      </dgm:t>
    </dgm:pt>
    <dgm:pt modelId="{E2764B0F-3B5C-4AA6-A823-37984771053E}" type="parTrans" cxnId="{80DADB75-F363-4863-9AD2-14B06F0C072E}">
      <dgm:prSet/>
      <dgm:spPr/>
      <dgm:t>
        <a:bodyPr/>
        <a:lstStyle/>
        <a:p>
          <a:endParaRPr lang="en-US"/>
        </a:p>
      </dgm:t>
    </dgm:pt>
    <dgm:pt modelId="{ED64EF22-C090-4F2C-A4E7-C7B4C5C36CF7}" type="sibTrans" cxnId="{80DADB75-F363-4863-9AD2-14B06F0C072E}">
      <dgm:prSet/>
      <dgm:spPr/>
      <dgm:t>
        <a:bodyPr/>
        <a:lstStyle/>
        <a:p>
          <a:endParaRPr lang="en-US"/>
        </a:p>
      </dgm:t>
    </dgm:pt>
    <dgm:pt modelId="{DDF67E15-34D5-48EF-B2B4-92A4017B5EDC}">
      <dgm:prSet phldrT="[Text]"/>
      <dgm:spPr/>
      <dgm:t>
        <a:bodyPr/>
        <a:lstStyle/>
        <a:p>
          <a:r>
            <a:rPr lang="en-US" dirty="0"/>
            <a:t>Determine Eligible Students </a:t>
          </a:r>
        </a:p>
      </dgm:t>
    </dgm:pt>
    <dgm:pt modelId="{E7467A58-7C75-4B15-B1A2-8EB3C3D930D4}" type="parTrans" cxnId="{F6E55548-75C5-4D6E-B387-E1FE35A0DA4B}">
      <dgm:prSet/>
      <dgm:spPr/>
      <dgm:t>
        <a:bodyPr/>
        <a:lstStyle/>
        <a:p>
          <a:endParaRPr lang="en-US"/>
        </a:p>
      </dgm:t>
    </dgm:pt>
    <dgm:pt modelId="{3F8A7EE0-73C7-4214-BD67-DCCD2A2A526B}" type="sibTrans" cxnId="{F6E55548-75C5-4D6E-B387-E1FE35A0DA4B}">
      <dgm:prSet/>
      <dgm:spPr/>
      <dgm:t>
        <a:bodyPr/>
        <a:lstStyle/>
        <a:p>
          <a:endParaRPr lang="en-US"/>
        </a:p>
      </dgm:t>
    </dgm:pt>
    <dgm:pt modelId="{F0798F04-E6A5-4A04-B2D6-4A8F17BD80CC}" type="pres">
      <dgm:prSet presAssocID="{619FB627-AF19-4C14-9442-52FFFB645011}" presName="linearFlow" presStyleCnt="0">
        <dgm:presLayoutVars>
          <dgm:dir/>
          <dgm:resizeHandles val="exact"/>
        </dgm:presLayoutVars>
      </dgm:prSet>
      <dgm:spPr/>
    </dgm:pt>
    <dgm:pt modelId="{B34D0607-0C48-42E7-9C65-BD015C676EE7}" type="pres">
      <dgm:prSet presAssocID="{48B88F06-0150-4877-9ECE-16296DF73546}" presName="composite" presStyleCnt="0"/>
      <dgm:spPr/>
    </dgm:pt>
    <dgm:pt modelId="{76190947-C66A-4B61-A064-7523565E5AE6}" type="pres">
      <dgm:prSet presAssocID="{48B88F06-0150-4877-9ECE-16296DF73546}" presName="imgShp" presStyleLbl="fgImgPlac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dgm:spPr>
      <dgm:extLst>
        <a:ext uri="{E40237B7-FDA0-4F09-8148-C483321AD2D9}">
          <dgm14:cNvPr xmlns:dgm14="http://schemas.microsoft.com/office/drawing/2010/diagram" id="0" name="" descr="Court outline"/>
        </a:ext>
      </dgm:extLst>
    </dgm:pt>
    <dgm:pt modelId="{3009ECC5-D85F-4E5A-A558-5EC15CB79171}" type="pres">
      <dgm:prSet presAssocID="{48B88F06-0150-4877-9ECE-16296DF73546}" presName="txShp" presStyleLbl="node1" presStyleIdx="0" presStyleCnt="3">
        <dgm:presLayoutVars>
          <dgm:bulletEnabled val="1"/>
        </dgm:presLayoutVars>
      </dgm:prSet>
      <dgm:spPr/>
    </dgm:pt>
    <dgm:pt modelId="{B2515FDD-8925-4156-B633-6EFA72E661F4}" type="pres">
      <dgm:prSet presAssocID="{EDF5E523-B41E-430A-8B1A-81DD179A934A}" presName="spacing" presStyleCnt="0"/>
      <dgm:spPr/>
    </dgm:pt>
    <dgm:pt modelId="{1223A65E-A7EA-4A34-AA52-36DFD0C4B04E}" type="pres">
      <dgm:prSet presAssocID="{37BD9247-E0B7-48C9-9814-11B9A67E5F76}" presName="composite" presStyleCnt="0"/>
      <dgm:spPr/>
    </dgm:pt>
    <dgm:pt modelId="{84FE0721-A470-4D78-B830-D18F540E5B56}" type="pres">
      <dgm:prSet presAssocID="{37BD9247-E0B7-48C9-9814-11B9A67E5F76}" presName="imgShp" presStyleLbl="fgImgPlac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a:blipFill>
      </dgm:spPr>
      <dgm:extLst>
        <a:ext uri="{E40237B7-FDA0-4F09-8148-C483321AD2D9}">
          <dgm14:cNvPr xmlns:dgm14="http://schemas.microsoft.com/office/drawing/2010/diagram" id="0" name="" descr="City outline"/>
        </a:ext>
      </dgm:extLst>
    </dgm:pt>
    <dgm:pt modelId="{CDCFEB67-FD02-4AFD-A008-63F97B7A92C6}" type="pres">
      <dgm:prSet presAssocID="{37BD9247-E0B7-48C9-9814-11B9A67E5F76}" presName="txShp" presStyleLbl="node1" presStyleIdx="1" presStyleCnt="3">
        <dgm:presLayoutVars>
          <dgm:bulletEnabled val="1"/>
        </dgm:presLayoutVars>
      </dgm:prSet>
      <dgm:spPr/>
    </dgm:pt>
    <dgm:pt modelId="{0E4E0C88-6CE3-4E2A-960D-9387D07CD06B}" type="pres">
      <dgm:prSet presAssocID="{AAC255D1-F97C-444F-8A97-77647FD42899}" presName="spacing" presStyleCnt="0"/>
      <dgm:spPr/>
    </dgm:pt>
    <dgm:pt modelId="{C64A41C5-363C-465D-973C-F0683905F2C7}" type="pres">
      <dgm:prSet presAssocID="{269AFBB9-29FB-4A00-BBF8-DAAA0A7FD38F}" presName="composite" presStyleCnt="0"/>
      <dgm:spPr/>
    </dgm:pt>
    <dgm:pt modelId="{23EA077C-6617-4D34-B12A-6DDB2547F26F}" type="pres">
      <dgm:prSet presAssocID="{269AFBB9-29FB-4A00-BBF8-DAAA0A7FD38F}" presName="imgShp" presStyleLbl="fgImgPlac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a:blipFill>
      </dgm:spPr>
      <dgm:extLst>
        <a:ext uri="{E40237B7-FDA0-4F09-8148-C483321AD2D9}">
          <dgm14:cNvPr xmlns:dgm14="http://schemas.microsoft.com/office/drawing/2010/diagram" id="0" name="" descr="Classroom with solid fill"/>
        </a:ext>
      </dgm:extLst>
    </dgm:pt>
    <dgm:pt modelId="{CAE40D7B-CB4B-4DFB-8DA9-E39C07226AF6}" type="pres">
      <dgm:prSet presAssocID="{269AFBB9-29FB-4A00-BBF8-DAAA0A7FD38F}" presName="txShp" presStyleLbl="node1" presStyleIdx="2" presStyleCnt="3">
        <dgm:presLayoutVars>
          <dgm:bulletEnabled val="1"/>
        </dgm:presLayoutVars>
      </dgm:prSet>
      <dgm:spPr/>
    </dgm:pt>
  </dgm:ptLst>
  <dgm:cxnLst>
    <dgm:cxn modelId="{11A92C24-841F-44C3-8142-91BD09981ABA}" type="presOf" srcId="{48B88F06-0150-4877-9ECE-16296DF73546}" destId="{3009ECC5-D85F-4E5A-A558-5EC15CB79171}" srcOrd="0" destOrd="0" presId="urn:microsoft.com/office/officeart/2005/8/layout/vList3"/>
    <dgm:cxn modelId="{A2F1E737-8E27-4067-9434-B5BF8059A9B0}" srcId="{619FB627-AF19-4C14-9442-52FFFB645011}" destId="{37BD9247-E0B7-48C9-9814-11B9A67E5F76}" srcOrd="1" destOrd="0" parTransId="{11BE42E0-9DDF-4C87-9E30-1DE36256884D}" sibTransId="{AAC255D1-F97C-444F-8A97-77647FD42899}"/>
    <dgm:cxn modelId="{4BD94938-5D64-44F0-8797-3EAEC33C15AC}" srcId="{48B88F06-0150-4877-9ECE-16296DF73546}" destId="{EDF31ABC-D7AE-4399-85B7-C880CBC3C531}" srcOrd="0" destOrd="0" parTransId="{66835850-9B54-4C57-9D7D-5D0541092BD8}" sibTransId="{91A012ED-1711-410F-9570-6E5DA7913316}"/>
    <dgm:cxn modelId="{C73AAC38-F192-448F-A938-A06AAA5E60A1}" type="presOf" srcId="{619FB627-AF19-4C14-9442-52FFFB645011}" destId="{F0798F04-E6A5-4A04-B2D6-4A8F17BD80CC}" srcOrd="0" destOrd="0" presId="urn:microsoft.com/office/officeart/2005/8/layout/vList3"/>
    <dgm:cxn modelId="{F6E55548-75C5-4D6E-B387-E1FE35A0DA4B}" srcId="{269AFBB9-29FB-4A00-BBF8-DAAA0A7FD38F}" destId="{DDF67E15-34D5-48EF-B2B4-92A4017B5EDC}" srcOrd="0" destOrd="0" parTransId="{E7467A58-7C75-4B15-B1A2-8EB3C3D930D4}" sibTransId="{3F8A7EE0-73C7-4214-BD67-DCCD2A2A526B}"/>
    <dgm:cxn modelId="{D44D154F-CBCF-4D75-A210-26D147776056}" srcId="{37BD9247-E0B7-48C9-9814-11B9A67E5F76}" destId="{A343DB4B-792D-4B95-AF82-CFF00AD9222C}" srcOrd="0" destOrd="0" parTransId="{F1EE6D3E-2EC0-4FE5-BFFC-703D45F53F0A}" sibTransId="{DF7B5C9B-CCC3-4536-BAB2-8B9A6D2F993A}"/>
    <dgm:cxn modelId="{80DADB75-F363-4863-9AD2-14B06F0C072E}" srcId="{619FB627-AF19-4C14-9442-52FFFB645011}" destId="{269AFBB9-29FB-4A00-BBF8-DAAA0A7FD38F}" srcOrd="2" destOrd="0" parTransId="{E2764B0F-3B5C-4AA6-A823-37984771053E}" sibTransId="{ED64EF22-C090-4F2C-A4E7-C7B4C5C36CF7}"/>
    <dgm:cxn modelId="{48BA3A90-ABCE-432C-9F81-12BFF614BFAA}" type="presOf" srcId="{269AFBB9-29FB-4A00-BBF8-DAAA0A7FD38F}" destId="{CAE40D7B-CB4B-4DFB-8DA9-E39C07226AF6}" srcOrd="0" destOrd="0" presId="urn:microsoft.com/office/officeart/2005/8/layout/vList3"/>
    <dgm:cxn modelId="{DE95DAAF-DEE4-45AA-BDEE-4187C307C2F7}" type="presOf" srcId="{37BD9247-E0B7-48C9-9814-11B9A67E5F76}" destId="{CDCFEB67-FD02-4AFD-A008-63F97B7A92C6}" srcOrd="0" destOrd="0" presId="urn:microsoft.com/office/officeart/2005/8/layout/vList3"/>
    <dgm:cxn modelId="{44000DB2-96B2-4F00-890C-5A7A3A8A626D}" type="presOf" srcId="{A343DB4B-792D-4B95-AF82-CFF00AD9222C}" destId="{CDCFEB67-FD02-4AFD-A008-63F97B7A92C6}" srcOrd="0" destOrd="1" presId="urn:microsoft.com/office/officeart/2005/8/layout/vList3"/>
    <dgm:cxn modelId="{A84FACF7-63D5-4904-8C87-B7E1AA9A1921}" type="presOf" srcId="{EDF31ABC-D7AE-4399-85B7-C880CBC3C531}" destId="{3009ECC5-D85F-4E5A-A558-5EC15CB79171}" srcOrd="0" destOrd="1" presId="urn:microsoft.com/office/officeart/2005/8/layout/vList3"/>
    <dgm:cxn modelId="{5EBAEAFA-DEC9-472E-B6C9-80633D181D59}" srcId="{619FB627-AF19-4C14-9442-52FFFB645011}" destId="{48B88F06-0150-4877-9ECE-16296DF73546}" srcOrd="0" destOrd="0" parTransId="{378ECCC2-61CE-4EB8-BC0E-DDF7DCD51EC0}" sibTransId="{EDF5E523-B41E-430A-8B1A-81DD179A934A}"/>
    <dgm:cxn modelId="{23A3DAFE-DE4E-4DBA-A26C-D02EE082BCF8}" type="presOf" srcId="{DDF67E15-34D5-48EF-B2B4-92A4017B5EDC}" destId="{CAE40D7B-CB4B-4DFB-8DA9-E39C07226AF6}" srcOrd="0" destOrd="1" presId="urn:microsoft.com/office/officeart/2005/8/layout/vList3"/>
    <dgm:cxn modelId="{3B735DCD-ED06-4812-9663-7DE75DEABF32}" type="presParOf" srcId="{F0798F04-E6A5-4A04-B2D6-4A8F17BD80CC}" destId="{B34D0607-0C48-42E7-9C65-BD015C676EE7}" srcOrd="0" destOrd="0" presId="urn:microsoft.com/office/officeart/2005/8/layout/vList3"/>
    <dgm:cxn modelId="{DC456386-09D7-40EE-818A-058AA53EA29C}" type="presParOf" srcId="{B34D0607-0C48-42E7-9C65-BD015C676EE7}" destId="{76190947-C66A-4B61-A064-7523565E5AE6}" srcOrd="0" destOrd="0" presId="urn:microsoft.com/office/officeart/2005/8/layout/vList3"/>
    <dgm:cxn modelId="{B17F8785-8505-42D8-AF07-98919E747ABE}" type="presParOf" srcId="{B34D0607-0C48-42E7-9C65-BD015C676EE7}" destId="{3009ECC5-D85F-4E5A-A558-5EC15CB79171}" srcOrd="1" destOrd="0" presId="urn:microsoft.com/office/officeart/2005/8/layout/vList3"/>
    <dgm:cxn modelId="{6CC2DE54-295D-4C34-9620-746BE3220CF6}" type="presParOf" srcId="{F0798F04-E6A5-4A04-B2D6-4A8F17BD80CC}" destId="{B2515FDD-8925-4156-B633-6EFA72E661F4}" srcOrd="1" destOrd="0" presId="urn:microsoft.com/office/officeart/2005/8/layout/vList3"/>
    <dgm:cxn modelId="{C1A9BA11-E6C0-4225-B1C2-21CA5694F041}" type="presParOf" srcId="{F0798F04-E6A5-4A04-B2D6-4A8F17BD80CC}" destId="{1223A65E-A7EA-4A34-AA52-36DFD0C4B04E}" srcOrd="2" destOrd="0" presId="urn:microsoft.com/office/officeart/2005/8/layout/vList3"/>
    <dgm:cxn modelId="{C5E21B47-3A3B-4B51-BA9B-8BCC5D378917}" type="presParOf" srcId="{1223A65E-A7EA-4A34-AA52-36DFD0C4B04E}" destId="{84FE0721-A470-4D78-B830-D18F540E5B56}" srcOrd="0" destOrd="0" presId="urn:microsoft.com/office/officeart/2005/8/layout/vList3"/>
    <dgm:cxn modelId="{497E3182-630C-4EC4-A2B5-9B85F7665C34}" type="presParOf" srcId="{1223A65E-A7EA-4A34-AA52-36DFD0C4B04E}" destId="{CDCFEB67-FD02-4AFD-A008-63F97B7A92C6}" srcOrd="1" destOrd="0" presId="urn:microsoft.com/office/officeart/2005/8/layout/vList3"/>
    <dgm:cxn modelId="{5C3CC50C-6F46-4493-B94B-CAC217E787F2}" type="presParOf" srcId="{F0798F04-E6A5-4A04-B2D6-4A8F17BD80CC}" destId="{0E4E0C88-6CE3-4E2A-960D-9387D07CD06B}" srcOrd="3" destOrd="0" presId="urn:microsoft.com/office/officeart/2005/8/layout/vList3"/>
    <dgm:cxn modelId="{32EC3411-068C-4DBA-9690-E7F4733B50EC}" type="presParOf" srcId="{F0798F04-E6A5-4A04-B2D6-4A8F17BD80CC}" destId="{C64A41C5-363C-465D-973C-F0683905F2C7}" srcOrd="4" destOrd="0" presId="urn:microsoft.com/office/officeart/2005/8/layout/vList3"/>
    <dgm:cxn modelId="{6891E7E1-EEE4-4B42-8566-605C3C4EB1F9}" type="presParOf" srcId="{C64A41C5-363C-465D-973C-F0683905F2C7}" destId="{23EA077C-6617-4D34-B12A-6DDB2547F26F}" srcOrd="0" destOrd="0" presId="urn:microsoft.com/office/officeart/2005/8/layout/vList3"/>
    <dgm:cxn modelId="{BEBA02A5-21E2-4DB9-BB46-3ABCEEEA1D6A}" type="presParOf" srcId="{C64A41C5-363C-465D-973C-F0683905F2C7}" destId="{CAE40D7B-CB4B-4DFB-8DA9-E39C07226AF6}" srcOrd="1" destOrd="0" presId="urn:microsoft.com/office/officeart/2005/8/layout/vList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009ECC5-D85F-4E5A-A558-5EC15CB79171}">
      <dsp:nvSpPr>
        <dsp:cNvPr id="0" name=""/>
        <dsp:cNvSpPr/>
      </dsp:nvSpPr>
      <dsp:spPr>
        <a:xfrm rot="10800000">
          <a:off x="1397042" y="468"/>
          <a:ext cx="4810147" cy="741855"/>
        </a:xfrm>
        <a:prstGeom prst="homePlate">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327138" tIns="72390" rIns="135128" bIns="72390" numCol="1" spcCol="1270" anchor="t" anchorCtr="0">
          <a:noAutofit/>
        </a:bodyPr>
        <a:lstStyle/>
        <a:p>
          <a:pPr marL="0" lvl="0" indent="0" algn="l" defTabSz="844550">
            <a:lnSpc>
              <a:spcPct val="90000"/>
            </a:lnSpc>
            <a:spcBef>
              <a:spcPct val="0"/>
            </a:spcBef>
            <a:spcAft>
              <a:spcPct val="35000"/>
            </a:spcAft>
            <a:buNone/>
          </a:pPr>
          <a:r>
            <a:rPr lang="en-US" sz="1900" kern="1200" dirty="0"/>
            <a:t>1</a:t>
          </a:r>
        </a:p>
        <a:p>
          <a:pPr marL="114300" lvl="1" indent="-114300" algn="l" defTabSz="666750">
            <a:lnSpc>
              <a:spcPct val="90000"/>
            </a:lnSpc>
            <a:spcBef>
              <a:spcPct val="0"/>
            </a:spcBef>
            <a:spcAft>
              <a:spcPct val="15000"/>
            </a:spcAft>
            <a:buChar char="•"/>
          </a:pPr>
          <a:r>
            <a:rPr lang="en-US" sz="1500" kern="1200" dirty="0"/>
            <a:t>Determine Eligible State Agencies </a:t>
          </a:r>
        </a:p>
      </dsp:txBody>
      <dsp:txXfrm rot="10800000">
        <a:off x="1582506" y="468"/>
        <a:ext cx="4624683" cy="741855"/>
      </dsp:txXfrm>
    </dsp:sp>
    <dsp:sp modelId="{76190947-C66A-4B61-A064-7523565E5AE6}">
      <dsp:nvSpPr>
        <dsp:cNvPr id="0" name=""/>
        <dsp:cNvSpPr/>
      </dsp:nvSpPr>
      <dsp:spPr>
        <a:xfrm>
          <a:off x="1026114" y="468"/>
          <a:ext cx="741855" cy="741855"/>
        </a:xfrm>
        <a:prstGeom prst="ellipse">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a:ln>
          <a:noFill/>
        </a:ln>
        <a:effectLst>
          <a:outerShdw blurRad="57150" dist="19050" dir="5400000" algn="ctr" rotWithShape="0">
            <a:srgbClr val="000000">
              <a:alpha val="63000"/>
            </a:srgbClr>
          </a:outerShdw>
        </a:effectLst>
      </dsp:spPr>
      <dsp:style>
        <a:lnRef idx="0">
          <a:scrgbClr r="0" g="0" b="0"/>
        </a:lnRef>
        <a:fillRef idx="1">
          <a:scrgbClr r="0" g="0" b="0"/>
        </a:fillRef>
        <a:effectRef idx="3">
          <a:scrgbClr r="0" g="0" b="0"/>
        </a:effectRef>
        <a:fontRef idx="minor"/>
      </dsp:style>
    </dsp:sp>
    <dsp:sp modelId="{CDCFEB67-FD02-4AFD-A008-63F97B7A92C6}">
      <dsp:nvSpPr>
        <dsp:cNvPr id="0" name=""/>
        <dsp:cNvSpPr/>
      </dsp:nvSpPr>
      <dsp:spPr>
        <a:xfrm rot="10800000">
          <a:off x="1397042" y="943536"/>
          <a:ext cx="4810147" cy="741855"/>
        </a:xfrm>
        <a:prstGeom prst="homePlate">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327138" tIns="72390" rIns="135128" bIns="72390" numCol="1" spcCol="1270" anchor="t" anchorCtr="0">
          <a:noAutofit/>
        </a:bodyPr>
        <a:lstStyle/>
        <a:p>
          <a:pPr marL="0" lvl="0" indent="0" algn="l" defTabSz="844550">
            <a:lnSpc>
              <a:spcPct val="90000"/>
            </a:lnSpc>
            <a:spcBef>
              <a:spcPct val="0"/>
            </a:spcBef>
            <a:spcAft>
              <a:spcPct val="35000"/>
            </a:spcAft>
            <a:buNone/>
          </a:pPr>
          <a:r>
            <a:rPr lang="en-US" sz="1900" kern="1200" dirty="0"/>
            <a:t>2</a:t>
          </a:r>
        </a:p>
        <a:p>
          <a:pPr marL="114300" lvl="1" indent="-114300" algn="l" defTabSz="666750">
            <a:lnSpc>
              <a:spcPct val="90000"/>
            </a:lnSpc>
            <a:spcBef>
              <a:spcPct val="0"/>
            </a:spcBef>
            <a:spcAft>
              <a:spcPct val="15000"/>
            </a:spcAft>
            <a:buChar char="•"/>
          </a:pPr>
          <a:r>
            <a:rPr lang="en-US" sz="1500" kern="1200" dirty="0"/>
            <a:t>Determine Eligible Facilities</a:t>
          </a:r>
        </a:p>
      </dsp:txBody>
      <dsp:txXfrm rot="10800000">
        <a:off x="1582506" y="943536"/>
        <a:ext cx="4624683" cy="741855"/>
      </dsp:txXfrm>
    </dsp:sp>
    <dsp:sp modelId="{84FE0721-A470-4D78-B830-D18F540E5B56}">
      <dsp:nvSpPr>
        <dsp:cNvPr id="0" name=""/>
        <dsp:cNvSpPr/>
      </dsp:nvSpPr>
      <dsp:spPr>
        <a:xfrm>
          <a:off x="1026114" y="943536"/>
          <a:ext cx="741855" cy="741855"/>
        </a:xfrm>
        <a:prstGeom prst="ellipse">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a:blipFill>
        <a:ln>
          <a:noFill/>
        </a:ln>
        <a:effectLst>
          <a:outerShdw blurRad="57150" dist="19050" dir="5400000" algn="ctr" rotWithShape="0">
            <a:srgbClr val="000000">
              <a:alpha val="63000"/>
            </a:srgbClr>
          </a:outerShdw>
        </a:effectLst>
      </dsp:spPr>
      <dsp:style>
        <a:lnRef idx="0">
          <a:scrgbClr r="0" g="0" b="0"/>
        </a:lnRef>
        <a:fillRef idx="1">
          <a:scrgbClr r="0" g="0" b="0"/>
        </a:fillRef>
        <a:effectRef idx="3">
          <a:scrgbClr r="0" g="0" b="0"/>
        </a:effectRef>
        <a:fontRef idx="minor"/>
      </dsp:style>
    </dsp:sp>
    <dsp:sp modelId="{CAE40D7B-CB4B-4DFB-8DA9-E39C07226AF6}">
      <dsp:nvSpPr>
        <dsp:cNvPr id="0" name=""/>
        <dsp:cNvSpPr/>
      </dsp:nvSpPr>
      <dsp:spPr>
        <a:xfrm rot="10800000">
          <a:off x="1397042" y="1886605"/>
          <a:ext cx="4810147" cy="741855"/>
        </a:xfrm>
        <a:prstGeom prst="homePlate">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327138" tIns="72390" rIns="135128" bIns="72390" numCol="1" spcCol="1270" anchor="t" anchorCtr="0">
          <a:noAutofit/>
        </a:bodyPr>
        <a:lstStyle/>
        <a:p>
          <a:pPr marL="0" lvl="0" indent="0" algn="l" defTabSz="844550">
            <a:lnSpc>
              <a:spcPct val="90000"/>
            </a:lnSpc>
            <a:spcBef>
              <a:spcPct val="0"/>
            </a:spcBef>
            <a:spcAft>
              <a:spcPct val="35000"/>
            </a:spcAft>
            <a:buNone/>
          </a:pPr>
          <a:r>
            <a:rPr lang="en-US" sz="1900" kern="1200" dirty="0"/>
            <a:t>3</a:t>
          </a:r>
        </a:p>
        <a:p>
          <a:pPr marL="114300" lvl="1" indent="-114300" algn="l" defTabSz="666750">
            <a:lnSpc>
              <a:spcPct val="90000"/>
            </a:lnSpc>
            <a:spcBef>
              <a:spcPct val="0"/>
            </a:spcBef>
            <a:spcAft>
              <a:spcPct val="15000"/>
            </a:spcAft>
            <a:buChar char="•"/>
          </a:pPr>
          <a:r>
            <a:rPr lang="en-US" sz="1500" kern="1200" dirty="0"/>
            <a:t>Determine Eligible Students </a:t>
          </a:r>
        </a:p>
      </dsp:txBody>
      <dsp:txXfrm rot="10800000">
        <a:off x="1582506" y="1886605"/>
        <a:ext cx="4624683" cy="741855"/>
      </dsp:txXfrm>
    </dsp:sp>
    <dsp:sp modelId="{23EA077C-6617-4D34-B12A-6DDB2547F26F}">
      <dsp:nvSpPr>
        <dsp:cNvPr id="0" name=""/>
        <dsp:cNvSpPr/>
      </dsp:nvSpPr>
      <dsp:spPr>
        <a:xfrm>
          <a:off x="1026114" y="1886605"/>
          <a:ext cx="741855" cy="741855"/>
        </a:xfrm>
        <a:prstGeom prst="ellipse">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a:blipFill>
        <a:ln>
          <a:noFill/>
        </a:ln>
        <a:effectLst>
          <a:outerShdw blurRad="57150" dist="19050" dir="5400000" algn="ctr" rotWithShape="0">
            <a:srgbClr val="000000">
              <a:alpha val="63000"/>
            </a:srgbClr>
          </a:outerShdw>
        </a:effectLst>
      </dsp:spPr>
      <dsp:style>
        <a:lnRef idx="0">
          <a:scrgbClr r="0" g="0" b="0"/>
        </a:lnRef>
        <a:fillRef idx="1">
          <a:scrgbClr r="0" g="0" b="0"/>
        </a:fillRef>
        <a:effectRef idx="3">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471D75D-BABC-2842-8A07-A1C907ED1B1F}" type="datetimeFigureOut">
              <a:rPr lang="en-US" smtClean="0"/>
              <a:t>3/19/2024</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0DD0973-010A-CE44-B54E-33F40DF759D1}" type="slidenum">
              <a:rPr lang="en-US" smtClean="0"/>
              <a:t>‹#›</a:t>
            </a:fld>
            <a:endParaRPr lang="en-US" dirty="0"/>
          </a:p>
        </p:txBody>
      </p:sp>
    </p:spTree>
    <p:extLst>
      <p:ext uri="{BB962C8B-B14F-4D97-AF65-F5344CB8AC3E}">
        <p14:creationId xmlns:p14="http://schemas.microsoft.com/office/powerpoint/2010/main" val="251861006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0DD0973-010A-CE44-B54E-33F40DF759D1}" type="slidenum">
              <a:rPr lang="en-US" smtClean="0"/>
              <a:t>2</a:t>
            </a:fld>
            <a:endParaRPr lang="en-US" dirty="0"/>
          </a:p>
        </p:txBody>
      </p:sp>
    </p:spTree>
    <p:extLst>
      <p:ext uri="{BB962C8B-B14F-4D97-AF65-F5344CB8AC3E}">
        <p14:creationId xmlns:p14="http://schemas.microsoft.com/office/powerpoint/2010/main" val="304879443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283BFE70-1CE6-EA4B-889A-20442C8B887C}"/>
              </a:ext>
            </a:extLst>
          </p:cNvPr>
          <p:cNvSpPr/>
          <p:nvPr userDrawn="1"/>
        </p:nvSpPr>
        <p:spPr>
          <a:xfrm>
            <a:off x="0" y="-75637"/>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B195D90E-106F-7F49-91D4-DA8A9623876A}"/>
              </a:ext>
            </a:extLst>
          </p:cNvPr>
          <p:cNvSpPr>
            <a:spLocks noGrp="1"/>
          </p:cNvSpPr>
          <p:nvPr>
            <p:ph type="ctrTitle"/>
          </p:nvPr>
        </p:nvSpPr>
        <p:spPr>
          <a:xfrm>
            <a:off x="183713" y="4408030"/>
            <a:ext cx="11824572" cy="1081578"/>
          </a:xfrm>
        </p:spPr>
        <p:txBody>
          <a:bodyPr anchor="b"/>
          <a:lstStyle>
            <a:lvl1pPr algn="ctr">
              <a:defRPr sz="6000" b="1" i="0">
                <a:solidFill>
                  <a:schemeClr val="tx1"/>
                </a:solidFill>
                <a:latin typeface="Avenir Black" panose="02000503020000020003" pitchFamily="2" charset="0"/>
                <a:cs typeface="Arial Narrow" panose="020B0604020202020204" pitchFamily="34" charset="0"/>
              </a:defRPr>
            </a:lvl1pPr>
          </a:lstStyle>
          <a:p>
            <a:r>
              <a:rPr lang="en-US" dirty="0"/>
              <a:t>Click to edit Master title style</a:t>
            </a:r>
          </a:p>
        </p:txBody>
      </p:sp>
      <p:sp>
        <p:nvSpPr>
          <p:cNvPr id="3" name="Subtitle 2">
            <a:extLst>
              <a:ext uri="{FF2B5EF4-FFF2-40B4-BE49-F238E27FC236}">
                <a16:creationId xmlns:a16="http://schemas.microsoft.com/office/drawing/2014/main" id="{35449063-C4A1-B743-8A46-C3965641CE21}"/>
              </a:ext>
            </a:extLst>
          </p:cNvPr>
          <p:cNvSpPr>
            <a:spLocks noGrp="1"/>
          </p:cNvSpPr>
          <p:nvPr>
            <p:ph type="subTitle" idx="1"/>
          </p:nvPr>
        </p:nvSpPr>
        <p:spPr>
          <a:xfrm>
            <a:off x="183713" y="5634828"/>
            <a:ext cx="11725653" cy="365125"/>
          </a:xfrm>
        </p:spPr>
        <p:txBody>
          <a:bodyPr/>
          <a:lstStyle>
            <a:lvl1pPr marL="0" indent="0" algn="ctr">
              <a:buNone/>
              <a:defRPr sz="2400" b="1" i="0">
                <a:solidFill>
                  <a:srgbClr val="3D918A"/>
                </a:solidFill>
                <a:latin typeface="Avenir Heavy" panose="02000503020000020003" pitchFamily="2"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4" name="Date Placeholder 3">
            <a:extLst>
              <a:ext uri="{FF2B5EF4-FFF2-40B4-BE49-F238E27FC236}">
                <a16:creationId xmlns:a16="http://schemas.microsoft.com/office/drawing/2014/main" id="{01EFF143-D1EF-B943-AD17-B341BC18CBDD}"/>
              </a:ext>
            </a:extLst>
          </p:cNvPr>
          <p:cNvSpPr>
            <a:spLocks noGrp="1"/>
          </p:cNvSpPr>
          <p:nvPr>
            <p:ph type="dt" sz="half" idx="10"/>
          </p:nvPr>
        </p:nvSpPr>
        <p:spPr/>
        <p:txBody>
          <a:bodyPr/>
          <a:lstStyle/>
          <a:p>
            <a:fld id="{9DF83A68-D3F8-454B-AB49-96FC467E936F}" type="datetime1">
              <a:rPr lang="en-US" smtClean="0"/>
              <a:t>3/19/2024</a:t>
            </a:fld>
            <a:endParaRPr lang="en-US" dirty="0"/>
          </a:p>
        </p:txBody>
      </p:sp>
      <p:sp>
        <p:nvSpPr>
          <p:cNvPr id="5" name="Footer Placeholder 4">
            <a:extLst>
              <a:ext uri="{FF2B5EF4-FFF2-40B4-BE49-F238E27FC236}">
                <a16:creationId xmlns:a16="http://schemas.microsoft.com/office/drawing/2014/main" id="{A6119FD8-7B58-0141-8C26-6D4A48898368}"/>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4428CEA6-54E4-7543-937E-A401781B1628}"/>
              </a:ext>
            </a:extLst>
          </p:cNvPr>
          <p:cNvSpPr>
            <a:spLocks noGrp="1"/>
          </p:cNvSpPr>
          <p:nvPr>
            <p:ph type="sldNum" sz="quarter" idx="12"/>
          </p:nvPr>
        </p:nvSpPr>
        <p:spPr/>
        <p:txBody>
          <a:bodyPr/>
          <a:lstStyle/>
          <a:p>
            <a:fld id="{6D2419D7-6BA3-D84C-924A-AAE4476A5BEB}" type="slidenum">
              <a:rPr lang="en-US" smtClean="0"/>
              <a:t>‹#›</a:t>
            </a:fld>
            <a:endParaRPr lang="en-US" dirty="0"/>
          </a:p>
        </p:txBody>
      </p:sp>
      <p:pic>
        <p:nvPicPr>
          <p:cNvPr id="8" name="Picture 7" descr="A close up of a logo&#10;&#10;Description automatically generated">
            <a:extLst>
              <a:ext uri="{FF2B5EF4-FFF2-40B4-BE49-F238E27FC236}">
                <a16:creationId xmlns:a16="http://schemas.microsoft.com/office/drawing/2014/main" id="{058A4F58-170F-9445-A550-09C2E6871199}"/>
              </a:ext>
            </a:extLst>
          </p:cNvPr>
          <p:cNvPicPr>
            <a:picLocks noChangeAspect="1"/>
          </p:cNvPicPr>
          <p:nvPr userDrawn="1"/>
        </p:nvPicPr>
        <p:blipFill>
          <a:blip r:embed="rId2"/>
          <a:stretch>
            <a:fillRect/>
          </a:stretch>
        </p:blipFill>
        <p:spPr>
          <a:xfrm>
            <a:off x="-388307" y="-1032765"/>
            <a:ext cx="12192000" cy="6064135"/>
          </a:xfrm>
          <a:prstGeom prst="rect">
            <a:avLst/>
          </a:prstGeom>
        </p:spPr>
      </p:pic>
    </p:spTree>
    <p:extLst>
      <p:ext uri="{BB962C8B-B14F-4D97-AF65-F5344CB8AC3E}">
        <p14:creationId xmlns:p14="http://schemas.microsoft.com/office/powerpoint/2010/main" val="107011204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4DF3E4-B90A-C84E-B140-9EEAA28CBDE4}"/>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0FDCC164-2B97-D94E-989A-17176D9791A7}"/>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5168DCB-9471-B04A-9B14-B432DC94CFF1}"/>
              </a:ext>
            </a:extLst>
          </p:cNvPr>
          <p:cNvSpPr>
            <a:spLocks noGrp="1"/>
          </p:cNvSpPr>
          <p:nvPr>
            <p:ph type="dt" sz="half" idx="10"/>
          </p:nvPr>
        </p:nvSpPr>
        <p:spPr/>
        <p:txBody>
          <a:bodyPr/>
          <a:lstStyle/>
          <a:p>
            <a:fld id="{279B01CC-F90C-674F-8185-52EE1401E384}" type="datetime1">
              <a:rPr lang="en-US" smtClean="0"/>
              <a:t>3/19/2024</a:t>
            </a:fld>
            <a:endParaRPr lang="en-US" dirty="0"/>
          </a:p>
        </p:txBody>
      </p:sp>
      <p:sp>
        <p:nvSpPr>
          <p:cNvPr id="5" name="Footer Placeholder 4">
            <a:extLst>
              <a:ext uri="{FF2B5EF4-FFF2-40B4-BE49-F238E27FC236}">
                <a16:creationId xmlns:a16="http://schemas.microsoft.com/office/drawing/2014/main" id="{A36782CF-077D-CF48-AC45-0C141C47134A}"/>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18430CC2-C671-1449-B5FB-6793CF86AB28}"/>
              </a:ext>
            </a:extLst>
          </p:cNvPr>
          <p:cNvSpPr>
            <a:spLocks noGrp="1"/>
          </p:cNvSpPr>
          <p:nvPr>
            <p:ph type="sldNum" sz="quarter" idx="12"/>
          </p:nvPr>
        </p:nvSpPr>
        <p:spPr/>
        <p:txBody>
          <a:bodyPr/>
          <a:lstStyle/>
          <a:p>
            <a:fld id="{6D2419D7-6BA3-D84C-924A-AAE4476A5BEB}" type="slidenum">
              <a:rPr lang="en-US" smtClean="0"/>
              <a:t>‹#›</a:t>
            </a:fld>
            <a:endParaRPr lang="en-US" dirty="0"/>
          </a:p>
        </p:txBody>
      </p:sp>
    </p:spTree>
    <p:extLst>
      <p:ext uri="{BB962C8B-B14F-4D97-AF65-F5344CB8AC3E}">
        <p14:creationId xmlns:p14="http://schemas.microsoft.com/office/powerpoint/2010/main" val="63865638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7D6C3659-CBA3-4D49-ADD6-D03A2307D3D6}"/>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891B5103-C123-B846-BC18-87BCC4215BA1}"/>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D9762E4-BB2C-7645-9940-A3FBEE5F765C}"/>
              </a:ext>
            </a:extLst>
          </p:cNvPr>
          <p:cNvSpPr>
            <a:spLocks noGrp="1"/>
          </p:cNvSpPr>
          <p:nvPr>
            <p:ph type="dt" sz="half" idx="10"/>
          </p:nvPr>
        </p:nvSpPr>
        <p:spPr/>
        <p:txBody>
          <a:bodyPr/>
          <a:lstStyle/>
          <a:p>
            <a:fld id="{9884762D-4C54-4B48-BD13-E35B38804B1D}" type="datetime1">
              <a:rPr lang="en-US" smtClean="0"/>
              <a:t>3/19/2024</a:t>
            </a:fld>
            <a:endParaRPr lang="en-US" dirty="0"/>
          </a:p>
        </p:txBody>
      </p:sp>
      <p:sp>
        <p:nvSpPr>
          <p:cNvPr id="5" name="Footer Placeholder 4">
            <a:extLst>
              <a:ext uri="{FF2B5EF4-FFF2-40B4-BE49-F238E27FC236}">
                <a16:creationId xmlns:a16="http://schemas.microsoft.com/office/drawing/2014/main" id="{CE2A21F4-B9D8-ED42-934A-1048ADD94FED}"/>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47A60575-CB78-4148-830A-2E0F41A3C3BC}"/>
              </a:ext>
            </a:extLst>
          </p:cNvPr>
          <p:cNvSpPr>
            <a:spLocks noGrp="1"/>
          </p:cNvSpPr>
          <p:nvPr>
            <p:ph type="sldNum" sz="quarter" idx="12"/>
          </p:nvPr>
        </p:nvSpPr>
        <p:spPr/>
        <p:txBody>
          <a:bodyPr/>
          <a:lstStyle/>
          <a:p>
            <a:fld id="{6D2419D7-6BA3-D84C-924A-AAE4476A5BEB}" type="slidenum">
              <a:rPr lang="en-US" smtClean="0"/>
              <a:t>‹#›</a:t>
            </a:fld>
            <a:endParaRPr lang="en-US" dirty="0"/>
          </a:p>
        </p:txBody>
      </p:sp>
    </p:spTree>
    <p:extLst>
      <p:ext uri="{BB962C8B-B14F-4D97-AF65-F5344CB8AC3E}">
        <p14:creationId xmlns:p14="http://schemas.microsoft.com/office/powerpoint/2010/main" val="129981736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FBE837-DBAB-0A47-9FCB-050C11D2B41E}"/>
              </a:ext>
            </a:extLst>
          </p:cNvPr>
          <p:cNvSpPr>
            <a:spLocks noGrp="1"/>
          </p:cNvSpPr>
          <p:nvPr>
            <p:ph type="title"/>
          </p:nvPr>
        </p:nvSpPr>
        <p:spPr/>
        <p:txBody>
          <a:bodyPr/>
          <a:lstStyle>
            <a:lvl1pPr>
              <a:defRPr>
                <a:solidFill>
                  <a:srgbClr val="3D918A"/>
                </a:solidFill>
              </a:defRPr>
            </a:lvl1pPr>
          </a:lstStyle>
          <a:p>
            <a:r>
              <a:rPr lang="en-US" dirty="0"/>
              <a:t>Click to edit Master title style</a:t>
            </a:r>
          </a:p>
        </p:txBody>
      </p:sp>
      <p:sp>
        <p:nvSpPr>
          <p:cNvPr id="3" name="Content Placeholder 2">
            <a:extLst>
              <a:ext uri="{FF2B5EF4-FFF2-40B4-BE49-F238E27FC236}">
                <a16:creationId xmlns:a16="http://schemas.microsoft.com/office/drawing/2014/main" id="{0541F9CA-49B1-1B4A-B173-CD010543170F}"/>
              </a:ext>
            </a:extLst>
          </p:cNvPr>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0AAAB13E-E61F-2A41-93CB-A4BAB88FEB14}"/>
              </a:ext>
            </a:extLst>
          </p:cNvPr>
          <p:cNvSpPr>
            <a:spLocks noGrp="1"/>
          </p:cNvSpPr>
          <p:nvPr>
            <p:ph type="dt" sz="half" idx="10"/>
          </p:nvPr>
        </p:nvSpPr>
        <p:spPr/>
        <p:txBody>
          <a:bodyPr/>
          <a:lstStyle/>
          <a:p>
            <a:fld id="{378D3175-C945-C248-BB96-95F4B2935CC2}" type="datetime1">
              <a:rPr lang="en-US" smtClean="0"/>
              <a:t>3/19/2024</a:t>
            </a:fld>
            <a:endParaRPr lang="en-US" dirty="0"/>
          </a:p>
        </p:txBody>
      </p:sp>
      <p:sp>
        <p:nvSpPr>
          <p:cNvPr id="5" name="Footer Placeholder 4">
            <a:extLst>
              <a:ext uri="{FF2B5EF4-FFF2-40B4-BE49-F238E27FC236}">
                <a16:creationId xmlns:a16="http://schemas.microsoft.com/office/drawing/2014/main" id="{813C0EB4-E979-9B4B-91D9-19D0D0251509}"/>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3EA98165-8515-9A4C-BA30-60ED0C4AFB76}"/>
              </a:ext>
            </a:extLst>
          </p:cNvPr>
          <p:cNvSpPr>
            <a:spLocks noGrp="1"/>
          </p:cNvSpPr>
          <p:nvPr>
            <p:ph type="sldNum" sz="quarter" idx="12"/>
          </p:nvPr>
        </p:nvSpPr>
        <p:spPr/>
        <p:txBody>
          <a:bodyPr/>
          <a:lstStyle/>
          <a:p>
            <a:fld id="{6D2419D7-6BA3-D84C-924A-AAE4476A5BEB}" type="slidenum">
              <a:rPr lang="en-US" smtClean="0"/>
              <a:t>‹#›</a:t>
            </a:fld>
            <a:endParaRPr lang="en-US" dirty="0"/>
          </a:p>
        </p:txBody>
      </p:sp>
    </p:spTree>
    <p:extLst>
      <p:ext uri="{BB962C8B-B14F-4D97-AF65-F5344CB8AC3E}">
        <p14:creationId xmlns:p14="http://schemas.microsoft.com/office/powerpoint/2010/main" val="183656912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FE4F71-3198-2D4D-A39C-7757FEAE19BD}"/>
              </a:ext>
            </a:extLst>
          </p:cNvPr>
          <p:cNvSpPr>
            <a:spLocks noGrp="1"/>
          </p:cNvSpPr>
          <p:nvPr>
            <p:ph type="title"/>
          </p:nvPr>
        </p:nvSpPr>
        <p:spPr>
          <a:xfrm>
            <a:off x="831850" y="565266"/>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22B17519-815D-A74B-ABE8-AD902A02DF25}"/>
              </a:ext>
            </a:extLst>
          </p:cNvPr>
          <p:cNvSpPr>
            <a:spLocks noGrp="1"/>
          </p:cNvSpPr>
          <p:nvPr>
            <p:ph type="body" idx="1"/>
          </p:nvPr>
        </p:nvSpPr>
        <p:spPr>
          <a:xfrm>
            <a:off x="831850" y="3533746"/>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A711105E-598B-4C46-B1EE-20BC36BCCC97}"/>
              </a:ext>
            </a:extLst>
          </p:cNvPr>
          <p:cNvSpPr>
            <a:spLocks noGrp="1"/>
          </p:cNvSpPr>
          <p:nvPr>
            <p:ph type="dt" sz="half" idx="10"/>
          </p:nvPr>
        </p:nvSpPr>
        <p:spPr/>
        <p:txBody>
          <a:bodyPr/>
          <a:lstStyle/>
          <a:p>
            <a:fld id="{0475E81F-7390-534D-B84C-792CE6506FF5}" type="datetime1">
              <a:rPr lang="en-US" smtClean="0"/>
              <a:t>3/19/2024</a:t>
            </a:fld>
            <a:endParaRPr lang="en-US" dirty="0"/>
          </a:p>
        </p:txBody>
      </p:sp>
      <p:sp>
        <p:nvSpPr>
          <p:cNvPr id="5" name="Footer Placeholder 4">
            <a:extLst>
              <a:ext uri="{FF2B5EF4-FFF2-40B4-BE49-F238E27FC236}">
                <a16:creationId xmlns:a16="http://schemas.microsoft.com/office/drawing/2014/main" id="{83BC97EC-2F4F-E243-B01D-EF1DB38D5F45}"/>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C0ACBD3A-1B35-8944-ABBF-0E373620D2B4}"/>
              </a:ext>
            </a:extLst>
          </p:cNvPr>
          <p:cNvSpPr>
            <a:spLocks noGrp="1"/>
          </p:cNvSpPr>
          <p:nvPr>
            <p:ph type="sldNum" sz="quarter" idx="12"/>
          </p:nvPr>
        </p:nvSpPr>
        <p:spPr/>
        <p:txBody>
          <a:bodyPr/>
          <a:lstStyle/>
          <a:p>
            <a:fld id="{6D2419D7-6BA3-D84C-924A-AAE4476A5BEB}" type="slidenum">
              <a:rPr lang="en-US" smtClean="0"/>
              <a:t>‹#›</a:t>
            </a:fld>
            <a:endParaRPr lang="en-US" dirty="0"/>
          </a:p>
        </p:txBody>
      </p:sp>
    </p:spTree>
    <p:extLst>
      <p:ext uri="{BB962C8B-B14F-4D97-AF65-F5344CB8AC3E}">
        <p14:creationId xmlns:p14="http://schemas.microsoft.com/office/powerpoint/2010/main" val="3769247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5268E3-C107-9A49-812F-07676B3F18D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9127422-1317-EF45-A382-4A9ED336E146}"/>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39F9AC6C-5F8D-294B-9EC7-2DE190EC8D80}"/>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E5E7FEE3-635D-7A42-9BA5-24E68FAEAECB}"/>
              </a:ext>
            </a:extLst>
          </p:cNvPr>
          <p:cNvSpPr>
            <a:spLocks noGrp="1"/>
          </p:cNvSpPr>
          <p:nvPr>
            <p:ph type="dt" sz="half" idx="10"/>
          </p:nvPr>
        </p:nvSpPr>
        <p:spPr/>
        <p:txBody>
          <a:bodyPr/>
          <a:lstStyle/>
          <a:p>
            <a:fld id="{ACC347F3-4F55-1644-87B7-614167513AA4}" type="datetime1">
              <a:rPr lang="en-US" smtClean="0"/>
              <a:t>3/19/2024</a:t>
            </a:fld>
            <a:endParaRPr lang="en-US" dirty="0"/>
          </a:p>
        </p:txBody>
      </p:sp>
      <p:sp>
        <p:nvSpPr>
          <p:cNvPr id="6" name="Footer Placeholder 5">
            <a:extLst>
              <a:ext uri="{FF2B5EF4-FFF2-40B4-BE49-F238E27FC236}">
                <a16:creationId xmlns:a16="http://schemas.microsoft.com/office/drawing/2014/main" id="{5DBAD082-5E23-7446-80EB-7E0A0EF5F9AA}"/>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16133717-690D-DF4A-9B3E-CBEC2E372A2D}"/>
              </a:ext>
            </a:extLst>
          </p:cNvPr>
          <p:cNvSpPr>
            <a:spLocks noGrp="1"/>
          </p:cNvSpPr>
          <p:nvPr>
            <p:ph type="sldNum" sz="quarter" idx="12"/>
          </p:nvPr>
        </p:nvSpPr>
        <p:spPr/>
        <p:txBody>
          <a:bodyPr/>
          <a:lstStyle/>
          <a:p>
            <a:fld id="{6D2419D7-6BA3-D84C-924A-AAE4476A5BEB}" type="slidenum">
              <a:rPr lang="en-US" smtClean="0"/>
              <a:t>‹#›</a:t>
            </a:fld>
            <a:endParaRPr lang="en-US" dirty="0"/>
          </a:p>
        </p:txBody>
      </p:sp>
    </p:spTree>
    <p:extLst>
      <p:ext uri="{BB962C8B-B14F-4D97-AF65-F5344CB8AC3E}">
        <p14:creationId xmlns:p14="http://schemas.microsoft.com/office/powerpoint/2010/main" val="192598148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2F4E2D-E7B8-E74D-8475-E73584A162D9}"/>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09C267B0-7E61-3047-9E00-25C1323BFAF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BECA5C1F-6B66-ED4E-8F77-A5635C962215}"/>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3CDD9712-2770-5842-A50F-22BEA3234E3B}"/>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F427DF36-5579-6E4F-BFC2-0A6672D1FF3E}"/>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2922AD71-C2D8-9B42-84DF-CF1EC558DDB5}"/>
              </a:ext>
            </a:extLst>
          </p:cNvPr>
          <p:cNvSpPr>
            <a:spLocks noGrp="1"/>
          </p:cNvSpPr>
          <p:nvPr>
            <p:ph type="dt" sz="half" idx="10"/>
          </p:nvPr>
        </p:nvSpPr>
        <p:spPr/>
        <p:txBody>
          <a:bodyPr/>
          <a:lstStyle/>
          <a:p>
            <a:fld id="{1ACEDF27-8EB3-F04A-A9E1-03989267FDEC}" type="datetime1">
              <a:rPr lang="en-US" smtClean="0"/>
              <a:t>3/19/2024</a:t>
            </a:fld>
            <a:endParaRPr lang="en-US" dirty="0"/>
          </a:p>
        </p:txBody>
      </p:sp>
      <p:sp>
        <p:nvSpPr>
          <p:cNvPr id="8" name="Footer Placeholder 7">
            <a:extLst>
              <a:ext uri="{FF2B5EF4-FFF2-40B4-BE49-F238E27FC236}">
                <a16:creationId xmlns:a16="http://schemas.microsoft.com/office/drawing/2014/main" id="{AB0CC3DD-A7F5-B64D-92FE-E86767F73CDB}"/>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786EC7E7-21F0-4F49-98C3-31414D1FA6D2}"/>
              </a:ext>
            </a:extLst>
          </p:cNvPr>
          <p:cNvSpPr>
            <a:spLocks noGrp="1"/>
          </p:cNvSpPr>
          <p:nvPr>
            <p:ph type="sldNum" sz="quarter" idx="12"/>
          </p:nvPr>
        </p:nvSpPr>
        <p:spPr/>
        <p:txBody>
          <a:bodyPr/>
          <a:lstStyle/>
          <a:p>
            <a:fld id="{6D2419D7-6BA3-D84C-924A-AAE4476A5BEB}" type="slidenum">
              <a:rPr lang="en-US" smtClean="0"/>
              <a:t>‹#›</a:t>
            </a:fld>
            <a:endParaRPr lang="en-US" dirty="0"/>
          </a:p>
        </p:txBody>
      </p:sp>
    </p:spTree>
    <p:extLst>
      <p:ext uri="{BB962C8B-B14F-4D97-AF65-F5344CB8AC3E}">
        <p14:creationId xmlns:p14="http://schemas.microsoft.com/office/powerpoint/2010/main" val="298660084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2B33EA-83D2-F946-A564-CCF6AF79F067}"/>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C5C9E0CD-8F7B-1042-8F26-23BBC4487D56}"/>
              </a:ext>
            </a:extLst>
          </p:cNvPr>
          <p:cNvSpPr>
            <a:spLocks noGrp="1"/>
          </p:cNvSpPr>
          <p:nvPr>
            <p:ph type="dt" sz="half" idx="10"/>
          </p:nvPr>
        </p:nvSpPr>
        <p:spPr/>
        <p:txBody>
          <a:bodyPr/>
          <a:lstStyle/>
          <a:p>
            <a:fld id="{4524AE27-A8E4-EF41-A06F-CDA3295AA82A}" type="datetime1">
              <a:rPr lang="en-US" smtClean="0"/>
              <a:t>3/19/2024</a:t>
            </a:fld>
            <a:endParaRPr lang="en-US" dirty="0"/>
          </a:p>
        </p:txBody>
      </p:sp>
      <p:sp>
        <p:nvSpPr>
          <p:cNvPr id="4" name="Footer Placeholder 3">
            <a:extLst>
              <a:ext uri="{FF2B5EF4-FFF2-40B4-BE49-F238E27FC236}">
                <a16:creationId xmlns:a16="http://schemas.microsoft.com/office/drawing/2014/main" id="{21E4D268-E9D8-5048-9984-047B71605E5F}"/>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83B9DB67-C5DE-4144-9084-162046497910}"/>
              </a:ext>
            </a:extLst>
          </p:cNvPr>
          <p:cNvSpPr>
            <a:spLocks noGrp="1"/>
          </p:cNvSpPr>
          <p:nvPr>
            <p:ph type="sldNum" sz="quarter" idx="12"/>
          </p:nvPr>
        </p:nvSpPr>
        <p:spPr/>
        <p:txBody>
          <a:bodyPr/>
          <a:lstStyle/>
          <a:p>
            <a:fld id="{6D2419D7-6BA3-D84C-924A-AAE4476A5BEB}" type="slidenum">
              <a:rPr lang="en-US" smtClean="0"/>
              <a:t>‹#›</a:t>
            </a:fld>
            <a:endParaRPr lang="en-US" dirty="0"/>
          </a:p>
        </p:txBody>
      </p:sp>
    </p:spTree>
    <p:extLst>
      <p:ext uri="{BB962C8B-B14F-4D97-AF65-F5344CB8AC3E}">
        <p14:creationId xmlns:p14="http://schemas.microsoft.com/office/powerpoint/2010/main" val="242094491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FB0697A-874D-2147-87E4-F463492B0B5D}"/>
              </a:ext>
            </a:extLst>
          </p:cNvPr>
          <p:cNvSpPr>
            <a:spLocks noGrp="1"/>
          </p:cNvSpPr>
          <p:nvPr>
            <p:ph type="dt" sz="half" idx="10"/>
          </p:nvPr>
        </p:nvSpPr>
        <p:spPr/>
        <p:txBody>
          <a:bodyPr/>
          <a:lstStyle/>
          <a:p>
            <a:fld id="{EA00263F-D3F1-EE4D-ADB6-15D2AF3659C7}" type="datetime1">
              <a:rPr lang="en-US" smtClean="0"/>
              <a:t>3/19/2024</a:t>
            </a:fld>
            <a:endParaRPr lang="en-US" dirty="0"/>
          </a:p>
        </p:txBody>
      </p:sp>
      <p:sp>
        <p:nvSpPr>
          <p:cNvPr id="3" name="Footer Placeholder 2">
            <a:extLst>
              <a:ext uri="{FF2B5EF4-FFF2-40B4-BE49-F238E27FC236}">
                <a16:creationId xmlns:a16="http://schemas.microsoft.com/office/drawing/2014/main" id="{1540CE07-AC8E-B846-854F-A59A67DC927B}"/>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89DA5FFA-5B20-6043-B7EC-B3AFDE431331}"/>
              </a:ext>
            </a:extLst>
          </p:cNvPr>
          <p:cNvSpPr>
            <a:spLocks noGrp="1"/>
          </p:cNvSpPr>
          <p:nvPr>
            <p:ph type="sldNum" sz="quarter" idx="12"/>
          </p:nvPr>
        </p:nvSpPr>
        <p:spPr/>
        <p:txBody>
          <a:bodyPr/>
          <a:lstStyle/>
          <a:p>
            <a:fld id="{6D2419D7-6BA3-D84C-924A-AAE4476A5BEB}" type="slidenum">
              <a:rPr lang="en-US" smtClean="0"/>
              <a:t>‹#›</a:t>
            </a:fld>
            <a:endParaRPr lang="en-US" dirty="0"/>
          </a:p>
        </p:txBody>
      </p:sp>
    </p:spTree>
    <p:extLst>
      <p:ext uri="{BB962C8B-B14F-4D97-AF65-F5344CB8AC3E}">
        <p14:creationId xmlns:p14="http://schemas.microsoft.com/office/powerpoint/2010/main" val="291112632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ADBB8C-CF18-894B-9C00-957BB51DFF2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C92B774C-6D18-804C-BA7A-E23460CC5A4C}"/>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A8B09565-B60E-654A-8897-40F5848397F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CC8633F-0843-0A44-83D8-7C5D32AD7F6C}"/>
              </a:ext>
            </a:extLst>
          </p:cNvPr>
          <p:cNvSpPr>
            <a:spLocks noGrp="1"/>
          </p:cNvSpPr>
          <p:nvPr>
            <p:ph type="dt" sz="half" idx="10"/>
          </p:nvPr>
        </p:nvSpPr>
        <p:spPr/>
        <p:txBody>
          <a:bodyPr/>
          <a:lstStyle/>
          <a:p>
            <a:fld id="{5ECB3A86-03DE-1B46-89B9-A012ECB3B8D0}" type="datetime1">
              <a:rPr lang="en-US" smtClean="0"/>
              <a:t>3/19/2024</a:t>
            </a:fld>
            <a:endParaRPr lang="en-US" dirty="0"/>
          </a:p>
        </p:txBody>
      </p:sp>
      <p:sp>
        <p:nvSpPr>
          <p:cNvPr id="6" name="Footer Placeholder 5">
            <a:extLst>
              <a:ext uri="{FF2B5EF4-FFF2-40B4-BE49-F238E27FC236}">
                <a16:creationId xmlns:a16="http://schemas.microsoft.com/office/drawing/2014/main" id="{42F448EB-4B0B-2F4F-A527-A1351F536397}"/>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A7C860F2-0395-3043-A326-9E54674DFC04}"/>
              </a:ext>
            </a:extLst>
          </p:cNvPr>
          <p:cNvSpPr>
            <a:spLocks noGrp="1"/>
          </p:cNvSpPr>
          <p:nvPr>
            <p:ph type="sldNum" sz="quarter" idx="12"/>
          </p:nvPr>
        </p:nvSpPr>
        <p:spPr/>
        <p:txBody>
          <a:bodyPr/>
          <a:lstStyle/>
          <a:p>
            <a:fld id="{6D2419D7-6BA3-D84C-924A-AAE4476A5BEB}" type="slidenum">
              <a:rPr lang="en-US" smtClean="0"/>
              <a:t>‹#›</a:t>
            </a:fld>
            <a:endParaRPr lang="en-US" dirty="0"/>
          </a:p>
        </p:txBody>
      </p:sp>
    </p:spTree>
    <p:extLst>
      <p:ext uri="{BB962C8B-B14F-4D97-AF65-F5344CB8AC3E}">
        <p14:creationId xmlns:p14="http://schemas.microsoft.com/office/powerpoint/2010/main" val="278336184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1C5B70-FDD8-5A40-A665-359FF3AC121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0765565C-D0C5-404C-9A04-5AD95D03B8E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a:extLst>
              <a:ext uri="{FF2B5EF4-FFF2-40B4-BE49-F238E27FC236}">
                <a16:creationId xmlns:a16="http://schemas.microsoft.com/office/drawing/2014/main" id="{0B9FD376-805E-FF4E-AFA8-6EFAC03DD73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1902266-F658-1F4C-AFEE-C315E9F7161C}"/>
              </a:ext>
            </a:extLst>
          </p:cNvPr>
          <p:cNvSpPr>
            <a:spLocks noGrp="1"/>
          </p:cNvSpPr>
          <p:nvPr>
            <p:ph type="dt" sz="half" idx="10"/>
          </p:nvPr>
        </p:nvSpPr>
        <p:spPr/>
        <p:txBody>
          <a:bodyPr/>
          <a:lstStyle/>
          <a:p>
            <a:fld id="{090CAE06-167E-3E41-8F57-138F8B946A47}" type="datetime1">
              <a:rPr lang="en-US" smtClean="0"/>
              <a:t>3/19/2024</a:t>
            </a:fld>
            <a:endParaRPr lang="en-US" dirty="0"/>
          </a:p>
        </p:txBody>
      </p:sp>
      <p:sp>
        <p:nvSpPr>
          <p:cNvPr id="6" name="Footer Placeholder 5">
            <a:extLst>
              <a:ext uri="{FF2B5EF4-FFF2-40B4-BE49-F238E27FC236}">
                <a16:creationId xmlns:a16="http://schemas.microsoft.com/office/drawing/2014/main" id="{F1FE9730-8C0F-C64C-A1B9-6A385CEF7F59}"/>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662F8782-A7E6-D946-924F-2FB95A9494E0}"/>
              </a:ext>
            </a:extLst>
          </p:cNvPr>
          <p:cNvSpPr>
            <a:spLocks noGrp="1"/>
          </p:cNvSpPr>
          <p:nvPr>
            <p:ph type="sldNum" sz="quarter" idx="12"/>
          </p:nvPr>
        </p:nvSpPr>
        <p:spPr/>
        <p:txBody>
          <a:bodyPr/>
          <a:lstStyle/>
          <a:p>
            <a:fld id="{6D2419D7-6BA3-D84C-924A-AAE4476A5BEB}" type="slidenum">
              <a:rPr lang="en-US" smtClean="0"/>
              <a:t>‹#›</a:t>
            </a:fld>
            <a:endParaRPr lang="en-US" dirty="0"/>
          </a:p>
        </p:txBody>
      </p:sp>
    </p:spTree>
    <p:extLst>
      <p:ext uri="{BB962C8B-B14F-4D97-AF65-F5344CB8AC3E}">
        <p14:creationId xmlns:p14="http://schemas.microsoft.com/office/powerpoint/2010/main" val="332024212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FA3890D-BF3D-D54D-B6FB-72B08165C033}"/>
              </a:ext>
            </a:extLst>
          </p:cNvPr>
          <p:cNvSpPr>
            <a:spLocks noGrp="1"/>
          </p:cNvSpPr>
          <p:nvPr>
            <p:ph type="title"/>
          </p:nvPr>
        </p:nvSpPr>
        <p:spPr>
          <a:xfrm>
            <a:off x="182879" y="365125"/>
            <a:ext cx="11845635"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8199303E-1045-5D43-9DA5-EF13CBB1056C}"/>
              </a:ext>
            </a:extLst>
          </p:cNvPr>
          <p:cNvSpPr>
            <a:spLocks noGrp="1"/>
          </p:cNvSpPr>
          <p:nvPr>
            <p:ph type="body" idx="1"/>
          </p:nvPr>
        </p:nvSpPr>
        <p:spPr>
          <a:xfrm>
            <a:off x="182880" y="1825625"/>
            <a:ext cx="11845636"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36234DE4-BBDF-4248-9E72-6D1196A6EB5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5CBB006-CA75-DB40-99BF-0F7EAC7CDDE9}" type="datetime1">
              <a:rPr lang="en-US" smtClean="0"/>
              <a:t>3/19/2024</a:t>
            </a:fld>
            <a:endParaRPr lang="en-US" dirty="0"/>
          </a:p>
        </p:txBody>
      </p:sp>
      <p:sp>
        <p:nvSpPr>
          <p:cNvPr id="5" name="Footer Placeholder 4">
            <a:extLst>
              <a:ext uri="{FF2B5EF4-FFF2-40B4-BE49-F238E27FC236}">
                <a16:creationId xmlns:a16="http://schemas.microsoft.com/office/drawing/2014/main" id="{B5623B0E-FF16-F748-9F70-01EBCD239DEA}"/>
              </a:ext>
            </a:extLst>
          </p:cNvPr>
          <p:cNvSpPr>
            <a:spLocks noGrp="1"/>
          </p:cNvSpPr>
          <p:nvPr>
            <p:ph type="ftr" sz="quarter" idx="3"/>
          </p:nvPr>
        </p:nvSpPr>
        <p:spPr>
          <a:xfrm>
            <a:off x="4495802"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3FC6F633-BD59-5D44-8ADB-C35D74F8C93D}"/>
              </a:ext>
            </a:extLst>
          </p:cNvPr>
          <p:cNvSpPr>
            <a:spLocks noGrp="1"/>
          </p:cNvSpPr>
          <p:nvPr>
            <p:ph type="sldNum" sz="quarter" idx="4"/>
          </p:nvPr>
        </p:nvSpPr>
        <p:spPr>
          <a:xfrm>
            <a:off x="9166166" y="6310312"/>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D2419D7-6BA3-D84C-924A-AAE4476A5BEB}" type="slidenum">
              <a:rPr lang="en-US" smtClean="0"/>
              <a:t>‹#›</a:t>
            </a:fld>
            <a:endParaRPr lang="en-US" dirty="0"/>
          </a:p>
        </p:txBody>
      </p:sp>
      <p:pic>
        <p:nvPicPr>
          <p:cNvPr id="10" name="Picture 9" descr="A picture containing text, queen&#10;&#10;Description automatically generated">
            <a:extLst>
              <a:ext uri="{FF2B5EF4-FFF2-40B4-BE49-F238E27FC236}">
                <a16:creationId xmlns:a16="http://schemas.microsoft.com/office/drawing/2014/main" id="{A275835A-B990-8E4A-872B-9B0F0CE832CE}"/>
              </a:ext>
            </a:extLst>
          </p:cNvPr>
          <p:cNvPicPr>
            <a:picLocks noChangeAspect="1"/>
          </p:cNvPicPr>
          <p:nvPr userDrawn="1"/>
        </p:nvPicPr>
        <p:blipFill>
          <a:blip r:embed="rId13"/>
          <a:stretch>
            <a:fillRect/>
          </a:stretch>
        </p:blipFill>
        <p:spPr>
          <a:xfrm>
            <a:off x="10199714" y="4501541"/>
            <a:ext cx="1828800" cy="2514600"/>
          </a:xfrm>
          <a:prstGeom prst="rect">
            <a:avLst/>
          </a:prstGeom>
        </p:spPr>
      </p:pic>
    </p:spTree>
    <p:extLst>
      <p:ext uri="{BB962C8B-B14F-4D97-AF65-F5344CB8AC3E}">
        <p14:creationId xmlns:p14="http://schemas.microsoft.com/office/powerpoint/2010/main" val="307083545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914400" rtl="0" eaLnBrk="1" latinLnBrk="0" hangingPunct="1">
        <a:lnSpc>
          <a:spcPct val="90000"/>
        </a:lnSpc>
        <a:spcBef>
          <a:spcPct val="0"/>
        </a:spcBef>
        <a:buNone/>
        <a:defRPr sz="5400" b="0" i="0" kern="1200">
          <a:solidFill>
            <a:srgbClr val="2C7892"/>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4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4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36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32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3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hyperlink" Target="mailto:nicole.oshea@ped.nm.gov"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869118" y="1667615"/>
            <a:ext cx="10329314" cy="2852737"/>
          </a:xfrm>
        </p:spPr>
        <p:txBody>
          <a:bodyPr>
            <a:normAutofit fontScale="90000"/>
          </a:bodyPr>
          <a:lstStyle/>
          <a:p>
            <a:pPr algn="ctr"/>
            <a:r>
              <a:rPr lang="en-US" b="1" dirty="0">
                <a:solidFill>
                  <a:schemeClr val="accent5"/>
                </a:solidFill>
              </a:rPr>
              <a:t>Title 1 Part D, Subpart 1 </a:t>
            </a:r>
            <a:br>
              <a:rPr lang="en-US" b="1" dirty="0">
                <a:solidFill>
                  <a:schemeClr val="accent5"/>
                </a:solidFill>
              </a:rPr>
            </a:br>
            <a:r>
              <a:rPr lang="en-US" b="1" dirty="0">
                <a:solidFill>
                  <a:schemeClr val="accent5"/>
                </a:solidFill>
              </a:rPr>
              <a:t>Annual Count 2024-2025</a:t>
            </a:r>
            <a:br>
              <a:rPr lang="en-US" b="1" dirty="0">
                <a:solidFill>
                  <a:schemeClr val="accent5"/>
                </a:solidFill>
              </a:rPr>
            </a:br>
            <a:r>
              <a:rPr lang="en-US" b="1" dirty="0">
                <a:solidFill>
                  <a:schemeClr val="accent5"/>
                </a:solidFill>
              </a:rPr>
              <a:t>Webinar</a:t>
            </a:r>
            <a:br>
              <a:rPr lang="en-US" b="1" dirty="0">
                <a:solidFill>
                  <a:schemeClr val="accent5"/>
                </a:solidFill>
              </a:rPr>
            </a:br>
            <a:endParaRPr lang="en-US" b="1" dirty="0">
              <a:solidFill>
                <a:schemeClr val="accent5"/>
              </a:solidFill>
            </a:endParaRPr>
          </a:p>
        </p:txBody>
      </p:sp>
      <p:sp>
        <p:nvSpPr>
          <p:cNvPr id="4" name="Slide Number Placeholder 3">
            <a:extLst>
              <a:ext uri="{FF2B5EF4-FFF2-40B4-BE49-F238E27FC236}">
                <a16:creationId xmlns:a16="http://schemas.microsoft.com/office/drawing/2014/main" id="{CCCE1894-F4C2-4445-9D64-1C3A3E1119E7}"/>
              </a:ext>
            </a:extLst>
          </p:cNvPr>
          <p:cNvSpPr>
            <a:spLocks noGrp="1"/>
          </p:cNvSpPr>
          <p:nvPr>
            <p:ph type="sldNum" sz="quarter" idx="12"/>
          </p:nvPr>
        </p:nvSpPr>
        <p:spPr/>
        <p:txBody>
          <a:bodyPr/>
          <a:lstStyle/>
          <a:p>
            <a:fld id="{6D2419D7-6BA3-D84C-924A-AAE4476A5BEB}" type="slidenum">
              <a:rPr lang="en-US" smtClean="0"/>
              <a:t>1</a:t>
            </a:fld>
            <a:endParaRPr lang="en-US" dirty="0"/>
          </a:p>
        </p:txBody>
      </p:sp>
    </p:spTree>
    <p:extLst>
      <p:ext uri="{BB962C8B-B14F-4D97-AF65-F5344CB8AC3E}">
        <p14:creationId xmlns:p14="http://schemas.microsoft.com/office/powerpoint/2010/main" val="327549301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3770CD-C730-6B08-031F-9963AA55A592}"/>
              </a:ext>
            </a:extLst>
          </p:cNvPr>
          <p:cNvSpPr>
            <a:spLocks noGrp="1"/>
          </p:cNvSpPr>
          <p:nvPr>
            <p:ph type="title"/>
          </p:nvPr>
        </p:nvSpPr>
        <p:spPr/>
        <p:txBody>
          <a:bodyPr/>
          <a:lstStyle/>
          <a:p>
            <a:pPr algn="ctr"/>
            <a:r>
              <a:rPr lang="en-US" dirty="0">
                <a:solidFill>
                  <a:schemeClr val="accent5"/>
                </a:solidFill>
              </a:rPr>
              <a:t>Definition</a:t>
            </a:r>
          </a:p>
        </p:txBody>
      </p:sp>
      <p:sp>
        <p:nvSpPr>
          <p:cNvPr id="3" name="Content Placeholder 2">
            <a:extLst>
              <a:ext uri="{FF2B5EF4-FFF2-40B4-BE49-F238E27FC236}">
                <a16:creationId xmlns:a16="http://schemas.microsoft.com/office/drawing/2014/main" id="{3E4631AF-69B8-BFB3-5CEA-0B9C118BFCF0}"/>
              </a:ext>
            </a:extLst>
          </p:cNvPr>
          <p:cNvSpPr>
            <a:spLocks noGrp="1"/>
          </p:cNvSpPr>
          <p:nvPr>
            <p:ph idx="1"/>
          </p:nvPr>
        </p:nvSpPr>
        <p:spPr/>
        <p:txBody>
          <a:bodyPr>
            <a:normAutofit/>
          </a:bodyPr>
          <a:lstStyle/>
          <a:p>
            <a:pPr marL="0" indent="0">
              <a:buNone/>
            </a:pPr>
            <a:r>
              <a:rPr lang="en-US" sz="2800" dirty="0">
                <a:latin typeface="Arial" panose="020B0604020202020204" pitchFamily="34" charset="0"/>
                <a:cs typeface="Arial" panose="020B0604020202020204" pitchFamily="34" charset="0"/>
              </a:rPr>
              <a:t>The term “institution for neglected or delinquent youth” means a public or private residential facility, other than a foster home, that is for the care of children who:  </a:t>
            </a:r>
          </a:p>
          <a:p>
            <a:r>
              <a:rPr lang="en-US" sz="2800" dirty="0">
                <a:latin typeface="Arial" panose="020B0604020202020204" pitchFamily="34" charset="0"/>
                <a:cs typeface="Arial" panose="020B0604020202020204" pitchFamily="34" charset="0"/>
              </a:rPr>
              <a:t>Have been committed to the institution or voluntarily placed in the institution under applicable state law due to abandonment, neglect, or death of their parents or guardians. </a:t>
            </a:r>
          </a:p>
          <a:p>
            <a:r>
              <a:rPr lang="en-US" sz="2800" dirty="0">
                <a:latin typeface="Arial" panose="020B0604020202020204" pitchFamily="34" charset="0"/>
                <a:cs typeface="Arial" panose="020B0604020202020204" pitchFamily="34" charset="0"/>
              </a:rPr>
              <a:t>Or have been adjudicated to be delinquent or in need of supervision.</a:t>
            </a:r>
          </a:p>
        </p:txBody>
      </p:sp>
      <p:sp>
        <p:nvSpPr>
          <p:cNvPr id="4" name="Slide Number Placeholder 3">
            <a:extLst>
              <a:ext uri="{FF2B5EF4-FFF2-40B4-BE49-F238E27FC236}">
                <a16:creationId xmlns:a16="http://schemas.microsoft.com/office/drawing/2014/main" id="{30FBDF02-B6A3-41A3-FFB4-08C71761CE7E}"/>
              </a:ext>
            </a:extLst>
          </p:cNvPr>
          <p:cNvSpPr>
            <a:spLocks noGrp="1"/>
          </p:cNvSpPr>
          <p:nvPr>
            <p:ph type="sldNum" sz="quarter" idx="12"/>
          </p:nvPr>
        </p:nvSpPr>
        <p:spPr/>
        <p:txBody>
          <a:bodyPr/>
          <a:lstStyle/>
          <a:p>
            <a:fld id="{6D2419D7-6BA3-D84C-924A-AAE4476A5BEB}" type="slidenum">
              <a:rPr lang="en-US" smtClean="0"/>
              <a:t>10</a:t>
            </a:fld>
            <a:endParaRPr lang="en-US" dirty="0"/>
          </a:p>
        </p:txBody>
      </p:sp>
    </p:spTree>
    <p:extLst>
      <p:ext uri="{BB962C8B-B14F-4D97-AF65-F5344CB8AC3E}">
        <p14:creationId xmlns:p14="http://schemas.microsoft.com/office/powerpoint/2010/main" val="167583597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26F9B2-43CA-2AE8-525B-8C410B8CB0AE}"/>
              </a:ext>
            </a:extLst>
          </p:cNvPr>
          <p:cNvSpPr>
            <a:spLocks noGrp="1"/>
          </p:cNvSpPr>
          <p:nvPr>
            <p:ph type="title"/>
          </p:nvPr>
        </p:nvSpPr>
        <p:spPr/>
        <p:txBody>
          <a:bodyPr/>
          <a:lstStyle/>
          <a:p>
            <a:pPr algn="ctr"/>
            <a:r>
              <a:rPr lang="en-US" dirty="0">
                <a:solidFill>
                  <a:schemeClr val="accent5"/>
                </a:solidFill>
              </a:rPr>
              <a:t>Definition</a:t>
            </a:r>
          </a:p>
        </p:txBody>
      </p:sp>
      <p:sp>
        <p:nvSpPr>
          <p:cNvPr id="3" name="Content Placeholder 2">
            <a:extLst>
              <a:ext uri="{FF2B5EF4-FFF2-40B4-BE49-F238E27FC236}">
                <a16:creationId xmlns:a16="http://schemas.microsoft.com/office/drawing/2014/main" id="{1772A08E-CABE-03A2-9DB8-7269FFF2DE39}"/>
              </a:ext>
            </a:extLst>
          </p:cNvPr>
          <p:cNvSpPr>
            <a:spLocks noGrp="1"/>
          </p:cNvSpPr>
          <p:nvPr>
            <p:ph idx="1"/>
          </p:nvPr>
        </p:nvSpPr>
        <p:spPr/>
        <p:txBody>
          <a:bodyPr/>
          <a:lstStyle/>
          <a:p>
            <a:pPr marL="0" indent="0">
              <a:buNone/>
            </a:pPr>
            <a:r>
              <a:rPr lang="en-US" sz="2800" dirty="0">
                <a:latin typeface="Arial" panose="020B0604020202020204" pitchFamily="34" charset="0"/>
                <a:cs typeface="Arial" panose="020B0604020202020204" pitchFamily="34" charset="0"/>
              </a:rPr>
              <a:t>Regular program of instruction is defined as: </a:t>
            </a:r>
          </a:p>
          <a:p>
            <a:r>
              <a:rPr lang="en-US" sz="2800" dirty="0">
                <a:latin typeface="Arial" panose="020B0604020202020204" pitchFamily="34" charset="0"/>
                <a:cs typeface="Arial" panose="020B0604020202020204" pitchFamily="34" charset="0"/>
              </a:rPr>
              <a:t>Instruction that does not go beyond grade 12. </a:t>
            </a:r>
          </a:p>
          <a:p>
            <a:r>
              <a:rPr lang="en-US" sz="2800" dirty="0">
                <a:latin typeface="Arial" panose="020B0604020202020204" pitchFamily="34" charset="0"/>
                <a:cs typeface="Arial" panose="020B0604020202020204" pitchFamily="34" charset="0"/>
              </a:rPr>
              <a:t>Classroom instruction in basic school subjects (e.g., reading, mathematics, and career and technical education subjects).</a:t>
            </a:r>
          </a:p>
          <a:p>
            <a:r>
              <a:rPr lang="en-US" sz="2800" dirty="0">
                <a:latin typeface="Arial" panose="020B0604020202020204" pitchFamily="34" charset="0"/>
                <a:cs typeface="Arial" panose="020B0604020202020204" pitchFamily="34" charset="0"/>
              </a:rPr>
              <a:t>Instruction that is supported by non-federal funds</a:t>
            </a:r>
            <a:r>
              <a:rPr lang="en-US" dirty="0"/>
              <a:t>.</a:t>
            </a:r>
          </a:p>
        </p:txBody>
      </p:sp>
      <p:sp>
        <p:nvSpPr>
          <p:cNvPr id="4" name="Slide Number Placeholder 3">
            <a:extLst>
              <a:ext uri="{FF2B5EF4-FFF2-40B4-BE49-F238E27FC236}">
                <a16:creationId xmlns:a16="http://schemas.microsoft.com/office/drawing/2014/main" id="{4475B7EA-D24D-68E6-D12F-60BC0814BF4B}"/>
              </a:ext>
            </a:extLst>
          </p:cNvPr>
          <p:cNvSpPr>
            <a:spLocks noGrp="1"/>
          </p:cNvSpPr>
          <p:nvPr>
            <p:ph type="sldNum" sz="quarter" idx="12"/>
          </p:nvPr>
        </p:nvSpPr>
        <p:spPr/>
        <p:txBody>
          <a:bodyPr/>
          <a:lstStyle/>
          <a:p>
            <a:fld id="{6D2419D7-6BA3-D84C-924A-AAE4476A5BEB}" type="slidenum">
              <a:rPr lang="en-US" smtClean="0"/>
              <a:t>11</a:t>
            </a:fld>
            <a:endParaRPr lang="en-US" dirty="0"/>
          </a:p>
        </p:txBody>
      </p:sp>
    </p:spTree>
    <p:extLst>
      <p:ext uri="{BB962C8B-B14F-4D97-AF65-F5344CB8AC3E}">
        <p14:creationId xmlns:p14="http://schemas.microsoft.com/office/powerpoint/2010/main" val="412114200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D619FA-2394-272B-9EC7-E898B1490808}"/>
              </a:ext>
            </a:extLst>
          </p:cNvPr>
          <p:cNvSpPr>
            <a:spLocks noGrp="1"/>
          </p:cNvSpPr>
          <p:nvPr>
            <p:ph type="title"/>
          </p:nvPr>
        </p:nvSpPr>
        <p:spPr/>
        <p:txBody>
          <a:bodyPr/>
          <a:lstStyle/>
          <a:p>
            <a:pPr algn="ctr"/>
            <a:r>
              <a:rPr lang="en-US" dirty="0">
                <a:solidFill>
                  <a:schemeClr val="accent5"/>
                </a:solidFill>
              </a:rPr>
              <a:t>Count Period</a:t>
            </a:r>
          </a:p>
        </p:txBody>
      </p:sp>
      <p:sp>
        <p:nvSpPr>
          <p:cNvPr id="3" name="Content Placeholder 2">
            <a:extLst>
              <a:ext uri="{FF2B5EF4-FFF2-40B4-BE49-F238E27FC236}">
                <a16:creationId xmlns:a16="http://schemas.microsoft.com/office/drawing/2014/main" id="{5D8D76ED-3874-2311-93BD-3CF389E5CD98}"/>
              </a:ext>
            </a:extLst>
          </p:cNvPr>
          <p:cNvSpPr>
            <a:spLocks noGrp="1"/>
          </p:cNvSpPr>
          <p:nvPr>
            <p:ph idx="1"/>
          </p:nvPr>
        </p:nvSpPr>
        <p:spPr/>
        <p:txBody>
          <a:bodyPr>
            <a:normAutofit/>
          </a:bodyPr>
          <a:lstStyle/>
          <a:p>
            <a:r>
              <a:rPr lang="en-US" sz="2800" dirty="0">
                <a:latin typeface="Arial" panose="020B0604020202020204" pitchFamily="34" charset="0"/>
                <a:cs typeface="Arial" panose="020B0604020202020204" pitchFamily="34" charset="0"/>
              </a:rPr>
              <a:t>The State Agency selects any one school day during the current calendar year, and all institutions must use that date for the enrollment count. Institutions adjust the count to reflect the relative length of the school year of the specific agency or institutions</a:t>
            </a:r>
          </a:p>
          <a:p>
            <a:endParaRPr lang="en-US" sz="2800" dirty="0">
              <a:latin typeface="Arial" panose="020B0604020202020204" pitchFamily="34" charset="0"/>
              <a:cs typeface="Arial" panose="020B0604020202020204" pitchFamily="34" charset="0"/>
            </a:endParaRPr>
          </a:p>
          <a:p>
            <a:r>
              <a:rPr lang="en-US" sz="2800" dirty="0">
                <a:latin typeface="Arial" panose="020B0604020202020204" pitchFamily="34" charset="0"/>
                <a:cs typeface="Arial" panose="020B0604020202020204" pitchFamily="34" charset="0"/>
              </a:rPr>
              <a:t>October</a:t>
            </a:r>
          </a:p>
          <a:p>
            <a:r>
              <a:rPr lang="en-US" sz="2800" dirty="0">
                <a:latin typeface="Arial" panose="020B0604020202020204" pitchFamily="34" charset="0"/>
                <a:cs typeface="Arial" panose="020B0604020202020204" pitchFamily="34" charset="0"/>
              </a:rPr>
              <a:t>December</a:t>
            </a:r>
          </a:p>
          <a:p>
            <a:endParaRPr lang="en-US" sz="2800" dirty="0">
              <a:latin typeface="Arial" panose="020B0604020202020204" pitchFamily="34" charset="0"/>
              <a:cs typeface="Arial" panose="020B0604020202020204" pitchFamily="34" charset="0"/>
            </a:endParaRPr>
          </a:p>
        </p:txBody>
      </p:sp>
      <p:sp>
        <p:nvSpPr>
          <p:cNvPr id="4" name="Slide Number Placeholder 3">
            <a:extLst>
              <a:ext uri="{FF2B5EF4-FFF2-40B4-BE49-F238E27FC236}">
                <a16:creationId xmlns:a16="http://schemas.microsoft.com/office/drawing/2014/main" id="{C64142D6-49B8-7075-205E-D105B47C9811}"/>
              </a:ext>
            </a:extLst>
          </p:cNvPr>
          <p:cNvSpPr>
            <a:spLocks noGrp="1"/>
          </p:cNvSpPr>
          <p:nvPr>
            <p:ph type="sldNum" sz="quarter" idx="12"/>
          </p:nvPr>
        </p:nvSpPr>
        <p:spPr/>
        <p:txBody>
          <a:bodyPr/>
          <a:lstStyle/>
          <a:p>
            <a:fld id="{6D2419D7-6BA3-D84C-924A-AAE4476A5BEB}" type="slidenum">
              <a:rPr lang="en-US" smtClean="0"/>
              <a:t>12</a:t>
            </a:fld>
            <a:endParaRPr lang="en-US" dirty="0"/>
          </a:p>
        </p:txBody>
      </p:sp>
    </p:spTree>
    <p:extLst>
      <p:ext uri="{BB962C8B-B14F-4D97-AF65-F5344CB8AC3E}">
        <p14:creationId xmlns:p14="http://schemas.microsoft.com/office/powerpoint/2010/main" val="177568708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B10E3E-9CB2-0D6E-D0FC-A7500EF766BB}"/>
              </a:ext>
            </a:extLst>
          </p:cNvPr>
          <p:cNvSpPr>
            <a:spLocks noGrp="1"/>
          </p:cNvSpPr>
          <p:nvPr>
            <p:ph type="title"/>
          </p:nvPr>
        </p:nvSpPr>
        <p:spPr/>
        <p:txBody>
          <a:bodyPr/>
          <a:lstStyle/>
          <a:p>
            <a:pPr algn="ctr"/>
            <a:r>
              <a:rPr lang="en-US" dirty="0">
                <a:solidFill>
                  <a:schemeClr val="accent5"/>
                </a:solidFill>
              </a:rPr>
              <a:t>Count Calculation</a:t>
            </a:r>
          </a:p>
        </p:txBody>
      </p:sp>
      <p:sp>
        <p:nvSpPr>
          <p:cNvPr id="3" name="Content Placeholder 2">
            <a:extLst>
              <a:ext uri="{FF2B5EF4-FFF2-40B4-BE49-F238E27FC236}">
                <a16:creationId xmlns:a16="http://schemas.microsoft.com/office/drawing/2014/main" id="{DAD9AACB-CB06-4CD6-2A13-424C5D9C36C9}"/>
              </a:ext>
            </a:extLst>
          </p:cNvPr>
          <p:cNvSpPr>
            <a:spLocks noGrp="1"/>
          </p:cNvSpPr>
          <p:nvPr>
            <p:ph idx="1"/>
          </p:nvPr>
        </p:nvSpPr>
        <p:spPr/>
        <p:txBody>
          <a:bodyPr>
            <a:normAutofit lnSpcReduction="10000"/>
          </a:bodyPr>
          <a:lstStyle/>
          <a:p>
            <a:r>
              <a:rPr lang="en-US" sz="2800" dirty="0">
                <a:latin typeface="Arial" panose="020B0604020202020204" pitchFamily="34" charset="0"/>
                <a:cs typeface="Arial" panose="020B0604020202020204" pitchFamily="34" charset="0"/>
              </a:rPr>
              <a:t>The state agency will adjust the count to reflect the length of the school year of the agency or institution.</a:t>
            </a:r>
            <a:r>
              <a:rPr lang="en-US" sz="1100" dirty="0"/>
              <a:t> </a:t>
            </a:r>
          </a:p>
          <a:p>
            <a:r>
              <a:rPr lang="en-US" sz="2800" dirty="0">
                <a:latin typeface="Arial" panose="020B0604020202020204" pitchFamily="34" charset="0"/>
                <a:cs typeface="Arial" panose="020B0604020202020204" pitchFamily="34" charset="0"/>
              </a:rPr>
              <a:t>The adjustment is made by (a) multiplying the number of students enrolled in the institution (on the day selected by the SA), by the number of days per year the regular program of instruction operates, and (b) dividing that number by a number that represents the number of school days in the academic year for the state (i.e.180).  </a:t>
            </a:r>
          </a:p>
          <a:p>
            <a:endParaRPr lang="en-US" sz="2800" dirty="0">
              <a:latin typeface="Arial" panose="020B0604020202020204" pitchFamily="34" charset="0"/>
              <a:cs typeface="Arial" panose="020B0604020202020204" pitchFamily="34" charset="0"/>
            </a:endParaRPr>
          </a:p>
          <a:p>
            <a:pPr marL="0" indent="0">
              <a:buNone/>
            </a:pPr>
            <a:r>
              <a:rPr lang="en-US" sz="2800" dirty="0">
                <a:latin typeface="Arial" panose="020B0604020202020204" pitchFamily="34" charset="0"/>
                <a:cs typeface="Arial" panose="020B0604020202020204" pitchFamily="34" charset="0"/>
              </a:rPr>
              <a:t>              </a:t>
            </a:r>
            <a:r>
              <a:rPr lang="en-US" sz="2800" u="sng" dirty="0">
                <a:latin typeface="Arial" panose="020B0604020202020204" pitchFamily="34" charset="0"/>
                <a:cs typeface="Arial" panose="020B0604020202020204" pitchFamily="34" charset="0"/>
              </a:rPr>
              <a:t>(Single Day Count) X (Length of School Year in Days)</a:t>
            </a:r>
          </a:p>
          <a:p>
            <a:pPr marL="0" indent="0">
              <a:buNone/>
            </a:pPr>
            <a:r>
              <a:rPr lang="en-US" sz="2800" dirty="0">
                <a:latin typeface="Arial" panose="020B0604020202020204" pitchFamily="34" charset="0"/>
                <a:cs typeface="Arial" panose="020B0604020202020204" pitchFamily="34" charset="0"/>
              </a:rPr>
              <a:t>                                                 180 Days</a:t>
            </a:r>
          </a:p>
        </p:txBody>
      </p:sp>
      <p:sp>
        <p:nvSpPr>
          <p:cNvPr id="4" name="Slide Number Placeholder 3">
            <a:extLst>
              <a:ext uri="{FF2B5EF4-FFF2-40B4-BE49-F238E27FC236}">
                <a16:creationId xmlns:a16="http://schemas.microsoft.com/office/drawing/2014/main" id="{CBEDF7F3-B39A-F145-5DC3-65E15D2739C4}"/>
              </a:ext>
            </a:extLst>
          </p:cNvPr>
          <p:cNvSpPr>
            <a:spLocks noGrp="1"/>
          </p:cNvSpPr>
          <p:nvPr>
            <p:ph type="sldNum" sz="quarter" idx="12"/>
          </p:nvPr>
        </p:nvSpPr>
        <p:spPr/>
        <p:txBody>
          <a:bodyPr/>
          <a:lstStyle/>
          <a:p>
            <a:fld id="{6D2419D7-6BA3-D84C-924A-AAE4476A5BEB}" type="slidenum">
              <a:rPr lang="en-US" smtClean="0"/>
              <a:t>13</a:t>
            </a:fld>
            <a:endParaRPr lang="en-US" dirty="0"/>
          </a:p>
        </p:txBody>
      </p:sp>
    </p:spTree>
    <p:extLst>
      <p:ext uri="{BB962C8B-B14F-4D97-AF65-F5344CB8AC3E}">
        <p14:creationId xmlns:p14="http://schemas.microsoft.com/office/powerpoint/2010/main" val="380108976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E09248-CC96-9E51-9602-1419DD4D3C23}"/>
              </a:ext>
            </a:extLst>
          </p:cNvPr>
          <p:cNvSpPr>
            <a:spLocks noGrp="1"/>
          </p:cNvSpPr>
          <p:nvPr>
            <p:ph type="title"/>
          </p:nvPr>
        </p:nvSpPr>
        <p:spPr/>
        <p:txBody>
          <a:bodyPr/>
          <a:lstStyle/>
          <a:p>
            <a:pPr algn="ctr"/>
            <a:r>
              <a:rPr lang="en-US" dirty="0">
                <a:solidFill>
                  <a:schemeClr val="accent5"/>
                </a:solidFill>
              </a:rPr>
              <a:t>Contact Information </a:t>
            </a:r>
          </a:p>
        </p:txBody>
      </p:sp>
      <p:sp>
        <p:nvSpPr>
          <p:cNvPr id="3" name="Content Placeholder 2">
            <a:extLst>
              <a:ext uri="{FF2B5EF4-FFF2-40B4-BE49-F238E27FC236}">
                <a16:creationId xmlns:a16="http://schemas.microsoft.com/office/drawing/2014/main" id="{875C4341-E4D8-3554-CF3C-A56940DD87E5}"/>
              </a:ext>
            </a:extLst>
          </p:cNvPr>
          <p:cNvSpPr>
            <a:spLocks noGrp="1"/>
          </p:cNvSpPr>
          <p:nvPr>
            <p:ph idx="1"/>
          </p:nvPr>
        </p:nvSpPr>
        <p:spPr/>
        <p:txBody>
          <a:bodyPr/>
          <a:lstStyle/>
          <a:p>
            <a:pPr marL="0" indent="0" algn="ctr">
              <a:buNone/>
            </a:pPr>
            <a:r>
              <a:rPr lang="en-US" sz="2000" dirty="0">
                <a:latin typeface="Arial" panose="020B0604020202020204" pitchFamily="34" charset="0"/>
                <a:cs typeface="Arial" panose="020B0604020202020204" pitchFamily="34" charset="0"/>
              </a:rPr>
              <a:t>Dr. Nicole O’Shea Title 1 Part D Coordinator </a:t>
            </a:r>
          </a:p>
          <a:p>
            <a:pPr marL="0" indent="0" algn="ctr">
              <a:buNone/>
            </a:pPr>
            <a:r>
              <a:rPr lang="en-US" sz="2000" dirty="0">
                <a:latin typeface="Arial" panose="020B0604020202020204" pitchFamily="34" charset="0"/>
                <a:cs typeface="Arial" panose="020B0604020202020204" pitchFamily="34" charset="0"/>
              </a:rPr>
              <a:t>Student, School, and Family Support Bureau</a:t>
            </a:r>
          </a:p>
          <a:p>
            <a:pPr marL="0" indent="0" algn="ctr">
              <a:buNone/>
            </a:pPr>
            <a:r>
              <a:rPr lang="en-US" sz="2000" dirty="0">
                <a:latin typeface="Arial" panose="020B0604020202020204" pitchFamily="34" charset="0"/>
                <a:cs typeface="Arial" panose="020B0604020202020204" pitchFamily="34" charset="0"/>
              </a:rPr>
              <a:t>New Mexico Department of Education </a:t>
            </a:r>
          </a:p>
          <a:p>
            <a:pPr marL="0" indent="0" algn="ctr">
              <a:buNone/>
            </a:pPr>
            <a:r>
              <a:rPr lang="en-US" sz="2000" dirty="0">
                <a:latin typeface="Arial" panose="020B0604020202020204" pitchFamily="34" charset="0"/>
                <a:cs typeface="Arial" panose="020B0604020202020204" pitchFamily="34" charset="0"/>
              </a:rPr>
              <a:t>Email: </a:t>
            </a:r>
            <a:r>
              <a:rPr lang="en-US" sz="2000" dirty="0">
                <a:latin typeface="Arial" panose="020B0604020202020204" pitchFamily="34" charset="0"/>
                <a:cs typeface="Arial" panose="020B0604020202020204" pitchFamily="34" charset="0"/>
                <a:hlinkClick r:id="rId2"/>
              </a:rPr>
              <a:t>nicole.oshea@ped.nm.gov</a:t>
            </a:r>
            <a:endParaRPr lang="en-US" sz="2000" dirty="0">
              <a:latin typeface="Arial" panose="020B0604020202020204" pitchFamily="34" charset="0"/>
              <a:cs typeface="Arial" panose="020B0604020202020204" pitchFamily="34" charset="0"/>
            </a:endParaRPr>
          </a:p>
          <a:p>
            <a:pPr marL="0" indent="0" algn="ctr">
              <a:buNone/>
            </a:pPr>
            <a:r>
              <a:rPr lang="en-US" sz="2000" dirty="0">
                <a:latin typeface="Arial" panose="020B0604020202020204" pitchFamily="34" charset="0"/>
                <a:cs typeface="Arial" panose="020B0604020202020204" pitchFamily="34" charset="0"/>
              </a:rPr>
              <a:t>Phone: (505) 531 7389</a:t>
            </a:r>
          </a:p>
          <a:p>
            <a:pPr marL="0" indent="0">
              <a:buNone/>
            </a:pPr>
            <a:endParaRPr lang="en-US" dirty="0"/>
          </a:p>
        </p:txBody>
      </p:sp>
      <p:sp>
        <p:nvSpPr>
          <p:cNvPr id="4" name="Slide Number Placeholder 3">
            <a:extLst>
              <a:ext uri="{FF2B5EF4-FFF2-40B4-BE49-F238E27FC236}">
                <a16:creationId xmlns:a16="http://schemas.microsoft.com/office/drawing/2014/main" id="{AA69B933-ACF7-57A4-EC50-82198C9BADCB}"/>
              </a:ext>
            </a:extLst>
          </p:cNvPr>
          <p:cNvSpPr>
            <a:spLocks noGrp="1"/>
          </p:cNvSpPr>
          <p:nvPr>
            <p:ph type="sldNum" sz="quarter" idx="12"/>
          </p:nvPr>
        </p:nvSpPr>
        <p:spPr/>
        <p:txBody>
          <a:bodyPr/>
          <a:lstStyle/>
          <a:p>
            <a:fld id="{6D2419D7-6BA3-D84C-924A-AAE4476A5BEB}" type="slidenum">
              <a:rPr lang="en-US" smtClean="0"/>
              <a:t>14</a:t>
            </a:fld>
            <a:endParaRPr lang="en-US" dirty="0"/>
          </a:p>
        </p:txBody>
      </p:sp>
    </p:spTree>
    <p:extLst>
      <p:ext uri="{BB962C8B-B14F-4D97-AF65-F5344CB8AC3E}">
        <p14:creationId xmlns:p14="http://schemas.microsoft.com/office/powerpoint/2010/main" val="349650842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C684E9E6-ED10-E68F-3A47-A87BEBE9FB8B}"/>
              </a:ext>
            </a:extLst>
          </p:cNvPr>
          <p:cNvSpPr>
            <a:spLocks noGrp="1"/>
          </p:cNvSpPr>
          <p:nvPr>
            <p:ph type="sldNum" sz="quarter" idx="12"/>
          </p:nvPr>
        </p:nvSpPr>
        <p:spPr/>
        <p:txBody>
          <a:bodyPr/>
          <a:lstStyle/>
          <a:p>
            <a:fld id="{6D2419D7-6BA3-D84C-924A-AAE4476A5BEB}" type="slidenum">
              <a:rPr lang="en-US" smtClean="0"/>
              <a:t>2</a:t>
            </a:fld>
            <a:endParaRPr lang="en-US" dirty="0"/>
          </a:p>
        </p:txBody>
      </p:sp>
      <p:sp>
        <p:nvSpPr>
          <p:cNvPr id="8" name="Content Placeholder 7">
            <a:extLst>
              <a:ext uri="{FF2B5EF4-FFF2-40B4-BE49-F238E27FC236}">
                <a16:creationId xmlns:a16="http://schemas.microsoft.com/office/drawing/2014/main" id="{6235B902-FF5C-8E43-91F8-0C5524F07B27}"/>
              </a:ext>
            </a:extLst>
          </p:cNvPr>
          <p:cNvSpPr>
            <a:spLocks noGrp="1"/>
          </p:cNvSpPr>
          <p:nvPr>
            <p:ph idx="1"/>
          </p:nvPr>
        </p:nvSpPr>
        <p:spPr>
          <a:xfrm>
            <a:off x="1483173" y="1976627"/>
            <a:ext cx="9388959" cy="4013113"/>
          </a:xfrm>
        </p:spPr>
        <p:txBody>
          <a:bodyPr/>
          <a:lstStyle/>
          <a:p>
            <a:r>
              <a:rPr lang="en-US" sz="3200" dirty="0">
                <a:latin typeface="Arial" panose="020B0604020202020204" pitchFamily="34" charset="0"/>
                <a:cs typeface="Arial" panose="020B0604020202020204" pitchFamily="34" charset="0"/>
              </a:rPr>
              <a:t>To provide an understanding of the purpose of the annual count.</a:t>
            </a:r>
          </a:p>
          <a:p>
            <a:r>
              <a:rPr lang="en-US" sz="3200" dirty="0">
                <a:latin typeface="Arial" panose="020B0604020202020204" pitchFamily="34" charset="0"/>
                <a:cs typeface="Arial" panose="020B0604020202020204" pitchFamily="34" charset="0"/>
              </a:rPr>
              <a:t>To provide information on the annual count data collection process.</a:t>
            </a:r>
          </a:p>
          <a:p>
            <a:r>
              <a:rPr lang="en-US" sz="3200" dirty="0">
                <a:latin typeface="Arial" panose="020B0604020202020204" pitchFamily="34" charset="0"/>
                <a:cs typeface="Arial" panose="020B0604020202020204" pitchFamily="34" charset="0"/>
              </a:rPr>
              <a:t>To provide assistance in determining eligible facilities and students.</a:t>
            </a:r>
          </a:p>
          <a:p>
            <a:endParaRPr lang="en-US" dirty="0"/>
          </a:p>
        </p:txBody>
      </p:sp>
      <p:sp>
        <p:nvSpPr>
          <p:cNvPr id="5" name="Title 4">
            <a:extLst>
              <a:ext uri="{FF2B5EF4-FFF2-40B4-BE49-F238E27FC236}">
                <a16:creationId xmlns:a16="http://schemas.microsoft.com/office/drawing/2014/main" id="{6B494FAD-5520-0BC1-EC50-E1AFE1F1C95D}"/>
              </a:ext>
            </a:extLst>
          </p:cNvPr>
          <p:cNvSpPr>
            <a:spLocks noGrp="1"/>
          </p:cNvSpPr>
          <p:nvPr>
            <p:ph type="title"/>
          </p:nvPr>
        </p:nvSpPr>
        <p:spPr/>
        <p:txBody>
          <a:bodyPr/>
          <a:lstStyle/>
          <a:p>
            <a:pPr algn="ctr"/>
            <a:r>
              <a:rPr lang="en-US" dirty="0">
                <a:solidFill>
                  <a:schemeClr val="accent5"/>
                </a:solidFill>
              </a:rPr>
              <a:t>Objectives</a:t>
            </a:r>
          </a:p>
        </p:txBody>
      </p:sp>
    </p:spTree>
    <p:extLst>
      <p:ext uri="{BB962C8B-B14F-4D97-AF65-F5344CB8AC3E}">
        <p14:creationId xmlns:p14="http://schemas.microsoft.com/office/powerpoint/2010/main" val="186962602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7AEF2F43-6635-AFC6-6E70-D747C34F0761}"/>
              </a:ext>
            </a:extLst>
          </p:cNvPr>
          <p:cNvSpPr>
            <a:spLocks noGrp="1"/>
          </p:cNvSpPr>
          <p:nvPr>
            <p:ph type="sldNum" sz="quarter" idx="12"/>
          </p:nvPr>
        </p:nvSpPr>
        <p:spPr/>
        <p:txBody>
          <a:bodyPr/>
          <a:lstStyle/>
          <a:p>
            <a:fld id="{6D2419D7-6BA3-D84C-924A-AAE4476A5BEB}" type="slidenum">
              <a:rPr lang="en-US" smtClean="0"/>
              <a:t>3</a:t>
            </a:fld>
            <a:endParaRPr lang="en-US" dirty="0"/>
          </a:p>
        </p:txBody>
      </p:sp>
      <p:sp>
        <p:nvSpPr>
          <p:cNvPr id="5" name="Title 4">
            <a:extLst>
              <a:ext uri="{FF2B5EF4-FFF2-40B4-BE49-F238E27FC236}">
                <a16:creationId xmlns:a16="http://schemas.microsoft.com/office/drawing/2014/main" id="{09DC85AC-E06C-38C1-BE0D-7B93166BD8C8}"/>
              </a:ext>
            </a:extLst>
          </p:cNvPr>
          <p:cNvSpPr>
            <a:spLocks noGrp="1"/>
          </p:cNvSpPr>
          <p:nvPr>
            <p:ph type="title"/>
          </p:nvPr>
        </p:nvSpPr>
        <p:spPr/>
        <p:txBody>
          <a:bodyPr/>
          <a:lstStyle/>
          <a:p>
            <a:pPr algn="ctr"/>
            <a:r>
              <a:rPr lang="en-US" dirty="0">
                <a:solidFill>
                  <a:schemeClr val="accent5"/>
                </a:solidFill>
              </a:rPr>
              <a:t>Agenda</a:t>
            </a:r>
          </a:p>
        </p:txBody>
      </p:sp>
      <p:sp>
        <p:nvSpPr>
          <p:cNvPr id="8" name="Content Placeholder 7">
            <a:extLst>
              <a:ext uri="{FF2B5EF4-FFF2-40B4-BE49-F238E27FC236}">
                <a16:creationId xmlns:a16="http://schemas.microsoft.com/office/drawing/2014/main" id="{DFF689CD-9991-1888-2A9F-D258F1207F62}"/>
              </a:ext>
            </a:extLst>
          </p:cNvPr>
          <p:cNvSpPr>
            <a:spLocks noGrp="1"/>
          </p:cNvSpPr>
          <p:nvPr>
            <p:ph idx="1"/>
          </p:nvPr>
        </p:nvSpPr>
        <p:spPr>
          <a:xfrm>
            <a:off x="1650953" y="1782805"/>
            <a:ext cx="6058921" cy="3929078"/>
          </a:xfrm>
        </p:spPr>
        <p:txBody>
          <a:bodyPr>
            <a:normAutofit/>
          </a:bodyPr>
          <a:lstStyle/>
          <a:p>
            <a:r>
              <a:rPr lang="en-US" sz="3200" dirty="0">
                <a:latin typeface="Arial" panose="020B0604020202020204" pitchFamily="34" charset="0"/>
                <a:cs typeface="Arial" panose="020B0604020202020204" pitchFamily="34" charset="0"/>
              </a:rPr>
              <a:t>Purpose</a:t>
            </a:r>
          </a:p>
          <a:p>
            <a:r>
              <a:rPr lang="en-US" sz="3200" dirty="0">
                <a:latin typeface="Arial" panose="020B0604020202020204" pitchFamily="34" charset="0"/>
                <a:cs typeface="Arial" panose="020B0604020202020204" pitchFamily="34" charset="0"/>
              </a:rPr>
              <a:t>Process</a:t>
            </a:r>
          </a:p>
          <a:p>
            <a:r>
              <a:rPr lang="en-US" sz="3200" dirty="0">
                <a:latin typeface="Arial" panose="020B0604020202020204" pitchFamily="34" charset="0"/>
                <a:cs typeface="Arial" panose="020B0604020202020204" pitchFamily="34" charset="0"/>
              </a:rPr>
              <a:t>Funding</a:t>
            </a:r>
          </a:p>
          <a:p>
            <a:r>
              <a:rPr lang="en-US" sz="3200" dirty="0">
                <a:latin typeface="Arial" panose="020B0604020202020204" pitchFamily="34" charset="0"/>
                <a:cs typeface="Arial" panose="020B0604020202020204" pitchFamily="34" charset="0"/>
              </a:rPr>
              <a:t>Counting</a:t>
            </a:r>
          </a:p>
          <a:p>
            <a:r>
              <a:rPr lang="en-US" sz="3200" dirty="0">
                <a:latin typeface="Arial" panose="020B0604020202020204" pitchFamily="34" charset="0"/>
                <a:cs typeface="Arial" panose="020B0604020202020204" pitchFamily="34" charset="0"/>
              </a:rPr>
              <a:t>Contact Information</a:t>
            </a:r>
          </a:p>
        </p:txBody>
      </p:sp>
    </p:spTree>
    <p:extLst>
      <p:ext uri="{BB962C8B-B14F-4D97-AF65-F5344CB8AC3E}">
        <p14:creationId xmlns:p14="http://schemas.microsoft.com/office/powerpoint/2010/main" val="220267809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1F2BF001-D365-ED48-97DC-E2B58AF3E057}"/>
              </a:ext>
            </a:extLst>
          </p:cNvPr>
          <p:cNvSpPr>
            <a:spLocks noGrp="1"/>
          </p:cNvSpPr>
          <p:nvPr>
            <p:ph type="sldNum" sz="quarter" idx="12"/>
          </p:nvPr>
        </p:nvSpPr>
        <p:spPr/>
        <p:txBody>
          <a:bodyPr/>
          <a:lstStyle/>
          <a:p>
            <a:fld id="{6D2419D7-6BA3-D84C-924A-AAE4476A5BEB}" type="slidenum">
              <a:rPr lang="en-US" smtClean="0"/>
              <a:t>4</a:t>
            </a:fld>
            <a:endParaRPr lang="en-US" dirty="0"/>
          </a:p>
        </p:txBody>
      </p:sp>
      <p:sp>
        <p:nvSpPr>
          <p:cNvPr id="6" name="Title 5">
            <a:extLst>
              <a:ext uri="{FF2B5EF4-FFF2-40B4-BE49-F238E27FC236}">
                <a16:creationId xmlns:a16="http://schemas.microsoft.com/office/drawing/2014/main" id="{CC967DED-5856-A907-F2BD-24629EDD9768}"/>
              </a:ext>
            </a:extLst>
          </p:cNvPr>
          <p:cNvSpPr>
            <a:spLocks noGrp="1"/>
          </p:cNvSpPr>
          <p:nvPr>
            <p:ph type="title"/>
          </p:nvPr>
        </p:nvSpPr>
        <p:spPr/>
        <p:txBody>
          <a:bodyPr/>
          <a:lstStyle/>
          <a:p>
            <a:pPr algn="ctr"/>
            <a:r>
              <a:rPr lang="en-US" dirty="0">
                <a:solidFill>
                  <a:schemeClr val="accent5"/>
                </a:solidFill>
              </a:rPr>
              <a:t>Purpose of the Annual Count</a:t>
            </a:r>
          </a:p>
        </p:txBody>
      </p:sp>
      <p:sp>
        <p:nvSpPr>
          <p:cNvPr id="8" name="Content Placeholder 7">
            <a:extLst>
              <a:ext uri="{FF2B5EF4-FFF2-40B4-BE49-F238E27FC236}">
                <a16:creationId xmlns:a16="http://schemas.microsoft.com/office/drawing/2014/main" id="{330C1610-6907-5E21-B6CE-2F86234184BD}"/>
              </a:ext>
            </a:extLst>
          </p:cNvPr>
          <p:cNvSpPr>
            <a:spLocks noGrp="1"/>
          </p:cNvSpPr>
          <p:nvPr>
            <p:ph idx="1"/>
          </p:nvPr>
        </p:nvSpPr>
        <p:spPr/>
        <p:txBody>
          <a:bodyPr>
            <a:normAutofit/>
          </a:bodyPr>
          <a:lstStyle/>
          <a:p>
            <a:r>
              <a:rPr lang="en-US" sz="2800" dirty="0">
                <a:latin typeface="Arial" panose="020B0604020202020204" pitchFamily="34" charset="0"/>
                <a:cs typeface="Arial" panose="020B0604020202020204" pitchFamily="34" charset="0"/>
              </a:rPr>
              <a:t>To accurately identify the number of eligible children and youth who are </a:t>
            </a:r>
            <a:r>
              <a:rPr lang="en-US" sz="2800" b="1" dirty="0">
                <a:latin typeface="Arial" panose="020B0604020202020204" pitchFamily="34" charset="0"/>
                <a:cs typeface="Arial" panose="020B0604020202020204" pitchFamily="34" charset="0"/>
              </a:rPr>
              <a:t>Neglected</a:t>
            </a:r>
            <a:r>
              <a:rPr lang="en-US" sz="2800" dirty="0">
                <a:latin typeface="Arial" panose="020B0604020202020204" pitchFamily="34" charset="0"/>
                <a:cs typeface="Arial" panose="020B0604020202020204" pitchFamily="34" charset="0"/>
              </a:rPr>
              <a:t> and </a:t>
            </a:r>
            <a:r>
              <a:rPr lang="en-US" sz="2800" b="1" dirty="0">
                <a:latin typeface="Arial" panose="020B0604020202020204" pitchFamily="34" charset="0"/>
                <a:cs typeface="Arial" panose="020B0604020202020204" pitchFamily="34" charset="0"/>
              </a:rPr>
              <a:t>Delinquent</a:t>
            </a:r>
            <a:r>
              <a:rPr lang="en-US" sz="2800" dirty="0">
                <a:latin typeface="Arial" panose="020B0604020202020204" pitchFamily="34" charset="0"/>
                <a:cs typeface="Arial" panose="020B0604020202020204" pitchFamily="34" charset="0"/>
              </a:rPr>
              <a:t> – The Department of Education uses the data from the annual count to determine the funding that is provided to the state. </a:t>
            </a:r>
          </a:p>
          <a:p>
            <a:r>
              <a:rPr lang="en-US" sz="2800" dirty="0">
                <a:latin typeface="Arial" panose="020B0604020202020204" pitchFamily="34" charset="0"/>
                <a:cs typeface="Arial" panose="020B0604020202020204" pitchFamily="34" charset="0"/>
              </a:rPr>
              <a:t>To allocate funding to eligible programs and eligible children and youth with the greatest need – The New Mexico Department of Education (NMPED) then awards sub grants to state agencies that serve children and youth in juvenile correctional facilities.</a:t>
            </a:r>
          </a:p>
        </p:txBody>
      </p:sp>
    </p:spTree>
    <p:extLst>
      <p:ext uri="{BB962C8B-B14F-4D97-AF65-F5344CB8AC3E}">
        <p14:creationId xmlns:p14="http://schemas.microsoft.com/office/powerpoint/2010/main" val="109403639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35B560BF-9F4D-F458-37C8-5F5E250899E8}"/>
              </a:ext>
            </a:extLst>
          </p:cNvPr>
          <p:cNvSpPr>
            <a:spLocks noGrp="1"/>
          </p:cNvSpPr>
          <p:nvPr>
            <p:ph type="sldNum" sz="quarter" idx="12"/>
          </p:nvPr>
        </p:nvSpPr>
        <p:spPr/>
        <p:txBody>
          <a:bodyPr/>
          <a:lstStyle/>
          <a:p>
            <a:fld id="{6D2419D7-6BA3-D84C-924A-AAE4476A5BEB}" type="slidenum">
              <a:rPr lang="en-US" smtClean="0"/>
              <a:t>5</a:t>
            </a:fld>
            <a:endParaRPr lang="en-US" dirty="0"/>
          </a:p>
        </p:txBody>
      </p:sp>
      <p:sp>
        <p:nvSpPr>
          <p:cNvPr id="5" name="Title 4">
            <a:extLst>
              <a:ext uri="{FF2B5EF4-FFF2-40B4-BE49-F238E27FC236}">
                <a16:creationId xmlns:a16="http://schemas.microsoft.com/office/drawing/2014/main" id="{A524DAA8-270C-BFEF-7BA6-C8FEFF12A513}"/>
              </a:ext>
            </a:extLst>
          </p:cNvPr>
          <p:cNvSpPr>
            <a:spLocks noGrp="1"/>
          </p:cNvSpPr>
          <p:nvPr>
            <p:ph type="title"/>
          </p:nvPr>
        </p:nvSpPr>
        <p:spPr/>
        <p:txBody>
          <a:bodyPr/>
          <a:lstStyle/>
          <a:p>
            <a:pPr algn="ctr"/>
            <a:r>
              <a:rPr lang="en-US" dirty="0">
                <a:solidFill>
                  <a:schemeClr val="accent5"/>
                </a:solidFill>
              </a:rPr>
              <a:t>Annual Count Process</a:t>
            </a:r>
          </a:p>
        </p:txBody>
      </p:sp>
      <p:graphicFrame>
        <p:nvGraphicFramePr>
          <p:cNvPr id="11" name="Content Placeholder 10">
            <a:extLst>
              <a:ext uri="{FF2B5EF4-FFF2-40B4-BE49-F238E27FC236}">
                <a16:creationId xmlns:a16="http://schemas.microsoft.com/office/drawing/2014/main" id="{7B4816DD-9FEC-A5EE-3709-D132141415C3}"/>
              </a:ext>
            </a:extLst>
          </p:cNvPr>
          <p:cNvGraphicFramePr>
            <a:graphicFrameLocks noGrp="1"/>
          </p:cNvGraphicFramePr>
          <p:nvPr>
            <p:ph idx="1"/>
            <p:extLst>
              <p:ext uri="{D42A27DB-BD31-4B8C-83A1-F6EECF244321}">
                <p14:modId xmlns:p14="http://schemas.microsoft.com/office/powerpoint/2010/main" val="1381532485"/>
              </p:ext>
            </p:extLst>
          </p:nvPr>
        </p:nvGraphicFramePr>
        <p:xfrm>
          <a:off x="2120420" y="1917904"/>
          <a:ext cx="7233305" cy="262892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74958933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C8DBF4-E7CF-D51D-455D-7774390314CD}"/>
              </a:ext>
            </a:extLst>
          </p:cNvPr>
          <p:cNvSpPr>
            <a:spLocks noGrp="1"/>
          </p:cNvSpPr>
          <p:nvPr>
            <p:ph type="title"/>
          </p:nvPr>
        </p:nvSpPr>
        <p:spPr/>
        <p:txBody>
          <a:bodyPr/>
          <a:lstStyle/>
          <a:p>
            <a:pPr algn="ctr"/>
            <a:r>
              <a:rPr lang="en-US" dirty="0">
                <a:solidFill>
                  <a:schemeClr val="accent5"/>
                </a:solidFill>
              </a:rPr>
              <a:t>Annual Count Process</a:t>
            </a:r>
          </a:p>
        </p:txBody>
      </p:sp>
      <p:sp>
        <p:nvSpPr>
          <p:cNvPr id="3" name="Content Placeholder 2">
            <a:extLst>
              <a:ext uri="{FF2B5EF4-FFF2-40B4-BE49-F238E27FC236}">
                <a16:creationId xmlns:a16="http://schemas.microsoft.com/office/drawing/2014/main" id="{85C59BCC-B2D1-1D1D-2447-2D15EBB5B79E}"/>
              </a:ext>
            </a:extLst>
          </p:cNvPr>
          <p:cNvSpPr>
            <a:spLocks noGrp="1"/>
          </p:cNvSpPr>
          <p:nvPr>
            <p:ph idx="1"/>
          </p:nvPr>
        </p:nvSpPr>
        <p:spPr/>
        <p:txBody>
          <a:bodyPr>
            <a:normAutofit/>
          </a:bodyPr>
          <a:lstStyle/>
          <a:p>
            <a:pPr marL="0" indent="0">
              <a:buNone/>
            </a:pPr>
            <a:r>
              <a:rPr lang="en-US" sz="2800" dirty="0">
                <a:solidFill>
                  <a:schemeClr val="accent5"/>
                </a:solidFill>
                <a:latin typeface="Arial" panose="020B0604020202020204" pitchFamily="34" charset="0"/>
                <a:cs typeface="Arial" panose="020B0604020202020204" pitchFamily="34" charset="0"/>
              </a:rPr>
              <a:t>Determine Eligible State Agencies: </a:t>
            </a:r>
          </a:p>
          <a:p>
            <a:r>
              <a:rPr lang="en-US" sz="2800" dirty="0">
                <a:latin typeface="Arial" panose="020B0604020202020204" pitchFamily="34" charset="0"/>
                <a:cs typeface="Arial" panose="020B0604020202020204" pitchFamily="34" charset="0"/>
              </a:rPr>
              <a:t>State agencies that are responsible for providing free public education to children and youth who are in a Neglected or Delinquent institution, community day programs, or adult correctional facilities are eligible. </a:t>
            </a:r>
          </a:p>
          <a:p>
            <a:r>
              <a:rPr lang="en-US" sz="2800" dirty="0">
                <a:latin typeface="Arial" panose="020B0604020202020204" pitchFamily="34" charset="0"/>
                <a:cs typeface="Arial" panose="020B0604020202020204" pitchFamily="34" charset="0"/>
              </a:rPr>
              <a:t>New Mexico Department of Corrections, Children, Youth and Family Department (CYFD) and the Sequoyah Center under the Department of Health (DOH) have been identified as the state agencies eligible under Subpart 1. </a:t>
            </a:r>
          </a:p>
        </p:txBody>
      </p:sp>
      <p:sp>
        <p:nvSpPr>
          <p:cNvPr id="4" name="Slide Number Placeholder 3">
            <a:extLst>
              <a:ext uri="{FF2B5EF4-FFF2-40B4-BE49-F238E27FC236}">
                <a16:creationId xmlns:a16="http://schemas.microsoft.com/office/drawing/2014/main" id="{761E5823-58D9-27B1-C4CB-0EB994FAA2D1}"/>
              </a:ext>
            </a:extLst>
          </p:cNvPr>
          <p:cNvSpPr>
            <a:spLocks noGrp="1"/>
          </p:cNvSpPr>
          <p:nvPr>
            <p:ph type="sldNum" sz="quarter" idx="12"/>
          </p:nvPr>
        </p:nvSpPr>
        <p:spPr/>
        <p:txBody>
          <a:bodyPr/>
          <a:lstStyle/>
          <a:p>
            <a:fld id="{6D2419D7-6BA3-D84C-924A-AAE4476A5BEB}" type="slidenum">
              <a:rPr lang="en-US" smtClean="0"/>
              <a:t>6</a:t>
            </a:fld>
            <a:endParaRPr lang="en-US" dirty="0"/>
          </a:p>
        </p:txBody>
      </p:sp>
    </p:spTree>
    <p:extLst>
      <p:ext uri="{BB962C8B-B14F-4D97-AF65-F5344CB8AC3E}">
        <p14:creationId xmlns:p14="http://schemas.microsoft.com/office/powerpoint/2010/main" val="225597114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DD9AAD-9A98-E65E-C14F-ACA1BA9FDB1E}"/>
              </a:ext>
            </a:extLst>
          </p:cNvPr>
          <p:cNvSpPr>
            <a:spLocks noGrp="1"/>
          </p:cNvSpPr>
          <p:nvPr>
            <p:ph type="title"/>
          </p:nvPr>
        </p:nvSpPr>
        <p:spPr/>
        <p:txBody>
          <a:bodyPr/>
          <a:lstStyle/>
          <a:p>
            <a:pPr algn="ctr"/>
            <a:r>
              <a:rPr lang="en-US" dirty="0">
                <a:solidFill>
                  <a:schemeClr val="accent5"/>
                </a:solidFill>
              </a:rPr>
              <a:t>Annual Count Process</a:t>
            </a:r>
          </a:p>
        </p:txBody>
      </p:sp>
      <p:sp>
        <p:nvSpPr>
          <p:cNvPr id="3" name="Content Placeholder 2">
            <a:extLst>
              <a:ext uri="{FF2B5EF4-FFF2-40B4-BE49-F238E27FC236}">
                <a16:creationId xmlns:a16="http://schemas.microsoft.com/office/drawing/2014/main" id="{4BB7E8E6-8BD1-0897-E346-B0F5F8DE2DD1}"/>
              </a:ext>
            </a:extLst>
          </p:cNvPr>
          <p:cNvSpPr>
            <a:spLocks noGrp="1"/>
          </p:cNvSpPr>
          <p:nvPr>
            <p:ph idx="1"/>
          </p:nvPr>
        </p:nvSpPr>
        <p:spPr/>
        <p:txBody>
          <a:bodyPr>
            <a:normAutofit/>
          </a:bodyPr>
          <a:lstStyle/>
          <a:p>
            <a:pPr marL="0" indent="0">
              <a:buNone/>
            </a:pPr>
            <a:r>
              <a:rPr lang="en-US" sz="2800" dirty="0">
                <a:solidFill>
                  <a:schemeClr val="accent5"/>
                </a:solidFill>
                <a:latin typeface="Arial" panose="020B0604020202020204" pitchFamily="34" charset="0"/>
                <a:cs typeface="Arial" panose="020B0604020202020204" pitchFamily="34" charset="0"/>
              </a:rPr>
              <a:t>Determine Eligible Facilities:  </a:t>
            </a:r>
          </a:p>
          <a:p>
            <a:r>
              <a:rPr lang="en-US" sz="2800" dirty="0">
                <a:latin typeface="Arial" panose="020B0604020202020204" pitchFamily="34" charset="0"/>
                <a:cs typeface="Arial" panose="020B0604020202020204" pitchFamily="34" charset="0"/>
              </a:rPr>
              <a:t>The facility is an institution for Neglected or Delinquent children and youth. </a:t>
            </a:r>
          </a:p>
          <a:p>
            <a:r>
              <a:rPr lang="en-US" sz="2800" dirty="0">
                <a:latin typeface="Arial" panose="020B0604020202020204" pitchFamily="34" charset="0"/>
                <a:cs typeface="Arial" panose="020B0604020202020204" pitchFamily="34" charset="0"/>
              </a:rPr>
              <a:t>The average length of stay in the facility is at least 30 days. </a:t>
            </a:r>
          </a:p>
          <a:p>
            <a:r>
              <a:rPr lang="en-US" sz="2800" dirty="0">
                <a:latin typeface="Arial" panose="020B0604020202020204" pitchFamily="34" charset="0"/>
                <a:cs typeface="Arial" panose="020B0604020202020204" pitchFamily="34" charset="0"/>
              </a:rPr>
              <a:t>The state agency (in collaboration with the department) determines which facilities are eligible.</a:t>
            </a:r>
          </a:p>
        </p:txBody>
      </p:sp>
      <p:sp>
        <p:nvSpPr>
          <p:cNvPr id="4" name="Slide Number Placeholder 3">
            <a:extLst>
              <a:ext uri="{FF2B5EF4-FFF2-40B4-BE49-F238E27FC236}">
                <a16:creationId xmlns:a16="http://schemas.microsoft.com/office/drawing/2014/main" id="{17F16AE4-058C-CC10-45CA-D098D40076E0}"/>
              </a:ext>
            </a:extLst>
          </p:cNvPr>
          <p:cNvSpPr>
            <a:spLocks noGrp="1"/>
          </p:cNvSpPr>
          <p:nvPr>
            <p:ph type="sldNum" sz="quarter" idx="12"/>
          </p:nvPr>
        </p:nvSpPr>
        <p:spPr/>
        <p:txBody>
          <a:bodyPr/>
          <a:lstStyle/>
          <a:p>
            <a:fld id="{6D2419D7-6BA3-D84C-924A-AAE4476A5BEB}" type="slidenum">
              <a:rPr lang="en-US" smtClean="0"/>
              <a:t>7</a:t>
            </a:fld>
            <a:endParaRPr lang="en-US" dirty="0"/>
          </a:p>
        </p:txBody>
      </p:sp>
    </p:spTree>
    <p:extLst>
      <p:ext uri="{BB962C8B-B14F-4D97-AF65-F5344CB8AC3E}">
        <p14:creationId xmlns:p14="http://schemas.microsoft.com/office/powerpoint/2010/main" val="35954322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703A43-9085-50A6-E3ED-483DFCC7D867}"/>
              </a:ext>
            </a:extLst>
          </p:cNvPr>
          <p:cNvSpPr>
            <a:spLocks noGrp="1"/>
          </p:cNvSpPr>
          <p:nvPr>
            <p:ph type="title"/>
          </p:nvPr>
        </p:nvSpPr>
        <p:spPr/>
        <p:txBody>
          <a:bodyPr/>
          <a:lstStyle/>
          <a:p>
            <a:pPr algn="ctr"/>
            <a:r>
              <a:rPr lang="en-US" dirty="0">
                <a:solidFill>
                  <a:schemeClr val="accent5"/>
                </a:solidFill>
              </a:rPr>
              <a:t>Annual Count Process</a:t>
            </a:r>
          </a:p>
        </p:txBody>
      </p:sp>
      <p:sp>
        <p:nvSpPr>
          <p:cNvPr id="3" name="Content Placeholder 2">
            <a:extLst>
              <a:ext uri="{FF2B5EF4-FFF2-40B4-BE49-F238E27FC236}">
                <a16:creationId xmlns:a16="http://schemas.microsoft.com/office/drawing/2014/main" id="{E48A392D-ECDB-4F06-8B71-D17A51C82EB4}"/>
              </a:ext>
            </a:extLst>
          </p:cNvPr>
          <p:cNvSpPr>
            <a:spLocks noGrp="1"/>
          </p:cNvSpPr>
          <p:nvPr>
            <p:ph idx="1"/>
          </p:nvPr>
        </p:nvSpPr>
        <p:spPr>
          <a:xfrm>
            <a:off x="163486" y="1540399"/>
            <a:ext cx="11845636" cy="4351338"/>
          </a:xfrm>
        </p:spPr>
        <p:txBody>
          <a:bodyPr>
            <a:normAutofit/>
          </a:bodyPr>
          <a:lstStyle/>
          <a:p>
            <a:pPr marL="0" indent="0">
              <a:buNone/>
            </a:pPr>
            <a:r>
              <a:rPr lang="en-US" sz="2800" dirty="0">
                <a:solidFill>
                  <a:schemeClr val="accent5"/>
                </a:solidFill>
                <a:latin typeface="Arial" panose="020B0604020202020204" pitchFamily="34" charset="0"/>
                <a:cs typeface="Arial" panose="020B0604020202020204" pitchFamily="34" charset="0"/>
              </a:rPr>
              <a:t>Determine Eligible Students:  </a:t>
            </a:r>
          </a:p>
          <a:p>
            <a:r>
              <a:rPr lang="en-US" sz="2800" dirty="0">
                <a:latin typeface="Arial" panose="020B0604020202020204" pitchFamily="34" charset="0"/>
                <a:cs typeface="Arial" panose="020B0604020202020204" pitchFamily="34" charset="0"/>
              </a:rPr>
              <a:t>The student is 20 years of age or younger.  </a:t>
            </a:r>
          </a:p>
          <a:p>
            <a:r>
              <a:rPr lang="en-US" sz="2800" dirty="0">
                <a:latin typeface="Arial" panose="020B0604020202020204" pitchFamily="34" charset="0"/>
                <a:cs typeface="Arial" panose="020B0604020202020204" pitchFamily="34" charset="0"/>
              </a:rPr>
              <a:t>The student is enrolled in a state-funded “regular program of instruction.” </a:t>
            </a:r>
          </a:p>
          <a:p>
            <a:r>
              <a:rPr lang="en-US" sz="2800" dirty="0">
                <a:latin typeface="Arial" panose="020B0604020202020204" pitchFamily="34" charset="0"/>
                <a:cs typeface="Arial" panose="020B0604020202020204" pitchFamily="34" charset="0"/>
              </a:rPr>
              <a:t>The student receives at least 15 hours per week of instruction if in an adult facility or at least 20 hours per week if in a juvenile facility or community day program. </a:t>
            </a:r>
          </a:p>
          <a:p>
            <a:r>
              <a:rPr lang="en-US" sz="2800" dirty="0">
                <a:latin typeface="Arial" panose="020B0604020202020204" pitchFamily="34" charset="0"/>
                <a:cs typeface="Arial" panose="020B0604020202020204" pitchFamily="34" charset="0"/>
              </a:rPr>
              <a:t>The facility (in collaboration with state agency and/or the department) identifies eligible students. </a:t>
            </a:r>
          </a:p>
        </p:txBody>
      </p:sp>
      <p:sp>
        <p:nvSpPr>
          <p:cNvPr id="4" name="Slide Number Placeholder 3">
            <a:extLst>
              <a:ext uri="{FF2B5EF4-FFF2-40B4-BE49-F238E27FC236}">
                <a16:creationId xmlns:a16="http://schemas.microsoft.com/office/drawing/2014/main" id="{DC0C7E16-D1F3-7256-9C3E-7B0B24EDC50F}"/>
              </a:ext>
            </a:extLst>
          </p:cNvPr>
          <p:cNvSpPr>
            <a:spLocks noGrp="1"/>
          </p:cNvSpPr>
          <p:nvPr>
            <p:ph type="sldNum" sz="quarter" idx="12"/>
          </p:nvPr>
        </p:nvSpPr>
        <p:spPr/>
        <p:txBody>
          <a:bodyPr/>
          <a:lstStyle/>
          <a:p>
            <a:fld id="{6D2419D7-6BA3-D84C-924A-AAE4476A5BEB}" type="slidenum">
              <a:rPr lang="en-US" smtClean="0"/>
              <a:t>8</a:t>
            </a:fld>
            <a:endParaRPr lang="en-US" dirty="0"/>
          </a:p>
        </p:txBody>
      </p:sp>
    </p:spTree>
    <p:extLst>
      <p:ext uri="{BB962C8B-B14F-4D97-AF65-F5344CB8AC3E}">
        <p14:creationId xmlns:p14="http://schemas.microsoft.com/office/powerpoint/2010/main" val="210599304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082ED7-A5B5-AEBC-7920-B2E1CB934FAC}"/>
              </a:ext>
            </a:extLst>
          </p:cNvPr>
          <p:cNvSpPr>
            <a:spLocks noGrp="1"/>
          </p:cNvSpPr>
          <p:nvPr>
            <p:ph type="title"/>
          </p:nvPr>
        </p:nvSpPr>
        <p:spPr/>
        <p:txBody>
          <a:bodyPr/>
          <a:lstStyle/>
          <a:p>
            <a:pPr algn="ctr"/>
            <a:r>
              <a:rPr lang="en-US" dirty="0">
                <a:solidFill>
                  <a:schemeClr val="accent5"/>
                </a:solidFill>
              </a:rPr>
              <a:t>Funding </a:t>
            </a:r>
          </a:p>
        </p:txBody>
      </p:sp>
      <p:sp>
        <p:nvSpPr>
          <p:cNvPr id="3" name="Content Placeholder 2">
            <a:extLst>
              <a:ext uri="{FF2B5EF4-FFF2-40B4-BE49-F238E27FC236}">
                <a16:creationId xmlns:a16="http://schemas.microsoft.com/office/drawing/2014/main" id="{D84A4F9C-73FD-7F38-6F52-9904E4FE63CD}"/>
              </a:ext>
            </a:extLst>
          </p:cNvPr>
          <p:cNvSpPr>
            <a:spLocks noGrp="1"/>
          </p:cNvSpPr>
          <p:nvPr>
            <p:ph idx="1"/>
          </p:nvPr>
        </p:nvSpPr>
        <p:spPr>
          <a:xfrm>
            <a:off x="266770" y="1548788"/>
            <a:ext cx="11845636" cy="4351338"/>
          </a:xfrm>
        </p:spPr>
        <p:txBody>
          <a:bodyPr>
            <a:normAutofit lnSpcReduction="10000"/>
          </a:bodyPr>
          <a:lstStyle/>
          <a:p>
            <a:r>
              <a:rPr lang="en-US" sz="2800" dirty="0">
                <a:latin typeface="Arial" panose="020B0604020202020204" pitchFamily="34" charset="0"/>
                <a:cs typeface="Arial" panose="020B0604020202020204" pitchFamily="34" charset="0"/>
              </a:rPr>
              <a:t>The US Department of Education allocates funds to PED based upon a formula based upon a one-day annual count of youth (ages 20 or younger) who are enrolled in a “regular program of instruction” in eligible facilities (juvenile and adult corrections and community day programs) with an average stay of 30 days for youth who are Neglected or Delinquent. </a:t>
            </a:r>
          </a:p>
          <a:p>
            <a:r>
              <a:rPr lang="en-US" sz="2800" dirty="0">
                <a:latin typeface="Arial" panose="020B0604020202020204" pitchFamily="34" charset="0"/>
                <a:cs typeface="Arial" panose="020B0604020202020204" pitchFamily="34" charset="0"/>
              </a:rPr>
              <a:t>From that allocation, PED makes subgrants to eligible State agency (SA) facilities (juvenile and adult corrections and community day programs) to provide 70% “supplemental” academic services and 30% transitional services to eligible youth. The exception is for institution-wide projects (not allowable in adult corrections).</a:t>
            </a:r>
          </a:p>
        </p:txBody>
      </p:sp>
      <p:sp>
        <p:nvSpPr>
          <p:cNvPr id="4" name="Slide Number Placeholder 3">
            <a:extLst>
              <a:ext uri="{FF2B5EF4-FFF2-40B4-BE49-F238E27FC236}">
                <a16:creationId xmlns:a16="http://schemas.microsoft.com/office/drawing/2014/main" id="{46DA146F-52A4-E18D-FA71-36DBE4BFF15D}"/>
              </a:ext>
            </a:extLst>
          </p:cNvPr>
          <p:cNvSpPr>
            <a:spLocks noGrp="1"/>
          </p:cNvSpPr>
          <p:nvPr>
            <p:ph type="sldNum" sz="quarter" idx="12"/>
          </p:nvPr>
        </p:nvSpPr>
        <p:spPr/>
        <p:txBody>
          <a:bodyPr/>
          <a:lstStyle/>
          <a:p>
            <a:fld id="{6D2419D7-6BA3-D84C-924A-AAE4476A5BEB}" type="slidenum">
              <a:rPr lang="en-US" smtClean="0"/>
              <a:t>9</a:t>
            </a:fld>
            <a:endParaRPr lang="en-US" dirty="0"/>
          </a:p>
        </p:txBody>
      </p:sp>
    </p:spTree>
    <p:extLst>
      <p:ext uri="{BB962C8B-B14F-4D97-AF65-F5344CB8AC3E}">
        <p14:creationId xmlns:p14="http://schemas.microsoft.com/office/powerpoint/2010/main" val="378144034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89140944F82C644DB2E40CA88FC1AB81" ma:contentTypeVersion="3" ma:contentTypeDescription="Create a new document." ma:contentTypeScope="" ma:versionID="a8c082dac82c226cb5f92ed6089f3618">
  <xsd:schema xmlns:xsd="http://www.w3.org/2001/XMLSchema" xmlns:xs="http://www.w3.org/2001/XMLSchema" xmlns:p="http://schemas.microsoft.com/office/2006/metadata/properties" xmlns:ns2="40a1b848-764f-45de-8d15-a8733ce57f7e" targetNamespace="http://schemas.microsoft.com/office/2006/metadata/properties" ma:root="true" ma:fieldsID="fe0dfdbc0b66c7c4c5b091ef9cc786fb" ns2:_="">
    <xsd:import namespace="40a1b848-764f-45de-8d15-a8733ce57f7e"/>
    <xsd:element name="properties">
      <xsd:complexType>
        <xsd:sequence>
          <xsd:element name="documentManagement">
            <xsd:complexType>
              <xsd:all>
                <xsd:element ref="ns2:SharedWithUser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0a1b848-764f-45de-8d15-a8733ce57f7e"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230E7BE8-02CF-4602-BFCF-B027157FB0FD}">
  <ds:schemaRefs>
    <ds:schemaRef ds:uri="http://schemas.microsoft.com/office/2006/documentManagement/types"/>
    <ds:schemaRef ds:uri="http://purl.org/dc/dcmitype/"/>
    <ds:schemaRef ds:uri="http://purl.org/dc/terms/"/>
    <ds:schemaRef ds:uri="http://www.w3.org/XML/1998/namespace"/>
    <ds:schemaRef ds:uri="http://purl.org/dc/elements/1.1/"/>
    <ds:schemaRef ds:uri="40a1b848-764f-45de-8d15-a8733ce57f7e"/>
    <ds:schemaRef ds:uri="http://schemas.microsoft.com/office/infopath/2007/PartnerControls"/>
    <ds:schemaRef ds:uri="http://schemas.openxmlformats.org/package/2006/metadata/core-properties"/>
    <ds:schemaRef ds:uri="http://schemas.microsoft.com/office/2006/metadata/properties"/>
  </ds:schemaRefs>
</ds:datastoreItem>
</file>

<file path=customXml/itemProps2.xml><?xml version="1.0" encoding="utf-8"?>
<ds:datastoreItem xmlns:ds="http://schemas.openxmlformats.org/officeDocument/2006/customXml" ds:itemID="{E47B8073-FFAC-451A-B9E7-56484BD8135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40a1b848-764f-45de-8d15-a8733ce57f7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46BA7FA7-0FAA-4B5C-8695-1F6BA86EBCBF}">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2177</TotalTime>
  <Words>834</Words>
  <Application>Microsoft Office PowerPoint</Application>
  <PresentationFormat>Widescreen</PresentationFormat>
  <Paragraphs>80</Paragraphs>
  <Slides>14</Slides>
  <Notes>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14</vt:i4>
      </vt:variant>
    </vt:vector>
  </HeadingPairs>
  <TitlesOfParts>
    <vt:vector size="20" baseType="lpstr">
      <vt:lpstr>Arial</vt:lpstr>
      <vt:lpstr>Avenir Black</vt:lpstr>
      <vt:lpstr>Avenir Heavy</vt:lpstr>
      <vt:lpstr>Calibri</vt:lpstr>
      <vt:lpstr>Calibri Light</vt:lpstr>
      <vt:lpstr>Office Theme</vt:lpstr>
      <vt:lpstr>Title 1 Part D, Subpart 1  Annual Count 2024-2025 Webinar </vt:lpstr>
      <vt:lpstr>Objectives</vt:lpstr>
      <vt:lpstr>Agenda</vt:lpstr>
      <vt:lpstr>Purpose of the Annual Count</vt:lpstr>
      <vt:lpstr>Annual Count Process</vt:lpstr>
      <vt:lpstr>Annual Count Process</vt:lpstr>
      <vt:lpstr>Annual Count Process</vt:lpstr>
      <vt:lpstr>Annual Count Process</vt:lpstr>
      <vt:lpstr>Funding </vt:lpstr>
      <vt:lpstr>Definition</vt:lpstr>
      <vt:lpstr>Definition</vt:lpstr>
      <vt:lpstr>Count Period</vt:lpstr>
      <vt:lpstr>Count Calculation</vt:lpstr>
      <vt:lpstr>Contact Information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Language and Culture</dc:title>
  <dc:creator>julia rosa emslie</dc:creator>
  <cp:lastModifiedBy>Nicole Oshea</cp:lastModifiedBy>
  <cp:revision>138</cp:revision>
  <dcterms:created xsi:type="dcterms:W3CDTF">2019-06-12T12:11:52Z</dcterms:created>
  <dcterms:modified xsi:type="dcterms:W3CDTF">2024-03-19T20:12:40Z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0x01010089140944F82C644DB2E40CA88FC1AB81</vt:lpwstr>
  </property>
</Properties>
</file>