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5"/>
  </p:notesMasterIdLst>
  <p:sldIdLst>
    <p:sldId id="379" r:id="rId5"/>
    <p:sldId id="256" r:id="rId6"/>
    <p:sldId id="259" r:id="rId7"/>
    <p:sldId id="261" r:id="rId8"/>
    <p:sldId id="425" r:id="rId9"/>
    <p:sldId id="445" r:id="rId10"/>
    <p:sldId id="327" r:id="rId11"/>
    <p:sldId id="336" r:id="rId12"/>
    <p:sldId id="335" r:id="rId13"/>
    <p:sldId id="450" r:id="rId14"/>
    <p:sldId id="340" r:id="rId15"/>
    <p:sldId id="433" r:id="rId16"/>
    <p:sldId id="434" r:id="rId17"/>
    <p:sldId id="435" r:id="rId18"/>
    <p:sldId id="448" r:id="rId19"/>
    <p:sldId id="436" r:id="rId20"/>
    <p:sldId id="437" r:id="rId21"/>
    <p:sldId id="438" r:id="rId22"/>
    <p:sldId id="440" r:id="rId23"/>
    <p:sldId id="447" r:id="rId24"/>
    <p:sldId id="439" r:id="rId25"/>
    <p:sldId id="449" r:id="rId26"/>
    <p:sldId id="414" r:id="rId27"/>
    <p:sldId id="342" r:id="rId28"/>
    <p:sldId id="323" r:id="rId29"/>
    <p:sldId id="451" r:id="rId30"/>
    <p:sldId id="383" r:id="rId31"/>
    <p:sldId id="430" r:id="rId32"/>
    <p:sldId id="316" r:id="rId33"/>
    <p:sldId id="321" r:id="rId34"/>
    <p:sldId id="322" r:id="rId35"/>
    <p:sldId id="318" r:id="rId36"/>
    <p:sldId id="432" r:id="rId37"/>
    <p:sldId id="317" r:id="rId38"/>
    <p:sldId id="431" r:id="rId39"/>
    <p:sldId id="272" r:id="rId40"/>
    <p:sldId id="319" r:id="rId41"/>
    <p:sldId id="268" r:id="rId42"/>
    <p:sldId id="320" r:id="rId43"/>
    <p:sldId id="444" r:id="rId44"/>
  </p:sldIdLst>
  <p:sldSz cx="12192000" cy="6858000"/>
  <p:notesSz cx="6858000" cy="9144000"/>
  <p:embeddedFontLst>
    <p:embeddedFont>
      <p:font typeface="Arial Black" panose="020B0A04020102020204" pitchFamily="34" charset="0"/>
      <p:bold r:id="rId46"/>
    </p:embeddedFont>
    <p:embeddedFont>
      <p:font typeface="Arial Narrow" panose="020B0604020202020204" charset="0"/>
      <p:regular r:id="rId47"/>
      <p:bold r:id="rId48"/>
      <p:italic r:id="rId49"/>
      <p:boldItalic r:id="rId50"/>
    </p:embeddedFont>
    <p:embeddedFont>
      <p:font typeface="Book Antiqua" panose="020B060402020202020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2"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a:srgbClr val="AEB7C7"/>
    <a:srgbClr val="B5BDCA"/>
    <a:srgbClr val="B1B8BD"/>
    <a:srgbClr val="932C2D"/>
    <a:srgbClr val="B60015"/>
    <a:srgbClr val="D0001F"/>
    <a:srgbClr val="E42137"/>
    <a:srgbClr val="BA0015"/>
    <a:srgbClr val="9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AE74E-E6A9-650B-B8C4-B63B2ACA30B2}" v="36" dt="2024-12-17T20:25:04.259"/>
    <p1510:client id="{6DE20392-FB05-5A49-759A-5A8F28BA3751}" v="86" dt="2024-12-17T22:41:23.976"/>
    <p1510:client id="{79F2ABDD-A158-380E-4EE7-7A6045C7F9FC}" v="33" dt="2024-12-17T22:32:03.652"/>
    <p1510:client id="{90C604A6-A59A-527F-3382-08519762E5B2}" v="11" dt="2024-12-17T00:00:00.022"/>
    <p1510:client id="{DABC6E70-E4C3-2153-3975-E353EE01F7DE}" v="92" dt="2024-12-17T22:11:40.673"/>
    <p1510:client id="{E69F41C8-64B4-70A0-55FF-93CE3A118B4B}" v="134" dt="2024-12-17T21:12:34.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12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124"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12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kett, Tamara, PED" userId="S::tamara.burkett@ped.nm.gov::16e481d0-c478-4918-8ff1-70dd5787350a" providerId="AD" clId="Web-{A3B37F5B-80BA-A2B9-4402-E629D0F61E89}"/>
    <pc:docChg chg="modSld">
      <pc:chgData name="Burkett, Tamara, PED" userId="S::tamara.burkett@ped.nm.gov::16e481d0-c478-4918-8ff1-70dd5787350a" providerId="AD" clId="Web-{A3B37F5B-80BA-A2B9-4402-E629D0F61E89}" dt="2024-12-13T22:58:05.878" v="1155" actId="20577"/>
      <pc:docMkLst>
        <pc:docMk/>
      </pc:docMkLst>
      <pc:sldChg chg="addSp delSp modSp">
        <pc:chgData name="Burkett, Tamara, PED" userId="S::tamara.burkett@ped.nm.gov::16e481d0-c478-4918-8ff1-70dd5787350a" providerId="AD" clId="Web-{A3B37F5B-80BA-A2B9-4402-E629D0F61E89}" dt="2024-12-13T22:58:05.878" v="1155" actId="20577"/>
        <pc:sldMkLst>
          <pc:docMk/>
          <pc:sldMk cId="2465495472" sldId="448"/>
        </pc:sldMkLst>
        <pc:spChg chg="add mod">
          <ac:chgData name="Burkett, Tamara, PED" userId="S::tamara.burkett@ped.nm.gov::16e481d0-c478-4918-8ff1-70dd5787350a" providerId="AD" clId="Web-{A3B37F5B-80BA-A2B9-4402-E629D0F61E89}" dt="2024-12-13T22:58:05.878" v="1155" actId="20577"/>
          <ac:spMkLst>
            <pc:docMk/>
            <pc:sldMk cId="2465495472" sldId="448"/>
            <ac:spMk id="6" creationId="{EDCC22FC-F62C-7AB7-A9EB-1B160766E105}"/>
          </ac:spMkLst>
        </pc:spChg>
        <pc:picChg chg="add mod">
          <ac:chgData name="Burkett, Tamara, PED" userId="S::tamara.burkett@ped.nm.gov::16e481d0-c478-4918-8ff1-70dd5787350a" providerId="AD" clId="Web-{A3B37F5B-80BA-A2B9-4402-E629D0F61E89}" dt="2024-12-13T22:24:10.082" v="6" actId="1076"/>
          <ac:picMkLst>
            <pc:docMk/>
            <pc:sldMk cId="2465495472" sldId="448"/>
            <ac:picMk id="4" creationId="{1CB0CA95-01FA-5EC3-CCAF-84D0ACAE3CCB}"/>
          </ac:picMkLst>
        </pc:picChg>
      </pc:sldChg>
    </pc:docChg>
  </pc:docChgLst>
  <pc:docChgLst>
    <pc:chgData name="Lozano, Miguel, PED" userId="S::miguel.lozano@ped.nm.gov::b956dceb-8183-474f-bd63-c4ef593dd4eb" providerId="AD" clId="Web-{E69F41C8-64B4-70A0-55FF-93CE3A118B4B}"/>
    <pc:docChg chg="modSld">
      <pc:chgData name="Lozano, Miguel, PED" userId="S::miguel.lozano@ped.nm.gov::b956dceb-8183-474f-bd63-c4ef593dd4eb" providerId="AD" clId="Web-{E69F41C8-64B4-70A0-55FF-93CE3A118B4B}" dt="2024-12-17T21:12:34.162" v="133" actId="20577"/>
      <pc:docMkLst>
        <pc:docMk/>
      </pc:docMkLst>
      <pc:sldChg chg="modSp">
        <pc:chgData name="Lozano, Miguel, PED" userId="S::miguel.lozano@ped.nm.gov::b956dceb-8183-474f-bd63-c4ef593dd4eb" providerId="AD" clId="Web-{E69F41C8-64B4-70A0-55FF-93CE3A118B4B}" dt="2024-12-17T21:12:34.162" v="133" actId="20577"/>
        <pc:sldMkLst>
          <pc:docMk/>
          <pc:sldMk cId="3917001521" sldId="445"/>
        </pc:sldMkLst>
        <pc:spChg chg="mod">
          <ac:chgData name="Lozano, Miguel, PED" userId="S::miguel.lozano@ped.nm.gov::b956dceb-8183-474f-bd63-c4ef593dd4eb" providerId="AD" clId="Web-{E69F41C8-64B4-70A0-55FF-93CE3A118B4B}" dt="2024-12-17T21:12:34.162" v="133" actId="20577"/>
          <ac:spMkLst>
            <pc:docMk/>
            <pc:sldMk cId="3917001521" sldId="445"/>
            <ac:spMk id="8" creationId="{535A0F86-08F3-657D-0ADE-872A967221F2}"/>
          </ac:spMkLst>
        </pc:spChg>
      </pc:sldChg>
    </pc:docChg>
  </pc:docChgLst>
  <pc:docChgLst>
    <pc:chgData name="Schweiger, Liz, PED" userId="S::liz.schweiger@ped.nm.gov::5cd3cca1-ff73-47cc-8177-2e5585bd7b0a" providerId="AD" clId="Web-{C94205A4-5E53-58CE-7810-F5688CBF7225}"/>
    <pc:docChg chg="addSld modSld sldOrd">
      <pc:chgData name="Schweiger, Liz, PED" userId="S::liz.schweiger@ped.nm.gov::5cd3cca1-ff73-47cc-8177-2e5585bd7b0a" providerId="AD" clId="Web-{C94205A4-5E53-58CE-7810-F5688CBF7225}" dt="2024-12-12T21:30:33.045" v="299" actId="20577"/>
      <pc:docMkLst>
        <pc:docMk/>
      </pc:docMkLst>
      <pc:sldChg chg="add ord">
        <pc:chgData name="Schweiger, Liz, PED" userId="S::liz.schweiger@ped.nm.gov::5cd3cca1-ff73-47cc-8177-2e5585bd7b0a" providerId="AD" clId="Web-{C94205A4-5E53-58CE-7810-F5688CBF7225}" dt="2024-12-12T21:23:46.181" v="70"/>
        <pc:sldMkLst>
          <pc:docMk/>
          <pc:sldMk cId="0" sldId="272"/>
        </pc:sldMkLst>
      </pc:sldChg>
      <pc:sldChg chg="modSp add">
        <pc:chgData name="Schweiger, Liz, PED" userId="S::liz.schweiger@ped.nm.gov::5cd3cca1-ff73-47cc-8177-2e5585bd7b0a" providerId="AD" clId="Web-{C94205A4-5E53-58CE-7810-F5688CBF7225}" dt="2024-12-12T21:20:52.882" v="48" actId="20577"/>
        <pc:sldMkLst>
          <pc:docMk/>
          <pc:sldMk cId="2894516589" sldId="316"/>
        </pc:sldMkLst>
        <pc:spChg chg="mod">
          <ac:chgData name="Schweiger, Liz, PED" userId="S::liz.schweiger@ped.nm.gov::5cd3cca1-ff73-47cc-8177-2e5585bd7b0a" providerId="AD" clId="Web-{C94205A4-5E53-58CE-7810-F5688CBF7225}" dt="2024-12-12T21:20:52.882" v="48" actId="20577"/>
          <ac:spMkLst>
            <pc:docMk/>
            <pc:sldMk cId="2894516589" sldId="316"/>
            <ac:spMk id="3" creationId="{AEA858FA-3E34-E746-B2FE-5ED6BD1060CE}"/>
          </ac:spMkLst>
        </pc:spChg>
      </pc:sldChg>
      <pc:sldChg chg="add ord">
        <pc:chgData name="Schweiger, Liz, PED" userId="S::liz.schweiger@ped.nm.gov::5cd3cca1-ff73-47cc-8177-2e5585bd7b0a" providerId="AD" clId="Web-{C94205A4-5E53-58CE-7810-F5688CBF7225}" dt="2024-12-12T21:22:41.993" v="65"/>
        <pc:sldMkLst>
          <pc:docMk/>
          <pc:sldMk cId="186444688" sldId="317"/>
        </pc:sldMkLst>
      </pc:sldChg>
      <pc:sldChg chg="modSp add">
        <pc:chgData name="Schweiger, Liz, PED" userId="S::liz.schweiger@ped.nm.gov::5cd3cca1-ff73-47cc-8177-2e5585bd7b0a" providerId="AD" clId="Web-{C94205A4-5E53-58CE-7810-F5688CBF7225}" dt="2024-12-12T21:23:08.790" v="67" actId="20577"/>
        <pc:sldMkLst>
          <pc:docMk/>
          <pc:sldMk cId="3548450622" sldId="318"/>
        </pc:sldMkLst>
        <pc:spChg chg="mod">
          <ac:chgData name="Schweiger, Liz, PED" userId="S::liz.schweiger@ped.nm.gov::5cd3cca1-ff73-47cc-8177-2e5585bd7b0a" providerId="AD" clId="Web-{C94205A4-5E53-58CE-7810-F5688CBF7225}" dt="2024-12-12T21:23:08.790" v="67" actId="20577"/>
          <ac:spMkLst>
            <pc:docMk/>
            <pc:sldMk cId="3548450622" sldId="318"/>
            <ac:spMk id="3" creationId="{112F04D5-A81A-47B5-97DF-72D7E8BEB7D9}"/>
          </ac:spMkLst>
        </pc:spChg>
      </pc:sldChg>
      <pc:sldChg chg="modSp add ord">
        <pc:chgData name="Schweiger, Liz, PED" userId="S::liz.schweiger@ped.nm.gov::5cd3cca1-ff73-47cc-8177-2e5585bd7b0a" providerId="AD" clId="Web-{C94205A4-5E53-58CE-7810-F5688CBF7225}" dt="2024-12-12T21:19:58.553" v="38" actId="20577"/>
        <pc:sldMkLst>
          <pc:docMk/>
          <pc:sldMk cId="2234305863" sldId="321"/>
        </pc:sldMkLst>
        <pc:spChg chg="mod">
          <ac:chgData name="Schweiger, Liz, PED" userId="S::liz.schweiger@ped.nm.gov::5cd3cca1-ff73-47cc-8177-2e5585bd7b0a" providerId="AD" clId="Web-{C94205A4-5E53-58CE-7810-F5688CBF7225}" dt="2024-12-12T21:19:58.553" v="38" actId="20577"/>
          <ac:spMkLst>
            <pc:docMk/>
            <pc:sldMk cId="2234305863" sldId="321"/>
            <ac:spMk id="3" creationId="{E89C5DA2-4854-A20C-3EBA-C0CF4F12564B}"/>
          </ac:spMkLst>
        </pc:spChg>
      </pc:sldChg>
      <pc:sldChg chg="modSp add ord">
        <pc:chgData name="Schweiger, Liz, PED" userId="S::liz.schweiger@ped.nm.gov::5cd3cca1-ff73-47cc-8177-2e5585bd7b0a" providerId="AD" clId="Web-{C94205A4-5E53-58CE-7810-F5688CBF7225}" dt="2024-12-12T21:22:01.461" v="61" actId="20577"/>
        <pc:sldMkLst>
          <pc:docMk/>
          <pc:sldMk cId="3690229852" sldId="322"/>
        </pc:sldMkLst>
        <pc:spChg chg="mod">
          <ac:chgData name="Schweiger, Liz, PED" userId="S::liz.schweiger@ped.nm.gov::5cd3cca1-ff73-47cc-8177-2e5585bd7b0a" providerId="AD" clId="Web-{C94205A4-5E53-58CE-7810-F5688CBF7225}" dt="2024-12-12T21:22:01.461" v="61" actId="20577"/>
          <ac:spMkLst>
            <pc:docMk/>
            <pc:sldMk cId="3690229852" sldId="322"/>
            <ac:spMk id="3" creationId="{4242B080-0C27-BB5D-495B-F714FE039599}"/>
          </ac:spMkLst>
        </pc:spChg>
      </pc:sldChg>
      <pc:sldChg chg="addSp delSp modSp ord">
        <pc:chgData name="Schweiger, Liz, PED" userId="S::liz.schweiger@ped.nm.gov::5cd3cca1-ff73-47cc-8177-2e5585bd7b0a" providerId="AD" clId="Web-{C94205A4-5E53-58CE-7810-F5688CBF7225}" dt="2024-12-12T21:30:33.045" v="299" actId="20577"/>
        <pc:sldMkLst>
          <pc:docMk/>
          <pc:sldMk cId="2682463000" sldId="427"/>
        </pc:sldMkLst>
      </pc:sldChg>
      <pc:sldChg chg="modSp add">
        <pc:chgData name="Schweiger, Liz, PED" userId="S::liz.schweiger@ped.nm.gov::5cd3cca1-ff73-47cc-8177-2e5585bd7b0a" providerId="AD" clId="Web-{C94205A4-5E53-58CE-7810-F5688CBF7225}" dt="2024-12-12T21:24:50.354" v="73" actId="20577"/>
        <pc:sldMkLst>
          <pc:docMk/>
          <pc:sldMk cId="978887522" sldId="430"/>
        </pc:sldMkLst>
        <pc:spChg chg="mod">
          <ac:chgData name="Schweiger, Liz, PED" userId="S::liz.schweiger@ped.nm.gov::5cd3cca1-ff73-47cc-8177-2e5585bd7b0a" providerId="AD" clId="Web-{C94205A4-5E53-58CE-7810-F5688CBF7225}" dt="2024-12-12T21:24:50.354" v="73" actId="20577"/>
          <ac:spMkLst>
            <pc:docMk/>
            <pc:sldMk cId="978887522" sldId="430"/>
            <ac:spMk id="115" creationId="{00000000-0000-0000-0000-000000000000}"/>
          </ac:spMkLst>
        </pc:spChg>
      </pc:sldChg>
    </pc:docChg>
  </pc:docChgLst>
  <pc:docChgLst>
    <pc:chgData name="Schweiger, Liz, PED" userId="S::liz.schweiger@ped.nm.gov::5cd3cca1-ff73-47cc-8177-2e5585bd7b0a" providerId="AD" clId="Web-{79F2ABDD-A158-380E-4EE7-7A6045C7F9FC}"/>
    <pc:docChg chg="modSld">
      <pc:chgData name="Schweiger, Liz, PED" userId="S::liz.schweiger@ped.nm.gov::5cd3cca1-ff73-47cc-8177-2e5585bd7b0a" providerId="AD" clId="Web-{79F2ABDD-A158-380E-4EE7-7A6045C7F9FC}" dt="2024-12-17T22:32:03.652" v="34" actId="20577"/>
      <pc:docMkLst>
        <pc:docMk/>
      </pc:docMkLst>
      <pc:sldChg chg="modSp">
        <pc:chgData name="Schweiger, Liz, PED" userId="S::liz.schweiger@ped.nm.gov::5cd3cca1-ff73-47cc-8177-2e5585bd7b0a" providerId="AD" clId="Web-{79F2ABDD-A158-380E-4EE7-7A6045C7F9FC}" dt="2024-12-17T22:32:03.652" v="34" actId="20577"/>
        <pc:sldMkLst>
          <pc:docMk/>
          <pc:sldMk cId="2370749670" sldId="431"/>
        </pc:sldMkLst>
        <pc:spChg chg="mod">
          <ac:chgData name="Schweiger, Liz, PED" userId="S::liz.schweiger@ped.nm.gov::5cd3cca1-ff73-47cc-8177-2e5585bd7b0a" providerId="AD" clId="Web-{79F2ABDD-A158-380E-4EE7-7A6045C7F9FC}" dt="2024-12-17T22:32:03.652" v="34" actId="20577"/>
          <ac:spMkLst>
            <pc:docMk/>
            <pc:sldMk cId="2370749670" sldId="431"/>
            <ac:spMk id="3" creationId="{EF08F01D-8382-B54A-CF73-7D2934010593}"/>
          </ac:spMkLst>
        </pc:spChg>
      </pc:sldChg>
    </pc:docChg>
  </pc:docChgLst>
  <pc:docChgLst>
    <pc:chgData name="Gill, Ria, PED" userId="S::ria.gill@ped.nm.gov::3e09fdd9-423c-4088-a3a7-804d67f601e4" providerId="AD" clId="Web-{64DA06C7-A1A7-18E4-691D-2A425372A344}"/>
    <pc:docChg chg="modSld">
      <pc:chgData name="Gill, Ria, PED" userId="S::ria.gill@ped.nm.gov::3e09fdd9-423c-4088-a3a7-804d67f601e4" providerId="AD" clId="Web-{64DA06C7-A1A7-18E4-691D-2A425372A344}" dt="2024-12-12T22:11:11.633" v="35" actId="20577"/>
      <pc:docMkLst>
        <pc:docMk/>
      </pc:docMkLst>
      <pc:sldChg chg="modSp">
        <pc:chgData name="Gill, Ria, PED" userId="S::ria.gill@ped.nm.gov::3e09fdd9-423c-4088-a3a7-804d67f601e4" providerId="AD" clId="Web-{64DA06C7-A1A7-18E4-691D-2A425372A344}" dt="2024-12-12T22:11:11.633" v="35" actId="20577"/>
        <pc:sldMkLst>
          <pc:docMk/>
          <pc:sldMk cId="3939940410" sldId="319"/>
        </pc:sldMkLst>
        <pc:spChg chg="mod">
          <ac:chgData name="Gill, Ria, PED" userId="S::ria.gill@ped.nm.gov::3e09fdd9-423c-4088-a3a7-804d67f601e4" providerId="AD" clId="Web-{64DA06C7-A1A7-18E4-691D-2A425372A344}" dt="2024-12-12T22:11:11.633" v="35" actId="20577"/>
          <ac:spMkLst>
            <pc:docMk/>
            <pc:sldMk cId="3939940410" sldId="319"/>
            <ac:spMk id="7" creationId="{1D0E74BB-DA57-0C35-67F0-4691EE8C31D7}"/>
          </ac:spMkLst>
        </pc:spChg>
      </pc:sldChg>
    </pc:docChg>
  </pc:docChgLst>
  <pc:docChgLst>
    <pc:chgData name="Schweiger, Liz, PED" userId="S::liz.schweiger@ped.nm.gov::5cd3cca1-ff73-47cc-8177-2e5585bd7b0a" providerId="AD" clId="Web-{90C604A6-A59A-527F-3382-08519762E5B2}"/>
    <pc:docChg chg="modSld">
      <pc:chgData name="Schweiger, Liz, PED" userId="S::liz.schweiger@ped.nm.gov::5cd3cca1-ff73-47cc-8177-2e5585bd7b0a" providerId="AD" clId="Web-{90C604A6-A59A-527F-3382-08519762E5B2}" dt="2024-12-16T23:59:57.210" v="9" actId="20577"/>
      <pc:docMkLst>
        <pc:docMk/>
      </pc:docMkLst>
      <pc:sldChg chg="modSp">
        <pc:chgData name="Schweiger, Liz, PED" userId="S::liz.schweiger@ped.nm.gov::5cd3cca1-ff73-47cc-8177-2e5585bd7b0a" providerId="AD" clId="Web-{90C604A6-A59A-527F-3382-08519762E5B2}" dt="2024-12-16T23:59:57.210" v="9" actId="20577"/>
        <pc:sldMkLst>
          <pc:docMk/>
          <pc:sldMk cId="978887522" sldId="430"/>
        </pc:sldMkLst>
        <pc:spChg chg="mod">
          <ac:chgData name="Schweiger, Liz, PED" userId="S::liz.schweiger@ped.nm.gov::5cd3cca1-ff73-47cc-8177-2e5585bd7b0a" providerId="AD" clId="Web-{90C604A6-A59A-527F-3382-08519762E5B2}" dt="2024-12-16T23:59:57.210" v="9" actId="20577"/>
          <ac:spMkLst>
            <pc:docMk/>
            <pc:sldMk cId="978887522" sldId="430"/>
            <ac:spMk id="114" creationId="{00000000-0000-0000-0000-000000000000}"/>
          </ac:spMkLst>
        </pc:spChg>
      </pc:sldChg>
    </pc:docChg>
  </pc:docChgLst>
  <pc:docChgLst>
    <pc:chgData name="Gill, Ria, PED" userId="S::ria.gill@ped.nm.gov::3e09fdd9-423c-4088-a3a7-804d67f601e4" providerId="AD" clId="Web-{1A80E32B-01C8-F197-8E75-7F45223126FB}"/>
    <pc:docChg chg="modSld">
      <pc:chgData name="Gill, Ria, PED" userId="S::ria.gill@ped.nm.gov::3e09fdd9-423c-4088-a3a7-804d67f601e4" providerId="AD" clId="Web-{1A80E32B-01C8-F197-8E75-7F45223126FB}" dt="2024-12-16T20:45:02.342" v="2" actId="1076"/>
      <pc:docMkLst>
        <pc:docMk/>
      </pc:docMkLst>
      <pc:sldChg chg="addSp modSp">
        <pc:chgData name="Gill, Ria, PED" userId="S::ria.gill@ped.nm.gov::3e09fdd9-423c-4088-a3a7-804d67f601e4" providerId="AD" clId="Web-{1A80E32B-01C8-F197-8E75-7F45223126FB}" dt="2024-12-16T20:45:02.342" v="2" actId="1076"/>
        <pc:sldMkLst>
          <pc:docMk/>
          <pc:sldMk cId="3253258868" sldId="450"/>
        </pc:sldMkLst>
        <pc:picChg chg="add mod">
          <ac:chgData name="Gill, Ria, PED" userId="S::ria.gill@ped.nm.gov::3e09fdd9-423c-4088-a3a7-804d67f601e4" providerId="AD" clId="Web-{1A80E32B-01C8-F197-8E75-7F45223126FB}" dt="2024-12-16T20:45:02.342" v="2" actId="1076"/>
          <ac:picMkLst>
            <pc:docMk/>
            <pc:sldMk cId="3253258868" sldId="450"/>
            <ac:picMk id="4" creationId="{B341699B-540A-E30A-853B-15B811D14BAC}"/>
          </ac:picMkLst>
        </pc:picChg>
      </pc:sldChg>
    </pc:docChg>
  </pc:docChgLst>
  <pc:docChgLst>
    <pc:chgData name="Schweiger, Liz, PED" userId="S::liz.schweiger@ped.nm.gov::5cd3cca1-ff73-47cc-8177-2e5585bd7b0a" providerId="AD" clId="Web-{DABC6E70-E4C3-2153-3975-E353EE01F7DE}"/>
    <pc:docChg chg="modSld">
      <pc:chgData name="Schweiger, Liz, PED" userId="S::liz.schweiger@ped.nm.gov::5cd3cca1-ff73-47cc-8177-2e5585bd7b0a" providerId="AD" clId="Web-{DABC6E70-E4C3-2153-3975-E353EE01F7DE}" dt="2024-12-17T22:11:40.673" v="92" actId="20577"/>
      <pc:docMkLst>
        <pc:docMk/>
      </pc:docMkLst>
      <pc:sldChg chg="modSp">
        <pc:chgData name="Schweiger, Liz, PED" userId="S::liz.schweiger@ped.nm.gov::5cd3cca1-ff73-47cc-8177-2e5585bd7b0a" providerId="AD" clId="Web-{DABC6E70-E4C3-2153-3975-E353EE01F7DE}" dt="2024-12-17T21:49:25.440" v="9" actId="20577"/>
        <pc:sldMkLst>
          <pc:docMk/>
          <pc:sldMk cId="2894516589" sldId="316"/>
        </pc:sldMkLst>
        <pc:spChg chg="mod">
          <ac:chgData name="Schweiger, Liz, PED" userId="S::liz.schweiger@ped.nm.gov::5cd3cca1-ff73-47cc-8177-2e5585bd7b0a" providerId="AD" clId="Web-{DABC6E70-E4C3-2153-3975-E353EE01F7DE}" dt="2024-12-17T21:49:25.440" v="9" actId="20577"/>
          <ac:spMkLst>
            <pc:docMk/>
            <pc:sldMk cId="2894516589" sldId="316"/>
            <ac:spMk id="3" creationId="{AEA858FA-3E34-E746-B2FE-5ED6BD1060CE}"/>
          </ac:spMkLst>
        </pc:spChg>
      </pc:sldChg>
      <pc:sldChg chg="modSp">
        <pc:chgData name="Schweiger, Liz, PED" userId="S::liz.schweiger@ped.nm.gov::5cd3cca1-ff73-47cc-8177-2e5585bd7b0a" providerId="AD" clId="Web-{DABC6E70-E4C3-2153-3975-E353EE01F7DE}" dt="2024-12-17T21:50:59.004" v="11" actId="20577"/>
        <pc:sldMkLst>
          <pc:docMk/>
          <pc:sldMk cId="3548450622" sldId="318"/>
        </pc:sldMkLst>
        <pc:spChg chg="mod">
          <ac:chgData name="Schweiger, Liz, PED" userId="S::liz.schweiger@ped.nm.gov::5cd3cca1-ff73-47cc-8177-2e5585bd7b0a" providerId="AD" clId="Web-{DABC6E70-E4C3-2153-3975-E353EE01F7DE}" dt="2024-12-17T21:50:59.004" v="11" actId="20577"/>
          <ac:spMkLst>
            <pc:docMk/>
            <pc:sldMk cId="3548450622" sldId="318"/>
            <ac:spMk id="3" creationId="{112F04D5-A81A-47B5-97DF-72D7E8BEB7D9}"/>
          </ac:spMkLst>
        </pc:spChg>
      </pc:sldChg>
      <pc:sldChg chg="modSp">
        <pc:chgData name="Schweiger, Liz, PED" userId="S::liz.schweiger@ped.nm.gov::5cd3cca1-ff73-47cc-8177-2e5585bd7b0a" providerId="AD" clId="Web-{DABC6E70-E4C3-2153-3975-E353EE01F7DE}" dt="2024-12-17T22:11:40.673" v="92" actId="20577"/>
        <pc:sldMkLst>
          <pc:docMk/>
          <pc:sldMk cId="2370749670" sldId="431"/>
        </pc:sldMkLst>
        <pc:spChg chg="mod">
          <ac:chgData name="Schweiger, Liz, PED" userId="S::liz.schweiger@ped.nm.gov::5cd3cca1-ff73-47cc-8177-2e5585bd7b0a" providerId="AD" clId="Web-{DABC6E70-E4C3-2153-3975-E353EE01F7DE}" dt="2024-12-17T22:11:40.673" v="92" actId="20577"/>
          <ac:spMkLst>
            <pc:docMk/>
            <pc:sldMk cId="2370749670" sldId="431"/>
            <ac:spMk id="3" creationId="{EF08F01D-8382-B54A-CF73-7D2934010593}"/>
          </ac:spMkLst>
        </pc:spChg>
      </pc:sldChg>
    </pc:docChg>
  </pc:docChgLst>
  <pc:docChgLst>
    <pc:chgData name="Schweiger, Liz, PED" userId="S::liz.schweiger@ped.nm.gov::5cd3cca1-ff73-47cc-8177-2e5585bd7b0a" providerId="AD" clId="Web-{6DE20392-FB05-5A49-759A-5A8F28BA3751}"/>
    <pc:docChg chg="modSld">
      <pc:chgData name="Schweiger, Liz, PED" userId="S::liz.schweiger@ped.nm.gov::5cd3cca1-ff73-47cc-8177-2e5585bd7b0a" providerId="AD" clId="Web-{6DE20392-FB05-5A49-759A-5A8F28BA3751}" dt="2024-12-17T22:41:23.976" v="86" actId="20577"/>
      <pc:docMkLst>
        <pc:docMk/>
      </pc:docMkLst>
      <pc:sldChg chg="modSp">
        <pc:chgData name="Schweiger, Liz, PED" userId="S::liz.schweiger@ped.nm.gov::5cd3cca1-ff73-47cc-8177-2e5585bd7b0a" providerId="AD" clId="Web-{6DE20392-FB05-5A49-759A-5A8F28BA3751}" dt="2024-12-17T22:41:23.976" v="86" actId="20577"/>
        <pc:sldMkLst>
          <pc:docMk/>
          <pc:sldMk cId="2370749670" sldId="431"/>
        </pc:sldMkLst>
        <pc:spChg chg="mod">
          <ac:chgData name="Schweiger, Liz, PED" userId="S::liz.schweiger@ped.nm.gov::5cd3cca1-ff73-47cc-8177-2e5585bd7b0a" providerId="AD" clId="Web-{6DE20392-FB05-5A49-759A-5A8F28BA3751}" dt="2024-12-17T22:41:23.976" v="86" actId="20577"/>
          <ac:spMkLst>
            <pc:docMk/>
            <pc:sldMk cId="2370749670" sldId="431"/>
            <ac:spMk id="3" creationId="{EF08F01D-8382-B54A-CF73-7D2934010593}"/>
          </ac:spMkLst>
        </pc:spChg>
      </pc:sldChg>
    </pc:docChg>
  </pc:docChgLst>
  <pc:docChgLst>
    <pc:chgData name="Marcotte, Charlene, PED" userId="S::charlene.marcotte@ped.nm.gov::fcff8e57-dbbd-480d-87c8-7efa439d7fd7" providerId="AD" clId="Web-{5D347F48-EE8C-1D2A-5250-443827B1CEE9}"/>
    <pc:docChg chg="addSld modSld">
      <pc:chgData name="Marcotte, Charlene, PED" userId="S::charlene.marcotte@ped.nm.gov::fcff8e57-dbbd-480d-87c8-7efa439d7fd7" providerId="AD" clId="Web-{5D347F48-EE8C-1D2A-5250-443827B1CEE9}" dt="2024-12-13T23:24:51.293" v="644" actId="1076"/>
      <pc:docMkLst>
        <pc:docMk/>
      </pc:docMkLst>
      <pc:sldChg chg="modSp">
        <pc:chgData name="Marcotte, Charlene, PED" userId="S::charlene.marcotte@ped.nm.gov::fcff8e57-dbbd-480d-87c8-7efa439d7fd7" providerId="AD" clId="Web-{5D347F48-EE8C-1D2A-5250-443827B1CEE9}" dt="2024-12-13T21:54:41.652" v="13" actId="20577"/>
        <pc:sldMkLst>
          <pc:docMk/>
          <pc:sldMk cId="3568767330" sldId="434"/>
        </pc:sldMkLst>
        <pc:spChg chg="mod">
          <ac:chgData name="Marcotte, Charlene, PED" userId="S::charlene.marcotte@ped.nm.gov::fcff8e57-dbbd-480d-87c8-7efa439d7fd7" providerId="AD" clId="Web-{5D347F48-EE8C-1D2A-5250-443827B1CEE9}" dt="2024-12-13T21:54:41.652" v="13" actId="20577"/>
          <ac:spMkLst>
            <pc:docMk/>
            <pc:sldMk cId="3568767330" sldId="434"/>
            <ac:spMk id="3" creationId="{BCBE2908-DD6B-2A6E-3E6A-603FEA49B0AE}"/>
          </ac:spMkLst>
        </pc:spChg>
      </pc:sldChg>
      <pc:sldChg chg="addSp modSp">
        <pc:chgData name="Marcotte, Charlene, PED" userId="S::charlene.marcotte@ped.nm.gov::fcff8e57-dbbd-480d-87c8-7efa439d7fd7" providerId="AD" clId="Web-{5D347F48-EE8C-1D2A-5250-443827B1CEE9}" dt="2024-12-13T23:24:51.293" v="644" actId="1076"/>
        <pc:sldMkLst>
          <pc:docMk/>
          <pc:sldMk cId="2901413080" sldId="436"/>
        </pc:sldMkLst>
        <pc:spChg chg="add mod">
          <ac:chgData name="Marcotte, Charlene, PED" userId="S::charlene.marcotte@ped.nm.gov::fcff8e57-dbbd-480d-87c8-7efa439d7fd7" providerId="AD" clId="Web-{5D347F48-EE8C-1D2A-5250-443827B1CEE9}" dt="2024-12-13T23:24:51.293" v="644" actId="1076"/>
          <ac:spMkLst>
            <pc:docMk/>
            <pc:sldMk cId="2901413080" sldId="436"/>
            <ac:spMk id="5" creationId="{9ACBE4A7-5E11-AD6D-3A01-A97410745811}"/>
          </ac:spMkLst>
        </pc:spChg>
      </pc:sldChg>
      <pc:sldChg chg="addSp">
        <pc:chgData name="Marcotte, Charlene, PED" userId="S::charlene.marcotte@ped.nm.gov::fcff8e57-dbbd-480d-87c8-7efa439d7fd7" providerId="AD" clId="Web-{5D347F48-EE8C-1D2A-5250-443827B1CEE9}" dt="2024-12-13T23:24:21.855" v="641"/>
        <pc:sldMkLst>
          <pc:docMk/>
          <pc:sldMk cId="3877165655" sldId="437"/>
        </pc:sldMkLst>
        <pc:spChg chg="add">
          <ac:chgData name="Marcotte, Charlene, PED" userId="S::charlene.marcotte@ped.nm.gov::fcff8e57-dbbd-480d-87c8-7efa439d7fd7" providerId="AD" clId="Web-{5D347F48-EE8C-1D2A-5250-443827B1CEE9}" dt="2024-12-13T23:24:21.855" v="641"/>
          <ac:spMkLst>
            <pc:docMk/>
            <pc:sldMk cId="3877165655" sldId="437"/>
            <ac:spMk id="6" creationId="{5A12CD99-B10B-C326-0223-035536FD0074}"/>
          </ac:spMkLst>
        </pc:spChg>
      </pc:sldChg>
      <pc:sldChg chg="addSp">
        <pc:chgData name="Marcotte, Charlene, PED" userId="S::charlene.marcotte@ped.nm.gov::fcff8e57-dbbd-480d-87c8-7efa439d7fd7" providerId="AD" clId="Web-{5D347F48-EE8C-1D2A-5250-443827B1CEE9}" dt="2024-12-13T23:24:35.699" v="642"/>
        <pc:sldMkLst>
          <pc:docMk/>
          <pc:sldMk cId="3541461115" sldId="438"/>
        </pc:sldMkLst>
        <pc:spChg chg="add">
          <ac:chgData name="Marcotte, Charlene, PED" userId="S::charlene.marcotte@ped.nm.gov::fcff8e57-dbbd-480d-87c8-7efa439d7fd7" providerId="AD" clId="Web-{5D347F48-EE8C-1D2A-5250-443827B1CEE9}" dt="2024-12-13T23:24:35.699" v="642"/>
          <ac:spMkLst>
            <pc:docMk/>
            <pc:sldMk cId="3541461115" sldId="438"/>
            <ac:spMk id="6" creationId="{FFD8E93E-E57C-7CC5-73C6-B4999FE84E9E}"/>
          </ac:spMkLst>
        </pc:spChg>
      </pc:sldChg>
      <pc:sldChg chg="addSp delSp modSp">
        <pc:chgData name="Marcotte, Charlene, PED" userId="S::charlene.marcotte@ped.nm.gov::fcff8e57-dbbd-480d-87c8-7efa439d7fd7" providerId="AD" clId="Web-{5D347F48-EE8C-1D2A-5250-443827B1CEE9}" dt="2024-12-13T21:57:49.857" v="21"/>
        <pc:sldMkLst>
          <pc:docMk/>
          <pc:sldMk cId="425733738" sldId="440"/>
        </pc:sldMkLst>
        <pc:picChg chg="add mod">
          <ac:chgData name="Marcotte, Charlene, PED" userId="S::charlene.marcotte@ped.nm.gov::fcff8e57-dbbd-480d-87c8-7efa439d7fd7" providerId="AD" clId="Web-{5D347F48-EE8C-1D2A-5250-443827B1CEE9}" dt="2024-12-13T21:57:49.857" v="21"/>
          <ac:picMkLst>
            <pc:docMk/>
            <pc:sldMk cId="425733738" sldId="440"/>
            <ac:picMk id="6" creationId="{25622AB9-84FE-D5EA-2CF4-B76BF1C0D26D}"/>
          </ac:picMkLst>
        </pc:picChg>
      </pc:sldChg>
      <pc:sldChg chg="modSp">
        <pc:chgData name="Marcotte, Charlene, PED" userId="S::charlene.marcotte@ped.nm.gov::fcff8e57-dbbd-480d-87c8-7efa439d7fd7" providerId="AD" clId="Web-{5D347F48-EE8C-1D2A-5250-443827B1CEE9}" dt="2024-12-13T23:19:06.087" v="565" actId="20577"/>
        <pc:sldMkLst>
          <pc:docMk/>
          <pc:sldMk cId="2465495472" sldId="448"/>
        </pc:sldMkLst>
        <pc:spChg chg="mod">
          <ac:chgData name="Marcotte, Charlene, PED" userId="S::charlene.marcotte@ped.nm.gov::fcff8e57-dbbd-480d-87c8-7efa439d7fd7" providerId="AD" clId="Web-{5D347F48-EE8C-1D2A-5250-443827B1CEE9}" dt="2024-12-13T23:19:06.087" v="565" actId="20577"/>
          <ac:spMkLst>
            <pc:docMk/>
            <pc:sldMk cId="2465495472" sldId="448"/>
            <ac:spMk id="6" creationId="{EDCC22FC-F62C-7AB7-A9EB-1B160766E105}"/>
          </ac:spMkLst>
        </pc:spChg>
      </pc:sldChg>
      <pc:sldChg chg="modSp new">
        <pc:chgData name="Marcotte, Charlene, PED" userId="S::charlene.marcotte@ped.nm.gov::fcff8e57-dbbd-480d-87c8-7efa439d7fd7" providerId="AD" clId="Web-{5D347F48-EE8C-1D2A-5250-443827B1CEE9}" dt="2024-12-13T23:15:15.055" v="487" actId="20577"/>
        <pc:sldMkLst>
          <pc:docMk/>
          <pc:sldMk cId="898640498" sldId="449"/>
        </pc:sldMkLst>
        <pc:spChg chg="mod">
          <ac:chgData name="Marcotte, Charlene, PED" userId="S::charlene.marcotte@ped.nm.gov::fcff8e57-dbbd-480d-87c8-7efa439d7fd7" providerId="AD" clId="Web-{5D347F48-EE8C-1D2A-5250-443827B1CEE9}" dt="2024-12-13T23:03:33.097" v="37" actId="20577"/>
          <ac:spMkLst>
            <pc:docMk/>
            <pc:sldMk cId="898640498" sldId="449"/>
            <ac:spMk id="2" creationId="{90155DEC-D21A-B0EC-FBE3-4351E6D660AA}"/>
          </ac:spMkLst>
        </pc:spChg>
        <pc:spChg chg="mod">
          <ac:chgData name="Marcotte, Charlene, PED" userId="S::charlene.marcotte@ped.nm.gov::fcff8e57-dbbd-480d-87c8-7efa439d7fd7" providerId="AD" clId="Web-{5D347F48-EE8C-1D2A-5250-443827B1CEE9}" dt="2024-12-13T23:15:15.055" v="487" actId="20577"/>
          <ac:spMkLst>
            <pc:docMk/>
            <pc:sldMk cId="898640498" sldId="449"/>
            <ac:spMk id="3" creationId="{6509A929-0547-D6A9-26A4-F94399FEAC57}"/>
          </ac:spMkLst>
        </pc:spChg>
      </pc:sldChg>
    </pc:docChg>
  </pc:docChgLst>
  <pc:docChgLst>
    <pc:chgData name="Marcotte, Charlene, PED" userId="S::charlene.marcotte@ped.nm.gov::fcff8e57-dbbd-480d-87c8-7efa439d7fd7" providerId="AD" clId="Web-{E1F1E303-6C3C-70E3-5EEF-1695FD548133}"/>
    <pc:docChg chg="addSld modSld">
      <pc:chgData name="Marcotte, Charlene, PED" userId="S::charlene.marcotte@ped.nm.gov::fcff8e57-dbbd-480d-87c8-7efa439d7fd7" providerId="AD" clId="Web-{E1F1E303-6C3C-70E3-5EEF-1695FD548133}" dt="2024-12-13T18:00:15.881" v="3398"/>
      <pc:docMkLst>
        <pc:docMk/>
      </pc:docMkLst>
      <pc:sldChg chg="modSp">
        <pc:chgData name="Marcotte, Charlene, PED" userId="S::charlene.marcotte@ped.nm.gov::fcff8e57-dbbd-480d-87c8-7efa439d7fd7" providerId="AD" clId="Web-{E1F1E303-6C3C-70E3-5EEF-1695FD548133}" dt="2024-12-13T00:24:23.197" v="251" actId="20577"/>
        <pc:sldMkLst>
          <pc:docMk/>
          <pc:sldMk cId="0" sldId="272"/>
        </pc:sldMkLst>
        <pc:spChg chg="mod">
          <ac:chgData name="Marcotte, Charlene, PED" userId="S::charlene.marcotte@ped.nm.gov::fcff8e57-dbbd-480d-87c8-7efa439d7fd7" providerId="AD" clId="Web-{E1F1E303-6C3C-70E3-5EEF-1695FD548133}" dt="2024-12-13T00:24:23.197" v="251" actId="20577"/>
          <ac:spMkLst>
            <pc:docMk/>
            <pc:sldMk cId="0" sldId="272"/>
            <ac:spMk id="258" creationId="{00000000-0000-0000-0000-000000000000}"/>
          </ac:spMkLst>
        </pc:spChg>
      </pc:sldChg>
      <pc:sldChg chg="modSp">
        <pc:chgData name="Marcotte, Charlene, PED" userId="S::charlene.marcotte@ped.nm.gov::fcff8e57-dbbd-480d-87c8-7efa439d7fd7" providerId="AD" clId="Web-{E1F1E303-6C3C-70E3-5EEF-1695FD548133}" dt="2024-12-13T00:26:14.542" v="284" actId="20577"/>
        <pc:sldMkLst>
          <pc:docMk/>
          <pc:sldMk cId="2894516589" sldId="316"/>
        </pc:sldMkLst>
        <pc:spChg chg="mod">
          <ac:chgData name="Marcotte, Charlene, PED" userId="S::charlene.marcotte@ped.nm.gov::fcff8e57-dbbd-480d-87c8-7efa439d7fd7" providerId="AD" clId="Web-{E1F1E303-6C3C-70E3-5EEF-1695FD548133}" dt="2024-12-13T00:25:10.088" v="274" actId="20577"/>
          <ac:spMkLst>
            <pc:docMk/>
            <pc:sldMk cId="2894516589" sldId="316"/>
            <ac:spMk id="2" creationId="{A0C7CBD1-0352-B194-485E-334E82E0F679}"/>
          </ac:spMkLst>
        </pc:spChg>
        <pc:spChg chg="mod">
          <ac:chgData name="Marcotte, Charlene, PED" userId="S::charlene.marcotte@ped.nm.gov::fcff8e57-dbbd-480d-87c8-7efa439d7fd7" providerId="AD" clId="Web-{E1F1E303-6C3C-70E3-5EEF-1695FD548133}" dt="2024-12-13T00:26:14.542" v="284" actId="20577"/>
          <ac:spMkLst>
            <pc:docMk/>
            <pc:sldMk cId="2894516589" sldId="316"/>
            <ac:spMk id="3" creationId="{AEA858FA-3E34-E746-B2FE-5ED6BD1060CE}"/>
          </ac:spMkLst>
        </pc:spChg>
      </pc:sldChg>
      <pc:sldChg chg="modSp">
        <pc:chgData name="Marcotte, Charlene, PED" userId="S::charlene.marcotte@ped.nm.gov::fcff8e57-dbbd-480d-87c8-7efa439d7fd7" providerId="AD" clId="Web-{E1F1E303-6C3C-70E3-5EEF-1695FD548133}" dt="2024-12-13T00:39:23.097" v="969" actId="20577"/>
        <pc:sldMkLst>
          <pc:docMk/>
          <pc:sldMk cId="186444688" sldId="317"/>
        </pc:sldMkLst>
        <pc:spChg chg="mod">
          <ac:chgData name="Marcotte, Charlene, PED" userId="S::charlene.marcotte@ped.nm.gov::fcff8e57-dbbd-480d-87c8-7efa439d7fd7" providerId="AD" clId="Web-{E1F1E303-6C3C-70E3-5EEF-1695FD548133}" dt="2024-12-13T00:39:23.097" v="969" actId="20577"/>
          <ac:spMkLst>
            <pc:docMk/>
            <pc:sldMk cId="186444688" sldId="317"/>
            <ac:spMk id="3" creationId="{0B939374-38E1-10E1-2500-564E1F505D4D}"/>
          </ac:spMkLst>
        </pc:spChg>
      </pc:sldChg>
      <pc:sldChg chg="modSp">
        <pc:chgData name="Marcotte, Charlene, PED" userId="S::charlene.marcotte@ped.nm.gov::fcff8e57-dbbd-480d-87c8-7efa439d7fd7" providerId="AD" clId="Web-{E1F1E303-6C3C-70E3-5EEF-1695FD548133}" dt="2024-12-13T00:37:57.627" v="931" actId="14100"/>
        <pc:sldMkLst>
          <pc:docMk/>
          <pc:sldMk cId="3548450622" sldId="318"/>
        </pc:sldMkLst>
        <pc:spChg chg="mod">
          <ac:chgData name="Marcotte, Charlene, PED" userId="S::charlene.marcotte@ped.nm.gov::fcff8e57-dbbd-480d-87c8-7efa439d7fd7" providerId="AD" clId="Web-{E1F1E303-6C3C-70E3-5EEF-1695FD548133}" dt="2024-12-13T00:27:07.433" v="299" actId="20577"/>
          <ac:spMkLst>
            <pc:docMk/>
            <pc:sldMk cId="3548450622" sldId="318"/>
            <ac:spMk id="2" creationId="{8624A7CB-2A5F-C1F1-54E7-05A8BDF22613}"/>
          </ac:spMkLst>
        </pc:spChg>
        <pc:spChg chg="mod">
          <ac:chgData name="Marcotte, Charlene, PED" userId="S::charlene.marcotte@ped.nm.gov::fcff8e57-dbbd-480d-87c8-7efa439d7fd7" providerId="AD" clId="Web-{E1F1E303-6C3C-70E3-5EEF-1695FD548133}" dt="2024-12-13T00:37:57.627" v="931" actId="14100"/>
          <ac:spMkLst>
            <pc:docMk/>
            <pc:sldMk cId="3548450622" sldId="318"/>
            <ac:spMk id="3" creationId="{112F04D5-A81A-47B5-97DF-72D7E8BEB7D9}"/>
          </ac:spMkLst>
        </pc:spChg>
      </pc:sldChg>
      <pc:sldChg chg="modSp">
        <pc:chgData name="Marcotte, Charlene, PED" userId="S::charlene.marcotte@ped.nm.gov::fcff8e57-dbbd-480d-87c8-7efa439d7fd7" providerId="AD" clId="Web-{E1F1E303-6C3C-70E3-5EEF-1695FD548133}" dt="2024-12-13T00:37:46.174" v="930" actId="1076"/>
        <pc:sldMkLst>
          <pc:docMk/>
          <pc:sldMk cId="2234305863" sldId="321"/>
        </pc:sldMkLst>
        <pc:spChg chg="mod">
          <ac:chgData name="Marcotte, Charlene, PED" userId="S::charlene.marcotte@ped.nm.gov::fcff8e57-dbbd-480d-87c8-7efa439d7fd7" providerId="AD" clId="Web-{E1F1E303-6C3C-70E3-5EEF-1695FD548133}" dt="2024-12-13T00:37:46.174" v="930" actId="1076"/>
          <ac:spMkLst>
            <pc:docMk/>
            <pc:sldMk cId="2234305863" sldId="321"/>
            <ac:spMk id="3" creationId="{E89C5DA2-4854-A20C-3EBA-C0CF4F12564B}"/>
          </ac:spMkLst>
        </pc:spChg>
      </pc:sldChg>
      <pc:sldChg chg="modSp">
        <pc:chgData name="Marcotte, Charlene, PED" userId="S::charlene.marcotte@ped.nm.gov::fcff8e57-dbbd-480d-87c8-7efa439d7fd7" providerId="AD" clId="Web-{E1F1E303-6C3C-70E3-5EEF-1695FD548133}" dt="2024-12-13T00:37:39.049" v="926" actId="20577"/>
        <pc:sldMkLst>
          <pc:docMk/>
          <pc:sldMk cId="3690229852" sldId="322"/>
        </pc:sldMkLst>
        <pc:spChg chg="mod">
          <ac:chgData name="Marcotte, Charlene, PED" userId="S::charlene.marcotte@ped.nm.gov::fcff8e57-dbbd-480d-87c8-7efa439d7fd7" providerId="AD" clId="Web-{E1F1E303-6C3C-70E3-5EEF-1695FD548133}" dt="2024-12-13T00:26:32.355" v="286" actId="20577"/>
          <ac:spMkLst>
            <pc:docMk/>
            <pc:sldMk cId="3690229852" sldId="322"/>
            <ac:spMk id="2" creationId="{04C1B232-817F-E9EC-A732-3EC0BF3CAB54}"/>
          </ac:spMkLst>
        </pc:spChg>
        <pc:spChg chg="mod">
          <ac:chgData name="Marcotte, Charlene, PED" userId="S::charlene.marcotte@ped.nm.gov::fcff8e57-dbbd-480d-87c8-7efa439d7fd7" providerId="AD" clId="Web-{E1F1E303-6C3C-70E3-5EEF-1695FD548133}" dt="2024-12-13T00:37:39.049" v="926" actId="20577"/>
          <ac:spMkLst>
            <pc:docMk/>
            <pc:sldMk cId="3690229852" sldId="322"/>
            <ac:spMk id="3" creationId="{4242B080-0C27-BB5D-495B-F714FE039599}"/>
          </ac:spMkLst>
        </pc:spChg>
      </pc:sldChg>
      <pc:sldChg chg="modSp">
        <pc:chgData name="Marcotte, Charlene, PED" userId="S::charlene.marcotte@ped.nm.gov::fcff8e57-dbbd-480d-87c8-7efa439d7fd7" providerId="AD" clId="Web-{E1F1E303-6C3C-70E3-5EEF-1695FD548133}" dt="2024-12-13T00:46:44.414" v="982" actId="20577"/>
        <pc:sldMkLst>
          <pc:docMk/>
          <pc:sldMk cId="978887522" sldId="430"/>
        </pc:sldMkLst>
        <pc:spChg chg="mod">
          <ac:chgData name="Marcotte, Charlene, PED" userId="S::charlene.marcotte@ped.nm.gov::fcff8e57-dbbd-480d-87c8-7efa439d7fd7" providerId="AD" clId="Web-{E1F1E303-6C3C-70E3-5EEF-1695FD548133}" dt="2024-12-13T00:46:44.414" v="982" actId="20577"/>
          <ac:spMkLst>
            <pc:docMk/>
            <pc:sldMk cId="978887522" sldId="430"/>
            <ac:spMk id="4" creationId="{9A21308E-4B1B-84A5-8100-B2216DD8DF46}"/>
          </ac:spMkLst>
        </pc:spChg>
      </pc:sldChg>
      <pc:sldChg chg="modSp">
        <pc:chgData name="Marcotte, Charlene, PED" userId="S::charlene.marcotte@ped.nm.gov::fcff8e57-dbbd-480d-87c8-7efa439d7fd7" providerId="AD" clId="Web-{E1F1E303-6C3C-70E3-5EEF-1695FD548133}" dt="2024-12-13T00:24:11.634" v="246" actId="20577"/>
        <pc:sldMkLst>
          <pc:docMk/>
          <pc:sldMk cId="2370749670" sldId="431"/>
        </pc:sldMkLst>
        <pc:spChg chg="mod">
          <ac:chgData name="Marcotte, Charlene, PED" userId="S::charlene.marcotte@ped.nm.gov::fcff8e57-dbbd-480d-87c8-7efa439d7fd7" providerId="AD" clId="Web-{E1F1E303-6C3C-70E3-5EEF-1695FD548133}" dt="2024-12-13T00:24:11.634" v="246" actId="20577"/>
          <ac:spMkLst>
            <pc:docMk/>
            <pc:sldMk cId="2370749670" sldId="431"/>
            <ac:spMk id="3" creationId="{EF08F01D-8382-B54A-CF73-7D2934010593}"/>
          </ac:spMkLst>
        </pc:spChg>
      </pc:sldChg>
      <pc:sldChg chg="modSp add replId">
        <pc:chgData name="Marcotte, Charlene, PED" userId="S::charlene.marcotte@ped.nm.gov::fcff8e57-dbbd-480d-87c8-7efa439d7fd7" providerId="AD" clId="Web-{E1F1E303-6C3C-70E3-5EEF-1695FD548133}" dt="2024-12-13T00:39:05.300" v="966" actId="20577"/>
        <pc:sldMkLst>
          <pc:docMk/>
          <pc:sldMk cId="1773098281" sldId="432"/>
        </pc:sldMkLst>
        <pc:spChg chg="mod">
          <ac:chgData name="Marcotte, Charlene, PED" userId="S::charlene.marcotte@ped.nm.gov::fcff8e57-dbbd-480d-87c8-7efa439d7fd7" providerId="AD" clId="Web-{E1F1E303-6C3C-70E3-5EEF-1695FD548133}" dt="2024-12-13T00:39:05.300" v="966" actId="20577"/>
          <ac:spMkLst>
            <pc:docMk/>
            <pc:sldMk cId="1773098281" sldId="432"/>
            <ac:spMk id="3" creationId="{112F04D5-A81A-47B5-97DF-72D7E8BEB7D9}"/>
          </ac:spMkLst>
        </pc:spChg>
      </pc:sldChg>
      <pc:sldChg chg="addSp modSp new">
        <pc:chgData name="Marcotte, Charlene, PED" userId="S::charlene.marcotte@ped.nm.gov::fcff8e57-dbbd-480d-87c8-7efa439d7fd7" providerId="AD" clId="Web-{E1F1E303-6C3C-70E3-5EEF-1695FD548133}" dt="2024-12-13T00:54:56.951" v="1211" actId="20577"/>
        <pc:sldMkLst>
          <pc:docMk/>
          <pc:sldMk cId="2979677797" sldId="433"/>
        </pc:sldMkLst>
        <pc:spChg chg="mod">
          <ac:chgData name="Marcotte, Charlene, PED" userId="S::charlene.marcotte@ped.nm.gov::fcff8e57-dbbd-480d-87c8-7efa439d7fd7" providerId="AD" clId="Web-{E1F1E303-6C3C-70E3-5EEF-1695FD548133}" dt="2024-12-13T00:48:18.306" v="1001" actId="20577"/>
          <ac:spMkLst>
            <pc:docMk/>
            <pc:sldMk cId="2979677797" sldId="433"/>
            <ac:spMk id="2" creationId="{36B00514-6A20-24EF-5DC7-AC17EA90E9BD}"/>
          </ac:spMkLst>
        </pc:spChg>
        <pc:spChg chg="mod">
          <ac:chgData name="Marcotte, Charlene, PED" userId="S::charlene.marcotte@ped.nm.gov::fcff8e57-dbbd-480d-87c8-7efa439d7fd7" providerId="AD" clId="Web-{E1F1E303-6C3C-70E3-5EEF-1695FD548133}" dt="2024-12-13T00:54:56.951" v="1211" actId="20577"/>
          <ac:spMkLst>
            <pc:docMk/>
            <pc:sldMk cId="2979677797" sldId="433"/>
            <ac:spMk id="3" creationId="{8DD3D98C-ABB1-C687-B6F1-BA1C6A06CE44}"/>
          </ac:spMkLst>
        </pc:spChg>
        <pc:graphicFrameChg chg="add mod modGraphic">
          <ac:chgData name="Marcotte, Charlene, PED" userId="S::charlene.marcotte@ped.nm.gov::fcff8e57-dbbd-480d-87c8-7efa439d7fd7" providerId="AD" clId="Web-{E1F1E303-6C3C-70E3-5EEF-1695FD548133}" dt="2024-12-13T00:54:24.575" v="1194"/>
          <ac:graphicFrameMkLst>
            <pc:docMk/>
            <pc:sldMk cId="2979677797" sldId="433"/>
            <ac:graphicFrameMk id="6" creationId="{7D2AB40C-0C0F-763C-29C8-AD62F1761E00}"/>
          </ac:graphicFrameMkLst>
        </pc:graphicFrameChg>
        <pc:graphicFrameChg chg="add mod modGraphic">
          <ac:chgData name="Marcotte, Charlene, PED" userId="S::charlene.marcotte@ped.nm.gov::fcff8e57-dbbd-480d-87c8-7efa439d7fd7" providerId="AD" clId="Web-{E1F1E303-6C3C-70E3-5EEF-1695FD548133}" dt="2024-12-13T00:54:22.294" v="1193" actId="1076"/>
          <ac:graphicFrameMkLst>
            <pc:docMk/>
            <pc:sldMk cId="2979677797" sldId="433"/>
            <ac:graphicFrameMk id="8" creationId="{B8CAAD1A-68E9-C456-C28D-605C9AD3FAB3}"/>
          </ac:graphicFrameMkLst>
        </pc:graphicFrameChg>
      </pc:sldChg>
      <pc:sldChg chg="modSp new">
        <pc:chgData name="Marcotte, Charlene, PED" userId="S::charlene.marcotte@ped.nm.gov::fcff8e57-dbbd-480d-87c8-7efa439d7fd7" providerId="AD" clId="Web-{E1F1E303-6C3C-70E3-5EEF-1695FD548133}" dt="2024-12-13T16:20:24.243" v="3383" actId="20577"/>
        <pc:sldMkLst>
          <pc:docMk/>
          <pc:sldMk cId="3568767330" sldId="434"/>
        </pc:sldMkLst>
        <pc:spChg chg="mod">
          <ac:chgData name="Marcotte, Charlene, PED" userId="S::charlene.marcotte@ped.nm.gov::fcff8e57-dbbd-480d-87c8-7efa439d7fd7" providerId="AD" clId="Web-{E1F1E303-6C3C-70E3-5EEF-1695FD548133}" dt="2024-12-13T01:01:34.283" v="1804" actId="20577"/>
          <ac:spMkLst>
            <pc:docMk/>
            <pc:sldMk cId="3568767330" sldId="434"/>
            <ac:spMk id="2" creationId="{2242746E-288A-F628-6B39-4A7185A8D98F}"/>
          </ac:spMkLst>
        </pc:spChg>
        <pc:spChg chg="mod">
          <ac:chgData name="Marcotte, Charlene, PED" userId="S::charlene.marcotte@ped.nm.gov::fcff8e57-dbbd-480d-87c8-7efa439d7fd7" providerId="AD" clId="Web-{E1F1E303-6C3C-70E3-5EEF-1695FD548133}" dt="2024-12-13T16:20:24.243" v="3383" actId="20577"/>
          <ac:spMkLst>
            <pc:docMk/>
            <pc:sldMk cId="3568767330" sldId="434"/>
            <ac:spMk id="3" creationId="{BCBE2908-DD6B-2A6E-3E6A-603FEA49B0AE}"/>
          </ac:spMkLst>
        </pc:spChg>
      </pc:sldChg>
      <pc:sldChg chg="modSp new">
        <pc:chgData name="Marcotte, Charlene, PED" userId="S::charlene.marcotte@ped.nm.gov::fcff8e57-dbbd-480d-87c8-7efa439d7fd7" providerId="AD" clId="Web-{E1F1E303-6C3C-70E3-5EEF-1695FD548133}" dt="2024-12-13T01:07:09.287" v="2272" actId="20577"/>
        <pc:sldMkLst>
          <pc:docMk/>
          <pc:sldMk cId="430424948" sldId="435"/>
        </pc:sldMkLst>
        <pc:spChg chg="mod">
          <ac:chgData name="Marcotte, Charlene, PED" userId="S::charlene.marcotte@ped.nm.gov::fcff8e57-dbbd-480d-87c8-7efa439d7fd7" providerId="AD" clId="Web-{E1F1E303-6C3C-70E3-5EEF-1695FD548133}" dt="2024-12-13T01:02:09.377" v="1834" actId="20577"/>
          <ac:spMkLst>
            <pc:docMk/>
            <pc:sldMk cId="430424948" sldId="435"/>
            <ac:spMk id="2" creationId="{6572471F-7F6A-C584-4E31-8A624554F944}"/>
          </ac:spMkLst>
        </pc:spChg>
        <pc:spChg chg="mod">
          <ac:chgData name="Marcotte, Charlene, PED" userId="S::charlene.marcotte@ped.nm.gov::fcff8e57-dbbd-480d-87c8-7efa439d7fd7" providerId="AD" clId="Web-{E1F1E303-6C3C-70E3-5EEF-1695FD548133}" dt="2024-12-13T01:07:09.287" v="2272" actId="20577"/>
          <ac:spMkLst>
            <pc:docMk/>
            <pc:sldMk cId="430424948" sldId="435"/>
            <ac:spMk id="3" creationId="{D268B292-2F58-7027-DF0D-325FD40A7AAB}"/>
          </ac:spMkLst>
        </pc:spChg>
      </pc:sldChg>
      <pc:sldChg chg="modSp new">
        <pc:chgData name="Marcotte, Charlene, PED" userId="S::charlene.marcotte@ped.nm.gov::fcff8e57-dbbd-480d-87c8-7efa439d7fd7" providerId="AD" clId="Web-{E1F1E303-6C3C-70E3-5EEF-1695FD548133}" dt="2024-12-13T01:14:24.807" v="2414" actId="20577"/>
        <pc:sldMkLst>
          <pc:docMk/>
          <pc:sldMk cId="2901413080" sldId="436"/>
        </pc:sldMkLst>
        <pc:spChg chg="mod">
          <ac:chgData name="Marcotte, Charlene, PED" userId="S::charlene.marcotte@ped.nm.gov::fcff8e57-dbbd-480d-87c8-7efa439d7fd7" providerId="AD" clId="Web-{E1F1E303-6C3C-70E3-5EEF-1695FD548133}" dt="2024-12-13T01:14:24.807" v="2414" actId="20577"/>
          <ac:spMkLst>
            <pc:docMk/>
            <pc:sldMk cId="2901413080" sldId="436"/>
            <ac:spMk id="2" creationId="{61A61B00-D9A2-9950-FCE9-8B8481004C1C}"/>
          </ac:spMkLst>
        </pc:spChg>
        <pc:spChg chg="mod">
          <ac:chgData name="Marcotte, Charlene, PED" userId="S::charlene.marcotte@ped.nm.gov::fcff8e57-dbbd-480d-87c8-7efa439d7fd7" providerId="AD" clId="Web-{E1F1E303-6C3C-70E3-5EEF-1695FD548133}" dt="2024-12-13T01:13:41.994" v="2360" actId="14100"/>
          <ac:spMkLst>
            <pc:docMk/>
            <pc:sldMk cId="2901413080" sldId="436"/>
            <ac:spMk id="3" creationId="{117037A3-2236-1989-EE2B-5B243E1F616B}"/>
          </ac:spMkLst>
        </pc:spChg>
      </pc:sldChg>
      <pc:sldChg chg="modSp new">
        <pc:chgData name="Marcotte, Charlene, PED" userId="S::charlene.marcotte@ped.nm.gov::fcff8e57-dbbd-480d-87c8-7efa439d7fd7" providerId="AD" clId="Web-{E1F1E303-6C3C-70E3-5EEF-1695FD548133}" dt="2024-12-13T01:16:51.324" v="2446" actId="20577"/>
        <pc:sldMkLst>
          <pc:docMk/>
          <pc:sldMk cId="3877165655" sldId="437"/>
        </pc:sldMkLst>
        <pc:spChg chg="mod">
          <ac:chgData name="Marcotte, Charlene, PED" userId="S::charlene.marcotte@ped.nm.gov::fcff8e57-dbbd-480d-87c8-7efa439d7fd7" providerId="AD" clId="Web-{E1F1E303-6C3C-70E3-5EEF-1695FD548133}" dt="2024-12-13T01:14:10.760" v="2399" actId="20577"/>
          <ac:spMkLst>
            <pc:docMk/>
            <pc:sldMk cId="3877165655" sldId="437"/>
            <ac:spMk id="2" creationId="{77C612CF-41BA-8678-9140-BF59673FFBCF}"/>
          </ac:spMkLst>
        </pc:spChg>
        <pc:spChg chg="mod">
          <ac:chgData name="Marcotte, Charlene, PED" userId="S::charlene.marcotte@ped.nm.gov::fcff8e57-dbbd-480d-87c8-7efa439d7fd7" providerId="AD" clId="Web-{E1F1E303-6C3C-70E3-5EEF-1695FD548133}" dt="2024-12-13T01:16:51.324" v="2446" actId="20577"/>
          <ac:spMkLst>
            <pc:docMk/>
            <pc:sldMk cId="3877165655" sldId="437"/>
            <ac:spMk id="3" creationId="{10688C6F-1DE8-08DD-9F4F-F5A35D3269A1}"/>
          </ac:spMkLst>
        </pc:spChg>
      </pc:sldChg>
      <pc:sldChg chg="modSp new">
        <pc:chgData name="Marcotte, Charlene, PED" userId="S::charlene.marcotte@ped.nm.gov::fcff8e57-dbbd-480d-87c8-7efa439d7fd7" providerId="AD" clId="Web-{E1F1E303-6C3C-70E3-5EEF-1695FD548133}" dt="2024-12-13T01:20:03.639" v="2483" actId="20577"/>
        <pc:sldMkLst>
          <pc:docMk/>
          <pc:sldMk cId="3541461115" sldId="438"/>
        </pc:sldMkLst>
        <pc:spChg chg="mod">
          <ac:chgData name="Marcotte, Charlene, PED" userId="S::charlene.marcotte@ped.nm.gov::fcff8e57-dbbd-480d-87c8-7efa439d7fd7" providerId="AD" clId="Web-{E1F1E303-6C3C-70E3-5EEF-1695FD548133}" dt="2024-12-13T01:17:50.575" v="2460" actId="20577"/>
          <ac:spMkLst>
            <pc:docMk/>
            <pc:sldMk cId="3541461115" sldId="438"/>
            <ac:spMk id="2" creationId="{2151F1B0-331B-955D-50C6-ECB68DB5804C}"/>
          </ac:spMkLst>
        </pc:spChg>
        <pc:spChg chg="mod">
          <ac:chgData name="Marcotte, Charlene, PED" userId="S::charlene.marcotte@ped.nm.gov::fcff8e57-dbbd-480d-87c8-7efa439d7fd7" providerId="AD" clId="Web-{E1F1E303-6C3C-70E3-5EEF-1695FD548133}" dt="2024-12-13T01:20:03.639" v="2483" actId="20577"/>
          <ac:spMkLst>
            <pc:docMk/>
            <pc:sldMk cId="3541461115" sldId="438"/>
            <ac:spMk id="3" creationId="{DE9912C3-ACB5-25B8-B462-31EAE60FE3A3}"/>
          </ac:spMkLst>
        </pc:spChg>
      </pc:sldChg>
      <pc:sldChg chg="modSp new">
        <pc:chgData name="Marcotte, Charlene, PED" userId="S::charlene.marcotte@ped.nm.gov::fcff8e57-dbbd-480d-87c8-7efa439d7fd7" providerId="AD" clId="Web-{E1F1E303-6C3C-70E3-5EEF-1695FD548133}" dt="2024-12-13T01:27:38.487" v="3048" actId="20577"/>
        <pc:sldMkLst>
          <pc:docMk/>
          <pc:sldMk cId="796990443" sldId="439"/>
        </pc:sldMkLst>
        <pc:spChg chg="mod">
          <ac:chgData name="Marcotte, Charlene, PED" userId="S::charlene.marcotte@ped.nm.gov::fcff8e57-dbbd-480d-87c8-7efa439d7fd7" providerId="AD" clId="Web-{E1F1E303-6C3C-70E3-5EEF-1695FD548133}" dt="2024-12-13T01:20:33.998" v="2515" actId="20577"/>
          <ac:spMkLst>
            <pc:docMk/>
            <pc:sldMk cId="796990443" sldId="439"/>
            <ac:spMk id="2" creationId="{4B76A9CB-C696-8313-8651-F15009D63723}"/>
          </ac:spMkLst>
        </pc:spChg>
        <pc:spChg chg="mod">
          <ac:chgData name="Marcotte, Charlene, PED" userId="S::charlene.marcotte@ped.nm.gov::fcff8e57-dbbd-480d-87c8-7efa439d7fd7" providerId="AD" clId="Web-{E1F1E303-6C3C-70E3-5EEF-1695FD548133}" dt="2024-12-13T01:27:38.487" v="3048" actId="20577"/>
          <ac:spMkLst>
            <pc:docMk/>
            <pc:sldMk cId="796990443" sldId="439"/>
            <ac:spMk id="3" creationId="{6CC5C164-AE76-2080-6D1F-51BA286B075E}"/>
          </ac:spMkLst>
        </pc:spChg>
      </pc:sldChg>
      <pc:sldChg chg="addSp delSp modSp new">
        <pc:chgData name="Marcotte, Charlene, PED" userId="S::charlene.marcotte@ped.nm.gov::fcff8e57-dbbd-480d-87c8-7efa439d7fd7" providerId="AD" clId="Web-{E1F1E303-6C3C-70E3-5EEF-1695FD548133}" dt="2024-12-13T17:59:01.598" v="3389"/>
        <pc:sldMkLst>
          <pc:docMk/>
          <pc:sldMk cId="425733738" sldId="440"/>
        </pc:sldMkLst>
        <pc:spChg chg="mod">
          <ac:chgData name="Marcotte, Charlene, PED" userId="S::charlene.marcotte@ped.nm.gov::fcff8e57-dbbd-480d-87c8-7efa439d7fd7" providerId="AD" clId="Web-{E1F1E303-6C3C-70E3-5EEF-1695FD548133}" dt="2024-12-13T01:28:09.581" v="3072" actId="20577"/>
          <ac:spMkLst>
            <pc:docMk/>
            <pc:sldMk cId="425733738" sldId="440"/>
            <ac:spMk id="2" creationId="{17B12CB6-2BB9-A8AC-CC53-B1416878A548}"/>
          </ac:spMkLst>
        </pc:spChg>
        <pc:spChg chg="mod">
          <ac:chgData name="Marcotte, Charlene, PED" userId="S::charlene.marcotte@ped.nm.gov::fcff8e57-dbbd-480d-87c8-7efa439d7fd7" providerId="AD" clId="Web-{E1F1E303-6C3C-70E3-5EEF-1695FD548133}" dt="2024-12-13T17:59:00.707" v="3388" actId="20577"/>
          <ac:spMkLst>
            <pc:docMk/>
            <pc:sldMk cId="425733738" sldId="440"/>
            <ac:spMk id="3" creationId="{A05FFCDC-C849-0238-030A-1C74A2ED47B1}"/>
          </ac:spMkLst>
        </pc:spChg>
      </pc:sldChg>
      <pc:sldChg chg="modSp add replId">
        <pc:chgData name="Marcotte, Charlene, PED" userId="S::charlene.marcotte@ped.nm.gov::fcff8e57-dbbd-480d-87c8-7efa439d7fd7" providerId="AD" clId="Web-{E1F1E303-6C3C-70E3-5EEF-1695FD548133}" dt="2024-12-13T18:00:15.881" v="3398"/>
        <pc:sldMkLst>
          <pc:docMk/>
          <pc:sldMk cId="2290458843" sldId="447"/>
        </pc:sldMkLst>
        <pc:spChg chg="mod">
          <ac:chgData name="Marcotte, Charlene, PED" userId="S::charlene.marcotte@ped.nm.gov::fcff8e57-dbbd-480d-87c8-7efa439d7fd7" providerId="AD" clId="Web-{E1F1E303-6C3C-70E3-5EEF-1695FD548133}" dt="2024-12-13T17:59:10.520" v="3393" actId="20577"/>
          <ac:spMkLst>
            <pc:docMk/>
            <pc:sldMk cId="2290458843" sldId="447"/>
            <ac:spMk id="3" creationId="{A05FFCDC-C849-0238-030A-1C74A2ED47B1}"/>
          </ac:spMkLst>
        </pc:spChg>
        <pc:picChg chg="mod">
          <ac:chgData name="Marcotte, Charlene, PED" userId="S::charlene.marcotte@ped.nm.gov::fcff8e57-dbbd-480d-87c8-7efa439d7fd7" providerId="AD" clId="Web-{E1F1E303-6C3C-70E3-5EEF-1695FD548133}" dt="2024-12-13T18:00:15.881" v="3398"/>
          <ac:picMkLst>
            <pc:docMk/>
            <pc:sldMk cId="2290458843" sldId="447"/>
            <ac:picMk id="5" creationId="{66D7CA5F-16DF-B764-AED1-F9E4680FEFBC}"/>
          </ac:picMkLst>
        </pc:picChg>
      </pc:sldChg>
    </pc:docChg>
  </pc:docChgLst>
  <pc:docChgLst>
    <pc:chgData name="Dinsmore, Jessica, PED" userId="3fa5b843-7d37-46f0-bba3-a935e8bd4234" providerId="ADAL" clId="{1AE13A55-86CD-416A-A986-44D4FA785D03}"/>
    <pc:docChg chg="modSld sldOrd">
      <pc:chgData name="Dinsmore, Jessica, PED" userId="3fa5b843-7d37-46f0-bba3-a935e8bd4234" providerId="ADAL" clId="{1AE13A55-86CD-416A-A986-44D4FA785D03}" dt="2024-12-17T21:51:56.598" v="2" actId="14100"/>
      <pc:docMkLst>
        <pc:docMk/>
      </pc:docMkLst>
      <pc:sldChg chg="ord">
        <pc:chgData name="Dinsmore, Jessica, PED" userId="3fa5b843-7d37-46f0-bba3-a935e8bd4234" providerId="ADAL" clId="{1AE13A55-86CD-416A-A986-44D4FA785D03}" dt="2024-12-17T14:46:22.579" v="1"/>
        <pc:sldMkLst>
          <pc:docMk/>
          <pc:sldMk cId="0" sldId="259"/>
        </pc:sldMkLst>
      </pc:sldChg>
      <pc:sldChg chg="modSp mod">
        <pc:chgData name="Dinsmore, Jessica, PED" userId="3fa5b843-7d37-46f0-bba3-a935e8bd4234" providerId="ADAL" clId="{1AE13A55-86CD-416A-A986-44D4FA785D03}" dt="2024-12-17T21:51:56.598" v="2" actId="14100"/>
        <pc:sldMkLst>
          <pc:docMk/>
          <pc:sldMk cId="3568767330" sldId="434"/>
        </pc:sldMkLst>
        <pc:spChg chg="mod">
          <ac:chgData name="Dinsmore, Jessica, PED" userId="3fa5b843-7d37-46f0-bba3-a935e8bd4234" providerId="ADAL" clId="{1AE13A55-86CD-416A-A986-44D4FA785D03}" dt="2024-12-17T21:51:56.598" v="2" actId="14100"/>
          <ac:spMkLst>
            <pc:docMk/>
            <pc:sldMk cId="3568767330" sldId="434"/>
            <ac:spMk id="3" creationId="{BCBE2908-DD6B-2A6E-3E6A-603FEA49B0AE}"/>
          </ac:spMkLst>
        </pc:spChg>
      </pc:sldChg>
    </pc:docChg>
  </pc:docChgLst>
  <pc:docChgLst>
    <pc:chgData name="Schweiger, Liz, PED" userId="S::liz.schweiger@ped.nm.gov::5cd3cca1-ff73-47cc-8177-2e5585bd7b0a" providerId="AD" clId="Web-{44AAE74E-E6A9-650B-B8C4-B63B2ACA30B2}"/>
    <pc:docChg chg="modSld">
      <pc:chgData name="Schweiger, Liz, PED" userId="S::liz.schweiger@ped.nm.gov::5cd3cca1-ff73-47cc-8177-2e5585bd7b0a" providerId="AD" clId="Web-{44AAE74E-E6A9-650B-B8C4-B63B2ACA30B2}" dt="2024-12-17T20:25:04.259" v="34" actId="20577"/>
      <pc:docMkLst>
        <pc:docMk/>
      </pc:docMkLst>
      <pc:sldChg chg="modSp">
        <pc:chgData name="Schweiger, Liz, PED" userId="S::liz.schweiger@ped.nm.gov::5cd3cca1-ff73-47cc-8177-2e5585bd7b0a" providerId="AD" clId="Web-{44AAE74E-E6A9-650B-B8C4-B63B2ACA30B2}" dt="2024-12-17T20:23:15.695" v="5" actId="20577"/>
        <pc:sldMkLst>
          <pc:docMk/>
          <pc:sldMk cId="2894516589" sldId="316"/>
        </pc:sldMkLst>
        <pc:spChg chg="mod">
          <ac:chgData name="Schweiger, Liz, PED" userId="S::liz.schweiger@ped.nm.gov::5cd3cca1-ff73-47cc-8177-2e5585bd7b0a" providerId="AD" clId="Web-{44AAE74E-E6A9-650B-B8C4-B63B2ACA30B2}" dt="2024-12-17T20:23:15.695" v="5" actId="20577"/>
          <ac:spMkLst>
            <pc:docMk/>
            <pc:sldMk cId="2894516589" sldId="316"/>
            <ac:spMk id="3" creationId="{AEA858FA-3E34-E746-B2FE-5ED6BD1060CE}"/>
          </ac:spMkLst>
        </pc:spChg>
      </pc:sldChg>
      <pc:sldChg chg="modSp">
        <pc:chgData name="Schweiger, Liz, PED" userId="S::liz.schweiger@ped.nm.gov::5cd3cca1-ff73-47cc-8177-2e5585bd7b0a" providerId="AD" clId="Web-{44AAE74E-E6A9-650B-B8C4-B63B2ACA30B2}" dt="2024-12-17T20:24:02.790" v="7" actId="20577"/>
        <pc:sldMkLst>
          <pc:docMk/>
          <pc:sldMk cId="3548450622" sldId="318"/>
        </pc:sldMkLst>
        <pc:spChg chg="mod">
          <ac:chgData name="Schweiger, Liz, PED" userId="S::liz.schweiger@ped.nm.gov::5cd3cca1-ff73-47cc-8177-2e5585bd7b0a" providerId="AD" clId="Web-{44AAE74E-E6A9-650B-B8C4-B63B2ACA30B2}" dt="2024-12-17T20:24:02.790" v="7" actId="20577"/>
          <ac:spMkLst>
            <pc:docMk/>
            <pc:sldMk cId="3548450622" sldId="318"/>
            <ac:spMk id="3" creationId="{112F04D5-A81A-47B5-97DF-72D7E8BEB7D9}"/>
          </ac:spMkLst>
        </pc:spChg>
      </pc:sldChg>
      <pc:sldChg chg="modSp">
        <pc:chgData name="Schweiger, Liz, PED" userId="S::liz.schweiger@ped.nm.gov::5cd3cca1-ff73-47cc-8177-2e5585bd7b0a" providerId="AD" clId="Web-{44AAE74E-E6A9-650B-B8C4-B63B2ACA30B2}" dt="2024-12-17T20:25:04.259" v="34" actId="20577"/>
        <pc:sldMkLst>
          <pc:docMk/>
          <pc:sldMk cId="2370749670" sldId="431"/>
        </pc:sldMkLst>
        <pc:spChg chg="mod">
          <ac:chgData name="Schweiger, Liz, PED" userId="S::liz.schweiger@ped.nm.gov::5cd3cca1-ff73-47cc-8177-2e5585bd7b0a" providerId="AD" clId="Web-{44AAE74E-E6A9-650B-B8C4-B63B2ACA30B2}" dt="2024-12-17T20:25:04.259" v="34" actId="20577"/>
          <ac:spMkLst>
            <pc:docMk/>
            <pc:sldMk cId="2370749670" sldId="431"/>
            <ac:spMk id="3" creationId="{EF08F01D-8382-B54A-CF73-7D2934010593}"/>
          </ac:spMkLst>
        </pc:spChg>
      </pc:sldChg>
    </pc:docChg>
  </pc:docChgLst>
  <pc:docChgLst>
    <pc:chgData name="Schweiger, Liz, PED" userId="5cd3cca1-ff73-47cc-8177-2e5585bd7b0a" providerId="ADAL" clId="{86804DA1-60D8-47F4-9454-B097B7D3D544}"/>
    <pc:docChg chg="custSel addSld delSld modSld">
      <pc:chgData name="Schweiger, Liz, PED" userId="5cd3cca1-ff73-47cc-8177-2e5585bd7b0a" providerId="ADAL" clId="{86804DA1-60D8-47F4-9454-B097B7D3D544}" dt="2024-12-12T22:47:25.952" v="1475" actId="14100"/>
      <pc:docMkLst>
        <pc:docMk/>
      </pc:docMkLst>
      <pc:sldChg chg="addSp delSp modSp mod">
        <pc:chgData name="Schweiger, Liz, PED" userId="5cd3cca1-ff73-47cc-8177-2e5585bd7b0a" providerId="ADAL" clId="{86804DA1-60D8-47F4-9454-B097B7D3D544}" dt="2024-12-12T22:44:41.715" v="1468" actId="20577"/>
        <pc:sldMkLst>
          <pc:docMk/>
          <pc:sldMk cId="0" sldId="272"/>
        </pc:sldMkLst>
        <pc:spChg chg="mod">
          <ac:chgData name="Schweiger, Liz, PED" userId="5cd3cca1-ff73-47cc-8177-2e5585bd7b0a" providerId="ADAL" clId="{86804DA1-60D8-47F4-9454-B097B7D3D544}" dt="2024-12-12T22:44:41.715" v="1468" actId="20577"/>
          <ac:spMkLst>
            <pc:docMk/>
            <pc:sldMk cId="0" sldId="272"/>
            <ac:spMk id="258" creationId="{00000000-0000-0000-0000-000000000000}"/>
          </ac:spMkLst>
        </pc:spChg>
        <pc:picChg chg="add mod">
          <ac:chgData name="Schweiger, Liz, PED" userId="5cd3cca1-ff73-47cc-8177-2e5585bd7b0a" providerId="ADAL" clId="{86804DA1-60D8-47F4-9454-B097B7D3D544}" dt="2024-12-12T22:44:29.872" v="1465" actId="14100"/>
          <ac:picMkLst>
            <pc:docMk/>
            <pc:sldMk cId="0" sldId="272"/>
            <ac:picMk id="6" creationId="{D6193F95-41A0-D13B-61D2-CF5D72EB999F}"/>
          </ac:picMkLst>
        </pc:picChg>
      </pc:sldChg>
      <pc:sldChg chg="modSp mod">
        <pc:chgData name="Schweiger, Liz, PED" userId="5cd3cca1-ff73-47cc-8177-2e5585bd7b0a" providerId="ADAL" clId="{86804DA1-60D8-47F4-9454-B097B7D3D544}" dt="2024-12-12T21:59:43.897" v="1148" actId="20577"/>
        <pc:sldMkLst>
          <pc:docMk/>
          <pc:sldMk cId="2894516589" sldId="316"/>
        </pc:sldMkLst>
        <pc:spChg chg="mod">
          <ac:chgData name="Schweiger, Liz, PED" userId="5cd3cca1-ff73-47cc-8177-2e5585bd7b0a" providerId="ADAL" clId="{86804DA1-60D8-47F4-9454-B097B7D3D544}" dt="2024-12-12T21:59:43.897" v="1148" actId="20577"/>
          <ac:spMkLst>
            <pc:docMk/>
            <pc:sldMk cId="2894516589" sldId="316"/>
            <ac:spMk id="3" creationId="{AEA858FA-3E34-E746-B2FE-5ED6BD1060CE}"/>
          </ac:spMkLst>
        </pc:spChg>
      </pc:sldChg>
      <pc:sldChg chg="modSp mod">
        <pc:chgData name="Schweiger, Liz, PED" userId="5cd3cca1-ff73-47cc-8177-2e5585bd7b0a" providerId="ADAL" clId="{86804DA1-60D8-47F4-9454-B097B7D3D544}" dt="2024-12-12T22:08:00.722" v="1458" actId="20577"/>
        <pc:sldMkLst>
          <pc:docMk/>
          <pc:sldMk cId="3548450622" sldId="318"/>
        </pc:sldMkLst>
        <pc:spChg chg="mod">
          <ac:chgData name="Schweiger, Liz, PED" userId="5cd3cca1-ff73-47cc-8177-2e5585bd7b0a" providerId="ADAL" clId="{86804DA1-60D8-47F4-9454-B097B7D3D544}" dt="2024-12-12T22:08:00.722" v="1458" actId="20577"/>
          <ac:spMkLst>
            <pc:docMk/>
            <pc:sldMk cId="3548450622" sldId="318"/>
            <ac:spMk id="3" creationId="{112F04D5-A81A-47B5-97DF-72D7E8BEB7D9}"/>
          </ac:spMkLst>
        </pc:spChg>
      </pc:sldChg>
      <pc:sldChg chg="modSp mod">
        <pc:chgData name="Schweiger, Liz, PED" userId="5cd3cca1-ff73-47cc-8177-2e5585bd7b0a" providerId="ADAL" clId="{86804DA1-60D8-47F4-9454-B097B7D3D544}" dt="2024-12-12T22:00:09.167" v="1191" actId="20577"/>
        <pc:sldMkLst>
          <pc:docMk/>
          <pc:sldMk cId="2234305863" sldId="321"/>
        </pc:sldMkLst>
        <pc:spChg chg="mod">
          <ac:chgData name="Schweiger, Liz, PED" userId="5cd3cca1-ff73-47cc-8177-2e5585bd7b0a" providerId="ADAL" clId="{86804DA1-60D8-47F4-9454-B097B7D3D544}" dt="2024-12-12T22:00:09.167" v="1191" actId="20577"/>
          <ac:spMkLst>
            <pc:docMk/>
            <pc:sldMk cId="2234305863" sldId="321"/>
            <ac:spMk id="3" creationId="{E89C5DA2-4854-A20C-3EBA-C0CF4F12564B}"/>
          </ac:spMkLst>
        </pc:spChg>
      </pc:sldChg>
      <pc:sldChg chg="modSp mod">
        <pc:chgData name="Schweiger, Liz, PED" userId="5cd3cca1-ff73-47cc-8177-2e5585bd7b0a" providerId="ADAL" clId="{86804DA1-60D8-47F4-9454-B097B7D3D544}" dt="2024-12-12T22:02:24.889" v="1270" actId="115"/>
        <pc:sldMkLst>
          <pc:docMk/>
          <pc:sldMk cId="3690229852" sldId="322"/>
        </pc:sldMkLst>
        <pc:spChg chg="mod">
          <ac:chgData name="Schweiger, Liz, PED" userId="5cd3cca1-ff73-47cc-8177-2e5585bd7b0a" providerId="ADAL" clId="{86804DA1-60D8-47F4-9454-B097B7D3D544}" dt="2024-12-12T22:02:24.889" v="1270" actId="115"/>
          <ac:spMkLst>
            <pc:docMk/>
            <pc:sldMk cId="3690229852" sldId="322"/>
            <ac:spMk id="3" creationId="{4242B080-0C27-BB5D-495B-F714FE039599}"/>
          </ac:spMkLst>
        </pc:spChg>
      </pc:sldChg>
      <pc:sldChg chg="del">
        <pc:chgData name="Schweiger, Liz, PED" userId="5cd3cca1-ff73-47cc-8177-2e5585bd7b0a" providerId="ADAL" clId="{86804DA1-60D8-47F4-9454-B097B7D3D544}" dt="2024-12-12T21:49:15.820" v="1096" actId="2696"/>
        <pc:sldMkLst>
          <pc:docMk/>
          <pc:sldMk cId="729833689" sldId="426"/>
        </pc:sldMkLst>
      </pc:sldChg>
      <pc:sldChg chg="delSp modSp del mod">
        <pc:chgData name="Schweiger, Liz, PED" userId="5cd3cca1-ff73-47cc-8177-2e5585bd7b0a" providerId="ADAL" clId="{86804DA1-60D8-47F4-9454-B097B7D3D544}" dt="2024-12-12T21:32:34.191" v="8" actId="2696"/>
        <pc:sldMkLst>
          <pc:docMk/>
          <pc:sldMk cId="2682463000" sldId="427"/>
        </pc:sldMkLst>
      </pc:sldChg>
      <pc:sldChg chg="addSp modSp mod">
        <pc:chgData name="Schweiger, Liz, PED" userId="5cd3cca1-ff73-47cc-8177-2e5585bd7b0a" providerId="ADAL" clId="{86804DA1-60D8-47F4-9454-B097B7D3D544}" dt="2024-12-12T22:47:25.952" v="1475" actId="14100"/>
        <pc:sldMkLst>
          <pc:docMk/>
          <pc:sldMk cId="978887522" sldId="430"/>
        </pc:sldMkLst>
        <pc:spChg chg="mod">
          <ac:chgData name="Schweiger, Liz, PED" userId="5cd3cca1-ff73-47cc-8177-2e5585bd7b0a" providerId="ADAL" clId="{86804DA1-60D8-47F4-9454-B097B7D3D544}" dt="2024-12-12T22:05:58.178" v="1368" actId="113"/>
          <ac:spMkLst>
            <pc:docMk/>
            <pc:sldMk cId="978887522" sldId="430"/>
            <ac:spMk id="114" creationId="{00000000-0000-0000-0000-000000000000}"/>
          </ac:spMkLst>
        </pc:spChg>
        <pc:picChg chg="add mod">
          <ac:chgData name="Schweiger, Liz, PED" userId="5cd3cca1-ff73-47cc-8177-2e5585bd7b0a" providerId="ADAL" clId="{86804DA1-60D8-47F4-9454-B097B7D3D544}" dt="2024-12-12T22:47:25.952" v="1475" actId="14100"/>
          <ac:picMkLst>
            <pc:docMk/>
            <pc:sldMk cId="978887522" sldId="430"/>
            <ac:picMk id="3" creationId="{E5F802A6-BFF4-CAA7-6942-25CF043A0AA2}"/>
          </ac:picMkLst>
        </pc:picChg>
      </pc:sldChg>
      <pc:sldChg chg="modSp new mod">
        <pc:chgData name="Schweiger, Liz, PED" userId="5cd3cca1-ff73-47cc-8177-2e5585bd7b0a" providerId="ADAL" clId="{86804DA1-60D8-47F4-9454-B097B7D3D544}" dt="2024-12-12T22:04:16.890" v="1298" actId="20577"/>
        <pc:sldMkLst>
          <pc:docMk/>
          <pc:sldMk cId="2370749670" sldId="431"/>
        </pc:sldMkLst>
        <pc:spChg chg="mod">
          <ac:chgData name="Schweiger, Liz, PED" userId="5cd3cca1-ff73-47cc-8177-2e5585bd7b0a" providerId="ADAL" clId="{86804DA1-60D8-47F4-9454-B097B7D3D544}" dt="2024-12-12T22:04:16.890" v="1298" actId="20577"/>
          <ac:spMkLst>
            <pc:docMk/>
            <pc:sldMk cId="2370749670" sldId="431"/>
            <ac:spMk id="2" creationId="{26A13917-E2E6-ADD6-56F2-099AACA46455}"/>
          </ac:spMkLst>
        </pc:spChg>
        <pc:spChg chg="mod">
          <ac:chgData name="Schweiger, Liz, PED" userId="5cd3cca1-ff73-47cc-8177-2e5585bd7b0a" providerId="ADAL" clId="{86804DA1-60D8-47F4-9454-B097B7D3D544}" dt="2024-12-12T21:57:39.146" v="1122" actId="20577"/>
          <ac:spMkLst>
            <pc:docMk/>
            <pc:sldMk cId="2370749670" sldId="431"/>
            <ac:spMk id="3" creationId="{EF08F01D-8382-B54A-CF73-7D2934010593}"/>
          </ac:spMkLst>
        </pc:spChg>
      </pc:sldChg>
    </pc:docChg>
  </pc:docChgLst>
  <pc:docChgLst>
    <pc:chgData name="Gill, Ria, PED" userId="S::ria.gill@ped.nm.gov::3e09fdd9-423c-4088-a3a7-804d67f601e4" providerId="AD" clId="Web-{E15DEB50-2812-4316-62F0-A5F81F424015}"/>
    <pc:docChg chg="addSld delSld modSld sldOrd">
      <pc:chgData name="Gill, Ria, PED" userId="S::ria.gill@ped.nm.gov::3e09fdd9-423c-4088-a3a7-804d67f601e4" providerId="AD" clId="Web-{E15DEB50-2812-4316-62F0-A5F81F424015}" dt="2024-12-13T19:04:51.532" v="313"/>
      <pc:docMkLst>
        <pc:docMk/>
      </pc:docMkLst>
      <pc:sldChg chg="modSp">
        <pc:chgData name="Gill, Ria, PED" userId="S::ria.gill@ped.nm.gov::3e09fdd9-423c-4088-a3a7-804d67f601e4" providerId="AD" clId="Web-{E15DEB50-2812-4316-62F0-A5F81F424015}" dt="2024-12-13T16:00:49.782" v="0" actId="20577"/>
        <pc:sldMkLst>
          <pc:docMk/>
          <pc:sldMk cId="3939940410" sldId="319"/>
        </pc:sldMkLst>
        <pc:spChg chg="mod">
          <ac:chgData name="Gill, Ria, PED" userId="S::ria.gill@ped.nm.gov::3e09fdd9-423c-4088-a3a7-804d67f601e4" providerId="AD" clId="Web-{E15DEB50-2812-4316-62F0-A5F81F424015}" dt="2024-12-13T16:00:49.782" v="0" actId="20577"/>
          <ac:spMkLst>
            <pc:docMk/>
            <pc:sldMk cId="3939940410" sldId="319"/>
            <ac:spMk id="7" creationId="{1D0E74BB-DA57-0C35-67F0-4691EE8C31D7}"/>
          </ac:spMkLst>
        </pc:spChg>
      </pc:sldChg>
      <pc:sldChg chg="modSp">
        <pc:chgData name="Gill, Ria, PED" userId="S::ria.gill@ped.nm.gov::3e09fdd9-423c-4088-a3a7-804d67f601e4" providerId="AD" clId="Web-{E15DEB50-2812-4316-62F0-A5F81F424015}" dt="2024-12-13T18:54:49.543" v="308" actId="20577"/>
        <pc:sldMkLst>
          <pc:docMk/>
          <pc:sldMk cId="2093424760" sldId="327"/>
        </pc:sldMkLst>
        <pc:spChg chg="mod">
          <ac:chgData name="Gill, Ria, PED" userId="S::ria.gill@ped.nm.gov::3e09fdd9-423c-4088-a3a7-804d67f601e4" providerId="AD" clId="Web-{E15DEB50-2812-4316-62F0-A5F81F424015}" dt="2024-12-13T18:54:49.543" v="308" actId="20577"/>
          <ac:spMkLst>
            <pc:docMk/>
            <pc:sldMk cId="2093424760" sldId="327"/>
            <ac:spMk id="3" creationId="{775A82E5-0BE0-907C-4FA0-94BC0F87C75B}"/>
          </ac:spMkLst>
        </pc:spChg>
      </pc:sldChg>
      <pc:sldChg chg="addSp delSp modSp del">
        <pc:chgData name="Gill, Ria, PED" userId="S::ria.gill@ped.nm.gov::3e09fdd9-423c-4088-a3a7-804d67f601e4" providerId="AD" clId="Web-{E15DEB50-2812-4316-62F0-A5F81F424015}" dt="2024-12-13T17:39:43.982" v="11"/>
        <pc:sldMkLst>
          <pc:docMk/>
          <pc:sldMk cId="3957948303" sldId="441"/>
        </pc:sldMkLst>
      </pc:sldChg>
      <pc:sldChg chg="del">
        <pc:chgData name="Gill, Ria, PED" userId="S::ria.gill@ped.nm.gov::3e09fdd9-423c-4088-a3a7-804d67f601e4" providerId="AD" clId="Web-{E15DEB50-2812-4316-62F0-A5F81F424015}" dt="2024-12-13T17:39:54.811" v="13"/>
        <pc:sldMkLst>
          <pc:docMk/>
          <pc:sldMk cId="2608783683" sldId="442"/>
        </pc:sldMkLst>
      </pc:sldChg>
      <pc:sldChg chg="addSp delSp modSp add mod ord replId modClrScheme chgLayout">
        <pc:chgData name="Gill, Ria, PED" userId="S::ria.gill@ped.nm.gov::3e09fdd9-423c-4088-a3a7-804d67f601e4" providerId="AD" clId="Web-{E15DEB50-2812-4316-62F0-A5F81F424015}" dt="2024-12-13T19:04:51.532" v="313"/>
        <pc:sldMkLst>
          <pc:docMk/>
          <pc:sldMk cId="3917001521" sldId="445"/>
        </pc:sldMkLst>
        <pc:spChg chg="mod ord">
          <ac:chgData name="Gill, Ria, PED" userId="S::ria.gill@ped.nm.gov::3e09fdd9-423c-4088-a3a7-804d67f601e4" providerId="AD" clId="Web-{E15DEB50-2812-4316-62F0-A5F81F424015}" dt="2024-12-13T18:21:59.405" v="251"/>
          <ac:spMkLst>
            <pc:docMk/>
            <pc:sldMk cId="3917001521" sldId="445"/>
            <ac:spMk id="2" creationId="{D8703BA4-8BB9-6C84-6EBB-E231AA3480BF}"/>
          </ac:spMkLst>
        </pc:spChg>
        <pc:spChg chg="add mod ord">
          <ac:chgData name="Gill, Ria, PED" userId="S::ria.gill@ped.nm.gov::3e09fdd9-423c-4088-a3a7-804d67f601e4" providerId="AD" clId="Web-{E15DEB50-2812-4316-62F0-A5F81F424015}" dt="2024-12-13T18:30:47.956" v="275" actId="20577"/>
          <ac:spMkLst>
            <pc:docMk/>
            <pc:sldMk cId="3917001521" sldId="445"/>
            <ac:spMk id="7" creationId="{742B35C0-5175-23E0-5771-243896C42313}"/>
          </ac:spMkLst>
        </pc:spChg>
        <pc:spChg chg="add mod ord">
          <ac:chgData name="Gill, Ria, PED" userId="S::ria.gill@ped.nm.gov::3e09fdd9-423c-4088-a3a7-804d67f601e4" providerId="AD" clId="Web-{E15DEB50-2812-4316-62F0-A5F81F424015}" dt="2024-12-13T18:34:53.489" v="284" actId="20577"/>
          <ac:spMkLst>
            <pc:docMk/>
            <pc:sldMk cId="3917001521" sldId="445"/>
            <ac:spMk id="8" creationId="{535A0F86-08F3-657D-0ADE-872A967221F2}"/>
          </ac:spMkLst>
        </pc:spChg>
      </pc:sldChg>
      <pc:sldChg chg="addSp delSp modSp add del replId">
        <pc:chgData name="Gill, Ria, PED" userId="S::ria.gill@ped.nm.gov::3e09fdd9-423c-4088-a3a7-804d67f601e4" providerId="AD" clId="Web-{E15DEB50-2812-4316-62F0-A5F81F424015}" dt="2024-12-13T18:08:29.728" v="248"/>
        <pc:sldMkLst>
          <pc:docMk/>
          <pc:sldMk cId="2784011118" sldId="446"/>
        </pc:sldMkLst>
      </pc:sldChg>
    </pc:docChg>
  </pc:docChgLst>
  <pc:docChgLst>
    <pc:chgData name="Cordova, Trudy, PED" userId="32632cd6-c6de-4076-a7bf-44d06389e1e4" providerId="ADAL" clId="{14BAF65C-7430-4A3E-975E-7EBBCA325879}"/>
    <pc:docChg chg="undo custSel addSld delSld modSld sldOrd">
      <pc:chgData name="Cordova, Trudy, PED" userId="32632cd6-c6de-4076-a7bf-44d06389e1e4" providerId="ADAL" clId="{14BAF65C-7430-4A3E-975E-7EBBCA325879}" dt="2024-12-16T23:54:18.427" v="2702" actId="20577"/>
      <pc:docMkLst>
        <pc:docMk/>
      </pc:docMkLst>
      <pc:sldChg chg="addSp delSp modSp mod modNotesTx">
        <pc:chgData name="Cordova, Trudy, PED" userId="32632cd6-c6de-4076-a7bf-44d06389e1e4" providerId="ADAL" clId="{14BAF65C-7430-4A3E-975E-7EBBCA325879}" dt="2024-12-16T17:22:31.772" v="1587" actId="14100"/>
        <pc:sldMkLst>
          <pc:docMk/>
          <pc:sldMk cId="0" sldId="256"/>
        </pc:sldMkLst>
        <pc:spChg chg="add del mod">
          <ac:chgData name="Cordova, Trudy, PED" userId="32632cd6-c6de-4076-a7bf-44d06389e1e4" providerId="ADAL" clId="{14BAF65C-7430-4A3E-975E-7EBBCA325879}" dt="2024-12-16T16:59:50.971" v="1553" actId="478"/>
          <ac:spMkLst>
            <pc:docMk/>
            <pc:sldMk cId="0" sldId="256"/>
            <ac:spMk id="2" creationId="{978B5F8C-7E14-B40B-C2E1-2D0263E4719E}"/>
          </ac:spMkLst>
        </pc:spChg>
        <pc:spChg chg="add del mod">
          <ac:chgData name="Cordova, Trudy, PED" userId="32632cd6-c6de-4076-a7bf-44d06389e1e4" providerId="ADAL" clId="{14BAF65C-7430-4A3E-975E-7EBBCA325879}" dt="2024-12-16T17:18:17.862" v="1562" actId="478"/>
          <ac:spMkLst>
            <pc:docMk/>
            <pc:sldMk cId="0" sldId="256"/>
            <ac:spMk id="5" creationId="{7371E0D9-57B1-A666-13C9-6F6AED4F8307}"/>
          </ac:spMkLst>
        </pc:spChg>
        <pc:spChg chg="mod">
          <ac:chgData name="Cordova, Trudy, PED" userId="32632cd6-c6de-4076-a7bf-44d06389e1e4" providerId="ADAL" clId="{14BAF65C-7430-4A3E-975E-7EBBCA325879}" dt="2024-12-16T17:22:15.697" v="1586" actId="1076"/>
          <ac:spMkLst>
            <pc:docMk/>
            <pc:sldMk cId="0" sldId="256"/>
            <ac:spMk id="103" creationId="{00000000-0000-0000-0000-000000000000}"/>
          </ac:spMkLst>
        </pc:spChg>
        <pc:spChg chg="mod">
          <ac:chgData name="Cordova, Trudy, PED" userId="32632cd6-c6de-4076-a7bf-44d06389e1e4" providerId="ADAL" clId="{14BAF65C-7430-4A3E-975E-7EBBCA325879}" dt="2024-12-12T21:12:12.297" v="9" actId="20577"/>
          <ac:spMkLst>
            <pc:docMk/>
            <pc:sldMk cId="0" sldId="256"/>
            <ac:spMk id="107" creationId="{00000000-0000-0000-0000-000000000000}"/>
          </ac:spMkLst>
        </pc:spChg>
        <pc:picChg chg="add del mod">
          <ac:chgData name="Cordova, Trudy, PED" userId="32632cd6-c6de-4076-a7bf-44d06389e1e4" providerId="ADAL" clId="{14BAF65C-7430-4A3E-975E-7EBBCA325879}" dt="2024-12-16T17:18:27.301" v="1566" actId="478"/>
          <ac:picMkLst>
            <pc:docMk/>
            <pc:sldMk cId="0" sldId="256"/>
            <ac:picMk id="4" creationId="{FE81A649-A7B0-716E-98B9-8EBA3ECE8771}"/>
          </ac:picMkLst>
        </pc:picChg>
        <pc:picChg chg="add del mod">
          <ac:chgData name="Cordova, Trudy, PED" userId="32632cd6-c6de-4076-a7bf-44d06389e1e4" providerId="ADAL" clId="{14BAF65C-7430-4A3E-975E-7EBBCA325879}" dt="2024-12-16T16:59:32.062" v="1550" actId="478"/>
          <ac:picMkLst>
            <pc:docMk/>
            <pc:sldMk cId="0" sldId="256"/>
            <ac:picMk id="2050" creationId="{2A298BCC-47D1-8CD0-1E79-4157E2481A5A}"/>
          </ac:picMkLst>
        </pc:picChg>
        <pc:picChg chg="add del">
          <ac:chgData name="Cordova, Trudy, PED" userId="32632cd6-c6de-4076-a7bf-44d06389e1e4" providerId="ADAL" clId="{14BAF65C-7430-4A3E-975E-7EBBCA325879}" dt="2024-12-16T17:17:26.132" v="1555" actId="478"/>
          <ac:picMkLst>
            <pc:docMk/>
            <pc:sldMk cId="0" sldId="256"/>
            <ac:picMk id="2054" creationId="{70B0491E-E7B0-C2ED-F030-4D144D224647}"/>
          </ac:picMkLst>
        </pc:picChg>
        <pc:picChg chg="add del">
          <ac:chgData name="Cordova, Trudy, PED" userId="32632cd6-c6de-4076-a7bf-44d06389e1e4" providerId="ADAL" clId="{14BAF65C-7430-4A3E-975E-7EBBCA325879}" dt="2024-12-16T17:17:29.011" v="1557" actId="478"/>
          <ac:picMkLst>
            <pc:docMk/>
            <pc:sldMk cId="0" sldId="256"/>
            <ac:picMk id="2056" creationId="{C9396D58-0E15-8496-CDBE-CC86F4FC747C}"/>
          </ac:picMkLst>
        </pc:picChg>
        <pc:picChg chg="add del mod">
          <ac:chgData name="Cordova, Trudy, PED" userId="32632cd6-c6de-4076-a7bf-44d06389e1e4" providerId="ADAL" clId="{14BAF65C-7430-4A3E-975E-7EBBCA325879}" dt="2024-12-16T17:19:46.772" v="1579" actId="478"/>
          <ac:picMkLst>
            <pc:docMk/>
            <pc:sldMk cId="0" sldId="256"/>
            <ac:picMk id="2058" creationId="{DFA15559-B07A-23EF-F3AE-48C18DE4E1E4}"/>
          </ac:picMkLst>
        </pc:picChg>
        <pc:picChg chg="add mod">
          <ac:chgData name="Cordova, Trudy, PED" userId="32632cd6-c6de-4076-a7bf-44d06389e1e4" providerId="ADAL" clId="{14BAF65C-7430-4A3E-975E-7EBBCA325879}" dt="2024-12-16T17:22:31.772" v="1587" actId="14100"/>
          <ac:picMkLst>
            <pc:docMk/>
            <pc:sldMk cId="0" sldId="256"/>
            <ac:picMk id="2060" creationId="{E2F8D6AE-E9D2-E6C9-CB6D-BDDE089CA751}"/>
          </ac:picMkLst>
        </pc:picChg>
      </pc:sldChg>
      <pc:sldChg chg="addSp delSp modSp mod">
        <pc:chgData name="Cordova, Trudy, PED" userId="32632cd6-c6de-4076-a7bf-44d06389e1e4" providerId="ADAL" clId="{14BAF65C-7430-4A3E-975E-7EBBCA325879}" dt="2024-12-13T20:47:51.700" v="702" actId="1076"/>
        <pc:sldMkLst>
          <pc:docMk/>
          <pc:sldMk cId="0" sldId="259"/>
        </pc:sldMkLst>
        <pc:spChg chg="mod">
          <ac:chgData name="Cordova, Trudy, PED" userId="32632cd6-c6de-4076-a7bf-44d06389e1e4" providerId="ADAL" clId="{14BAF65C-7430-4A3E-975E-7EBBCA325879}" dt="2024-12-13T20:47:51.700" v="702" actId="1076"/>
          <ac:spMkLst>
            <pc:docMk/>
            <pc:sldMk cId="0" sldId="259"/>
            <ac:spMk id="132" creationId="{00000000-0000-0000-0000-000000000000}"/>
          </ac:spMkLst>
        </pc:spChg>
        <pc:picChg chg="add mod">
          <ac:chgData name="Cordova, Trudy, PED" userId="32632cd6-c6de-4076-a7bf-44d06389e1e4" providerId="ADAL" clId="{14BAF65C-7430-4A3E-975E-7EBBCA325879}" dt="2024-12-12T23:03:58.665" v="516" actId="1076"/>
          <ac:picMkLst>
            <pc:docMk/>
            <pc:sldMk cId="0" sldId="259"/>
            <ac:picMk id="2" creationId="{530DBBDF-F680-D008-3D15-5B8E7887CD3D}"/>
          </ac:picMkLst>
        </pc:picChg>
      </pc:sldChg>
      <pc:sldChg chg="addSp delSp modSp mod">
        <pc:chgData name="Cordova, Trudy, PED" userId="32632cd6-c6de-4076-a7bf-44d06389e1e4" providerId="ADAL" clId="{14BAF65C-7430-4A3E-975E-7EBBCA325879}" dt="2024-12-16T18:59:00.124" v="2053" actId="478"/>
        <pc:sldMkLst>
          <pc:docMk/>
          <pc:sldMk cId="0" sldId="261"/>
        </pc:sldMkLst>
        <pc:spChg chg="mod">
          <ac:chgData name="Cordova, Trudy, PED" userId="32632cd6-c6de-4076-a7bf-44d06389e1e4" providerId="ADAL" clId="{14BAF65C-7430-4A3E-975E-7EBBCA325879}" dt="2024-12-13T20:47:55.929" v="703" actId="1076"/>
          <ac:spMkLst>
            <pc:docMk/>
            <pc:sldMk cId="0" sldId="261"/>
            <ac:spMk id="150" creationId="{00000000-0000-0000-0000-000000000000}"/>
          </ac:spMkLst>
        </pc:spChg>
        <pc:picChg chg="mod">
          <ac:chgData name="Cordova, Trudy, PED" userId="32632cd6-c6de-4076-a7bf-44d06389e1e4" providerId="ADAL" clId="{14BAF65C-7430-4A3E-975E-7EBBCA325879}" dt="2024-12-12T22:43:57.682" v="380" actId="14100"/>
          <ac:picMkLst>
            <pc:docMk/>
            <pc:sldMk cId="0" sldId="261"/>
            <ac:picMk id="8" creationId="{506AE3F7-17F6-2F36-1C12-932BCF4614D0}"/>
          </ac:picMkLst>
        </pc:picChg>
        <pc:picChg chg="add del mod">
          <ac:chgData name="Cordova, Trudy, PED" userId="32632cd6-c6de-4076-a7bf-44d06389e1e4" providerId="ADAL" clId="{14BAF65C-7430-4A3E-975E-7EBBCA325879}" dt="2024-12-16T18:59:00.124" v="2053" actId="478"/>
          <ac:picMkLst>
            <pc:docMk/>
            <pc:sldMk cId="0" sldId="261"/>
            <ac:picMk id="5122" creationId="{D1BD6A2F-A060-F2FA-F602-0EB24787D9A6}"/>
          </ac:picMkLst>
        </pc:picChg>
        <pc:picChg chg="add mod">
          <ac:chgData name="Cordova, Trudy, PED" userId="32632cd6-c6de-4076-a7bf-44d06389e1e4" providerId="ADAL" clId="{14BAF65C-7430-4A3E-975E-7EBBCA325879}" dt="2024-12-16T17:49:47.444" v="1982" actId="1076"/>
          <ac:picMkLst>
            <pc:docMk/>
            <pc:sldMk cId="0" sldId="261"/>
            <ac:picMk id="5124" creationId="{080CDE04-F660-8DF2-8E48-4672CE728A44}"/>
          </ac:picMkLst>
        </pc:picChg>
      </pc:sldChg>
      <pc:sldChg chg="modSp mod ord modNotesTx">
        <pc:chgData name="Cordova, Trudy, PED" userId="32632cd6-c6de-4076-a7bf-44d06389e1e4" providerId="ADAL" clId="{14BAF65C-7430-4A3E-975E-7EBBCA325879}" dt="2024-12-16T21:25:11.392" v="2588" actId="20577"/>
        <pc:sldMkLst>
          <pc:docMk/>
          <pc:sldMk cId="3737329958" sldId="268"/>
        </pc:sldMkLst>
        <pc:graphicFrameChg chg="modGraphic">
          <ac:chgData name="Cordova, Trudy, PED" userId="32632cd6-c6de-4076-a7bf-44d06389e1e4" providerId="ADAL" clId="{14BAF65C-7430-4A3E-975E-7EBBCA325879}" dt="2024-12-16T16:50:44.281" v="1541" actId="20577"/>
          <ac:graphicFrameMkLst>
            <pc:docMk/>
            <pc:sldMk cId="3737329958" sldId="268"/>
            <ac:graphicFrameMk id="5" creationId="{5894B304-53FB-8E26-7482-8BC2D4E4A89D}"/>
          </ac:graphicFrameMkLst>
        </pc:graphicFrameChg>
      </pc:sldChg>
      <pc:sldChg chg="modSp mod">
        <pc:chgData name="Cordova, Trudy, PED" userId="32632cd6-c6de-4076-a7bf-44d06389e1e4" providerId="ADAL" clId="{14BAF65C-7430-4A3E-975E-7EBBCA325879}" dt="2024-12-16T17:34:34.375" v="1723" actId="14100"/>
        <pc:sldMkLst>
          <pc:docMk/>
          <pc:sldMk cId="0" sldId="272"/>
        </pc:sldMkLst>
        <pc:spChg chg="mod">
          <ac:chgData name="Cordova, Trudy, PED" userId="32632cd6-c6de-4076-a7bf-44d06389e1e4" providerId="ADAL" clId="{14BAF65C-7430-4A3E-975E-7EBBCA325879}" dt="2024-12-16T17:34:34.375" v="1723" actId="14100"/>
          <ac:spMkLst>
            <pc:docMk/>
            <pc:sldMk cId="0" sldId="272"/>
            <ac:spMk id="258" creationId="{00000000-0000-0000-0000-000000000000}"/>
          </ac:spMkLst>
        </pc:spChg>
      </pc:sldChg>
      <pc:sldChg chg="modSp mod">
        <pc:chgData name="Cordova, Trudy, PED" userId="32632cd6-c6de-4076-a7bf-44d06389e1e4" providerId="ADAL" clId="{14BAF65C-7430-4A3E-975E-7EBBCA325879}" dt="2024-12-16T17:36:24.528" v="1729" actId="255"/>
        <pc:sldMkLst>
          <pc:docMk/>
          <pc:sldMk cId="2894516589" sldId="316"/>
        </pc:sldMkLst>
        <pc:spChg chg="mod">
          <ac:chgData name="Cordova, Trudy, PED" userId="32632cd6-c6de-4076-a7bf-44d06389e1e4" providerId="ADAL" clId="{14BAF65C-7430-4A3E-975E-7EBBCA325879}" dt="2024-12-16T17:36:24.528" v="1729" actId="255"/>
          <ac:spMkLst>
            <pc:docMk/>
            <pc:sldMk cId="2894516589" sldId="316"/>
            <ac:spMk id="2" creationId="{A0C7CBD1-0352-B194-485E-334E82E0F679}"/>
          </ac:spMkLst>
        </pc:spChg>
      </pc:sldChg>
      <pc:sldChg chg="modSp mod">
        <pc:chgData name="Cordova, Trudy, PED" userId="32632cd6-c6de-4076-a7bf-44d06389e1e4" providerId="ADAL" clId="{14BAF65C-7430-4A3E-975E-7EBBCA325879}" dt="2024-12-16T17:35:29.245" v="1728" actId="255"/>
        <pc:sldMkLst>
          <pc:docMk/>
          <pc:sldMk cId="186444688" sldId="317"/>
        </pc:sldMkLst>
        <pc:spChg chg="mod">
          <ac:chgData name="Cordova, Trudy, PED" userId="32632cd6-c6de-4076-a7bf-44d06389e1e4" providerId="ADAL" clId="{14BAF65C-7430-4A3E-975E-7EBBCA325879}" dt="2024-12-16T17:35:29.245" v="1728" actId="255"/>
          <ac:spMkLst>
            <pc:docMk/>
            <pc:sldMk cId="186444688" sldId="317"/>
            <ac:spMk id="2" creationId="{76933F8F-9BB8-D8B6-3EC1-6AEDD3F6CAF8}"/>
          </ac:spMkLst>
        </pc:spChg>
      </pc:sldChg>
      <pc:sldChg chg="modSp mod">
        <pc:chgData name="Cordova, Trudy, PED" userId="32632cd6-c6de-4076-a7bf-44d06389e1e4" providerId="ADAL" clId="{14BAF65C-7430-4A3E-975E-7EBBCA325879}" dt="2024-12-16T17:32:26.826" v="1690" actId="1076"/>
        <pc:sldMkLst>
          <pc:docMk/>
          <pc:sldMk cId="3548450622" sldId="318"/>
        </pc:sldMkLst>
        <pc:spChg chg="mod">
          <ac:chgData name="Cordova, Trudy, PED" userId="32632cd6-c6de-4076-a7bf-44d06389e1e4" providerId="ADAL" clId="{14BAF65C-7430-4A3E-975E-7EBBCA325879}" dt="2024-12-16T17:32:26.826" v="1690" actId="1076"/>
          <ac:spMkLst>
            <pc:docMk/>
            <pc:sldMk cId="3548450622" sldId="318"/>
            <ac:spMk id="2" creationId="{8624A7CB-2A5F-C1F1-54E7-05A8BDF22613}"/>
          </ac:spMkLst>
        </pc:spChg>
      </pc:sldChg>
      <pc:sldChg chg="addSp delSp modSp mod ord setBg modNotesTx">
        <pc:chgData name="Cordova, Trudy, PED" userId="32632cd6-c6de-4076-a7bf-44d06389e1e4" providerId="ADAL" clId="{14BAF65C-7430-4A3E-975E-7EBBCA325879}" dt="2024-12-16T21:24:29.473" v="2452" actId="20577"/>
        <pc:sldMkLst>
          <pc:docMk/>
          <pc:sldMk cId="3939940410" sldId="319"/>
        </pc:sldMkLst>
        <pc:spChg chg="mod ord">
          <ac:chgData name="Cordova, Trudy, PED" userId="32632cd6-c6de-4076-a7bf-44d06389e1e4" providerId="ADAL" clId="{14BAF65C-7430-4A3E-975E-7EBBCA325879}" dt="2024-12-16T16:51:34.522" v="1542" actId="207"/>
          <ac:spMkLst>
            <pc:docMk/>
            <pc:sldMk cId="3939940410" sldId="319"/>
            <ac:spMk id="7" creationId="{1D0E74BB-DA57-0C35-67F0-4691EE8C31D7}"/>
          </ac:spMkLst>
        </pc:spChg>
        <pc:spChg chg="mod ord">
          <ac:chgData name="Cordova, Trudy, PED" userId="32632cd6-c6de-4076-a7bf-44d06389e1e4" providerId="ADAL" clId="{14BAF65C-7430-4A3E-975E-7EBBCA325879}" dt="2024-12-12T22:30:52.800" v="335" actId="1076"/>
          <ac:spMkLst>
            <pc:docMk/>
            <pc:sldMk cId="3939940410" sldId="319"/>
            <ac:spMk id="10" creationId="{4A1A7CC5-FBBB-62C9-141F-8596F245ED82}"/>
          </ac:spMkLst>
        </pc:spChg>
        <pc:spChg chg="mod ord">
          <ac:chgData name="Cordova, Trudy, PED" userId="32632cd6-c6de-4076-a7bf-44d06389e1e4" providerId="ADAL" clId="{14BAF65C-7430-4A3E-975E-7EBBCA325879}" dt="2024-12-12T22:30:47.557" v="334" actId="1076"/>
          <ac:spMkLst>
            <pc:docMk/>
            <pc:sldMk cId="3939940410" sldId="319"/>
            <ac:spMk id="13" creationId="{51F58858-A343-5EF9-7850-28C479962D58}"/>
          </ac:spMkLst>
        </pc:spChg>
        <pc:spChg chg="mod ord">
          <ac:chgData name="Cordova, Trudy, PED" userId="32632cd6-c6de-4076-a7bf-44d06389e1e4" providerId="ADAL" clId="{14BAF65C-7430-4A3E-975E-7EBBCA325879}" dt="2024-12-12T22:30:56.516" v="336" actId="1076"/>
          <ac:spMkLst>
            <pc:docMk/>
            <pc:sldMk cId="3939940410" sldId="319"/>
            <ac:spMk id="20" creationId="{C236CAD5-DBDB-F5CC-D411-BF7D49DA15E9}"/>
          </ac:spMkLst>
        </pc:spChg>
        <pc:spChg chg="mod ord">
          <ac:chgData name="Cordova, Trudy, PED" userId="32632cd6-c6de-4076-a7bf-44d06389e1e4" providerId="ADAL" clId="{14BAF65C-7430-4A3E-975E-7EBBCA325879}" dt="2024-12-12T22:30:39.590" v="332" actId="1076"/>
          <ac:spMkLst>
            <pc:docMk/>
            <pc:sldMk cId="3939940410" sldId="319"/>
            <ac:spMk id="22" creationId="{13F7B29D-9268-F4B0-8B5A-4690C1953E6C}"/>
          </ac:spMkLst>
        </pc:spChg>
        <pc:picChg chg="add mod">
          <ac:chgData name="Cordova, Trudy, PED" userId="32632cd6-c6de-4076-a7bf-44d06389e1e4" providerId="ADAL" clId="{14BAF65C-7430-4A3E-975E-7EBBCA325879}" dt="2024-12-12T22:31:50.614" v="344" actId="14100"/>
          <ac:picMkLst>
            <pc:docMk/>
            <pc:sldMk cId="3939940410" sldId="319"/>
            <ac:picMk id="3090" creationId="{AD1D44E9-FAE6-A962-8836-353980BB9C8B}"/>
          </ac:picMkLst>
        </pc:picChg>
      </pc:sldChg>
      <pc:sldChg chg="ord modNotesTx">
        <pc:chgData name="Cordova, Trudy, PED" userId="32632cd6-c6de-4076-a7bf-44d06389e1e4" providerId="ADAL" clId="{14BAF65C-7430-4A3E-975E-7EBBCA325879}" dt="2024-12-16T21:25:19.104" v="2589" actId="20577"/>
        <pc:sldMkLst>
          <pc:docMk/>
          <pc:sldMk cId="714203666" sldId="320"/>
        </pc:sldMkLst>
      </pc:sldChg>
      <pc:sldChg chg="modSp mod">
        <pc:chgData name="Cordova, Trudy, PED" userId="32632cd6-c6de-4076-a7bf-44d06389e1e4" providerId="ADAL" clId="{14BAF65C-7430-4A3E-975E-7EBBCA325879}" dt="2024-12-16T17:31:43.757" v="1678" actId="2711"/>
        <pc:sldMkLst>
          <pc:docMk/>
          <pc:sldMk cId="2234305863" sldId="321"/>
        </pc:sldMkLst>
        <pc:spChg chg="mod">
          <ac:chgData name="Cordova, Trudy, PED" userId="32632cd6-c6de-4076-a7bf-44d06389e1e4" providerId="ADAL" clId="{14BAF65C-7430-4A3E-975E-7EBBCA325879}" dt="2024-12-16T17:31:43.757" v="1678" actId="2711"/>
          <ac:spMkLst>
            <pc:docMk/>
            <pc:sldMk cId="2234305863" sldId="321"/>
            <ac:spMk id="2" creationId="{5DE2536B-FAC0-71B0-E037-D1A6BABB200E}"/>
          </ac:spMkLst>
        </pc:spChg>
      </pc:sldChg>
      <pc:sldChg chg="modSp mod">
        <pc:chgData name="Cordova, Trudy, PED" userId="32632cd6-c6de-4076-a7bf-44d06389e1e4" providerId="ADAL" clId="{14BAF65C-7430-4A3E-975E-7EBBCA325879}" dt="2024-12-16T17:32:00.501" v="1683" actId="2711"/>
        <pc:sldMkLst>
          <pc:docMk/>
          <pc:sldMk cId="3690229852" sldId="322"/>
        </pc:sldMkLst>
        <pc:spChg chg="mod">
          <ac:chgData name="Cordova, Trudy, PED" userId="32632cd6-c6de-4076-a7bf-44d06389e1e4" providerId="ADAL" clId="{14BAF65C-7430-4A3E-975E-7EBBCA325879}" dt="2024-12-16T17:32:00.501" v="1683" actId="2711"/>
          <ac:spMkLst>
            <pc:docMk/>
            <pc:sldMk cId="3690229852" sldId="322"/>
            <ac:spMk id="2" creationId="{04C1B232-817F-E9EC-A732-3EC0BF3CAB54}"/>
          </ac:spMkLst>
        </pc:spChg>
      </pc:sldChg>
      <pc:sldChg chg="addSp delSp modSp mod">
        <pc:chgData name="Cordova, Trudy, PED" userId="32632cd6-c6de-4076-a7bf-44d06389e1e4" providerId="ADAL" clId="{14BAF65C-7430-4A3E-975E-7EBBCA325879}" dt="2024-12-16T21:23:40.198" v="2387" actId="478"/>
        <pc:sldMkLst>
          <pc:docMk/>
          <pc:sldMk cId="2315408833" sldId="323"/>
        </pc:sldMkLst>
        <pc:spChg chg="mod">
          <ac:chgData name="Cordova, Trudy, PED" userId="32632cd6-c6de-4076-a7bf-44d06389e1e4" providerId="ADAL" clId="{14BAF65C-7430-4A3E-975E-7EBBCA325879}" dt="2024-12-12T21:49:16.694" v="97" actId="27636"/>
          <ac:spMkLst>
            <pc:docMk/>
            <pc:sldMk cId="2315408833" sldId="323"/>
            <ac:spMk id="3" creationId="{8F8B2B23-BDAF-1A9F-EBE1-E58FB111E404}"/>
          </ac:spMkLst>
        </pc:spChg>
        <pc:picChg chg="mod">
          <ac:chgData name="Cordova, Trudy, PED" userId="32632cd6-c6de-4076-a7bf-44d06389e1e4" providerId="ADAL" clId="{14BAF65C-7430-4A3E-975E-7EBBCA325879}" dt="2024-12-12T21:49:21.549" v="99" actId="1076"/>
          <ac:picMkLst>
            <pc:docMk/>
            <pc:sldMk cId="2315408833" sldId="323"/>
            <ac:picMk id="9" creationId="{F7BBA64E-5611-4BB2-6EF2-8518E3017B0F}"/>
          </ac:picMkLst>
        </pc:picChg>
        <pc:picChg chg="add del mod">
          <ac:chgData name="Cordova, Trudy, PED" userId="32632cd6-c6de-4076-a7bf-44d06389e1e4" providerId="ADAL" clId="{14BAF65C-7430-4A3E-975E-7EBBCA325879}" dt="2024-12-16T21:23:40.198" v="2387" actId="478"/>
          <ac:picMkLst>
            <pc:docMk/>
            <pc:sldMk cId="2315408833" sldId="323"/>
            <ac:picMk id="6146" creationId="{B1317A59-E142-EB79-A165-4FDDEA8FEA6C}"/>
          </ac:picMkLst>
        </pc:picChg>
      </pc:sldChg>
      <pc:sldChg chg="addSp delSp modSp mod ord modNotesTx">
        <pc:chgData name="Cordova, Trudy, PED" userId="32632cd6-c6de-4076-a7bf-44d06389e1e4" providerId="ADAL" clId="{14BAF65C-7430-4A3E-975E-7EBBCA325879}" dt="2024-12-16T17:52:20.799" v="1988" actId="1076"/>
        <pc:sldMkLst>
          <pc:docMk/>
          <pc:sldMk cId="2093424760" sldId="327"/>
        </pc:sldMkLst>
        <pc:spChg chg="mod">
          <ac:chgData name="Cordova, Trudy, PED" userId="32632cd6-c6de-4076-a7bf-44d06389e1e4" providerId="ADAL" clId="{14BAF65C-7430-4A3E-975E-7EBBCA325879}" dt="2024-12-13T20:49:20.293" v="710" actId="14100"/>
          <ac:spMkLst>
            <pc:docMk/>
            <pc:sldMk cId="2093424760" sldId="327"/>
            <ac:spMk id="2" creationId="{A9F29CBA-2507-00A4-A53A-505D5961764C}"/>
          </ac:spMkLst>
        </pc:spChg>
        <pc:spChg chg="add del mod">
          <ac:chgData name="Cordova, Trudy, PED" userId="32632cd6-c6de-4076-a7bf-44d06389e1e4" providerId="ADAL" clId="{14BAF65C-7430-4A3E-975E-7EBBCA325879}" dt="2024-12-12T22:51:57.780" v="396" actId="14100"/>
          <ac:spMkLst>
            <pc:docMk/>
            <pc:sldMk cId="2093424760" sldId="327"/>
            <ac:spMk id="3" creationId="{775A82E5-0BE0-907C-4FA0-94BC0F87C75B}"/>
          </ac:spMkLst>
        </pc:spChg>
        <pc:picChg chg="add mod">
          <ac:chgData name="Cordova, Trudy, PED" userId="32632cd6-c6de-4076-a7bf-44d06389e1e4" providerId="ADAL" clId="{14BAF65C-7430-4A3E-975E-7EBBCA325879}" dt="2024-12-16T17:52:20.799" v="1988" actId="1076"/>
          <ac:picMkLst>
            <pc:docMk/>
            <pc:sldMk cId="2093424760" sldId="327"/>
            <ac:picMk id="7172" creationId="{98DC235D-C04B-CBE6-CEB6-FB52BDA60560}"/>
          </ac:picMkLst>
        </pc:picChg>
      </pc:sldChg>
      <pc:sldChg chg="addSp delSp modSp mod ord modNotesTx">
        <pc:chgData name="Cordova, Trudy, PED" userId="32632cd6-c6de-4076-a7bf-44d06389e1e4" providerId="ADAL" clId="{14BAF65C-7430-4A3E-975E-7EBBCA325879}" dt="2024-12-16T18:58:44.713" v="2052" actId="14100"/>
        <pc:sldMkLst>
          <pc:docMk/>
          <pc:sldMk cId="654692207" sldId="335"/>
        </pc:sldMkLst>
        <pc:spChg chg="mod">
          <ac:chgData name="Cordova, Trudy, PED" userId="32632cd6-c6de-4076-a7bf-44d06389e1e4" providerId="ADAL" clId="{14BAF65C-7430-4A3E-975E-7EBBCA325879}" dt="2024-12-13T20:49:40.509" v="712" actId="1076"/>
          <ac:spMkLst>
            <pc:docMk/>
            <pc:sldMk cId="654692207" sldId="335"/>
            <ac:spMk id="2" creationId="{A1FC7BE9-7273-BC52-59C9-FF48ECF48FC3}"/>
          </ac:spMkLst>
        </pc:spChg>
        <pc:picChg chg="add del mod">
          <ac:chgData name="Cordova, Trudy, PED" userId="32632cd6-c6de-4076-a7bf-44d06389e1e4" providerId="ADAL" clId="{14BAF65C-7430-4A3E-975E-7EBBCA325879}" dt="2024-12-16T17:46:24.605" v="1968" actId="478"/>
          <ac:picMkLst>
            <pc:docMk/>
            <pc:sldMk cId="654692207" sldId="335"/>
            <ac:picMk id="1032" creationId="{D45F1989-3F93-AD84-39E5-5DDB94FB1C99}"/>
          </ac:picMkLst>
        </pc:picChg>
        <pc:picChg chg="add mod">
          <ac:chgData name="Cordova, Trudy, PED" userId="32632cd6-c6de-4076-a7bf-44d06389e1e4" providerId="ADAL" clId="{14BAF65C-7430-4A3E-975E-7EBBCA325879}" dt="2024-12-16T18:58:44.713" v="2052" actId="14100"/>
          <ac:picMkLst>
            <pc:docMk/>
            <pc:sldMk cId="654692207" sldId="335"/>
            <ac:picMk id="4102" creationId="{AFE57378-A242-09C0-55F5-B60E3FBA21E5}"/>
          </ac:picMkLst>
        </pc:picChg>
        <pc:picChg chg="add del mod">
          <ac:chgData name="Cordova, Trudy, PED" userId="32632cd6-c6de-4076-a7bf-44d06389e1e4" providerId="ADAL" clId="{14BAF65C-7430-4A3E-975E-7EBBCA325879}" dt="2024-12-16T17:51:37.076" v="1987" actId="478"/>
          <ac:picMkLst>
            <pc:docMk/>
            <pc:sldMk cId="654692207" sldId="335"/>
            <ac:picMk id="6146" creationId="{23F50467-7193-1D7B-5996-BE5748DFC1D9}"/>
          </ac:picMkLst>
        </pc:picChg>
        <pc:picChg chg="add del">
          <ac:chgData name="Cordova, Trudy, PED" userId="32632cd6-c6de-4076-a7bf-44d06389e1e4" providerId="ADAL" clId="{14BAF65C-7430-4A3E-975E-7EBBCA325879}" dt="2024-12-16T17:53:49.037" v="1991" actId="478"/>
          <ac:picMkLst>
            <pc:docMk/>
            <pc:sldMk cId="654692207" sldId="335"/>
            <ac:picMk id="6148" creationId="{D05B6856-4584-E4F8-6F04-5733A0A43F0A}"/>
          </ac:picMkLst>
        </pc:picChg>
        <pc:picChg chg="add del mod">
          <ac:chgData name="Cordova, Trudy, PED" userId="32632cd6-c6de-4076-a7bf-44d06389e1e4" providerId="ADAL" clId="{14BAF65C-7430-4A3E-975E-7EBBCA325879}" dt="2024-12-16T17:55:43.955" v="1997" actId="478"/>
          <ac:picMkLst>
            <pc:docMk/>
            <pc:sldMk cId="654692207" sldId="335"/>
            <ac:picMk id="6150" creationId="{C84B6F82-7DF6-D5CF-93C8-A1E3772D3F78}"/>
          </ac:picMkLst>
        </pc:picChg>
        <pc:picChg chg="add del mod">
          <ac:chgData name="Cordova, Trudy, PED" userId="32632cd6-c6de-4076-a7bf-44d06389e1e4" providerId="ADAL" clId="{14BAF65C-7430-4A3E-975E-7EBBCA325879}" dt="2024-12-16T18:56:58.834" v="2042" actId="478"/>
          <ac:picMkLst>
            <pc:docMk/>
            <pc:sldMk cId="654692207" sldId="335"/>
            <ac:picMk id="6152" creationId="{10A4591B-B854-8F79-2874-B953F42418D8}"/>
          </ac:picMkLst>
        </pc:picChg>
      </pc:sldChg>
      <pc:sldChg chg="addSp delSp modSp mod ord modNotesTx">
        <pc:chgData name="Cordova, Trudy, PED" userId="32632cd6-c6de-4076-a7bf-44d06389e1e4" providerId="ADAL" clId="{14BAF65C-7430-4A3E-975E-7EBBCA325879}" dt="2024-12-16T18:58:36.140" v="2050" actId="21"/>
        <pc:sldMkLst>
          <pc:docMk/>
          <pc:sldMk cId="995155034" sldId="336"/>
        </pc:sldMkLst>
        <pc:spChg chg="mod">
          <ac:chgData name="Cordova, Trudy, PED" userId="32632cd6-c6de-4076-a7bf-44d06389e1e4" providerId="ADAL" clId="{14BAF65C-7430-4A3E-975E-7EBBCA325879}" dt="2024-12-16T17:24:57.374" v="1603" actId="113"/>
          <ac:spMkLst>
            <pc:docMk/>
            <pc:sldMk cId="995155034" sldId="336"/>
            <ac:spMk id="2" creationId="{34B3977F-DEDB-C8E3-C15B-6E66ACB7FF2C}"/>
          </ac:spMkLst>
        </pc:spChg>
        <pc:picChg chg="add del mod">
          <ac:chgData name="Cordova, Trudy, PED" userId="32632cd6-c6de-4076-a7bf-44d06389e1e4" providerId="ADAL" clId="{14BAF65C-7430-4A3E-975E-7EBBCA325879}" dt="2024-12-16T17:44:58.553" v="1958" actId="478"/>
          <ac:picMkLst>
            <pc:docMk/>
            <pc:sldMk cId="995155034" sldId="336"/>
            <ac:picMk id="2050" creationId="{4FF60D92-3E09-FE6D-B1AF-86DE9F3A70EB}"/>
          </ac:picMkLst>
        </pc:picChg>
        <pc:picChg chg="add mod">
          <ac:chgData name="Cordova, Trudy, PED" userId="32632cd6-c6de-4076-a7bf-44d06389e1e4" providerId="ADAL" clId="{14BAF65C-7430-4A3E-975E-7EBBCA325879}" dt="2024-12-16T17:52:26.705" v="1989" actId="14100"/>
          <ac:picMkLst>
            <pc:docMk/>
            <pc:sldMk cId="995155034" sldId="336"/>
            <ac:picMk id="4098" creationId="{E81E44A4-0A97-ADB1-77D4-2F33BBB51486}"/>
          </ac:picMkLst>
        </pc:picChg>
        <pc:picChg chg="add del">
          <ac:chgData name="Cordova, Trudy, PED" userId="32632cd6-c6de-4076-a7bf-44d06389e1e4" providerId="ADAL" clId="{14BAF65C-7430-4A3E-975E-7EBBCA325879}" dt="2024-12-16T18:57:48.049" v="2044" actId="478"/>
          <ac:picMkLst>
            <pc:docMk/>
            <pc:sldMk cId="995155034" sldId="336"/>
            <ac:picMk id="4100" creationId="{DC4B7CC5-AEA0-D47B-DF97-6879DC1876A0}"/>
          </ac:picMkLst>
        </pc:picChg>
        <pc:picChg chg="add del mod">
          <ac:chgData name="Cordova, Trudy, PED" userId="32632cd6-c6de-4076-a7bf-44d06389e1e4" providerId="ADAL" clId="{14BAF65C-7430-4A3E-975E-7EBBCA325879}" dt="2024-12-16T18:58:36.140" v="2050" actId="21"/>
          <ac:picMkLst>
            <pc:docMk/>
            <pc:sldMk cId="995155034" sldId="336"/>
            <ac:picMk id="4102" creationId="{AFE57378-A242-09C0-55F5-B60E3FBA21E5}"/>
          </ac:picMkLst>
        </pc:picChg>
      </pc:sldChg>
      <pc:sldChg chg="addSp delSp modSp mod setBg modNotesTx">
        <pc:chgData name="Cordova, Trudy, PED" userId="32632cd6-c6de-4076-a7bf-44d06389e1e4" providerId="ADAL" clId="{14BAF65C-7430-4A3E-975E-7EBBCA325879}" dt="2024-12-16T19:05:15.547" v="2087" actId="20577"/>
        <pc:sldMkLst>
          <pc:docMk/>
          <pc:sldMk cId="3510856918" sldId="340"/>
        </pc:sldMkLst>
        <pc:spChg chg="mod">
          <ac:chgData name="Cordova, Trudy, PED" userId="32632cd6-c6de-4076-a7bf-44d06389e1e4" providerId="ADAL" clId="{14BAF65C-7430-4A3E-975E-7EBBCA325879}" dt="2024-12-16T17:24:46.204" v="1602" actId="113"/>
          <ac:spMkLst>
            <pc:docMk/>
            <pc:sldMk cId="3510856918" sldId="340"/>
            <ac:spMk id="2" creationId="{A11B92AC-7F3D-74C7-B6B5-808888D7FE95}"/>
          </ac:spMkLst>
        </pc:spChg>
        <pc:spChg chg="mod">
          <ac:chgData name="Cordova, Trudy, PED" userId="32632cd6-c6de-4076-a7bf-44d06389e1e4" providerId="ADAL" clId="{14BAF65C-7430-4A3E-975E-7EBBCA325879}" dt="2024-12-12T21:46:24.290" v="92" actId="1076"/>
          <ac:spMkLst>
            <pc:docMk/>
            <pc:sldMk cId="3510856918" sldId="340"/>
            <ac:spMk id="7" creationId="{56249ADE-8D44-3DCE-8CDE-77EADF09FCF9}"/>
          </ac:spMkLst>
        </pc:spChg>
        <pc:spChg chg="mod">
          <ac:chgData name="Cordova, Trudy, PED" userId="32632cd6-c6de-4076-a7bf-44d06389e1e4" providerId="ADAL" clId="{14BAF65C-7430-4A3E-975E-7EBBCA325879}" dt="2024-12-12T21:45:11.667" v="68" actId="1076"/>
          <ac:spMkLst>
            <pc:docMk/>
            <pc:sldMk cId="3510856918" sldId="340"/>
            <ac:spMk id="8" creationId="{DCFD3206-663A-C7D0-529A-5739B80E88B1}"/>
          </ac:spMkLst>
        </pc:spChg>
        <pc:picChg chg="add mod">
          <ac:chgData name="Cordova, Trudy, PED" userId="32632cd6-c6de-4076-a7bf-44d06389e1e4" providerId="ADAL" clId="{14BAF65C-7430-4A3E-975E-7EBBCA325879}" dt="2024-12-12T22:18:48.895" v="221" actId="14861"/>
          <ac:picMkLst>
            <pc:docMk/>
            <pc:sldMk cId="3510856918" sldId="340"/>
            <ac:picMk id="1028" creationId="{41B7291B-DB25-97DE-651C-B3F85CC1A6C1}"/>
          </ac:picMkLst>
        </pc:picChg>
      </pc:sldChg>
      <pc:sldChg chg="addSp delSp">
        <pc:chgData name="Cordova, Trudy, PED" userId="32632cd6-c6de-4076-a7bf-44d06389e1e4" providerId="ADAL" clId="{14BAF65C-7430-4A3E-975E-7EBBCA325879}" dt="2024-12-12T23:01:11.100" v="406" actId="478"/>
        <pc:sldMkLst>
          <pc:docMk/>
          <pc:sldMk cId="2375553074" sldId="342"/>
        </pc:sldMkLst>
      </pc:sldChg>
      <pc:sldChg chg="addSp delSp modSp mod">
        <pc:chgData name="Cordova, Trudy, PED" userId="32632cd6-c6de-4076-a7bf-44d06389e1e4" providerId="ADAL" clId="{14BAF65C-7430-4A3E-975E-7EBBCA325879}" dt="2024-12-16T17:23:41.881" v="1593" actId="478"/>
        <pc:sldMkLst>
          <pc:docMk/>
          <pc:sldMk cId="2284042858" sldId="379"/>
        </pc:sldMkLst>
        <pc:picChg chg="add del mod">
          <ac:chgData name="Cordova, Trudy, PED" userId="32632cd6-c6de-4076-a7bf-44d06389e1e4" providerId="ADAL" clId="{14BAF65C-7430-4A3E-975E-7EBBCA325879}" dt="2024-12-16T17:23:41.881" v="1593" actId="478"/>
          <ac:picMkLst>
            <pc:docMk/>
            <pc:sldMk cId="2284042858" sldId="379"/>
            <ac:picMk id="4" creationId="{A450C804-B1D0-055F-68FE-98AA3CDBDDE7}"/>
          </ac:picMkLst>
        </pc:picChg>
      </pc:sldChg>
      <pc:sldChg chg="addSp delSp modSp mod setBg modNotesTx">
        <pc:chgData name="Cordova, Trudy, PED" userId="32632cd6-c6de-4076-a7bf-44d06389e1e4" providerId="ADAL" clId="{14BAF65C-7430-4A3E-975E-7EBBCA325879}" dt="2024-12-16T23:54:18.427" v="2702" actId="20577"/>
        <pc:sldMkLst>
          <pc:docMk/>
          <pc:sldMk cId="1247218680" sldId="383"/>
        </pc:sldMkLst>
        <pc:spChg chg="add mod">
          <ac:chgData name="Cordova, Trudy, PED" userId="32632cd6-c6de-4076-a7bf-44d06389e1e4" providerId="ADAL" clId="{14BAF65C-7430-4A3E-975E-7EBBCA325879}" dt="2024-12-12T22:37:26.776" v="375" actId="1076"/>
          <ac:spMkLst>
            <pc:docMk/>
            <pc:sldMk cId="1247218680" sldId="383"/>
            <ac:spMk id="3" creationId="{9675EDD0-CDC1-A493-20FA-F4501294C0F0}"/>
          </ac:spMkLst>
        </pc:spChg>
        <pc:picChg chg="add mod">
          <ac:chgData name="Cordova, Trudy, PED" userId="32632cd6-c6de-4076-a7bf-44d06389e1e4" providerId="ADAL" clId="{14BAF65C-7430-4A3E-975E-7EBBCA325879}" dt="2024-12-12T22:33:12.088" v="352" actId="1076"/>
          <ac:picMkLst>
            <pc:docMk/>
            <pc:sldMk cId="1247218680" sldId="383"/>
            <ac:picMk id="4098" creationId="{499C6716-FED5-3C60-D12F-4141B174E701}"/>
          </ac:picMkLst>
        </pc:picChg>
      </pc:sldChg>
      <pc:sldChg chg="addSp modSp mod">
        <pc:chgData name="Cordova, Trudy, PED" userId="32632cd6-c6de-4076-a7bf-44d06389e1e4" providerId="ADAL" clId="{14BAF65C-7430-4A3E-975E-7EBBCA325879}" dt="2024-12-16T21:12:50.147" v="2177" actId="122"/>
        <pc:sldMkLst>
          <pc:docMk/>
          <pc:sldMk cId="1792916636" sldId="414"/>
        </pc:sldMkLst>
        <pc:spChg chg="mod">
          <ac:chgData name="Cordova, Trudy, PED" userId="32632cd6-c6de-4076-a7bf-44d06389e1e4" providerId="ADAL" clId="{14BAF65C-7430-4A3E-975E-7EBBCA325879}" dt="2024-12-16T17:31:02.698" v="1666" actId="1076"/>
          <ac:spMkLst>
            <pc:docMk/>
            <pc:sldMk cId="1792916636" sldId="414"/>
            <ac:spMk id="2" creationId="{EF77CD41-AD02-993B-BD50-3EC2505CE6DB}"/>
          </ac:spMkLst>
        </pc:spChg>
        <pc:spChg chg="mod">
          <ac:chgData name="Cordova, Trudy, PED" userId="32632cd6-c6de-4076-a7bf-44d06389e1e4" providerId="ADAL" clId="{14BAF65C-7430-4A3E-975E-7EBBCA325879}" dt="2024-12-16T21:12:50.147" v="2177" actId="122"/>
          <ac:spMkLst>
            <pc:docMk/>
            <pc:sldMk cId="1792916636" sldId="414"/>
            <ac:spMk id="3" creationId="{91CDE6A8-B300-E604-A0FA-83599CF0A064}"/>
          </ac:spMkLst>
        </pc:spChg>
        <pc:picChg chg="add mod">
          <ac:chgData name="Cordova, Trudy, PED" userId="32632cd6-c6de-4076-a7bf-44d06389e1e4" providerId="ADAL" clId="{14BAF65C-7430-4A3E-975E-7EBBCA325879}" dt="2024-12-16T21:12:39.767" v="2176" actId="14861"/>
          <ac:picMkLst>
            <pc:docMk/>
            <pc:sldMk cId="1792916636" sldId="414"/>
            <ac:picMk id="11266" creationId="{304E133B-0E00-A6FF-70A0-7EF35735BD2B}"/>
          </ac:picMkLst>
        </pc:picChg>
      </pc:sldChg>
      <pc:sldChg chg="del">
        <pc:chgData name="Cordova, Trudy, PED" userId="32632cd6-c6de-4076-a7bf-44d06389e1e4" providerId="ADAL" clId="{14BAF65C-7430-4A3E-975E-7EBBCA325879}" dt="2024-12-12T21:12:41.725" v="10" actId="47"/>
        <pc:sldMkLst>
          <pc:docMk/>
          <pc:sldMk cId="1664493323" sldId="422"/>
        </pc:sldMkLst>
      </pc:sldChg>
      <pc:sldChg chg="del">
        <pc:chgData name="Cordova, Trudy, PED" userId="32632cd6-c6de-4076-a7bf-44d06389e1e4" providerId="ADAL" clId="{14BAF65C-7430-4A3E-975E-7EBBCA325879}" dt="2024-12-12T21:12:46.202" v="11" actId="47"/>
        <pc:sldMkLst>
          <pc:docMk/>
          <pc:sldMk cId="787923344" sldId="423"/>
        </pc:sldMkLst>
      </pc:sldChg>
      <pc:sldChg chg="del">
        <pc:chgData name="Cordova, Trudy, PED" userId="32632cd6-c6de-4076-a7bf-44d06389e1e4" providerId="ADAL" clId="{14BAF65C-7430-4A3E-975E-7EBBCA325879}" dt="2024-12-12T21:12:52.872" v="14" actId="47"/>
        <pc:sldMkLst>
          <pc:docMk/>
          <pc:sldMk cId="1432242952" sldId="424"/>
        </pc:sldMkLst>
      </pc:sldChg>
      <pc:sldChg chg="new">
        <pc:chgData name="Cordova, Trudy, PED" userId="32632cd6-c6de-4076-a7bf-44d06389e1e4" providerId="ADAL" clId="{14BAF65C-7430-4A3E-975E-7EBBCA325879}" dt="2024-12-12T21:13:09.409" v="15" actId="680"/>
        <pc:sldMkLst>
          <pc:docMk/>
          <pc:sldMk cId="729833689" sldId="426"/>
        </pc:sldMkLst>
      </pc:sldChg>
      <pc:sldChg chg="del">
        <pc:chgData name="Cordova, Trudy, PED" userId="32632cd6-c6de-4076-a7bf-44d06389e1e4" providerId="ADAL" clId="{14BAF65C-7430-4A3E-975E-7EBBCA325879}" dt="2024-12-12T21:12:48.684" v="12" actId="47"/>
        <pc:sldMkLst>
          <pc:docMk/>
          <pc:sldMk cId="1500851824" sldId="426"/>
        </pc:sldMkLst>
      </pc:sldChg>
      <pc:sldChg chg="new">
        <pc:chgData name="Cordova, Trudy, PED" userId="32632cd6-c6de-4076-a7bf-44d06389e1e4" providerId="ADAL" clId="{14BAF65C-7430-4A3E-975E-7EBBCA325879}" dt="2024-12-12T21:13:17.734" v="16" actId="680"/>
        <pc:sldMkLst>
          <pc:docMk/>
          <pc:sldMk cId="2682463000" sldId="427"/>
        </pc:sldMkLst>
      </pc:sldChg>
      <pc:sldChg chg="del">
        <pc:chgData name="Cordova, Trudy, PED" userId="32632cd6-c6de-4076-a7bf-44d06389e1e4" providerId="ADAL" clId="{14BAF65C-7430-4A3E-975E-7EBBCA325879}" dt="2024-12-12T21:12:50.859" v="13" actId="47"/>
        <pc:sldMkLst>
          <pc:docMk/>
          <pc:sldMk cId="269420045" sldId="428"/>
        </pc:sldMkLst>
      </pc:sldChg>
      <pc:sldChg chg="new del">
        <pc:chgData name="Cordova, Trudy, PED" userId="32632cd6-c6de-4076-a7bf-44d06389e1e4" providerId="ADAL" clId="{14BAF65C-7430-4A3E-975E-7EBBCA325879}" dt="2024-12-16T17:34:41.467" v="1725" actId="47"/>
        <pc:sldMkLst>
          <pc:docMk/>
          <pc:sldMk cId="934125732" sldId="428"/>
        </pc:sldMkLst>
      </pc:sldChg>
      <pc:sldChg chg="new del">
        <pc:chgData name="Cordova, Trudy, PED" userId="32632cd6-c6de-4076-a7bf-44d06389e1e4" providerId="ADAL" clId="{14BAF65C-7430-4A3E-975E-7EBBCA325879}" dt="2024-12-16T17:34:40.322" v="1724" actId="47"/>
        <pc:sldMkLst>
          <pc:docMk/>
          <pc:sldMk cId="3388321668" sldId="429"/>
        </pc:sldMkLst>
      </pc:sldChg>
      <pc:sldChg chg="delSp modSp mod modNotesTx">
        <pc:chgData name="Cordova, Trudy, PED" userId="32632cd6-c6de-4076-a7bf-44d06389e1e4" providerId="ADAL" clId="{14BAF65C-7430-4A3E-975E-7EBBCA325879}" dt="2024-12-16T21:24:14.562" v="2440" actId="20577"/>
        <pc:sldMkLst>
          <pc:docMk/>
          <pc:sldMk cId="978887522" sldId="430"/>
        </pc:sldMkLst>
        <pc:spChg chg="del">
          <ac:chgData name="Cordova, Trudy, PED" userId="32632cd6-c6de-4076-a7bf-44d06389e1e4" providerId="ADAL" clId="{14BAF65C-7430-4A3E-975E-7EBBCA325879}" dt="2024-12-16T21:11:15.997" v="2158" actId="478"/>
          <ac:spMkLst>
            <pc:docMk/>
            <pc:sldMk cId="978887522" sldId="430"/>
            <ac:spMk id="5" creationId="{8438F771-82D9-8FA7-65E7-4E85AE6499EF}"/>
          </ac:spMkLst>
        </pc:spChg>
        <pc:picChg chg="mod">
          <ac:chgData name="Cordova, Trudy, PED" userId="32632cd6-c6de-4076-a7bf-44d06389e1e4" providerId="ADAL" clId="{14BAF65C-7430-4A3E-975E-7EBBCA325879}" dt="2024-12-16T21:11:20.975" v="2159" actId="1076"/>
          <ac:picMkLst>
            <pc:docMk/>
            <pc:sldMk cId="978887522" sldId="430"/>
            <ac:picMk id="3" creationId="{E5F802A6-BFF4-CAA7-6942-25CF043A0AA2}"/>
          </ac:picMkLst>
        </pc:picChg>
      </pc:sldChg>
      <pc:sldChg chg="modSp mod">
        <pc:chgData name="Cordova, Trudy, PED" userId="32632cd6-c6de-4076-a7bf-44d06389e1e4" providerId="ADAL" clId="{14BAF65C-7430-4A3E-975E-7EBBCA325879}" dt="2024-12-16T17:35:08.662" v="1727" actId="255"/>
        <pc:sldMkLst>
          <pc:docMk/>
          <pc:sldMk cId="2370749670" sldId="431"/>
        </pc:sldMkLst>
        <pc:spChg chg="mod">
          <ac:chgData name="Cordova, Trudy, PED" userId="32632cd6-c6de-4076-a7bf-44d06389e1e4" providerId="ADAL" clId="{14BAF65C-7430-4A3E-975E-7EBBCA325879}" dt="2024-12-16T17:35:08.662" v="1727" actId="255"/>
          <ac:spMkLst>
            <pc:docMk/>
            <pc:sldMk cId="2370749670" sldId="431"/>
            <ac:spMk id="2" creationId="{26A13917-E2E6-ADD6-56F2-099AACA46455}"/>
          </ac:spMkLst>
        </pc:spChg>
      </pc:sldChg>
      <pc:sldChg chg="modSp mod">
        <pc:chgData name="Cordova, Trudy, PED" userId="32632cd6-c6de-4076-a7bf-44d06389e1e4" providerId="ADAL" clId="{14BAF65C-7430-4A3E-975E-7EBBCA325879}" dt="2024-12-16T17:32:45.862" v="1695" actId="2711"/>
        <pc:sldMkLst>
          <pc:docMk/>
          <pc:sldMk cId="1773098281" sldId="432"/>
        </pc:sldMkLst>
        <pc:spChg chg="mod">
          <ac:chgData name="Cordova, Trudy, PED" userId="32632cd6-c6de-4076-a7bf-44d06389e1e4" providerId="ADAL" clId="{14BAF65C-7430-4A3E-975E-7EBBCA325879}" dt="2024-12-16T17:32:45.862" v="1695" actId="2711"/>
          <ac:spMkLst>
            <pc:docMk/>
            <pc:sldMk cId="1773098281" sldId="432"/>
            <ac:spMk id="2" creationId="{8624A7CB-2A5F-C1F1-54E7-05A8BDF22613}"/>
          </ac:spMkLst>
        </pc:spChg>
      </pc:sldChg>
      <pc:sldChg chg="addSp modSp mod">
        <pc:chgData name="Cordova, Trudy, PED" userId="32632cd6-c6de-4076-a7bf-44d06389e1e4" providerId="ADAL" clId="{14BAF65C-7430-4A3E-975E-7EBBCA325879}" dt="2024-12-16T17:57:09.705" v="2008" actId="1076"/>
        <pc:sldMkLst>
          <pc:docMk/>
          <pc:sldMk cId="2979677797" sldId="433"/>
        </pc:sldMkLst>
        <pc:spChg chg="mod">
          <ac:chgData name="Cordova, Trudy, PED" userId="32632cd6-c6de-4076-a7bf-44d06389e1e4" providerId="ADAL" clId="{14BAF65C-7430-4A3E-975E-7EBBCA325879}" dt="2024-12-13T20:50:44.815" v="720" actId="1076"/>
          <ac:spMkLst>
            <pc:docMk/>
            <pc:sldMk cId="2979677797" sldId="433"/>
            <ac:spMk id="2" creationId="{36B00514-6A20-24EF-5DC7-AC17EA90E9BD}"/>
          </ac:spMkLst>
        </pc:spChg>
        <pc:picChg chg="add mod">
          <ac:chgData name="Cordova, Trudy, PED" userId="32632cd6-c6de-4076-a7bf-44d06389e1e4" providerId="ADAL" clId="{14BAF65C-7430-4A3E-975E-7EBBCA325879}" dt="2024-12-16T17:57:09.705" v="2008" actId="1076"/>
          <ac:picMkLst>
            <pc:docMk/>
            <pc:sldMk cId="2979677797" sldId="433"/>
            <ac:picMk id="7170" creationId="{9829593E-3DAC-0B54-8691-10D83E284635}"/>
          </ac:picMkLst>
        </pc:picChg>
      </pc:sldChg>
      <pc:sldChg chg="addSp delSp modSp mod">
        <pc:chgData name="Cordova, Trudy, PED" userId="32632cd6-c6de-4076-a7bf-44d06389e1e4" providerId="ADAL" clId="{14BAF65C-7430-4A3E-975E-7EBBCA325879}" dt="2024-12-16T18:56:52.123" v="2041"/>
        <pc:sldMkLst>
          <pc:docMk/>
          <pc:sldMk cId="3568767330" sldId="434"/>
        </pc:sldMkLst>
        <pc:spChg chg="mod">
          <ac:chgData name="Cordova, Trudy, PED" userId="32632cd6-c6de-4076-a7bf-44d06389e1e4" providerId="ADAL" clId="{14BAF65C-7430-4A3E-975E-7EBBCA325879}" dt="2024-12-16T17:26:07.277" v="1605" actId="2711"/>
          <ac:spMkLst>
            <pc:docMk/>
            <pc:sldMk cId="3568767330" sldId="434"/>
            <ac:spMk id="2" creationId="{2242746E-288A-F628-6B39-4A7185A8D98F}"/>
          </ac:spMkLst>
        </pc:spChg>
        <pc:spChg chg="add del">
          <ac:chgData name="Cordova, Trudy, PED" userId="32632cd6-c6de-4076-a7bf-44d06389e1e4" providerId="ADAL" clId="{14BAF65C-7430-4A3E-975E-7EBBCA325879}" dt="2024-12-16T17:58:46.007" v="2010" actId="478"/>
          <ac:spMkLst>
            <pc:docMk/>
            <pc:sldMk cId="3568767330" sldId="434"/>
            <ac:spMk id="5" creationId="{4E4BCC8B-7A6B-FF1D-875C-448C94138EAA}"/>
          </ac:spMkLst>
        </pc:spChg>
        <pc:picChg chg="add mod">
          <ac:chgData name="Cordova, Trudy, PED" userId="32632cd6-c6de-4076-a7bf-44d06389e1e4" providerId="ADAL" clId="{14BAF65C-7430-4A3E-975E-7EBBCA325879}" dt="2024-12-16T18:56:52.123" v="2041"/>
          <ac:picMkLst>
            <pc:docMk/>
            <pc:sldMk cId="3568767330" sldId="434"/>
            <ac:picMk id="6" creationId="{C1B4CB3C-6C89-3BEA-5C62-7EAB4965641F}"/>
          </ac:picMkLst>
        </pc:picChg>
      </pc:sldChg>
      <pc:sldChg chg="addSp delSp modSp mod">
        <pc:chgData name="Cordova, Trudy, PED" userId="32632cd6-c6de-4076-a7bf-44d06389e1e4" providerId="ADAL" clId="{14BAF65C-7430-4A3E-975E-7EBBCA325879}" dt="2024-12-16T18:09:50.767" v="2029" actId="14861"/>
        <pc:sldMkLst>
          <pc:docMk/>
          <pc:sldMk cId="430424948" sldId="435"/>
        </pc:sldMkLst>
        <pc:spChg chg="mod">
          <ac:chgData name="Cordova, Trudy, PED" userId="32632cd6-c6de-4076-a7bf-44d06389e1e4" providerId="ADAL" clId="{14BAF65C-7430-4A3E-975E-7EBBCA325879}" dt="2024-12-16T17:26:42.489" v="1612" actId="1076"/>
          <ac:spMkLst>
            <pc:docMk/>
            <pc:sldMk cId="430424948" sldId="435"/>
            <ac:spMk id="2" creationId="{6572471F-7F6A-C584-4E31-8A624554F944}"/>
          </ac:spMkLst>
        </pc:spChg>
        <pc:spChg chg="add del">
          <ac:chgData name="Cordova, Trudy, PED" userId="32632cd6-c6de-4076-a7bf-44d06389e1e4" providerId="ADAL" clId="{14BAF65C-7430-4A3E-975E-7EBBCA325879}" dt="2024-12-16T18:08:21.243" v="2012" actId="478"/>
          <ac:spMkLst>
            <pc:docMk/>
            <pc:sldMk cId="430424948" sldId="435"/>
            <ac:spMk id="5" creationId="{0C428C40-B17B-676C-7367-D972CC7DB402}"/>
          </ac:spMkLst>
        </pc:spChg>
        <pc:spChg chg="add del mod">
          <ac:chgData name="Cordova, Trudy, PED" userId="32632cd6-c6de-4076-a7bf-44d06389e1e4" providerId="ADAL" clId="{14BAF65C-7430-4A3E-975E-7EBBCA325879}" dt="2024-12-16T18:09:12.540" v="2016" actId="478"/>
          <ac:spMkLst>
            <pc:docMk/>
            <pc:sldMk cId="430424948" sldId="435"/>
            <ac:spMk id="8" creationId="{4C032789-65CA-2199-31B1-E74ECB5F567F}"/>
          </ac:spMkLst>
        </pc:spChg>
        <pc:picChg chg="add del mod">
          <ac:chgData name="Cordova, Trudy, PED" userId="32632cd6-c6de-4076-a7bf-44d06389e1e4" providerId="ADAL" clId="{14BAF65C-7430-4A3E-975E-7EBBCA325879}" dt="2024-12-16T18:09:12.540" v="2016" actId="478"/>
          <ac:picMkLst>
            <pc:docMk/>
            <pc:sldMk cId="430424948" sldId="435"/>
            <ac:picMk id="7" creationId="{82C6F809-1CF8-EBD4-90EF-DAD7829922CF}"/>
          </ac:picMkLst>
        </pc:picChg>
        <pc:picChg chg="add mod">
          <ac:chgData name="Cordova, Trudy, PED" userId="32632cd6-c6de-4076-a7bf-44d06389e1e4" providerId="ADAL" clId="{14BAF65C-7430-4A3E-975E-7EBBCA325879}" dt="2024-12-16T18:09:50.767" v="2029" actId="14861"/>
          <ac:picMkLst>
            <pc:docMk/>
            <pc:sldMk cId="430424948" sldId="435"/>
            <ac:picMk id="9220" creationId="{7F8E1007-85CC-8693-7A89-7A4F27904FFD}"/>
          </ac:picMkLst>
        </pc:picChg>
      </pc:sldChg>
      <pc:sldChg chg="addSp delSp modSp mod">
        <pc:chgData name="Cordova, Trudy, PED" userId="32632cd6-c6de-4076-a7bf-44d06389e1e4" providerId="ADAL" clId="{14BAF65C-7430-4A3E-975E-7EBBCA325879}" dt="2024-12-16T21:14:59.087" v="2211" actId="14861"/>
        <pc:sldMkLst>
          <pc:docMk/>
          <pc:sldMk cId="2901413080" sldId="436"/>
        </pc:sldMkLst>
        <pc:spChg chg="mod">
          <ac:chgData name="Cordova, Trudy, PED" userId="32632cd6-c6de-4076-a7bf-44d06389e1e4" providerId="ADAL" clId="{14BAF65C-7430-4A3E-975E-7EBBCA325879}" dt="2024-12-16T17:27:19.810" v="1623" actId="1076"/>
          <ac:spMkLst>
            <pc:docMk/>
            <pc:sldMk cId="2901413080" sldId="436"/>
            <ac:spMk id="2" creationId="{61A61B00-D9A2-9950-FCE9-8B8481004C1C}"/>
          </ac:spMkLst>
        </pc:spChg>
        <pc:spChg chg="mod">
          <ac:chgData name="Cordova, Trudy, PED" userId="32632cd6-c6de-4076-a7bf-44d06389e1e4" providerId="ADAL" clId="{14BAF65C-7430-4A3E-975E-7EBBCA325879}" dt="2024-12-16T21:13:56.254" v="2182" actId="1076"/>
          <ac:spMkLst>
            <pc:docMk/>
            <pc:sldMk cId="2901413080" sldId="436"/>
            <ac:spMk id="3" creationId="{117037A3-2236-1989-EE2B-5B243E1F616B}"/>
          </ac:spMkLst>
        </pc:spChg>
        <pc:spChg chg="mod">
          <ac:chgData name="Cordova, Trudy, PED" userId="32632cd6-c6de-4076-a7bf-44d06389e1e4" providerId="ADAL" clId="{14BAF65C-7430-4A3E-975E-7EBBCA325879}" dt="2024-12-16T21:14:00.063" v="2183" actId="1076"/>
          <ac:spMkLst>
            <pc:docMk/>
            <pc:sldMk cId="2901413080" sldId="436"/>
            <ac:spMk id="5" creationId="{9ACBE4A7-5E11-AD6D-3A01-A97410745811}"/>
          </ac:spMkLst>
        </pc:spChg>
        <pc:picChg chg="add del mod">
          <ac:chgData name="Cordova, Trudy, PED" userId="32632cd6-c6de-4076-a7bf-44d06389e1e4" providerId="ADAL" clId="{14BAF65C-7430-4A3E-975E-7EBBCA325879}" dt="2024-12-16T21:13:42.071" v="2181" actId="478"/>
          <ac:picMkLst>
            <pc:docMk/>
            <pc:sldMk cId="2901413080" sldId="436"/>
            <ac:picMk id="12290" creationId="{F5DD37AD-7A4A-ED41-C1C7-658446DDFC9F}"/>
          </ac:picMkLst>
        </pc:picChg>
        <pc:picChg chg="add mod">
          <ac:chgData name="Cordova, Trudy, PED" userId="32632cd6-c6de-4076-a7bf-44d06389e1e4" providerId="ADAL" clId="{14BAF65C-7430-4A3E-975E-7EBBCA325879}" dt="2024-12-16T21:14:59.087" v="2211" actId="14861"/>
          <ac:picMkLst>
            <pc:docMk/>
            <pc:sldMk cId="2901413080" sldId="436"/>
            <ac:picMk id="12292" creationId="{B385EEF8-C11D-1BEE-A9F7-D96A206AAE1F}"/>
          </ac:picMkLst>
        </pc:picChg>
      </pc:sldChg>
      <pc:sldChg chg="addSp modSp mod">
        <pc:chgData name="Cordova, Trudy, PED" userId="32632cd6-c6de-4076-a7bf-44d06389e1e4" providerId="ADAL" clId="{14BAF65C-7430-4A3E-975E-7EBBCA325879}" dt="2024-12-16T21:15:52.897" v="2236" actId="14861"/>
        <pc:sldMkLst>
          <pc:docMk/>
          <pc:sldMk cId="3877165655" sldId="437"/>
        </pc:sldMkLst>
        <pc:spChg chg="mod">
          <ac:chgData name="Cordova, Trudy, PED" userId="32632cd6-c6de-4076-a7bf-44d06389e1e4" providerId="ADAL" clId="{14BAF65C-7430-4A3E-975E-7EBBCA325879}" dt="2024-12-16T17:28:02.054" v="1631" actId="1076"/>
          <ac:spMkLst>
            <pc:docMk/>
            <pc:sldMk cId="3877165655" sldId="437"/>
            <ac:spMk id="2" creationId="{77C612CF-41BA-8678-9140-BF59673FFBCF}"/>
          </ac:spMkLst>
        </pc:spChg>
        <pc:spChg chg="mod">
          <ac:chgData name="Cordova, Trudy, PED" userId="32632cd6-c6de-4076-a7bf-44d06389e1e4" providerId="ADAL" clId="{14BAF65C-7430-4A3E-975E-7EBBCA325879}" dt="2024-12-16T21:15:33.396" v="2216" actId="1076"/>
          <ac:spMkLst>
            <pc:docMk/>
            <pc:sldMk cId="3877165655" sldId="437"/>
            <ac:spMk id="3" creationId="{10688C6F-1DE8-08DD-9F4F-F5A35D3269A1}"/>
          </ac:spMkLst>
        </pc:spChg>
        <pc:spChg chg="mod">
          <ac:chgData name="Cordova, Trudy, PED" userId="32632cd6-c6de-4076-a7bf-44d06389e1e4" providerId="ADAL" clId="{14BAF65C-7430-4A3E-975E-7EBBCA325879}" dt="2024-12-16T21:15:19.890" v="2212" actId="1076"/>
          <ac:spMkLst>
            <pc:docMk/>
            <pc:sldMk cId="3877165655" sldId="437"/>
            <ac:spMk id="6" creationId="{5A12CD99-B10B-C326-0223-035536FD0074}"/>
          </ac:spMkLst>
        </pc:spChg>
        <pc:picChg chg="add mod">
          <ac:chgData name="Cordova, Trudy, PED" userId="32632cd6-c6de-4076-a7bf-44d06389e1e4" providerId="ADAL" clId="{14BAF65C-7430-4A3E-975E-7EBBCA325879}" dt="2024-12-16T21:15:52.897" v="2236" actId="14861"/>
          <ac:picMkLst>
            <pc:docMk/>
            <pc:sldMk cId="3877165655" sldId="437"/>
            <ac:picMk id="13314" creationId="{AE87C977-4F50-20BA-19A1-5402E0D237E7}"/>
          </ac:picMkLst>
        </pc:picChg>
      </pc:sldChg>
      <pc:sldChg chg="addSp modSp mod">
        <pc:chgData name="Cordova, Trudy, PED" userId="32632cd6-c6de-4076-a7bf-44d06389e1e4" providerId="ADAL" clId="{14BAF65C-7430-4A3E-975E-7EBBCA325879}" dt="2024-12-16T21:22:52.229" v="2371" actId="14100"/>
        <pc:sldMkLst>
          <pc:docMk/>
          <pc:sldMk cId="3541461115" sldId="438"/>
        </pc:sldMkLst>
        <pc:spChg chg="mod">
          <ac:chgData name="Cordova, Trudy, PED" userId="32632cd6-c6de-4076-a7bf-44d06389e1e4" providerId="ADAL" clId="{14BAF65C-7430-4A3E-975E-7EBBCA325879}" dt="2024-12-16T17:37:14.350" v="1736" actId="113"/>
          <ac:spMkLst>
            <pc:docMk/>
            <pc:sldMk cId="3541461115" sldId="438"/>
            <ac:spMk id="2" creationId="{2151F1B0-331B-955D-50C6-ECB68DB5804C}"/>
          </ac:spMkLst>
        </pc:spChg>
        <pc:spChg chg="mod">
          <ac:chgData name="Cordova, Trudy, PED" userId="32632cd6-c6de-4076-a7bf-44d06389e1e4" providerId="ADAL" clId="{14BAF65C-7430-4A3E-975E-7EBBCA325879}" dt="2024-12-16T21:20:12.899" v="2339" actId="122"/>
          <ac:spMkLst>
            <pc:docMk/>
            <pc:sldMk cId="3541461115" sldId="438"/>
            <ac:spMk id="3" creationId="{DE9912C3-ACB5-25B8-B462-31EAE60FE3A3}"/>
          </ac:spMkLst>
        </pc:spChg>
        <pc:spChg chg="mod">
          <ac:chgData name="Cordova, Trudy, PED" userId="32632cd6-c6de-4076-a7bf-44d06389e1e4" providerId="ADAL" clId="{14BAF65C-7430-4A3E-975E-7EBBCA325879}" dt="2024-12-16T21:16:32.629" v="2237" actId="1076"/>
          <ac:spMkLst>
            <pc:docMk/>
            <pc:sldMk cId="3541461115" sldId="438"/>
            <ac:spMk id="6" creationId="{FFD8E93E-E57C-7CC5-73C6-B4999FE84E9E}"/>
          </ac:spMkLst>
        </pc:spChg>
        <pc:picChg chg="add mod">
          <ac:chgData name="Cordova, Trudy, PED" userId="32632cd6-c6de-4076-a7bf-44d06389e1e4" providerId="ADAL" clId="{14BAF65C-7430-4A3E-975E-7EBBCA325879}" dt="2024-12-16T21:22:52.229" v="2371" actId="14100"/>
          <ac:picMkLst>
            <pc:docMk/>
            <pc:sldMk cId="3541461115" sldId="438"/>
            <ac:picMk id="14338" creationId="{1C95983A-50FA-9DB6-8164-BE55EC5CFA9D}"/>
          </ac:picMkLst>
        </pc:picChg>
      </pc:sldChg>
      <pc:sldChg chg="addSp modSp mod">
        <pc:chgData name="Cordova, Trudy, PED" userId="32632cd6-c6de-4076-a7bf-44d06389e1e4" providerId="ADAL" clId="{14BAF65C-7430-4A3E-975E-7EBBCA325879}" dt="2024-12-16T21:21:23.547" v="2356" actId="1076"/>
        <pc:sldMkLst>
          <pc:docMk/>
          <pc:sldMk cId="796990443" sldId="439"/>
        </pc:sldMkLst>
        <pc:spChg chg="mod">
          <ac:chgData name="Cordova, Trudy, PED" userId="32632cd6-c6de-4076-a7bf-44d06389e1e4" providerId="ADAL" clId="{14BAF65C-7430-4A3E-975E-7EBBCA325879}" dt="2024-12-16T17:29:53.715" v="1658" actId="113"/>
          <ac:spMkLst>
            <pc:docMk/>
            <pc:sldMk cId="796990443" sldId="439"/>
            <ac:spMk id="2" creationId="{4B76A9CB-C696-8313-8651-F15009D63723}"/>
          </ac:spMkLst>
        </pc:spChg>
        <pc:spChg chg="mod">
          <ac:chgData name="Cordova, Trudy, PED" userId="32632cd6-c6de-4076-a7bf-44d06389e1e4" providerId="ADAL" clId="{14BAF65C-7430-4A3E-975E-7EBBCA325879}" dt="2024-12-16T21:21:14.252" v="2354" actId="1076"/>
          <ac:spMkLst>
            <pc:docMk/>
            <pc:sldMk cId="796990443" sldId="439"/>
            <ac:spMk id="3" creationId="{6CC5C164-AE76-2080-6D1F-51BA286B075E}"/>
          </ac:spMkLst>
        </pc:spChg>
        <pc:picChg chg="add mod">
          <ac:chgData name="Cordova, Trudy, PED" userId="32632cd6-c6de-4076-a7bf-44d06389e1e4" providerId="ADAL" clId="{14BAF65C-7430-4A3E-975E-7EBBCA325879}" dt="2024-12-16T21:21:23.547" v="2356" actId="1076"/>
          <ac:picMkLst>
            <pc:docMk/>
            <pc:sldMk cId="796990443" sldId="439"/>
            <ac:picMk id="17410" creationId="{971FE425-4C7C-82CD-C4C7-AAC291C6EE68}"/>
          </ac:picMkLst>
        </pc:picChg>
      </pc:sldChg>
      <pc:sldChg chg="addSp modSp mod">
        <pc:chgData name="Cordova, Trudy, PED" userId="32632cd6-c6de-4076-a7bf-44d06389e1e4" providerId="ADAL" clId="{14BAF65C-7430-4A3E-975E-7EBBCA325879}" dt="2024-12-16T21:20:02.829" v="2337" actId="14100"/>
        <pc:sldMkLst>
          <pc:docMk/>
          <pc:sldMk cId="425733738" sldId="440"/>
        </pc:sldMkLst>
        <pc:spChg chg="mod">
          <ac:chgData name="Cordova, Trudy, PED" userId="32632cd6-c6de-4076-a7bf-44d06389e1e4" providerId="ADAL" clId="{14BAF65C-7430-4A3E-975E-7EBBCA325879}" dt="2024-12-16T17:37:05.696" v="1733" actId="1076"/>
          <ac:spMkLst>
            <pc:docMk/>
            <pc:sldMk cId="425733738" sldId="440"/>
            <ac:spMk id="2" creationId="{17B12CB6-2BB9-A8AC-CC53-B1416878A548}"/>
          </ac:spMkLst>
        </pc:spChg>
        <pc:spChg chg="mod">
          <ac:chgData name="Cordova, Trudy, PED" userId="32632cd6-c6de-4076-a7bf-44d06389e1e4" providerId="ADAL" clId="{14BAF65C-7430-4A3E-975E-7EBBCA325879}" dt="2024-12-16T21:17:35.268" v="2255" actId="1076"/>
          <ac:spMkLst>
            <pc:docMk/>
            <pc:sldMk cId="425733738" sldId="440"/>
            <ac:spMk id="3" creationId="{A05FFCDC-C849-0238-030A-1C74A2ED47B1}"/>
          </ac:spMkLst>
        </pc:spChg>
        <pc:picChg chg="mod">
          <ac:chgData name="Cordova, Trudy, PED" userId="32632cd6-c6de-4076-a7bf-44d06389e1e4" providerId="ADAL" clId="{14BAF65C-7430-4A3E-975E-7EBBCA325879}" dt="2024-12-16T21:17:39.159" v="2256" actId="1076"/>
          <ac:picMkLst>
            <pc:docMk/>
            <pc:sldMk cId="425733738" sldId="440"/>
            <ac:picMk id="6" creationId="{25622AB9-84FE-D5EA-2CF4-B76BF1C0D26D}"/>
          </ac:picMkLst>
        </pc:picChg>
        <pc:picChg chg="add mod">
          <ac:chgData name="Cordova, Trudy, PED" userId="32632cd6-c6de-4076-a7bf-44d06389e1e4" providerId="ADAL" clId="{14BAF65C-7430-4A3E-975E-7EBBCA325879}" dt="2024-12-16T21:20:02.829" v="2337" actId="14100"/>
          <ac:picMkLst>
            <pc:docMk/>
            <pc:sldMk cId="425733738" sldId="440"/>
            <ac:picMk id="15362" creationId="{67C95359-3A04-EA4A-B1B0-EC3679C4FAA6}"/>
          </ac:picMkLst>
        </pc:picChg>
      </pc:sldChg>
      <pc:sldChg chg="new">
        <pc:chgData name="Cordova, Trudy, PED" userId="32632cd6-c6de-4076-a7bf-44d06389e1e4" providerId="ADAL" clId="{14BAF65C-7430-4A3E-975E-7EBBCA325879}" dt="2024-12-13T16:03:05.029" v="555" actId="680"/>
        <pc:sldMkLst>
          <pc:docMk/>
          <pc:sldMk cId="3957948303" sldId="441"/>
        </pc:sldMkLst>
      </pc:sldChg>
      <pc:sldChg chg="new">
        <pc:chgData name="Cordova, Trudy, PED" userId="32632cd6-c6de-4076-a7bf-44d06389e1e4" providerId="ADAL" clId="{14BAF65C-7430-4A3E-975E-7EBBCA325879}" dt="2024-12-13T16:03:14.688" v="556" actId="680"/>
        <pc:sldMkLst>
          <pc:docMk/>
          <pc:sldMk cId="2608783683" sldId="442"/>
        </pc:sldMkLst>
      </pc:sldChg>
      <pc:sldChg chg="addSp modSp new del mod">
        <pc:chgData name="Cordova, Trudy, PED" userId="32632cd6-c6de-4076-a7bf-44d06389e1e4" providerId="ADAL" clId="{14BAF65C-7430-4A3E-975E-7EBBCA325879}" dt="2024-12-16T19:07:54.628" v="2088" actId="2696"/>
        <pc:sldMkLst>
          <pc:docMk/>
          <pc:sldMk cId="4294920625" sldId="443"/>
        </pc:sldMkLst>
      </pc:sldChg>
      <pc:sldChg chg="addSp delSp modSp new mod modAnim modNotesTx">
        <pc:chgData name="Cordova, Trudy, PED" userId="32632cd6-c6de-4076-a7bf-44d06389e1e4" providerId="ADAL" clId="{14BAF65C-7430-4A3E-975E-7EBBCA325879}" dt="2024-12-16T21:09:42.811" v="2157" actId="1076"/>
        <pc:sldMkLst>
          <pc:docMk/>
          <pc:sldMk cId="1688831943" sldId="444"/>
        </pc:sldMkLst>
        <pc:spChg chg="add mod">
          <ac:chgData name="Cordova, Trudy, PED" userId="32632cd6-c6de-4076-a7bf-44d06389e1e4" providerId="ADAL" clId="{14BAF65C-7430-4A3E-975E-7EBBCA325879}" dt="2024-12-16T18:59:43.371" v="2054" actId="207"/>
          <ac:spMkLst>
            <pc:docMk/>
            <pc:sldMk cId="1688831943" sldId="444"/>
            <ac:spMk id="4" creationId="{75C8F6FE-18AD-7106-6369-63C106F5BC76}"/>
          </ac:spMkLst>
        </pc:spChg>
        <pc:spChg chg="add del mod">
          <ac:chgData name="Cordova, Trudy, PED" userId="32632cd6-c6de-4076-a7bf-44d06389e1e4" providerId="ADAL" clId="{14BAF65C-7430-4A3E-975E-7EBBCA325879}" dt="2024-12-16T16:35:32.382" v="745" actId="478"/>
          <ac:spMkLst>
            <pc:docMk/>
            <pc:sldMk cId="1688831943" sldId="444"/>
            <ac:spMk id="6" creationId="{738C74AE-7E55-1EEB-8671-06D71CFBF650}"/>
          </ac:spMkLst>
        </pc:spChg>
        <pc:spChg chg="add del mod">
          <ac:chgData name="Cordova, Trudy, PED" userId="32632cd6-c6de-4076-a7bf-44d06389e1e4" providerId="ADAL" clId="{14BAF65C-7430-4A3E-975E-7EBBCA325879}" dt="2024-12-16T16:38:35.716" v="802"/>
          <ac:spMkLst>
            <pc:docMk/>
            <pc:sldMk cId="1688831943" sldId="444"/>
            <ac:spMk id="11" creationId="{3EDBC00E-62E9-C378-2521-B468D2B0B86E}"/>
          </ac:spMkLst>
        </pc:spChg>
        <pc:spChg chg="add mod">
          <ac:chgData name="Cordova, Trudy, PED" userId="32632cd6-c6de-4076-a7bf-44d06389e1e4" providerId="ADAL" clId="{14BAF65C-7430-4A3E-975E-7EBBCA325879}" dt="2024-12-16T21:09:39.975" v="2156" actId="1076"/>
          <ac:spMkLst>
            <pc:docMk/>
            <pc:sldMk cId="1688831943" sldId="444"/>
            <ac:spMk id="14" creationId="{84BF8D92-621D-142C-89B1-4939592419F8}"/>
          </ac:spMkLst>
        </pc:spChg>
        <pc:spChg chg="add mod">
          <ac:chgData name="Cordova, Trudy, PED" userId="32632cd6-c6de-4076-a7bf-44d06389e1e4" providerId="ADAL" clId="{14BAF65C-7430-4A3E-975E-7EBBCA325879}" dt="2024-12-16T21:09:42.811" v="2157" actId="1076"/>
          <ac:spMkLst>
            <pc:docMk/>
            <pc:sldMk cId="1688831943" sldId="444"/>
            <ac:spMk id="15" creationId="{0E07477B-F2F3-57E5-9E35-F789BCA25AA4}"/>
          </ac:spMkLst>
        </pc:spChg>
        <pc:picChg chg="add del mod">
          <ac:chgData name="Cordova, Trudy, PED" userId="32632cd6-c6de-4076-a7bf-44d06389e1e4" providerId="ADAL" clId="{14BAF65C-7430-4A3E-975E-7EBBCA325879}" dt="2024-12-16T16:35:32.382" v="745" actId="478"/>
          <ac:picMkLst>
            <pc:docMk/>
            <pc:sldMk cId="1688831943" sldId="444"/>
            <ac:picMk id="5" creationId="{B9D09086-DCDE-EFF2-4F2D-F8E5B15058AC}"/>
          </ac:picMkLst>
        </pc:picChg>
        <pc:picChg chg="add del mod">
          <ac:chgData name="Cordova, Trudy, PED" userId="32632cd6-c6de-4076-a7bf-44d06389e1e4" providerId="ADAL" clId="{14BAF65C-7430-4A3E-975E-7EBBCA325879}" dt="2024-12-16T16:35:52.148" v="750" actId="478"/>
          <ac:picMkLst>
            <pc:docMk/>
            <pc:sldMk cId="1688831943" sldId="444"/>
            <ac:picMk id="8" creationId="{5BB0B7A2-9CE5-8FAD-489E-EE15FB4453F2}"/>
          </ac:picMkLst>
        </pc:picChg>
        <pc:picChg chg="add del mod">
          <ac:chgData name="Cordova, Trudy, PED" userId="32632cd6-c6de-4076-a7bf-44d06389e1e4" providerId="ADAL" clId="{14BAF65C-7430-4A3E-975E-7EBBCA325879}" dt="2024-12-16T16:38:35.716" v="800" actId="478"/>
          <ac:picMkLst>
            <pc:docMk/>
            <pc:sldMk cId="1688831943" sldId="444"/>
            <ac:picMk id="10" creationId="{99ED4751-009A-4290-51BE-458677BBD780}"/>
          </ac:picMkLst>
        </pc:picChg>
        <pc:picChg chg="add mod">
          <ac:chgData name="Cordova, Trudy, PED" userId="32632cd6-c6de-4076-a7bf-44d06389e1e4" providerId="ADAL" clId="{14BAF65C-7430-4A3E-975E-7EBBCA325879}" dt="2024-12-16T16:38:52.758" v="806" actId="14100"/>
          <ac:picMkLst>
            <pc:docMk/>
            <pc:sldMk cId="1688831943" sldId="444"/>
            <ac:picMk id="13" creationId="{9E250AF2-CF7A-113B-37EE-11BEA9408214}"/>
          </ac:picMkLst>
        </pc:picChg>
        <pc:picChg chg="add del mod">
          <ac:chgData name="Cordova, Trudy, PED" userId="32632cd6-c6de-4076-a7bf-44d06389e1e4" providerId="ADAL" clId="{14BAF65C-7430-4A3E-975E-7EBBCA325879}" dt="2024-12-16T16:30:40.282" v="728" actId="478"/>
          <ac:picMkLst>
            <pc:docMk/>
            <pc:sldMk cId="1688831943" sldId="444"/>
            <ac:picMk id="1026" creationId="{703716BD-DB44-45AF-FFEA-EDB7F9313263}"/>
          </ac:picMkLst>
        </pc:picChg>
        <pc:picChg chg="add del mod">
          <ac:chgData name="Cordova, Trudy, PED" userId="32632cd6-c6de-4076-a7bf-44d06389e1e4" providerId="ADAL" clId="{14BAF65C-7430-4A3E-975E-7EBBCA325879}" dt="2024-12-16T16:31:05.644" v="731" actId="478"/>
          <ac:picMkLst>
            <pc:docMk/>
            <pc:sldMk cId="1688831943" sldId="444"/>
            <ac:picMk id="1028" creationId="{12B75394-E54E-C95F-9C42-CB254E777F74}"/>
          </ac:picMkLst>
        </pc:picChg>
        <pc:picChg chg="add del mod">
          <ac:chgData name="Cordova, Trudy, PED" userId="32632cd6-c6de-4076-a7bf-44d06389e1e4" providerId="ADAL" clId="{14BAF65C-7430-4A3E-975E-7EBBCA325879}" dt="2024-12-16T16:31:48.073" v="737" actId="478"/>
          <ac:picMkLst>
            <pc:docMk/>
            <pc:sldMk cId="1688831943" sldId="444"/>
            <ac:picMk id="1030" creationId="{1A55F602-92A7-C926-6BFD-104D50F84ADD}"/>
          </ac:picMkLst>
        </pc:picChg>
        <pc:picChg chg="add del mod">
          <ac:chgData name="Cordova, Trudy, PED" userId="32632cd6-c6de-4076-a7bf-44d06389e1e4" providerId="ADAL" clId="{14BAF65C-7430-4A3E-975E-7EBBCA325879}" dt="2024-12-16T16:35:05.137" v="741" actId="478"/>
          <ac:picMkLst>
            <pc:docMk/>
            <pc:sldMk cId="1688831943" sldId="444"/>
            <ac:picMk id="1032" creationId="{633C2CEF-8544-FC7D-6722-1A9AECA1D8E3}"/>
          </ac:picMkLst>
        </pc:picChg>
      </pc:sldChg>
      <pc:sldChg chg="addSp delSp modSp mod">
        <pc:chgData name="Cordova, Trudy, PED" userId="32632cd6-c6de-4076-a7bf-44d06389e1e4" providerId="ADAL" clId="{14BAF65C-7430-4A3E-975E-7EBBCA325879}" dt="2024-12-16T17:44:38.472" v="1957" actId="14100"/>
        <pc:sldMkLst>
          <pc:docMk/>
          <pc:sldMk cId="3917001521" sldId="445"/>
        </pc:sldMkLst>
        <pc:spChg chg="add del">
          <ac:chgData name="Cordova, Trudy, PED" userId="32632cd6-c6de-4076-a7bf-44d06389e1e4" providerId="ADAL" clId="{14BAF65C-7430-4A3E-975E-7EBBCA325879}" dt="2024-12-16T17:43:44.043" v="1952" actId="478"/>
          <ac:spMkLst>
            <pc:docMk/>
            <pc:sldMk cId="3917001521" sldId="445"/>
            <ac:spMk id="3" creationId="{98F96C8E-95CC-CDB5-C66F-2C421188FBA4}"/>
          </ac:spMkLst>
        </pc:spChg>
        <pc:spChg chg="mod">
          <ac:chgData name="Cordova, Trudy, PED" userId="32632cd6-c6de-4076-a7bf-44d06389e1e4" providerId="ADAL" clId="{14BAF65C-7430-4A3E-975E-7EBBCA325879}" dt="2024-12-13T20:48:43.690" v="707" actId="255"/>
          <ac:spMkLst>
            <pc:docMk/>
            <pc:sldMk cId="3917001521" sldId="445"/>
            <ac:spMk id="7" creationId="{742B35C0-5175-23E0-5771-243896C42313}"/>
          </ac:spMkLst>
        </pc:spChg>
        <pc:picChg chg="add mod">
          <ac:chgData name="Cordova, Trudy, PED" userId="32632cd6-c6de-4076-a7bf-44d06389e1e4" providerId="ADAL" clId="{14BAF65C-7430-4A3E-975E-7EBBCA325879}" dt="2024-12-16T17:44:38.472" v="1957" actId="14100"/>
          <ac:picMkLst>
            <pc:docMk/>
            <pc:sldMk cId="3917001521" sldId="445"/>
            <ac:picMk id="3076" creationId="{1DB056A5-62C1-F15C-E9A9-7669E1351666}"/>
          </ac:picMkLst>
        </pc:picChg>
      </pc:sldChg>
      <pc:sldChg chg="addSp delSp modSp mod setBg">
        <pc:chgData name="Cordova, Trudy, PED" userId="32632cd6-c6de-4076-a7bf-44d06389e1e4" providerId="ADAL" clId="{14BAF65C-7430-4A3E-975E-7EBBCA325879}" dt="2024-12-16T21:19:55.680" v="2336" actId="14100"/>
        <pc:sldMkLst>
          <pc:docMk/>
          <pc:sldMk cId="2290458843" sldId="447"/>
        </pc:sldMkLst>
        <pc:spChg chg="mod">
          <ac:chgData name="Cordova, Trudy, PED" userId="32632cd6-c6de-4076-a7bf-44d06389e1e4" providerId="ADAL" clId="{14BAF65C-7430-4A3E-975E-7EBBCA325879}" dt="2024-12-16T17:29:35.124" v="1652" actId="14100"/>
          <ac:spMkLst>
            <pc:docMk/>
            <pc:sldMk cId="2290458843" sldId="447"/>
            <ac:spMk id="2" creationId="{17B12CB6-2BB9-A8AC-CC53-B1416878A548}"/>
          </ac:spMkLst>
        </pc:spChg>
        <pc:spChg chg="mod">
          <ac:chgData name="Cordova, Trudy, PED" userId="32632cd6-c6de-4076-a7bf-44d06389e1e4" providerId="ADAL" clId="{14BAF65C-7430-4A3E-975E-7EBBCA325879}" dt="2024-12-16T21:18:31.631" v="2273" actId="1076"/>
          <ac:spMkLst>
            <pc:docMk/>
            <pc:sldMk cId="2290458843" sldId="447"/>
            <ac:spMk id="3" creationId="{A05FFCDC-C849-0238-030A-1C74A2ED47B1}"/>
          </ac:spMkLst>
        </pc:spChg>
        <pc:picChg chg="mod">
          <ac:chgData name="Cordova, Trudy, PED" userId="32632cd6-c6de-4076-a7bf-44d06389e1e4" providerId="ADAL" clId="{14BAF65C-7430-4A3E-975E-7EBBCA325879}" dt="2024-12-16T21:18:34.657" v="2274" actId="1076"/>
          <ac:picMkLst>
            <pc:docMk/>
            <pc:sldMk cId="2290458843" sldId="447"/>
            <ac:picMk id="5" creationId="{66D7CA5F-16DF-B764-AED1-F9E4680FEFBC}"/>
          </ac:picMkLst>
        </pc:picChg>
        <pc:picChg chg="add del mod">
          <ac:chgData name="Cordova, Trudy, PED" userId="32632cd6-c6de-4076-a7bf-44d06389e1e4" providerId="ADAL" clId="{14BAF65C-7430-4A3E-975E-7EBBCA325879}" dt="2024-12-16T21:19:15.942" v="2318" actId="478"/>
          <ac:picMkLst>
            <pc:docMk/>
            <pc:sldMk cId="2290458843" sldId="447"/>
            <ac:picMk id="16386" creationId="{29ACD455-260B-F157-F722-EF05E6A92C33}"/>
          </ac:picMkLst>
        </pc:picChg>
        <pc:picChg chg="add mod">
          <ac:chgData name="Cordova, Trudy, PED" userId="32632cd6-c6de-4076-a7bf-44d06389e1e4" providerId="ADAL" clId="{14BAF65C-7430-4A3E-975E-7EBBCA325879}" dt="2024-12-16T21:19:55.680" v="2336" actId="14100"/>
          <ac:picMkLst>
            <pc:docMk/>
            <pc:sldMk cId="2290458843" sldId="447"/>
            <ac:picMk id="16388" creationId="{B8C3E0C5-1677-7C0F-2BD7-B09C5625A050}"/>
          </ac:picMkLst>
        </pc:picChg>
      </pc:sldChg>
      <pc:sldChg chg="addSp modSp new mod">
        <pc:chgData name="Cordova, Trudy, PED" userId="32632cd6-c6de-4076-a7bf-44d06389e1e4" providerId="ADAL" clId="{14BAF65C-7430-4A3E-975E-7EBBCA325879}" dt="2024-12-16T17:26:54.829" v="1615" actId="2711"/>
        <pc:sldMkLst>
          <pc:docMk/>
          <pc:sldMk cId="2465495472" sldId="448"/>
        </pc:sldMkLst>
        <pc:spChg chg="add mod">
          <ac:chgData name="Cordova, Trudy, PED" userId="32632cd6-c6de-4076-a7bf-44d06389e1e4" providerId="ADAL" clId="{14BAF65C-7430-4A3E-975E-7EBBCA325879}" dt="2024-12-16T17:26:54.829" v="1615" actId="2711"/>
          <ac:spMkLst>
            <pc:docMk/>
            <pc:sldMk cId="2465495472" sldId="448"/>
            <ac:spMk id="3" creationId="{602DD0F4-A451-7CAC-E611-3C5AFCB62064}"/>
          </ac:spMkLst>
        </pc:spChg>
      </pc:sldChg>
      <pc:sldChg chg="addSp modSp mod">
        <pc:chgData name="Cordova, Trudy, PED" userId="32632cd6-c6de-4076-a7bf-44d06389e1e4" providerId="ADAL" clId="{14BAF65C-7430-4A3E-975E-7EBBCA325879}" dt="2024-12-16T21:22:38.427" v="2370" actId="14861"/>
        <pc:sldMkLst>
          <pc:docMk/>
          <pc:sldMk cId="898640498" sldId="449"/>
        </pc:sldMkLst>
        <pc:spChg chg="mod">
          <ac:chgData name="Cordova, Trudy, PED" userId="32632cd6-c6de-4076-a7bf-44d06389e1e4" providerId="ADAL" clId="{14BAF65C-7430-4A3E-975E-7EBBCA325879}" dt="2024-12-16T17:30:52.453" v="1665" actId="2711"/>
          <ac:spMkLst>
            <pc:docMk/>
            <pc:sldMk cId="898640498" sldId="449"/>
            <ac:spMk id="2" creationId="{90155DEC-D21A-B0EC-FBE3-4351E6D660AA}"/>
          </ac:spMkLst>
        </pc:spChg>
        <pc:spChg chg="mod">
          <ac:chgData name="Cordova, Trudy, PED" userId="32632cd6-c6de-4076-a7bf-44d06389e1e4" providerId="ADAL" clId="{14BAF65C-7430-4A3E-975E-7EBBCA325879}" dt="2024-12-16T21:22:28.507" v="2360" actId="1076"/>
          <ac:spMkLst>
            <pc:docMk/>
            <pc:sldMk cId="898640498" sldId="449"/>
            <ac:spMk id="3" creationId="{6509A929-0547-D6A9-26A4-F94399FEAC57}"/>
          </ac:spMkLst>
        </pc:spChg>
        <pc:picChg chg="add mod">
          <ac:chgData name="Cordova, Trudy, PED" userId="32632cd6-c6de-4076-a7bf-44d06389e1e4" providerId="ADAL" clId="{14BAF65C-7430-4A3E-975E-7EBBCA325879}" dt="2024-12-16T21:22:38.427" v="2370" actId="14861"/>
          <ac:picMkLst>
            <pc:docMk/>
            <pc:sldMk cId="898640498" sldId="449"/>
            <ac:picMk id="18434" creationId="{11061915-44F9-34D5-7657-1937118F021F}"/>
          </ac:picMkLst>
        </pc:picChg>
      </pc:sldChg>
      <pc:sldChg chg="addSp delSp modSp new mod modNotesTx">
        <pc:chgData name="Cordova, Trudy, PED" userId="32632cd6-c6de-4076-a7bf-44d06389e1e4" providerId="ADAL" clId="{14BAF65C-7430-4A3E-975E-7EBBCA325879}" dt="2024-12-16T21:23:24.995" v="2386" actId="20577"/>
        <pc:sldMkLst>
          <pc:docMk/>
          <pc:sldMk cId="3253258868" sldId="450"/>
        </pc:sldMkLst>
        <pc:spChg chg="add mod">
          <ac:chgData name="Cordova, Trudy, PED" userId="32632cd6-c6de-4076-a7bf-44d06389e1e4" providerId="ADAL" clId="{14BAF65C-7430-4A3E-975E-7EBBCA325879}" dt="2024-12-16T19:04:57.179" v="2082" actId="14100"/>
          <ac:spMkLst>
            <pc:docMk/>
            <pc:sldMk cId="3253258868" sldId="450"/>
            <ac:spMk id="3" creationId="{1F1063A3-8B67-B851-4B84-0A210447DFE7}"/>
          </ac:spMkLst>
        </pc:spChg>
        <pc:spChg chg="add del mod">
          <ac:chgData name="Cordova, Trudy, PED" userId="32632cd6-c6de-4076-a7bf-44d06389e1e4" providerId="ADAL" clId="{14BAF65C-7430-4A3E-975E-7EBBCA325879}" dt="2024-12-16T21:02:34.210" v="2100" actId="478"/>
          <ac:spMkLst>
            <pc:docMk/>
            <pc:sldMk cId="3253258868" sldId="450"/>
            <ac:spMk id="7" creationId="{E651DA72-8DAD-68B2-4CDC-F1830CF6CEB6}"/>
          </ac:spMkLst>
        </pc:spChg>
        <pc:picChg chg="mod ord">
          <ac:chgData name="Cordova, Trudy, PED" userId="32632cd6-c6de-4076-a7bf-44d06389e1e4" providerId="ADAL" clId="{14BAF65C-7430-4A3E-975E-7EBBCA325879}" dt="2024-12-16T21:09:05.036" v="2153" actId="1076"/>
          <ac:picMkLst>
            <pc:docMk/>
            <pc:sldMk cId="3253258868" sldId="450"/>
            <ac:picMk id="4" creationId="{B341699B-540A-E30A-853B-15B811D14BAC}"/>
          </ac:picMkLst>
        </pc:picChg>
        <pc:picChg chg="add del mod">
          <ac:chgData name="Cordova, Trudy, PED" userId="32632cd6-c6de-4076-a7bf-44d06389e1e4" providerId="ADAL" clId="{14BAF65C-7430-4A3E-975E-7EBBCA325879}" dt="2024-12-16T21:02:34.210" v="2100" actId="478"/>
          <ac:picMkLst>
            <pc:docMk/>
            <pc:sldMk cId="3253258868" sldId="450"/>
            <ac:picMk id="6" creationId="{49108525-79D9-4110-C3B2-B0BE3E88C28B}"/>
          </ac:picMkLst>
        </pc:picChg>
        <pc:picChg chg="add del mod">
          <ac:chgData name="Cordova, Trudy, PED" userId="32632cd6-c6de-4076-a7bf-44d06389e1e4" providerId="ADAL" clId="{14BAF65C-7430-4A3E-975E-7EBBCA325879}" dt="2024-12-16T21:03:26.167" v="2107" actId="478"/>
          <ac:picMkLst>
            <pc:docMk/>
            <pc:sldMk cId="3253258868" sldId="450"/>
            <ac:picMk id="9" creationId="{9A4E7A5F-B616-D3E1-C5E7-9A9C238DB697}"/>
          </ac:picMkLst>
        </pc:picChg>
        <pc:picChg chg="add del mod">
          <ac:chgData name="Cordova, Trudy, PED" userId="32632cd6-c6de-4076-a7bf-44d06389e1e4" providerId="ADAL" clId="{14BAF65C-7430-4A3E-975E-7EBBCA325879}" dt="2024-12-16T21:04:51.667" v="2134" actId="478"/>
          <ac:picMkLst>
            <pc:docMk/>
            <pc:sldMk cId="3253258868" sldId="450"/>
            <ac:picMk id="11" creationId="{F9D1F78C-2607-D99B-DCD9-CDE9D950437D}"/>
          </ac:picMkLst>
        </pc:picChg>
        <pc:picChg chg="add del mod">
          <ac:chgData name="Cordova, Trudy, PED" userId="32632cd6-c6de-4076-a7bf-44d06389e1e4" providerId="ADAL" clId="{14BAF65C-7430-4A3E-975E-7EBBCA325879}" dt="2024-12-16T21:05:39.112" v="2136" actId="478"/>
          <ac:picMkLst>
            <pc:docMk/>
            <pc:sldMk cId="3253258868" sldId="450"/>
            <ac:picMk id="13" creationId="{0645FF33-BBB6-97A3-8933-EE34AD6D22EE}"/>
          </ac:picMkLst>
        </pc:picChg>
        <pc:picChg chg="add del mod">
          <ac:chgData name="Cordova, Trudy, PED" userId="32632cd6-c6de-4076-a7bf-44d06389e1e4" providerId="ADAL" clId="{14BAF65C-7430-4A3E-975E-7EBBCA325879}" dt="2024-12-16T21:06:45.060" v="2144" actId="478"/>
          <ac:picMkLst>
            <pc:docMk/>
            <pc:sldMk cId="3253258868" sldId="450"/>
            <ac:picMk id="15" creationId="{B9F24303-1D96-C033-EA92-CD3DDF4A86A2}"/>
          </ac:picMkLst>
        </pc:picChg>
        <pc:picChg chg="add mod">
          <ac:chgData name="Cordova, Trudy, PED" userId="32632cd6-c6de-4076-a7bf-44d06389e1e4" providerId="ADAL" clId="{14BAF65C-7430-4A3E-975E-7EBBCA325879}" dt="2024-12-16T21:08:56.139" v="2152" actId="1076"/>
          <ac:picMkLst>
            <pc:docMk/>
            <pc:sldMk cId="3253258868" sldId="450"/>
            <ac:picMk id="17" creationId="{79A03A54-5D63-D353-2021-B65580559EBA}"/>
          </ac:picMkLst>
        </pc:picChg>
        <pc:picChg chg="add del mod">
          <ac:chgData name="Cordova, Trudy, PED" userId="32632cd6-c6de-4076-a7bf-44d06389e1e4" providerId="ADAL" clId="{14BAF65C-7430-4A3E-975E-7EBBCA325879}" dt="2024-12-16T21:01:33.063" v="2093" actId="478"/>
          <ac:picMkLst>
            <pc:docMk/>
            <pc:sldMk cId="3253258868" sldId="450"/>
            <ac:picMk id="10242" creationId="{9854E302-0366-6D4B-7854-EC1C38BACCC7}"/>
          </ac:picMkLst>
        </pc:picChg>
      </pc:sldChg>
      <pc:sldChg chg="addSp delSp modSp new mod">
        <pc:chgData name="Cordova, Trudy, PED" userId="32632cd6-c6de-4076-a7bf-44d06389e1e4" providerId="ADAL" clId="{14BAF65C-7430-4A3E-975E-7EBBCA325879}" dt="2024-12-16T21:33:05.365" v="2661" actId="207"/>
        <pc:sldMkLst>
          <pc:docMk/>
          <pc:sldMk cId="3350940030" sldId="451"/>
        </pc:sldMkLst>
        <pc:spChg chg="mod">
          <ac:chgData name="Cordova, Trudy, PED" userId="32632cd6-c6de-4076-a7bf-44d06389e1e4" providerId="ADAL" clId="{14BAF65C-7430-4A3E-975E-7EBBCA325879}" dt="2024-12-16T21:31:53.444" v="2646" actId="1076"/>
          <ac:spMkLst>
            <pc:docMk/>
            <pc:sldMk cId="3350940030" sldId="451"/>
            <ac:spMk id="2" creationId="{5630BE1B-9968-9E2B-BCDC-DE6502911FB6}"/>
          </ac:spMkLst>
        </pc:spChg>
        <pc:spChg chg="add mod">
          <ac:chgData name="Cordova, Trudy, PED" userId="32632cd6-c6de-4076-a7bf-44d06389e1e4" providerId="ADAL" clId="{14BAF65C-7430-4A3E-975E-7EBBCA325879}" dt="2024-12-16T21:26:46.262" v="2611" actId="1076"/>
          <ac:spMkLst>
            <pc:docMk/>
            <pc:sldMk cId="3350940030" sldId="451"/>
            <ac:spMk id="3" creationId="{6BB312F9-7545-EC2A-1C0E-365D20C712CB}"/>
          </ac:spMkLst>
        </pc:spChg>
        <pc:spChg chg="add mod">
          <ac:chgData name="Cordova, Trudy, PED" userId="32632cd6-c6de-4076-a7bf-44d06389e1e4" providerId="ADAL" clId="{14BAF65C-7430-4A3E-975E-7EBBCA325879}" dt="2024-12-16T21:29:30.792" v="2627" actId="1076"/>
          <ac:spMkLst>
            <pc:docMk/>
            <pc:sldMk cId="3350940030" sldId="451"/>
            <ac:spMk id="8" creationId="{20E36E1A-D6FA-AFDD-9E29-45A8FD97DAAD}"/>
          </ac:spMkLst>
        </pc:spChg>
        <pc:spChg chg="add mod">
          <ac:chgData name="Cordova, Trudy, PED" userId="32632cd6-c6de-4076-a7bf-44d06389e1e4" providerId="ADAL" clId="{14BAF65C-7430-4A3E-975E-7EBBCA325879}" dt="2024-12-16T21:29:48.587" v="2630" actId="14100"/>
          <ac:spMkLst>
            <pc:docMk/>
            <pc:sldMk cId="3350940030" sldId="451"/>
            <ac:spMk id="9" creationId="{B4588687-C4EA-DAA8-C970-3BB5152D7FA2}"/>
          </ac:spMkLst>
        </pc:spChg>
        <pc:spChg chg="add mod">
          <ac:chgData name="Cordova, Trudy, PED" userId="32632cd6-c6de-4076-a7bf-44d06389e1e4" providerId="ADAL" clId="{14BAF65C-7430-4A3E-975E-7EBBCA325879}" dt="2024-12-16T21:30:09.470" v="2632" actId="207"/>
          <ac:spMkLst>
            <pc:docMk/>
            <pc:sldMk cId="3350940030" sldId="451"/>
            <ac:spMk id="10" creationId="{C2C5DD54-71D0-75CD-E05C-D86CAA4A9040}"/>
          </ac:spMkLst>
        </pc:spChg>
        <pc:spChg chg="add mod">
          <ac:chgData name="Cordova, Trudy, PED" userId="32632cd6-c6de-4076-a7bf-44d06389e1e4" providerId="ADAL" clId="{14BAF65C-7430-4A3E-975E-7EBBCA325879}" dt="2024-12-16T21:30:31.659" v="2635" actId="14100"/>
          <ac:spMkLst>
            <pc:docMk/>
            <pc:sldMk cId="3350940030" sldId="451"/>
            <ac:spMk id="11" creationId="{51888BE8-CFC9-E6C4-C321-E736209D20F2}"/>
          </ac:spMkLst>
        </pc:spChg>
        <pc:spChg chg="add mod">
          <ac:chgData name="Cordova, Trudy, PED" userId="32632cd6-c6de-4076-a7bf-44d06389e1e4" providerId="ADAL" clId="{14BAF65C-7430-4A3E-975E-7EBBCA325879}" dt="2024-12-16T21:30:58.833" v="2638" actId="207"/>
          <ac:spMkLst>
            <pc:docMk/>
            <pc:sldMk cId="3350940030" sldId="451"/>
            <ac:spMk id="12" creationId="{2C74E38D-16C0-868E-8416-49F9A5AA401A}"/>
          </ac:spMkLst>
        </pc:spChg>
        <pc:spChg chg="add del mod">
          <ac:chgData name="Cordova, Trudy, PED" userId="32632cd6-c6de-4076-a7bf-44d06389e1e4" providerId="ADAL" clId="{14BAF65C-7430-4A3E-975E-7EBBCA325879}" dt="2024-12-16T21:32:01.103" v="2648" actId="478"/>
          <ac:spMkLst>
            <pc:docMk/>
            <pc:sldMk cId="3350940030" sldId="451"/>
            <ac:spMk id="13" creationId="{AAC1731A-41E3-DD4B-D29A-D378D2DCB11A}"/>
          </ac:spMkLst>
        </pc:spChg>
        <pc:spChg chg="add del mod">
          <ac:chgData name="Cordova, Trudy, PED" userId="32632cd6-c6de-4076-a7bf-44d06389e1e4" providerId="ADAL" clId="{14BAF65C-7430-4A3E-975E-7EBBCA325879}" dt="2024-12-16T21:32:49.534" v="2657" actId="478"/>
          <ac:spMkLst>
            <pc:docMk/>
            <pc:sldMk cId="3350940030" sldId="451"/>
            <ac:spMk id="14" creationId="{F9BD66CD-A936-5E55-C78E-32E1558845FF}"/>
          </ac:spMkLst>
        </pc:spChg>
        <pc:spChg chg="add del mod">
          <ac:chgData name="Cordova, Trudy, PED" userId="32632cd6-c6de-4076-a7bf-44d06389e1e4" providerId="ADAL" clId="{14BAF65C-7430-4A3E-975E-7EBBCA325879}" dt="2024-12-16T21:32:49.534" v="2659"/>
          <ac:spMkLst>
            <pc:docMk/>
            <pc:sldMk cId="3350940030" sldId="451"/>
            <ac:spMk id="15" creationId="{96F8484C-7DEC-2F93-9FC1-723FF5B86B41}"/>
          </ac:spMkLst>
        </pc:spChg>
        <pc:spChg chg="add mod">
          <ac:chgData name="Cordova, Trudy, PED" userId="32632cd6-c6de-4076-a7bf-44d06389e1e4" providerId="ADAL" clId="{14BAF65C-7430-4A3E-975E-7EBBCA325879}" dt="2024-12-16T21:33:05.365" v="2661" actId="207"/>
          <ac:spMkLst>
            <pc:docMk/>
            <pc:sldMk cId="3350940030" sldId="451"/>
            <ac:spMk id="16" creationId="{90CC21A1-1D49-1D00-065B-5A20E6B26F8F}"/>
          </ac:spMkLst>
        </pc:spChg>
        <pc:picChg chg="add del mod">
          <ac:chgData name="Cordova, Trudy, PED" userId="32632cd6-c6de-4076-a7bf-44d06389e1e4" providerId="ADAL" clId="{14BAF65C-7430-4A3E-975E-7EBBCA325879}" dt="2024-12-16T21:28:30.446" v="2620" actId="478"/>
          <ac:picMkLst>
            <pc:docMk/>
            <pc:sldMk cId="3350940030" sldId="451"/>
            <ac:picMk id="5" creationId="{CCA9B577-67A8-FE54-99A6-71DF406FE04D}"/>
          </ac:picMkLst>
        </pc:picChg>
        <pc:picChg chg="add mod">
          <ac:chgData name="Cordova, Trudy, PED" userId="32632cd6-c6de-4076-a7bf-44d06389e1e4" providerId="ADAL" clId="{14BAF65C-7430-4A3E-975E-7EBBCA325879}" dt="2024-12-16T21:28:56.211" v="2624" actId="1076"/>
          <ac:picMkLst>
            <pc:docMk/>
            <pc:sldMk cId="3350940030" sldId="451"/>
            <ac:picMk id="7" creationId="{34D317CC-7261-1B8C-2688-B05591E3DDD1}"/>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panose="020B0A04020102020204" pitchFamily="34" charset="0"/>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a:solidFill>
                <a:schemeClr val="bg2"/>
              </a:solidFill>
              <a:latin typeface="Arial Black"/>
            </a:rPr>
            <a:t>Vacancy</a:t>
          </a:r>
        </a:p>
        <a:p>
          <a:r>
            <a:rPr lang="en-US" sz="90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solidFill>
          <a:schemeClr val="bg1"/>
        </a:solid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panose="020B0A04020102020204" pitchFamily="34" charset="0"/>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Vacancy</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Data &amp; Finance</a:t>
          </a:r>
        </a:p>
      </dsp:txBody>
      <dsp:txXfrm>
        <a:off x="3046703" y="4211855"/>
        <a:ext cx="2167292" cy="70585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take a minute to ensure you are muted and any AI notetakers are turned off. Thank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04792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37941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Switching gears into the training portion of Office Hour Sessions. Please ensure all questions are asked in the Q&amp; A Training booklet. The link will be in the chat. Just a reminder, today’s presentation and slide deck will be on Ped’s website under, OSE, on the resources link to your right. (place Q&amp;A link in chat).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77788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lnSpc>
                <a:spcPct val="115000"/>
              </a:lnSpc>
              <a:buClr>
                <a:schemeClr val="dk2"/>
              </a:buClr>
              <a:buSzPts val="1100"/>
            </a:pPr>
            <a:r>
              <a:rPr lang="en-US"/>
              <a:t>Liz Schweiger will now present on Indicator 13. Liz?</a:t>
            </a:r>
            <a:endParaRPr/>
          </a:p>
        </p:txBody>
      </p:sp>
      <p:sp>
        <p:nvSpPr>
          <p:cNvPr id="112" name="Google Shape;112;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400"/>
            </a:pPr>
            <a:fld id="{00000000-1234-1234-1234-123412341234}" type="slidenum">
              <a:rPr lang="en-US"/>
              <a:pPr algn="r">
                <a:buSzPts val="1400"/>
              </a:pPr>
              <a:t>28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5f9dcab8b2_0_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5f9dcab8b2_0_14: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a:p>
        </p:txBody>
      </p:sp>
      <p:sp>
        <p:nvSpPr>
          <p:cNvPr id="256" name="Google Shape;256;g15f9dcab8b2_0_14: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algn="r">
              <a:buSzPts val="1200"/>
            </a:pPr>
            <a:fld id="{00000000-1234-1234-1234-123412341234}" type="slidenum">
              <a:rPr lang="en-US"/>
              <a:pPr algn="r">
                <a:buSzPts val="1200"/>
              </a:pPr>
              <a:t>36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Thanks Liz! Please find links to the OSE Parent portal, Newsletter, Resources, LEA Managed Booklet or if you have questions for OSE. Just a reminder, you can find Office Hours recordings and slide decks on the PED website, navigate to special education, under the resources tab.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kern="0">
                <a:solidFill>
                  <a:srgbClr val="3A3D4B"/>
                </a:solidFill>
                <a:effectLst/>
                <a:latin typeface="Times New Roman" panose="02020603050405020304" pitchFamily="18" charset="0"/>
                <a:ea typeface="Times New Roman" panose="02020603050405020304" pitchFamily="18" charset="0"/>
                <a:cs typeface="Times New Roman" panose="02020603050405020304" pitchFamily="18" charset="0"/>
              </a:rPr>
              <a:t>Our newest employee, Monica Santistevan is added to our contact list. Monica is a Program &amp; Supports Specialist. </a:t>
            </a: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OHS is January 21, 2025 @ 3:30. Using feedback and analytics, Office Hour Sessions will change time from 3:30 to 9:00 am, every third Tuesday of the month beginning March 2025!!!!</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28658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Good afternoon and welcome to Decembers Office Hour Session!</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Today’s Office Hour Session will be providing updates, technical assistance, and professional development</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main presentation preceding the today’s training portion. Training questions will be answered on The Office of Special Education’s Q&amp; A Booklet. This is a living document, and the link will be in the chat. The Office Hour Sessions Slide deck will be accessible on the PED website, in special education, under resources or may be found in the LEA Managed Booklet, under the resources tab. </a:t>
            </a:r>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Just a reminder, we are hiring! Please check the state personal office website for job openings. </a:t>
            </a:r>
            <a:endParaRPr/>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Miguel! Next up, Assistant Deputy Director of OSE,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 to present.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3065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that information, Ria! Deputy Director of Data &amp; Finance, Charlene Marcotte is next on deck. 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December 17,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8" r:id="rId6"/>
    <p:sldLayoutId id="2147483659" r:id="rId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pngall.com/mute-png/download/652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gcc02.safelinks.protection.outlook.com/?url=http%3A%2F%2Fmahesh.reddy-erri%40ped.nm.gov%2F&amp;data=05%7C02%7CCharlene.Marcotte%40ped.nm.gov%7C250b93585ede4323844c08dd1bc3bce4%7C04aa6bf4d436426fbfa404b7a70e60ff%7C0%7C0%7C638697249674952721%7CUnknown%7CTWFpbGZsb3d8eyJFbXB0eU1hcGkiOnRydWUsIlYiOiIwLjAuMDAwMCIsIlAiOiJXaW4zMiIsIkFOIjoiTWFpbCIsIldUIjoyfQ%3D%3D%7C0%7C%7C%7C&amp;sdata=WcgdmDywpnKXvywrGZQA1wfRV0ObE8E3sIk74ZeH8u4%3D&amp;reserved=0" TargetMode="External"/><Relationship Id="rId2" Type="http://schemas.openxmlformats.org/officeDocument/2006/relationships/hyperlink" Target="https://eui.ped.state.nm.us/sites/SpecialEdMon/Special_Ed_Monitoring/Forms/AllItems.aspx"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ebnew.ped.state.nm.us/bureaus/special-education/fisca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mailto:gdamian@nmhu.ed" TargetMode="External"/><Relationship Id="rId13" Type="http://schemas.openxmlformats.org/officeDocument/2006/relationships/image" Target="../media/image46.png"/><Relationship Id="rId3" Type="http://schemas.openxmlformats.org/officeDocument/2006/relationships/hyperlink" Target="mailto:charlene.marcotte@ped.nm.gov" TargetMode="External"/><Relationship Id="rId7" Type="http://schemas.openxmlformats.org/officeDocument/2006/relationships/hyperlink" Target="mailto:jingchao.jiang@ped.nm.gov" TargetMode="External"/><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kaylock.sellers@ped.nm.gov" TargetMode="External"/><Relationship Id="rId11" Type="http://schemas.openxmlformats.org/officeDocument/2006/relationships/image" Target="../media/image44.png"/><Relationship Id="rId5" Type="http://schemas.openxmlformats.org/officeDocument/2006/relationships/hyperlink" Target="mailto:tamara.burkett@ped.nm.gov" TargetMode="External"/><Relationship Id="rId10" Type="http://schemas.openxmlformats.org/officeDocument/2006/relationships/image" Target="../media/image43.jpeg"/><Relationship Id="rId4" Type="http://schemas.openxmlformats.org/officeDocument/2006/relationships/hyperlink" Target="mailto:lizana.schweiger@ped.nm.gov" TargetMode="External"/><Relationship Id="rId9" Type="http://schemas.openxmlformats.org/officeDocument/2006/relationships/hyperlink" Target="mailto:nicolas.keyes@ped.nm.gov" TargetMode="External"/><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flickr.com/photos/vintagehalloweencollector/3121379499" TargetMode="Externa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hyperlink" Target="https://webnew.ped.state.nm.us/bureaus/information-technology/" TargetMode="External"/><Relationship Id="rId2" Type="http://schemas.openxmlformats.org/officeDocument/2006/relationships/hyperlink" Target="https://webnew.ped.state.nm.us/" TargetMode="External"/><Relationship Id="rId1" Type="http://schemas.openxmlformats.org/officeDocument/2006/relationships/slideLayout" Target="../slideLayouts/slideLayout2.xml"/><Relationship Id="rId4" Type="http://schemas.openxmlformats.org/officeDocument/2006/relationships/hyperlink" Target="https://webnew.ped.state.nm.us/bureaus/information-technology/information-technology-secure-applications/"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Mahesh.Reddy-Erri@ped.nm.go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gcc02.safelinks.protection.outlook.com/?url=https%3A%2F%2Feui.ped.state.nm.us%2Fsites%2Fstars%2FProdNova%2FPublicFolders%2FDistrict%2520and%2520School%2520Reports%2FSpecial%2520Education%2FSPED%2520-%2520SPP%2520Indicator%252013%2520Reports%2F2025%2520-%2520SPED%2520-%2520SPP%2520Indicator%252013.rdl%3Fd%3Dwaed1509b79fa464e8a59db20f9867082&amp;data=05%7C02%7CLiz.Schweiger%40ped.nm.gov%7C7114edbfdedd44facde908dd1e2db762%7C04aa6bf4d436426fbfa404b7a70e60ff%7C0%7C0%7C638699903876730268%7CUnknown%7CTWFpbGZsb3d8eyJFbXB0eU1hcGkiOnRydWUsIlYiOiIwLjAuMDAwMCIsIlAiOiJXaW4zMiIsIkFOIjoiTWFpbCIsIldUIjoyfQ%3D%3D%7C0%7C%7C%7C&amp;sdata=hCI4vJHy6bWEwlJrf%2FatlQXocy55E%2BdVkCZTZ3BHa0I%3D&amp;reserved=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flickr.com/photos/dorsner/4223008278/"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ebnew.ped.state.nm.us/bureaus/special-education/resources/" TargetMode="External"/><Relationship Id="rId3" Type="http://schemas.openxmlformats.org/officeDocument/2006/relationships/image" Target="../media/image52.jpeg"/><Relationship Id="rId7" Type="http://schemas.openxmlformats.org/officeDocument/2006/relationships/hyperlink" Target="mailto:ose.support@ped.nm.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docs.google.com/spreadsheets/d/1blsI4UJgPTpHUBUtn01L5rVrpNpVmb_25cB2wZjORic/edit?gid=0#gid=0" TargetMode="External"/><Relationship Id="rId5" Type="http://schemas.openxmlformats.org/officeDocument/2006/relationships/hyperlink" Target="https://mailchi.mp/state.nm.us/leas-updates-deadlines-summer-youth-programs-17286827?e=%5bUNIQID%5d" TargetMode="External"/><Relationship Id="rId4" Type="http://schemas.openxmlformats.org/officeDocument/2006/relationships/hyperlink" Target="https://webnew.ped.state.nm.us/bureaus/special-education/parent-porta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mailto:Monica.santistevan@ped.nm.gov" TargetMode="External"/><Relationship Id="rId13" Type="http://schemas.openxmlformats.org/officeDocument/2006/relationships/hyperlink" Target="mailto:Catherine.Quick@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Liz.Schweiger@ped.nm.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Lorie.Pacheco@ped.nm.gov" TargetMode="External"/><Relationship Id="rId5" Type="http://schemas.openxmlformats.org/officeDocument/2006/relationships/hyperlink" Target="mailto:Miguel.Lozano@ped.nm.gov" TargetMode="External"/><Relationship Id="rId10" Type="http://schemas.openxmlformats.org/officeDocument/2006/relationships/hyperlink" Target="mailto:elizabeth.Cassel@ped.nm.gov" TargetMode="External"/><Relationship Id="rId4" Type="http://schemas.openxmlformats.org/officeDocument/2006/relationships/hyperlink" Target="mailto:Tyre.Jenkins@ped.nm.gov" TargetMode="External"/><Relationship Id="rId9" Type="http://schemas.openxmlformats.org/officeDocument/2006/relationships/hyperlink" Target="mailto:Sharyn.Perea@ped.nm.gov"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jennifer.rodriguez1@ped.nm.gov" TargetMode="External"/><Relationship Id="rId4" Type="http://schemas.openxmlformats.org/officeDocument/2006/relationships/hyperlink" Target="mailto:jingchao.jiang@ped.nm.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spo.state.nm.us/"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5" Type="http://schemas.openxmlformats.org/officeDocument/2006/relationships/image" Target="../media/image53.png"/><Relationship Id="rId4"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cc02.safelinks.protection.outlook.com/?url=https%3A%2F%2Fdocs.google.com%2Fdocument%2Fd%2F1Y9IZ1OQ8a5G5oADAY-tO4dnmXRENIIicmx5cK1GpErI%2Fedit%3Ftab%3Dt.0&amp;data=05%7C02%7Cria.gill%40ped.nm.gov%7C518b9912bbff476c7ce508dd1af41f75%7C04aa6bf4d436426fbfa404b7a70e60ff%7C0%7C0%7C638696357990805740%7CUnknown%7CTWFpbGZsb3d8eyJFbXB0eU1hcGkiOnRydWUsIlYiOiIwLjAuMDAwMCIsIlAiOiJXaW4zMiIsIkFOIjoiTWFpbCIsIldUIjoyfQ%3D%3D%7C0%7C%7C%7C&amp;sdata=tpv7NkBMVCSYzuM11IX6%2F5ItEVBIwUp1BcOTVAAYm0s%3D&amp;reserved=0" TargetMode="External"/><Relationship Id="rId2" Type="http://schemas.openxmlformats.org/officeDocument/2006/relationships/hyperlink" Target="https://gcc02.safelinks.protection.outlook.com/?url=https%3A%2F%2Fwebnew.ped.state.nm.us%2Fbureaus%2Fassessment%2Falternate-assessment-monitoring%2F&amp;data=05%7C02%7Cria.gill%40ped.nm.gov%7C518b9912bbff476c7ce508dd1af41f75%7C04aa6bf4d436426fbfa404b7a70e60ff%7C0%7C0%7C638696357990792676%7CUnknown%7CTWFpbGZsb3d8eyJFbXB0eU1hcGkiOnRydWUsIlYiOiIwLjAuMDAwMCIsIlAiOiJXaW4zMiIsIkFOIjoiTWFpbCIsIldUIjoyfQ%3D%3D%7C0%7C%7C%7C&amp;sdata=JrGb%2FKYa2Q%2BEzT0qlmZfWPIqUIS%2Fk6CeO5NwvpjUNy4%3D&amp;reserved=0"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gcc02.safelinks.protection.outlook.com/?url=https%3A%2F%2Fdocs.google.com%2Fforms%2Fd%2Fe%2F1FAIpQLSe0AWkmxy4K169npSqg7e0o1bFsraa-xpCNTGgz4FVY3w8jTA%2Fviewform&amp;data=05%7C02%7Cria.gill%40ped.nm.gov%7C518b9912bbff476c7ce508dd1af41f75%7C04aa6bf4d436426fbfa404b7a70e60ff%7C0%7C0%7C638696357990818417%7CUnknown%7CTWFpbGZsb3d8eyJFbXB0eU1hcGkiOnRydWUsIlYiOiIwLjAuMDAwMCIsIlAiOiJXaW4zMiIsIkFOIjoiTWFpbCIsIldUIjoyfQ%3D%3D%7C0%7C%7C%7C&amp;sdata=y22roangyvx9v1RhIcNKDWxiVyVG81L3XuIwVRkt22Y%3D&amp;reserved=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mailchi.mp/state.nm.us/leas-updates-deadlines-summer-youth-programs-17286827?e=%5bUNIQID%5d" TargetMode="Externa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crobat.adobe.com/link/track?uri=urn:aaid:scds:US:1f3eada5-211a-3b40-9e07-a4a6d8181a27" TargetMode="External"/><Relationship Id="rId5" Type="http://schemas.openxmlformats.org/officeDocument/2006/relationships/hyperlink" Target="https://forms.gle/9VgywVTmRKeJWYab7" TargetMode="External"/><Relationship Id="rId4" Type="http://schemas.openxmlformats.org/officeDocument/2006/relationships/hyperlink" Target="mailto:special.ednews@ped.nm.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kaitlin.ellis@ped.nm.gov" TargetMode="External"/><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32151-9739-1E23-8E80-7BD2E3AE5BDE}"/>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032" name="Picture 8">
            <a:extLst>
              <a:ext uri="{FF2B5EF4-FFF2-40B4-BE49-F238E27FC236}">
                <a16:creationId xmlns:a16="http://schemas.microsoft.com/office/drawing/2014/main" id="{C1F1574A-291E-7319-22BD-CD043FC8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18" y="2290046"/>
            <a:ext cx="3895360" cy="367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object&#10;&#10;Description automatically generated">
            <a:extLst>
              <a:ext uri="{FF2B5EF4-FFF2-40B4-BE49-F238E27FC236}">
                <a16:creationId xmlns:a16="http://schemas.microsoft.com/office/drawing/2014/main" id="{40DFF7FA-2DDC-35AF-95AF-DE787E29F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522" y="2569157"/>
            <a:ext cx="4147261" cy="3204510"/>
          </a:xfrm>
          <a:prstGeom prst="rect">
            <a:avLst/>
          </a:prstGeom>
        </p:spPr>
      </p:pic>
      <p:sp>
        <p:nvSpPr>
          <p:cNvPr id="6" name="TextBox 5">
            <a:extLst>
              <a:ext uri="{FF2B5EF4-FFF2-40B4-BE49-F238E27FC236}">
                <a16:creationId xmlns:a16="http://schemas.microsoft.com/office/drawing/2014/main" id="{BF0EBE99-BE03-8E2F-91A3-EFB9575ABE62}"/>
              </a:ext>
            </a:extLst>
          </p:cNvPr>
          <p:cNvSpPr txBox="1"/>
          <p:nvPr/>
        </p:nvSpPr>
        <p:spPr>
          <a:xfrm>
            <a:off x="1448474" y="709993"/>
            <a:ext cx="8938327"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Reminders</a:t>
            </a:r>
          </a:p>
        </p:txBody>
      </p:sp>
    </p:spTree>
    <p:extLst>
      <p:ext uri="{BB962C8B-B14F-4D97-AF65-F5344CB8AC3E}">
        <p14:creationId xmlns:p14="http://schemas.microsoft.com/office/powerpoint/2010/main" val="228404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A6B60D-A927-93B1-7921-0F886F92FCB5}"/>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3" name="TextBox 2">
            <a:extLst>
              <a:ext uri="{FF2B5EF4-FFF2-40B4-BE49-F238E27FC236}">
                <a16:creationId xmlns:a16="http://schemas.microsoft.com/office/drawing/2014/main" id="{1F1063A3-8B67-B851-4B84-0A210447DFE7}"/>
              </a:ext>
            </a:extLst>
          </p:cNvPr>
          <p:cNvSpPr txBox="1"/>
          <p:nvPr/>
        </p:nvSpPr>
        <p:spPr>
          <a:xfrm>
            <a:off x="0" y="696286"/>
            <a:ext cx="12191999"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Just Right Reader</a:t>
            </a:r>
          </a:p>
        </p:txBody>
      </p:sp>
      <p:pic>
        <p:nvPicPr>
          <p:cNvPr id="17" name="Picture 16" descr="Frosty autumn leaves background">
            <a:extLst>
              <a:ext uri="{FF2B5EF4-FFF2-40B4-BE49-F238E27FC236}">
                <a16:creationId xmlns:a16="http://schemas.microsoft.com/office/drawing/2014/main" id="{79A03A54-5D63-D353-2021-B65580559EBA}"/>
              </a:ext>
            </a:extLst>
          </p:cNvPr>
          <p:cNvPicPr>
            <a:picLocks noChangeAspect="1"/>
          </p:cNvPicPr>
          <p:nvPr/>
        </p:nvPicPr>
        <p:blipFill>
          <a:blip r:embed="rId3"/>
          <a:stretch>
            <a:fillRect/>
          </a:stretch>
        </p:blipFill>
        <p:spPr>
          <a:xfrm>
            <a:off x="1" y="1506278"/>
            <a:ext cx="12191999" cy="5396220"/>
          </a:xfrm>
          <a:prstGeom prst="rect">
            <a:avLst/>
          </a:prstGeom>
        </p:spPr>
      </p:pic>
      <p:pic>
        <p:nvPicPr>
          <p:cNvPr id="4" name="Picture 3">
            <a:extLst>
              <a:ext uri="{FF2B5EF4-FFF2-40B4-BE49-F238E27FC236}">
                <a16:creationId xmlns:a16="http://schemas.microsoft.com/office/drawing/2014/main" id="{B341699B-540A-E30A-853B-15B811D14BAC}"/>
              </a:ext>
            </a:extLst>
          </p:cNvPr>
          <p:cNvPicPr>
            <a:picLocks noChangeAspect="1"/>
          </p:cNvPicPr>
          <p:nvPr/>
        </p:nvPicPr>
        <p:blipFill>
          <a:blip r:embed="rId4"/>
          <a:stretch>
            <a:fillRect/>
          </a:stretch>
        </p:blipFill>
        <p:spPr>
          <a:xfrm>
            <a:off x="2100260" y="1536095"/>
            <a:ext cx="7991477" cy="5321905"/>
          </a:xfrm>
          <a:prstGeom prst="rect">
            <a:avLst/>
          </a:prstGeom>
          <a:effectLst>
            <a:outerShdw blurRad="50800" dist="38100" dir="2700000" algn="tl" rotWithShape="0">
              <a:prstClr val="black">
                <a:alpha val="40000"/>
              </a:prstClr>
            </a:outerShdw>
            <a:softEdge rad="0"/>
          </a:effectLst>
        </p:spPr>
      </p:pic>
    </p:spTree>
    <p:extLst>
      <p:ext uri="{BB962C8B-B14F-4D97-AF65-F5344CB8AC3E}">
        <p14:creationId xmlns:p14="http://schemas.microsoft.com/office/powerpoint/2010/main" val="3253258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3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433775"/>
            <a:ext cx="12192000" cy="1036850"/>
          </a:xfrm>
        </p:spPr>
        <p:txBody>
          <a:bodyPr>
            <a:normAutofit/>
          </a:bodyPr>
          <a:lstStyle/>
          <a:p>
            <a:pPr algn="ctr"/>
            <a:r>
              <a:rPr lang="en-US" b="1">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7" name="TextBox 6">
            <a:extLst>
              <a:ext uri="{FF2B5EF4-FFF2-40B4-BE49-F238E27FC236}">
                <a16:creationId xmlns:a16="http://schemas.microsoft.com/office/drawing/2014/main" id="{56249ADE-8D44-3DCE-8CDE-77EADF09FCF9}"/>
              </a:ext>
            </a:extLst>
          </p:cNvPr>
          <p:cNvSpPr txBox="1"/>
          <p:nvPr/>
        </p:nvSpPr>
        <p:spPr>
          <a:xfrm>
            <a:off x="8589818" y="2855056"/>
            <a:ext cx="3306096" cy="3139321"/>
          </a:xfrm>
          <a:prstGeom prst="rect">
            <a:avLst/>
          </a:prstGeom>
          <a:solidFill>
            <a:srgbClr val="3A3D4B"/>
          </a:solidFill>
        </p:spPr>
        <p:txBody>
          <a:bodyPr wrap="square" rtlCol="0">
            <a:spAutoFit/>
          </a:bodyPr>
          <a:lstStyle/>
          <a:p>
            <a:pPr algn="ctr"/>
            <a:r>
              <a:rPr lang="en-US" sz="1800" b="1">
                <a:solidFill>
                  <a:schemeClr val="bg1"/>
                </a:solidFill>
              </a:rPr>
              <a:t>Indicator 13 Review sample provided to LEAs</a:t>
            </a:r>
          </a:p>
          <a:p>
            <a:pPr algn="ctr"/>
            <a:endParaRPr lang="en-US" sz="1800" b="1">
              <a:solidFill>
                <a:schemeClr val="bg1"/>
              </a:solidFill>
            </a:endParaRPr>
          </a:p>
          <a:p>
            <a:pPr algn="ctr"/>
            <a:r>
              <a:rPr lang="en-US" sz="1800" b="1">
                <a:solidFill>
                  <a:schemeClr val="bg1"/>
                </a:solidFill>
              </a:rPr>
              <a:t>80-Day data reporting opens</a:t>
            </a:r>
          </a:p>
          <a:p>
            <a:pPr algn="ctr"/>
            <a:endParaRPr lang="en-US" sz="1800" b="1">
              <a:solidFill>
                <a:schemeClr val="bg1"/>
              </a:solidFill>
            </a:endParaRPr>
          </a:p>
          <a:p>
            <a:pPr algn="ctr"/>
            <a:r>
              <a:rPr lang="en-US" sz="1800" b="1">
                <a:solidFill>
                  <a:schemeClr val="bg1"/>
                </a:solidFill>
              </a:rPr>
              <a:t>Quarterly spending reports sent to LEAs</a:t>
            </a:r>
          </a:p>
          <a:p>
            <a:pPr algn="ctr"/>
            <a:endParaRPr lang="en-US" sz="1800" b="1">
              <a:solidFill>
                <a:schemeClr val="bg1"/>
              </a:solidFill>
            </a:endParaRPr>
          </a:p>
          <a:p>
            <a:pPr algn="ctr"/>
            <a:r>
              <a:rPr lang="en-US" sz="1800" b="1">
                <a:solidFill>
                  <a:schemeClr val="bg1"/>
                </a:solidFill>
              </a:rPr>
              <a:t>Puente Para Los Ninos High-Cost Fund applications released </a:t>
            </a:r>
          </a:p>
        </p:txBody>
      </p:sp>
      <p:sp>
        <p:nvSpPr>
          <p:cNvPr id="8" name="TextBox 7">
            <a:extLst>
              <a:ext uri="{FF2B5EF4-FFF2-40B4-BE49-F238E27FC236}">
                <a16:creationId xmlns:a16="http://schemas.microsoft.com/office/drawing/2014/main" id="{DCFD3206-663A-C7D0-529A-5739B80E88B1}"/>
              </a:ext>
            </a:extLst>
          </p:cNvPr>
          <p:cNvSpPr txBox="1"/>
          <p:nvPr/>
        </p:nvSpPr>
        <p:spPr>
          <a:xfrm>
            <a:off x="8527342" y="2083607"/>
            <a:ext cx="3431048" cy="523220"/>
          </a:xfrm>
          <a:prstGeom prst="rect">
            <a:avLst/>
          </a:prstGeom>
          <a:solidFill>
            <a:srgbClr val="3A3D4B"/>
          </a:solidFill>
        </p:spPr>
        <p:txBody>
          <a:bodyPr wrap="square" rtlCol="0">
            <a:spAutoFit/>
          </a:bodyPr>
          <a:lstStyle/>
          <a:p>
            <a:pPr algn="ctr"/>
            <a:r>
              <a:rPr lang="en-US" sz="2800" b="1" u="sng">
                <a:solidFill>
                  <a:schemeClr val="bg1"/>
                </a:solidFill>
                <a:latin typeface="+mn-lt"/>
              </a:rPr>
              <a:t>December 2024</a:t>
            </a:r>
          </a:p>
        </p:txBody>
      </p:sp>
      <p:pic>
        <p:nvPicPr>
          <p:cNvPr id="1028" name="Picture 4" descr="HD abominable snowman wallpapers | Peakpx">
            <a:extLst>
              <a:ext uri="{FF2B5EF4-FFF2-40B4-BE49-F238E27FC236}">
                <a16:creationId xmlns:a16="http://schemas.microsoft.com/office/drawing/2014/main" id="{41B7291B-DB25-97DE-651C-B3F85CC1A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03" y="1718854"/>
            <a:ext cx="8251097" cy="4635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56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0514-6A20-24EF-5DC7-AC17EA90E9BD}"/>
              </a:ext>
            </a:extLst>
          </p:cNvPr>
          <p:cNvSpPr>
            <a:spLocks noGrp="1"/>
          </p:cNvSpPr>
          <p:nvPr>
            <p:ph type="title"/>
          </p:nvPr>
        </p:nvSpPr>
        <p:spPr>
          <a:xfrm>
            <a:off x="1295400" y="415278"/>
            <a:ext cx="9601200" cy="1036850"/>
          </a:xfrm>
        </p:spPr>
        <p:txBody>
          <a:bodyPr/>
          <a:lstStyle/>
          <a:p>
            <a:pPr algn="ctr"/>
            <a:r>
              <a:rPr lang="en-US" b="1">
                <a:latin typeface="Arial Black" panose="020B0A04020102020204" pitchFamily="34" charset="0"/>
              </a:rPr>
              <a:t>80 Day Reminders</a:t>
            </a:r>
          </a:p>
        </p:txBody>
      </p:sp>
      <p:sp>
        <p:nvSpPr>
          <p:cNvPr id="3" name="Text Placeholder 2">
            <a:extLst>
              <a:ext uri="{FF2B5EF4-FFF2-40B4-BE49-F238E27FC236}">
                <a16:creationId xmlns:a16="http://schemas.microsoft.com/office/drawing/2014/main" id="{8DD3D98C-ABB1-C687-B6F1-BA1C6A06CE44}"/>
              </a:ext>
            </a:extLst>
          </p:cNvPr>
          <p:cNvSpPr>
            <a:spLocks noGrp="1"/>
          </p:cNvSpPr>
          <p:nvPr>
            <p:ph type="body" idx="1"/>
          </p:nvPr>
        </p:nvSpPr>
        <p:spPr>
          <a:xfrm>
            <a:off x="460331" y="1787046"/>
            <a:ext cx="3995803" cy="4343400"/>
          </a:xfrm>
        </p:spPr>
        <p:txBody>
          <a:bodyPr/>
          <a:lstStyle/>
          <a:p>
            <a:r>
              <a:rPr lang="en-US"/>
              <a:t>Subs and Caseloads</a:t>
            </a:r>
          </a:p>
          <a:p>
            <a:pPr lvl="1"/>
            <a:r>
              <a:rPr lang="en-US"/>
              <a:t>Substitute Teachers are not allowed to carry a caseload for students with disabilities.</a:t>
            </a:r>
          </a:p>
          <a:p>
            <a:pPr lvl="1"/>
            <a:r>
              <a:rPr lang="en-US"/>
              <a:t>See allowable case managers, student levels and codes.</a:t>
            </a:r>
          </a:p>
        </p:txBody>
      </p:sp>
      <p:sp>
        <p:nvSpPr>
          <p:cNvPr id="4" name="Slide Number Placeholder 3">
            <a:extLst>
              <a:ext uri="{FF2B5EF4-FFF2-40B4-BE49-F238E27FC236}">
                <a16:creationId xmlns:a16="http://schemas.microsoft.com/office/drawing/2014/main" id="{6464A750-93F1-74F6-47C5-F5FBCA4D30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12</a:t>
            </a:fld>
            <a:endParaRPr lang="en-US"/>
          </a:p>
        </p:txBody>
      </p:sp>
      <p:graphicFrame>
        <p:nvGraphicFramePr>
          <p:cNvPr id="6" name="Table 5">
            <a:extLst>
              <a:ext uri="{FF2B5EF4-FFF2-40B4-BE49-F238E27FC236}">
                <a16:creationId xmlns:a16="http://schemas.microsoft.com/office/drawing/2014/main" id="{7D2AB40C-0C0F-763C-29C8-AD62F1761E00}"/>
              </a:ext>
            </a:extLst>
          </p:cNvPr>
          <p:cNvGraphicFramePr>
            <a:graphicFrameLocks noGrp="1"/>
          </p:cNvGraphicFramePr>
          <p:nvPr>
            <p:extLst>
              <p:ext uri="{D42A27DB-BD31-4B8C-83A1-F6EECF244321}">
                <p14:modId xmlns:p14="http://schemas.microsoft.com/office/powerpoint/2010/main" val="2340090793"/>
              </p:ext>
            </p:extLst>
          </p:nvPr>
        </p:nvGraphicFramePr>
        <p:xfrm>
          <a:off x="4843858" y="1907213"/>
          <a:ext cx="7034530" cy="1598747"/>
        </p:xfrm>
        <a:graphic>
          <a:graphicData uri="http://schemas.openxmlformats.org/drawingml/2006/table">
            <a:tbl>
              <a:tblPr firstRow="1" firstCol="1" bandRow="1">
                <a:tableStyleId>{5C22544A-7EE6-4342-B048-85BDC9FD1C3A}</a:tableStyleId>
              </a:tblPr>
              <a:tblGrid>
                <a:gridCol w="1654175">
                  <a:extLst>
                    <a:ext uri="{9D8B030D-6E8A-4147-A177-3AD203B41FA5}">
                      <a16:colId xmlns:a16="http://schemas.microsoft.com/office/drawing/2014/main" val="2726805584"/>
                    </a:ext>
                  </a:extLst>
                </a:gridCol>
                <a:gridCol w="5380355">
                  <a:extLst>
                    <a:ext uri="{9D8B030D-6E8A-4147-A177-3AD203B41FA5}">
                      <a16:colId xmlns:a16="http://schemas.microsoft.com/office/drawing/2014/main" val="3037667616"/>
                    </a:ext>
                  </a:extLst>
                </a:gridCol>
              </a:tblGrid>
              <a:tr h="364627">
                <a:tc>
                  <a:txBody>
                    <a:bodyPr/>
                    <a:lstStyle/>
                    <a:p>
                      <a:pPr marL="0" marR="0" algn="l">
                        <a:lnSpc>
                          <a:spcPct val="105000"/>
                        </a:lnSpc>
                        <a:spcBef>
                          <a:spcPts val="200"/>
                        </a:spcBef>
                        <a:spcAft>
                          <a:spcPts val="200"/>
                        </a:spcAft>
                      </a:pPr>
                      <a:r>
                        <a:rPr lang="en-US" sz="1100" b="1">
                          <a:solidFill>
                            <a:srgbClr val="000000"/>
                          </a:solidFill>
                          <a:effectLst/>
                          <a:latin typeface="Arial Narrow"/>
                          <a:ea typeface="Calibri"/>
                          <a:cs typeface="Times New Roman"/>
                        </a:rPr>
                        <a:t>Teachers’ Position Codes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05000"/>
                        </a:lnSpc>
                        <a:spcBef>
                          <a:spcPts val="200"/>
                        </a:spcBef>
                        <a:spcAft>
                          <a:spcPts val="200"/>
                        </a:spcAft>
                      </a:pPr>
                      <a:r>
                        <a:rPr lang="en-US" sz="1100" b="1">
                          <a:solidFill>
                            <a:srgbClr val="000000"/>
                          </a:solidFill>
                          <a:effectLst/>
                          <a:latin typeface="Arial Narrow"/>
                          <a:ea typeface="Calibri"/>
                          <a:cs typeface="Times New Roman"/>
                        </a:rPr>
                        <a:t>Description of Position</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72477019"/>
                  </a:ext>
                </a:extLst>
              </a:tr>
              <a:tr h="308530">
                <a:tc>
                  <a:txBody>
                    <a:bodyPr/>
                    <a:lstStyle/>
                    <a:p>
                      <a:pPr marL="0" marR="0" algn="l">
                        <a:lnSpc>
                          <a:spcPct val="105000"/>
                        </a:lnSpc>
                        <a:spcAft>
                          <a:spcPts val="1000"/>
                        </a:spcAft>
                      </a:pPr>
                      <a:r>
                        <a:rPr lang="en-US" sz="1000" b="1">
                          <a:solidFill>
                            <a:schemeClr val="tx1"/>
                          </a:solidFill>
                          <a:effectLst/>
                          <a:latin typeface="Arial Narrow"/>
                          <a:ea typeface="Calibri"/>
                          <a:cs typeface="Times New Roman"/>
                        </a:rPr>
                        <a:t>95</a:t>
                      </a:r>
                      <a:endParaRPr lang="en-US" sz="1100" b="1">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5000"/>
                        </a:lnSpc>
                        <a:spcAft>
                          <a:spcPts val="1000"/>
                        </a:spcAft>
                      </a:pPr>
                      <a:r>
                        <a:rPr lang="en-US" sz="1000">
                          <a:effectLst/>
                          <a:latin typeface="Arial Narrow"/>
                          <a:ea typeface="Calibri"/>
                          <a:cs typeface="Times New Roman"/>
                        </a:rPr>
                        <a:t>Special Education Speech Language Pathologist Acting as a Caseload Manager (6–21 year olds)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196319"/>
                  </a:ext>
                </a:extLst>
              </a:tr>
              <a:tr h="308530">
                <a:tc>
                  <a:txBody>
                    <a:bodyPr/>
                    <a:lstStyle/>
                    <a:p>
                      <a:pPr marL="0" marR="0" algn="l">
                        <a:lnSpc>
                          <a:spcPct val="105000"/>
                        </a:lnSpc>
                        <a:spcAft>
                          <a:spcPts val="1000"/>
                        </a:spcAft>
                      </a:pPr>
                      <a:r>
                        <a:rPr lang="en-US" sz="1000" b="1">
                          <a:solidFill>
                            <a:srgbClr val="000000"/>
                          </a:solidFill>
                          <a:effectLst/>
                          <a:latin typeface="Arial Narrow"/>
                          <a:ea typeface="Calibri"/>
                          <a:cs typeface="Times New Roman"/>
                        </a:rPr>
                        <a:t>95S</a:t>
                      </a:r>
                      <a:endParaRPr lang="en-US" sz="1100" b="1">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l">
                        <a:lnSpc>
                          <a:spcPct val="105000"/>
                        </a:lnSpc>
                        <a:spcAft>
                          <a:spcPts val="1000"/>
                        </a:spcAft>
                      </a:pPr>
                      <a:r>
                        <a:rPr lang="en-US" sz="1000">
                          <a:solidFill>
                            <a:srgbClr val="000000"/>
                          </a:solidFill>
                          <a:effectLst/>
                          <a:latin typeface="Arial Narrow"/>
                          <a:ea typeface="Calibri"/>
                          <a:cs typeface="Times New Roman"/>
                        </a:rPr>
                        <a:t>Special Education Speech Language Pathologist Acting as a Caseload Manager (3–5 year olds)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286334354"/>
                  </a:ext>
                </a:extLst>
              </a:tr>
              <a:tr h="308530">
                <a:tc>
                  <a:txBody>
                    <a:bodyPr/>
                    <a:lstStyle/>
                    <a:p>
                      <a:pPr marL="0" marR="0" algn="l">
                        <a:lnSpc>
                          <a:spcPct val="105000"/>
                        </a:lnSpc>
                        <a:spcAft>
                          <a:spcPts val="1000"/>
                        </a:spcAft>
                      </a:pPr>
                      <a:r>
                        <a:rPr lang="en-US" sz="1000" b="1">
                          <a:solidFill>
                            <a:schemeClr val="tx1"/>
                          </a:solidFill>
                          <a:effectLst/>
                          <a:latin typeface="Arial Narrow"/>
                          <a:ea typeface="Calibri"/>
                          <a:cs typeface="Times New Roman"/>
                        </a:rPr>
                        <a:t>96</a:t>
                      </a:r>
                      <a:endParaRPr lang="en-US" sz="1100" b="1">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5000"/>
                        </a:lnSpc>
                        <a:spcAft>
                          <a:spcPts val="1000"/>
                        </a:spcAft>
                      </a:pPr>
                      <a:r>
                        <a:rPr lang="en-US" sz="1000">
                          <a:effectLst/>
                          <a:latin typeface="Arial Narrow"/>
                          <a:ea typeface="Calibri"/>
                          <a:cs typeface="Times New Roman"/>
                        </a:rPr>
                        <a:t>Special Education Preschool Teacher</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0746413"/>
                  </a:ext>
                </a:extLst>
              </a:tr>
              <a:tr h="308530">
                <a:tc>
                  <a:txBody>
                    <a:bodyPr/>
                    <a:lstStyle/>
                    <a:p>
                      <a:pPr marL="0" marR="0" algn="l">
                        <a:lnSpc>
                          <a:spcPct val="105000"/>
                        </a:lnSpc>
                        <a:spcAft>
                          <a:spcPts val="1000"/>
                        </a:spcAft>
                      </a:pPr>
                      <a:r>
                        <a:rPr lang="en-US" sz="1000" b="1">
                          <a:solidFill>
                            <a:srgbClr val="000000"/>
                          </a:solidFill>
                          <a:effectLst/>
                          <a:latin typeface="Arial Narrow"/>
                          <a:ea typeface="Calibri"/>
                          <a:cs typeface="Times New Roman"/>
                        </a:rPr>
                        <a:t>97</a:t>
                      </a:r>
                      <a:endParaRPr lang="en-US" sz="1100" b="1">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l">
                        <a:lnSpc>
                          <a:spcPct val="105000"/>
                        </a:lnSpc>
                        <a:spcAft>
                          <a:spcPts val="1000"/>
                        </a:spcAft>
                      </a:pPr>
                      <a:r>
                        <a:rPr lang="en-US" sz="1000">
                          <a:solidFill>
                            <a:srgbClr val="000000"/>
                          </a:solidFill>
                          <a:effectLst/>
                          <a:latin typeface="Arial Narrow"/>
                          <a:ea typeface="Calibri"/>
                          <a:cs typeface="Times New Roman"/>
                        </a:rPr>
                        <a:t>General Special Education Teacher (K–12)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502575580"/>
                  </a:ext>
                </a:extLst>
              </a:tr>
            </a:tbl>
          </a:graphicData>
        </a:graphic>
      </p:graphicFrame>
      <p:graphicFrame>
        <p:nvGraphicFramePr>
          <p:cNvPr id="8" name="Table 7">
            <a:extLst>
              <a:ext uri="{FF2B5EF4-FFF2-40B4-BE49-F238E27FC236}">
                <a16:creationId xmlns:a16="http://schemas.microsoft.com/office/drawing/2014/main" id="{B8CAAD1A-68E9-C456-C28D-605C9AD3FAB3}"/>
              </a:ext>
            </a:extLst>
          </p:cNvPr>
          <p:cNvGraphicFramePr>
            <a:graphicFrameLocks noGrp="1"/>
          </p:cNvGraphicFramePr>
          <p:nvPr>
            <p:extLst>
              <p:ext uri="{D42A27DB-BD31-4B8C-83A1-F6EECF244321}">
                <p14:modId xmlns:p14="http://schemas.microsoft.com/office/powerpoint/2010/main" val="3020304533"/>
              </p:ext>
            </p:extLst>
          </p:nvPr>
        </p:nvGraphicFramePr>
        <p:xfrm>
          <a:off x="4843858" y="3961045"/>
          <a:ext cx="7034530" cy="2302099"/>
        </p:xfrm>
        <a:graphic>
          <a:graphicData uri="http://schemas.openxmlformats.org/drawingml/2006/table">
            <a:tbl>
              <a:tblPr firstRow="1" firstCol="1" bandRow="1">
                <a:tableStyleId>{5C22544A-7EE6-4342-B048-85BDC9FD1C3A}</a:tableStyleId>
              </a:tblPr>
              <a:tblGrid>
                <a:gridCol w="1191260">
                  <a:extLst>
                    <a:ext uri="{9D8B030D-6E8A-4147-A177-3AD203B41FA5}">
                      <a16:colId xmlns:a16="http://schemas.microsoft.com/office/drawing/2014/main" val="1069026274"/>
                    </a:ext>
                  </a:extLst>
                </a:gridCol>
                <a:gridCol w="1347470">
                  <a:extLst>
                    <a:ext uri="{9D8B030D-6E8A-4147-A177-3AD203B41FA5}">
                      <a16:colId xmlns:a16="http://schemas.microsoft.com/office/drawing/2014/main" val="3166342403"/>
                    </a:ext>
                  </a:extLst>
                </a:gridCol>
                <a:gridCol w="1115695">
                  <a:extLst>
                    <a:ext uri="{9D8B030D-6E8A-4147-A177-3AD203B41FA5}">
                      <a16:colId xmlns:a16="http://schemas.microsoft.com/office/drawing/2014/main" val="1516434703"/>
                    </a:ext>
                  </a:extLst>
                </a:gridCol>
                <a:gridCol w="1943100">
                  <a:extLst>
                    <a:ext uri="{9D8B030D-6E8A-4147-A177-3AD203B41FA5}">
                      <a16:colId xmlns:a16="http://schemas.microsoft.com/office/drawing/2014/main" val="4013866143"/>
                    </a:ext>
                  </a:extLst>
                </a:gridCol>
                <a:gridCol w="685800">
                  <a:extLst>
                    <a:ext uri="{9D8B030D-6E8A-4147-A177-3AD203B41FA5}">
                      <a16:colId xmlns:a16="http://schemas.microsoft.com/office/drawing/2014/main" val="4003528070"/>
                    </a:ext>
                  </a:extLst>
                </a:gridCol>
                <a:gridCol w="751205">
                  <a:extLst>
                    <a:ext uri="{9D8B030D-6E8A-4147-A177-3AD203B41FA5}">
                      <a16:colId xmlns:a16="http://schemas.microsoft.com/office/drawing/2014/main" val="432920879"/>
                    </a:ext>
                  </a:extLst>
                </a:gridCol>
              </a:tblGrid>
              <a:tr h="623221">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Level of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Student Category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Nova Category Level</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Amount of Special Education Services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Teacher Category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FTE</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3400115"/>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A or minimum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10% or less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1/35 or .029</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983029022"/>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A or minimum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“Speech-Only”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10% or less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95 / 95S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1/60 or .017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684655"/>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B or moderate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11%–49%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1/24 or .042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539435561"/>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B or moderate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“Speech-Only”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11%–49%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95 / 95S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1/35 or .029</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352150"/>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C or extensive level </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3</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50% or more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1/15 or .067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376226522"/>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D or maximum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4</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Approaching 100%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1/8 or .125</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216162"/>
                  </a:ext>
                </a:extLst>
              </a:tr>
            </a:tbl>
          </a:graphicData>
        </a:graphic>
      </p:graphicFrame>
      <p:pic>
        <p:nvPicPr>
          <p:cNvPr id="7170" name="Picture 2" descr="Heat Miser - Digital Dreambook">
            <a:extLst>
              <a:ext uri="{FF2B5EF4-FFF2-40B4-BE49-F238E27FC236}">
                <a16:creationId xmlns:a16="http://schemas.microsoft.com/office/drawing/2014/main" id="{9829593E-3DAC-0B54-8691-10D83E284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7" y="4982449"/>
            <a:ext cx="1954635" cy="187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77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746E-288A-F628-6B39-4A7185A8D98F}"/>
              </a:ext>
            </a:extLst>
          </p:cNvPr>
          <p:cNvSpPr>
            <a:spLocks noGrp="1"/>
          </p:cNvSpPr>
          <p:nvPr>
            <p:ph type="title"/>
          </p:nvPr>
        </p:nvSpPr>
        <p:spPr>
          <a:xfrm>
            <a:off x="0" y="339024"/>
            <a:ext cx="12192000" cy="1036850"/>
          </a:xfrm>
        </p:spPr>
        <p:txBody>
          <a:bodyPr/>
          <a:lstStyle/>
          <a:p>
            <a:pPr algn="ctr"/>
            <a:r>
              <a:rPr lang="en-US" b="1">
                <a:latin typeface="Arial Black" panose="020B0A04020102020204" pitchFamily="34" charset="0"/>
              </a:rPr>
              <a:t>80 Day Reminders</a:t>
            </a:r>
          </a:p>
        </p:txBody>
      </p:sp>
      <p:sp>
        <p:nvSpPr>
          <p:cNvPr id="3" name="Text Placeholder 2">
            <a:extLst>
              <a:ext uri="{FF2B5EF4-FFF2-40B4-BE49-F238E27FC236}">
                <a16:creationId xmlns:a16="http://schemas.microsoft.com/office/drawing/2014/main" id="{BCBE2908-DD6B-2A6E-3E6A-603FEA49B0AE}"/>
              </a:ext>
            </a:extLst>
          </p:cNvPr>
          <p:cNvSpPr>
            <a:spLocks noGrp="1"/>
          </p:cNvSpPr>
          <p:nvPr>
            <p:ph type="body" idx="1"/>
          </p:nvPr>
        </p:nvSpPr>
        <p:spPr>
          <a:xfrm>
            <a:off x="346841" y="1828800"/>
            <a:ext cx="10549759" cy="4552167"/>
          </a:xfrm>
        </p:spPr>
        <p:txBody>
          <a:bodyPr>
            <a:normAutofit lnSpcReduction="10000"/>
          </a:bodyPr>
          <a:lstStyle/>
          <a:p>
            <a:r>
              <a:rPr lang="en-US"/>
              <a:t>Modified and Ability Graduation Options</a:t>
            </a:r>
          </a:p>
          <a:p>
            <a:pPr lvl="1"/>
            <a:r>
              <a:rPr lang="en-US"/>
              <a:t>Students who graduated on the modified and ability option but returned for a Free and Appropriate Public Education (FAPE) are still students of the LEA and must be reported as such for federal reporting purposes.</a:t>
            </a:r>
          </a:p>
          <a:p>
            <a:pPr lvl="2"/>
            <a:r>
              <a:rPr lang="en-US"/>
              <a:t>This includes students who are enrolled in Project Search or other postsecondary transition programs.</a:t>
            </a:r>
          </a:p>
          <a:p>
            <a:r>
              <a:rPr lang="en-US"/>
              <a:t>What is a FAPE?</a:t>
            </a:r>
          </a:p>
          <a:p>
            <a:pPr lvl="1"/>
            <a:r>
              <a:rPr lang="en-US"/>
              <a:t>The coursework necessary to earn a Standard Diploma.</a:t>
            </a:r>
          </a:p>
          <a:p>
            <a:pPr lvl="1"/>
            <a:r>
              <a:rPr lang="en-US"/>
              <a:t>Special education and related services.</a:t>
            </a:r>
          </a:p>
          <a:p>
            <a:r>
              <a:rPr lang="en-US"/>
              <a:t>Students are eligible for a FAPE until they:</a:t>
            </a:r>
          </a:p>
          <a:p>
            <a:pPr lvl="1"/>
            <a:r>
              <a:rPr lang="en-US"/>
              <a:t>Age out at 21 (or 22 if turn 22 after the school year has already started)</a:t>
            </a:r>
          </a:p>
          <a:p>
            <a:pPr lvl="1"/>
            <a:r>
              <a:rPr lang="en-US"/>
              <a:t>Earn a diploma through the Standard program of study.</a:t>
            </a:r>
          </a:p>
        </p:txBody>
      </p:sp>
      <p:sp>
        <p:nvSpPr>
          <p:cNvPr id="4" name="Slide Number Placeholder 3">
            <a:extLst>
              <a:ext uri="{FF2B5EF4-FFF2-40B4-BE49-F238E27FC236}">
                <a16:creationId xmlns:a16="http://schemas.microsoft.com/office/drawing/2014/main" id="{2FE38A95-6782-21B4-2684-28ACDD5B17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13</a:t>
            </a:fld>
            <a:endParaRPr lang="en-US"/>
          </a:p>
        </p:txBody>
      </p:sp>
      <p:pic>
        <p:nvPicPr>
          <p:cNvPr id="6" name="Picture 8" descr="Snow Miser | Villains Wiki | Fandom">
            <a:extLst>
              <a:ext uri="{FF2B5EF4-FFF2-40B4-BE49-F238E27FC236}">
                <a16:creationId xmlns:a16="http://schemas.microsoft.com/office/drawing/2014/main" id="{C1B4CB3C-6C89-3BEA-5C62-7EAB49656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031" y="4859326"/>
            <a:ext cx="1070994" cy="200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67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471F-7F6A-C584-4E31-8A624554F944}"/>
              </a:ext>
            </a:extLst>
          </p:cNvPr>
          <p:cNvSpPr>
            <a:spLocks noGrp="1"/>
          </p:cNvSpPr>
          <p:nvPr>
            <p:ph type="title"/>
          </p:nvPr>
        </p:nvSpPr>
        <p:spPr>
          <a:xfrm>
            <a:off x="1295400" y="389358"/>
            <a:ext cx="9601200" cy="1036850"/>
          </a:xfrm>
        </p:spPr>
        <p:txBody>
          <a:bodyPr/>
          <a:lstStyle/>
          <a:p>
            <a:pPr algn="ctr"/>
            <a:r>
              <a:rPr lang="en-US" b="1">
                <a:latin typeface="Arial Black" panose="020B0A04020102020204" pitchFamily="34" charset="0"/>
              </a:rPr>
              <a:t>80 Day Reminders</a:t>
            </a:r>
          </a:p>
        </p:txBody>
      </p:sp>
      <p:sp>
        <p:nvSpPr>
          <p:cNvPr id="3" name="Text Placeholder 2">
            <a:extLst>
              <a:ext uri="{FF2B5EF4-FFF2-40B4-BE49-F238E27FC236}">
                <a16:creationId xmlns:a16="http://schemas.microsoft.com/office/drawing/2014/main" id="{D268B292-2F58-7027-DF0D-325FD40A7AAB}"/>
              </a:ext>
            </a:extLst>
          </p:cNvPr>
          <p:cNvSpPr>
            <a:spLocks noGrp="1"/>
          </p:cNvSpPr>
          <p:nvPr>
            <p:ph type="body" idx="1"/>
          </p:nvPr>
        </p:nvSpPr>
        <p:spPr/>
        <p:txBody>
          <a:bodyPr/>
          <a:lstStyle/>
          <a:p>
            <a:r>
              <a:rPr lang="en-US"/>
              <a:t>Indicator 8 Parent Information</a:t>
            </a:r>
          </a:p>
          <a:p>
            <a:pPr lvl="1"/>
            <a:r>
              <a:rPr lang="en-US"/>
              <a:t>The following data points are required for students:</a:t>
            </a:r>
          </a:p>
          <a:p>
            <a:pPr lvl="2"/>
            <a:r>
              <a:rPr lang="en-US" b="1" i="1">
                <a:solidFill>
                  <a:schemeClr val="accent2"/>
                </a:solidFill>
              </a:rPr>
              <a:t>Parent mailing address</a:t>
            </a:r>
            <a:r>
              <a:rPr lang="en-US"/>
              <a:t> to send a paper survey mailing to the parent.</a:t>
            </a:r>
          </a:p>
          <a:p>
            <a:pPr lvl="2"/>
            <a:r>
              <a:rPr lang="en-US" b="1" i="1">
                <a:solidFill>
                  <a:schemeClr val="accent2"/>
                </a:solidFill>
              </a:rPr>
              <a:t>Parent email address</a:t>
            </a:r>
            <a:r>
              <a:rPr lang="en-US"/>
              <a:t> to send an email with the link to the parent survey.</a:t>
            </a:r>
          </a:p>
          <a:p>
            <a:pPr lvl="2"/>
            <a:r>
              <a:rPr lang="en-US" b="1" i="1">
                <a:solidFill>
                  <a:schemeClr val="accent2"/>
                </a:solidFill>
              </a:rPr>
              <a:t>Parent cell phone number</a:t>
            </a:r>
            <a:r>
              <a:rPr lang="en-US"/>
              <a:t> to send a text with the link to the parent survey.</a:t>
            </a:r>
          </a:p>
          <a:p>
            <a:pPr lvl="1"/>
            <a:endParaRPr lang="en-US"/>
          </a:p>
        </p:txBody>
      </p:sp>
      <p:sp>
        <p:nvSpPr>
          <p:cNvPr id="4" name="Slide Number Placeholder 3">
            <a:extLst>
              <a:ext uri="{FF2B5EF4-FFF2-40B4-BE49-F238E27FC236}">
                <a16:creationId xmlns:a16="http://schemas.microsoft.com/office/drawing/2014/main" id="{5FA21AAB-4C70-93C6-B803-58A7BBB433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14</a:t>
            </a:fld>
            <a:endParaRPr lang="en-US"/>
          </a:p>
        </p:txBody>
      </p:sp>
      <p:pic>
        <p:nvPicPr>
          <p:cNvPr id="9220" name="Picture 4" descr="Rudolph the Red-Nosed Reindeer” switches from CBS to NBC | Diverse Tech Geek">
            <a:extLst>
              <a:ext uri="{FF2B5EF4-FFF2-40B4-BE49-F238E27FC236}">
                <a16:creationId xmlns:a16="http://schemas.microsoft.com/office/drawing/2014/main" id="{7F8E1007-85CC-8693-7A89-7A4F27904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145" y="4069705"/>
            <a:ext cx="4353710" cy="2579614"/>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424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7F345-BCAE-792D-DE8C-15D89E8287AE}"/>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3" name="TextBox 2">
            <a:extLst>
              <a:ext uri="{FF2B5EF4-FFF2-40B4-BE49-F238E27FC236}">
                <a16:creationId xmlns:a16="http://schemas.microsoft.com/office/drawing/2014/main" id="{602DD0F4-A451-7CAC-E611-3C5AFCB62064}"/>
              </a:ext>
            </a:extLst>
          </p:cNvPr>
          <p:cNvSpPr txBox="1"/>
          <p:nvPr/>
        </p:nvSpPr>
        <p:spPr>
          <a:xfrm>
            <a:off x="2074258" y="760651"/>
            <a:ext cx="8043483"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Data Validation Form </a:t>
            </a:r>
          </a:p>
        </p:txBody>
      </p:sp>
      <p:pic>
        <p:nvPicPr>
          <p:cNvPr id="4" name="Picture 3">
            <a:extLst>
              <a:ext uri="{FF2B5EF4-FFF2-40B4-BE49-F238E27FC236}">
                <a16:creationId xmlns:a16="http://schemas.microsoft.com/office/drawing/2014/main" id="{1CB0CA95-01FA-5EC3-CCAF-84D0ACAE3CCB}"/>
              </a:ext>
            </a:extLst>
          </p:cNvPr>
          <p:cNvPicPr>
            <a:picLocks noChangeAspect="1"/>
          </p:cNvPicPr>
          <p:nvPr/>
        </p:nvPicPr>
        <p:blipFill>
          <a:blip r:embed="rId2"/>
          <a:stretch>
            <a:fillRect/>
          </a:stretch>
        </p:blipFill>
        <p:spPr>
          <a:xfrm>
            <a:off x="383230" y="1696720"/>
            <a:ext cx="6233780" cy="4815840"/>
          </a:xfrm>
          <a:prstGeom prst="rect">
            <a:avLst/>
          </a:prstGeom>
        </p:spPr>
      </p:pic>
      <p:sp>
        <p:nvSpPr>
          <p:cNvPr id="6" name="TextBox 5">
            <a:extLst>
              <a:ext uri="{FF2B5EF4-FFF2-40B4-BE49-F238E27FC236}">
                <a16:creationId xmlns:a16="http://schemas.microsoft.com/office/drawing/2014/main" id="{EDCC22FC-F62C-7AB7-A9EB-1B160766E105}"/>
              </a:ext>
            </a:extLst>
          </p:cNvPr>
          <p:cNvSpPr txBox="1"/>
          <p:nvPr/>
        </p:nvSpPr>
        <p:spPr>
          <a:xfrm>
            <a:off x="6709663" y="1701190"/>
            <a:ext cx="52092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a:t>This form must be filled out once data in the Nova reports is completely accurate.</a:t>
            </a:r>
          </a:p>
          <a:p>
            <a:endParaRPr lang="en-US"/>
          </a:p>
          <a:p>
            <a:pPr marL="285750" indent="-285750">
              <a:buFont typeface="Wingdings"/>
              <a:buChar char="§"/>
            </a:pPr>
            <a:r>
              <a:rPr lang="en-US"/>
              <a:t>By signing, Special Education Director/Designee is indicating they have reviewed each report and confirm  accuracy. </a:t>
            </a:r>
          </a:p>
          <a:p>
            <a:pPr lvl="2"/>
            <a:r>
              <a:rPr lang="en-US"/>
              <a:t>        -  This is done by marking yes/no in the "Data Reviewed" </a:t>
            </a:r>
          </a:p>
          <a:p>
            <a:pPr lvl="2"/>
            <a:r>
              <a:rPr lang="en-US"/>
              <a:t>            box and initialing in the box next to it. </a:t>
            </a:r>
          </a:p>
          <a:p>
            <a:pPr marL="285750" lvl="3" indent="-285750">
              <a:buFont typeface="Wingdings"/>
              <a:buChar char="§"/>
            </a:pPr>
            <a:endParaRPr lang="en-US"/>
          </a:p>
          <a:p>
            <a:pPr marL="285750" indent="-285750">
              <a:buFont typeface="Wingdings"/>
              <a:buChar char="§"/>
            </a:pPr>
            <a:r>
              <a:rPr lang="en-US"/>
              <a:t>"No Data" should be marked with an "X"  when an LEA does not have any of data to report for the specific reporting period. </a:t>
            </a:r>
          </a:p>
          <a:p>
            <a:pPr marL="285750" indent="-285750">
              <a:buFont typeface="Wingdings"/>
              <a:buChar char="§"/>
            </a:pPr>
            <a:endParaRPr lang="en-US"/>
          </a:p>
          <a:p>
            <a:r>
              <a:rPr lang="en-US"/>
              <a:t>         - "No Data" is not the same as "No Errors."</a:t>
            </a:r>
          </a:p>
          <a:p>
            <a:endParaRPr lang="en-US"/>
          </a:p>
          <a:p>
            <a:pPr marL="285750" indent="-285750">
              <a:buFont typeface="Wingdings"/>
              <a:buChar char="§"/>
            </a:pPr>
            <a:r>
              <a:rPr lang="en-US"/>
              <a:t>The infraction reports referenced on this page are specific to the data involving students with disabilities only.  If  have no infraction data for students with disabilities, indicate no data on this form. </a:t>
            </a:r>
          </a:p>
          <a:p>
            <a:pPr marL="285750" indent="-285750">
              <a:buFont typeface="Wingdings"/>
              <a:buChar char="§"/>
            </a:pPr>
            <a:endParaRPr lang="en-US"/>
          </a:p>
          <a:p>
            <a:pPr marL="285750" indent="-285750">
              <a:buFont typeface="Wingdings"/>
              <a:buChar char="§"/>
            </a:pPr>
            <a:r>
              <a:rPr lang="en-US"/>
              <a:t>Membership count must either be included on this form or as a comment in the DTS.</a:t>
            </a:r>
          </a:p>
        </p:txBody>
      </p:sp>
    </p:spTree>
    <p:extLst>
      <p:ext uri="{BB962C8B-B14F-4D97-AF65-F5344CB8AC3E}">
        <p14:creationId xmlns:p14="http://schemas.microsoft.com/office/powerpoint/2010/main" val="246549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1B00-D9A2-9950-FCE9-8B8481004C1C}"/>
              </a:ext>
            </a:extLst>
          </p:cNvPr>
          <p:cNvSpPr>
            <a:spLocks noGrp="1"/>
          </p:cNvSpPr>
          <p:nvPr>
            <p:ph type="title"/>
          </p:nvPr>
        </p:nvSpPr>
        <p:spPr>
          <a:xfrm>
            <a:off x="0" y="364191"/>
            <a:ext cx="12192000" cy="1036850"/>
          </a:xfrm>
        </p:spPr>
        <p:txBody>
          <a:bodyPr>
            <a:normAutofit/>
          </a:bodyPr>
          <a:lstStyle/>
          <a:p>
            <a:pPr algn="ctr"/>
            <a:r>
              <a:rPr lang="en-US" b="1">
                <a:latin typeface="Arial Black" panose="020B0A04020102020204" pitchFamily="34" charset="0"/>
              </a:rPr>
              <a:t>Time and Effort Reporting – 200.430 (G)</a:t>
            </a:r>
          </a:p>
        </p:txBody>
      </p:sp>
      <p:sp>
        <p:nvSpPr>
          <p:cNvPr id="3" name="Text Placeholder 2">
            <a:extLst>
              <a:ext uri="{FF2B5EF4-FFF2-40B4-BE49-F238E27FC236}">
                <a16:creationId xmlns:a16="http://schemas.microsoft.com/office/drawing/2014/main" id="{117037A3-2236-1989-EE2B-5B243E1F616B}"/>
              </a:ext>
            </a:extLst>
          </p:cNvPr>
          <p:cNvSpPr>
            <a:spLocks noGrp="1"/>
          </p:cNvSpPr>
          <p:nvPr>
            <p:ph type="body" idx="1"/>
          </p:nvPr>
        </p:nvSpPr>
        <p:spPr>
          <a:xfrm>
            <a:off x="1295400" y="1660109"/>
            <a:ext cx="9601200" cy="4468660"/>
          </a:xfrm>
        </p:spPr>
        <p:txBody>
          <a:bodyPr>
            <a:normAutofit/>
          </a:bodyPr>
          <a:lstStyle/>
          <a:p>
            <a:r>
              <a:rPr lang="en-US"/>
              <a:t>In order to be allowable,  personnel expenses must be documented.</a:t>
            </a:r>
          </a:p>
          <a:p>
            <a:r>
              <a:rPr lang="en-US"/>
              <a:t>Employees paid with federal funds, in whole or in part, must maintain documentation of time worked.</a:t>
            </a:r>
          </a:p>
          <a:p>
            <a:pPr lvl="1"/>
            <a:r>
              <a:rPr lang="en-US"/>
              <a:t>Includes: Full time and part time employees, Federal stipends that are considered salary expenses, Substitute teachers (if employees), etc.</a:t>
            </a:r>
          </a:p>
          <a:p>
            <a:pPr lvl="1"/>
            <a:r>
              <a:rPr lang="en-US"/>
              <a:t>Includes: Any employee whose salary is used to meet a match/cost share requirement (includes state, local, private funds)</a:t>
            </a:r>
          </a:p>
          <a:p>
            <a:pPr lvl="1"/>
            <a:r>
              <a:rPr lang="en-US"/>
              <a:t>Does not apply to contractors</a:t>
            </a:r>
          </a:p>
          <a:p>
            <a:r>
              <a:rPr lang="en-US"/>
              <a:t>Charges to federal awards for salaries and wages must be based on records that accurately reflect the work performed</a:t>
            </a:r>
          </a:p>
        </p:txBody>
      </p:sp>
      <p:sp>
        <p:nvSpPr>
          <p:cNvPr id="4" name="Slide Number Placeholder 3">
            <a:extLst>
              <a:ext uri="{FF2B5EF4-FFF2-40B4-BE49-F238E27FC236}">
                <a16:creationId xmlns:a16="http://schemas.microsoft.com/office/drawing/2014/main" id="{3EA4C9B0-E7AA-109E-A99D-44B5E0F2B4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16</a:t>
            </a:fld>
            <a:endParaRPr lang="en-US"/>
          </a:p>
        </p:txBody>
      </p:sp>
      <p:sp>
        <p:nvSpPr>
          <p:cNvPr id="5" name="TextBox 4">
            <a:extLst>
              <a:ext uri="{FF2B5EF4-FFF2-40B4-BE49-F238E27FC236}">
                <a16:creationId xmlns:a16="http://schemas.microsoft.com/office/drawing/2014/main" id="{9ACBE4A7-5E11-AD6D-3A01-A97410745811}"/>
              </a:ext>
            </a:extLst>
          </p:cNvPr>
          <p:cNvSpPr txBox="1"/>
          <p:nvPr/>
        </p:nvSpPr>
        <p:spPr>
          <a:xfrm>
            <a:off x="3898727" y="6249209"/>
            <a:ext cx="43945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Federal Fiscal Cross Cutting Rules &amp; IDEA - September 10, 2024</a:t>
            </a:r>
          </a:p>
          <a:p>
            <a:r>
              <a:rPr lang="en-US" sz="1000"/>
              <a:t>THE BRUMAN GROUP, PLLC © 2024. ALL RIGHTS RESERVED.</a:t>
            </a:r>
          </a:p>
        </p:txBody>
      </p:sp>
      <p:pic>
        <p:nvPicPr>
          <p:cNvPr id="12292" name="Picture 4" descr="Santa Claus is Comin to TownRachel's Reviews">
            <a:extLst>
              <a:ext uri="{FF2B5EF4-FFF2-40B4-BE49-F238E27FC236}">
                <a16:creationId xmlns:a16="http://schemas.microsoft.com/office/drawing/2014/main" id="{B385EEF8-C11D-1BEE-A9F7-D96A206AA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506868"/>
            <a:ext cx="1795244" cy="135113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413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12CF-41BA-8678-9140-BF59673FFBCF}"/>
              </a:ext>
            </a:extLst>
          </p:cNvPr>
          <p:cNvSpPr>
            <a:spLocks noGrp="1"/>
          </p:cNvSpPr>
          <p:nvPr>
            <p:ph type="title"/>
          </p:nvPr>
        </p:nvSpPr>
        <p:spPr>
          <a:xfrm>
            <a:off x="0" y="392823"/>
            <a:ext cx="12192000" cy="1036850"/>
          </a:xfrm>
        </p:spPr>
        <p:txBody>
          <a:bodyPr/>
          <a:lstStyle/>
          <a:p>
            <a:pPr algn="ctr"/>
            <a:r>
              <a:rPr lang="en-US" b="1">
                <a:latin typeface="Arial Black" panose="020B0A04020102020204" pitchFamily="34" charset="0"/>
              </a:rPr>
              <a:t>Time and Effort Documentation Standards</a:t>
            </a:r>
          </a:p>
        </p:txBody>
      </p:sp>
      <p:sp>
        <p:nvSpPr>
          <p:cNvPr id="3" name="Text Placeholder 2">
            <a:extLst>
              <a:ext uri="{FF2B5EF4-FFF2-40B4-BE49-F238E27FC236}">
                <a16:creationId xmlns:a16="http://schemas.microsoft.com/office/drawing/2014/main" id="{10688C6F-1DE8-08DD-9F4F-F5A35D3269A1}"/>
              </a:ext>
            </a:extLst>
          </p:cNvPr>
          <p:cNvSpPr>
            <a:spLocks noGrp="1"/>
          </p:cNvSpPr>
          <p:nvPr>
            <p:ph type="body" idx="1"/>
          </p:nvPr>
        </p:nvSpPr>
        <p:spPr>
          <a:xfrm>
            <a:off x="216073" y="1828800"/>
            <a:ext cx="9601200" cy="4343400"/>
          </a:xfrm>
        </p:spPr>
        <p:txBody>
          <a:bodyPr>
            <a:normAutofit/>
          </a:bodyPr>
          <a:lstStyle/>
          <a:p>
            <a:pPr marL="114300" indent="0">
              <a:buNone/>
            </a:pPr>
            <a:r>
              <a:rPr lang="en-US"/>
              <a:t>Documentation must…</a:t>
            </a:r>
          </a:p>
          <a:p>
            <a:pPr marL="114300" indent="0">
              <a:buNone/>
            </a:pPr>
            <a:r>
              <a:rPr lang="en-US" b="1"/>
              <a:t>1.</a:t>
            </a:r>
            <a:r>
              <a:rPr lang="en-US"/>
              <a:t> Be supported by a s</a:t>
            </a:r>
            <a:r>
              <a:rPr lang="en-US" u="sng"/>
              <a:t>ystem of internal controls</a:t>
            </a:r>
            <a:r>
              <a:rPr lang="en-US"/>
              <a:t> which provides </a:t>
            </a:r>
            <a:r>
              <a:rPr lang="en-US" u="sng"/>
              <a:t>reasonable assurance</a:t>
            </a:r>
            <a:r>
              <a:rPr lang="en-US"/>
              <a:t> charges are </a:t>
            </a:r>
            <a:r>
              <a:rPr lang="en-US" u="sng"/>
              <a:t>accurate, allowable and allocable</a:t>
            </a:r>
            <a:r>
              <a:rPr lang="en-US"/>
              <a:t>;</a:t>
            </a:r>
          </a:p>
          <a:p>
            <a:pPr marL="114300" indent="0">
              <a:buNone/>
            </a:pPr>
            <a:r>
              <a:rPr lang="en-US" b="1"/>
              <a:t>2.</a:t>
            </a:r>
            <a:r>
              <a:rPr lang="en-US"/>
              <a:t> Be incorporated into official records;</a:t>
            </a:r>
          </a:p>
          <a:p>
            <a:pPr marL="114300" indent="0">
              <a:buNone/>
            </a:pPr>
            <a:r>
              <a:rPr lang="en-US" b="1"/>
              <a:t>3.</a:t>
            </a:r>
            <a:r>
              <a:rPr lang="en-US"/>
              <a:t> Reasonably reflect </a:t>
            </a:r>
            <a:r>
              <a:rPr lang="en-US" u="sng"/>
              <a:t>total activity</a:t>
            </a:r>
            <a:r>
              <a:rPr lang="en-US"/>
              <a:t> for which employee is compensated;</a:t>
            </a:r>
          </a:p>
          <a:p>
            <a:pPr marL="114300" indent="0">
              <a:buNone/>
            </a:pPr>
            <a:r>
              <a:rPr lang="en-US" b="1"/>
              <a:t>4.</a:t>
            </a:r>
            <a:r>
              <a:rPr lang="en-US"/>
              <a:t> Encompass all activities (federal and non-federal);</a:t>
            </a:r>
          </a:p>
          <a:p>
            <a:pPr marL="114300" indent="0">
              <a:buNone/>
            </a:pPr>
            <a:r>
              <a:rPr lang="en-US" b="1"/>
              <a:t>5.</a:t>
            </a:r>
            <a:r>
              <a:rPr lang="en-US"/>
              <a:t> Comply with established accounting polices and practices; and</a:t>
            </a:r>
          </a:p>
          <a:p>
            <a:pPr marL="114300" indent="0">
              <a:buNone/>
            </a:pPr>
            <a:r>
              <a:rPr lang="en-US" b="1"/>
              <a:t>6.</a:t>
            </a:r>
            <a:r>
              <a:rPr lang="en-US"/>
              <a:t> Support distribution among specific activities or </a:t>
            </a:r>
            <a:r>
              <a:rPr lang="en-US" u="sng"/>
              <a:t>cost objectives</a:t>
            </a:r>
            <a:r>
              <a:rPr lang="en-US"/>
              <a:t>.</a:t>
            </a:r>
          </a:p>
        </p:txBody>
      </p:sp>
      <p:sp>
        <p:nvSpPr>
          <p:cNvPr id="4" name="Slide Number Placeholder 3">
            <a:extLst>
              <a:ext uri="{FF2B5EF4-FFF2-40B4-BE49-F238E27FC236}">
                <a16:creationId xmlns:a16="http://schemas.microsoft.com/office/drawing/2014/main" id="{986072D7-D1EB-B22C-ED12-0C116651F5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17</a:t>
            </a:fld>
            <a:endParaRPr lang="en-US"/>
          </a:p>
        </p:txBody>
      </p:sp>
      <p:sp>
        <p:nvSpPr>
          <p:cNvPr id="6" name="TextBox 5">
            <a:extLst>
              <a:ext uri="{FF2B5EF4-FFF2-40B4-BE49-F238E27FC236}">
                <a16:creationId xmlns:a16="http://schemas.microsoft.com/office/drawing/2014/main" id="{5A12CD99-B10B-C326-0223-035536FD0074}"/>
              </a:ext>
            </a:extLst>
          </p:cNvPr>
          <p:cNvSpPr txBox="1"/>
          <p:nvPr/>
        </p:nvSpPr>
        <p:spPr>
          <a:xfrm>
            <a:off x="3898727" y="6312104"/>
            <a:ext cx="43945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Federal Fiscal Cross Cutting Rules &amp; IDEA - September 10, 2024</a:t>
            </a:r>
          </a:p>
          <a:p>
            <a:r>
              <a:rPr lang="en-US" sz="1000"/>
              <a:t>THE BRUMAN GROUP, PLLC © 2024. ALL RIGHTS RESERVED.</a:t>
            </a:r>
          </a:p>
        </p:txBody>
      </p:sp>
      <p:pic>
        <p:nvPicPr>
          <p:cNvPr id="13314" name="Picture 2" descr="54 Best Animated Christmas Movies and Cartoon Specials - Parade">
            <a:extLst>
              <a:ext uri="{FF2B5EF4-FFF2-40B4-BE49-F238E27FC236}">
                <a16:creationId xmlns:a16="http://schemas.microsoft.com/office/drawing/2014/main" id="{AE87C977-4F50-20BA-19A1-5402E0D23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242" y="1486457"/>
            <a:ext cx="2997758" cy="2514043"/>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165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F1B0-331B-955D-50C6-ECB68DB5804C}"/>
              </a:ext>
            </a:extLst>
          </p:cNvPr>
          <p:cNvSpPr>
            <a:spLocks noGrp="1"/>
          </p:cNvSpPr>
          <p:nvPr>
            <p:ph type="title"/>
          </p:nvPr>
        </p:nvSpPr>
        <p:spPr>
          <a:xfrm>
            <a:off x="0" y="380969"/>
            <a:ext cx="12192000" cy="1036850"/>
          </a:xfrm>
        </p:spPr>
        <p:txBody>
          <a:bodyPr/>
          <a:lstStyle/>
          <a:p>
            <a:pPr algn="ctr"/>
            <a:r>
              <a:rPr lang="en-US" b="1">
                <a:latin typeface="Arial Black" panose="020B0A04020102020204" pitchFamily="34" charset="0"/>
              </a:rPr>
              <a:t>Cost Objectives</a:t>
            </a:r>
          </a:p>
        </p:txBody>
      </p:sp>
      <p:sp>
        <p:nvSpPr>
          <p:cNvPr id="3" name="Text Placeholder 2">
            <a:extLst>
              <a:ext uri="{FF2B5EF4-FFF2-40B4-BE49-F238E27FC236}">
                <a16:creationId xmlns:a16="http://schemas.microsoft.com/office/drawing/2014/main" id="{DE9912C3-ACB5-25B8-B462-31EAE60FE3A3}"/>
              </a:ext>
            </a:extLst>
          </p:cNvPr>
          <p:cNvSpPr>
            <a:spLocks noGrp="1"/>
          </p:cNvSpPr>
          <p:nvPr>
            <p:ph type="body" idx="1"/>
          </p:nvPr>
        </p:nvSpPr>
        <p:spPr>
          <a:xfrm>
            <a:off x="1295400" y="1686344"/>
            <a:ext cx="9601200" cy="4343400"/>
          </a:xfrm>
        </p:spPr>
        <p:txBody>
          <a:bodyPr>
            <a:normAutofit/>
          </a:bodyPr>
          <a:lstStyle/>
          <a:p>
            <a:pPr algn="ctr">
              <a:lnSpc>
                <a:spcPct val="110000"/>
              </a:lnSpc>
              <a:spcBef>
                <a:spcPts val="0"/>
              </a:spcBef>
              <a:buNone/>
            </a:pPr>
            <a:r>
              <a:rPr lang="en-US"/>
              <a:t>Cost objective means a program, function, activity, award, organizational subdivision, contract, </a:t>
            </a:r>
            <a:r>
              <a:rPr lang="en-US" u="sng"/>
              <a:t>or work unit for which cost data are desired</a:t>
            </a:r>
            <a:r>
              <a:rPr lang="en-US"/>
              <a:t> and for which provision is made to accumulate and measure the cost of processes, products, jobs, and capital projects. A cost objective may be a major function of the </a:t>
            </a:r>
            <a:r>
              <a:rPr lang="en-US">
                <a:solidFill>
                  <a:schemeClr val="accent2"/>
                </a:solidFill>
              </a:rPr>
              <a:t>recipient or subrecipient</a:t>
            </a:r>
            <a:r>
              <a:rPr lang="en-US"/>
              <a:t>, a particular service or project, a Federal award, or an indirect cost activity, as described in subpart E. (200.1)</a:t>
            </a:r>
          </a:p>
          <a:p>
            <a:pPr algn="ctr">
              <a:buNone/>
            </a:pPr>
            <a:r>
              <a:rPr lang="en-US"/>
              <a:t>Anything that requires separate cost accounting (ex. spending caps, mandatory minimums, etc.) </a:t>
            </a:r>
          </a:p>
        </p:txBody>
      </p:sp>
      <p:sp>
        <p:nvSpPr>
          <p:cNvPr id="4" name="Slide Number Placeholder 3">
            <a:extLst>
              <a:ext uri="{FF2B5EF4-FFF2-40B4-BE49-F238E27FC236}">
                <a16:creationId xmlns:a16="http://schemas.microsoft.com/office/drawing/2014/main" id="{0ABFD146-F8C1-D3B6-C1AA-F87A5E70C3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18</a:t>
            </a:fld>
            <a:endParaRPr lang="en-US"/>
          </a:p>
        </p:txBody>
      </p:sp>
      <p:sp>
        <p:nvSpPr>
          <p:cNvPr id="6" name="TextBox 5">
            <a:extLst>
              <a:ext uri="{FF2B5EF4-FFF2-40B4-BE49-F238E27FC236}">
                <a16:creationId xmlns:a16="http://schemas.microsoft.com/office/drawing/2014/main" id="{FFD8E93E-E57C-7CC5-73C6-B4999FE84E9E}"/>
              </a:ext>
            </a:extLst>
          </p:cNvPr>
          <p:cNvSpPr txBox="1"/>
          <p:nvPr/>
        </p:nvSpPr>
        <p:spPr>
          <a:xfrm>
            <a:off x="3898727" y="6073545"/>
            <a:ext cx="43945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Federal Fiscal Cross Cutting Rules &amp; IDEA - September 10, 2024</a:t>
            </a:r>
          </a:p>
          <a:p>
            <a:r>
              <a:rPr lang="en-US" sz="1000"/>
              <a:t>THE BRUMAN GROUP, PLLC © 2024. ALL RIGHTS RESERVED.</a:t>
            </a:r>
          </a:p>
        </p:txBody>
      </p:sp>
      <p:pic>
        <p:nvPicPr>
          <p:cNvPr id="14338" name="Picture 2" descr="Creepy Stop Motion Christmas Specials">
            <a:extLst>
              <a:ext uri="{FF2B5EF4-FFF2-40B4-BE49-F238E27FC236}">
                <a16:creationId xmlns:a16="http://schemas.microsoft.com/office/drawing/2014/main" id="{1C95983A-50FA-9DB6-8164-BE55EC5C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5108895"/>
            <a:ext cx="2278652" cy="1749106"/>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61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2CB6-2BB9-A8AC-CC53-B1416878A548}"/>
              </a:ext>
            </a:extLst>
          </p:cNvPr>
          <p:cNvSpPr>
            <a:spLocks noGrp="1"/>
          </p:cNvSpPr>
          <p:nvPr>
            <p:ph type="title"/>
          </p:nvPr>
        </p:nvSpPr>
        <p:spPr>
          <a:xfrm>
            <a:off x="0" y="350506"/>
            <a:ext cx="12192000" cy="1036850"/>
          </a:xfrm>
        </p:spPr>
        <p:txBody>
          <a:bodyPr/>
          <a:lstStyle/>
          <a:p>
            <a:pPr algn="ctr"/>
            <a:r>
              <a:rPr lang="en-US" b="1">
                <a:latin typeface="Arial Black" panose="020B0A04020102020204" pitchFamily="34" charset="0"/>
              </a:rPr>
              <a:t>Cost Objectives Continued</a:t>
            </a:r>
          </a:p>
        </p:txBody>
      </p:sp>
      <p:sp>
        <p:nvSpPr>
          <p:cNvPr id="3" name="Text Placeholder 2">
            <a:extLst>
              <a:ext uri="{FF2B5EF4-FFF2-40B4-BE49-F238E27FC236}">
                <a16:creationId xmlns:a16="http://schemas.microsoft.com/office/drawing/2014/main" id="{A05FFCDC-C849-0238-030A-1C74A2ED47B1}"/>
              </a:ext>
            </a:extLst>
          </p:cNvPr>
          <p:cNvSpPr>
            <a:spLocks noGrp="1"/>
          </p:cNvSpPr>
          <p:nvPr>
            <p:ph type="body" idx="1"/>
          </p:nvPr>
        </p:nvSpPr>
        <p:spPr>
          <a:xfrm>
            <a:off x="1295400" y="1663873"/>
            <a:ext cx="9601200" cy="1765127"/>
          </a:xfrm>
        </p:spPr>
        <p:txBody>
          <a:bodyPr>
            <a:normAutofit/>
          </a:bodyPr>
          <a:lstStyle/>
          <a:p>
            <a:pPr algn="ctr"/>
            <a:r>
              <a:rPr lang="en-US"/>
              <a:t>Staff paid from </a:t>
            </a:r>
            <a:r>
              <a:rPr lang="en-US" b="1" i="1">
                <a:solidFill>
                  <a:schemeClr val="accent2"/>
                </a:solidFill>
              </a:rPr>
              <a:t>more than one funding source</a:t>
            </a:r>
            <a:r>
              <a:rPr lang="en-US"/>
              <a:t> must account for time daily and record which cost objective they worked on.</a:t>
            </a:r>
          </a:p>
          <a:p>
            <a:endParaRPr lang="en-US">
              <a:solidFill>
                <a:schemeClr val="bg2"/>
              </a:solidFill>
            </a:endParaRPr>
          </a:p>
        </p:txBody>
      </p:sp>
      <p:sp>
        <p:nvSpPr>
          <p:cNvPr id="4" name="Slide Number Placeholder 3">
            <a:extLst>
              <a:ext uri="{FF2B5EF4-FFF2-40B4-BE49-F238E27FC236}">
                <a16:creationId xmlns:a16="http://schemas.microsoft.com/office/drawing/2014/main" id="{C5AE4DFB-76AA-DCE4-460F-4B4B450A3E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19</a:t>
            </a:fld>
            <a:endParaRPr lang="en-US"/>
          </a:p>
        </p:txBody>
      </p:sp>
      <p:pic>
        <p:nvPicPr>
          <p:cNvPr id="6" name="Picture 5">
            <a:extLst>
              <a:ext uri="{FF2B5EF4-FFF2-40B4-BE49-F238E27FC236}">
                <a16:creationId xmlns:a16="http://schemas.microsoft.com/office/drawing/2014/main" id="{25622AB9-84FE-D5EA-2CF4-B76BF1C0D26D}"/>
              </a:ext>
            </a:extLst>
          </p:cNvPr>
          <p:cNvPicPr>
            <a:picLocks noChangeAspect="1"/>
          </p:cNvPicPr>
          <p:nvPr/>
        </p:nvPicPr>
        <p:blipFill>
          <a:blip r:embed="rId2"/>
          <a:stretch>
            <a:fillRect/>
          </a:stretch>
        </p:blipFill>
        <p:spPr>
          <a:xfrm>
            <a:off x="2564508" y="2751245"/>
            <a:ext cx="7062983" cy="3898074"/>
          </a:xfrm>
          <a:prstGeom prst="rect">
            <a:avLst/>
          </a:prstGeom>
          <a:ln>
            <a:solidFill>
              <a:schemeClr val="bg2"/>
            </a:solidFill>
          </a:ln>
        </p:spPr>
      </p:pic>
      <p:pic>
        <p:nvPicPr>
          <p:cNvPr id="15362" name="Picture 2" descr="Hermey | Christmas Specials Wiki | Fandom">
            <a:extLst>
              <a:ext uri="{FF2B5EF4-FFF2-40B4-BE49-F238E27FC236}">
                <a16:creationId xmlns:a16="http://schemas.microsoft.com/office/drawing/2014/main" id="{67C95359-3A04-EA4A-B1B0-EC3679C4F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02049"/>
            <a:ext cx="2341266" cy="1755950"/>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3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451272" y="0"/>
            <a:ext cx="4202884" cy="23573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solidFill>
                  <a:schemeClr val="bg2"/>
                </a:solidFill>
                <a:latin typeface="Arial Black" panose="020B0A04020102020204" pitchFamily="34" charset="0"/>
              </a:rPr>
              <a:t>Office Hour Sessions</a:t>
            </a:r>
            <a:endParaRPr sz="3300" b="1">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a:solidFill>
                  <a:srgbClr val="048A8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Georgia" panose="02040502050405020303" pitchFamily="18" charset="0"/>
                <a:ea typeface="Calibri"/>
                <a:cs typeface="Calibri"/>
                <a:sym typeface="Calibri"/>
              </a:rPr>
              <a:t>December 17</a:t>
            </a:r>
            <a:r>
              <a:rPr lang="en-US" sz="2000" b="0" i="1" u="none" strike="noStrike" cap="none">
                <a:solidFill>
                  <a:srgbClr val="000000"/>
                </a:solidFill>
                <a:latin typeface="Georgia" panose="02040502050405020303" pitchFamily="18" charset="0"/>
                <a:ea typeface="Calibri"/>
                <a:cs typeface="Calibri"/>
                <a:sym typeface="Calibri"/>
              </a:rPr>
              <a:t>, 2024</a:t>
            </a:r>
            <a:endParaRPr sz="2000" b="0" i="1" u="none" strike="noStrike" cap="none">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2060" name="Picture 12" descr="Happy Holidays PNG, Vector, PSD, and Clipart With Transparent Background  for Free Download | Pngtree">
            <a:extLst>
              <a:ext uri="{FF2B5EF4-FFF2-40B4-BE49-F238E27FC236}">
                <a16:creationId xmlns:a16="http://schemas.microsoft.com/office/drawing/2014/main" id="{E2F8D6AE-E9D2-E6C9-CB6D-BDDE089CA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36" y="1255999"/>
            <a:ext cx="3429000" cy="32446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2CB6-2BB9-A8AC-CC53-B1416878A548}"/>
              </a:ext>
            </a:extLst>
          </p:cNvPr>
          <p:cNvSpPr>
            <a:spLocks noGrp="1"/>
          </p:cNvSpPr>
          <p:nvPr>
            <p:ph type="title"/>
          </p:nvPr>
        </p:nvSpPr>
        <p:spPr>
          <a:xfrm>
            <a:off x="0" y="378901"/>
            <a:ext cx="12192000" cy="1036850"/>
          </a:xfrm>
        </p:spPr>
        <p:txBody>
          <a:bodyPr/>
          <a:lstStyle/>
          <a:p>
            <a:pPr algn="ctr"/>
            <a:r>
              <a:rPr lang="en-US" b="1">
                <a:latin typeface="Arial Black" panose="020B0A04020102020204" pitchFamily="34" charset="0"/>
              </a:rPr>
              <a:t>Cost Objectives Continued</a:t>
            </a:r>
          </a:p>
        </p:txBody>
      </p:sp>
      <p:sp>
        <p:nvSpPr>
          <p:cNvPr id="3" name="Text Placeholder 2">
            <a:extLst>
              <a:ext uri="{FF2B5EF4-FFF2-40B4-BE49-F238E27FC236}">
                <a16:creationId xmlns:a16="http://schemas.microsoft.com/office/drawing/2014/main" id="{A05FFCDC-C849-0238-030A-1C74A2ED47B1}"/>
              </a:ext>
            </a:extLst>
          </p:cNvPr>
          <p:cNvSpPr>
            <a:spLocks noGrp="1"/>
          </p:cNvSpPr>
          <p:nvPr>
            <p:ph type="body" idx="1"/>
          </p:nvPr>
        </p:nvSpPr>
        <p:spPr>
          <a:xfrm>
            <a:off x="1295400" y="1663873"/>
            <a:ext cx="9601200" cy="1765127"/>
          </a:xfrm>
        </p:spPr>
        <p:txBody>
          <a:bodyPr>
            <a:normAutofit/>
          </a:bodyPr>
          <a:lstStyle/>
          <a:p>
            <a:pPr algn="ctr"/>
            <a:r>
              <a:rPr lang="en-US"/>
              <a:t>Staff paid from </a:t>
            </a:r>
            <a:r>
              <a:rPr lang="en-US" b="1" i="1">
                <a:solidFill>
                  <a:schemeClr val="accent2"/>
                </a:solidFill>
              </a:rPr>
              <a:t>one funding source are </a:t>
            </a:r>
            <a:r>
              <a:rPr lang="en-US">
                <a:solidFill>
                  <a:schemeClr val="bg2"/>
                </a:solidFill>
              </a:rPr>
              <a:t>required to complete a semi-annual certification form.</a:t>
            </a:r>
          </a:p>
        </p:txBody>
      </p:sp>
      <p:sp>
        <p:nvSpPr>
          <p:cNvPr id="4" name="Slide Number Placeholder 3">
            <a:extLst>
              <a:ext uri="{FF2B5EF4-FFF2-40B4-BE49-F238E27FC236}">
                <a16:creationId xmlns:a16="http://schemas.microsoft.com/office/drawing/2014/main" id="{C5AE4DFB-76AA-DCE4-460F-4B4B450A3E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20</a:t>
            </a:fld>
            <a:endParaRPr lang="en-US"/>
          </a:p>
        </p:txBody>
      </p:sp>
      <p:pic>
        <p:nvPicPr>
          <p:cNvPr id="5" name="Picture 4" descr="Text&#10;&#10;Description automatically generated">
            <a:extLst>
              <a:ext uri="{FF2B5EF4-FFF2-40B4-BE49-F238E27FC236}">
                <a16:creationId xmlns:a16="http://schemas.microsoft.com/office/drawing/2014/main" id="{66D7CA5F-16DF-B764-AED1-F9E4680FEFBC}"/>
              </a:ext>
            </a:extLst>
          </p:cNvPr>
          <p:cNvPicPr>
            <a:picLocks noChangeAspect="1"/>
          </p:cNvPicPr>
          <p:nvPr/>
        </p:nvPicPr>
        <p:blipFill>
          <a:blip r:embed="rId2"/>
          <a:stretch>
            <a:fillRect/>
          </a:stretch>
        </p:blipFill>
        <p:spPr>
          <a:xfrm>
            <a:off x="3687871" y="2770221"/>
            <a:ext cx="4816258" cy="3708878"/>
          </a:xfrm>
          <a:prstGeom prst="rect">
            <a:avLst/>
          </a:prstGeom>
          <a:ln>
            <a:solidFill>
              <a:schemeClr val="bg2"/>
            </a:solidFill>
          </a:ln>
        </p:spPr>
      </p:pic>
      <p:pic>
        <p:nvPicPr>
          <p:cNvPr id="16388" name="Picture 4" descr="Frosty | Christmas Specials Wiki | Fandom">
            <a:extLst>
              <a:ext uri="{FF2B5EF4-FFF2-40B4-BE49-F238E27FC236}">
                <a16:creationId xmlns:a16="http://schemas.microsoft.com/office/drawing/2014/main" id="{B8C3E0C5-1677-7C0F-2BD7-B09C5625A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9774"/>
            <a:ext cx="2853732" cy="2148226"/>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58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295400" y="1554480"/>
            <a:ext cx="9601200" cy="4343400"/>
          </a:xfrm>
        </p:spPr>
        <p:txBody>
          <a:bodyPr/>
          <a:lstStyle/>
          <a:p>
            <a:r>
              <a:rPr lang="en-US"/>
              <a:t>To meet federal requirements, LEAs will be required to begin submitting Time and Effort Documentation.  </a:t>
            </a:r>
          </a:p>
          <a:p>
            <a:pPr lvl="1"/>
            <a:r>
              <a:rPr lang="en-US"/>
              <a:t>LEAs may use their own forms so long as it contains all information required.</a:t>
            </a:r>
          </a:p>
          <a:p>
            <a:r>
              <a:rPr lang="en-US"/>
              <a:t>Time and Effort forms to cover the first half of the fiscal year will be due: </a:t>
            </a:r>
          </a:p>
          <a:p>
            <a:pPr lvl="1"/>
            <a:r>
              <a:rPr lang="en-US" b="1" u="sng"/>
              <a:t>January 31, 2024</a:t>
            </a:r>
            <a:r>
              <a:rPr lang="en-US"/>
              <a:t>: Period of July 1, 2024  to December 31, 2024</a:t>
            </a:r>
          </a:p>
          <a:p>
            <a:pPr lvl="1"/>
            <a:r>
              <a:rPr lang="en-US" b="1" u="sng"/>
              <a:t>July 31, 2025</a:t>
            </a:r>
            <a:r>
              <a:rPr lang="en-US"/>
              <a:t>:  Period of January 1, 2025 to June 30, 2025 </a:t>
            </a:r>
          </a:p>
          <a:p>
            <a:r>
              <a:rPr lang="en-US"/>
              <a:t>More information to come on where to upload completed forms.</a:t>
            </a:r>
          </a:p>
          <a:p>
            <a:pPr marL="571500" lvl="1" indent="0">
              <a:buNone/>
            </a:pPr>
            <a:endParaRPr lang="en-US"/>
          </a:p>
          <a:p>
            <a:pPr marL="571500" lvl="1" indent="0">
              <a:buNone/>
            </a:pPr>
            <a:endParaRPr lang="en-US"/>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21</a:t>
            </a:fld>
            <a:endParaRPr lang="en-US"/>
          </a:p>
        </p:txBody>
      </p:sp>
      <p:pic>
        <p:nvPicPr>
          <p:cNvPr id="17410" name="Picture 2" descr="Sam the Snowman | Christmas Specials Wiki | Fandom">
            <a:extLst>
              <a:ext uri="{FF2B5EF4-FFF2-40B4-BE49-F238E27FC236}">
                <a16:creationId xmlns:a16="http://schemas.microsoft.com/office/drawing/2014/main" id="{971FE425-4C7C-82CD-C4C7-AAC291C6E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947" y="5282921"/>
            <a:ext cx="2100105" cy="15750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990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5DEC-D21A-B0EC-FBE3-4351E6D660AA}"/>
              </a:ext>
            </a:extLst>
          </p:cNvPr>
          <p:cNvSpPr>
            <a:spLocks noGrp="1"/>
          </p:cNvSpPr>
          <p:nvPr>
            <p:ph type="title"/>
          </p:nvPr>
        </p:nvSpPr>
        <p:spPr>
          <a:xfrm>
            <a:off x="0" y="406136"/>
            <a:ext cx="12192000" cy="1036850"/>
          </a:xfrm>
        </p:spPr>
        <p:txBody>
          <a:bodyPr/>
          <a:lstStyle/>
          <a:p>
            <a:pPr algn="ctr"/>
            <a:r>
              <a:rPr lang="en-US" b="1">
                <a:latin typeface="Arial Black" panose="020B0A04020102020204" pitchFamily="34" charset="0"/>
              </a:rPr>
              <a:t>Finance Monitoring</a:t>
            </a:r>
          </a:p>
        </p:txBody>
      </p:sp>
      <p:sp>
        <p:nvSpPr>
          <p:cNvPr id="3" name="Text Placeholder 2">
            <a:extLst>
              <a:ext uri="{FF2B5EF4-FFF2-40B4-BE49-F238E27FC236}">
                <a16:creationId xmlns:a16="http://schemas.microsoft.com/office/drawing/2014/main" id="{6509A929-0547-D6A9-26A4-F94399FEAC57}"/>
              </a:ext>
            </a:extLst>
          </p:cNvPr>
          <p:cNvSpPr>
            <a:spLocks noGrp="1"/>
          </p:cNvSpPr>
          <p:nvPr>
            <p:ph type="body" idx="1"/>
          </p:nvPr>
        </p:nvSpPr>
        <p:spPr>
          <a:xfrm>
            <a:off x="1295400" y="1442986"/>
            <a:ext cx="9601200" cy="4343400"/>
          </a:xfrm>
        </p:spPr>
        <p:txBody>
          <a:bodyPr/>
          <a:lstStyle/>
          <a:p>
            <a:r>
              <a:rPr lang="en-US"/>
              <a:t>OSE will begin finance monitoring of the IDEA B grant starting in March to April, 2025.</a:t>
            </a:r>
          </a:p>
          <a:p>
            <a:pPr lvl="1"/>
            <a:r>
              <a:rPr lang="en-US"/>
              <a:t>15 LEAs selected for desk-top monitoring</a:t>
            </a:r>
          </a:p>
          <a:p>
            <a:pPr lvl="2"/>
            <a:r>
              <a:rPr lang="en-US"/>
              <a:t>Letters sent out</a:t>
            </a:r>
          </a:p>
          <a:p>
            <a:pPr lvl="1"/>
            <a:r>
              <a:rPr lang="en-US"/>
              <a:t>Selected LEAs will submit documents in the </a:t>
            </a:r>
            <a:r>
              <a:rPr lang="en-US">
                <a:hlinkClick r:id="rId2"/>
              </a:rPr>
              <a:t>Special Education Monitoring</a:t>
            </a:r>
            <a:r>
              <a:rPr lang="en-US"/>
              <a:t> site</a:t>
            </a:r>
          </a:p>
          <a:p>
            <a:pPr lvl="2"/>
            <a:r>
              <a:rPr lang="en-US"/>
              <a:t>2024-2025</a:t>
            </a:r>
          </a:p>
          <a:p>
            <a:pPr lvl="3"/>
            <a:r>
              <a:rPr lang="en-US"/>
              <a:t>Finance Monitoring Folder</a:t>
            </a:r>
          </a:p>
          <a:p>
            <a:pPr lvl="2"/>
            <a:r>
              <a:rPr lang="en-US"/>
              <a:t>For access to the SE Monitoring site, contact Mahesh Reddy-Erri at </a:t>
            </a:r>
            <a:r>
              <a:rPr lang="en-US" sz="1000">
                <a:solidFill>
                  <a:srgbClr val="0563C1"/>
                </a:solidFill>
                <a:hlinkClick r:id="rId3"/>
              </a:rPr>
              <a:t>mahesh.reddy-erri@ped.nm.gov</a:t>
            </a:r>
            <a:endParaRPr lang="en-US"/>
          </a:p>
          <a:p>
            <a:r>
              <a:rPr lang="en-US">
                <a:solidFill>
                  <a:schemeClr val="bg2"/>
                </a:solidFill>
              </a:rPr>
              <a:t>All LEAs will be monitored within a 5-Year cycle.</a:t>
            </a:r>
          </a:p>
          <a:p>
            <a:pPr marL="114300" indent="0">
              <a:buNone/>
            </a:pPr>
            <a:endParaRPr lang="en-US"/>
          </a:p>
          <a:p>
            <a:endParaRPr lang="en-US"/>
          </a:p>
        </p:txBody>
      </p:sp>
      <p:sp>
        <p:nvSpPr>
          <p:cNvPr id="4" name="Slide Number Placeholder 3">
            <a:extLst>
              <a:ext uri="{FF2B5EF4-FFF2-40B4-BE49-F238E27FC236}">
                <a16:creationId xmlns:a16="http://schemas.microsoft.com/office/drawing/2014/main" id="{11524F11-CF7A-B34F-463B-BF9A31514D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22</a:t>
            </a:fld>
            <a:endParaRPr lang="en-US"/>
          </a:p>
        </p:txBody>
      </p:sp>
      <p:pic>
        <p:nvPicPr>
          <p:cNvPr id="18434" name="Picture 2" descr="Rankin/Bass Christmas Specials Ranked, for All You Misfit Toys">
            <a:extLst>
              <a:ext uri="{FF2B5EF4-FFF2-40B4-BE49-F238E27FC236}">
                <a16:creationId xmlns:a16="http://schemas.microsoft.com/office/drawing/2014/main" id="{11061915-44F9-34D5-7657-1937118F0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966" y="5240202"/>
            <a:ext cx="3166068" cy="1583034"/>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40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CD41-AD02-993B-BD50-3EC2505CE6DB}"/>
              </a:ext>
            </a:extLst>
          </p:cNvPr>
          <p:cNvSpPr>
            <a:spLocks noGrp="1"/>
          </p:cNvSpPr>
          <p:nvPr>
            <p:ph type="title"/>
          </p:nvPr>
        </p:nvSpPr>
        <p:spPr>
          <a:xfrm>
            <a:off x="1295399" y="428036"/>
            <a:ext cx="9601200" cy="1036850"/>
          </a:xfrm>
        </p:spPr>
        <p:txBody>
          <a:bodyPr/>
          <a:lstStyle/>
          <a:p>
            <a:pPr algn="ctr"/>
            <a:r>
              <a:rPr lang="en-US" b="1">
                <a:latin typeface="Arial Black" panose="020B0A04020102020204" pitchFamily="34" charset="0"/>
              </a:rPr>
              <a:t>Deadline Reminders</a:t>
            </a:r>
          </a:p>
        </p:txBody>
      </p:sp>
      <p:sp>
        <p:nvSpPr>
          <p:cNvPr id="3" name="Content Placeholder 2">
            <a:extLst>
              <a:ext uri="{FF2B5EF4-FFF2-40B4-BE49-F238E27FC236}">
                <a16:creationId xmlns:a16="http://schemas.microsoft.com/office/drawing/2014/main" id="{91CDE6A8-B300-E604-A0FA-83599CF0A064}"/>
              </a:ext>
            </a:extLst>
          </p:cNvPr>
          <p:cNvSpPr>
            <a:spLocks noGrp="1"/>
          </p:cNvSpPr>
          <p:nvPr>
            <p:ph idx="1"/>
          </p:nvPr>
        </p:nvSpPr>
        <p:spPr>
          <a:xfrm>
            <a:off x="1295399" y="1464886"/>
            <a:ext cx="9601200" cy="4343400"/>
          </a:xfrm>
        </p:spPr>
        <p:txBody>
          <a:bodyPr>
            <a:normAutofit/>
          </a:bodyPr>
          <a:lstStyle/>
          <a:p>
            <a:pPr algn="ctr"/>
            <a:r>
              <a:rPr lang="en-US"/>
              <a:t>The Puente High-Cost fund application form and guidelines:</a:t>
            </a:r>
          </a:p>
          <a:p>
            <a:pPr marL="0" indent="0" algn="ctr">
              <a:buNone/>
            </a:pPr>
            <a:r>
              <a:rPr lang="en-US" sz="2000">
                <a:hlinkClick r:id="rId2"/>
              </a:rPr>
              <a:t>https://webnew.ped.state.nm.us/bureaus/special-education/fiscal/</a:t>
            </a:r>
            <a:endParaRPr lang="en-US" sz="2000"/>
          </a:p>
          <a:p>
            <a:pPr algn="ctr"/>
            <a:r>
              <a:rPr lang="en-US"/>
              <a:t>Application submission – the month of January 2025</a:t>
            </a:r>
          </a:p>
          <a:p>
            <a:pPr algn="ctr"/>
            <a:r>
              <a:rPr lang="en-US"/>
              <a:t>Note: e-mail attachments, IEPs, must be redacted</a:t>
            </a:r>
          </a:p>
          <a:p>
            <a:pPr algn="ctr"/>
            <a:r>
              <a:rPr lang="en-US"/>
              <a:t>Application deadline date – January 31, 2025</a:t>
            </a:r>
          </a:p>
          <a:p>
            <a:pPr algn="ctr"/>
            <a:r>
              <a:rPr lang="en-US"/>
              <a:t>Puente High-Cost fund committee meeting – February 14, 2025</a:t>
            </a:r>
          </a:p>
          <a:p>
            <a:endParaRPr lang="en-US"/>
          </a:p>
        </p:txBody>
      </p:sp>
      <p:sp>
        <p:nvSpPr>
          <p:cNvPr id="4" name="Footer Placeholder 3">
            <a:extLst>
              <a:ext uri="{FF2B5EF4-FFF2-40B4-BE49-F238E27FC236}">
                <a16:creationId xmlns:a16="http://schemas.microsoft.com/office/drawing/2014/main" id="{D09B2BAC-A6F9-B0F2-17B5-954E929263E9}"/>
              </a:ext>
            </a:extLst>
          </p:cNvPr>
          <p:cNvSpPr>
            <a:spLocks noGrp="1"/>
          </p:cNvSpPr>
          <p:nvPr>
            <p:ph type="ftr" sz="quarter" idx="11"/>
          </p:nvPr>
        </p:nvSpPr>
        <p:spPr/>
        <p:txBody>
          <a:bodyPr/>
          <a:lstStyle/>
          <a:p>
            <a:r>
              <a:rPr lang="en-US"/>
              <a:t>Investing for tomorrow, delivering today.</a:t>
            </a:r>
          </a:p>
        </p:txBody>
      </p:sp>
      <p:sp>
        <p:nvSpPr>
          <p:cNvPr id="5" name="Slide Number Placeholder 4">
            <a:extLst>
              <a:ext uri="{FF2B5EF4-FFF2-40B4-BE49-F238E27FC236}">
                <a16:creationId xmlns:a16="http://schemas.microsoft.com/office/drawing/2014/main" id="{1EA5F3BA-BEDE-1706-B8D9-5615588F10A3}"/>
              </a:ext>
            </a:extLst>
          </p:cNvPr>
          <p:cNvSpPr>
            <a:spLocks noGrp="1"/>
          </p:cNvSpPr>
          <p:nvPr>
            <p:ph type="sldNum" sz="quarter" idx="12"/>
          </p:nvPr>
        </p:nvSpPr>
        <p:spPr/>
        <p:txBody>
          <a:bodyPr/>
          <a:lstStyle/>
          <a:p>
            <a:fld id="{A7F8E3F6-DE14-48B2-B2BC-6FABA9630FB8}" type="slidenum">
              <a:rPr lang="en-US" smtClean="0"/>
              <a:t>23</a:t>
            </a:fld>
            <a:endParaRPr lang="en-US"/>
          </a:p>
        </p:txBody>
      </p:sp>
      <p:pic>
        <p:nvPicPr>
          <p:cNvPr id="11266" name="Picture 2" descr="The 10 best claymation Christmas specials">
            <a:extLst>
              <a:ext uri="{FF2B5EF4-FFF2-40B4-BE49-F238E27FC236}">
                <a16:creationId xmlns:a16="http://schemas.microsoft.com/office/drawing/2014/main" id="{304E133B-0E00-A6FF-70A0-7EF35735B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030" y="4870042"/>
            <a:ext cx="2981937" cy="198795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16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BE5B-4A28-8DAD-65CC-853FD90203F1}"/>
              </a:ext>
            </a:extLst>
          </p:cNvPr>
          <p:cNvSpPr>
            <a:spLocks noGrp="1"/>
          </p:cNvSpPr>
          <p:nvPr>
            <p:ph type="title"/>
          </p:nvPr>
        </p:nvSpPr>
        <p:spPr>
          <a:xfrm>
            <a:off x="1060341" y="418055"/>
            <a:ext cx="9601200" cy="1036850"/>
          </a:xfrm>
        </p:spPr>
        <p:txBody>
          <a:bodyPr/>
          <a:lstStyle/>
          <a:p>
            <a:pPr algn="ctr"/>
            <a:r>
              <a:rPr lang="en-US" b="1">
                <a:latin typeface="Arial Black" panose="020B0A04020102020204" pitchFamily="34" charset="0"/>
              </a:rPr>
              <a:t>Data &amp; Finance</a:t>
            </a:r>
            <a:r>
              <a:rPr lang="en-US" b="1">
                <a:latin typeface="Georgia" panose="02040502050405020303" pitchFamily="18" charset="0"/>
              </a:rPr>
              <a:t> </a:t>
            </a:r>
            <a:r>
              <a:rPr lang="en-US" b="1">
                <a:latin typeface="Arial Black" panose="020B0A04020102020204" pitchFamily="34" charset="0"/>
              </a:rPr>
              <a:t>Calendar</a:t>
            </a:r>
          </a:p>
        </p:txBody>
      </p:sp>
      <p:sp>
        <p:nvSpPr>
          <p:cNvPr id="7" name="Rectangle 6">
            <a:extLst>
              <a:ext uri="{FF2B5EF4-FFF2-40B4-BE49-F238E27FC236}">
                <a16:creationId xmlns:a16="http://schemas.microsoft.com/office/drawing/2014/main" id="{7D10B68D-1B30-69C9-8335-62F1D27215E7}"/>
              </a:ext>
            </a:extLst>
          </p:cNvPr>
          <p:cNvSpPr/>
          <p:nvPr/>
        </p:nvSpPr>
        <p:spPr>
          <a:xfrm>
            <a:off x="226577" y="1591280"/>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03BF-6E93-F5F5-F4C7-7F642DB224C2}"/>
              </a:ext>
            </a:extLst>
          </p:cNvPr>
          <p:cNvSpPr/>
          <p:nvPr/>
        </p:nvSpPr>
        <p:spPr>
          <a:xfrm>
            <a:off x="3388536" y="1591279"/>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5FF584-EE67-6E72-8EF3-23A8DC4F0761}"/>
              </a:ext>
            </a:extLst>
          </p:cNvPr>
          <p:cNvSpPr/>
          <p:nvPr/>
        </p:nvSpPr>
        <p:spPr>
          <a:xfrm>
            <a:off x="235334" y="5135721"/>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0743D-2C73-1D66-6014-BEF331AD5008}"/>
              </a:ext>
            </a:extLst>
          </p:cNvPr>
          <p:cNvSpPr/>
          <p:nvPr/>
        </p:nvSpPr>
        <p:spPr>
          <a:xfrm>
            <a:off x="3412818" y="3065642"/>
            <a:ext cx="2524715" cy="19165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3F82B-71E9-62DB-3226-AF8092C8737E}"/>
              </a:ext>
            </a:extLst>
          </p:cNvPr>
          <p:cNvSpPr/>
          <p:nvPr/>
        </p:nvSpPr>
        <p:spPr>
          <a:xfrm>
            <a:off x="226577" y="3063837"/>
            <a:ext cx="2524715" cy="19183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7F5EA7-16E9-BBCD-0FC4-F91A34999911}"/>
              </a:ext>
            </a:extLst>
          </p:cNvPr>
          <p:cNvSpPr/>
          <p:nvPr/>
        </p:nvSpPr>
        <p:spPr>
          <a:xfrm>
            <a:off x="3416020" y="5144362"/>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DC6532-583A-9C5B-1B42-D6BE84C808CA}"/>
              </a:ext>
            </a:extLst>
          </p:cNvPr>
          <p:cNvSpPr/>
          <p:nvPr/>
        </p:nvSpPr>
        <p:spPr>
          <a:xfrm>
            <a:off x="9485549" y="5165655"/>
            <a:ext cx="2524715" cy="153887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4D638-29F3-2B62-ECF2-289F8944E5DD}"/>
              </a:ext>
            </a:extLst>
          </p:cNvPr>
          <p:cNvSpPr/>
          <p:nvPr/>
        </p:nvSpPr>
        <p:spPr>
          <a:xfrm>
            <a:off x="6488973" y="5144362"/>
            <a:ext cx="2524715" cy="157413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D3C860-031E-7F1A-B522-A435A88AB1B5}"/>
              </a:ext>
            </a:extLst>
          </p:cNvPr>
          <p:cNvSpPr/>
          <p:nvPr/>
        </p:nvSpPr>
        <p:spPr>
          <a:xfrm>
            <a:off x="6471103" y="3076243"/>
            <a:ext cx="2524715" cy="18928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5AF9F5-68C8-C061-1122-04AADBCF25A5}"/>
              </a:ext>
            </a:extLst>
          </p:cNvPr>
          <p:cNvSpPr/>
          <p:nvPr/>
        </p:nvSpPr>
        <p:spPr>
          <a:xfrm>
            <a:off x="6460141" y="1599626"/>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62AA6F-B02E-CBD4-792C-25EFE76315E3}"/>
              </a:ext>
            </a:extLst>
          </p:cNvPr>
          <p:cNvSpPr/>
          <p:nvPr/>
        </p:nvSpPr>
        <p:spPr>
          <a:xfrm>
            <a:off x="9468022" y="3088649"/>
            <a:ext cx="2524715" cy="18804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6EC48-7ECA-2468-7836-35B0EE7949FE}"/>
              </a:ext>
            </a:extLst>
          </p:cNvPr>
          <p:cNvSpPr/>
          <p:nvPr/>
        </p:nvSpPr>
        <p:spPr>
          <a:xfrm>
            <a:off x="9453181" y="1614208"/>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9E7F8A-E595-1773-71C0-3C096998644E}"/>
              </a:ext>
            </a:extLst>
          </p:cNvPr>
          <p:cNvSpPr txBox="1"/>
          <p:nvPr/>
        </p:nvSpPr>
        <p:spPr>
          <a:xfrm>
            <a:off x="235334" y="1596195"/>
            <a:ext cx="2515958" cy="307777"/>
          </a:xfrm>
          <a:prstGeom prst="rect">
            <a:avLst/>
          </a:prstGeom>
          <a:solidFill>
            <a:srgbClr val="3A3D4B"/>
          </a:solidFill>
        </p:spPr>
        <p:txBody>
          <a:bodyPr wrap="square" rtlCol="0">
            <a:spAutoFit/>
          </a:bodyPr>
          <a:lstStyle/>
          <a:p>
            <a:pPr algn="ctr"/>
            <a:r>
              <a:rPr lang="en-US" b="1" u="sng">
                <a:solidFill>
                  <a:schemeClr val="bg1"/>
                </a:solidFill>
                <a:latin typeface="+mn-lt"/>
              </a:rPr>
              <a:t>October 2024</a:t>
            </a:r>
          </a:p>
        </p:txBody>
      </p:sp>
      <p:sp>
        <p:nvSpPr>
          <p:cNvPr id="20" name="TextBox 19">
            <a:extLst>
              <a:ext uri="{FF2B5EF4-FFF2-40B4-BE49-F238E27FC236}">
                <a16:creationId xmlns:a16="http://schemas.microsoft.com/office/drawing/2014/main" id="{79DCA4CB-B3CE-AF59-E374-0FF4D3EEC5F1}"/>
              </a:ext>
            </a:extLst>
          </p:cNvPr>
          <p:cNvSpPr txBox="1"/>
          <p:nvPr/>
        </p:nvSpPr>
        <p:spPr>
          <a:xfrm>
            <a:off x="3388535" y="1595968"/>
            <a:ext cx="2524715" cy="307777"/>
          </a:xfrm>
          <a:prstGeom prst="rect">
            <a:avLst/>
          </a:prstGeom>
          <a:solidFill>
            <a:srgbClr val="3A3D4B"/>
          </a:solidFill>
        </p:spPr>
        <p:txBody>
          <a:bodyPr wrap="square" rtlCol="0">
            <a:spAutoFit/>
          </a:bodyPr>
          <a:lstStyle/>
          <a:p>
            <a:pPr algn="ctr"/>
            <a:r>
              <a:rPr lang="en-US" b="1" u="sng">
                <a:solidFill>
                  <a:schemeClr val="bg1"/>
                </a:solidFill>
              </a:rPr>
              <a:t>November 2024</a:t>
            </a:r>
          </a:p>
        </p:txBody>
      </p:sp>
      <p:sp>
        <p:nvSpPr>
          <p:cNvPr id="21" name="TextBox 20">
            <a:extLst>
              <a:ext uri="{FF2B5EF4-FFF2-40B4-BE49-F238E27FC236}">
                <a16:creationId xmlns:a16="http://schemas.microsoft.com/office/drawing/2014/main" id="{36D054C0-FF6F-02DB-786D-02828AC0D1F5}"/>
              </a:ext>
            </a:extLst>
          </p:cNvPr>
          <p:cNvSpPr txBox="1"/>
          <p:nvPr/>
        </p:nvSpPr>
        <p:spPr>
          <a:xfrm>
            <a:off x="6460141" y="1603208"/>
            <a:ext cx="2524715" cy="307777"/>
          </a:xfrm>
          <a:prstGeom prst="rect">
            <a:avLst/>
          </a:prstGeom>
          <a:solidFill>
            <a:srgbClr val="3A3D4B"/>
          </a:solidFill>
        </p:spPr>
        <p:txBody>
          <a:bodyPr wrap="square" rtlCol="0">
            <a:spAutoFit/>
          </a:bodyPr>
          <a:lstStyle/>
          <a:p>
            <a:pPr algn="ctr"/>
            <a:r>
              <a:rPr lang="en-US" b="1" u="sng">
                <a:solidFill>
                  <a:schemeClr val="bg1"/>
                </a:solidFill>
              </a:rPr>
              <a:t>December 2024</a:t>
            </a:r>
          </a:p>
        </p:txBody>
      </p:sp>
      <p:sp>
        <p:nvSpPr>
          <p:cNvPr id="22" name="TextBox 21">
            <a:extLst>
              <a:ext uri="{FF2B5EF4-FFF2-40B4-BE49-F238E27FC236}">
                <a16:creationId xmlns:a16="http://schemas.microsoft.com/office/drawing/2014/main" id="{980EBB99-1483-F856-03E9-BF8EC229F6EB}"/>
              </a:ext>
            </a:extLst>
          </p:cNvPr>
          <p:cNvSpPr txBox="1"/>
          <p:nvPr/>
        </p:nvSpPr>
        <p:spPr>
          <a:xfrm>
            <a:off x="9453179" y="1589040"/>
            <a:ext cx="2539557" cy="307777"/>
          </a:xfrm>
          <a:prstGeom prst="rect">
            <a:avLst/>
          </a:prstGeom>
          <a:solidFill>
            <a:srgbClr val="3A3D4B"/>
          </a:solidFill>
        </p:spPr>
        <p:txBody>
          <a:bodyPr wrap="square" rtlCol="0">
            <a:spAutoFit/>
          </a:bodyPr>
          <a:lstStyle/>
          <a:p>
            <a:pPr algn="ctr"/>
            <a:r>
              <a:rPr lang="en-US" b="1" u="sng">
                <a:solidFill>
                  <a:schemeClr val="bg1"/>
                </a:solidFill>
              </a:rPr>
              <a:t>January 2025</a:t>
            </a:r>
          </a:p>
        </p:txBody>
      </p:sp>
      <p:sp>
        <p:nvSpPr>
          <p:cNvPr id="23" name="TextBox 22">
            <a:extLst>
              <a:ext uri="{FF2B5EF4-FFF2-40B4-BE49-F238E27FC236}">
                <a16:creationId xmlns:a16="http://schemas.microsoft.com/office/drawing/2014/main" id="{70279306-DEE8-019D-1750-746F496E44D8}"/>
              </a:ext>
            </a:extLst>
          </p:cNvPr>
          <p:cNvSpPr txBox="1"/>
          <p:nvPr/>
        </p:nvSpPr>
        <p:spPr>
          <a:xfrm>
            <a:off x="226577" y="3041299"/>
            <a:ext cx="2524715" cy="307777"/>
          </a:xfrm>
          <a:prstGeom prst="rect">
            <a:avLst/>
          </a:prstGeom>
          <a:solidFill>
            <a:srgbClr val="3A3D4B"/>
          </a:solidFill>
        </p:spPr>
        <p:txBody>
          <a:bodyPr wrap="square" rtlCol="0">
            <a:spAutoFit/>
          </a:bodyPr>
          <a:lstStyle/>
          <a:p>
            <a:pPr algn="ctr"/>
            <a:r>
              <a:rPr lang="en-US" b="1" u="sng">
                <a:solidFill>
                  <a:schemeClr val="bg1"/>
                </a:solidFill>
              </a:rPr>
              <a:t>February 2025</a:t>
            </a:r>
          </a:p>
        </p:txBody>
      </p:sp>
      <p:sp>
        <p:nvSpPr>
          <p:cNvPr id="24" name="TextBox 23">
            <a:extLst>
              <a:ext uri="{FF2B5EF4-FFF2-40B4-BE49-F238E27FC236}">
                <a16:creationId xmlns:a16="http://schemas.microsoft.com/office/drawing/2014/main" id="{9BB4C3D3-E688-7980-3751-483187D8BF4C}"/>
              </a:ext>
            </a:extLst>
          </p:cNvPr>
          <p:cNvSpPr txBox="1"/>
          <p:nvPr/>
        </p:nvSpPr>
        <p:spPr>
          <a:xfrm>
            <a:off x="3427141" y="3069420"/>
            <a:ext cx="2532306" cy="307777"/>
          </a:xfrm>
          <a:prstGeom prst="rect">
            <a:avLst/>
          </a:prstGeom>
          <a:solidFill>
            <a:srgbClr val="3A3D4B"/>
          </a:solidFill>
        </p:spPr>
        <p:txBody>
          <a:bodyPr wrap="square" rtlCol="0">
            <a:spAutoFit/>
          </a:bodyPr>
          <a:lstStyle/>
          <a:p>
            <a:pPr algn="ctr"/>
            <a:r>
              <a:rPr lang="en-US" b="1" u="sng">
                <a:solidFill>
                  <a:schemeClr val="bg1"/>
                </a:solidFill>
              </a:rPr>
              <a:t>March 2025</a:t>
            </a:r>
          </a:p>
        </p:txBody>
      </p:sp>
      <p:sp>
        <p:nvSpPr>
          <p:cNvPr id="25" name="TextBox 24">
            <a:extLst>
              <a:ext uri="{FF2B5EF4-FFF2-40B4-BE49-F238E27FC236}">
                <a16:creationId xmlns:a16="http://schemas.microsoft.com/office/drawing/2014/main" id="{4E6BEBA8-B6E4-E2F5-966A-116A04EA0968}"/>
              </a:ext>
            </a:extLst>
          </p:cNvPr>
          <p:cNvSpPr txBox="1"/>
          <p:nvPr/>
        </p:nvSpPr>
        <p:spPr>
          <a:xfrm>
            <a:off x="6488973" y="3069421"/>
            <a:ext cx="2517124" cy="307777"/>
          </a:xfrm>
          <a:prstGeom prst="rect">
            <a:avLst/>
          </a:prstGeom>
          <a:solidFill>
            <a:srgbClr val="3A3D4B"/>
          </a:solidFill>
        </p:spPr>
        <p:txBody>
          <a:bodyPr wrap="square" rtlCol="0">
            <a:spAutoFit/>
          </a:bodyPr>
          <a:lstStyle/>
          <a:p>
            <a:pPr algn="ctr"/>
            <a:r>
              <a:rPr lang="en-US" b="1" u="sng">
                <a:solidFill>
                  <a:schemeClr val="bg1"/>
                </a:solidFill>
              </a:rPr>
              <a:t>April 2025</a:t>
            </a:r>
          </a:p>
        </p:txBody>
      </p:sp>
      <p:sp>
        <p:nvSpPr>
          <p:cNvPr id="26" name="TextBox 25">
            <a:extLst>
              <a:ext uri="{FF2B5EF4-FFF2-40B4-BE49-F238E27FC236}">
                <a16:creationId xmlns:a16="http://schemas.microsoft.com/office/drawing/2014/main" id="{60B8F375-0473-A76F-E907-6412B8194604}"/>
              </a:ext>
            </a:extLst>
          </p:cNvPr>
          <p:cNvSpPr txBox="1"/>
          <p:nvPr/>
        </p:nvSpPr>
        <p:spPr>
          <a:xfrm>
            <a:off x="9468022" y="3062358"/>
            <a:ext cx="2517124" cy="307777"/>
          </a:xfrm>
          <a:prstGeom prst="rect">
            <a:avLst/>
          </a:prstGeom>
          <a:solidFill>
            <a:srgbClr val="3A3D4B"/>
          </a:solidFill>
        </p:spPr>
        <p:txBody>
          <a:bodyPr wrap="square" rtlCol="0">
            <a:spAutoFit/>
          </a:bodyPr>
          <a:lstStyle/>
          <a:p>
            <a:pPr algn="ctr"/>
            <a:r>
              <a:rPr lang="en-US" b="1" u="sng">
                <a:solidFill>
                  <a:schemeClr val="bg1"/>
                </a:solidFill>
              </a:rPr>
              <a:t>May 2025</a:t>
            </a:r>
          </a:p>
        </p:txBody>
      </p:sp>
      <p:sp>
        <p:nvSpPr>
          <p:cNvPr id="27" name="TextBox 26">
            <a:extLst>
              <a:ext uri="{FF2B5EF4-FFF2-40B4-BE49-F238E27FC236}">
                <a16:creationId xmlns:a16="http://schemas.microsoft.com/office/drawing/2014/main" id="{12F5CDCE-4F8F-7A84-895E-1E5E7600E70A}"/>
              </a:ext>
            </a:extLst>
          </p:cNvPr>
          <p:cNvSpPr txBox="1"/>
          <p:nvPr/>
        </p:nvSpPr>
        <p:spPr>
          <a:xfrm>
            <a:off x="235334" y="5144362"/>
            <a:ext cx="2524715" cy="307777"/>
          </a:xfrm>
          <a:prstGeom prst="rect">
            <a:avLst/>
          </a:prstGeom>
          <a:solidFill>
            <a:srgbClr val="3A3D4B"/>
          </a:solidFill>
        </p:spPr>
        <p:txBody>
          <a:bodyPr wrap="square" rtlCol="0">
            <a:spAutoFit/>
          </a:bodyPr>
          <a:lstStyle/>
          <a:p>
            <a:pPr algn="ctr"/>
            <a:r>
              <a:rPr lang="en-US" b="1" u="sng">
                <a:solidFill>
                  <a:schemeClr val="bg1"/>
                </a:solidFill>
              </a:rPr>
              <a:t>June 2025</a:t>
            </a:r>
          </a:p>
        </p:txBody>
      </p:sp>
      <p:sp>
        <p:nvSpPr>
          <p:cNvPr id="28" name="TextBox 27">
            <a:extLst>
              <a:ext uri="{FF2B5EF4-FFF2-40B4-BE49-F238E27FC236}">
                <a16:creationId xmlns:a16="http://schemas.microsoft.com/office/drawing/2014/main" id="{87C507B7-0E7E-5D4C-7BC5-447EA548E50D}"/>
              </a:ext>
            </a:extLst>
          </p:cNvPr>
          <p:cNvSpPr txBox="1"/>
          <p:nvPr/>
        </p:nvSpPr>
        <p:spPr>
          <a:xfrm>
            <a:off x="3434732" y="5135721"/>
            <a:ext cx="2502801" cy="307777"/>
          </a:xfrm>
          <a:prstGeom prst="rect">
            <a:avLst/>
          </a:prstGeom>
          <a:solidFill>
            <a:srgbClr val="3A3D4B"/>
          </a:solidFill>
        </p:spPr>
        <p:txBody>
          <a:bodyPr wrap="square" rtlCol="0">
            <a:spAutoFit/>
          </a:bodyPr>
          <a:lstStyle/>
          <a:p>
            <a:pPr algn="ctr"/>
            <a:r>
              <a:rPr lang="en-US" b="1" u="sng">
                <a:solidFill>
                  <a:schemeClr val="bg1"/>
                </a:solidFill>
              </a:rPr>
              <a:t>July 2025</a:t>
            </a:r>
          </a:p>
        </p:txBody>
      </p:sp>
      <p:sp>
        <p:nvSpPr>
          <p:cNvPr id="29" name="TextBox 28">
            <a:extLst>
              <a:ext uri="{FF2B5EF4-FFF2-40B4-BE49-F238E27FC236}">
                <a16:creationId xmlns:a16="http://schemas.microsoft.com/office/drawing/2014/main" id="{C30F2142-F8EF-3F4D-2164-D0128B7368F0}"/>
              </a:ext>
            </a:extLst>
          </p:cNvPr>
          <p:cNvSpPr txBox="1"/>
          <p:nvPr/>
        </p:nvSpPr>
        <p:spPr>
          <a:xfrm>
            <a:off x="6484583" y="5135721"/>
            <a:ext cx="2548827" cy="307777"/>
          </a:xfrm>
          <a:prstGeom prst="rect">
            <a:avLst/>
          </a:prstGeom>
          <a:solidFill>
            <a:srgbClr val="3A3D4B"/>
          </a:solidFill>
        </p:spPr>
        <p:txBody>
          <a:bodyPr wrap="square" rtlCol="0">
            <a:spAutoFit/>
          </a:bodyPr>
          <a:lstStyle/>
          <a:p>
            <a:pPr algn="ctr"/>
            <a:r>
              <a:rPr lang="en-US" b="1" u="sng">
                <a:solidFill>
                  <a:schemeClr val="bg1"/>
                </a:solidFill>
              </a:rPr>
              <a:t>August 2025</a:t>
            </a:r>
          </a:p>
        </p:txBody>
      </p:sp>
      <p:sp>
        <p:nvSpPr>
          <p:cNvPr id="30" name="TextBox 29">
            <a:extLst>
              <a:ext uri="{FF2B5EF4-FFF2-40B4-BE49-F238E27FC236}">
                <a16:creationId xmlns:a16="http://schemas.microsoft.com/office/drawing/2014/main" id="{02A615D8-8E12-48BB-F77B-649EED42901A}"/>
              </a:ext>
            </a:extLst>
          </p:cNvPr>
          <p:cNvSpPr txBox="1"/>
          <p:nvPr/>
        </p:nvSpPr>
        <p:spPr>
          <a:xfrm>
            <a:off x="9493303" y="5165190"/>
            <a:ext cx="2516959" cy="307777"/>
          </a:xfrm>
          <a:prstGeom prst="rect">
            <a:avLst/>
          </a:prstGeom>
          <a:solidFill>
            <a:srgbClr val="3A3D4B"/>
          </a:solidFill>
        </p:spPr>
        <p:txBody>
          <a:bodyPr wrap="square" rtlCol="0">
            <a:spAutoFit/>
          </a:bodyPr>
          <a:lstStyle/>
          <a:p>
            <a:pPr algn="ctr"/>
            <a:r>
              <a:rPr lang="en-US" b="1" u="sng">
                <a:solidFill>
                  <a:schemeClr val="bg1"/>
                </a:solidFill>
              </a:rPr>
              <a:t>September 2025</a:t>
            </a:r>
          </a:p>
        </p:txBody>
      </p:sp>
      <p:sp>
        <p:nvSpPr>
          <p:cNvPr id="33" name="TextBox 32">
            <a:extLst>
              <a:ext uri="{FF2B5EF4-FFF2-40B4-BE49-F238E27FC236}">
                <a16:creationId xmlns:a16="http://schemas.microsoft.com/office/drawing/2014/main" id="{84FD7E5C-0761-9419-D1FB-511CB09AFF32}"/>
              </a:ext>
            </a:extLst>
          </p:cNvPr>
          <p:cNvSpPr txBox="1"/>
          <p:nvPr/>
        </p:nvSpPr>
        <p:spPr>
          <a:xfrm>
            <a:off x="226577" y="1901934"/>
            <a:ext cx="2524715" cy="923330"/>
          </a:xfrm>
          <a:prstGeom prst="rect">
            <a:avLst/>
          </a:prstGeom>
          <a:noFill/>
        </p:spPr>
        <p:txBody>
          <a:bodyPr wrap="square" rtlCol="0">
            <a:spAutoFit/>
          </a:bodyPr>
          <a:lstStyle/>
          <a:p>
            <a:pPr algn="ctr"/>
            <a:r>
              <a:rPr lang="en-US" sz="900">
                <a:solidFill>
                  <a:srgbClr val="7030A0"/>
                </a:solidFill>
              </a:rPr>
              <a:t>Indicator 13 Annual Review Training for LEAs</a:t>
            </a:r>
          </a:p>
          <a:p>
            <a:pPr algn="ctr"/>
            <a:r>
              <a:rPr lang="en-US" sz="900">
                <a:solidFill>
                  <a:srgbClr val="7030A0"/>
                </a:solidFill>
              </a:rPr>
              <a:t>Pre-finding Correction Training for LEAs</a:t>
            </a:r>
          </a:p>
          <a:p>
            <a:pPr algn="ctr"/>
            <a:r>
              <a:rPr lang="en-US" sz="900">
                <a:solidFill>
                  <a:schemeClr val="bg2"/>
                </a:solidFill>
              </a:rPr>
              <a:t>40-Day Reporting opens, data review begins</a:t>
            </a:r>
          </a:p>
          <a:p>
            <a:pPr algn="ctr"/>
            <a:r>
              <a:rPr lang="en-US" sz="900"/>
              <a:t>Excess cost compliance completion by LEAs</a:t>
            </a:r>
          </a:p>
          <a:p>
            <a:pPr algn="ctr"/>
            <a:r>
              <a:rPr lang="en-US" sz="900"/>
              <a:t>MOE compliance completion by LEAs</a:t>
            </a:r>
          </a:p>
          <a:p>
            <a:pPr algn="ctr"/>
            <a:r>
              <a:rPr lang="en-US" sz="900"/>
              <a:t>Determination Letters sent to LEAs</a:t>
            </a:r>
          </a:p>
        </p:txBody>
      </p:sp>
      <p:sp>
        <p:nvSpPr>
          <p:cNvPr id="34" name="TextBox 33">
            <a:extLst>
              <a:ext uri="{FF2B5EF4-FFF2-40B4-BE49-F238E27FC236}">
                <a16:creationId xmlns:a16="http://schemas.microsoft.com/office/drawing/2014/main" id="{DB066597-1F9B-1FF0-91CB-808DE969C222}"/>
              </a:ext>
            </a:extLst>
          </p:cNvPr>
          <p:cNvSpPr txBox="1"/>
          <p:nvPr/>
        </p:nvSpPr>
        <p:spPr>
          <a:xfrm>
            <a:off x="3427141" y="1911121"/>
            <a:ext cx="2433800" cy="923330"/>
          </a:xfrm>
          <a:prstGeom prst="rect">
            <a:avLst/>
          </a:prstGeom>
          <a:solidFill>
            <a:schemeClr val="bg1"/>
          </a:solidFill>
        </p:spPr>
        <p:txBody>
          <a:bodyPr wrap="square" rtlCol="0">
            <a:spAutoFit/>
          </a:bodyPr>
          <a:lstStyle/>
          <a:p>
            <a:pPr algn="ctr"/>
            <a:r>
              <a:rPr lang="en-US" sz="900">
                <a:solidFill>
                  <a:srgbClr val="7030A0"/>
                </a:solidFill>
              </a:rPr>
              <a:t>80-Day data reporting training</a:t>
            </a:r>
          </a:p>
          <a:p>
            <a:pPr algn="ctr"/>
            <a:r>
              <a:rPr lang="en-US" sz="900">
                <a:solidFill>
                  <a:srgbClr val="7030A0"/>
                </a:solidFill>
              </a:rPr>
              <a:t>40-Day data review closes</a:t>
            </a:r>
          </a:p>
          <a:p>
            <a:pPr algn="ctr"/>
            <a:r>
              <a:rPr lang="en-US" sz="900">
                <a:solidFill>
                  <a:srgbClr val="0070C0"/>
                </a:solidFill>
              </a:rPr>
              <a:t>Time and Effort Training for LEAs</a:t>
            </a:r>
          </a:p>
          <a:p>
            <a:pPr algn="ctr"/>
            <a:r>
              <a:rPr lang="en-US" sz="900">
                <a:solidFill>
                  <a:srgbClr val="0070C0"/>
                </a:solidFill>
              </a:rPr>
              <a:t>High-Cost Fund Training</a:t>
            </a:r>
          </a:p>
          <a:p>
            <a:pPr algn="ctr"/>
            <a:r>
              <a:rPr lang="en-US" sz="900"/>
              <a:t>40-Day Pre-finding letter released</a:t>
            </a:r>
            <a:endParaRPr lang="en-US" sz="900">
              <a:solidFill>
                <a:srgbClr val="0070C0"/>
              </a:solidFill>
            </a:endParaRPr>
          </a:p>
          <a:p>
            <a:pPr algn="ctr"/>
            <a:r>
              <a:rPr lang="en-US" sz="900"/>
              <a:t>MOE Letters sent to LEAs</a:t>
            </a:r>
          </a:p>
        </p:txBody>
      </p:sp>
      <p:sp>
        <p:nvSpPr>
          <p:cNvPr id="35" name="TextBox 34">
            <a:extLst>
              <a:ext uri="{FF2B5EF4-FFF2-40B4-BE49-F238E27FC236}">
                <a16:creationId xmlns:a16="http://schemas.microsoft.com/office/drawing/2014/main" id="{EC550BC9-C62C-5ECE-114A-493EF6F5A9A3}"/>
              </a:ext>
            </a:extLst>
          </p:cNvPr>
          <p:cNvSpPr txBox="1"/>
          <p:nvPr/>
        </p:nvSpPr>
        <p:spPr>
          <a:xfrm>
            <a:off x="6508695" y="1895835"/>
            <a:ext cx="2524715" cy="1061829"/>
          </a:xfrm>
          <a:prstGeom prst="rect">
            <a:avLst/>
          </a:prstGeom>
          <a:noFill/>
        </p:spPr>
        <p:txBody>
          <a:bodyPr wrap="square" rtlCol="0">
            <a:spAutoFit/>
          </a:bodyPr>
          <a:lstStyle/>
          <a:p>
            <a:pPr algn="ctr"/>
            <a:r>
              <a:rPr lang="en-US" sz="900"/>
              <a:t>Indicator 13 Review sample provided to LEAs</a:t>
            </a:r>
          </a:p>
          <a:p>
            <a:pPr algn="ctr"/>
            <a:r>
              <a:rPr lang="en-US" sz="900">
                <a:solidFill>
                  <a:schemeClr val="bg2"/>
                </a:solidFill>
              </a:rPr>
              <a:t>80-Day data reporting opens, data review begins</a:t>
            </a:r>
          </a:p>
          <a:p>
            <a:pPr algn="ctr"/>
            <a:r>
              <a:rPr lang="en-US" sz="900"/>
              <a:t>Quarterly spending reports sent to LEAs</a:t>
            </a:r>
          </a:p>
          <a:p>
            <a:pPr algn="ctr"/>
            <a:r>
              <a:rPr lang="en-US" sz="900"/>
              <a:t>Puente Para Los Ninos High-Cost Fund applications released </a:t>
            </a:r>
          </a:p>
          <a:p>
            <a:pPr algn="ctr"/>
            <a:endParaRPr lang="en-US" sz="900"/>
          </a:p>
        </p:txBody>
      </p:sp>
      <p:sp>
        <p:nvSpPr>
          <p:cNvPr id="36" name="TextBox 35">
            <a:extLst>
              <a:ext uri="{FF2B5EF4-FFF2-40B4-BE49-F238E27FC236}">
                <a16:creationId xmlns:a16="http://schemas.microsoft.com/office/drawing/2014/main" id="{F3C5C97B-E295-2135-038B-9A819FA317A5}"/>
              </a:ext>
            </a:extLst>
          </p:cNvPr>
          <p:cNvSpPr txBox="1"/>
          <p:nvPr/>
        </p:nvSpPr>
        <p:spPr>
          <a:xfrm>
            <a:off x="9478132" y="1885580"/>
            <a:ext cx="2499765" cy="1061829"/>
          </a:xfrm>
          <a:prstGeom prst="rect">
            <a:avLst/>
          </a:prstGeom>
          <a:noFill/>
        </p:spPr>
        <p:txBody>
          <a:bodyPr wrap="square" rtlCol="0">
            <a:spAutoFit/>
          </a:bodyPr>
          <a:lstStyle/>
          <a:p>
            <a:pPr algn="ctr"/>
            <a:r>
              <a:rPr lang="en-US" sz="900">
                <a:solidFill>
                  <a:srgbClr val="7030A0"/>
                </a:solidFill>
              </a:rPr>
              <a:t>120-Day data Reporting Training</a:t>
            </a:r>
          </a:p>
          <a:p>
            <a:pPr algn="ctr"/>
            <a:r>
              <a:rPr lang="en-US" sz="900"/>
              <a:t>80-Day data review closes</a:t>
            </a:r>
          </a:p>
          <a:p>
            <a:pPr algn="ctr"/>
            <a:r>
              <a:rPr lang="en-US" sz="900"/>
              <a:t>Indicator 13 Pre-finding notices sent to LEAs</a:t>
            </a:r>
          </a:p>
          <a:p>
            <a:pPr algn="ctr"/>
            <a:r>
              <a:rPr lang="en-US" sz="900"/>
              <a:t>80-Day Pre-finding letters released to LEAs</a:t>
            </a:r>
          </a:p>
          <a:p>
            <a:pPr algn="ctr"/>
            <a:r>
              <a:rPr lang="en-US" sz="900"/>
              <a:t>Time &amp; Effort due from LEAs</a:t>
            </a:r>
            <a:endParaRPr lang="en-US" sz="900">
              <a:solidFill>
                <a:srgbClr val="7030A0"/>
              </a:solidFill>
            </a:endParaRPr>
          </a:p>
          <a:p>
            <a:pPr algn="ctr"/>
            <a:r>
              <a:rPr lang="en-US" sz="900"/>
              <a:t>Puente Para Los Ninos High-Cost Fund application submission deadline</a:t>
            </a:r>
          </a:p>
        </p:txBody>
      </p:sp>
      <p:sp>
        <p:nvSpPr>
          <p:cNvPr id="37" name="TextBox 36">
            <a:extLst>
              <a:ext uri="{FF2B5EF4-FFF2-40B4-BE49-F238E27FC236}">
                <a16:creationId xmlns:a16="http://schemas.microsoft.com/office/drawing/2014/main" id="{2F16EBC6-6E8B-2E21-9B31-3CD05CF96C9A}"/>
              </a:ext>
            </a:extLst>
          </p:cNvPr>
          <p:cNvSpPr txBox="1"/>
          <p:nvPr/>
        </p:nvSpPr>
        <p:spPr>
          <a:xfrm>
            <a:off x="255485" y="3269502"/>
            <a:ext cx="2524715" cy="1338828"/>
          </a:xfrm>
          <a:prstGeom prst="rect">
            <a:avLst/>
          </a:prstGeom>
          <a:noFill/>
        </p:spPr>
        <p:txBody>
          <a:bodyPr wrap="square" rtlCol="0">
            <a:spAutoFit/>
          </a:bodyPr>
          <a:lstStyle/>
          <a:p>
            <a:pPr algn="ctr"/>
            <a:endParaRPr lang="en-US" sz="900"/>
          </a:p>
          <a:p>
            <a:pPr algn="ctr"/>
            <a:r>
              <a:rPr lang="en-US" sz="900"/>
              <a:t>120-Day data review opens, data review begins</a:t>
            </a:r>
          </a:p>
          <a:p>
            <a:pPr algn="ctr"/>
            <a:r>
              <a:rPr lang="en-US" sz="900"/>
              <a:t>Indicator 13-Prong 2 review completion</a:t>
            </a:r>
          </a:p>
          <a:p>
            <a:pPr algn="ctr"/>
            <a:r>
              <a:rPr lang="en-US" sz="900"/>
              <a:t>BOLO for NMASBO Spring Budget Conference Announcements</a:t>
            </a:r>
          </a:p>
          <a:p>
            <a:pPr algn="ctr"/>
            <a:r>
              <a:rPr lang="en-US" sz="900"/>
              <a:t>Advertisements for SPP/APR Stakeholder Meetings</a:t>
            </a:r>
          </a:p>
          <a:p>
            <a:pPr algn="ctr"/>
            <a:r>
              <a:rPr lang="en-US" sz="900" b="1">
                <a:solidFill>
                  <a:schemeClr val="bg2"/>
                </a:solidFill>
              </a:rPr>
              <a:t>SPP/APR Due to OSEP </a:t>
            </a:r>
          </a:p>
        </p:txBody>
      </p:sp>
      <p:sp>
        <p:nvSpPr>
          <p:cNvPr id="38" name="TextBox 37">
            <a:extLst>
              <a:ext uri="{FF2B5EF4-FFF2-40B4-BE49-F238E27FC236}">
                <a16:creationId xmlns:a16="http://schemas.microsoft.com/office/drawing/2014/main" id="{5C0DFB14-7D41-5C0A-F91E-E219642C9FB0}"/>
              </a:ext>
            </a:extLst>
          </p:cNvPr>
          <p:cNvSpPr txBox="1"/>
          <p:nvPr/>
        </p:nvSpPr>
        <p:spPr>
          <a:xfrm>
            <a:off x="3456646" y="3311103"/>
            <a:ext cx="2502801" cy="1754326"/>
          </a:xfrm>
          <a:prstGeom prst="rect">
            <a:avLst/>
          </a:prstGeom>
          <a:noFill/>
        </p:spPr>
        <p:txBody>
          <a:bodyPr wrap="square" rtlCol="0">
            <a:spAutoFit/>
          </a:bodyPr>
          <a:lstStyle/>
          <a:p>
            <a:pPr algn="ctr"/>
            <a:r>
              <a:rPr lang="en-US" sz="900">
                <a:solidFill>
                  <a:srgbClr val="0070C0"/>
                </a:solidFill>
              </a:rPr>
              <a:t>MOE Eligibility Training for LEAs</a:t>
            </a:r>
          </a:p>
          <a:p>
            <a:pPr algn="ctr"/>
            <a:r>
              <a:rPr lang="en-US" sz="900">
                <a:solidFill>
                  <a:srgbClr val="0070C0"/>
                </a:solidFill>
              </a:rPr>
              <a:t>Excess Cost Base trainings for LEAs</a:t>
            </a:r>
          </a:p>
          <a:p>
            <a:pPr algn="ctr"/>
            <a:r>
              <a:rPr lang="en-US" sz="900">
                <a:solidFill>
                  <a:srgbClr val="0070C0"/>
                </a:solidFill>
              </a:rPr>
              <a:t>IDEA B Application Training</a:t>
            </a:r>
          </a:p>
          <a:p>
            <a:pPr algn="ctr"/>
            <a:r>
              <a:rPr lang="en-US" sz="900"/>
              <a:t>120-Day data review closes</a:t>
            </a:r>
          </a:p>
          <a:p>
            <a:pPr algn="ctr"/>
            <a:r>
              <a:rPr lang="en-US" sz="900"/>
              <a:t>120-Day Prefinding letter released</a:t>
            </a:r>
          </a:p>
          <a:p>
            <a:pPr algn="ctr"/>
            <a:r>
              <a:rPr lang="en-US" sz="900"/>
              <a:t>NMASBO School Budget Conference</a:t>
            </a:r>
          </a:p>
          <a:p>
            <a:pPr algn="ctr"/>
            <a:r>
              <a:rPr lang="en-US" sz="900"/>
              <a:t>SPP/APR Stakeholder Engagement meetings</a:t>
            </a:r>
          </a:p>
          <a:p>
            <a:pPr algn="ctr"/>
            <a:r>
              <a:rPr lang="en-US" sz="900"/>
              <a:t>Quarterly Spending Reports sent to LEAs</a:t>
            </a:r>
          </a:p>
          <a:p>
            <a:pPr algn="ctr"/>
            <a:r>
              <a:rPr lang="en-US" sz="900"/>
              <a:t>State IDEA B Application posted for public review</a:t>
            </a:r>
          </a:p>
          <a:p>
            <a:pPr algn="ctr"/>
            <a:r>
              <a:rPr lang="en-US" sz="900"/>
              <a:t>Puente Para Los Ninos High-Cost Fund awards issued</a:t>
            </a:r>
          </a:p>
        </p:txBody>
      </p:sp>
      <p:sp>
        <p:nvSpPr>
          <p:cNvPr id="39" name="TextBox 38">
            <a:extLst>
              <a:ext uri="{FF2B5EF4-FFF2-40B4-BE49-F238E27FC236}">
                <a16:creationId xmlns:a16="http://schemas.microsoft.com/office/drawing/2014/main" id="{06681DB9-8BEE-EF46-DA9B-B914BA5E2662}"/>
              </a:ext>
            </a:extLst>
          </p:cNvPr>
          <p:cNvSpPr txBox="1"/>
          <p:nvPr/>
        </p:nvSpPr>
        <p:spPr>
          <a:xfrm>
            <a:off x="6481382" y="3398181"/>
            <a:ext cx="2524715" cy="923330"/>
          </a:xfrm>
          <a:prstGeom prst="rect">
            <a:avLst/>
          </a:prstGeom>
          <a:noFill/>
        </p:spPr>
        <p:txBody>
          <a:bodyPr wrap="square" rtlCol="0">
            <a:spAutoFit/>
          </a:bodyPr>
          <a:lstStyle/>
          <a:p>
            <a:pPr algn="ctr"/>
            <a:r>
              <a:rPr lang="en-US" sz="900">
                <a:solidFill>
                  <a:schemeClr val="bg2"/>
                </a:solidFill>
              </a:rPr>
              <a:t>Indicator 8-Parent Surveys sent out to sampled parents. </a:t>
            </a:r>
          </a:p>
          <a:p>
            <a:pPr algn="ctr"/>
            <a:r>
              <a:rPr lang="en-US" sz="900">
                <a:solidFill>
                  <a:schemeClr val="bg2"/>
                </a:solidFill>
              </a:rPr>
              <a:t>MOE eligibility completion by LEAs</a:t>
            </a:r>
          </a:p>
          <a:p>
            <a:pPr algn="ctr"/>
            <a:r>
              <a:rPr lang="en-US" sz="900">
                <a:solidFill>
                  <a:schemeClr val="bg2"/>
                </a:solidFill>
              </a:rPr>
              <a:t>Excess Cost Base completion by LEAs</a:t>
            </a:r>
          </a:p>
          <a:p>
            <a:pPr algn="ctr"/>
            <a:r>
              <a:rPr lang="en-US" sz="900"/>
              <a:t>SPP/APR Stakeholder meetings</a:t>
            </a:r>
          </a:p>
          <a:p>
            <a:pPr algn="ctr"/>
            <a:r>
              <a:rPr lang="en-US" sz="900">
                <a:solidFill>
                  <a:schemeClr val="bg2"/>
                </a:solidFill>
              </a:rPr>
              <a:t>State Application-Public Comment opens</a:t>
            </a:r>
          </a:p>
        </p:txBody>
      </p:sp>
      <p:sp>
        <p:nvSpPr>
          <p:cNvPr id="40" name="TextBox 39">
            <a:extLst>
              <a:ext uri="{FF2B5EF4-FFF2-40B4-BE49-F238E27FC236}">
                <a16:creationId xmlns:a16="http://schemas.microsoft.com/office/drawing/2014/main" id="{6370E798-3E20-D266-BE51-767D4EB915A2}"/>
              </a:ext>
            </a:extLst>
          </p:cNvPr>
          <p:cNvSpPr txBox="1"/>
          <p:nvPr/>
        </p:nvSpPr>
        <p:spPr>
          <a:xfrm>
            <a:off x="9496505" y="3389532"/>
            <a:ext cx="2502801" cy="1892826"/>
          </a:xfrm>
          <a:prstGeom prst="rect">
            <a:avLst/>
          </a:prstGeom>
          <a:noFill/>
        </p:spPr>
        <p:txBody>
          <a:bodyPr wrap="square" rtlCol="0">
            <a:spAutoFit/>
          </a:bodyPr>
          <a:lstStyle/>
          <a:p>
            <a:pPr algn="ctr"/>
            <a:r>
              <a:rPr lang="en-US" sz="900">
                <a:solidFill>
                  <a:srgbClr val="7F45AA"/>
                </a:solidFill>
              </a:rPr>
              <a:t>End of Year (EOY) data reporting training</a:t>
            </a:r>
          </a:p>
          <a:p>
            <a:pPr algn="ctr"/>
            <a:r>
              <a:rPr lang="en-US" sz="900">
                <a:solidFill>
                  <a:srgbClr val="7F45AA"/>
                </a:solidFill>
              </a:rPr>
              <a:t>DPR Training</a:t>
            </a:r>
          </a:p>
          <a:p>
            <a:pPr algn="ctr"/>
            <a:r>
              <a:rPr lang="en-US" sz="900">
                <a:solidFill>
                  <a:schemeClr val="bg2"/>
                </a:solidFill>
              </a:rPr>
              <a:t>Indicator 14-Post School Outcomes survey data collections begin</a:t>
            </a:r>
          </a:p>
          <a:p>
            <a:pPr algn="ctr"/>
            <a:r>
              <a:rPr lang="en-US" sz="900">
                <a:solidFill>
                  <a:schemeClr val="bg2"/>
                </a:solidFill>
              </a:rPr>
              <a:t>EOY reporting opens, reviews begin</a:t>
            </a:r>
          </a:p>
          <a:p>
            <a:pPr algn="ctr"/>
            <a:r>
              <a:rPr lang="en-US" sz="900">
                <a:solidFill>
                  <a:schemeClr val="bg2"/>
                </a:solidFill>
              </a:rPr>
              <a:t>IDEA B application open for LEA completion</a:t>
            </a:r>
          </a:p>
          <a:p>
            <a:pPr algn="ctr"/>
            <a:r>
              <a:rPr lang="en-US" sz="900">
                <a:solidFill>
                  <a:schemeClr val="bg2"/>
                </a:solidFill>
              </a:rPr>
              <a:t>SPP/APR Stakeholder engagement meeting</a:t>
            </a:r>
          </a:p>
          <a:p>
            <a:pPr algn="ctr"/>
            <a:r>
              <a:rPr lang="en-US" sz="900">
                <a:solidFill>
                  <a:schemeClr val="bg2"/>
                </a:solidFill>
              </a:rPr>
              <a:t>District Profile Report (DPR) data posted on DPR site</a:t>
            </a:r>
          </a:p>
          <a:p>
            <a:pPr algn="ctr"/>
            <a:r>
              <a:rPr lang="en-US" sz="900">
                <a:solidFill>
                  <a:schemeClr val="bg2"/>
                </a:solidFill>
              </a:rPr>
              <a:t>State Application-Public Comment closes</a:t>
            </a:r>
          </a:p>
          <a:p>
            <a:pPr algn="ctr"/>
            <a:r>
              <a:rPr lang="en-US" sz="900">
                <a:solidFill>
                  <a:schemeClr val="bg2"/>
                </a:solidFill>
              </a:rPr>
              <a:t>1 month to the end of state fiscal year</a:t>
            </a:r>
          </a:p>
          <a:p>
            <a:pPr algn="ctr"/>
            <a:endParaRPr lang="en-US" sz="900">
              <a:solidFill>
                <a:schemeClr val="bg2"/>
              </a:solidFill>
            </a:endParaRPr>
          </a:p>
          <a:p>
            <a:pPr algn="ctr"/>
            <a:endParaRPr lang="en-US" sz="900">
              <a:solidFill>
                <a:schemeClr val="bg2"/>
              </a:solidFill>
            </a:endParaRPr>
          </a:p>
        </p:txBody>
      </p:sp>
      <p:sp>
        <p:nvSpPr>
          <p:cNvPr id="42" name="TextBox 41">
            <a:extLst>
              <a:ext uri="{FF2B5EF4-FFF2-40B4-BE49-F238E27FC236}">
                <a16:creationId xmlns:a16="http://schemas.microsoft.com/office/drawing/2014/main" id="{D9EFA3F1-6C4B-19E1-A8D9-0D2F5DDD48A7}"/>
              </a:ext>
            </a:extLst>
          </p:cNvPr>
          <p:cNvSpPr txBox="1"/>
          <p:nvPr/>
        </p:nvSpPr>
        <p:spPr>
          <a:xfrm>
            <a:off x="264337" y="5481550"/>
            <a:ext cx="2524715" cy="1200329"/>
          </a:xfrm>
          <a:prstGeom prst="rect">
            <a:avLst/>
          </a:prstGeom>
          <a:noFill/>
        </p:spPr>
        <p:txBody>
          <a:bodyPr wrap="square" rtlCol="0">
            <a:spAutoFit/>
          </a:bodyPr>
          <a:lstStyle/>
          <a:p>
            <a:pPr algn="ctr"/>
            <a:r>
              <a:rPr lang="en-US" sz="900">
                <a:solidFill>
                  <a:schemeClr val="bg2"/>
                </a:solidFill>
              </a:rPr>
              <a:t>Budgets in OBMS due</a:t>
            </a:r>
          </a:p>
          <a:p>
            <a:pPr algn="ctr"/>
            <a:r>
              <a:rPr lang="en-US" sz="900">
                <a:solidFill>
                  <a:schemeClr val="bg2"/>
                </a:solidFill>
              </a:rPr>
              <a:t>Quarterly spending report sent to LEAs</a:t>
            </a:r>
          </a:p>
          <a:p>
            <a:pPr algn="ctr"/>
            <a:r>
              <a:rPr lang="en-US" sz="900">
                <a:solidFill>
                  <a:schemeClr val="bg2"/>
                </a:solidFill>
              </a:rPr>
              <a:t>IDEA B applications due from LEAs</a:t>
            </a:r>
          </a:p>
          <a:p>
            <a:pPr algn="ctr"/>
            <a:r>
              <a:rPr lang="en-US" sz="900">
                <a:solidFill>
                  <a:schemeClr val="bg2"/>
                </a:solidFill>
              </a:rPr>
              <a:t>Submit RfRs prior to end of Fiscal Year</a:t>
            </a:r>
          </a:p>
          <a:p>
            <a:pPr algn="ctr"/>
            <a:r>
              <a:rPr lang="en-US" sz="900">
                <a:solidFill>
                  <a:schemeClr val="bg2"/>
                </a:solidFill>
              </a:rPr>
              <a:t>All LEA IDEA B applications in “Approved by State” or “Substantially Approved” status</a:t>
            </a:r>
          </a:p>
          <a:p>
            <a:pPr algn="ctr"/>
            <a:r>
              <a:rPr lang="en-US" sz="900" b="1">
                <a:solidFill>
                  <a:schemeClr val="bg2"/>
                </a:solidFill>
              </a:rPr>
              <a:t>State Fiscal Year ends (6/30)</a:t>
            </a:r>
          </a:p>
          <a:p>
            <a:pPr algn="ctr"/>
            <a:endParaRPr lang="en-US" sz="900">
              <a:solidFill>
                <a:schemeClr val="bg2"/>
              </a:solidFill>
            </a:endParaRPr>
          </a:p>
        </p:txBody>
      </p:sp>
      <p:sp>
        <p:nvSpPr>
          <p:cNvPr id="43" name="TextBox 42">
            <a:extLst>
              <a:ext uri="{FF2B5EF4-FFF2-40B4-BE49-F238E27FC236}">
                <a16:creationId xmlns:a16="http://schemas.microsoft.com/office/drawing/2014/main" id="{F5A4BE22-D273-1162-FD9E-0B47FF2D57E2}"/>
              </a:ext>
            </a:extLst>
          </p:cNvPr>
          <p:cNvSpPr txBox="1"/>
          <p:nvPr/>
        </p:nvSpPr>
        <p:spPr>
          <a:xfrm>
            <a:off x="3427141" y="5412300"/>
            <a:ext cx="2510393" cy="1200329"/>
          </a:xfrm>
          <a:prstGeom prst="rect">
            <a:avLst/>
          </a:prstGeom>
          <a:noFill/>
        </p:spPr>
        <p:txBody>
          <a:bodyPr wrap="square" rtlCol="0">
            <a:spAutoFit/>
          </a:bodyPr>
          <a:lstStyle/>
          <a:p>
            <a:pPr algn="ctr"/>
            <a:r>
              <a:rPr lang="en-US" sz="900" b="1">
                <a:solidFill>
                  <a:schemeClr val="bg2"/>
                </a:solidFill>
              </a:rPr>
              <a:t>Start of New Fiscal Year (7/1</a:t>
            </a:r>
            <a:r>
              <a:rPr lang="en-US" sz="900">
                <a:solidFill>
                  <a:schemeClr val="bg2"/>
                </a:solidFill>
              </a:rPr>
              <a:t>)</a:t>
            </a:r>
          </a:p>
          <a:p>
            <a:pPr algn="ctr"/>
            <a:r>
              <a:rPr lang="en-US" sz="900">
                <a:solidFill>
                  <a:schemeClr val="bg2"/>
                </a:solidFill>
              </a:rPr>
              <a:t>Nova Conference</a:t>
            </a:r>
          </a:p>
          <a:p>
            <a:pPr algn="ctr"/>
            <a:r>
              <a:rPr lang="en-US" sz="900">
                <a:solidFill>
                  <a:schemeClr val="bg2"/>
                </a:solidFill>
              </a:rPr>
              <a:t>OBMS Deadlines-Reimbursement requests, accounts and payable invoices</a:t>
            </a:r>
          </a:p>
          <a:p>
            <a:pPr algn="ctr"/>
            <a:r>
              <a:rPr lang="en-US" sz="900">
                <a:solidFill>
                  <a:schemeClr val="bg2"/>
                </a:solidFill>
              </a:rPr>
              <a:t>Time &amp; Effort for LEAs due</a:t>
            </a:r>
          </a:p>
          <a:p>
            <a:pPr algn="ctr"/>
            <a:r>
              <a:rPr lang="en-US" sz="900">
                <a:solidFill>
                  <a:schemeClr val="bg2"/>
                </a:solidFill>
              </a:rPr>
              <a:t>Encumber Funds expiring September 30</a:t>
            </a:r>
          </a:p>
          <a:p>
            <a:pPr algn="ctr"/>
            <a:r>
              <a:rPr lang="en-US" sz="900">
                <a:solidFill>
                  <a:schemeClr val="bg2"/>
                </a:solidFill>
              </a:rPr>
              <a:t>EOY Pre-finding letters released to LEAs</a:t>
            </a:r>
          </a:p>
          <a:p>
            <a:pPr algn="ctr"/>
            <a:r>
              <a:rPr lang="en-US" sz="900" b="1">
                <a:solidFill>
                  <a:schemeClr val="bg2"/>
                </a:solidFill>
              </a:rPr>
              <a:t>Federal Child Count DUE to USDE</a:t>
            </a:r>
          </a:p>
        </p:txBody>
      </p:sp>
      <p:sp>
        <p:nvSpPr>
          <p:cNvPr id="44" name="TextBox 43">
            <a:extLst>
              <a:ext uri="{FF2B5EF4-FFF2-40B4-BE49-F238E27FC236}">
                <a16:creationId xmlns:a16="http://schemas.microsoft.com/office/drawing/2014/main" id="{9A1F4AB6-4A10-4181-CBC6-6B9CF1B558DC}"/>
              </a:ext>
            </a:extLst>
          </p:cNvPr>
          <p:cNvSpPr txBox="1"/>
          <p:nvPr/>
        </p:nvSpPr>
        <p:spPr>
          <a:xfrm>
            <a:off x="6514428" y="5443498"/>
            <a:ext cx="2510393" cy="1338828"/>
          </a:xfrm>
          <a:prstGeom prst="rect">
            <a:avLst/>
          </a:prstGeom>
          <a:noFill/>
        </p:spPr>
        <p:txBody>
          <a:bodyPr wrap="square" rtlCol="0">
            <a:spAutoFit/>
          </a:bodyPr>
          <a:lstStyle/>
          <a:p>
            <a:pPr algn="ctr"/>
            <a:r>
              <a:rPr lang="en-US" sz="900">
                <a:solidFill>
                  <a:schemeClr val="bg2"/>
                </a:solidFill>
              </a:rPr>
              <a:t>Complete and submit Indicator 14 Data Collection</a:t>
            </a:r>
          </a:p>
          <a:p>
            <a:pPr algn="ctr"/>
            <a:r>
              <a:rPr lang="en-US" sz="900">
                <a:solidFill>
                  <a:schemeClr val="bg2"/>
                </a:solidFill>
              </a:rPr>
              <a:t>EOY Pre-finding notices sent to LEAs</a:t>
            </a:r>
          </a:p>
          <a:p>
            <a:pPr algn="ctr"/>
            <a:r>
              <a:rPr lang="en-US" sz="900">
                <a:solidFill>
                  <a:schemeClr val="bg2"/>
                </a:solidFill>
              </a:rPr>
              <a:t>Nova Conference</a:t>
            </a:r>
          </a:p>
          <a:p>
            <a:pPr algn="ctr"/>
            <a:r>
              <a:rPr lang="en-US" sz="900">
                <a:solidFill>
                  <a:schemeClr val="bg2"/>
                </a:solidFill>
              </a:rPr>
              <a:t>IDEA B applications must be fully approved</a:t>
            </a:r>
          </a:p>
          <a:p>
            <a:pPr algn="ctr"/>
            <a:r>
              <a:rPr lang="en-US" sz="900">
                <a:solidFill>
                  <a:schemeClr val="bg2"/>
                </a:solidFill>
              </a:rPr>
              <a:t>Board meeting agendas and minutes must be submitted on or before (8/30)</a:t>
            </a:r>
          </a:p>
          <a:p>
            <a:pPr algn="ctr"/>
            <a:r>
              <a:rPr lang="en-US" sz="900">
                <a:solidFill>
                  <a:schemeClr val="bg2"/>
                </a:solidFill>
              </a:rPr>
              <a:t>Encumber funds expiring in September</a:t>
            </a:r>
          </a:p>
          <a:p>
            <a:pPr algn="ctr"/>
            <a:r>
              <a:rPr lang="en-US" sz="900">
                <a:solidFill>
                  <a:schemeClr val="bg2"/>
                </a:solidFill>
              </a:rPr>
              <a:t>Complete Inventory of Supplies and Materials</a:t>
            </a:r>
          </a:p>
        </p:txBody>
      </p:sp>
      <p:sp>
        <p:nvSpPr>
          <p:cNvPr id="45" name="TextBox 44">
            <a:extLst>
              <a:ext uri="{FF2B5EF4-FFF2-40B4-BE49-F238E27FC236}">
                <a16:creationId xmlns:a16="http://schemas.microsoft.com/office/drawing/2014/main" id="{6B1C2BCE-678D-0E83-DF56-0F3B3140F1E4}"/>
              </a:ext>
            </a:extLst>
          </p:cNvPr>
          <p:cNvSpPr txBox="1"/>
          <p:nvPr/>
        </p:nvSpPr>
        <p:spPr>
          <a:xfrm>
            <a:off x="9514552" y="5443498"/>
            <a:ext cx="2524715" cy="1200329"/>
          </a:xfrm>
          <a:prstGeom prst="rect">
            <a:avLst/>
          </a:prstGeom>
          <a:noFill/>
        </p:spPr>
        <p:txBody>
          <a:bodyPr wrap="square" rtlCol="0">
            <a:spAutoFit/>
          </a:bodyPr>
          <a:lstStyle/>
          <a:p>
            <a:pPr algn="ctr"/>
            <a:r>
              <a:rPr lang="en-US" sz="900">
                <a:solidFill>
                  <a:srgbClr val="7F45AA"/>
                </a:solidFill>
              </a:rPr>
              <a:t>40-Day data reporting training</a:t>
            </a:r>
          </a:p>
          <a:p>
            <a:pPr algn="ctr"/>
            <a:r>
              <a:rPr lang="en-US" sz="900">
                <a:solidFill>
                  <a:srgbClr val="0070C0"/>
                </a:solidFill>
              </a:rPr>
              <a:t>Annual determination training</a:t>
            </a:r>
          </a:p>
          <a:p>
            <a:pPr algn="ctr"/>
            <a:r>
              <a:rPr lang="en-US" sz="900">
                <a:solidFill>
                  <a:srgbClr val="0070C0"/>
                </a:solidFill>
              </a:rPr>
              <a:t>Excess cost compliance training</a:t>
            </a:r>
          </a:p>
          <a:p>
            <a:pPr algn="ctr"/>
            <a:r>
              <a:rPr lang="en-US" sz="900">
                <a:solidFill>
                  <a:srgbClr val="0070C0"/>
                </a:solidFill>
              </a:rPr>
              <a:t>MOE Compliance training</a:t>
            </a:r>
          </a:p>
          <a:p>
            <a:pPr algn="ctr"/>
            <a:r>
              <a:rPr lang="en-US" sz="900">
                <a:solidFill>
                  <a:schemeClr val="bg2"/>
                </a:solidFill>
              </a:rPr>
              <a:t>Indicator 14 data due from LEAs</a:t>
            </a:r>
            <a:endParaRPr lang="en-US" sz="900">
              <a:solidFill>
                <a:srgbClr val="0070C0"/>
              </a:solidFill>
            </a:endParaRPr>
          </a:p>
          <a:p>
            <a:pPr algn="ctr"/>
            <a:r>
              <a:rPr lang="en-US" sz="900">
                <a:solidFill>
                  <a:schemeClr val="bg2"/>
                </a:solidFill>
              </a:rPr>
              <a:t>Quarterly spending reports sent to LEAs</a:t>
            </a:r>
          </a:p>
          <a:p>
            <a:pPr algn="ctr"/>
            <a:r>
              <a:rPr lang="en-US" sz="900">
                <a:solidFill>
                  <a:schemeClr val="bg2"/>
                </a:solidFill>
              </a:rPr>
              <a:t>OSE Law Conference </a:t>
            </a:r>
          </a:p>
          <a:p>
            <a:pPr algn="ctr"/>
            <a:r>
              <a:rPr lang="en-US" sz="900" b="1">
                <a:solidFill>
                  <a:schemeClr val="bg2"/>
                </a:solidFill>
              </a:rPr>
              <a:t>Federal Funding expires (9/30)</a:t>
            </a:r>
          </a:p>
        </p:txBody>
      </p:sp>
      <p:sp>
        <p:nvSpPr>
          <p:cNvPr id="46" name="Rectangle 45">
            <a:extLst>
              <a:ext uri="{FF2B5EF4-FFF2-40B4-BE49-F238E27FC236}">
                <a16:creationId xmlns:a16="http://schemas.microsoft.com/office/drawing/2014/main" id="{5A48A060-8179-1195-21A6-831525EBB7D0}"/>
              </a:ext>
            </a:extLst>
          </p:cNvPr>
          <p:cNvSpPr/>
          <p:nvPr/>
        </p:nvSpPr>
        <p:spPr>
          <a:xfrm>
            <a:off x="9745672" y="472984"/>
            <a:ext cx="2152482" cy="854002"/>
          </a:xfrm>
          <a:prstGeom prst="rect">
            <a:avLst/>
          </a:prstGeom>
          <a:solidFill>
            <a:schemeClr val="bg1"/>
          </a:solidFill>
          <a:ln>
            <a:solidFill>
              <a:srgbClr val="048A8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8BEDB46-596C-47F5-9B67-D8BFFDCF7155}"/>
              </a:ext>
            </a:extLst>
          </p:cNvPr>
          <p:cNvSpPr txBox="1"/>
          <p:nvPr/>
        </p:nvSpPr>
        <p:spPr>
          <a:xfrm>
            <a:off x="9926235" y="487497"/>
            <a:ext cx="1701348" cy="246221"/>
          </a:xfrm>
          <a:prstGeom prst="rect">
            <a:avLst/>
          </a:prstGeom>
          <a:noFill/>
        </p:spPr>
        <p:txBody>
          <a:bodyPr wrap="square" rtlCol="0">
            <a:spAutoFit/>
          </a:bodyPr>
          <a:lstStyle/>
          <a:p>
            <a:pPr algn="ctr"/>
            <a:r>
              <a:rPr lang="en-US" sz="1000" b="1" u="sng">
                <a:solidFill>
                  <a:schemeClr val="bg2"/>
                </a:solidFill>
              </a:rPr>
              <a:t>Training Key</a:t>
            </a:r>
          </a:p>
        </p:txBody>
      </p:sp>
      <p:sp>
        <p:nvSpPr>
          <p:cNvPr id="48" name="TextBox 47">
            <a:extLst>
              <a:ext uri="{FF2B5EF4-FFF2-40B4-BE49-F238E27FC236}">
                <a16:creationId xmlns:a16="http://schemas.microsoft.com/office/drawing/2014/main" id="{9B0A6359-7ED4-94ED-DE8E-A1F02F4C8728}"/>
              </a:ext>
            </a:extLst>
          </p:cNvPr>
          <p:cNvSpPr txBox="1"/>
          <p:nvPr/>
        </p:nvSpPr>
        <p:spPr>
          <a:xfrm>
            <a:off x="9745672" y="469124"/>
            <a:ext cx="2152482" cy="923330"/>
          </a:xfrm>
          <a:prstGeom prst="rect">
            <a:avLst/>
          </a:prstGeom>
          <a:noFill/>
          <a:ln>
            <a:noFill/>
          </a:ln>
        </p:spPr>
        <p:txBody>
          <a:bodyPr wrap="square" rtlCol="0">
            <a:spAutoFit/>
          </a:bodyPr>
          <a:lstStyle/>
          <a:p>
            <a:pPr algn="ctr"/>
            <a:endParaRPr lang="en-US" sz="1000" b="1">
              <a:solidFill>
                <a:schemeClr val="bg2"/>
              </a:solidFill>
            </a:endParaRPr>
          </a:p>
          <a:p>
            <a:endParaRPr lang="en-US" sz="1000" b="1">
              <a:solidFill>
                <a:schemeClr val="bg2"/>
              </a:solidFill>
            </a:endParaRPr>
          </a:p>
          <a:p>
            <a:r>
              <a:rPr lang="en-US" sz="1000" b="1">
                <a:solidFill>
                  <a:schemeClr val="bg2"/>
                </a:solidFill>
              </a:rPr>
              <a:t>Data Training: </a:t>
            </a:r>
            <a:r>
              <a:rPr lang="en-US" sz="1000">
                <a:solidFill>
                  <a:srgbClr val="7030A0"/>
                </a:solidFill>
              </a:rPr>
              <a:t>Purple</a:t>
            </a:r>
          </a:p>
          <a:p>
            <a:r>
              <a:rPr lang="en-US" sz="1000" b="1">
                <a:solidFill>
                  <a:schemeClr val="bg2"/>
                </a:solidFill>
              </a:rPr>
              <a:t>Finance Training:</a:t>
            </a:r>
            <a:r>
              <a:rPr lang="en-US" sz="1000" b="1">
                <a:solidFill>
                  <a:schemeClr val="bg1"/>
                </a:solidFill>
              </a:rPr>
              <a:t> </a:t>
            </a:r>
            <a:r>
              <a:rPr lang="en-US" sz="1000">
                <a:solidFill>
                  <a:srgbClr val="0070C0"/>
                </a:solidFill>
              </a:rPr>
              <a:t>Blue</a:t>
            </a:r>
          </a:p>
          <a:p>
            <a:endParaRPr lang="en-US">
              <a:solidFill>
                <a:srgbClr val="C00000"/>
              </a:solidFill>
            </a:endParaRPr>
          </a:p>
        </p:txBody>
      </p:sp>
      <p:pic>
        <p:nvPicPr>
          <p:cNvPr id="50" name="Graphic 49" descr="Old Key with solid fill">
            <a:extLst>
              <a:ext uri="{FF2B5EF4-FFF2-40B4-BE49-F238E27FC236}">
                <a16:creationId xmlns:a16="http://schemas.microsoft.com/office/drawing/2014/main" id="{62451A08-8118-3EAB-FB93-B4719040A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6154" y="672399"/>
            <a:ext cx="380935" cy="380935"/>
          </a:xfrm>
          <a:prstGeom prst="rect">
            <a:avLst/>
          </a:prstGeom>
        </p:spPr>
      </p:pic>
    </p:spTree>
    <p:extLst>
      <p:ext uri="{BB962C8B-B14F-4D97-AF65-F5344CB8AC3E}">
        <p14:creationId xmlns:p14="http://schemas.microsoft.com/office/powerpoint/2010/main" val="2375553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145637" y="1545061"/>
            <a:ext cx="7004100" cy="3479785"/>
          </a:xfrm>
        </p:spPr>
        <p:txBody>
          <a:bodyPr>
            <a:normAutofit fontScale="55000" lnSpcReduction="20000"/>
          </a:bodyPr>
          <a:lstStyle/>
          <a:p>
            <a:pPr marL="114300" indent="0" algn="ctr" rtl="0">
              <a:spcBef>
                <a:spcPts val="1400"/>
              </a:spcBef>
              <a:spcAft>
                <a:spcPts val="0"/>
              </a:spcAft>
              <a:buNone/>
            </a:pPr>
            <a:r>
              <a:rPr lang="en-US" sz="3800" b="1" i="0" u="sng" strike="noStrike">
                <a:solidFill>
                  <a:srgbClr val="FF914D"/>
                </a:solidFill>
                <a:effectLst/>
                <a:latin typeface="Arial Black" panose="020B0A04020102020204" pitchFamily="34" charset="0"/>
              </a:rPr>
              <a:t>Office of Special Education Data Team:</a:t>
            </a:r>
            <a:endParaRPr lang="en-US" sz="3800" b="1" u="sng">
              <a:solidFill>
                <a:srgbClr val="FF914D"/>
              </a:solidFill>
              <a:effectLst/>
              <a:latin typeface="Arial Black" panose="020B0A04020102020204" pitchFamily="34" charset="0"/>
            </a:endParaRPr>
          </a:p>
          <a:p>
            <a:pPr marL="114300" indent="0" algn="ctr" rtl="0">
              <a:spcBef>
                <a:spcPts val="1400"/>
              </a:spcBef>
              <a:spcAft>
                <a:spcPts val="0"/>
              </a:spcAft>
              <a:buNone/>
            </a:pPr>
            <a:r>
              <a:rPr lang="en-US" sz="3800" b="1" i="0" u="sng" strike="noStrike">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charlene.marcotte@ped.nm.gov</a:t>
            </a:r>
            <a:endParaRPr lang="en-US" sz="3800" b="1">
              <a:solidFill>
                <a:schemeClr val="bg2"/>
              </a:solidFill>
              <a:effectLst/>
              <a:latin typeface="Arial Black" panose="020B0A04020102020204" pitchFamily="34" charset="0"/>
            </a:endParaRPr>
          </a:p>
          <a:p>
            <a:pPr marL="114300" indent="0" algn="ctr" rtl="0">
              <a:spcBef>
                <a:spcPts val="1400"/>
              </a:spcBef>
              <a:spcAft>
                <a:spcPts val="0"/>
              </a:spcAft>
              <a:buNone/>
            </a:pPr>
            <a:r>
              <a:rPr lang="en-US" sz="3800" b="1" i="0" u="sng" strike="noStrike">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liz.schweiger@ped.nm.gov</a:t>
            </a:r>
            <a:endParaRPr lang="en-US" sz="3800" b="1">
              <a:solidFill>
                <a:schemeClr val="bg2"/>
              </a:solidFill>
              <a:effectLst/>
              <a:latin typeface="Arial Black" panose="020B0A04020102020204" pitchFamily="34" charset="0"/>
            </a:endParaRPr>
          </a:p>
          <a:p>
            <a:pPr marL="114300" indent="0" algn="ctr" rtl="0">
              <a:spcBef>
                <a:spcPts val="1400"/>
              </a:spcBef>
              <a:spcAft>
                <a:spcPts val="0"/>
              </a:spcAft>
              <a:buNone/>
            </a:pPr>
            <a:r>
              <a:rPr lang="en-US" sz="3800" b="1" i="0" u="sng" strike="noStrike">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tamara.burkett@ped.nm.gov</a:t>
            </a:r>
            <a:r>
              <a:rPr lang="en-US" sz="3800" b="1" i="0" u="sng" strike="noStrike">
                <a:solidFill>
                  <a:schemeClr val="bg2"/>
                </a:solidFill>
                <a:effectLst/>
                <a:latin typeface="Arial Black" panose="020B0A04020102020204" pitchFamily="34" charset="0"/>
              </a:rPr>
              <a:t> </a:t>
            </a:r>
          </a:p>
          <a:p>
            <a:pPr marL="114300" indent="0" algn="ctr">
              <a:spcBef>
                <a:spcPts val="1400"/>
              </a:spcBef>
              <a:buNone/>
            </a:pPr>
            <a:r>
              <a:rPr lang="en-US" sz="3800" b="1" i="0" u="sng" strike="noStrike">
                <a:solidFill>
                  <a:srgbClr val="FF914D"/>
                </a:solidFill>
                <a:effectLst/>
                <a:latin typeface="Arial Black" panose="020B0A04020102020204" pitchFamily="34" charset="0"/>
              </a:rPr>
              <a:t>Office of Special Education Finance Team:</a:t>
            </a:r>
            <a:endParaRPr lang="en-US" sz="3800" b="1" u="sng">
              <a:solidFill>
                <a:srgbClr val="FF914D"/>
              </a:solidFill>
              <a:effectLst/>
              <a:latin typeface="Arial Black" panose="020B0A04020102020204" pitchFamily="34" charset="0"/>
            </a:endParaRPr>
          </a:p>
          <a:p>
            <a:pPr marL="114300" indent="0" algn="ctr" rtl="0">
              <a:spcBef>
                <a:spcPts val="1400"/>
              </a:spcBef>
              <a:spcAft>
                <a:spcPts val="0"/>
              </a:spcAft>
              <a:buNone/>
            </a:pPr>
            <a:r>
              <a:rPr lang="en-US" sz="3800" b="1">
                <a:solidFill>
                  <a:srgbClr val="000000"/>
                </a:solidFill>
                <a:latin typeface="Arial Black" panose="020B0A04020102020204" pitchFamily="34" charset="0"/>
                <a:hlinkClick r:id="rId6">
                  <a:extLst>
                    <a:ext uri="{A12FA001-AC4F-418D-AE19-62706E023703}">
                      <ahyp:hlinkClr xmlns:ahyp="http://schemas.microsoft.com/office/drawing/2018/hyperlinkcolor" val="tx"/>
                    </a:ext>
                  </a:extLst>
                </a:hlinkClick>
              </a:rPr>
              <a:t>kaylock.sellers@ped.nm.gov</a:t>
            </a:r>
            <a:r>
              <a:rPr lang="en-US" sz="3800" b="1">
                <a:solidFill>
                  <a:srgbClr val="000000"/>
                </a:solidFill>
                <a:latin typeface="Arial Black" panose="020B0A04020102020204" pitchFamily="34" charset="0"/>
              </a:rPr>
              <a:t> </a:t>
            </a:r>
          </a:p>
          <a:p>
            <a:pPr marL="114300" indent="0" algn="ctr" rtl="0">
              <a:spcBef>
                <a:spcPts val="1400"/>
              </a:spcBef>
              <a:spcAft>
                <a:spcPts val="0"/>
              </a:spcAft>
              <a:buNone/>
            </a:pPr>
            <a:r>
              <a:rPr lang="en-US" sz="3800" b="1">
                <a:solidFill>
                  <a:srgbClr val="000000"/>
                </a:solidFill>
                <a:latin typeface="Arial Black" panose="020B0A04020102020204" pitchFamily="34" charset="0"/>
                <a:hlinkClick r:id="rId7">
                  <a:extLst>
                    <a:ext uri="{A12FA001-AC4F-418D-AE19-62706E023703}">
                      <ahyp:hlinkClr xmlns:ahyp="http://schemas.microsoft.com/office/drawing/2018/hyperlinkcolor" val="tx"/>
                    </a:ext>
                  </a:extLst>
                </a:hlinkClick>
              </a:rPr>
              <a:t>jingchao.jiang@ped.nm.gov</a:t>
            </a:r>
            <a:r>
              <a:rPr lang="en-US" sz="3800" b="1">
                <a:solidFill>
                  <a:srgbClr val="000000"/>
                </a:solidFill>
                <a:latin typeface="Arial Black" panose="020B0A04020102020204" pitchFamily="34" charset="0"/>
              </a:rPr>
              <a:t> </a:t>
            </a:r>
          </a:p>
          <a:p>
            <a:pPr marL="114300" indent="0" algn="ctr" rtl="0">
              <a:spcBef>
                <a:spcPts val="1400"/>
              </a:spcBef>
              <a:spcAft>
                <a:spcPts val="0"/>
              </a:spcAft>
              <a:buNone/>
            </a:pPr>
            <a:br>
              <a:rPr lang="en-US" b="1"/>
            </a:br>
            <a:endParaRPr lang="en-US" b="1"/>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5950363" y="1580746"/>
            <a:ext cx="6096000"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lgn="ctr">
              <a:spcBef>
                <a:spcPts val="1400"/>
              </a:spcBef>
              <a:buFont typeface="Arial"/>
              <a:buNone/>
            </a:pPr>
            <a:r>
              <a:rPr lang="en-US" sz="1800" b="1" u="sng">
                <a:solidFill>
                  <a:srgbClr val="FF914D"/>
                </a:solidFill>
                <a:latin typeface="Arial Black"/>
              </a:rPr>
              <a:t>Indicator 14:</a:t>
            </a:r>
          </a:p>
          <a:p>
            <a:pPr marL="114300" indent="0" algn="ctr">
              <a:spcBef>
                <a:spcPts val="1400"/>
              </a:spcBef>
              <a:buNone/>
            </a:pPr>
            <a:r>
              <a:rPr lang="en-US" sz="1800" b="1" u="sng">
                <a:solidFill>
                  <a:schemeClr val="bg2"/>
                </a:solidFill>
                <a:latin typeface="Arial Black"/>
                <a:hlinkClick r:id="rId8">
                  <a:extLst>
                    <a:ext uri="{A12FA001-AC4F-418D-AE19-62706E023703}">
                      <ahyp:hlinkClr xmlns:ahyp="http://schemas.microsoft.com/office/drawing/2018/hyperlinkcolor" val="tx"/>
                    </a:ext>
                  </a:extLst>
                </a:hlinkClick>
              </a:rPr>
              <a:t>gdamian@nmhu.ed</a:t>
            </a:r>
            <a:r>
              <a:rPr lang="en-US" sz="1800" b="1" u="sng">
                <a:solidFill>
                  <a:schemeClr val="bg2"/>
                </a:solidFill>
                <a:latin typeface="Arial Black"/>
              </a:rPr>
              <a:t>u</a:t>
            </a:r>
          </a:p>
          <a:p>
            <a:pPr>
              <a:spcBef>
                <a:spcPts val="1400"/>
              </a:spcBef>
            </a:pPr>
            <a:endParaRPr lang="en-US" sz="1800" b="1" u="sng">
              <a:solidFill>
                <a:srgbClr val="EFC119"/>
              </a:solidFill>
              <a:latin typeface="Calibri" panose="020F0502020204030204" pitchFamily="34" charset="0"/>
            </a:endParaRPr>
          </a:p>
          <a:p>
            <a:pPr marL="114300" indent="0">
              <a:spcBef>
                <a:spcPts val="1400"/>
              </a:spcBef>
              <a:buNone/>
            </a:pPr>
            <a:br>
              <a:rPr lang="en-US"/>
            </a:br>
            <a:endParaRPr lang="en-US"/>
          </a:p>
        </p:txBody>
      </p:sp>
      <p:sp>
        <p:nvSpPr>
          <p:cNvPr id="12" name="TextBox 11">
            <a:extLst>
              <a:ext uri="{FF2B5EF4-FFF2-40B4-BE49-F238E27FC236}">
                <a16:creationId xmlns:a16="http://schemas.microsoft.com/office/drawing/2014/main" id="{E44E43DB-73E9-5B62-9DB5-22E554D1B4F1}"/>
              </a:ext>
            </a:extLst>
          </p:cNvPr>
          <p:cNvSpPr txBox="1"/>
          <p:nvPr/>
        </p:nvSpPr>
        <p:spPr>
          <a:xfrm>
            <a:off x="6655130" y="2949963"/>
            <a:ext cx="4912785" cy="1713290"/>
          </a:xfrm>
          <a:prstGeom prst="rect">
            <a:avLst/>
          </a:prstGeom>
          <a:noFill/>
        </p:spPr>
        <p:txBody>
          <a:bodyPr wrap="square" rtlCol="0">
            <a:spAutoFit/>
          </a:bodyPr>
          <a:lstStyle/>
          <a:p>
            <a:pPr algn="ctr" rtl="0">
              <a:spcBef>
                <a:spcPts val="1400"/>
              </a:spcBef>
              <a:spcAft>
                <a:spcPts val="0"/>
              </a:spcAft>
            </a:pPr>
            <a:r>
              <a:rPr lang="es-ES" sz="1800" b="1" i="0" u="sng" strike="noStrike">
                <a:solidFill>
                  <a:srgbClr val="FF914D"/>
                </a:solidFill>
                <a:effectLst/>
                <a:latin typeface="Arial Black" panose="020B0A04020102020204" pitchFamily="34" charset="0"/>
              </a:rPr>
              <a:t>NOVA Data:</a:t>
            </a:r>
          </a:p>
          <a:p>
            <a:pPr algn="ctr" rtl="0">
              <a:spcBef>
                <a:spcPts val="1400"/>
              </a:spcBef>
              <a:spcAft>
                <a:spcPts val="0"/>
              </a:spcAft>
            </a:pPr>
            <a:r>
              <a:rPr lang="es-ES" sz="1800" b="1" u="sng">
                <a:solidFill>
                  <a:schemeClr val="bg2"/>
                </a:solidFill>
                <a:latin typeface="Arial Black" panose="020B0A04020102020204" pitchFamily="34" charset="0"/>
                <a:hlinkClick r:id="rId9">
                  <a:extLst>
                    <a:ext uri="{A12FA001-AC4F-418D-AE19-62706E023703}">
                      <ahyp:hlinkClr xmlns:ahyp="http://schemas.microsoft.com/office/drawing/2018/hyperlinkcolor" val="tx"/>
                    </a:ext>
                  </a:extLst>
                </a:hlinkClick>
              </a:rPr>
              <a:t>a</a:t>
            </a:r>
            <a:r>
              <a:rPr lang="es-ES" sz="1800" b="1" i="0" u="sng" strike="noStrike">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lison.watt@ped.nm.gov</a:t>
            </a:r>
          </a:p>
          <a:p>
            <a:pPr algn="ctr" rtl="0">
              <a:spcBef>
                <a:spcPts val="1400"/>
              </a:spcBef>
              <a:spcAft>
                <a:spcPts val="0"/>
              </a:spcAft>
            </a:pPr>
            <a:r>
              <a:rPr lang="es-ES" sz="1800" b="1" i="0" u="sng" strike="noStrike">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nicholas.keyes@ped.nm.gov</a:t>
            </a:r>
            <a:endParaRPr lang="es-ES" sz="1800" b="1">
              <a:solidFill>
                <a:schemeClr val="bg2"/>
              </a:solidFill>
              <a:effectLst/>
              <a:latin typeface="Arial Black" panose="020B0A04020102020204" pitchFamily="34" charset="0"/>
            </a:endParaRPr>
          </a:p>
          <a:p>
            <a:br>
              <a:rPr lang="es-ES"/>
            </a:br>
            <a:endParaRPr lang="en-US"/>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486" y="4935578"/>
            <a:ext cx="1673793" cy="1576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11"/>
          <a:stretch>
            <a:fillRect/>
          </a:stretch>
        </p:blipFill>
        <p:spPr>
          <a:xfrm>
            <a:off x="5507240" y="4777163"/>
            <a:ext cx="1216603" cy="1781282"/>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12"/>
          <a:stretch>
            <a:fillRect/>
          </a:stretch>
        </p:blipFill>
        <p:spPr>
          <a:xfrm>
            <a:off x="2486320" y="4585884"/>
            <a:ext cx="1647310" cy="1584431"/>
          </a:xfrm>
          <a:prstGeom prst="rect">
            <a:avLst/>
          </a:prstGeom>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13"/>
          <a:stretch>
            <a:fillRect/>
          </a:stretch>
        </p:blipFill>
        <p:spPr>
          <a:xfrm>
            <a:off x="8302928" y="4984203"/>
            <a:ext cx="1055897" cy="152795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C54CA9D4-C88A-733E-EF44-5E8033648D14}"/>
              </a:ext>
            </a:extLst>
          </p:cNvPr>
          <p:cNvPicPr>
            <a:picLocks noChangeAspect="1"/>
          </p:cNvPicPr>
          <p:nvPr/>
        </p:nvPicPr>
        <p:blipFill>
          <a:blip r:embed="rId14"/>
          <a:stretch>
            <a:fillRect/>
          </a:stretch>
        </p:blipFill>
        <p:spPr>
          <a:xfrm>
            <a:off x="9680203" y="4457026"/>
            <a:ext cx="1445588" cy="1713289"/>
          </a:xfrm>
          <a:prstGeom prst="rect">
            <a:avLst/>
          </a:prstGeom>
        </p:spPr>
      </p:pic>
    </p:spTree>
    <p:extLst>
      <p:ext uri="{BB962C8B-B14F-4D97-AF65-F5344CB8AC3E}">
        <p14:creationId xmlns:p14="http://schemas.microsoft.com/office/powerpoint/2010/main" val="2315408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0BE1B-9968-9E2B-BCDC-DE6502911FB6}"/>
              </a:ext>
            </a:extLst>
          </p:cNvPr>
          <p:cNvSpPr>
            <a:spLocks noGrp="1"/>
          </p:cNvSpPr>
          <p:nvPr>
            <p:ph type="sldNum" sz="quarter" idx="12"/>
          </p:nvPr>
        </p:nvSpPr>
        <p:spPr>
          <a:xfrm>
            <a:off x="10814807" y="6583680"/>
            <a:ext cx="1371600" cy="274320"/>
          </a:xfrm>
        </p:spPr>
        <p:txBody>
          <a:bodyPr/>
          <a:lstStyle/>
          <a:p>
            <a:fld id="{B6F15528-21DE-4FAA-801E-634DDDAF4B2B}" type="slidenum">
              <a:rPr lang="en-US" smtClean="0"/>
              <a:pPr/>
              <a:t>26</a:t>
            </a:fld>
            <a:endParaRPr lang="en-US"/>
          </a:p>
        </p:txBody>
      </p:sp>
      <p:sp>
        <p:nvSpPr>
          <p:cNvPr id="3" name="TextBox 2">
            <a:extLst>
              <a:ext uri="{FF2B5EF4-FFF2-40B4-BE49-F238E27FC236}">
                <a16:creationId xmlns:a16="http://schemas.microsoft.com/office/drawing/2014/main" id="{6BB312F9-7545-EC2A-1C0E-365D20C712CB}"/>
              </a:ext>
            </a:extLst>
          </p:cNvPr>
          <p:cNvSpPr txBox="1"/>
          <p:nvPr/>
        </p:nvSpPr>
        <p:spPr>
          <a:xfrm>
            <a:off x="2136396" y="746620"/>
            <a:ext cx="7919207" cy="707886"/>
          </a:xfrm>
          <a:prstGeom prst="rect">
            <a:avLst/>
          </a:prstGeom>
          <a:noFill/>
        </p:spPr>
        <p:txBody>
          <a:bodyPr wrap="square" rtlCol="0">
            <a:spAutoFit/>
          </a:bodyPr>
          <a:lstStyle/>
          <a:p>
            <a:pPr algn="ctr"/>
            <a:r>
              <a:rPr lang="en-US" sz="4000">
                <a:solidFill>
                  <a:schemeClr val="bg1"/>
                </a:solidFill>
                <a:latin typeface="Arial Black" panose="020B0A04020102020204" pitchFamily="34" charset="0"/>
              </a:rPr>
              <a:t>Questions???</a:t>
            </a:r>
          </a:p>
        </p:txBody>
      </p:sp>
      <p:pic>
        <p:nvPicPr>
          <p:cNvPr id="7" name="Picture 6" descr="Person wearing red mittens holding a small snowman">
            <a:extLst>
              <a:ext uri="{FF2B5EF4-FFF2-40B4-BE49-F238E27FC236}">
                <a16:creationId xmlns:a16="http://schemas.microsoft.com/office/drawing/2014/main" id="{34D317CC-7261-1B8C-2688-B05591E3DDD1}"/>
              </a:ext>
            </a:extLst>
          </p:cNvPr>
          <p:cNvPicPr>
            <a:picLocks noChangeAspect="1"/>
          </p:cNvPicPr>
          <p:nvPr/>
        </p:nvPicPr>
        <p:blipFill>
          <a:blip r:embed="rId2"/>
          <a:stretch>
            <a:fillRect/>
          </a:stretch>
        </p:blipFill>
        <p:spPr>
          <a:xfrm>
            <a:off x="2461697" y="1518407"/>
            <a:ext cx="6975917" cy="5339593"/>
          </a:xfrm>
          <a:prstGeom prst="rect">
            <a:avLst/>
          </a:prstGeom>
        </p:spPr>
      </p:pic>
      <p:sp>
        <p:nvSpPr>
          <p:cNvPr id="8" name="TextBox 7">
            <a:extLst>
              <a:ext uri="{FF2B5EF4-FFF2-40B4-BE49-F238E27FC236}">
                <a16:creationId xmlns:a16="http://schemas.microsoft.com/office/drawing/2014/main" id="{20E36E1A-D6FA-AFDD-9E29-45A8FD97DAAD}"/>
              </a:ext>
            </a:extLst>
          </p:cNvPr>
          <p:cNvSpPr txBox="1"/>
          <p:nvPr/>
        </p:nvSpPr>
        <p:spPr>
          <a:xfrm>
            <a:off x="9437614" y="1518407"/>
            <a:ext cx="2754386" cy="2189527"/>
          </a:xfrm>
          <a:prstGeom prst="rect">
            <a:avLst/>
          </a:prstGeom>
          <a:solidFill>
            <a:srgbClr val="020202"/>
          </a:solidFill>
        </p:spPr>
        <p:txBody>
          <a:bodyPr wrap="square" rtlCol="0">
            <a:spAutoFit/>
          </a:bodyPr>
          <a:lstStyle/>
          <a:p>
            <a:endParaRPr lang="en-US"/>
          </a:p>
        </p:txBody>
      </p:sp>
      <p:sp>
        <p:nvSpPr>
          <p:cNvPr id="9" name="TextBox 8">
            <a:extLst>
              <a:ext uri="{FF2B5EF4-FFF2-40B4-BE49-F238E27FC236}">
                <a16:creationId xmlns:a16="http://schemas.microsoft.com/office/drawing/2014/main" id="{B4588687-C4EA-DAA8-C970-3BB5152D7FA2}"/>
              </a:ext>
            </a:extLst>
          </p:cNvPr>
          <p:cNvSpPr txBox="1"/>
          <p:nvPr/>
        </p:nvSpPr>
        <p:spPr>
          <a:xfrm>
            <a:off x="0" y="1518407"/>
            <a:ext cx="2461697" cy="2189527"/>
          </a:xfrm>
          <a:prstGeom prst="rect">
            <a:avLst/>
          </a:prstGeom>
          <a:solidFill>
            <a:srgbClr val="020202"/>
          </a:solidFill>
        </p:spPr>
        <p:txBody>
          <a:bodyPr wrap="square" rtlCol="0">
            <a:spAutoFit/>
          </a:bodyPr>
          <a:lstStyle/>
          <a:p>
            <a:endParaRPr lang="en-US"/>
          </a:p>
        </p:txBody>
      </p:sp>
      <p:sp>
        <p:nvSpPr>
          <p:cNvPr id="10" name="TextBox 9">
            <a:extLst>
              <a:ext uri="{FF2B5EF4-FFF2-40B4-BE49-F238E27FC236}">
                <a16:creationId xmlns:a16="http://schemas.microsoft.com/office/drawing/2014/main" id="{C2C5DD54-71D0-75CD-E05C-D86CAA4A9040}"/>
              </a:ext>
            </a:extLst>
          </p:cNvPr>
          <p:cNvSpPr txBox="1"/>
          <p:nvPr/>
        </p:nvSpPr>
        <p:spPr>
          <a:xfrm>
            <a:off x="0" y="3707934"/>
            <a:ext cx="2461697" cy="307777"/>
          </a:xfrm>
          <a:prstGeom prst="rect">
            <a:avLst/>
          </a:prstGeom>
          <a:solidFill>
            <a:schemeClr val="bg2"/>
          </a:solidFill>
        </p:spPr>
        <p:txBody>
          <a:bodyPr wrap="square" rtlCol="0">
            <a:spAutoFit/>
          </a:bodyPr>
          <a:lstStyle/>
          <a:p>
            <a:endParaRPr lang="en-US"/>
          </a:p>
        </p:txBody>
      </p:sp>
      <p:sp>
        <p:nvSpPr>
          <p:cNvPr id="11" name="TextBox 10">
            <a:extLst>
              <a:ext uri="{FF2B5EF4-FFF2-40B4-BE49-F238E27FC236}">
                <a16:creationId xmlns:a16="http://schemas.microsoft.com/office/drawing/2014/main" id="{51888BE8-CFC9-E6C4-C321-E736209D20F2}"/>
              </a:ext>
            </a:extLst>
          </p:cNvPr>
          <p:cNvSpPr txBox="1"/>
          <p:nvPr/>
        </p:nvSpPr>
        <p:spPr>
          <a:xfrm>
            <a:off x="9437614" y="3676940"/>
            <a:ext cx="2754386" cy="307777"/>
          </a:xfrm>
          <a:prstGeom prst="rect">
            <a:avLst/>
          </a:prstGeom>
          <a:solidFill>
            <a:schemeClr val="bg2"/>
          </a:solidFill>
        </p:spPr>
        <p:txBody>
          <a:bodyPr wrap="square" rtlCol="0">
            <a:spAutoFit/>
          </a:bodyPr>
          <a:lstStyle/>
          <a:p>
            <a:endParaRPr lang="en-US"/>
          </a:p>
        </p:txBody>
      </p:sp>
      <p:sp>
        <p:nvSpPr>
          <p:cNvPr id="12" name="TextBox 11">
            <a:extLst>
              <a:ext uri="{FF2B5EF4-FFF2-40B4-BE49-F238E27FC236}">
                <a16:creationId xmlns:a16="http://schemas.microsoft.com/office/drawing/2014/main" id="{2C74E38D-16C0-868E-8416-49F9A5AA401A}"/>
              </a:ext>
            </a:extLst>
          </p:cNvPr>
          <p:cNvSpPr txBox="1"/>
          <p:nvPr/>
        </p:nvSpPr>
        <p:spPr>
          <a:xfrm>
            <a:off x="0" y="4015711"/>
            <a:ext cx="2461697" cy="2842289"/>
          </a:xfrm>
          <a:prstGeom prst="rect">
            <a:avLst/>
          </a:prstGeom>
          <a:solidFill>
            <a:srgbClr val="AEB7C7"/>
          </a:solidFill>
        </p:spPr>
        <p:txBody>
          <a:bodyPr wrap="square" rtlCol="0">
            <a:spAutoFit/>
          </a:bodyPr>
          <a:lstStyle/>
          <a:p>
            <a:endParaRPr lang="en-US"/>
          </a:p>
        </p:txBody>
      </p:sp>
      <p:sp>
        <p:nvSpPr>
          <p:cNvPr id="16" name="TextBox 15">
            <a:extLst>
              <a:ext uri="{FF2B5EF4-FFF2-40B4-BE49-F238E27FC236}">
                <a16:creationId xmlns:a16="http://schemas.microsoft.com/office/drawing/2014/main" id="{90CC21A1-1D49-1D00-065B-5A20E6B26F8F}"/>
              </a:ext>
            </a:extLst>
          </p:cNvPr>
          <p:cNvSpPr txBox="1"/>
          <p:nvPr/>
        </p:nvSpPr>
        <p:spPr>
          <a:xfrm>
            <a:off x="9437614" y="3984717"/>
            <a:ext cx="2754386" cy="2873283"/>
          </a:xfrm>
          <a:prstGeom prst="rect">
            <a:avLst/>
          </a:prstGeom>
          <a:solidFill>
            <a:srgbClr val="AEB7C7"/>
          </a:solidFill>
        </p:spPr>
        <p:txBody>
          <a:bodyPr wrap="square" rtlCol="0">
            <a:spAutoFit/>
          </a:bodyPr>
          <a:lstStyle/>
          <a:p>
            <a:endParaRPr lang="en-US"/>
          </a:p>
        </p:txBody>
      </p:sp>
    </p:spTree>
    <p:extLst>
      <p:ext uri="{BB962C8B-B14F-4D97-AF65-F5344CB8AC3E}">
        <p14:creationId xmlns:p14="http://schemas.microsoft.com/office/powerpoint/2010/main" val="3350940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6001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B690CB-BAF0-F798-7FBF-F331F47A8DDE}"/>
              </a:ext>
            </a:extLst>
          </p:cNvPr>
          <p:cNvSpPr>
            <a:spLocks noGrp="1"/>
          </p:cNvSpPr>
          <p:nvPr>
            <p:ph type="sldNum" sz="quarter" idx="12"/>
          </p:nvPr>
        </p:nvSpPr>
        <p:spPr/>
        <p:txBody>
          <a:bodyPr/>
          <a:lstStyle/>
          <a:p>
            <a:fld id="{B6F15528-21DE-4FAA-801E-634DDDAF4B2B}" type="slidenum">
              <a:rPr lang="en-US" smtClean="0"/>
              <a:pPr/>
              <a:t>27</a:t>
            </a:fld>
            <a:endParaRPr lang="en-US"/>
          </a:p>
        </p:txBody>
      </p:sp>
      <p:pic>
        <p:nvPicPr>
          <p:cNvPr id="4098" name="Picture 2" descr="Christmas Workout Ideas For Bootcamp Or In The Studio – Workout Music By  WSHQ®">
            <a:extLst>
              <a:ext uri="{FF2B5EF4-FFF2-40B4-BE49-F238E27FC236}">
                <a16:creationId xmlns:a16="http://schemas.microsoft.com/office/drawing/2014/main" id="{499C6716-FED5-3C60-D12F-4141B174E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441" y="1514764"/>
            <a:ext cx="8069118" cy="5343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75EDD0-CDC1-A493-20FA-F4501294C0F0}"/>
              </a:ext>
            </a:extLst>
          </p:cNvPr>
          <p:cNvSpPr txBox="1"/>
          <p:nvPr/>
        </p:nvSpPr>
        <p:spPr>
          <a:xfrm>
            <a:off x="2618509" y="806878"/>
            <a:ext cx="6954982" cy="707886"/>
          </a:xfrm>
          <a:prstGeom prst="rect">
            <a:avLst/>
          </a:prstGeom>
          <a:noFill/>
        </p:spPr>
        <p:txBody>
          <a:bodyPr wrap="square" rtlCol="0">
            <a:spAutoFit/>
          </a:bodyPr>
          <a:lstStyle/>
          <a:p>
            <a:pPr algn="ctr"/>
            <a:r>
              <a:rPr lang="en-US" sz="4000">
                <a:solidFill>
                  <a:schemeClr val="bg1"/>
                </a:solidFill>
                <a:latin typeface="Arial Black" panose="020B0A04020102020204" pitchFamily="34" charset="0"/>
              </a:rPr>
              <a:t>TRAINING</a:t>
            </a:r>
          </a:p>
        </p:txBody>
      </p:sp>
    </p:spTree>
    <p:extLst>
      <p:ext uri="{BB962C8B-B14F-4D97-AF65-F5344CB8AC3E}">
        <p14:creationId xmlns:p14="http://schemas.microsoft.com/office/powerpoint/2010/main" val="124721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578075" y="1089875"/>
            <a:ext cx="6919500" cy="2703000"/>
          </a:xfrm>
          <a:prstGeom prst="rect">
            <a:avLst/>
          </a:prstGeom>
          <a:noFill/>
          <a:ln>
            <a:noFill/>
          </a:ln>
        </p:spPr>
        <p:txBody>
          <a:bodyPr spcFirstLastPara="1" wrap="square" lIns="91425" tIns="45700" rIns="91425" bIns="45700" anchor="ctr" anchorCtr="0">
            <a:noAutofit/>
          </a:bodyPr>
          <a:lstStyle/>
          <a:p>
            <a:pPr>
              <a:buSzPts val="5400"/>
            </a:pPr>
            <a:r>
              <a:rPr lang="en-US" sz="4700" b="1"/>
              <a:t>Indicator 13 Secondary Transition for Students Update</a:t>
            </a:r>
            <a:br>
              <a:rPr lang="en-US" sz="4700" b="1"/>
            </a:br>
            <a:br>
              <a:rPr lang="en-US" sz="4700" b="1"/>
            </a:br>
            <a:endParaRPr sz="3300" b="1"/>
          </a:p>
        </p:txBody>
      </p:sp>
      <p:sp>
        <p:nvSpPr>
          <p:cNvPr id="115" name="Google Shape;115;p1"/>
          <p:cNvSpPr txBox="1">
            <a:spLocks noGrp="1"/>
          </p:cNvSpPr>
          <p:nvPr>
            <p:ph type="subTitle" idx="1"/>
          </p:nvPr>
        </p:nvSpPr>
        <p:spPr>
          <a:xfrm>
            <a:off x="693325" y="3193576"/>
            <a:ext cx="5674352" cy="2101095"/>
          </a:xfrm>
          <a:prstGeom prst="rect">
            <a:avLst/>
          </a:prstGeom>
          <a:noFill/>
          <a:ln>
            <a:noFill/>
          </a:ln>
        </p:spPr>
        <p:txBody>
          <a:bodyPr spcFirstLastPara="1" wrap="square" lIns="91425" tIns="45700" rIns="91425" bIns="45700" anchor="t" anchorCtr="0">
            <a:noAutofit/>
          </a:bodyPr>
          <a:lstStyle/>
          <a:p>
            <a:pPr marL="0" lvl="0" indent="0" rtl="0">
              <a:lnSpc>
                <a:spcPct val="70000"/>
              </a:lnSpc>
              <a:spcBef>
                <a:spcPts val="0"/>
              </a:spcBef>
              <a:spcAft>
                <a:spcPts val="600"/>
              </a:spcAft>
              <a:buNone/>
            </a:pPr>
            <a:r>
              <a:rPr lang="en-US" sz="2600">
                <a:solidFill>
                  <a:schemeClr val="dk2"/>
                </a:solidFill>
              </a:rPr>
              <a:t>Lizana Schweiger, EA Secondary Transition Coordinator OSE</a:t>
            </a:r>
          </a:p>
          <a:p>
            <a:pPr marL="0" indent="0">
              <a:lnSpc>
                <a:spcPct val="70000"/>
              </a:lnSpc>
              <a:spcBef>
                <a:spcPts val="0"/>
              </a:spcBef>
              <a:spcAft>
                <a:spcPts val="600"/>
              </a:spcAft>
            </a:pPr>
            <a:endParaRPr lang="en-US" sz="2600">
              <a:solidFill>
                <a:schemeClr val="dk2"/>
              </a:solidFill>
            </a:endParaRPr>
          </a:p>
          <a:p>
            <a:pPr marL="0" indent="0">
              <a:lnSpc>
                <a:spcPct val="70000"/>
              </a:lnSpc>
              <a:spcBef>
                <a:spcPts val="0"/>
              </a:spcBef>
              <a:spcAft>
                <a:spcPts val="600"/>
              </a:spcAft>
            </a:pPr>
            <a:r>
              <a:rPr lang="en-US" sz="2600">
                <a:solidFill>
                  <a:schemeClr val="dk2"/>
                </a:solidFill>
              </a:rPr>
              <a:t>Charlene Marcotte Deputy Director Data and Finance (DDDF) </a:t>
            </a:r>
          </a:p>
          <a:p>
            <a:pPr marL="0" indent="0">
              <a:lnSpc>
                <a:spcPct val="70000"/>
              </a:lnSpc>
              <a:spcBef>
                <a:spcPts val="0"/>
              </a:spcBef>
              <a:spcAft>
                <a:spcPts val="600"/>
              </a:spcAft>
            </a:pPr>
            <a:endParaRPr lang="en-US" sz="2600">
              <a:solidFill>
                <a:schemeClr val="dk2"/>
              </a:solidFill>
            </a:endParaRPr>
          </a:p>
        </p:txBody>
      </p:sp>
      <p:pic>
        <p:nvPicPr>
          <p:cNvPr id="116" name="Google Shape;116;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17" name="Google Shape;117;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18" name="Google Shape;118;p1"/>
          <p:cNvSpPr txBox="1"/>
          <p:nvPr/>
        </p:nvSpPr>
        <p:spPr>
          <a:xfrm>
            <a:off x="693325" y="5532945"/>
            <a:ext cx="45546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latin typeface="Calibri"/>
                <a:ea typeface="Calibri"/>
                <a:cs typeface="Calibri"/>
                <a:sym typeface="Calibri"/>
              </a:rPr>
              <a:t>December 2024</a:t>
            </a:r>
          </a:p>
          <a:p>
            <a:pPr marL="0" lvl="0" indent="0" algn="l" rtl="0">
              <a:spcBef>
                <a:spcPts val="0"/>
              </a:spcBef>
              <a:spcAft>
                <a:spcPts val="0"/>
              </a:spcAft>
              <a:buNone/>
            </a:pPr>
            <a:endParaRPr sz="2000" i="1">
              <a:latin typeface="Calibri"/>
              <a:ea typeface="Calibri"/>
              <a:cs typeface="Calibri"/>
              <a:sym typeface="Calibri"/>
            </a:endParaRPr>
          </a:p>
        </p:txBody>
      </p:sp>
      <p:sp>
        <p:nvSpPr>
          <p:cNvPr id="119" name="Google Shape;119;p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
        <p:nvSpPr>
          <p:cNvPr id="4" name="Google Shape;118;p1">
            <a:extLst>
              <a:ext uri="{FF2B5EF4-FFF2-40B4-BE49-F238E27FC236}">
                <a16:creationId xmlns:a16="http://schemas.microsoft.com/office/drawing/2014/main" id="{9A21308E-4B1B-84A5-8100-B2216DD8DF46}"/>
              </a:ext>
            </a:extLst>
          </p:cNvPr>
          <p:cNvSpPr txBox="1"/>
          <p:nvPr/>
        </p:nvSpPr>
        <p:spPr>
          <a:xfrm>
            <a:off x="578075" y="120325"/>
            <a:ext cx="4487785" cy="461635"/>
          </a:xfrm>
          <a:prstGeom prst="rect">
            <a:avLst/>
          </a:prstGeom>
          <a:noFill/>
          <a:ln>
            <a:noFill/>
          </a:ln>
        </p:spPr>
        <p:txBody>
          <a:bodyPr spcFirstLastPara="1" wrap="square" lIns="91425" tIns="91425" rIns="91425" bIns="91425" anchor="t" anchorCtr="0">
            <a:spAutoFit/>
          </a:bodyPr>
          <a:lstStyle/>
          <a:p>
            <a:r>
              <a:rPr lang="en-US" sz="1800" i="1">
                <a:latin typeface="Calibri"/>
                <a:ea typeface="Calibri"/>
                <a:cs typeface="Calibri"/>
                <a:sym typeface="Calibri"/>
              </a:rPr>
              <a:t>OSE Office Hours </a:t>
            </a:r>
          </a:p>
        </p:txBody>
      </p:sp>
      <p:pic>
        <p:nvPicPr>
          <p:cNvPr id="3" name="Picture 2" descr="A picture containing text, book&#10;&#10;Description automatically generated">
            <a:extLst>
              <a:ext uri="{FF2B5EF4-FFF2-40B4-BE49-F238E27FC236}">
                <a16:creationId xmlns:a16="http://schemas.microsoft.com/office/drawing/2014/main" id="{E5F802A6-BFF4-CAA7-6942-25CF043A0AA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662134" y="5825085"/>
            <a:ext cx="1493822" cy="1016097"/>
          </a:xfrm>
          <a:prstGeom prst="rect">
            <a:avLst/>
          </a:prstGeom>
        </p:spPr>
      </p:pic>
    </p:spTree>
    <p:extLst>
      <p:ext uri="{BB962C8B-B14F-4D97-AF65-F5344CB8AC3E}">
        <p14:creationId xmlns:p14="http://schemas.microsoft.com/office/powerpoint/2010/main" val="978887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CBD1-0352-B194-485E-334E82E0F679}"/>
              </a:ext>
            </a:extLst>
          </p:cNvPr>
          <p:cNvSpPr>
            <a:spLocks noGrp="1"/>
          </p:cNvSpPr>
          <p:nvPr>
            <p:ph type="title"/>
          </p:nvPr>
        </p:nvSpPr>
        <p:spPr>
          <a:xfrm>
            <a:off x="0" y="372580"/>
            <a:ext cx="12192000" cy="1036850"/>
          </a:xfrm>
        </p:spPr>
        <p:txBody>
          <a:bodyPr>
            <a:noAutofit/>
          </a:bodyPr>
          <a:lstStyle/>
          <a:p>
            <a:pPr algn="ctr"/>
            <a:r>
              <a:rPr lang="en-US" b="1">
                <a:latin typeface="Arial Black" panose="020B0A04020102020204" pitchFamily="34" charset="0"/>
              </a:rPr>
              <a:t>LEA Submission Process for Indicator 13 Review</a:t>
            </a:r>
          </a:p>
        </p:txBody>
      </p:sp>
      <p:sp>
        <p:nvSpPr>
          <p:cNvPr id="3" name="Text Placeholder 2">
            <a:extLst>
              <a:ext uri="{FF2B5EF4-FFF2-40B4-BE49-F238E27FC236}">
                <a16:creationId xmlns:a16="http://schemas.microsoft.com/office/drawing/2014/main" id="{AEA858FA-3E34-E746-B2FE-5ED6BD1060CE}"/>
              </a:ext>
            </a:extLst>
          </p:cNvPr>
          <p:cNvSpPr>
            <a:spLocks noGrp="1"/>
          </p:cNvSpPr>
          <p:nvPr>
            <p:ph type="body" idx="1"/>
          </p:nvPr>
        </p:nvSpPr>
        <p:spPr>
          <a:xfrm>
            <a:off x="1295400" y="1713978"/>
            <a:ext cx="9601200" cy="5029200"/>
          </a:xfrm>
        </p:spPr>
        <p:txBody>
          <a:bodyPr>
            <a:noAutofit/>
          </a:bodyPr>
          <a:lstStyle/>
          <a:p>
            <a:r>
              <a:rPr lang="en-US" sz="2200">
                <a:latin typeface="Times New Roman"/>
                <a:cs typeface="Times New Roman"/>
              </a:rPr>
              <a:t>You will have </a:t>
            </a:r>
            <a:r>
              <a:rPr lang="en-US" sz="2200" b="1">
                <a:latin typeface="Times New Roman"/>
                <a:cs typeface="Times New Roman"/>
              </a:rPr>
              <a:t>2 weeks </a:t>
            </a:r>
            <a:r>
              <a:rPr lang="en-US" sz="2200">
                <a:latin typeface="Times New Roman"/>
                <a:cs typeface="Times New Roman"/>
              </a:rPr>
              <a:t>to submit  IEP(s) into the </a:t>
            </a:r>
            <a:r>
              <a:rPr lang="en-US" sz="2200" b="1">
                <a:latin typeface="Times New Roman"/>
                <a:cs typeface="Times New Roman"/>
              </a:rPr>
              <a:t>Special Education Monitoring site</a:t>
            </a:r>
            <a:endParaRPr lang="en-US" sz="2200">
              <a:solidFill>
                <a:srgbClr val="595959"/>
              </a:solidFill>
              <a:latin typeface="Times New Roman"/>
              <a:cs typeface="Times New Roman"/>
            </a:endParaRPr>
          </a:p>
          <a:p>
            <a:pPr lvl="1"/>
            <a:r>
              <a:rPr lang="en-US" sz="1800" b="1">
                <a:latin typeface="Times New Roman"/>
                <a:cs typeface="Times New Roman"/>
              </a:rPr>
              <a:t>2024-2025</a:t>
            </a:r>
            <a:endParaRPr lang="en-US" sz="1800">
              <a:solidFill>
                <a:srgbClr val="595959"/>
              </a:solidFill>
              <a:latin typeface="Times New Roman"/>
              <a:cs typeface="Times New Roman"/>
            </a:endParaRPr>
          </a:p>
          <a:p>
            <a:pPr lvl="1"/>
            <a:r>
              <a:rPr lang="en-US" sz="1800" b="1">
                <a:latin typeface="Times New Roman"/>
                <a:cs typeface="Times New Roman"/>
              </a:rPr>
              <a:t>Indicator 13 Post Secondary Transition</a:t>
            </a:r>
            <a:endParaRPr lang="en-US" sz="1800">
              <a:solidFill>
                <a:srgbClr val="595959"/>
              </a:solidFill>
              <a:latin typeface="Times New Roman"/>
              <a:cs typeface="Times New Roman"/>
            </a:endParaRPr>
          </a:p>
          <a:p>
            <a:pPr lvl="1"/>
            <a:r>
              <a:rPr lang="en-US" sz="1800" b="1">
                <a:latin typeface="Times New Roman"/>
                <a:cs typeface="Times New Roman"/>
              </a:rPr>
              <a:t>Student 14-15 IEPs</a:t>
            </a:r>
            <a:endParaRPr lang="en-US" sz="1800">
              <a:solidFill>
                <a:srgbClr val="595959"/>
              </a:solidFill>
              <a:latin typeface="Times New Roman"/>
              <a:cs typeface="Times New Roman"/>
            </a:endParaRPr>
          </a:p>
          <a:p>
            <a:pPr lvl="1"/>
            <a:r>
              <a:rPr lang="en-US" sz="1800" b="1">
                <a:latin typeface="Times New Roman"/>
                <a:cs typeface="Times New Roman"/>
              </a:rPr>
              <a:t>Student 16+ IEPs</a:t>
            </a:r>
            <a:endParaRPr lang="en-US"/>
          </a:p>
          <a:p>
            <a:r>
              <a:rPr lang="en-US">
                <a:latin typeface="Times New Roman"/>
                <a:cs typeface="Times New Roman"/>
              </a:rPr>
              <a:t>Where to find the </a:t>
            </a:r>
            <a:r>
              <a:rPr lang="en-US" b="1" u="sng">
                <a:latin typeface="Times New Roman"/>
                <a:cs typeface="Times New Roman"/>
              </a:rPr>
              <a:t>Special Education Monitoring site</a:t>
            </a:r>
            <a:r>
              <a:rPr lang="en-US">
                <a:latin typeface="Times New Roman"/>
                <a:cs typeface="Times New Roman"/>
              </a:rPr>
              <a:t> go to:</a:t>
            </a:r>
            <a:endParaRPr lang="en-US"/>
          </a:p>
          <a:p>
            <a:pPr lvl="1"/>
            <a:r>
              <a:rPr lang="en-US" sz="2400">
                <a:latin typeface="Times New Roman"/>
                <a:cs typeface="Times New Roman"/>
              </a:rPr>
              <a:t>PED Website </a:t>
            </a:r>
            <a:r>
              <a:rPr lang="en-US" sz="2000">
                <a:solidFill>
                  <a:srgbClr val="020202"/>
                </a:solidFill>
                <a:highlight>
                  <a:srgbClr val="000080"/>
                </a:highlight>
                <a:hlinkClick r:id="rId2">
                  <a:extLst>
                    <a:ext uri="{A12FA001-AC4F-418D-AE19-62706E023703}">
                      <ahyp:hlinkClr xmlns:ahyp="http://schemas.microsoft.com/office/drawing/2018/hyperlinkcolor" val="tx"/>
                    </a:ext>
                  </a:extLst>
                </a:hlinkClick>
              </a:rPr>
              <a:t>New Mexico Public Education Department</a:t>
            </a:r>
            <a:endParaRPr lang="en-US" sz="2400">
              <a:solidFill>
                <a:srgbClr val="020202"/>
              </a:solidFill>
              <a:highlight>
                <a:srgbClr val="000080"/>
              </a:highlight>
              <a:latin typeface="Times New Roman" panose="02020603050405020304" pitchFamily="18" charset="0"/>
              <a:cs typeface="Times New Roman" panose="02020603050405020304" pitchFamily="18" charset="0"/>
            </a:endParaRPr>
          </a:p>
          <a:p>
            <a:pPr lvl="1"/>
            <a:r>
              <a:rPr lang="en-US" sz="2400">
                <a:latin typeface="Times New Roman"/>
                <a:cs typeface="Times New Roman"/>
              </a:rPr>
              <a:t>PED Apps (IT) </a:t>
            </a:r>
            <a:r>
              <a:rPr lang="en-US" sz="2000">
                <a:solidFill>
                  <a:srgbClr val="00B0F0"/>
                </a:solidFill>
                <a:highlight>
                  <a:srgbClr val="000080"/>
                </a:highlight>
                <a:hlinkClick r:id="rId3">
                  <a:extLst>
                    <a:ext uri="{A12FA001-AC4F-418D-AE19-62706E023703}">
                      <ahyp:hlinkClr xmlns:ahyp="http://schemas.microsoft.com/office/drawing/2018/hyperlinkcolor" val="tx"/>
                    </a:ext>
                  </a:extLst>
                </a:hlinkClick>
              </a:rPr>
              <a:t>Information Technology – New Mexico Public Education Department</a:t>
            </a:r>
            <a:endParaRPr lang="en-US" sz="2400">
              <a:solidFill>
                <a:srgbClr val="00B0F0"/>
              </a:solidFill>
              <a:highlight>
                <a:srgbClr val="000080"/>
              </a:highlight>
              <a:latin typeface="Times New Roman" panose="02020603050405020304" pitchFamily="18" charset="0"/>
              <a:cs typeface="Times New Roman" panose="02020603050405020304" pitchFamily="18" charset="0"/>
            </a:endParaRPr>
          </a:p>
          <a:p>
            <a:pPr lvl="1"/>
            <a:r>
              <a:rPr lang="en-US" sz="2400">
                <a:latin typeface="Times New Roman"/>
                <a:cs typeface="Times New Roman"/>
              </a:rPr>
              <a:t>(IT) Applicator </a:t>
            </a:r>
            <a:r>
              <a:rPr lang="en-US" sz="2000">
                <a:solidFill>
                  <a:srgbClr val="00B0F0"/>
                </a:solidFill>
                <a:highlight>
                  <a:srgbClr val="000080"/>
                </a:highlight>
                <a:hlinkClick r:id="rId4">
                  <a:extLst>
                    <a:ext uri="{A12FA001-AC4F-418D-AE19-62706E023703}">
                      <ahyp:hlinkClr xmlns:ahyp="http://schemas.microsoft.com/office/drawing/2018/hyperlinkcolor" val="tx"/>
                    </a:ext>
                  </a:extLst>
                </a:hlinkClick>
              </a:rPr>
              <a:t>Information Technology Applications – New Mexico Public Education Department</a:t>
            </a:r>
            <a:endParaRPr lang="en-US" sz="2400">
              <a:solidFill>
                <a:srgbClr val="00B0F0"/>
              </a:solidFill>
              <a:highlight>
                <a:srgbClr val="000080"/>
              </a:highlight>
              <a:latin typeface="Times New Roman" panose="02020603050405020304" pitchFamily="18" charset="0"/>
              <a:cs typeface="Times New Roman" panose="02020603050405020304" pitchFamily="18" charset="0"/>
            </a:endParaRPr>
          </a:p>
          <a:p>
            <a:endParaRPr lang="en-US" b="1">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72FA80-D055-0C83-A38C-844C24873F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2894516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0" y="604234"/>
            <a:ext cx="121920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panose="020B0A04020102020204" pitchFamily="34" charset="0"/>
              </a:rPr>
              <a:t>Leadership/Duties of the Office</a:t>
            </a:r>
            <a:endParaRPr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174254034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147473200"/>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2" descr="Rudolph the Red-Nosed Reindeer - The Crown Prints">
            <a:extLst>
              <a:ext uri="{FF2B5EF4-FFF2-40B4-BE49-F238E27FC236}">
                <a16:creationId xmlns:a16="http://schemas.microsoft.com/office/drawing/2014/main" id="{530DBBDF-F680-D008-3D15-5B8E7887CD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9000" y="4332892"/>
            <a:ext cx="1357746" cy="1245872"/>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536B-FAC0-71B0-E037-D1A6BABB200E}"/>
              </a:ext>
            </a:extLst>
          </p:cNvPr>
          <p:cNvSpPr>
            <a:spLocks noGrp="1"/>
          </p:cNvSpPr>
          <p:nvPr>
            <p:ph type="title"/>
          </p:nvPr>
        </p:nvSpPr>
        <p:spPr>
          <a:xfrm>
            <a:off x="0" y="372580"/>
            <a:ext cx="12192000" cy="1036850"/>
          </a:xfrm>
        </p:spPr>
        <p:txBody>
          <a:bodyPr/>
          <a:lstStyle/>
          <a:p>
            <a:pPr algn="ctr"/>
            <a:r>
              <a:rPr lang="en-US" b="1">
                <a:latin typeface="Arial Black" panose="020B0A04020102020204" pitchFamily="34" charset="0"/>
              </a:rPr>
              <a:t>IEP Upload</a:t>
            </a:r>
          </a:p>
        </p:txBody>
      </p:sp>
      <p:sp>
        <p:nvSpPr>
          <p:cNvPr id="3" name="Text Placeholder 2">
            <a:extLst>
              <a:ext uri="{FF2B5EF4-FFF2-40B4-BE49-F238E27FC236}">
                <a16:creationId xmlns:a16="http://schemas.microsoft.com/office/drawing/2014/main" id="{E89C5DA2-4854-A20C-3EBA-C0CF4F12564B}"/>
              </a:ext>
            </a:extLst>
          </p:cNvPr>
          <p:cNvSpPr>
            <a:spLocks noGrp="1"/>
          </p:cNvSpPr>
          <p:nvPr>
            <p:ph type="body" idx="1"/>
          </p:nvPr>
        </p:nvSpPr>
        <p:spPr>
          <a:xfrm>
            <a:off x="1295400" y="1711572"/>
            <a:ext cx="9601200" cy="5396949"/>
          </a:xfrm>
        </p:spPr>
        <p:txBody>
          <a:bodyPr>
            <a:normAutofit/>
          </a:bodyPr>
          <a:lstStyle/>
          <a:p>
            <a:r>
              <a:rPr lang="en-US" b="1" i="0" u="none" strike="noStrike" baseline="0">
                <a:latin typeface="Times New Roman"/>
                <a:cs typeface="Times New Roman"/>
              </a:rPr>
              <a:t>IEPs must be in </a:t>
            </a:r>
            <a:r>
              <a:rPr lang="en-US" b="1" i="1" u="none" strike="noStrike" baseline="0">
                <a:solidFill>
                  <a:srgbClr val="7D9531"/>
                </a:solidFill>
                <a:latin typeface="Times New Roman"/>
                <a:cs typeface="Times New Roman"/>
              </a:rPr>
              <a:t>PDF format</a:t>
            </a:r>
            <a:endParaRPr lang="en-US" b="1" i="0" u="none" strike="noStrike" baseline="0">
              <a:solidFill>
                <a:srgbClr val="000000"/>
              </a:solidFill>
              <a:latin typeface="Times New Roman"/>
              <a:cs typeface="Times New Roman"/>
            </a:endParaRPr>
          </a:p>
          <a:p>
            <a:r>
              <a:rPr lang="en-US" b="1" i="0" u="none" strike="noStrike" baseline="0">
                <a:solidFill>
                  <a:srgbClr val="000000"/>
                </a:solidFill>
                <a:latin typeface="Times New Roman"/>
                <a:cs typeface="Times New Roman"/>
              </a:rPr>
              <a:t>Upload the </a:t>
            </a:r>
            <a:r>
              <a:rPr lang="en-US" b="1" i="1" u="none" strike="noStrike" baseline="0">
                <a:solidFill>
                  <a:srgbClr val="000000"/>
                </a:solidFill>
                <a:latin typeface="Times New Roman"/>
                <a:cs typeface="Times New Roman"/>
              </a:rPr>
              <a:t>entire </a:t>
            </a:r>
            <a:r>
              <a:rPr lang="en-US" b="1" i="1" u="none" strike="noStrike" baseline="0">
                <a:solidFill>
                  <a:srgbClr val="7D9531"/>
                </a:solidFill>
                <a:latin typeface="Times New Roman"/>
                <a:cs typeface="Times New Roman"/>
              </a:rPr>
              <a:t>IEP </a:t>
            </a:r>
            <a:endParaRPr lang="en-US" b="1" i="0" u="none" strike="noStrike" baseline="0">
              <a:solidFill>
                <a:srgbClr val="000000"/>
              </a:solidFill>
              <a:latin typeface="Times New Roman"/>
              <a:cs typeface="Times New Roman"/>
            </a:endParaRPr>
          </a:p>
          <a:p>
            <a:pPr marL="571500" lvl="1" indent="0">
              <a:buNone/>
            </a:pPr>
            <a:r>
              <a:rPr lang="en-US" sz="2400" b="0" i="0" u="none" strike="noStrike" baseline="0">
                <a:solidFill>
                  <a:srgbClr val="000000"/>
                </a:solidFill>
                <a:latin typeface="Times New Roman"/>
                <a:cs typeface="Times New Roman"/>
              </a:rPr>
              <a:t>•</a:t>
            </a:r>
            <a:r>
              <a:rPr lang="en-US" sz="2400" b="0" i="0" u="none" strike="noStrike" baseline="0">
                <a:solidFill>
                  <a:srgbClr val="585858"/>
                </a:solidFill>
                <a:latin typeface="Times New Roman"/>
                <a:cs typeface="Times New Roman"/>
              </a:rPr>
              <a:t>Parent invitation </a:t>
            </a:r>
          </a:p>
          <a:p>
            <a:pPr marL="571500" lvl="1" indent="0">
              <a:buNone/>
            </a:pPr>
            <a:r>
              <a:rPr lang="en-US" sz="2400" b="0" i="0" u="none" strike="noStrike" baseline="0">
                <a:solidFill>
                  <a:srgbClr val="000000"/>
                </a:solidFill>
                <a:latin typeface="Times New Roman"/>
                <a:cs typeface="Times New Roman"/>
              </a:rPr>
              <a:t>•</a:t>
            </a:r>
            <a:r>
              <a:rPr lang="en-US" sz="2400" b="0" i="0" u="none" strike="noStrike" baseline="0">
                <a:solidFill>
                  <a:srgbClr val="585858"/>
                </a:solidFill>
                <a:latin typeface="Times New Roman"/>
                <a:cs typeface="Times New Roman"/>
              </a:rPr>
              <a:t>Student invitation</a:t>
            </a:r>
          </a:p>
          <a:p>
            <a:pPr marL="571500" lvl="1" indent="0">
              <a:buNone/>
            </a:pPr>
            <a:r>
              <a:rPr lang="en-US" sz="2400" b="0" i="0" u="none" strike="noStrike" baseline="0">
                <a:solidFill>
                  <a:srgbClr val="000000"/>
                </a:solidFill>
                <a:latin typeface="Times New Roman"/>
                <a:cs typeface="Times New Roman"/>
              </a:rPr>
              <a:t>•</a:t>
            </a:r>
            <a:r>
              <a:rPr lang="en-US" sz="2400" b="0" i="0" u="none" strike="noStrike" baseline="0">
                <a:solidFill>
                  <a:srgbClr val="585858"/>
                </a:solidFill>
                <a:latin typeface="Times New Roman"/>
                <a:cs typeface="Times New Roman"/>
              </a:rPr>
              <a:t>Signature page </a:t>
            </a:r>
            <a:r>
              <a:rPr lang="en-US" sz="2400" b="1" i="1" u="none" strike="noStrike" baseline="0">
                <a:solidFill>
                  <a:srgbClr val="7D9531"/>
                </a:solidFill>
                <a:latin typeface="Times New Roman"/>
                <a:cs typeface="Times New Roman"/>
              </a:rPr>
              <a:t>(Required)</a:t>
            </a:r>
            <a:endParaRPr lang="en-US" sz="2400" b="0" i="0" u="none" strike="noStrike" baseline="0">
              <a:solidFill>
                <a:srgbClr val="7D9531"/>
              </a:solidFill>
              <a:latin typeface="Times New Roman"/>
              <a:cs typeface="Times New Roman"/>
            </a:endParaRPr>
          </a:p>
          <a:p>
            <a:r>
              <a:rPr lang="en-US" b="1" i="0" u="none" strike="noStrike" baseline="0">
                <a:solidFill>
                  <a:srgbClr val="000000"/>
                </a:solidFill>
                <a:latin typeface="Times New Roman" panose="02020603050405020304" pitchFamily="18" charset="0"/>
                <a:cs typeface="Times New Roman" panose="02020603050405020304" pitchFamily="18" charset="0"/>
              </a:rPr>
              <a:t>Name IEP files as follows</a:t>
            </a:r>
            <a:r>
              <a:rPr lang="en-US" b="0" i="0" u="none" strike="noStrike" baseline="0">
                <a:solidFill>
                  <a:srgbClr val="000000"/>
                </a:solidFill>
                <a:latin typeface="Times New Roman" panose="02020603050405020304" pitchFamily="18" charset="0"/>
                <a:cs typeface="Times New Roman" panose="02020603050405020304" pitchFamily="18" charset="0"/>
              </a:rPr>
              <a:t>:</a:t>
            </a:r>
          </a:p>
          <a:p>
            <a:pPr marL="571500" lvl="1" indent="0">
              <a:buNone/>
            </a:pPr>
            <a:r>
              <a:rPr lang="en-US" b="0" i="0" u="none" strike="noStrike" baseline="0">
                <a:solidFill>
                  <a:srgbClr val="000000"/>
                </a:solidFill>
                <a:latin typeface="Times New Roman"/>
                <a:cs typeface="Times New Roman"/>
              </a:rPr>
              <a:t>•</a:t>
            </a:r>
            <a:r>
              <a:rPr lang="en-US" b="0" i="0" u="none" strike="noStrike" baseline="0">
                <a:solidFill>
                  <a:srgbClr val="585858"/>
                </a:solidFill>
                <a:latin typeface="Times New Roman"/>
                <a:cs typeface="Times New Roman"/>
              </a:rPr>
              <a:t>Last 4 digits of the student ID number, underscore, then type of document.</a:t>
            </a:r>
          </a:p>
          <a:p>
            <a:pPr marL="571500" lvl="1" indent="0">
              <a:buNone/>
            </a:pPr>
            <a:r>
              <a:rPr lang="en-US" b="0" i="0" u="none" strike="noStrike" baseline="0">
                <a:solidFill>
                  <a:srgbClr val="000000"/>
                </a:solidFill>
                <a:latin typeface="Times New Roman"/>
                <a:cs typeface="Times New Roman"/>
              </a:rPr>
              <a:t>•</a:t>
            </a:r>
            <a:r>
              <a:rPr lang="en-US" b="0" i="1" u="none" strike="noStrike" baseline="0">
                <a:solidFill>
                  <a:srgbClr val="585858"/>
                </a:solidFill>
                <a:latin typeface="Times New Roman"/>
                <a:cs typeface="Times New Roman"/>
              </a:rPr>
              <a:t>Do not use student names</a:t>
            </a:r>
            <a:r>
              <a:rPr lang="en-US" b="0" i="0" u="none" strike="noStrike" baseline="0">
                <a:solidFill>
                  <a:srgbClr val="585858"/>
                </a:solidFill>
                <a:latin typeface="Times New Roman"/>
                <a:cs typeface="Times New Roman"/>
              </a:rPr>
              <a:t>.</a:t>
            </a:r>
          </a:p>
          <a:p>
            <a:pPr marL="571500" lvl="1" indent="0">
              <a:buNone/>
            </a:pPr>
            <a:r>
              <a:rPr lang="en-US" b="0" i="0" u="none" strike="noStrike" baseline="0">
                <a:solidFill>
                  <a:srgbClr val="000000"/>
                </a:solidFill>
                <a:latin typeface="Times New Roman"/>
                <a:cs typeface="Times New Roman"/>
              </a:rPr>
              <a:t>•</a:t>
            </a:r>
            <a:r>
              <a:rPr lang="en-US" b="0" i="0" u="none" strike="noStrike" baseline="0">
                <a:solidFill>
                  <a:srgbClr val="585858"/>
                </a:solidFill>
                <a:latin typeface="Times New Roman"/>
                <a:cs typeface="Times New Roman"/>
              </a:rPr>
              <a:t>Examples:</a:t>
            </a:r>
          </a:p>
          <a:p>
            <a:pPr marL="1028700" lvl="2" indent="0">
              <a:buNone/>
            </a:pPr>
            <a:r>
              <a:rPr lang="en-US" b="0" i="0" u="none" strike="noStrike" baseline="0">
                <a:solidFill>
                  <a:srgbClr val="000000"/>
                </a:solidFill>
                <a:latin typeface="Times New Roman"/>
                <a:cs typeface="Times New Roman"/>
              </a:rPr>
              <a:t>•</a:t>
            </a:r>
            <a:r>
              <a:rPr lang="en-US" b="0" i="0" u="none" strike="noStrike" baseline="0">
                <a:solidFill>
                  <a:srgbClr val="009DD9"/>
                </a:solidFill>
                <a:latin typeface="Times New Roman"/>
                <a:cs typeface="Times New Roman"/>
              </a:rPr>
              <a:t>1234_invitation </a:t>
            </a:r>
          </a:p>
          <a:p>
            <a:pPr marL="1028700" lvl="2" indent="0">
              <a:buNone/>
            </a:pPr>
            <a:r>
              <a:rPr lang="en-US" b="0" i="0" u="none" strike="noStrike" baseline="0">
                <a:solidFill>
                  <a:srgbClr val="000000"/>
                </a:solidFill>
                <a:latin typeface="Times New Roman"/>
                <a:cs typeface="Times New Roman"/>
              </a:rPr>
              <a:t>•</a:t>
            </a:r>
            <a:r>
              <a:rPr lang="en-US" b="0" i="0" u="none" strike="noStrike" baseline="0">
                <a:solidFill>
                  <a:srgbClr val="FF0000"/>
                </a:solidFill>
                <a:latin typeface="Times New Roman"/>
                <a:cs typeface="Times New Roman"/>
              </a:rPr>
              <a:t>1234_correction </a:t>
            </a:r>
          </a:p>
          <a:p>
            <a:endParaRPr lang="en-US"/>
          </a:p>
        </p:txBody>
      </p:sp>
      <p:sp>
        <p:nvSpPr>
          <p:cNvPr id="4" name="Slide Number Placeholder 3">
            <a:extLst>
              <a:ext uri="{FF2B5EF4-FFF2-40B4-BE49-F238E27FC236}">
                <a16:creationId xmlns:a16="http://schemas.microsoft.com/office/drawing/2014/main" id="{D19C7D6A-C9C0-3AA9-8C8A-D5B41D7666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2234305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B232-817F-E9EC-A732-3EC0BF3CAB54}"/>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OSE Indicator 13 Review</a:t>
            </a:r>
          </a:p>
        </p:txBody>
      </p:sp>
      <p:sp>
        <p:nvSpPr>
          <p:cNvPr id="3" name="Text Placeholder 2">
            <a:extLst>
              <a:ext uri="{FF2B5EF4-FFF2-40B4-BE49-F238E27FC236}">
                <a16:creationId xmlns:a16="http://schemas.microsoft.com/office/drawing/2014/main" id="{4242B080-0C27-BB5D-495B-F714FE039599}"/>
              </a:ext>
            </a:extLst>
          </p:cNvPr>
          <p:cNvSpPr>
            <a:spLocks noGrp="1"/>
          </p:cNvSpPr>
          <p:nvPr>
            <p:ph type="body" idx="1"/>
          </p:nvPr>
        </p:nvSpPr>
        <p:spPr/>
        <p:txBody>
          <a:bodyPr/>
          <a:lstStyle/>
          <a:p>
            <a:r>
              <a:rPr lang="en-US">
                <a:latin typeface="Times New Roman"/>
                <a:cs typeface="Times New Roman"/>
              </a:rPr>
              <a:t>OSE will start reviewing IEPs in </a:t>
            </a:r>
            <a:r>
              <a:rPr lang="en-US" b="1">
                <a:latin typeface="Times New Roman"/>
                <a:cs typeface="Times New Roman"/>
              </a:rPr>
              <a:t>January 2025.</a:t>
            </a:r>
          </a:p>
          <a:p>
            <a:r>
              <a:rPr lang="en-US">
                <a:latin typeface="Times New Roman"/>
                <a:cs typeface="Times New Roman"/>
              </a:rPr>
              <a:t>Your score will be available once </a:t>
            </a:r>
            <a:r>
              <a:rPr lang="en-US" b="1">
                <a:latin typeface="Times New Roman"/>
                <a:cs typeface="Times New Roman"/>
              </a:rPr>
              <a:t>all the reviews are complete </a:t>
            </a:r>
            <a:r>
              <a:rPr lang="en-US">
                <a:latin typeface="Times New Roman"/>
                <a:cs typeface="Times New Roman"/>
              </a:rPr>
              <a:t>in  </a:t>
            </a:r>
            <a:r>
              <a:rPr lang="en-US" b="1">
                <a:latin typeface="Times New Roman"/>
                <a:cs typeface="Times New Roman"/>
              </a:rPr>
              <a:t>February 2025 </a:t>
            </a:r>
          </a:p>
          <a:p>
            <a:r>
              <a:rPr lang="en-US" b="1">
                <a:latin typeface="Times New Roman"/>
                <a:cs typeface="Times New Roman"/>
              </a:rPr>
              <a:t>You must check the</a:t>
            </a:r>
            <a:r>
              <a:rPr lang="en-US">
                <a:latin typeface="Times New Roman"/>
                <a:cs typeface="Times New Roman"/>
              </a:rPr>
              <a:t> </a:t>
            </a:r>
            <a:r>
              <a:rPr lang="en-US" b="1" u="sng">
                <a:latin typeface="Times New Roman"/>
                <a:cs typeface="Times New Roman"/>
              </a:rPr>
              <a:t>Special Education Monitoring Site </a:t>
            </a:r>
            <a:r>
              <a:rPr lang="en-US">
                <a:latin typeface="Times New Roman"/>
                <a:cs typeface="Times New Roman"/>
              </a:rPr>
              <a:t>for LEA score.</a:t>
            </a:r>
          </a:p>
          <a:p>
            <a:pPr lvl="1"/>
            <a:r>
              <a:rPr lang="en-US" b="1">
                <a:latin typeface="Times New Roman"/>
                <a:cs typeface="Times New Roman"/>
              </a:rPr>
              <a:t>You will </a:t>
            </a:r>
            <a:r>
              <a:rPr lang="en-US" b="1" i="1">
                <a:solidFill>
                  <a:schemeClr val="accent2"/>
                </a:solidFill>
                <a:latin typeface="Times New Roman"/>
                <a:cs typeface="Times New Roman"/>
              </a:rPr>
              <a:t>not receive</a:t>
            </a:r>
            <a:r>
              <a:rPr lang="en-US" b="1">
                <a:latin typeface="Times New Roman"/>
                <a:cs typeface="Times New Roman"/>
              </a:rPr>
              <a:t> an email from OSE if your score is 100%.  Please check the </a:t>
            </a:r>
            <a:r>
              <a:rPr lang="en-US" b="1" u="sng">
                <a:latin typeface="Times New Roman"/>
                <a:cs typeface="Times New Roman"/>
              </a:rPr>
              <a:t>Special Education Monitoring Site </a:t>
            </a:r>
            <a:r>
              <a:rPr lang="en-US" b="1">
                <a:latin typeface="Times New Roman"/>
                <a:cs typeface="Times New Roman"/>
              </a:rPr>
              <a:t>for your score.</a:t>
            </a:r>
          </a:p>
          <a:p>
            <a:endParaRPr lang="en-US"/>
          </a:p>
        </p:txBody>
      </p:sp>
      <p:sp>
        <p:nvSpPr>
          <p:cNvPr id="4" name="Slide Number Placeholder 3">
            <a:extLst>
              <a:ext uri="{FF2B5EF4-FFF2-40B4-BE49-F238E27FC236}">
                <a16:creationId xmlns:a16="http://schemas.microsoft.com/office/drawing/2014/main" id="{405CEA0C-E6EB-7C64-40D4-545B9E2CE5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extLst>
      <p:ext uri="{BB962C8B-B14F-4D97-AF65-F5344CB8AC3E}">
        <p14:creationId xmlns:p14="http://schemas.microsoft.com/office/powerpoint/2010/main" val="3690229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A7CB-2A5F-C1F1-54E7-05A8BDF22613}"/>
              </a:ext>
            </a:extLst>
          </p:cNvPr>
          <p:cNvSpPr>
            <a:spLocks noGrp="1"/>
          </p:cNvSpPr>
          <p:nvPr>
            <p:ph type="title"/>
          </p:nvPr>
        </p:nvSpPr>
        <p:spPr>
          <a:xfrm>
            <a:off x="0" y="427128"/>
            <a:ext cx="12192000" cy="1036850"/>
          </a:xfrm>
        </p:spPr>
        <p:txBody>
          <a:bodyPr>
            <a:normAutofit/>
          </a:bodyPr>
          <a:lstStyle/>
          <a:p>
            <a:pPr algn="ctr"/>
            <a:r>
              <a:rPr lang="en-US" b="1">
                <a:latin typeface="Arial Black" panose="020B0A04020102020204" pitchFamily="34" charset="0"/>
              </a:rPr>
              <a:t> Indicator 13 Non-Compliance</a:t>
            </a:r>
          </a:p>
        </p:txBody>
      </p:sp>
      <p:sp>
        <p:nvSpPr>
          <p:cNvPr id="3" name="Text Placeholder 2">
            <a:extLst>
              <a:ext uri="{FF2B5EF4-FFF2-40B4-BE49-F238E27FC236}">
                <a16:creationId xmlns:a16="http://schemas.microsoft.com/office/drawing/2014/main" id="{112F04D5-A81A-47B5-97DF-72D7E8BEB7D9}"/>
              </a:ext>
            </a:extLst>
          </p:cNvPr>
          <p:cNvSpPr>
            <a:spLocks noGrp="1"/>
          </p:cNvSpPr>
          <p:nvPr>
            <p:ph type="body" idx="1"/>
          </p:nvPr>
        </p:nvSpPr>
        <p:spPr>
          <a:xfrm>
            <a:off x="1295400" y="1954060"/>
            <a:ext cx="9298488" cy="4343400"/>
          </a:xfrm>
        </p:spPr>
        <p:txBody>
          <a:bodyPr>
            <a:normAutofit/>
          </a:bodyPr>
          <a:lstStyle/>
          <a:p>
            <a:r>
              <a:rPr lang="en-US" b="1">
                <a:latin typeface="Times New Roman"/>
                <a:cs typeface="Times New Roman"/>
              </a:rPr>
              <a:t> Liz Schweiger will email LEAs who did not score 100% </a:t>
            </a:r>
            <a:r>
              <a:rPr lang="en-US">
                <a:latin typeface="Times New Roman"/>
                <a:cs typeface="Times New Roman"/>
              </a:rPr>
              <a:t>on the initial review. </a:t>
            </a:r>
            <a:endParaRPr lang="en-US"/>
          </a:p>
          <a:p>
            <a:r>
              <a:rPr lang="en-US" b="1">
                <a:latin typeface="Times New Roman"/>
                <a:cs typeface="Times New Roman"/>
              </a:rPr>
              <a:t>Prong 1: Correction of Non-Compliance</a:t>
            </a:r>
          </a:p>
          <a:p>
            <a:pPr lvl="1"/>
            <a:r>
              <a:rPr lang="en-US" b="1">
                <a:latin typeface="Times New Roman"/>
                <a:cs typeface="Times New Roman"/>
              </a:rPr>
              <a:t>LEAs must make whole the students whose IEPs did not meet all requirements </a:t>
            </a:r>
            <a:r>
              <a:rPr lang="en-US">
                <a:latin typeface="Times New Roman"/>
                <a:cs typeface="Times New Roman"/>
              </a:rPr>
              <a:t>(score less than 100%) by correcting the IEP.</a:t>
            </a:r>
          </a:p>
          <a:p>
            <a:pPr lvl="1"/>
            <a:r>
              <a:rPr lang="en-US">
                <a:latin typeface="Times New Roman"/>
                <a:cs typeface="Times New Roman"/>
              </a:rPr>
              <a:t>A </a:t>
            </a:r>
            <a:r>
              <a:rPr lang="en-US" b="1" u="sng">
                <a:latin typeface="Times New Roman"/>
                <a:cs typeface="Times New Roman"/>
              </a:rPr>
              <a:t>pre-finding correction notice</a:t>
            </a:r>
            <a:r>
              <a:rPr lang="en-US">
                <a:latin typeface="Times New Roman"/>
                <a:cs typeface="Times New Roman"/>
              </a:rPr>
              <a:t> will be issued, and the LEA must meet the established timelines and criteria outlined in the notice for correcting the IEP.</a:t>
            </a:r>
          </a:p>
          <a:p>
            <a:endParaRPr lang="en-US" b="1">
              <a:latin typeface="Times New Roman"/>
              <a:cs typeface="Times New Roman"/>
            </a:endParaRPr>
          </a:p>
          <a:p>
            <a:endParaRPr lang="en-US" b="1">
              <a:latin typeface="Times New Roman"/>
              <a:cs typeface="Times New Roman"/>
            </a:endParaRPr>
          </a:p>
          <a:p>
            <a:endParaRPr lang="en-US"/>
          </a:p>
        </p:txBody>
      </p:sp>
      <p:sp>
        <p:nvSpPr>
          <p:cNvPr id="4" name="Slide Number Placeholder 3">
            <a:extLst>
              <a:ext uri="{FF2B5EF4-FFF2-40B4-BE49-F238E27FC236}">
                <a16:creationId xmlns:a16="http://schemas.microsoft.com/office/drawing/2014/main" id="{BEE25321-EC8E-E462-1DF8-9135B7CE06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3548450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A7CB-2A5F-C1F1-54E7-05A8BDF22613}"/>
              </a:ext>
            </a:extLst>
          </p:cNvPr>
          <p:cNvSpPr>
            <a:spLocks noGrp="1"/>
          </p:cNvSpPr>
          <p:nvPr>
            <p:ph type="title"/>
          </p:nvPr>
        </p:nvSpPr>
        <p:spPr>
          <a:xfrm>
            <a:off x="0" y="422914"/>
            <a:ext cx="12192000" cy="1036850"/>
          </a:xfrm>
        </p:spPr>
        <p:txBody>
          <a:bodyPr>
            <a:normAutofit/>
          </a:bodyPr>
          <a:lstStyle/>
          <a:p>
            <a:pPr algn="ctr"/>
            <a:r>
              <a:rPr lang="en-US" b="1">
                <a:latin typeface="Arial Black" panose="020B0A04020102020204" pitchFamily="34" charset="0"/>
              </a:rPr>
              <a:t> Indicator 13 Non-Compliance</a:t>
            </a:r>
          </a:p>
        </p:txBody>
      </p:sp>
      <p:sp>
        <p:nvSpPr>
          <p:cNvPr id="3" name="Text Placeholder 2">
            <a:extLst>
              <a:ext uri="{FF2B5EF4-FFF2-40B4-BE49-F238E27FC236}">
                <a16:creationId xmlns:a16="http://schemas.microsoft.com/office/drawing/2014/main" id="{112F04D5-A81A-47B5-97DF-72D7E8BEB7D9}"/>
              </a:ext>
            </a:extLst>
          </p:cNvPr>
          <p:cNvSpPr>
            <a:spLocks noGrp="1"/>
          </p:cNvSpPr>
          <p:nvPr>
            <p:ph type="body" idx="1"/>
          </p:nvPr>
        </p:nvSpPr>
        <p:spPr>
          <a:xfrm>
            <a:off x="909181" y="1954060"/>
            <a:ext cx="9684707" cy="4343400"/>
          </a:xfrm>
        </p:spPr>
        <p:txBody>
          <a:bodyPr>
            <a:normAutofit/>
          </a:bodyPr>
          <a:lstStyle/>
          <a:p>
            <a:r>
              <a:rPr lang="en-US" b="1">
                <a:latin typeface="Times New Roman"/>
                <a:cs typeface="Times New Roman"/>
              </a:rPr>
              <a:t>Prong II</a:t>
            </a:r>
            <a:endParaRPr lang="en-US"/>
          </a:p>
          <a:p>
            <a:pPr lvl="1"/>
            <a:r>
              <a:rPr lang="en-US">
                <a:latin typeface="Times New Roman"/>
                <a:cs typeface="Times New Roman"/>
              </a:rPr>
              <a:t>LEAs that did not meet 100% in the initial review are required to participate in a Prong 2 review.</a:t>
            </a:r>
          </a:p>
          <a:p>
            <a:pPr lvl="1"/>
            <a:r>
              <a:rPr lang="en-US">
                <a:latin typeface="Times New Roman"/>
                <a:cs typeface="Times New Roman"/>
              </a:rPr>
              <a:t>LEAs must:</a:t>
            </a:r>
          </a:p>
          <a:p>
            <a:pPr lvl="2"/>
            <a:r>
              <a:rPr lang="en-US">
                <a:latin typeface="Times New Roman"/>
                <a:cs typeface="Times New Roman"/>
              </a:rPr>
              <a:t>Demonstrate the systemic issues which caused the non-compliance are corrected.</a:t>
            </a:r>
          </a:p>
          <a:p>
            <a:pPr lvl="3"/>
            <a:r>
              <a:rPr lang="en-US">
                <a:latin typeface="Times New Roman"/>
                <a:cs typeface="Times New Roman"/>
              </a:rPr>
              <a:t>Evidence must be provided</a:t>
            </a:r>
          </a:p>
          <a:p>
            <a:pPr lvl="2"/>
            <a:r>
              <a:rPr lang="en-US">
                <a:latin typeface="Times New Roman"/>
                <a:cs typeface="Times New Roman"/>
              </a:rPr>
              <a:t>Submit additional IEPs for review.</a:t>
            </a:r>
          </a:p>
          <a:p>
            <a:pPr lvl="3"/>
            <a:r>
              <a:rPr lang="en-US">
                <a:latin typeface="Times New Roman"/>
                <a:cs typeface="Times New Roman"/>
              </a:rPr>
              <a:t>Additional information will be provided</a:t>
            </a:r>
          </a:p>
          <a:p>
            <a:endParaRPr lang="en-US" b="1">
              <a:latin typeface="Times New Roman"/>
              <a:cs typeface="Times New Roman"/>
            </a:endParaRPr>
          </a:p>
          <a:p>
            <a:endParaRPr lang="en-US"/>
          </a:p>
        </p:txBody>
      </p:sp>
      <p:sp>
        <p:nvSpPr>
          <p:cNvPr id="4" name="Slide Number Placeholder 3">
            <a:extLst>
              <a:ext uri="{FF2B5EF4-FFF2-40B4-BE49-F238E27FC236}">
                <a16:creationId xmlns:a16="http://schemas.microsoft.com/office/drawing/2014/main" id="{BEE25321-EC8E-E462-1DF8-9135B7CE06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Tree>
    <p:extLst>
      <p:ext uri="{BB962C8B-B14F-4D97-AF65-F5344CB8AC3E}">
        <p14:creationId xmlns:p14="http://schemas.microsoft.com/office/powerpoint/2010/main" val="1773098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F8F-9BB8-D8B6-3EC1-6AEDD3F6CAF8}"/>
              </a:ext>
            </a:extLst>
          </p:cNvPr>
          <p:cNvSpPr>
            <a:spLocks noGrp="1"/>
          </p:cNvSpPr>
          <p:nvPr>
            <p:ph type="title"/>
          </p:nvPr>
        </p:nvSpPr>
        <p:spPr>
          <a:xfrm>
            <a:off x="0" y="372580"/>
            <a:ext cx="12192000" cy="1036850"/>
          </a:xfrm>
        </p:spPr>
        <p:txBody>
          <a:bodyPr>
            <a:noAutofit/>
          </a:bodyPr>
          <a:lstStyle/>
          <a:p>
            <a:pPr algn="ctr"/>
            <a:r>
              <a:rPr lang="en-US" b="1">
                <a:latin typeface="Arial Black" panose="020B0A04020102020204" pitchFamily="34" charset="0"/>
              </a:rPr>
              <a:t>Access to Special Education Monitoring Site</a:t>
            </a:r>
          </a:p>
        </p:txBody>
      </p:sp>
      <p:sp>
        <p:nvSpPr>
          <p:cNvPr id="3" name="Text Placeholder 2">
            <a:extLst>
              <a:ext uri="{FF2B5EF4-FFF2-40B4-BE49-F238E27FC236}">
                <a16:creationId xmlns:a16="http://schemas.microsoft.com/office/drawing/2014/main" id="{0B939374-38E1-10E1-2500-564E1F505D4D}"/>
              </a:ext>
            </a:extLst>
          </p:cNvPr>
          <p:cNvSpPr>
            <a:spLocks noGrp="1"/>
          </p:cNvSpPr>
          <p:nvPr>
            <p:ph type="body" idx="1"/>
          </p:nvPr>
        </p:nvSpPr>
        <p:spPr/>
        <p:txBody>
          <a:bodyPr>
            <a:normAutofit/>
          </a:bodyPr>
          <a:lstStyle/>
          <a:p>
            <a:r>
              <a:rPr lang="en-US" sz="2200">
                <a:latin typeface="Times New Roman"/>
                <a:cs typeface="Times New Roman"/>
              </a:rPr>
              <a:t>Please check </a:t>
            </a:r>
            <a:r>
              <a:rPr lang="en-US" sz="2200" b="1">
                <a:latin typeface="Times New Roman"/>
                <a:cs typeface="Times New Roman"/>
              </a:rPr>
              <a:t>NOW</a:t>
            </a:r>
            <a:r>
              <a:rPr lang="en-US" sz="2200">
                <a:latin typeface="Times New Roman"/>
                <a:cs typeface="Times New Roman"/>
              </a:rPr>
              <a:t> to make sure all staff have access to the Special Education Monitoring Site. </a:t>
            </a:r>
            <a:endParaRPr lang="en-US" sz="2200" b="1">
              <a:latin typeface="Times New Roman"/>
              <a:cs typeface="Times New Roman"/>
            </a:endParaRPr>
          </a:p>
          <a:p>
            <a:r>
              <a:rPr lang="en-US" sz="2200" b="1">
                <a:latin typeface="Times New Roman"/>
              </a:rPr>
              <a:t>Mahesh Reddy-Erri</a:t>
            </a:r>
            <a:r>
              <a:rPr lang="en-US" sz="2200">
                <a:latin typeface="Times New Roman"/>
              </a:rPr>
              <a:t> can grant access to the site.  Please email him to request access at:</a:t>
            </a:r>
          </a:p>
          <a:p>
            <a:pPr algn="ctr"/>
            <a:r>
              <a:rPr lang="en-US" sz="3600" b="1">
                <a:latin typeface="Times New Roman"/>
                <a:hlinkClick r:id="rId2"/>
              </a:rPr>
              <a:t>Mahesh.Reddy-Erri@ped.nm.gov</a:t>
            </a:r>
            <a:r>
              <a:rPr lang="en-US" sz="4800" b="1">
                <a:latin typeface="Times New Roman"/>
              </a:rPr>
              <a:t> </a:t>
            </a:r>
          </a:p>
          <a:p>
            <a:endParaRPr lang="en-US"/>
          </a:p>
        </p:txBody>
      </p:sp>
      <p:sp>
        <p:nvSpPr>
          <p:cNvPr id="4" name="Slide Number Placeholder 3">
            <a:extLst>
              <a:ext uri="{FF2B5EF4-FFF2-40B4-BE49-F238E27FC236}">
                <a16:creationId xmlns:a16="http://schemas.microsoft.com/office/drawing/2014/main" id="{41A627E0-2EB4-E09B-3B88-192EBB5C9D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186444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3917-E2E6-ADD6-56F2-099AACA46455}"/>
              </a:ext>
            </a:extLst>
          </p:cNvPr>
          <p:cNvSpPr>
            <a:spLocks noGrp="1"/>
          </p:cNvSpPr>
          <p:nvPr>
            <p:ph type="title"/>
          </p:nvPr>
        </p:nvSpPr>
        <p:spPr>
          <a:xfrm>
            <a:off x="0" y="380969"/>
            <a:ext cx="12192000" cy="1036850"/>
          </a:xfrm>
        </p:spPr>
        <p:txBody>
          <a:bodyPr>
            <a:noAutofit/>
          </a:bodyPr>
          <a:lstStyle/>
          <a:p>
            <a:pPr algn="ctr"/>
            <a:r>
              <a:rPr lang="en-US" b="1">
                <a:latin typeface="Arial Black" panose="020B0A04020102020204" pitchFamily="34" charset="0"/>
              </a:rPr>
              <a:t>How is Indicator 13 related to Nova 40</a:t>
            </a:r>
            <a:r>
              <a:rPr lang="en-US" b="1" baseline="30000">
                <a:latin typeface="Arial Black" panose="020B0A04020102020204" pitchFamily="34" charset="0"/>
              </a:rPr>
              <a:t>th</a:t>
            </a:r>
            <a:r>
              <a:rPr lang="en-US" b="1">
                <a:latin typeface="Arial Black" panose="020B0A04020102020204" pitchFamily="34" charset="0"/>
              </a:rPr>
              <a:t> day deadline?</a:t>
            </a:r>
          </a:p>
        </p:txBody>
      </p:sp>
      <p:sp>
        <p:nvSpPr>
          <p:cNvPr id="3" name="Text Placeholder 2">
            <a:extLst>
              <a:ext uri="{FF2B5EF4-FFF2-40B4-BE49-F238E27FC236}">
                <a16:creationId xmlns:a16="http://schemas.microsoft.com/office/drawing/2014/main" id="{EF08F01D-8382-B54A-CF73-7D2934010593}"/>
              </a:ext>
            </a:extLst>
          </p:cNvPr>
          <p:cNvSpPr>
            <a:spLocks noGrp="1"/>
          </p:cNvSpPr>
          <p:nvPr>
            <p:ph type="body" idx="1"/>
          </p:nvPr>
        </p:nvSpPr>
        <p:spPr/>
        <p:txBody>
          <a:bodyPr>
            <a:normAutofit fontScale="77500" lnSpcReduction="20000"/>
          </a:bodyPr>
          <a:lstStyle/>
          <a:p>
            <a:endParaRPr lang="en-US"/>
          </a:p>
          <a:p>
            <a:r>
              <a:rPr lang="en-US"/>
              <a:t>Student IDs cannot be pulled until all the LEAs have been validated for 40</a:t>
            </a:r>
            <a:r>
              <a:rPr lang="en-US" baseline="30000"/>
              <a:t>th</a:t>
            </a:r>
            <a:r>
              <a:rPr lang="en-US"/>
              <a:t> day.</a:t>
            </a:r>
          </a:p>
          <a:p>
            <a:r>
              <a:rPr lang="en-US"/>
              <a:t>If your LEA was not validated for 40</a:t>
            </a:r>
            <a:r>
              <a:rPr lang="en-US" baseline="30000"/>
              <a:t>th</a:t>
            </a:r>
            <a:r>
              <a:rPr lang="en-US"/>
              <a:t> day on the deadline this delayed student IDs from being provided to the LEA.</a:t>
            </a:r>
          </a:p>
          <a:p>
            <a:r>
              <a:rPr lang="en-US"/>
              <a:t>Everything we do at OSE is dependent on other processes this is why it is important to meet deadlines.</a:t>
            </a:r>
          </a:p>
          <a:p>
            <a:r>
              <a:rPr lang="en-US" b="1"/>
              <a:t>Below is the link for your student IDs (I will put in the link) Use Prong I and Prong I (State)</a:t>
            </a:r>
          </a:p>
          <a:p>
            <a:r>
              <a:rPr lang="en-US">
                <a:highlight>
                  <a:srgbClr val="000080"/>
                </a:highlight>
                <a:hlinkClick r:id="rId2"/>
              </a:rPr>
              <a:t>https://eui.ped.state.nm.us/sites/stars/ProdNova/PublicFolders/District%20and%20School%20Reports/Special%20Education/SPED%20-%20SPP%20Indicator%2013%20Reports/2025%20-%20SPED%20-%20SPP%20Indicator%2013.rdl?d=waed1509b79fa464e8a59db20f9867082</a:t>
            </a:r>
            <a:endParaRPr lang="en-US" b="1">
              <a:highlight>
                <a:srgbClr val="000080"/>
              </a:highlight>
            </a:endParaRPr>
          </a:p>
          <a:p>
            <a:r>
              <a:rPr lang="en-US" b="1"/>
              <a:t>Deadline to enter student IEPs in the SE Monitoring Site,</a:t>
            </a:r>
            <a:r>
              <a:rPr lang="en-US"/>
              <a:t> </a:t>
            </a:r>
            <a:r>
              <a:rPr lang="en-US" b="1"/>
              <a:t>January 13, 2025</a:t>
            </a:r>
            <a:endParaRPr lang="en-US" b="1">
              <a:highlight>
                <a:srgbClr val="000080"/>
              </a:highlight>
            </a:endParaRPr>
          </a:p>
          <a:p>
            <a:endParaRPr lang="en-US" b="1"/>
          </a:p>
          <a:p>
            <a:endParaRPr lang="en-US"/>
          </a:p>
        </p:txBody>
      </p:sp>
      <p:sp>
        <p:nvSpPr>
          <p:cNvPr id="4" name="Slide Number Placeholder 3">
            <a:extLst>
              <a:ext uri="{FF2B5EF4-FFF2-40B4-BE49-F238E27FC236}">
                <a16:creationId xmlns:a16="http://schemas.microsoft.com/office/drawing/2014/main" id="{1D69E291-B774-1BA0-554D-22E5349C37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2370749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5f9dcab8b2_0_14"/>
          <p:cNvSpPr txBox="1">
            <a:spLocks noGrp="1"/>
          </p:cNvSpPr>
          <p:nvPr>
            <p:ph type="title"/>
          </p:nvPr>
        </p:nvSpPr>
        <p:spPr>
          <a:xfrm>
            <a:off x="1" y="344277"/>
            <a:ext cx="12192000" cy="1036800"/>
          </a:xfrm>
          <a:prstGeom prst="rect">
            <a:avLst/>
          </a:prstGeom>
        </p:spPr>
        <p:txBody>
          <a:bodyPr spcFirstLastPara="1" wrap="square" lIns="91425" tIns="45700" rIns="91425" bIns="45700" anchor="ctr" anchorCtr="0">
            <a:noAutofit/>
          </a:bodyPr>
          <a:lstStyle/>
          <a:p>
            <a:pPr algn="ctr"/>
            <a:r>
              <a:rPr lang="en-US" b="1">
                <a:latin typeface="Arial Black" panose="020B0A04020102020204" pitchFamily="34" charset="0"/>
              </a:rPr>
              <a:t>Thank you for working with our students. You are the best!</a:t>
            </a:r>
          </a:p>
        </p:txBody>
      </p:sp>
      <p:sp>
        <p:nvSpPr>
          <p:cNvPr id="260" name="Google Shape;260;g15f9dcab8b2_0_14"/>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2" name="Google Shape;125;g15be0ce96e7_1_100">
            <a:extLst>
              <a:ext uri="{FF2B5EF4-FFF2-40B4-BE49-F238E27FC236}">
                <a16:creationId xmlns:a16="http://schemas.microsoft.com/office/drawing/2014/main" id="{46EA68F4-D2BC-D925-7A7A-C6B28808A0B9}"/>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Investing for tomorrow, delivering today.</a:t>
            </a:r>
            <a:endParaRPr/>
          </a:p>
        </p:txBody>
      </p:sp>
      <p:pic>
        <p:nvPicPr>
          <p:cNvPr id="6" name="Picture 5" descr="A picture containing clipart, vector graphics&#10;&#10;Description automatically generated">
            <a:extLst>
              <a:ext uri="{FF2B5EF4-FFF2-40B4-BE49-F238E27FC236}">
                <a16:creationId xmlns:a16="http://schemas.microsoft.com/office/drawing/2014/main" id="{D6193F95-41A0-D13B-61D2-CF5D72EB99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52762" y="1883121"/>
            <a:ext cx="6086475" cy="429134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9091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b="1">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3090" name="Picture 18" descr="The Ultimate Guide To Traditional Christmas Market Foods Across The USA: A  Festive Tour - Christmasmarketusa.com">
            <a:extLst>
              <a:ext uri="{FF2B5EF4-FFF2-40B4-BE49-F238E27FC236}">
                <a16:creationId xmlns:a16="http://schemas.microsoft.com/office/drawing/2014/main" id="{AD1D44E9-FAE6-A962-8836-353980BB9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271" y="1514764"/>
            <a:ext cx="10326254" cy="5321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F58858-A343-5EF9-7850-28C479962D58}"/>
              </a:ext>
            </a:extLst>
          </p:cNvPr>
          <p:cNvSpPr txBox="1"/>
          <p:nvPr/>
        </p:nvSpPr>
        <p:spPr>
          <a:xfrm>
            <a:off x="64976" y="3702594"/>
            <a:ext cx="2460848"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OSE Parent Portal</a:t>
            </a:r>
            <a:endParaRPr lang="en-US" sz="1800" b="1">
              <a:solidFill>
                <a:schemeClr val="bg1"/>
              </a:solidFill>
              <a:latin typeface="Arial Black" panose="020B0A04020102020204" pitchFamily="34" charset="0"/>
            </a:endParaRPr>
          </a:p>
        </p:txBody>
      </p:sp>
      <p:sp>
        <p:nvSpPr>
          <p:cNvPr id="7" name="TextBox 6">
            <a:extLst>
              <a:ext uri="{FF2B5EF4-FFF2-40B4-BE49-F238E27FC236}">
                <a16:creationId xmlns:a16="http://schemas.microsoft.com/office/drawing/2014/main" id="{1D0E74BB-DA57-0C35-67F0-4691EE8C31D7}"/>
              </a:ext>
            </a:extLst>
          </p:cNvPr>
          <p:cNvSpPr txBox="1"/>
          <p:nvPr/>
        </p:nvSpPr>
        <p:spPr>
          <a:xfrm>
            <a:off x="0" y="1698122"/>
            <a:ext cx="4246861" cy="369332"/>
          </a:xfrm>
          <a:prstGeom prst="rect">
            <a:avLst/>
          </a:prstGeom>
          <a:noFill/>
        </p:spPr>
        <p:txBody>
          <a:bodyPr wrap="square" lIns="91440" tIns="45720" rIns="91440" bIns="45720" anchor="t">
            <a:spAutoFit/>
          </a:bodyPr>
          <a:lstStyle/>
          <a:p>
            <a:pPr algn="ctr"/>
            <a:r>
              <a:rPr lang="en-US" sz="1800" b="1">
                <a:solidFill>
                  <a:schemeClr val="bg1"/>
                </a:solidFill>
                <a:latin typeface="Arial Black"/>
                <a:hlinkClick r:id="rId5">
                  <a:extLst>
                    <a:ext uri="{A12FA001-AC4F-418D-AE19-62706E023703}">
                      <ahyp:hlinkClr xmlns:ahyp="http://schemas.microsoft.com/office/drawing/2018/hyperlinkcolor" val="tx"/>
                    </a:ext>
                  </a:extLst>
                </a:hlinkClick>
              </a:rPr>
              <a:t>December 2024 OSE Newsletter</a:t>
            </a:r>
          </a:p>
        </p:txBody>
      </p:sp>
      <p:sp>
        <p:nvSpPr>
          <p:cNvPr id="20" name="TextBox 19">
            <a:extLst>
              <a:ext uri="{FF2B5EF4-FFF2-40B4-BE49-F238E27FC236}">
                <a16:creationId xmlns:a16="http://schemas.microsoft.com/office/drawing/2014/main" id="{C236CAD5-DBDB-F5CC-D411-BF7D49DA15E9}"/>
              </a:ext>
            </a:extLst>
          </p:cNvPr>
          <p:cNvSpPr txBox="1"/>
          <p:nvPr/>
        </p:nvSpPr>
        <p:spPr>
          <a:xfrm>
            <a:off x="0" y="3136945"/>
            <a:ext cx="3030800"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LEA Managed Booklet</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3F7B29D-9268-F4B0-8B5A-4690C1953E6C}"/>
              </a:ext>
            </a:extLst>
          </p:cNvPr>
          <p:cNvSpPr txBox="1"/>
          <p:nvPr/>
        </p:nvSpPr>
        <p:spPr>
          <a:xfrm>
            <a:off x="0" y="2238898"/>
            <a:ext cx="3384817" cy="701731"/>
          </a:xfrm>
          <a:prstGeom prst="rect">
            <a:avLst/>
          </a:prstGeom>
          <a:noFill/>
        </p:spPr>
        <p:txBody>
          <a:bodyPr wrap="square">
            <a:spAutoFit/>
          </a:bodyPr>
          <a:lstStyle/>
          <a:p>
            <a:pPr marL="0" indent="0" algn="ctr">
              <a:lnSpc>
                <a:spcPct val="120000"/>
              </a:lnSpc>
              <a:spcBef>
                <a:spcPts val="0"/>
              </a:spcBef>
              <a:buFont typeface="Arial"/>
              <a:buNone/>
            </a:pPr>
            <a:r>
              <a:rPr lang="en-US" sz="1800" b="1">
                <a:solidFill>
                  <a:schemeClr val="bg2"/>
                </a:solidFill>
                <a:latin typeface="Georgia" panose="02040502050405020303" pitchFamily="18" charset="0"/>
              </a:rPr>
              <a:t> </a:t>
            </a:r>
            <a:r>
              <a:rPr lang="en-US" sz="1800" b="1">
                <a:solidFill>
                  <a:schemeClr val="bg1"/>
                </a:solidFill>
                <a:latin typeface="Arial Black" panose="020B0A04020102020204" pitchFamily="34" charset="0"/>
              </a:rPr>
              <a:t>Have Questions for OSE? </a:t>
            </a:r>
          </a:p>
          <a:p>
            <a:pPr marL="114300" indent="0" algn="ctr">
              <a:buFont typeface="Arial"/>
              <a:buNone/>
            </a:pPr>
            <a:r>
              <a:rPr lang="en-US" sz="1800" b="1">
                <a:solidFill>
                  <a:schemeClr val="bg1"/>
                </a:solidFill>
                <a:latin typeface="Arial Black" panose="020B0A04020102020204" pitchFamily="34" charset="0"/>
                <a:hlinkClick r:id="rId7">
                  <a:extLst>
                    <a:ext uri="{A12FA001-AC4F-418D-AE19-62706E023703}">
                      <ahyp:hlinkClr xmlns:ahyp="http://schemas.microsoft.com/office/drawing/2018/hyperlinkcolor" val="tx"/>
                    </a:ext>
                  </a:extLst>
                </a:hlinkClick>
              </a:rPr>
              <a:t>ose.support@ped.nm.gov</a:t>
            </a:r>
            <a:r>
              <a:rPr lang="en-US" sz="1800" b="1">
                <a:solidFill>
                  <a:schemeClr val="bg1"/>
                </a:solidFill>
                <a:latin typeface="Arial Black" panose="020B0A04020102020204" pitchFamily="34" charset="0"/>
              </a:rPr>
              <a:t> </a:t>
            </a:r>
            <a:endParaRPr lang="en-US" sz="1800">
              <a:solidFill>
                <a:schemeClr val="bg1"/>
              </a:solidFill>
            </a:endParaRPr>
          </a:p>
        </p:txBody>
      </p:sp>
      <p:sp>
        <p:nvSpPr>
          <p:cNvPr id="10" name="TextBox 9">
            <a:extLst>
              <a:ext uri="{FF2B5EF4-FFF2-40B4-BE49-F238E27FC236}">
                <a16:creationId xmlns:a16="http://schemas.microsoft.com/office/drawing/2014/main" id="{4A1A7CC5-FBBB-62C9-141F-8596F245ED82}"/>
              </a:ext>
            </a:extLst>
          </p:cNvPr>
          <p:cNvSpPr txBox="1"/>
          <p:nvPr/>
        </p:nvSpPr>
        <p:spPr>
          <a:xfrm>
            <a:off x="2475" y="4243370"/>
            <a:ext cx="2280758"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OSE Resources</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939940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1100902722"/>
              </p:ext>
            </p:extLst>
          </p:nvPr>
        </p:nvGraphicFramePr>
        <p:xfrm>
          <a:off x="-1" y="1515036"/>
          <a:ext cx="12192001" cy="5320493"/>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18960">
                <a:tc>
                  <a:txBody>
                    <a:bodyPr/>
                    <a:lstStyle/>
                    <a:p>
                      <a:pPr marL="0" marR="0">
                        <a:lnSpc>
                          <a:spcPct val="107000"/>
                        </a:lnSpc>
                        <a:spcBef>
                          <a:spcPts val="0"/>
                        </a:spcBef>
                        <a:spcAft>
                          <a:spcPts val="0"/>
                        </a:spcAft>
                      </a:pPr>
                      <a:r>
                        <a:rPr lang="en-US" sz="900" kern="0">
                          <a:solidFill>
                            <a:schemeClr val="bg2"/>
                          </a:solidFill>
                          <a:effectLst/>
                          <a:latin typeface="Arial Black"/>
                        </a:rPr>
                        <a:t>Cage, Margaret</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Director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Jenkins, Tyre’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Office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a:rPr>
                        <a:t>Lozano, Miguel</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5">
                            <a:extLst>
                              <a:ext uri="{A12FA001-AC4F-418D-AE19-62706E023703}">
                                <ahyp:hlinkClr xmlns:ahyp="http://schemas.microsoft.com/office/drawing/2018/hyperlinkcolor" val="tx"/>
                              </a:ext>
                            </a:extLst>
                          </a:hlinkClick>
                        </a:rPr>
                        <a:t>miguel.lozano@ped.nm.gov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Chief Counsel</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532891">
                <a:tc>
                  <a:txBody>
                    <a:bodyPr/>
                    <a:lstStyle/>
                    <a:p>
                      <a:pPr marL="0" marR="0">
                        <a:lnSpc>
                          <a:spcPct val="107000"/>
                        </a:lnSpc>
                        <a:spcBef>
                          <a:spcPts val="0"/>
                        </a:spcBef>
                        <a:spcAft>
                          <a:spcPts val="0"/>
                        </a:spcAft>
                      </a:pPr>
                      <a:r>
                        <a:rPr lang="en-US" sz="900" kern="0">
                          <a:solidFill>
                            <a:schemeClr val="bg2"/>
                          </a:solidFill>
                          <a:effectLst/>
                          <a:latin typeface="Arial Black"/>
                        </a:rPr>
                        <a:t>Marcotte, Charlene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6">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 Finance and Data</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15283">
                <a:tc>
                  <a:txBody>
                    <a:bodyPr/>
                    <a:lstStyle/>
                    <a:p>
                      <a:pPr marL="0" marR="0">
                        <a:lnSpc>
                          <a:spcPct val="107000"/>
                        </a:lnSpc>
                        <a:spcBef>
                          <a:spcPts val="0"/>
                        </a:spcBef>
                        <a:spcAft>
                          <a:spcPts val="0"/>
                        </a:spcAft>
                      </a:pPr>
                      <a:r>
                        <a:rPr lang="en-US" sz="900" kern="0">
                          <a:solidFill>
                            <a:schemeClr val="bg2"/>
                          </a:solidFill>
                          <a:effectLst/>
                          <a:latin typeface="Arial Black"/>
                        </a:rPr>
                        <a:t>Gill, Ria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7">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43600">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Santistevan, Monica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none" kern="100">
                          <a:solidFill>
                            <a:schemeClr val="bg2"/>
                          </a:solidFill>
                          <a:effectLst/>
                          <a:latin typeface="Arial Black"/>
                          <a:ea typeface="Aptos" panose="020B0004020202020204" pitchFamily="34" charset="0"/>
                          <a:cs typeface="Times New Roman"/>
                          <a:hlinkClick r:id="rId8">
                            <a:extLst>
                              <a:ext uri="{A12FA001-AC4F-418D-AE19-62706E023703}">
                                <ahyp:hlinkClr xmlns:ahyp="http://schemas.microsoft.com/office/drawing/2018/hyperlinkcolor" val="tx"/>
                              </a:ext>
                            </a:extLst>
                          </a:hlinkClick>
                        </a:rPr>
                        <a:t>monica.santistevan@ped.nm.gov</a:t>
                      </a:r>
                      <a:r>
                        <a:rPr lang="en-US" sz="900" b="0" u="none" kern="10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Program Support Specialist</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475223">
                <a:tc>
                  <a:txBody>
                    <a:bodyPr/>
                    <a:lstStyle/>
                    <a:p>
                      <a:pPr marL="0" marR="0">
                        <a:lnSpc>
                          <a:spcPct val="107000"/>
                        </a:lnSpc>
                        <a:spcBef>
                          <a:spcPts val="0"/>
                        </a:spcBef>
                        <a:spcAft>
                          <a:spcPts val="0"/>
                        </a:spcAft>
                      </a:pPr>
                      <a:r>
                        <a:rPr lang="en-US" sz="900" kern="0">
                          <a:solidFill>
                            <a:schemeClr val="bg2"/>
                          </a:solidFill>
                          <a:effectLst/>
                          <a:latin typeface="Arial Black"/>
                        </a:rPr>
                        <a:t>Perea, Sharyn</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9">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499890">
                <a:tc>
                  <a:txBody>
                    <a:bodyPr/>
                    <a:lstStyle/>
                    <a:p>
                      <a:pPr marL="0" marR="0">
                        <a:lnSpc>
                          <a:spcPct val="107000"/>
                        </a:lnSpc>
                        <a:spcBef>
                          <a:spcPts val="0"/>
                        </a:spcBef>
                        <a:spcAft>
                          <a:spcPts val="0"/>
                        </a:spcAft>
                      </a:pPr>
                      <a:r>
                        <a:rPr lang="en-US" sz="900" kern="0">
                          <a:solidFill>
                            <a:schemeClr val="bg2"/>
                          </a:solidFill>
                          <a:effectLst/>
                          <a:latin typeface="Arial Black"/>
                        </a:rPr>
                        <a:t>Cassel, Elizabeth</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0">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rgbClr val="000000"/>
                          </a:solidFill>
                          <a:effectLst/>
                          <a:latin typeface="Arial Black"/>
                        </a:rPr>
                      </a:br>
                      <a:r>
                        <a:rPr lang="en-US" sz="900" b="0" kern="0">
                          <a:solidFill>
                            <a:schemeClr val="bg2"/>
                          </a:solidFill>
                          <a:effectLst/>
                          <a:latin typeface="Arial Black"/>
                        </a:rPr>
                        <a:t>Parent and Community Liaison,</a:t>
                      </a:r>
                      <a:br>
                        <a:rPr lang="en-US" sz="900" b="0" kern="0">
                          <a:solidFill>
                            <a:srgbClr val="000000"/>
                          </a:solidFill>
                          <a:effectLst/>
                          <a:latin typeface="Arial Black"/>
                        </a:rPr>
                      </a:br>
                      <a:r>
                        <a:rPr lang="en-US" sz="900" b="0" kern="0">
                          <a:solidFill>
                            <a:schemeClr val="bg2"/>
                          </a:solidFill>
                          <a:effectLst/>
                          <a:latin typeface="Arial Black"/>
                        </a:rPr>
                        <a:t>Complaints and CAPS</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40661">
                <a:tc>
                  <a:txBody>
                    <a:bodyPr/>
                    <a:lstStyle/>
                    <a:p>
                      <a:pPr marL="0" marR="0">
                        <a:lnSpc>
                          <a:spcPct val="107000"/>
                        </a:lnSpc>
                        <a:spcBef>
                          <a:spcPts val="0"/>
                        </a:spcBef>
                        <a:spcAft>
                          <a:spcPts val="0"/>
                        </a:spcAft>
                      </a:pPr>
                      <a:r>
                        <a:rPr lang="en-US" sz="900" kern="0">
                          <a:solidFill>
                            <a:schemeClr val="bg2"/>
                          </a:solidFill>
                          <a:effectLst/>
                          <a:latin typeface="Arial Black"/>
                        </a:rPr>
                        <a:t>Pacheco, Lorie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1">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Low Incidence,</a:t>
                      </a:r>
                      <a:br>
                        <a:rPr lang="en-US" sz="900" b="0" kern="0">
                          <a:solidFill>
                            <a:srgbClr val="000000"/>
                          </a:solidFill>
                          <a:effectLst/>
                          <a:latin typeface="Arial Black"/>
                        </a:rPr>
                      </a:br>
                      <a:r>
                        <a:rPr lang="en-US" sz="900" b="0" kern="0">
                          <a:solidFill>
                            <a:schemeClr val="bg2"/>
                          </a:solidFill>
                          <a:effectLst/>
                          <a:latin typeface="Arial Black"/>
                        </a:rPr>
                        <a:t>NIMAS/NIMAC</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Schweiger, Liz</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2">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ea typeface="Aptos" panose="020B0004020202020204" pitchFamily="34" charset="0"/>
                          <a:cs typeface="Times New Roman"/>
                        </a:rPr>
                        <a:t>Education Administrator, Data Analyst, Indicator 13</a:t>
                      </a:r>
                      <a:endParaRPr lang="en-US" sz="900" b="0"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a:ea typeface="Aptos" panose="020B0004020202020204" pitchFamily="34" charset="0"/>
                          <a:cs typeface="Times New Roman"/>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389818">
                <a:tc>
                  <a:txBody>
                    <a:bodyPr/>
                    <a:lstStyle/>
                    <a:p>
                      <a:pPr marL="0" marR="0">
                        <a:lnSpc>
                          <a:spcPct val="107000"/>
                        </a:lnSpc>
                        <a:spcBef>
                          <a:spcPts val="0"/>
                        </a:spcBef>
                        <a:spcAft>
                          <a:spcPts val="0"/>
                        </a:spcAft>
                      </a:pPr>
                      <a:r>
                        <a:rPr lang="en-US" sz="900" kern="0">
                          <a:solidFill>
                            <a:schemeClr val="bg2"/>
                          </a:solidFill>
                          <a:effectLst/>
                          <a:latin typeface="Arial Black"/>
                        </a:rPr>
                        <a:t>Quick, Catherine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3">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Early Childhood Ed</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598470"/>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r>
              <a:rPr lang="en-US" sz="4400" b="1">
                <a:solidFill>
                  <a:schemeClr val="bg1"/>
                </a:solidFill>
                <a:latin typeface="Arial Black" panose="020B0A04020102020204" pitchFamily="34" charset="0"/>
                <a:cs typeface="Calibri" panose="020F0502020204030204" pitchFamily="34" charset="0"/>
              </a:rPr>
              <a:t>Contact List</a:t>
            </a:r>
            <a:br>
              <a:rPr lang="en-US" sz="4000">
                <a:solidFill>
                  <a:schemeClr val="bg1"/>
                </a:solidFill>
                <a:latin typeface="Calibri" panose="020F0502020204030204" pitchFamily="34" charset="0"/>
                <a:cs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566750044"/>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Gallegos, Katalina</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katalina.gallegos@ped.nm.gov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Management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Kaity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2978662237"/>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Jiang, Jingchao</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jingchao.jiang@ped.nm.gov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Financial Coordinator</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3876990665"/>
              </p:ext>
            </p:extLst>
          </p:nvPr>
        </p:nvGraphicFramePr>
        <p:xfrm>
          <a:off x="-1" y="6342411"/>
          <a:ext cx="12192001" cy="390162"/>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390162">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jennifer.rodriguez1@ped.nm.gov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627838"/>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0"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pic>
        <p:nvPicPr>
          <p:cNvPr id="5124" name="Picture 4" descr="Christmas Background Kids PNGs for Free Download">
            <a:extLst>
              <a:ext uri="{FF2B5EF4-FFF2-40B4-BE49-F238E27FC236}">
                <a16:creationId xmlns:a16="http://schemas.microsoft.com/office/drawing/2014/main" id="{080CDE04-F660-8DF2-8E48-4672CE728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196"/>
            <a:ext cx="1673712" cy="1673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F358D0-7FA0-5BA5-3EE3-387057F67569}"/>
              </a:ext>
            </a:extLst>
          </p:cNvPr>
          <p:cNvSpPr>
            <a:spLocks noGrp="1"/>
          </p:cNvSpPr>
          <p:nvPr>
            <p:ph type="sldNum" sz="quarter" idx="12"/>
          </p:nvPr>
        </p:nvSpPr>
        <p:spPr/>
        <p:txBody>
          <a:bodyPr/>
          <a:lstStyle/>
          <a:p>
            <a:fld id="{B6F15528-21DE-4FAA-801E-634DDDAF4B2B}" type="slidenum">
              <a:rPr lang="en-US" smtClean="0"/>
              <a:pPr/>
              <a:t>40</a:t>
            </a:fld>
            <a:endParaRPr lang="en-US"/>
          </a:p>
        </p:txBody>
      </p:sp>
      <p:sp>
        <p:nvSpPr>
          <p:cNvPr id="4" name="TextBox 3">
            <a:extLst>
              <a:ext uri="{FF2B5EF4-FFF2-40B4-BE49-F238E27FC236}">
                <a16:creationId xmlns:a16="http://schemas.microsoft.com/office/drawing/2014/main" id="{75C8F6FE-18AD-7106-6369-63C106F5BC76}"/>
              </a:ext>
            </a:extLst>
          </p:cNvPr>
          <p:cNvSpPr txBox="1"/>
          <p:nvPr/>
        </p:nvSpPr>
        <p:spPr>
          <a:xfrm>
            <a:off x="0" y="767031"/>
            <a:ext cx="12192000" cy="707886"/>
          </a:xfrm>
          <a:prstGeom prst="rect">
            <a:avLst/>
          </a:prstGeom>
          <a:noFill/>
        </p:spPr>
        <p:txBody>
          <a:bodyPr wrap="square" rtlCol="0">
            <a:spAutoFit/>
          </a:bodyPr>
          <a:lstStyle/>
          <a:p>
            <a:pPr algn="ctr"/>
            <a:r>
              <a:rPr lang="en-US" sz="4000" b="1">
                <a:solidFill>
                  <a:srgbClr val="B1B8BD"/>
                </a:solidFill>
                <a:latin typeface="Arial Black" panose="020B0A04020102020204" pitchFamily="34" charset="0"/>
              </a:rPr>
              <a:t>Mark Your Calendars!</a:t>
            </a:r>
          </a:p>
        </p:txBody>
      </p:sp>
      <p:pic>
        <p:nvPicPr>
          <p:cNvPr id="13" name="Video 12" title="Festive winter symbols">
            <a:hlinkClick r:id="" action="ppaction://media"/>
            <a:extLst>
              <a:ext uri="{FF2B5EF4-FFF2-40B4-BE49-F238E27FC236}">
                <a16:creationId xmlns:a16="http://schemas.microsoft.com/office/drawing/2014/main" id="{9E250AF2-CF7A-113B-37EE-11BEA94082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74917"/>
            <a:ext cx="12192000" cy="5383083"/>
          </a:xfrm>
          <a:prstGeom prst="rect">
            <a:avLst/>
          </a:prstGeom>
        </p:spPr>
      </p:pic>
      <p:sp>
        <p:nvSpPr>
          <p:cNvPr id="14" name="TextBox 13">
            <a:extLst>
              <a:ext uri="{FF2B5EF4-FFF2-40B4-BE49-F238E27FC236}">
                <a16:creationId xmlns:a16="http://schemas.microsoft.com/office/drawing/2014/main" id="{84BF8D92-621D-142C-89B1-4939592419F8}"/>
              </a:ext>
            </a:extLst>
          </p:cNvPr>
          <p:cNvSpPr txBox="1"/>
          <p:nvPr/>
        </p:nvSpPr>
        <p:spPr>
          <a:xfrm>
            <a:off x="3767356" y="1704245"/>
            <a:ext cx="4657288" cy="2462213"/>
          </a:xfrm>
          <a:prstGeom prst="rect">
            <a:avLst/>
          </a:prstGeom>
          <a:solidFill>
            <a:srgbClr val="B1B8BD"/>
          </a:solidFill>
          <a:effectLst>
            <a:outerShdw blurRad="50800" dist="38100" dir="2700000" algn="tl" rotWithShape="0">
              <a:prstClr val="black">
                <a:alpha val="40000"/>
              </a:prstClr>
            </a:outerShdw>
          </a:effectLst>
        </p:spPr>
        <p:txBody>
          <a:bodyPr wrap="square" rtlCol="0">
            <a:spAutoFit/>
          </a:bodyPr>
          <a:lstStyle/>
          <a:p>
            <a:pPr marL="114300" indent="0" algn="ctr">
              <a:buNone/>
            </a:pPr>
            <a:r>
              <a:rPr lang="en-US" b="1">
                <a:solidFill>
                  <a:schemeClr val="bg2"/>
                </a:solidFill>
                <a:latin typeface="Arial Black" panose="020B0A04020102020204" pitchFamily="34" charset="0"/>
              </a:rPr>
              <a:t>January</a:t>
            </a:r>
            <a:r>
              <a:rPr lang="en-US" sz="1400" b="1">
                <a:solidFill>
                  <a:schemeClr val="bg2"/>
                </a:solidFill>
                <a:latin typeface="Arial Black" panose="020B0A04020102020204" pitchFamily="34" charset="0"/>
              </a:rPr>
              <a:t> 21, 2025 </a:t>
            </a:r>
          </a:p>
          <a:p>
            <a:pPr marL="114300" indent="0" algn="ctr">
              <a:buNone/>
            </a:pPr>
            <a:r>
              <a:rPr lang="en-US" sz="1400" b="1">
                <a:solidFill>
                  <a:schemeClr val="bg2"/>
                </a:solidFill>
                <a:latin typeface="Arial Black" panose="020B0A04020102020204" pitchFamily="34" charset="0"/>
              </a:rPr>
              <a:t>Time: 3:30 – TBD</a:t>
            </a:r>
          </a:p>
          <a:p>
            <a:pPr marL="114300" indent="0" algn="ctr">
              <a:buNone/>
            </a:pPr>
            <a:r>
              <a:rPr lang="en-US" sz="1400" b="1">
                <a:solidFill>
                  <a:schemeClr val="bg2"/>
                </a:solidFill>
                <a:latin typeface="Arial Black" panose="020B0A04020102020204" pitchFamily="34" charset="0"/>
              </a:rPr>
              <a:t>Location: Virtual, Microsoft Teams Click here to join the meeting</a:t>
            </a:r>
          </a:p>
          <a:p>
            <a:pPr marL="114300" indent="0" algn="ctr">
              <a:buNone/>
            </a:pPr>
            <a:r>
              <a:rPr lang="en-US" sz="1400" b="1" u="sng">
                <a:solidFill>
                  <a:srgbClr val="932C2D"/>
                </a:solidFill>
                <a:effectLst/>
                <a:latin typeface="Arial Black"/>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Click here to join the meeting</a:t>
            </a:r>
            <a:r>
              <a:rPr lang="en-US" sz="1400" b="1">
                <a:solidFill>
                  <a:srgbClr val="932C2D"/>
                </a:solidFill>
                <a:latin typeface="Arial Black"/>
                <a:ea typeface="Aptos" panose="020B0004020202020204" pitchFamily="34" charset="0"/>
                <a:cs typeface="Aptos" panose="020B0004020202020204" pitchFamily="34" charset="0"/>
              </a:rPr>
              <a:t> </a:t>
            </a:r>
            <a:endParaRPr lang="en-US" sz="1400" b="1">
              <a:solidFill>
                <a:srgbClr val="932C2D"/>
              </a:solidFill>
              <a:latin typeface="Arial Black"/>
            </a:endParaRPr>
          </a:p>
          <a:p>
            <a:pPr marL="114300" indent="0" algn="ctr">
              <a:buNone/>
            </a:pPr>
            <a:r>
              <a:rPr lang="en-US" sz="1400" b="1">
                <a:solidFill>
                  <a:schemeClr val="bg2"/>
                </a:solidFill>
                <a:latin typeface="Arial Black" panose="020B0A04020102020204" pitchFamily="34" charset="0"/>
              </a:rPr>
              <a:t>Meeting ID: 252 341 847 618 </a:t>
            </a:r>
            <a:br>
              <a:rPr lang="en-US" sz="1400" b="1">
                <a:solidFill>
                  <a:schemeClr val="bg2"/>
                </a:solidFill>
                <a:latin typeface="Arial Black" panose="020B0A04020102020204" pitchFamily="34" charset="0"/>
              </a:rPr>
            </a:br>
            <a:r>
              <a:rPr lang="en-US" sz="1400" b="1">
                <a:solidFill>
                  <a:schemeClr val="bg2"/>
                </a:solidFill>
                <a:latin typeface="Arial Black" panose="020B0A04020102020204" pitchFamily="34" charset="0"/>
              </a:rPr>
              <a:t>Passcode: 7tVTBm </a:t>
            </a:r>
          </a:p>
          <a:p>
            <a:pPr marL="114300" indent="0" algn="ctr">
              <a:buNone/>
            </a:pPr>
            <a:r>
              <a:rPr lang="en-US" sz="1400" b="1">
                <a:solidFill>
                  <a:schemeClr val="bg2"/>
                </a:solidFill>
                <a:latin typeface="Arial Black" panose="020B0A04020102020204" pitchFamily="34" charset="0"/>
              </a:rPr>
              <a:t>Or call in (audio only) </a:t>
            </a:r>
          </a:p>
          <a:p>
            <a:pPr marL="114300" indent="0" algn="ctr">
              <a:buNone/>
            </a:pPr>
            <a:r>
              <a:rPr lang="en-US" sz="1400" b="1">
                <a:solidFill>
                  <a:schemeClr val="bg2"/>
                </a:solidFill>
                <a:latin typeface="Arial Black" panose="020B0A04020102020204" pitchFamily="34" charset="0"/>
              </a:rPr>
              <a:t>+1 505-312-4308,,779020632# </a:t>
            </a:r>
            <a:endParaRPr lang="en-US" sz="1400" b="1">
              <a:latin typeface="Arial Black" panose="020B0A04020102020204" pitchFamily="34" charset="0"/>
            </a:endParaRPr>
          </a:p>
          <a:p>
            <a:pPr marL="114300" indent="0" algn="ctr">
              <a:buNone/>
            </a:pPr>
            <a:r>
              <a:rPr lang="en-US" sz="1400" b="1">
                <a:solidFill>
                  <a:schemeClr val="bg2"/>
                </a:solidFill>
                <a:latin typeface="Arial Black" panose="020B0A04020102020204" pitchFamily="34" charset="0"/>
              </a:rPr>
              <a:t>Phone Conference ID: 779 020 632# </a:t>
            </a:r>
          </a:p>
          <a:p>
            <a:pPr marL="114300" indent="0" algn="ctr">
              <a:buNone/>
            </a:pPr>
            <a:r>
              <a:rPr lang="en-US" sz="1400">
                <a:latin typeface="Arial Black" panose="020B0A04020102020204" pitchFamily="34" charset="0"/>
              </a:rPr>
              <a:t> </a:t>
            </a:r>
          </a:p>
        </p:txBody>
      </p:sp>
      <p:sp>
        <p:nvSpPr>
          <p:cNvPr id="15" name="TextBox 14">
            <a:extLst>
              <a:ext uri="{FF2B5EF4-FFF2-40B4-BE49-F238E27FC236}">
                <a16:creationId xmlns:a16="http://schemas.microsoft.com/office/drawing/2014/main" id="{0E07477B-F2F3-57E5-9E35-F789BCA25AA4}"/>
              </a:ext>
            </a:extLst>
          </p:cNvPr>
          <p:cNvSpPr txBox="1"/>
          <p:nvPr/>
        </p:nvSpPr>
        <p:spPr>
          <a:xfrm>
            <a:off x="3767356" y="4661503"/>
            <a:ext cx="4657289" cy="1969770"/>
          </a:xfrm>
          <a:prstGeom prst="rect">
            <a:avLst/>
          </a:prstGeom>
          <a:solidFill>
            <a:srgbClr val="B1B8BD"/>
          </a:solidFill>
          <a:effectLst>
            <a:outerShdw blurRad="50800" dist="38100" dir="2700000" algn="tl" rotWithShape="0">
              <a:prstClr val="black">
                <a:alpha val="40000"/>
              </a:prstClr>
            </a:outerShdw>
          </a:effectLst>
        </p:spPr>
        <p:txBody>
          <a:bodyPr wrap="square" rtlCol="0">
            <a:spAutoFit/>
          </a:bodyPr>
          <a:lstStyle/>
          <a:p>
            <a:pPr marL="114300" indent="0" algn="ctr">
              <a:buNone/>
            </a:pPr>
            <a:r>
              <a:rPr lang="en-US" sz="1600" b="1">
                <a:solidFill>
                  <a:schemeClr val="bg2"/>
                </a:solidFill>
                <a:latin typeface="Arial Black" panose="020B0A04020102020204" pitchFamily="34" charset="0"/>
              </a:rPr>
              <a:t>Office Hour Sessions is moving to a </a:t>
            </a:r>
          </a:p>
          <a:p>
            <a:pPr marL="114300" indent="0" algn="ctr">
              <a:buNone/>
            </a:pPr>
            <a:r>
              <a:rPr lang="en-US" sz="1600" b="1" u="sng">
                <a:solidFill>
                  <a:srgbClr val="932C2D"/>
                </a:solidFill>
                <a:latin typeface="Arial Black" panose="020B0A04020102020204" pitchFamily="34" charset="0"/>
              </a:rPr>
              <a:t>NEW TIME!</a:t>
            </a:r>
          </a:p>
          <a:p>
            <a:pPr marL="114300" indent="0" algn="ctr">
              <a:buNone/>
            </a:pPr>
            <a:endParaRPr lang="en-US" sz="1600" b="1">
              <a:solidFill>
                <a:schemeClr val="bg2"/>
              </a:solidFill>
              <a:latin typeface="Arial Black" panose="020B0A04020102020204" pitchFamily="34" charset="0"/>
            </a:endParaRPr>
          </a:p>
          <a:p>
            <a:pPr marL="114300" indent="0" algn="ctr">
              <a:buNone/>
            </a:pPr>
            <a:r>
              <a:rPr lang="en-US" sz="1600" b="1">
                <a:solidFill>
                  <a:schemeClr val="bg2"/>
                </a:solidFill>
                <a:latin typeface="Arial Black" panose="020B0A04020102020204" pitchFamily="34" charset="0"/>
              </a:rPr>
              <a:t>Beginning March 18, 2025, OHS will be moving from 3:30 p.m. to 9:00 a.m.</a:t>
            </a:r>
          </a:p>
          <a:p>
            <a:pPr marL="114300" indent="0" algn="ctr">
              <a:buNone/>
            </a:pPr>
            <a:endParaRPr lang="en-US" sz="1400" b="1">
              <a:solidFill>
                <a:schemeClr val="bg2"/>
              </a:solidFill>
              <a:latin typeface="Arial Black" panose="020B0A04020102020204" pitchFamily="34" charset="0"/>
            </a:endParaRPr>
          </a:p>
          <a:p>
            <a:pPr marL="114300" indent="0" algn="ctr">
              <a:buNone/>
            </a:pPr>
            <a:endParaRPr lang="en-US" sz="1400" b="1">
              <a:solidFill>
                <a:schemeClr val="bg2"/>
              </a:solidFill>
              <a:latin typeface="Arial Black" panose="020B0A04020102020204" pitchFamily="34" charset="0"/>
            </a:endParaRPr>
          </a:p>
          <a:p>
            <a:pPr marL="114300" indent="0" algn="ctr">
              <a:buNone/>
            </a:pPr>
            <a:r>
              <a:rPr lang="en-US" sz="1400">
                <a:latin typeface="Arial Black" panose="020B0A04020102020204" pitchFamily="34" charset="0"/>
              </a:rPr>
              <a:t> </a:t>
            </a:r>
          </a:p>
        </p:txBody>
      </p:sp>
    </p:spTree>
    <p:extLst>
      <p:ext uri="{BB962C8B-B14F-4D97-AF65-F5344CB8AC3E}">
        <p14:creationId xmlns:p14="http://schemas.microsoft.com/office/powerpoint/2010/main" val="16888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B1EC-D944-4E86-4683-97B9F2448F5B}"/>
              </a:ext>
            </a:extLst>
          </p:cNvPr>
          <p:cNvSpPr>
            <a:spLocks noGrp="1"/>
          </p:cNvSpPr>
          <p:nvPr>
            <p:ph type="title"/>
          </p:nvPr>
        </p:nvSpPr>
        <p:spPr/>
        <p:txBody>
          <a:bodyPr/>
          <a:lstStyle/>
          <a:p>
            <a:pPr algn="ctr"/>
            <a:r>
              <a:rPr lang="en-US"/>
              <a:t>2025 Special Education Academy </a:t>
            </a:r>
          </a:p>
        </p:txBody>
      </p:sp>
      <p:sp>
        <p:nvSpPr>
          <p:cNvPr id="3" name="Text Placeholder 2">
            <a:extLst>
              <a:ext uri="{FF2B5EF4-FFF2-40B4-BE49-F238E27FC236}">
                <a16:creationId xmlns:a16="http://schemas.microsoft.com/office/drawing/2014/main" id="{DDA6D17D-DB62-59B1-4B21-9A31980AB1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219DF4-4F55-6029-43EC-272ACBF355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6" name="Picture 5">
            <a:extLst>
              <a:ext uri="{FF2B5EF4-FFF2-40B4-BE49-F238E27FC236}">
                <a16:creationId xmlns:a16="http://schemas.microsoft.com/office/drawing/2014/main" id="{C9CAB984-914D-CEC1-0C75-337080BD8D83}"/>
              </a:ext>
            </a:extLst>
          </p:cNvPr>
          <p:cNvPicPr>
            <a:picLocks noChangeAspect="1"/>
          </p:cNvPicPr>
          <p:nvPr/>
        </p:nvPicPr>
        <p:blipFill>
          <a:blip r:embed="rId2"/>
          <a:stretch>
            <a:fillRect/>
          </a:stretch>
        </p:blipFill>
        <p:spPr>
          <a:xfrm>
            <a:off x="5639" y="0"/>
            <a:ext cx="12180722" cy="6858000"/>
          </a:xfrm>
          <a:prstGeom prst="rect">
            <a:avLst/>
          </a:prstGeom>
        </p:spPr>
      </p:pic>
    </p:spTree>
    <p:extLst>
      <p:ext uri="{BB962C8B-B14F-4D97-AF65-F5344CB8AC3E}">
        <p14:creationId xmlns:p14="http://schemas.microsoft.com/office/powerpoint/2010/main" val="2332760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2B35C0-5175-23E0-5771-243896C42313}"/>
              </a:ext>
            </a:extLst>
          </p:cNvPr>
          <p:cNvSpPr>
            <a:spLocks noGrp="1"/>
          </p:cNvSpPr>
          <p:nvPr>
            <p:ph type="title"/>
          </p:nvPr>
        </p:nvSpPr>
        <p:spPr>
          <a:xfrm>
            <a:off x="8627" y="344147"/>
            <a:ext cx="12174745" cy="1036850"/>
          </a:xfrm>
        </p:spPr>
        <p:txBody>
          <a:bodyPr>
            <a:noAutofit/>
          </a:bodyPr>
          <a:lstStyle/>
          <a:p>
            <a:pPr algn="ctr"/>
            <a:r>
              <a:rPr lang="en-US" b="1">
                <a:solidFill>
                  <a:schemeClr val="bg1"/>
                </a:solidFill>
                <a:latin typeface="Arial Black"/>
              </a:rPr>
              <a:t>NMPED 1% Alternate Assessment Waiver Extension Request</a:t>
            </a:r>
            <a:endParaRPr lang="en-US">
              <a:solidFill>
                <a:schemeClr val="bg1"/>
              </a:solidFill>
              <a:latin typeface="Arial Black"/>
            </a:endParaRPr>
          </a:p>
        </p:txBody>
      </p:sp>
      <p:sp>
        <p:nvSpPr>
          <p:cNvPr id="8" name="Text Placeholder 7">
            <a:extLst>
              <a:ext uri="{FF2B5EF4-FFF2-40B4-BE49-F238E27FC236}">
                <a16:creationId xmlns:a16="http://schemas.microsoft.com/office/drawing/2014/main" id="{535A0F86-08F3-657D-0ADE-872A967221F2}"/>
              </a:ext>
            </a:extLst>
          </p:cNvPr>
          <p:cNvSpPr>
            <a:spLocks noGrp="1"/>
          </p:cNvSpPr>
          <p:nvPr>
            <p:ph type="body" idx="1"/>
          </p:nvPr>
        </p:nvSpPr>
        <p:spPr/>
        <p:txBody>
          <a:bodyPr spcFirstLastPara="1" wrap="square" lIns="91425" tIns="45700" rIns="91425" bIns="45700" anchor="t" anchorCtr="0">
            <a:noAutofit/>
          </a:bodyPr>
          <a:lstStyle/>
          <a:p>
            <a:pPr marL="285750" indent="-285750">
              <a:lnSpc>
                <a:spcPct val="110000"/>
              </a:lnSpc>
              <a:spcBef>
                <a:spcPts val="0"/>
              </a:spcBef>
              <a:buFont typeface="Arial,Sans-Serif"/>
            </a:pPr>
            <a:r>
              <a:rPr lang="en-US" sz="1900">
                <a:solidFill>
                  <a:schemeClr val="bg2"/>
                </a:solidFill>
                <a:latin typeface="Arial Black"/>
              </a:rPr>
              <a:t>State is Requesting a waiver of the 1% Cap on Student taking the Alternate Assessment (DLM) </a:t>
            </a:r>
          </a:p>
          <a:p>
            <a:pPr lvl="1">
              <a:lnSpc>
                <a:spcPct val="110000"/>
              </a:lnSpc>
              <a:spcBef>
                <a:spcPts val="0"/>
              </a:spcBef>
              <a:buFont typeface="Arial,Sans-Serif"/>
            </a:pPr>
            <a:r>
              <a:rPr lang="en-US" sz="1500">
                <a:solidFill>
                  <a:schemeClr val="bg2"/>
                </a:solidFill>
                <a:latin typeface="Arial Black"/>
              </a:rPr>
              <a:t>This will be the second year for a waiver request</a:t>
            </a:r>
          </a:p>
          <a:p>
            <a:pPr marL="571500" lvl="1" indent="0">
              <a:lnSpc>
                <a:spcPct val="110000"/>
              </a:lnSpc>
              <a:spcBef>
                <a:spcPts val="0"/>
              </a:spcBef>
              <a:buNone/>
            </a:pPr>
            <a:endParaRPr lang="en-US" sz="1500">
              <a:solidFill>
                <a:schemeClr val="bg2"/>
              </a:solidFill>
              <a:latin typeface="Arial Black"/>
            </a:endParaRPr>
          </a:p>
          <a:p>
            <a:pPr marL="285750" indent="-285750">
              <a:lnSpc>
                <a:spcPct val="110000"/>
              </a:lnSpc>
              <a:spcBef>
                <a:spcPts val="0"/>
              </a:spcBef>
              <a:buFont typeface="Arial,Sans-Serif"/>
            </a:pPr>
            <a:r>
              <a:rPr lang="en-US" sz="1900">
                <a:solidFill>
                  <a:schemeClr val="bg2"/>
                </a:solidFill>
                <a:latin typeface="Arial Black"/>
              </a:rPr>
              <a:t>Based on feedback received, the NMPED's (State Level) 1% Alternate Assessment Waiver Extension Request has been reposted on the </a:t>
            </a:r>
            <a:r>
              <a:rPr lang="en-US" sz="1900">
                <a:solidFill>
                  <a:srgbClr val="595959"/>
                </a:solidFill>
                <a:latin typeface="Arial Black"/>
                <a:hlinkClick r:id="rId2"/>
              </a:rPr>
              <a:t>Alternate Assessment Monitoring site</a:t>
            </a:r>
            <a:r>
              <a:rPr lang="en-US" sz="1900">
                <a:solidFill>
                  <a:schemeClr val="bg2"/>
                </a:solidFill>
                <a:latin typeface="Arial Black"/>
              </a:rPr>
              <a:t>.   </a:t>
            </a:r>
            <a:endParaRPr lang="en-US">
              <a:solidFill>
                <a:schemeClr val="bg2"/>
              </a:solidFill>
            </a:endParaRPr>
          </a:p>
          <a:p>
            <a:pPr marL="285750" indent="-285750">
              <a:lnSpc>
                <a:spcPct val="110000"/>
              </a:lnSpc>
              <a:spcBef>
                <a:spcPts val="0"/>
              </a:spcBef>
              <a:buFont typeface="Arial,Sans-Serif"/>
              <a:buChar char="•"/>
            </a:pPr>
            <a:endParaRPr lang="en-US" sz="1900">
              <a:solidFill>
                <a:srgbClr val="595959"/>
              </a:solidFill>
              <a:latin typeface="Arial Black"/>
            </a:endParaRPr>
          </a:p>
          <a:p>
            <a:pPr lvl="1">
              <a:lnSpc>
                <a:spcPct val="110000"/>
              </a:lnSpc>
              <a:spcBef>
                <a:spcPts val="0"/>
              </a:spcBef>
              <a:buFont typeface="Arial,Sans-Serif"/>
            </a:pPr>
            <a:r>
              <a:rPr lang="en-US" sz="1500">
                <a:solidFill>
                  <a:schemeClr val="bg2"/>
                </a:solidFill>
                <a:latin typeface="Arial Black"/>
              </a:rPr>
              <a:t>The period for Public Comment has been extended from December 9 - 20, 2024. </a:t>
            </a:r>
          </a:p>
          <a:p>
            <a:pPr marL="285750" indent="-285750">
              <a:lnSpc>
                <a:spcPct val="110000"/>
              </a:lnSpc>
              <a:spcBef>
                <a:spcPts val="0"/>
              </a:spcBef>
              <a:buFont typeface="Arial,Sans-Serif"/>
              <a:buChar char="•"/>
            </a:pPr>
            <a:endParaRPr lang="en-US" sz="1900">
              <a:solidFill>
                <a:srgbClr val="595959"/>
              </a:solidFill>
              <a:latin typeface="Arial Black"/>
            </a:endParaRPr>
          </a:p>
          <a:p>
            <a:pPr marL="285750" indent="-285750">
              <a:lnSpc>
                <a:spcPct val="110000"/>
              </a:lnSpc>
              <a:spcBef>
                <a:spcPts val="0"/>
              </a:spcBef>
              <a:buFont typeface="Arial,Sans-Serif"/>
            </a:pPr>
            <a:r>
              <a:rPr lang="en-US" sz="1900" b="1">
                <a:solidFill>
                  <a:schemeClr val="bg2"/>
                </a:solidFill>
                <a:latin typeface="Arial Black"/>
              </a:rPr>
              <a:t>Please provide any comments to the </a:t>
            </a:r>
            <a:r>
              <a:rPr lang="en-US" sz="1900" b="1">
                <a:solidFill>
                  <a:srgbClr val="595959"/>
                </a:solidFill>
                <a:latin typeface="Arial Black"/>
                <a:hlinkClick r:id="rId3"/>
              </a:rPr>
              <a:t>2024-25 Waiver Extension Request</a:t>
            </a:r>
            <a:r>
              <a:rPr lang="en-US" sz="1900" b="1">
                <a:solidFill>
                  <a:schemeClr val="bg2"/>
                </a:solidFill>
                <a:latin typeface="Arial Black"/>
              </a:rPr>
              <a:t> using the </a:t>
            </a:r>
            <a:r>
              <a:rPr lang="en-US" sz="1900" b="1">
                <a:solidFill>
                  <a:srgbClr val="595959"/>
                </a:solidFill>
                <a:latin typeface="Arial Black"/>
                <a:hlinkClick r:id="rId4"/>
              </a:rPr>
              <a:t>Google Form</a:t>
            </a:r>
            <a:r>
              <a:rPr lang="en-US" sz="1900" b="1">
                <a:solidFill>
                  <a:schemeClr val="bg2"/>
                </a:solidFill>
                <a:latin typeface="Arial Black"/>
              </a:rPr>
              <a:t>. </a:t>
            </a:r>
            <a:endParaRPr lang="en-US" sz="1900">
              <a:solidFill>
                <a:schemeClr val="bg2"/>
              </a:solidFill>
              <a:latin typeface="Arial Black"/>
            </a:endParaRPr>
          </a:p>
          <a:p>
            <a:pPr marL="0" indent="0">
              <a:lnSpc>
                <a:spcPct val="110000"/>
              </a:lnSpc>
              <a:spcBef>
                <a:spcPts val="0"/>
              </a:spcBef>
              <a:buNone/>
            </a:pPr>
            <a:endParaRPr lang="en-US" sz="1900">
              <a:solidFill>
                <a:srgbClr val="595959"/>
              </a:solidFill>
              <a:latin typeface="Arial Black"/>
            </a:endParaRPr>
          </a:p>
          <a:p>
            <a:pPr marL="285750" indent="-285750">
              <a:lnSpc>
                <a:spcPct val="110000"/>
              </a:lnSpc>
              <a:spcBef>
                <a:spcPts val="0"/>
              </a:spcBef>
              <a:buFont typeface="Arial,Sans-Serif"/>
            </a:pPr>
            <a:r>
              <a:rPr lang="en-US" sz="1900" b="1">
                <a:solidFill>
                  <a:srgbClr val="000000"/>
                </a:solidFill>
                <a:latin typeface="Arial Black"/>
              </a:rPr>
              <a:t>The window for Public Comment will close at the end of the day on December 20, 2024.</a:t>
            </a:r>
            <a:endParaRPr lang="en-US" sz="1900">
              <a:solidFill>
                <a:srgbClr val="595959"/>
              </a:solidFill>
              <a:latin typeface="Arial Black"/>
            </a:endParaRPr>
          </a:p>
          <a:p>
            <a:pPr marL="285750" indent="-285750">
              <a:lnSpc>
                <a:spcPct val="110000"/>
              </a:lnSpc>
              <a:spcBef>
                <a:spcPts val="0"/>
              </a:spcBef>
              <a:buFont typeface="Arial,Sans-Serif"/>
            </a:pPr>
            <a:endParaRPr lang="en-US" sz="1900">
              <a:solidFill>
                <a:srgbClr val="595959"/>
              </a:solidFill>
              <a:latin typeface="Arial Black"/>
            </a:endParaRPr>
          </a:p>
          <a:p>
            <a:endParaRPr lang="en-US"/>
          </a:p>
        </p:txBody>
      </p:sp>
      <p:sp>
        <p:nvSpPr>
          <p:cNvPr id="2" name="Slide Number Placeholder 1">
            <a:extLst>
              <a:ext uri="{FF2B5EF4-FFF2-40B4-BE49-F238E27FC236}">
                <a16:creationId xmlns:a16="http://schemas.microsoft.com/office/drawing/2014/main" id="{D8703BA4-8BB9-6C84-6EBB-E231AA3480BF}"/>
              </a:ext>
            </a:extLst>
          </p:cNvPr>
          <p:cNvSpPr>
            <a:spLocks noGrp="1"/>
          </p:cNvSpPr>
          <p:nvPr>
            <p:ph type="sldNum" idx="12"/>
          </p:nvPr>
        </p:nvSpPr>
        <p:spPr/>
        <p:txBody>
          <a:bodyPr/>
          <a:lstStyle/>
          <a:p>
            <a:fld id="{B6F15528-21DE-4FAA-801E-634DDDAF4B2B}" type="slidenum">
              <a:rPr lang="en-US" smtClean="0"/>
              <a:pPr/>
              <a:t>6</a:t>
            </a:fld>
            <a:endParaRPr lang="en-US"/>
          </a:p>
        </p:txBody>
      </p:sp>
      <p:pic>
        <p:nvPicPr>
          <p:cNvPr id="3076" name="Picture 4" descr="Vintage Christmas PNG, Vector, PSD, and ...">
            <a:extLst>
              <a:ext uri="{FF2B5EF4-FFF2-40B4-BE49-F238E27FC236}">
                <a16:creationId xmlns:a16="http://schemas.microsoft.com/office/drawing/2014/main" id="{1DB056A5-62C1-F15C-E9A9-7669E1351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1773" y="5444455"/>
            <a:ext cx="1371600" cy="141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01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6"/>
            <a:ext cx="12192000" cy="5396753"/>
          </a:xfrm>
        </p:spPr>
        <p:txBody>
          <a:bodyPr>
            <a:normAutofit lnSpcReduction="10000"/>
          </a:bodyPr>
          <a:lstStyle/>
          <a:p>
            <a:pPr marL="114300"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r>
              <a:rPr lang="en-US" sz="1800" b="1">
                <a:solidFill>
                  <a:schemeClr val="bg2"/>
                </a:solidFill>
                <a:latin typeface="Arial Black"/>
              </a:rPr>
              <a:t>Submissions to the </a:t>
            </a:r>
            <a:r>
              <a:rPr lang="en-US" sz="1800" b="1">
                <a:solidFill>
                  <a:schemeClr val="bg2"/>
                </a:solidFill>
                <a:latin typeface="Arial Black"/>
                <a:hlinkClick r:id="rId3">
                  <a:extLst>
                    <a:ext uri="{A12FA001-AC4F-418D-AE19-62706E023703}">
                      <ahyp:hlinkClr xmlns:ahyp="http://schemas.microsoft.com/office/drawing/2018/hyperlinkcolor" val="tx"/>
                    </a:ext>
                  </a:extLst>
                </a:hlinkClick>
              </a:rPr>
              <a:t>OSE Newsletter</a:t>
            </a:r>
            <a:r>
              <a:rPr lang="en-US" sz="1800" b="1">
                <a:solidFill>
                  <a:schemeClr val="bg2"/>
                </a:solidFill>
                <a:latin typeface="Arial Black"/>
              </a:rPr>
              <a:t> are due by the third Monday of each month and should be sent </a:t>
            </a:r>
            <a:r>
              <a:rPr lang="en-US" sz="1800" b="1">
                <a:latin typeface="Arial Black"/>
              </a:rPr>
              <a:t>to </a:t>
            </a:r>
            <a:r>
              <a:rPr lang="en-US" sz="1800" b="1" u="sng">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marL="571500" lvl="1" indent="0">
              <a:buNone/>
            </a:pPr>
            <a:endParaRPr lang="en-US" sz="1800" b="1">
              <a:solidFill>
                <a:schemeClr val="bg2"/>
              </a:solidFill>
              <a:latin typeface="Arial Black"/>
            </a:endParaRPr>
          </a:p>
          <a:p>
            <a:pPr marL="571500" lvl="1" indent="0">
              <a:buNone/>
            </a:pPr>
            <a:r>
              <a:rPr lang="en-US" sz="1800" b="1">
                <a:solidFill>
                  <a:schemeClr val="bg2"/>
                </a:solidFill>
                <a:latin typeface="Arial Black"/>
              </a:rPr>
              <a:t>Please share great things happening in your LEA to </a:t>
            </a:r>
            <a:r>
              <a:rPr lang="en-US" sz="1800" b="1">
                <a:solidFill>
                  <a:srgbClr val="EF7920"/>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endParaRPr lang="en-US" sz="1800">
              <a:solidFill>
                <a:schemeClr val="bg2"/>
              </a:solidFill>
              <a:latin typeface="Arial Black"/>
            </a:endParaRPr>
          </a:p>
          <a:p>
            <a:pPr marL="1200150" lvl="1" indent="-285750"/>
            <a:endParaRPr lang="en-US" sz="1800">
              <a:solidFill>
                <a:srgbClr val="595959"/>
              </a:solidFill>
              <a:latin typeface="Arial Black"/>
            </a:endParaRPr>
          </a:p>
          <a:p>
            <a:pPr marL="571500" lvl="1" indent="0">
              <a:buNone/>
            </a:pPr>
            <a:r>
              <a:rPr lang="en-US" sz="1800" b="1">
                <a:solidFill>
                  <a:schemeClr val="bg2"/>
                </a:solidFill>
                <a:latin typeface="Arial Black"/>
                <a:cs typeface="Arial"/>
              </a:rPr>
              <a:t>The following form can be shared with colleagues who wish to receive the OSE Newsletter: </a:t>
            </a:r>
            <a:r>
              <a:rPr lang="en-US" sz="1800" b="1" u="sng">
                <a:solidFill>
                  <a:schemeClr val="accent2"/>
                </a:solidFill>
                <a:latin typeface="Arial Black"/>
                <a:cs typeface="Arial"/>
                <a:hlinkClick r:id="rId5">
                  <a:extLst>
                    <a:ext uri="{A12FA001-AC4F-418D-AE19-62706E023703}">
                      <ahyp:hlinkClr xmlns:ahyp="http://schemas.microsoft.com/office/drawing/2018/hyperlinkcolor" val="tx"/>
                    </a:ext>
                  </a:extLst>
                </a:hlinkClick>
              </a:rPr>
              <a:t>OSE Signup Form</a:t>
            </a:r>
            <a:r>
              <a:rPr lang="en-US" sz="1800" b="1">
                <a:solidFill>
                  <a:srgbClr val="202020"/>
                </a:solidFill>
                <a:latin typeface="Arial Black"/>
                <a:cs typeface="Arial"/>
              </a:rPr>
              <a:t>.</a:t>
            </a:r>
            <a:endParaRPr lang="en-US"/>
          </a:p>
          <a:p>
            <a:pPr lvl="1"/>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a:cs typeface="Arial"/>
              </a:rPr>
              <a:t>Here is a </a:t>
            </a:r>
            <a:r>
              <a:rPr lang="en-US" sz="1800" b="1">
                <a:solidFill>
                  <a:srgbClr val="EF7920"/>
                </a:solidFill>
                <a:latin typeface="Arial Black"/>
                <a:cs typeface="Arial"/>
                <a:hlinkClick r:id="rId6">
                  <a:extLst>
                    <a:ext uri="{A12FA001-AC4F-418D-AE19-62706E023703}">
                      <ahyp:hlinkClr xmlns:ahyp="http://schemas.microsoft.com/office/drawing/2018/hyperlinkcolor" val="tx"/>
                    </a:ext>
                  </a:extLst>
                </a:hlinkClick>
              </a:rPr>
              <a:t>linked newsletter submissions schedule</a:t>
            </a:r>
            <a:r>
              <a:rPr lang="en-US" sz="1800" b="1">
                <a:solidFill>
                  <a:srgbClr val="EF7920"/>
                </a:solidFill>
                <a:latin typeface="Arial Black"/>
                <a:cs typeface="Arial"/>
              </a:rPr>
              <a:t> </a:t>
            </a:r>
            <a:r>
              <a:rPr lang="en-US" sz="1800" b="1">
                <a:solidFill>
                  <a:schemeClr val="bg2"/>
                </a:solidFill>
                <a:latin typeface="Arial Black"/>
                <a:cs typeface="Arial"/>
              </a:rPr>
              <a:t>through November 2025, as to when article submissions are due.</a:t>
            </a:r>
          </a:p>
          <a:p>
            <a:pPr marL="571500" lvl="1" indent="0">
              <a:buNone/>
            </a:pPr>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a:rPr>
              <a:t>If you have questions about the newsletter email </a:t>
            </a:r>
            <a:r>
              <a:rPr lang="en-US" sz="1800" b="1">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lvl="1"/>
            <a:endParaRPr lang="en-US">
              <a:solidFill>
                <a:srgbClr val="202020"/>
              </a:solidFill>
              <a:cs typeface="Arial"/>
            </a:endParaRPr>
          </a:p>
          <a:p>
            <a:pPr lvl="1"/>
            <a:endParaRPr lang="en-US">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7"/>
          <a:stretch>
            <a:fillRect/>
          </a:stretch>
        </p:blipFill>
        <p:spPr>
          <a:xfrm>
            <a:off x="3397105" y="1550895"/>
            <a:ext cx="4897231" cy="907128"/>
          </a:xfrm>
          <a:prstGeom prst="rect">
            <a:avLst/>
          </a:prstGeom>
        </p:spPr>
      </p:pic>
      <p:pic>
        <p:nvPicPr>
          <p:cNvPr id="7172" name="Picture 4" descr="Frosty The Snowman In 3d On A Plain, 3d, Character, Christmas PNG  Transparent Image and Clipart for Free Download">
            <a:extLst>
              <a:ext uri="{FF2B5EF4-FFF2-40B4-BE49-F238E27FC236}">
                <a16:creationId xmlns:a16="http://schemas.microsoft.com/office/drawing/2014/main" id="{98DC235D-C04B-CBE6-CEB6-FB52BDA605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3011" y="482940"/>
            <a:ext cx="2135909" cy="213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24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300510"/>
            <a:ext cx="12192000" cy="1125431"/>
          </a:xfrm>
        </p:spPr>
        <p:txBody>
          <a:bodyPr/>
          <a:lstStyle/>
          <a:p>
            <a:pPr algn="ctr"/>
            <a:r>
              <a:rPr lang="en-US" b="1">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524315"/>
          </a:xfrm>
          <a:prstGeom prst="rect">
            <a:avLst/>
          </a:prstGeom>
          <a:noFill/>
        </p:spPr>
        <p:txBody>
          <a:bodyPr wrap="square">
            <a:spAutoFit/>
          </a:bodyPr>
          <a:lstStyle/>
          <a:p>
            <a:pPr marL="0" marR="0">
              <a:spcBef>
                <a:spcPts val="0"/>
              </a:spcBef>
              <a:spcAft>
                <a:spcPts val="0"/>
              </a:spcAft>
            </a:pPr>
            <a:endParaRPr lang="en-US" sz="1800" b="1">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u="sng">
                <a:effectLst/>
                <a:latin typeface="Arial Black" panose="020B0A04020102020204" pitchFamily="34" charset="0"/>
                <a:ea typeface="Aptos" panose="020B0004020202020204" pitchFamily="34" charset="0"/>
                <a:cs typeface="Aptos" panose="020B0004020202020204" pitchFamily="34" charset="0"/>
              </a:rPr>
              <a:t>Quadrants: Dates</a:t>
            </a:r>
            <a:r>
              <a:rPr lang="en-US" sz="1800">
                <a:effectLst/>
                <a:latin typeface="Arial Black" panose="020B0A04020102020204" pitchFamily="34" charset="0"/>
                <a:ea typeface="Aptos" panose="020B0004020202020204" pitchFamily="34" charset="0"/>
                <a:cs typeface="Aptos" panose="020B0004020202020204" pitchFamily="34" charset="0"/>
              </a:rPr>
              <a:t> </a:t>
            </a:r>
          </a:p>
          <a:p>
            <a:pPr marL="0" marR="0" algn="ctr">
              <a:spcBef>
                <a:spcPts val="0"/>
              </a:spcBef>
              <a:spcAft>
                <a:spcPts val="0"/>
              </a:spcAft>
            </a:pPr>
            <a:endParaRPr lang="en-US" sz="1800">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b="1">
                <a:solidFill>
                  <a:srgbClr val="FFF200"/>
                </a:solidFill>
                <a:effectLst/>
                <a:latin typeface="Arial Black" panose="020B0A04020102020204" pitchFamily="34" charset="0"/>
                <a:ea typeface="Aptos" panose="020B0004020202020204" pitchFamily="34" charset="0"/>
                <a:cs typeface="Aptos" panose="020B0004020202020204" pitchFamily="34" charset="0"/>
              </a:rPr>
              <a:t>Q1: </a:t>
            </a:r>
            <a:r>
              <a:rPr lang="en-US" sz="1800">
                <a:effectLst/>
                <a:latin typeface="Arial Black" panose="020B0A04020102020204" pitchFamily="34" charset="0"/>
                <a:ea typeface="Aptos" panose="020B0004020202020204" pitchFamily="34" charset="0"/>
                <a:cs typeface="Aptos" panose="020B0004020202020204" pitchFamily="34" charset="0"/>
              </a:rPr>
              <a:t>September 5 &amp; 6</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(Española Public Schools) </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99D9EA"/>
                </a:solidFill>
                <a:effectLst/>
                <a:latin typeface="Arial Black" panose="020B0A04020102020204" pitchFamily="34" charset="0"/>
                <a:ea typeface="Aptos" panose="020B0004020202020204" pitchFamily="34" charset="0"/>
                <a:cs typeface="Aptos" panose="020B0004020202020204" pitchFamily="34" charset="0"/>
              </a:rPr>
              <a:t>Q2: </a:t>
            </a:r>
            <a:r>
              <a:rPr lang="en-US" sz="1800">
                <a:effectLst/>
                <a:latin typeface="Arial Black" panose="020B0A04020102020204" pitchFamily="34" charset="0"/>
                <a:ea typeface="Aptos" panose="020B0004020202020204" pitchFamily="34" charset="0"/>
                <a:cs typeface="Aptos" panose="020B0004020202020204" pitchFamily="34" charset="0"/>
              </a:rPr>
              <a:t>November 7 &amp; 8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(Virtual)</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B5E61D"/>
                </a:solidFill>
                <a:effectLst/>
                <a:latin typeface="Arial Black" panose="020B0A04020102020204" pitchFamily="34" charset="0"/>
                <a:ea typeface="Aptos" panose="020B0004020202020204" pitchFamily="34" charset="0"/>
                <a:cs typeface="Aptos" panose="020B0004020202020204" pitchFamily="34" charset="0"/>
              </a:rPr>
              <a:t>Q3: </a:t>
            </a:r>
            <a:r>
              <a:rPr lang="en-US" sz="1800">
                <a:effectLst/>
                <a:latin typeface="Arial Black" panose="020B0A04020102020204" pitchFamily="34" charset="0"/>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(Virtual, with the ICC joining on the 21st)</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FFC90E"/>
                </a:solidFill>
                <a:effectLst/>
                <a:latin typeface="Arial Black" panose="020B0A04020102020204" pitchFamily="34" charset="0"/>
                <a:ea typeface="Aptos" panose="020B0004020202020204" pitchFamily="34" charset="0"/>
                <a:cs typeface="Aptos" panose="020B0004020202020204" pitchFamily="34" charset="0"/>
              </a:rPr>
              <a:t>Q4: </a:t>
            </a:r>
            <a:r>
              <a:rPr lang="en-US" sz="1800">
                <a:effectLst/>
                <a:latin typeface="Arial Black" panose="020B0A04020102020204" pitchFamily="34" charset="0"/>
                <a:ea typeface="Aptos" panose="020B0004020202020204" pitchFamily="34" charset="0"/>
                <a:cs typeface="Aptos" panose="020B0004020202020204" pitchFamily="34" charset="0"/>
              </a:rPr>
              <a:t>May 1 &amp; 2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(Location to TBD)</a:t>
            </a:r>
          </a:p>
          <a:p>
            <a:pPr marL="0" marR="0">
              <a:spcBef>
                <a:spcPts val="0"/>
              </a:spcBef>
              <a:spcAft>
                <a:spcPts val="0"/>
              </a:spcAft>
            </a:pPr>
            <a:endParaRPr lang="en-US" sz="180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336255" y="5934670"/>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4"/>
          <a:stretch>
            <a:fillRect/>
          </a:stretch>
        </p:blipFill>
        <p:spPr>
          <a:xfrm>
            <a:off x="7247449" y="1959722"/>
            <a:ext cx="4090800" cy="3836119"/>
          </a:xfrm>
          <a:prstGeom prst="rect">
            <a:avLst/>
          </a:prstGeom>
          <a:effectLst>
            <a:glow rad="127000">
              <a:srgbClr val="3A3D4B"/>
            </a:glow>
          </a:effectLst>
        </p:spPr>
      </p:pic>
      <p:pic>
        <p:nvPicPr>
          <p:cNvPr id="5" name="Picture 4" descr="A red check mark on a black background&#10;&#10;Description automatically generated">
            <a:extLst>
              <a:ext uri="{FF2B5EF4-FFF2-40B4-BE49-F238E27FC236}">
                <a16:creationId xmlns:a16="http://schemas.microsoft.com/office/drawing/2014/main" id="{8DA11D8F-F207-E0C1-C366-3A2939E4F9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97371" y="2190115"/>
            <a:ext cx="870636" cy="779557"/>
          </a:xfrm>
          <a:prstGeom prst="rect">
            <a:avLst/>
          </a:prstGeom>
        </p:spPr>
      </p:pic>
      <p:pic>
        <p:nvPicPr>
          <p:cNvPr id="3" name="Picture 2" descr="A red check mark on a black background&#10;&#10;Description automatically generated">
            <a:extLst>
              <a:ext uri="{FF2B5EF4-FFF2-40B4-BE49-F238E27FC236}">
                <a16:creationId xmlns:a16="http://schemas.microsoft.com/office/drawing/2014/main" id="{F81C9F17-015B-CB54-3CF1-92AA0F8BA37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38662" y="2950572"/>
            <a:ext cx="870636" cy="779557"/>
          </a:xfrm>
          <a:prstGeom prst="rect">
            <a:avLst/>
          </a:prstGeom>
        </p:spPr>
      </p:pic>
      <p:pic>
        <p:nvPicPr>
          <p:cNvPr id="4098" name="Picture 2" descr="Christmas Clipart Images | Free Download | PNG Transparent Background -  Pngtree">
            <a:extLst>
              <a:ext uri="{FF2B5EF4-FFF2-40B4-BE49-F238E27FC236}">
                <a16:creationId xmlns:a16="http://schemas.microsoft.com/office/drawing/2014/main" id="{E81E44A4-0A97-ADB1-77D4-2F33BBB51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630" y="1425941"/>
            <a:ext cx="2943384" cy="273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5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358401"/>
            <a:ext cx="12192000" cy="1089572"/>
          </a:xfrm>
        </p:spPr>
        <p:txBody>
          <a:bodyPr/>
          <a:lstStyle/>
          <a:p>
            <a:pPr algn="ctr"/>
            <a:r>
              <a:rPr lang="en-US" b="1">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492990"/>
          </a:xfrm>
          <a:prstGeom prst="rect">
            <a:avLst/>
          </a:prstGeom>
          <a:noFill/>
        </p:spPr>
        <p:txBody>
          <a:bodyPr wrap="square" lIns="91440" tIns="45720" rIns="91440" bIns="45720" anchor="t">
            <a:spAutoFit/>
          </a:bodyPr>
          <a:lstStyle/>
          <a:p>
            <a:pPr marL="0" marR="0" algn="ctr">
              <a:spcBef>
                <a:spcPts val="0"/>
              </a:spcBef>
              <a:spcAft>
                <a:spcPts val="0"/>
              </a:spcAft>
            </a:pPr>
            <a:r>
              <a:rPr lang="en-US" sz="1800">
                <a:effectLst/>
                <a:latin typeface="Arial Black"/>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a:ea typeface="Aptos" panose="020B0004020202020204" pitchFamily="34" charset="0"/>
              </a:rPr>
              <a:t> </a:t>
            </a:r>
            <a:r>
              <a:rPr lang="en-US" sz="1600">
                <a:effectLst/>
                <a:latin typeface="Arial Black"/>
                <a:ea typeface="Aptos" panose="020B0004020202020204" pitchFamily="34" charset="0"/>
              </a:rPr>
              <a:t>Clare Gallegos (505) 841-3885</a:t>
            </a:r>
            <a:endParaRPr lang="en-US" sz="1600">
              <a:latin typeface="Arial Black"/>
              <a:ea typeface="Aptos" panose="020B0004020202020204" pitchFamily="34" charset="0"/>
            </a:endParaRPr>
          </a:p>
          <a:p>
            <a:pPr marL="0" marR="0" algn="ctr">
              <a:spcBef>
                <a:spcPts val="0"/>
              </a:spcBef>
              <a:spcAft>
                <a:spcPts val="0"/>
              </a:spcAft>
            </a:pPr>
            <a:endParaRPr lang="en-US" sz="1600">
              <a:latin typeface="Arial Black" panose="020B0A04020102020204" pitchFamily="34" charset="0"/>
              <a:ea typeface="Aptos" panose="020B0004020202020204" pitchFamily="34" charset="0"/>
            </a:endParaRPr>
          </a:p>
          <a:p>
            <a:pPr marL="0" marR="0" algn="ctr">
              <a:spcBef>
                <a:spcPts val="0"/>
              </a:spcBef>
              <a:spcAft>
                <a:spcPts val="0"/>
              </a:spcAft>
            </a:pPr>
            <a:r>
              <a:rPr lang="en-US" sz="1600">
                <a:latin typeface="Arial Black"/>
                <a:ea typeface="Aptos" panose="020B0004020202020204" pitchFamily="34" charset="0"/>
              </a:rPr>
              <a:t>Jody Myers </a:t>
            </a:r>
            <a:r>
              <a:rPr lang="en-US" sz="1600">
                <a:effectLst/>
                <a:latin typeface="Arial Black"/>
                <a:ea typeface="Times New Roman" panose="02020603050405020304" pitchFamily="18" charset="0"/>
              </a:rPr>
              <a:t>(682)554-6672</a:t>
            </a:r>
            <a:endParaRPr lang="en-US" sz="1600">
              <a:effectLst/>
              <a:latin typeface="Arial Black"/>
              <a:ea typeface="Aptos" panose="020B0004020202020204" pitchFamily="34" charset="0"/>
            </a:endParaRP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600">
                <a:effectLst/>
                <a:latin typeface="Arial Black"/>
                <a:ea typeface="Aptos" panose="020B0004020202020204" pitchFamily="34" charset="0"/>
              </a:rPr>
              <a:t>Michelle Tregembo</a:t>
            </a:r>
            <a:r>
              <a:rPr lang="en-US" sz="1600">
                <a:latin typeface="Arial Black"/>
                <a:ea typeface="Aptos" panose="020B0004020202020204" pitchFamily="34" charset="0"/>
              </a:rPr>
              <a:t> </a:t>
            </a:r>
            <a:r>
              <a:rPr lang="en-US" sz="1600">
                <a:effectLst/>
                <a:latin typeface="Arial Black"/>
                <a:ea typeface="Aptos" panose="020B0004020202020204" pitchFamily="34" charset="0"/>
              </a:rPr>
              <a:t>(505)274-3885</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ristmas Tree Shiny Lights | Great PowerPoint ClipArt for Presentations -  PresenterMedia.com">
            <a:extLst>
              <a:ext uri="{FF2B5EF4-FFF2-40B4-BE49-F238E27FC236}">
                <a16:creationId xmlns:a16="http://schemas.microsoft.com/office/drawing/2014/main" id="{AFE57378-A242-09C0-55F5-B60E3FBA2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600" y="5649462"/>
            <a:ext cx="1208538" cy="120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3DB85C-8225-4FD6-8475-A2FB1EA2833A}">
  <ds:schemaRefs>
    <ds:schemaRef ds:uri="b7e42180-9a4b-4c17-86a5-ad00b76983b0"/>
    <ds:schemaRef ds:uri="b87801ea-a269-4b2f-a2b7-6723e28563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2DFA72D-2BD7-44DF-8D08-4286422C9D3B}">
  <ds:schemaRefs>
    <ds:schemaRef ds:uri="http://schemas.microsoft.com/sharepoint/v3/contenttype/forms"/>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18</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Sales Direction 16X9</vt:lpstr>
      <vt:lpstr>PowerPoint Presentation</vt:lpstr>
      <vt:lpstr>Office Hour Sessions</vt:lpstr>
      <vt:lpstr>Leadership/Duties of the Office</vt:lpstr>
      <vt:lpstr>Hiring Updates</vt:lpstr>
      <vt:lpstr>2025 Special Education Academy </vt:lpstr>
      <vt:lpstr>NMPED 1% Alternate Assessment Waiver Extension Request</vt:lpstr>
      <vt:lpstr>OSE Monthly Newsletter</vt:lpstr>
      <vt:lpstr>IDEA B Panel Meetings</vt:lpstr>
      <vt:lpstr>Special Education Ombud Flyers</vt:lpstr>
      <vt:lpstr>PowerPoint Presentation</vt:lpstr>
      <vt:lpstr>Data &amp; Finance</vt:lpstr>
      <vt:lpstr>80 Day Reminders</vt:lpstr>
      <vt:lpstr>80 Day Reminders</vt:lpstr>
      <vt:lpstr>80 Day Reminders</vt:lpstr>
      <vt:lpstr>PowerPoint Presentation</vt:lpstr>
      <vt:lpstr>Time and Effort Reporting – 200.430 (G)</vt:lpstr>
      <vt:lpstr>Time and Effort Documentation Standards</vt:lpstr>
      <vt:lpstr>Cost Objectives</vt:lpstr>
      <vt:lpstr>Cost Objectives Continued</vt:lpstr>
      <vt:lpstr>Cost Objectives Continued</vt:lpstr>
      <vt:lpstr>LEA Time and Effort Submission</vt:lpstr>
      <vt:lpstr>Finance Monitoring</vt:lpstr>
      <vt:lpstr>Deadline Reminders</vt:lpstr>
      <vt:lpstr>Data &amp; Finance Calendar</vt:lpstr>
      <vt:lpstr>Data/Finance Team Contact List</vt:lpstr>
      <vt:lpstr>PowerPoint Presentation</vt:lpstr>
      <vt:lpstr>PowerPoint Presentation</vt:lpstr>
      <vt:lpstr>Indicator 13 Secondary Transition for Students Update  </vt:lpstr>
      <vt:lpstr>LEA Submission Process for Indicator 13 Review</vt:lpstr>
      <vt:lpstr>IEP Upload</vt:lpstr>
      <vt:lpstr>OSE Indicator 13 Review</vt:lpstr>
      <vt:lpstr> Indicator 13 Non-Compliance</vt:lpstr>
      <vt:lpstr> Indicator 13 Non-Compliance</vt:lpstr>
      <vt:lpstr>Access to Special Education Monitoring Site</vt:lpstr>
      <vt:lpstr>How is Indicator 13 related to Nova 40th day deadline?</vt:lpstr>
      <vt:lpstr>Thank you for working with our students. You are the best!</vt:lpstr>
      <vt:lpstr>Resources</vt:lpstr>
      <vt:lpstr>PowerPoint Presentation</vt:lpstr>
      <vt:lpstr>   Contact List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revision>1</cp:revision>
  <dcterms:created xsi:type="dcterms:W3CDTF">2020-01-22T19:18:44Z</dcterms:created>
  <dcterms:modified xsi:type="dcterms:W3CDTF">2024-12-17T22:41:34Z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