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Lst>
  <p:sldSz cx="9144000" cy="5143500" type="screen16x9"/>
  <p:notesSz cx="6858000" cy="9144000"/>
  <p:embeddedFontLst>
    <p:embeddedFont>
      <p:font typeface="Book Antiqua" panose="02040602050305030304" pitchFamily="18" charset="0"/>
      <p:regular r:id="rId23"/>
      <p:bold r:id="rId24"/>
      <p:italic r:id="rId25"/>
      <p:boldItalic r:id="rId26"/>
    </p:embeddedFont>
    <p:embeddedFont>
      <p:font typeface="Franklin Gothic" panose="020B0604020202020204" charset="0"/>
      <p:bold r:id="rId27"/>
    </p:embeddedFont>
    <p:embeddedFont>
      <p:font typeface="Libre Franklin" panose="020F0502020204030204" pitchFamily="2"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h22AvcIzp6FcXbkNuMRvkwq422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567162C-5B90-4893-8E3A-12FBF050EAC6}">
  <a:tblStyle styleId="{6567162C-5B90-4893-8E3A-12FBF050EAC6}"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5" d="100"/>
          <a:sy n="135" d="100"/>
        </p:scale>
        <p:origin x="9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400"/>
              <a:buNone/>
            </a:pPr>
            <a:endParaRPr/>
          </a:p>
        </p:txBody>
      </p:sp>
      <p:sp>
        <p:nvSpPr>
          <p:cNvPr id="96" name="Google Shape;96;p1: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595959"/>
              </a:buClr>
              <a:buSzPts val="1200"/>
              <a:buFont typeface="Arial"/>
              <a:buNone/>
            </a:pPr>
            <a:fld id="{00000000-1234-1234-1234-123412341234}" type="slidenum">
              <a:rPr lang="en-US" sz="1200" b="0" i="0" u="none" strike="noStrike" cap="none">
                <a:solidFill>
                  <a:srgbClr val="595959"/>
                </a:solidFill>
                <a:latin typeface="Book Antiqua"/>
                <a:ea typeface="Book Antiqua"/>
                <a:cs typeface="Book Antiqua"/>
                <a:sym typeface="Book Antiqua"/>
              </a:rPr>
              <a:t>1</a:t>
            </a:fld>
            <a:endParaRPr sz="1200" b="0" i="0" u="none" strike="noStrike" cap="none">
              <a:solidFill>
                <a:srgbClr val="595959"/>
              </a:solidFill>
              <a:latin typeface="Book Antiqua"/>
              <a:ea typeface="Book Antiqua"/>
              <a:cs typeface="Book Antiqua"/>
              <a:sym typeface="Book Antiqua"/>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1d388d261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g31d388d261e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28beb67d33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g328beb67d33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32a60864e2b_0_19:notes"/>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8" name="Google Shape;178;g32a60864e2b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We will now take a look at the following parts of the application. Screen share. Go over the statutory requirements in the guidance document. These are the same for both applications. next look a the application questions, required documents, rubric and submission link.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1d388d261e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4" name="Google Shape;184;g31d388d261e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400"/>
              <a:buNone/>
            </a:pPr>
            <a:endParaRPr dirty="0"/>
          </a:p>
        </p:txBody>
      </p:sp>
      <p:sp>
        <p:nvSpPr>
          <p:cNvPr id="185" name="Google Shape;185;g31d388d261e_1_6: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595959"/>
              </a:buClr>
              <a:buSzPts val="1200"/>
              <a:buFont typeface="Arial"/>
              <a:buNone/>
            </a:pPr>
            <a:fld id="{00000000-1234-1234-1234-123412341234}" type="slidenum">
              <a:rPr lang="en-US" sz="1200" b="0" i="0" u="none" strike="noStrike" cap="none">
                <a:solidFill>
                  <a:srgbClr val="595959"/>
                </a:solidFill>
                <a:latin typeface="Book Antiqua"/>
                <a:ea typeface="Book Antiqua"/>
                <a:cs typeface="Book Antiqua"/>
                <a:sym typeface="Book Antiqua"/>
              </a:rPr>
              <a:t>13</a:t>
            </a:fld>
            <a:endParaRPr sz="1200" b="0" i="0" u="none" strike="noStrike" cap="none">
              <a:solidFill>
                <a:srgbClr val="595959"/>
              </a:solidFill>
              <a:latin typeface="Book Antiqua"/>
              <a:ea typeface="Book Antiqua"/>
              <a:cs typeface="Book Antiqua"/>
              <a:sym typeface="Book Antiqua"/>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00" name="Google Shape;20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669a178cba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08" name="Google Shape;208;g2669a178cba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2a60864e2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6" name="Google Shape;216;g32a60864e2b_0_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2a60864e2b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3" name="Google Shape;223;g32a60864e2b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 </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32a60864e2b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g32a60864e2b_0_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32a60864e2b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0" name="Google Shape;240;g32a60864e2b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2a60864e2b_0_61:notes"/>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g32a60864e2b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31d388d261e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7" name="Google Shape;247;g31d388d261e_1_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28beb67d3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g328beb67d33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246646af67_0_0:notes"/>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g3246646af6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1d388d261e_1_10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
        <p:nvSpPr>
          <p:cNvPr id="124" name="Google Shape;124;g31d388d261e_1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1d388d261e_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g31d388d261e_1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400"/>
              <a:buNone/>
            </a:pPr>
            <a:endParaRPr dirty="0"/>
          </a:p>
        </p:txBody>
      </p:sp>
      <p:sp>
        <p:nvSpPr>
          <p:cNvPr id="132" name="Google Shape;132;g31d388d261e_1_27: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595959"/>
              </a:buClr>
              <a:buSzPts val="1200"/>
              <a:buFont typeface="Arial"/>
              <a:buNone/>
            </a:pPr>
            <a:fld id="{00000000-1234-1234-1234-123412341234}" type="slidenum">
              <a:rPr lang="en-US" sz="1200" b="0" i="0" u="none" strike="noStrike" cap="none">
                <a:solidFill>
                  <a:srgbClr val="595959"/>
                </a:solidFill>
                <a:latin typeface="Book Antiqua"/>
                <a:ea typeface="Book Antiqua"/>
                <a:cs typeface="Book Antiqua"/>
                <a:sym typeface="Book Antiqua"/>
              </a:rPr>
              <a:t>6</a:t>
            </a:fld>
            <a:endParaRPr sz="1200" b="0" i="0" u="none" strike="noStrike" cap="none">
              <a:solidFill>
                <a:srgbClr val="595959"/>
              </a:solidFill>
              <a:latin typeface="Book Antiqua"/>
              <a:ea typeface="Book Antiqua"/>
              <a:cs typeface="Book Antiqua"/>
              <a:sym typeface="Book Antiqu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2a60864e2b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6" name="Google Shape;146;g32a60864e2b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2a60864e2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2" name="Google Shape;152;g32a60864e2b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1d388d261e_1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g31d388d261e_1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with Picture">
  <p:cSld name="Title Slide with Picture">
    <p:spTree>
      <p:nvGrpSpPr>
        <p:cNvPr id="1" name="Shape 14"/>
        <p:cNvGrpSpPr/>
        <p:nvPr/>
      </p:nvGrpSpPr>
      <p:grpSpPr>
        <a:xfrm>
          <a:off x="0" y="0"/>
          <a:ext cx="0" cy="0"/>
          <a:chOff x="0" y="0"/>
          <a:chExt cx="0" cy="0"/>
        </a:xfrm>
      </p:grpSpPr>
      <p:sp>
        <p:nvSpPr>
          <p:cNvPr id="15" name="Google Shape;15;p24"/>
          <p:cNvSpPr/>
          <p:nvPr/>
        </p:nvSpPr>
        <p:spPr>
          <a:xfrm>
            <a:off x="4905378" y="0"/>
            <a:ext cx="4238622" cy="5143500"/>
          </a:xfrm>
          <a:custGeom>
            <a:avLst/>
            <a:gdLst/>
            <a:ahLst/>
            <a:cxnLst/>
            <a:rect l="l" t="t" r="r" b="b"/>
            <a:pathLst>
              <a:path w="4238622" h="6858000" extrusionOk="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rgbClr val="3A3D4B"/>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16" name="Google Shape;16;p24"/>
          <p:cNvSpPr/>
          <p:nvPr/>
        </p:nvSpPr>
        <p:spPr>
          <a:xfrm>
            <a:off x="4692651" y="0"/>
            <a:ext cx="1254127" cy="5143500"/>
          </a:xfrm>
          <a:custGeom>
            <a:avLst/>
            <a:gdLst/>
            <a:ahLst/>
            <a:cxnLst/>
            <a:rect l="l" t="t" r="r" b="b"/>
            <a:pathLst>
              <a:path w="1254127" h="6858000" extrusionOk="0">
                <a:moveTo>
                  <a:pt x="0" y="0"/>
                </a:moveTo>
                <a:lnTo>
                  <a:pt x="365127" y="0"/>
                </a:lnTo>
                <a:lnTo>
                  <a:pt x="1254127" y="4337050"/>
                </a:lnTo>
                <a:lnTo>
                  <a:pt x="619127" y="6858000"/>
                </a:lnTo>
                <a:lnTo>
                  <a:pt x="257175" y="6858000"/>
                </a:lnTo>
                <a:lnTo>
                  <a:pt x="892175" y="4337050"/>
                </a:lnTo>
                <a:close/>
              </a:path>
            </a:pathLst>
          </a:custGeom>
          <a:solidFill>
            <a:srgbClr val="FF914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17" name="Google Shape;17;p24"/>
          <p:cNvSpPr/>
          <p:nvPr/>
        </p:nvSpPr>
        <p:spPr>
          <a:xfrm>
            <a:off x="4484690" y="0"/>
            <a:ext cx="1146174" cy="5143500"/>
          </a:xfrm>
          <a:custGeom>
            <a:avLst/>
            <a:gdLst/>
            <a:ahLst/>
            <a:cxnLst/>
            <a:rect l="l" t="t" r="r" b="b"/>
            <a:pathLst>
              <a:path w="1146174" h="6858000" extrusionOk="0">
                <a:moveTo>
                  <a:pt x="0" y="0"/>
                </a:moveTo>
                <a:lnTo>
                  <a:pt x="253999" y="0"/>
                </a:lnTo>
                <a:lnTo>
                  <a:pt x="1146174" y="4337050"/>
                </a:lnTo>
                <a:lnTo>
                  <a:pt x="511174" y="6858000"/>
                </a:lnTo>
                <a:lnTo>
                  <a:pt x="254000" y="6858000"/>
                </a:lnTo>
                <a:lnTo>
                  <a:pt x="892175" y="4337050"/>
                </a:lnTo>
                <a:close/>
              </a:path>
            </a:pathLst>
          </a:custGeom>
          <a:solidFill>
            <a:srgbClr val="048A8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18" name="Google Shape;18;p24"/>
          <p:cNvSpPr txBox="1">
            <a:spLocks noGrp="1"/>
          </p:cNvSpPr>
          <p:nvPr>
            <p:ph type="ctrTitle"/>
          </p:nvPr>
        </p:nvSpPr>
        <p:spPr>
          <a:xfrm>
            <a:off x="971551" y="1405188"/>
            <a:ext cx="3840480" cy="19202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A3D4B"/>
              </a:buClr>
              <a:buSzPts val="3000"/>
              <a:buFont typeface="Calibri"/>
              <a:buNone/>
              <a:defRPr sz="3000">
                <a:solidFill>
                  <a:srgbClr val="3A3D4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4" descr="An empty placeholder to add an image. Click on the placeholder and select the image that you wish to add"/>
          <p:cNvSpPr>
            <a:spLocks noGrp="1"/>
          </p:cNvSpPr>
          <p:nvPr>
            <p:ph type="pic" idx="2"/>
          </p:nvPr>
        </p:nvSpPr>
        <p:spPr>
          <a:xfrm>
            <a:off x="5057777" y="0"/>
            <a:ext cx="4086223" cy="5143500"/>
          </a:xfrm>
          <a:prstGeom prst="rect">
            <a:avLst/>
          </a:prstGeom>
          <a:noFill/>
          <a:ln>
            <a:noFill/>
          </a:ln>
        </p:spPr>
      </p:sp>
      <p:sp>
        <p:nvSpPr>
          <p:cNvPr id="20" name="Google Shape;20;p24"/>
          <p:cNvSpPr txBox="1">
            <a:spLocks noGrp="1"/>
          </p:cNvSpPr>
          <p:nvPr>
            <p:ph type="subTitle" idx="1"/>
          </p:nvPr>
        </p:nvSpPr>
        <p:spPr>
          <a:xfrm>
            <a:off x="971551" y="3429000"/>
            <a:ext cx="3840480" cy="120015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350"/>
              </a:spcBef>
              <a:spcAft>
                <a:spcPts val="0"/>
              </a:spcAft>
              <a:buClr>
                <a:srgbClr val="3A3D4B"/>
              </a:buClr>
              <a:buSzPts val="1800"/>
              <a:buNone/>
              <a:defRPr sz="1800"/>
            </a:lvl1pPr>
            <a:lvl2pPr lvl="1" algn="ctr">
              <a:lnSpc>
                <a:spcPct val="90000"/>
              </a:lnSpc>
              <a:spcBef>
                <a:spcPts val="750"/>
              </a:spcBef>
              <a:spcAft>
                <a:spcPts val="0"/>
              </a:spcAft>
              <a:buSzPts val="1500"/>
              <a:buNone/>
              <a:defRPr sz="1500"/>
            </a:lvl2pPr>
            <a:lvl3pPr lvl="2" algn="ctr">
              <a:lnSpc>
                <a:spcPct val="90000"/>
              </a:lnSpc>
              <a:spcBef>
                <a:spcPts val="600"/>
              </a:spcBef>
              <a:spcAft>
                <a:spcPts val="0"/>
              </a:spcAft>
              <a:buSzPts val="1350"/>
              <a:buNone/>
              <a:defRPr sz="1350"/>
            </a:lvl3pPr>
            <a:lvl4pPr lvl="3" algn="ctr">
              <a:lnSpc>
                <a:spcPct val="90000"/>
              </a:lnSpc>
              <a:spcBef>
                <a:spcPts val="600"/>
              </a:spcBef>
              <a:spcAft>
                <a:spcPts val="0"/>
              </a:spcAft>
              <a:buClr>
                <a:srgbClr val="3A3D4B"/>
              </a:buClr>
              <a:buSzPts val="1200"/>
              <a:buNone/>
              <a:defRPr sz="1200"/>
            </a:lvl4pPr>
            <a:lvl5pPr lvl="4" algn="ctr">
              <a:lnSpc>
                <a:spcPct val="90000"/>
              </a:lnSpc>
              <a:spcBef>
                <a:spcPts val="600"/>
              </a:spcBef>
              <a:spcAft>
                <a:spcPts val="0"/>
              </a:spcAft>
              <a:buClr>
                <a:srgbClr val="3A3D4B"/>
              </a:buClr>
              <a:buSzPts val="1200"/>
              <a:buNone/>
              <a:defRPr sz="1200"/>
            </a:lvl5pPr>
            <a:lvl6pPr lvl="5" algn="ctr">
              <a:lnSpc>
                <a:spcPct val="90000"/>
              </a:lnSpc>
              <a:spcBef>
                <a:spcPts val="600"/>
              </a:spcBef>
              <a:spcAft>
                <a:spcPts val="0"/>
              </a:spcAft>
              <a:buClr>
                <a:schemeClr val="dk1"/>
              </a:buClr>
              <a:buSzPts val="1200"/>
              <a:buNone/>
              <a:defRPr sz="1200"/>
            </a:lvl6pPr>
            <a:lvl7pPr lvl="6" algn="ctr">
              <a:lnSpc>
                <a:spcPct val="90000"/>
              </a:lnSpc>
              <a:spcBef>
                <a:spcPts val="600"/>
              </a:spcBef>
              <a:spcAft>
                <a:spcPts val="0"/>
              </a:spcAft>
              <a:buClr>
                <a:schemeClr val="dk1"/>
              </a:buClr>
              <a:buSzPts val="1200"/>
              <a:buNone/>
              <a:defRPr sz="1200"/>
            </a:lvl7pPr>
            <a:lvl8pPr lvl="7" algn="ctr">
              <a:lnSpc>
                <a:spcPct val="90000"/>
              </a:lnSpc>
              <a:spcBef>
                <a:spcPts val="600"/>
              </a:spcBef>
              <a:spcAft>
                <a:spcPts val="0"/>
              </a:spcAft>
              <a:buClr>
                <a:schemeClr val="dk1"/>
              </a:buClr>
              <a:buSzPts val="1200"/>
              <a:buNone/>
              <a:defRPr sz="1200"/>
            </a:lvl8pPr>
            <a:lvl9pPr lvl="8" algn="ctr">
              <a:lnSpc>
                <a:spcPct val="90000"/>
              </a:lnSpc>
              <a:spcBef>
                <a:spcPts val="600"/>
              </a:spcBef>
              <a:spcAft>
                <a:spcPts val="0"/>
              </a:spcAft>
              <a:buClr>
                <a:schemeClr val="dk1"/>
              </a:buClr>
              <a:buSzPts val="1200"/>
              <a:buNone/>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Pictures with Captions">
  <p:cSld name="Two Pictures with Captions">
    <p:spTree>
      <p:nvGrpSpPr>
        <p:cNvPr id="1" name="Shape 74"/>
        <p:cNvGrpSpPr/>
        <p:nvPr/>
      </p:nvGrpSpPr>
      <p:grpSpPr>
        <a:xfrm>
          <a:off x="0" y="0"/>
          <a:ext cx="0" cy="0"/>
          <a:chOff x="0" y="0"/>
          <a:chExt cx="0" cy="0"/>
        </a:xfrm>
      </p:grpSpPr>
      <p:sp>
        <p:nvSpPr>
          <p:cNvPr id="75" name="Google Shape;75;p34"/>
          <p:cNvSpPr/>
          <p:nvPr/>
        </p:nvSpPr>
        <p:spPr>
          <a:xfrm>
            <a:off x="971550" y="3943350"/>
            <a:ext cx="3429000" cy="6858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endParaRPr sz="1050" b="0" i="0" u="none" strike="noStrike" cap="none">
              <a:solidFill>
                <a:schemeClr val="lt1"/>
              </a:solidFill>
              <a:latin typeface="Arial"/>
              <a:ea typeface="Arial"/>
              <a:cs typeface="Arial"/>
              <a:sym typeface="Arial"/>
            </a:endParaRPr>
          </a:p>
        </p:txBody>
      </p:sp>
      <p:sp>
        <p:nvSpPr>
          <p:cNvPr id="76" name="Google Shape;76;p34"/>
          <p:cNvSpPr/>
          <p:nvPr/>
        </p:nvSpPr>
        <p:spPr>
          <a:xfrm>
            <a:off x="4743449" y="3943350"/>
            <a:ext cx="3429000" cy="6858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endParaRPr sz="1050" b="0" i="0" u="none" strike="noStrike" cap="none">
              <a:solidFill>
                <a:schemeClr val="lt1"/>
              </a:solidFill>
              <a:latin typeface="Arial"/>
              <a:ea typeface="Arial"/>
              <a:cs typeface="Arial"/>
              <a:sym typeface="Arial"/>
            </a:endParaRPr>
          </a:p>
        </p:txBody>
      </p:sp>
      <p:sp>
        <p:nvSpPr>
          <p:cNvPr id="77" name="Google Shape;77;p34"/>
          <p:cNvSpPr/>
          <p:nvPr/>
        </p:nvSpPr>
        <p:spPr>
          <a:xfrm>
            <a:off x="971550" y="3943350"/>
            <a:ext cx="3429000" cy="41149"/>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50"/>
              <a:buFont typeface="Arial"/>
              <a:buNone/>
            </a:pPr>
            <a:endParaRPr sz="1350" b="0" i="0" u="none" strike="noStrike" cap="none">
              <a:solidFill>
                <a:schemeClr val="lt1"/>
              </a:solidFill>
              <a:latin typeface="Arial"/>
              <a:ea typeface="Arial"/>
              <a:cs typeface="Arial"/>
              <a:sym typeface="Arial"/>
            </a:endParaRPr>
          </a:p>
        </p:txBody>
      </p:sp>
      <p:sp>
        <p:nvSpPr>
          <p:cNvPr id="78" name="Google Shape;78;p34"/>
          <p:cNvSpPr/>
          <p:nvPr/>
        </p:nvSpPr>
        <p:spPr>
          <a:xfrm>
            <a:off x="4743449" y="3943350"/>
            <a:ext cx="3429000" cy="41149"/>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50"/>
              <a:buFont typeface="Arial"/>
              <a:buNone/>
            </a:pPr>
            <a:endParaRPr sz="1350" b="0" i="0" u="none" strike="noStrike" cap="none">
              <a:solidFill>
                <a:schemeClr val="lt1"/>
              </a:solidFill>
              <a:latin typeface="Arial"/>
              <a:ea typeface="Arial"/>
              <a:cs typeface="Arial"/>
              <a:sym typeface="Arial"/>
            </a:endParaRPr>
          </a:p>
        </p:txBody>
      </p:sp>
      <p:sp>
        <p:nvSpPr>
          <p:cNvPr id="79" name="Google Shape;79;p34"/>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4" descr="An empty placeholder to add an image. Click on the placeholder and select the image that you wish to add"/>
          <p:cNvSpPr>
            <a:spLocks noGrp="1"/>
          </p:cNvSpPr>
          <p:nvPr>
            <p:ph type="pic" idx="2"/>
          </p:nvPr>
        </p:nvSpPr>
        <p:spPr>
          <a:xfrm>
            <a:off x="973836" y="1371601"/>
            <a:ext cx="3429000" cy="2571749"/>
          </a:xfrm>
          <a:prstGeom prst="rect">
            <a:avLst/>
          </a:prstGeom>
          <a:noFill/>
          <a:ln>
            <a:noFill/>
          </a:ln>
        </p:spPr>
      </p:sp>
      <p:sp>
        <p:nvSpPr>
          <p:cNvPr id="81" name="Google Shape;81;p34"/>
          <p:cNvSpPr txBox="1">
            <a:spLocks noGrp="1"/>
          </p:cNvSpPr>
          <p:nvPr>
            <p:ph type="body" idx="1"/>
          </p:nvPr>
        </p:nvSpPr>
        <p:spPr>
          <a:xfrm>
            <a:off x="1028455" y="3999823"/>
            <a:ext cx="3315189" cy="6293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0"/>
              </a:spcBef>
              <a:spcAft>
                <a:spcPts val="0"/>
              </a:spcAft>
              <a:buClr>
                <a:schemeClr val="lt1"/>
              </a:buClr>
              <a:buSzPts val="1350"/>
              <a:buNone/>
              <a:defRPr sz="1350">
                <a:solidFill>
                  <a:schemeClr val="lt1"/>
                </a:solidFill>
              </a:defRPr>
            </a:lvl1pPr>
            <a:lvl2pPr marL="914400" lvl="1" indent="-228600" algn="l">
              <a:lnSpc>
                <a:spcPct val="90000"/>
              </a:lnSpc>
              <a:spcBef>
                <a:spcPts val="750"/>
              </a:spcBef>
              <a:spcAft>
                <a:spcPts val="0"/>
              </a:spcAft>
              <a:buSzPts val="1050"/>
              <a:buNone/>
              <a:defRPr sz="1050"/>
            </a:lvl2pPr>
            <a:lvl3pPr marL="1371600" lvl="2" indent="-228600" algn="l">
              <a:lnSpc>
                <a:spcPct val="90000"/>
              </a:lnSpc>
              <a:spcBef>
                <a:spcPts val="600"/>
              </a:spcBef>
              <a:spcAft>
                <a:spcPts val="0"/>
              </a:spcAft>
              <a:buSzPts val="900"/>
              <a:buNone/>
              <a:defRPr sz="900"/>
            </a:lvl3pPr>
            <a:lvl4pPr marL="1828800" lvl="3" indent="-228600" algn="l">
              <a:lnSpc>
                <a:spcPct val="90000"/>
              </a:lnSpc>
              <a:spcBef>
                <a:spcPts val="600"/>
              </a:spcBef>
              <a:spcAft>
                <a:spcPts val="0"/>
              </a:spcAft>
              <a:buClr>
                <a:srgbClr val="3A3D4B"/>
              </a:buClr>
              <a:buSzPts val="750"/>
              <a:buNone/>
              <a:defRPr sz="750"/>
            </a:lvl4pPr>
            <a:lvl5pPr marL="2286000" lvl="4" indent="-228600" algn="l">
              <a:lnSpc>
                <a:spcPct val="90000"/>
              </a:lnSpc>
              <a:spcBef>
                <a:spcPts val="600"/>
              </a:spcBef>
              <a:spcAft>
                <a:spcPts val="0"/>
              </a:spcAft>
              <a:buClr>
                <a:srgbClr val="3A3D4B"/>
              </a:buClr>
              <a:buSzPts val="750"/>
              <a:buNone/>
              <a:defRPr sz="750"/>
            </a:lvl5pPr>
            <a:lvl6pPr marL="2743200" lvl="5" indent="-228600" algn="l">
              <a:lnSpc>
                <a:spcPct val="90000"/>
              </a:lnSpc>
              <a:spcBef>
                <a:spcPts val="600"/>
              </a:spcBef>
              <a:spcAft>
                <a:spcPts val="0"/>
              </a:spcAft>
              <a:buClr>
                <a:schemeClr val="dk1"/>
              </a:buClr>
              <a:buSzPts val="750"/>
              <a:buNone/>
              <a:defRPr sz="750"/>
            </a:lvl6pPr>
            <a:lvl7pPr marL="3200400" lvl="6" indent="-228600" algn="l">
              <a:lnSpc>
                <a:spcPct val="90000"/>
              </a:lnSpc>
              <a:spcBef>
                <a:spcPts val="600"/>
              </a:spcBef>
              <a:spcAft>
                <a:spcPts val="0"/>
              </a:spcAft>
              <a:buClr>
                <a:schemeClr val="dk1"/>
              </a:buClr>
              <a:buSzPts val="750"/>
              <a:buNone/>
              <a:defRPr sz="750"/>
            </a:lvl7pPr>
            <a:lvl8pPr marL="3657600" lvl="7" indent="-228600" algn="l">
              <a:lnSpc>
                <a:spcPct val="90000"/>
              </a:lnSpc>
              <a:spcBef>
                <a:spcPts val="600"/>
              </a:spcBef>
              <a:spcAft>
                <a:spcPts val="0"/>
              </a:spcAft>
              <a:buClr>
                <a:schemeClr val="dk1"/>
              </a:buClr>
              <a:buSzPts val="750"/>
              <a:buNone/>
              <a:defRPr sz="750"/>
            </a:lvl8pPr>
            <a:lvl9pPr marL="4114800" lvl="8" indent="-228600" algn="l">
              <a:lnSpc>
                <a:spcPct val="90000"/>
              </a:lnSpc>
              <a:spcBef>
                <a:spcPts val="600"/>
              </a:spcBef>
              <a:spcAft>
                <a:spcPts val="0"/>
              </a:spcAft>
              <a:buClr>
                <a:schemeClr val="dk1"/>
              </a:buClr>
              <a:buSzPts val="750"/>
              <a:buNone/>
              <a:defRPr sz="750"/>
            </a:lvl9pPr>
          </a:lstStyle>
          <a:p>
            <a:endParaRPr/>
          </a:p>
        </p:txBody>
      </p:sp>
      <p:sp>
        <p:nvSpPr>
          <p:cNvPr id="82" name="Google Shape;82;p34" descr="An empty placeholder to add an image. Click on the placeholder and select the image that you wish to add"/>
          <p:cNvSpPr>
            <a:spLocks noGrp="1"/>
          </p:cNvSpPr>
          <p:nvPr>
            <p:ph type="pic" idx="3"/>
          </p:nvPr>
        </p:nvSpPr>
        <p:spPr>
          <a:xfrm>
            <a:off x="4743450" y="1371601"/>
            <a:ext cx="3429000" cy="2571749"/>
          </a:xfrm>
          <a:prstGeom prst="rect">
            <a:avLst/>
          </a:prstGeom>
          <a:noFill/>
          <a:ln>
            <a:noFill/>
          </a:ln>
        </p:spPr>
      </p:sp>
      <p:sp>
        <p:nvSpPr>
          <p:cNvPr id="83" name="Google Shape;83;p34"/>
          <p:cNvSpPr txBox="1">
            <a:spLocks noGrp="1"/>
          </p:cNvSpPr>
          <p:nvPr>
            <p:ph type="body" idx="4"/>
          </p:nvPr>
        </p:nvSpPr>
        <p:spPr>
          <a:xfrm>
            <a:off x="4809716" y="3999823"/>
            <a:ext cx="3315189" cy="6293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0"/>
              </a:spcBef>
              <a:spcAft>
                <a:spcPts val="0"/>
              </a:spcAft>
              <a:buClr>
                <a:schemeClr val="lt1"/>
              </a:buClr>
              <a:buSzPts val="1350"/>
              <a:buNone/>
              <a:defRPr sz="1350">
                <a:solidFill>
                  <a:schemeClr val="lt1"/>
                </a:solidFill>
              </a:defRPr>
            </a:lvl1pPr>
            <a:lvl2pPr marL="914400" lvl="1" indent="-228600" algn="l">
              <a:lnSpc>
                <a:spcPct val="90000"/>
              </a:lnSpc>
              <a:spcBef>
                <a:spcPts val="750"/>
              </a:spcBef>
              <a:spcAft>
                <a:spcPts val="0"/>
              </a:spcAft>
              <a:buSzPts val="1050"/>
              <a:buNone/>
              <a:defRPr sz="1050"/>
            </a:lvl2pPr>
            <a:lvl3pPr marL="1371600" lvl="2" indent="-228600" algn="l">
              <a:lnSpc>
                <a:spcPct val="90000"/>
              </a:lnSpc>
              <a:spcBef>
                <a:spcPts val="600"/>
              </a:spcBef>
              <a:spcAft>
                <a:spcPts val="0"/>
              </a:spcAft>
              <a:buSzPts val="900"/>
              <a:buNone/>
              <a:defRPr sz="900"/>
            </a:lvl3pPr>
            <a:lvl4pPr marL="1828800" lvl="3" indent="-228600" algn="l">
              <a:lnSpc>
                <a:spcPct val="90000"/>
              </a:lnSpc>
              <a:spcBef>
                <a:spcPts val="600"/>
              </a:spcBef>
              <a:spcAft>
                <a:spcPts val="0"/>
              </a:spcAft>
              <a:buClr>
                <a:srgbClr val="3A3D4B"/>
              </a:buClr>
              <a:buSzPts val="750"/>
              <a:buNone/>
              <a:defRPr sz="750"/>
            </a:lvl4pPr>
            <a:lvl5pPr marL="2286000" lvl="4" indent="-228600" algn="l">
              <a:lnSpc>
                <a:spcPct val="90000"/>
              </a:lnSpc>
              <a:spcBef>
                <a:spcPts val="600"/>
              </a:spcBef>
              <a:spcAft>
                <a:spcPts val="0"/>
              </a:spcAft>
              <a:buClr>
                <a:srgbClr val="3A3D4B"/>
              </a:buClr>
              <a:buSzPts val="750"/>
              <a:buNone/>
              <a:defRPr sz="750"/>
            </a:lvl5pPr>
            <a:lvl6pPr marL="2743200" lvl="5" indent="-228600" algn="l">
              <a:lnSpc>
                <a:spcPct val="90000"/>
              </a:lnSpc>
              <a:spcBef>
                <a:spcPts val="600"/>
              </a:spcBef>
              <a:spcAft>
                <a:spcPts val="0"/>
              </a:spcAft>
              <a:buClr>
                <a:schemeClr val="dk1"/>
              </a:buClr>
              <a:buSzPts val="750"/>
              <a:buNone/>
              <a:defRPr sz="750"/>
            </a:lvl6pPr>
            <a:lvl7pPr marL="3200400" lvl="6" indent="-228600" algn="l">
              <a:lnSpc>
                <a:spcPct val="90000"/>
              </a:lnSpc>
              <a:spcBef>
                <a:spcPts val="600"/>
              </a:spcBef>
              <a:spcAft>
                <a:spcPts val="0"/>
              </a:spcAft>
              <a:buClr>
                <a:schemeClr val="dk1"/>
              </a:buClr>
              <a:buSzPts val="750"/>
              <a:buNone/>
              <a:defRPr sz="750"/>
            </a:lvl7pPr>
            <a:lvl8pPr marL="3657600" lvl="7" indent="-228600" algn="l">
              <a:lnSpc>
                <a:spcPct val="90000"/>
              </a:lnSpc>
              <a:spcBef>
                <a:spcPts val="600"/>
              </a:spcBef>
              <a:spcAft>
                <a:spcPts val="0"/>
              </a:spcAft>
              <a:buClr>
                <a:schemeClr val="dk1"/>
              </a:buClr>
              <a:buSzPts val="750"/>
              <a:buNone/>
              <a:defRPr sz="750"/>
            </a:lvl8pPr>
            <a:lvl9pPr marL="4114800" lvl="8" indent="-228600" algn="l">
              <a:lnSpc>
                <a:spcPct val="90000"/>
              </a:lnSpc>
              <a:spcBef>
                <a:spcPts val="600"/>
              </a:spcBef>
              <a:spcAft>
                <a:spcPts val="0"/>
              </a:spcAft>
              <a:buClr>
                <a:schemeClr val="dk1"/>
              </a:buClr>
              <a:buSzPts val="750"/>
              <a:buNone/>
              <a:defRPr sz="750"/>
            </a:lvl9pPr>
          </a:lstStyle>
          <a:p>
            <a:endParaRPr/>
          </a:p>
        </p:txBody>
      </p:sp>
      <p:sp>
        <p:nvSpPr>
          <p:cNvPr id="84" name="Google Shape;84;p34"/>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34"/>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34"/>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35"/>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35"/>
          <p:cNvSpPr txBox="1">
            <a:spLocks noGrp="1"/>
          </p:cNvSpPr>
          <p:nvPr>
            <p:ph type="body" idx="1"/>
          </p:nvPr>
        </p:nvSpPr>
        <p:spPr>
          <a:xfrm rot="5400000">
            <a:off x="2943225" y="-600075"/>
            <a:ext cx="3257550" cy="7200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90" name="Google Shape;90;p35"/>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5"/>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5"/>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5"/>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000"/>
              <a:buFont typeface="Calibri"/>
              <a:buNone/>
              <a:defRPr sz="3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5"/>
          <p:cNvSpPr txBox="1">
            <a:spLocks noGrp="1"/>
          </p:cNvSpPr>
          <p:nvPr>
            <p:ph type="body" idx="1"/>
          </p:nvPr>
        </p:nvSpPr>
        <p:spPr>
          <a:xfrm>
            <a:off x="971550" y="1371600"/>
            <a:ext cx="7200900" cy="32575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24" name="Google Shape;24;p25"/>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5"/>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7"/>
        <p:cNvGrpSpPr/>
        <p:nvPr/>
      </p:nvGrpSpPr>
      <p:grpSpPr>
        <a:xfrm>
          <a:off x="0" y="0"/>
          <a:ext cx="0" cy="0"/>
          <a:chOff x="0" y="0"/>
          <a:chExt cx="0" cy="0"/>
        </a:xfrm>
      </p:grpSpPr>
      <p:sp>
        <p:nvSpPr>
          <p:cNvPr id="28" name="Google Shape;28;p26"/>
          <p:cNvSpPr/>
          <p:nvPr/>
        </p:nvSpPr>
        <p:spPr>
          <a:xfrm>
            <a:off x="6321766" y="0"/>
            <a:ext cx="2822234" cy="5143500"/>
          </a:xfrm>
          <a:custGeom>
            <a:avLst/>
            <a:gdLst/>
            <a:ahLst/>
            <a:cxnLst/>
            <a:rect l="l" t="t" r="r" b="b"/>
            <a:pathLst>
              <a:path w="3762978" h="6858000" extrusionOk="0">
                <a:moveTo>
                  <a:pt x="0" y="0"/>
                </a:moveTo>
                <a:lnTo>
                  <a:pt x="3762978" y="0"/>
                </a:lnTo>
                <a:lnTo>
                  <a:pt x="3762978" y="6858000"/>
                </a:lnTo>
                <a:lnTo>
                  <a:pt x="338667" y="6858000"/>
                </a:lnTo>
                <a:lnTo>
                  <a:pt x="1189567" y="4337050"/>
                </a:lnTo>
                <a:close/>
              </a:path>
            </a:pathLst>
          </a:custGeom>
          <a:solidFill>
            <a:srgbClr val="3A3D4B"/>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9" name="Google Shape;29;p26"/>
          <p:cNvSpPr/>
          <p:nvPr/>
        </p:nvSpPr>
        <p:spPr>
          <a:xfrm>
            <a:off x="6109039" y="0"/>
            <a:ext cx="1254127" cy="5143500"/>
          </a:xfrm>
          <a:custGeom>
            <a:avLst/>
            <a:gdLst/>
            <a:ahLst/>
            <a:cxnLst/>
            <a:rect l="l" t="t" r="r" b="b"/>
            <a:pathLst>
              <a:path w="1254127" h="6858000" extrusionOk="0">
                <a:moveTo>
                  <a:pt x="0" y="0"/>
                </a:moveTo>
                <a:lnTo>
                  <a:pt x="365127" y="0"/>
                </a:lnTo>
                <a:lnTo>
                  <a:pt x="1254127" y="4337050"/>
                </a:lnTo>
                <a:lnTo>
                  <a:pt x="619127" y="6858000"/>
                </a:lnTo>
                <a:lnTo>
                  <a:pt x="257175" y="6858000"/>
                </a:lnTo>
                <a:lnTo>
                  <a:pt x="892175" y="4337050"/>
                </a:lnTo>
                <a:close/>
              </a:path>
            </a:pathLst>
          </a:custGeom>
          <a:solidFill>
            <a:srgbClr val="FF914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0" name="Google Shape;30;p26"/>
          <p:cNvSpPr/>
          <p:nvPr/>
        </p:nvSpPr>
        <p:spPr>
          <a:xfrm>
            <a:off x="5855676" y="0"/>
            <a:ext cx="1146174" cy="5143500"/>
          </a:xfrm>
          <a:custGeom>
            <a:avLst/>
            <a:gdLst/>
            <a:ahLst/>
            <a:cxnLst/>
            <a:rect l="l" t="t" r="r" b="b"/>
            <a:pathLst>
              <a:path w="1146174" h="6858000" extrusionOk="0">
                <a:moveTo>
                  <a:pt x="0" y="0"/>
                </a:moveTo>
                <a:lnTo>
                  <a:pt x="253999" y="0"/>
                </a:lnTo>
                <a:lnTo>
                  <a:pt x="1146174" y="4337050"/>
                </a:lnTo>
                <a:lnTo>
                  <a:pt x="511174" y="6858000"/>
                </a:lnTo>
                <a:lnTo>
                  <a:pt x="254000" y="6858000"/>
                </a:lnTo>
                <a:lnTo>
                  <a:pt x="892175" y="4337050"/>
                </a:lnTo>
                <a:close/>
              </a:path>
            </a:pathLst>
          </a:custGeom>
          <a:solidFill>
            <a:srgbClr val="048A8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1" name="Google Shape;31;p26"/>
          <p:cNvSpPr txBox="1">
            <a:spLocks noGrp="1"/>
          </p:cNvSpPr>
          <p:nvPr>
            <p:ph type="ctrTitle"/>
          </p:nvPr>
        </p:nvSpPr>
        <p:spPr>
          <a:xfrm>
            <a:off x="971550" y="1405188"/>
            <a:ext cx="4800600" cy="19202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A3D4B"/>
              </a:buClr>
              <a:buSzPts val="3000"/>
              <a:buFont typeface="Calibri"/>
              <a:buNone/>
              <a:defRPr sz="3000">
                <a:solidFill>
                  <a:srgbClr val="3A3D4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6"/>
          <p:cNvSpPr txBox="1">
            <a:spLocks noGrp="1"/>
          </p:cNvSpPr>
          <p:nvPr>
            <p:ph type="subTitle" idx="1"/>
          </p:nvPr>
        </p:nvSpPr>
        <p:spPr>
          <a:xfrm>
            <a:off x="971550" y="3429000"/>
            <a:ext cx="4800600" cy="1200150"/>
          </a:xfrm>
          <a:prstGeom prst="rect">
            <a:avLst/>
          </a:prstGeom>
          <a:noFill/>
          <a:ln>
            <a:noFill/>
          </a:ln>
        </p:spPr>
        <p:txBody>
          <a:bodyPr spcFirstLastPara="1" wrap="square" lIns="91425" tIns="45700" rIns="91425" bIns="45700" anchor="t" anchorCtr="0">
            <a:normAutofit/>
          </a:bodyPr>
          <a:lstStyle>
            <a:lvl1pPr lvl="0" algn="l">
              <a:lnSpc>
                <a:spcPct val="90000"/>
              </a:lnSpc>
              <a:spcBef>
                <a:spcPts val="900"/>
              </a:spcBef>
              <a:spcAft>
                <a:spcPts val="0"/>
              </a:spcAft>
              <a:buClr>
                <a:srgbClr val="3A3D4B"/>
              </a:buClr>
              <a:buSzPts val="1800"/>
              <a:buNone/>
              <a:defRPr sz="1800"/>
            </a:lvl1pPr>
            <a:lvl2pPr lvl="1" algn="ctr">
              <a:lnSpc>
                <a:spcPct val="90000"/>
              </a:lnSpc>
              <a:spcBef>
                <a:spcPts val="750"/>
              </a:spcBef>
              <a:spcAft>
                <a:spcPts val="0"/>
              </a:spcAft>
              <a:buSzPts val="1500"/>
              <a:buNone/>
              <a:defRPr sz="1500"/>
            </a:lvl2pPr>
            <a:lvl3pPr lvl="2" algn="ctr">
              <a:lnSpc>
                <a:spcPct val="90000"/>
              </a:lnSpc>
              <a:spcBef>
                <a:spcPts val="600"/>
              </a:spcBef>
              <a:spcAft>
                <a:spcPts val="0"/>
              </a:spcAft>
              <a:buSzPts val="1350"/>
              <a:buNone/>
              <a:defRPr sz="1350"/>
            </a:lvl3pPr>
            <a:lvl4pPr lvl="3" algn="ctr">
              <a:lnSpc>
                <a:spcPct val="90000"/>
              </a:lnSpc>
              <a:spcBef>
                <a:spcPts val="600"/>
              </a:spcBef>
              <a:spcAft>
                <a:spcPts val="0"/>
              </a:spcAft>
              <a:buClr>
                <a:srgbClr val="3A3D4B"/>
              </a:buClr>
              <a:buSzPts val="1200"/>
              <a:buNone/>
              <a:defRPr sz="1200"/>
            </a:lvl4pPr>
            <a:lvl5pPr lvl="4" algn="ctr">
              <a:lnSpc>
                <a:spcPct val="90000"/>
              </a:lnSpc>
              <a:spcBef>
                <a:spcPts val="600"/>
              </a:spcBef>
              <a:spcAft>
                <a:spcPts val="0"/>
              </a:spcAft>
              <a:buClr>
                <a:srgbClr val="3A3D4B"/>
              </a:buClr>
              <a:buSzPts val="1200"/>
              <a:buNone/>
              <a:defRPr sz="1200"/>
            </a:lvl5pPr>
            <a:lvl6pPr lvl="5" algn="ctr">
              <a:lnSpc>
                <a:spcPct val="90000"/>
              </a:lnSpc>
              <a:spcBef>
                <a:spcPts val="600"/>
              </a:spcBef>
              <a:spcAft>
                <a:spcPts val="0"/>
              </a:spcAft>
              <a:buClr>
                <a:schemeClr val="dk1"/>
              </a:buClr>
              <a:buSzPts val="1200"/>
              <a:buNone/>
              <a:defRPr sz="1200"/>
            </a:lvl6pPr>
            <a:lvl7pPr lvl="6" algn="ctr">
              <a:lnSpc>
                <a:spcPct val="90000"/>
              </a:lnSpc>
              <a:spcBef>
                <a:spcPts val="600"/>
              </a:spcBef>
              <a:spcAft>
                <a:spcPts val="0"/>
              </a:spcAft>
              <a:buClr>
                <a:schemeClr val="dk1"/>
              </a:buClr>
              <a:buSzPts val="1200"/>
              <a:buNone/>
              <a:defRPr sz="1200"/>
            </a:lvl7pPr>
            <a:lvl8pPr lvl="7" algn="ctr">
              <a:lnSpc>
                <a:spcPct val="90000"/>
              </a:lnSpc>
              <a:spcBef>
                <a:spcPts val="600"/>
              </a:spcBef>
              <a:spcAft>
                <a:spcPts val="0"/>
              </a:spcAft>
              <a:buClr>
                <a:schemeClr val="dk1"/>
              </a:buClr>
              <a:buSzPts val="1200"/>
              <a:buNone/>
              <a:defRPr sz="1200"/>
            </a:lvl8pPr>
            <a:lvl9pPr lvl="8" algn="ctr">
              <a:lnSpc>
                <a:spcPct val="90000"/>
              </a:lnSpc>
              <a:spcBef>
                <a:spcPts val="600"/>
              </a:spcBef>
              <a:spcAft>
                <a:spcPts val="0"/>
              </a:spcAft>
              <a:buClr>
                <a:schemeClr val="dk1"/>
              </a:buClr>
              <a:buSzPts val="1200"/>
              <a:buNone/>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33"/>
        <p:cNvGrpSpPr/>
        <p:nvPr/>
      </p:nvGrpSpPr>
      <p:grpSpPr>
        <a:xfrm>
          <a:off x="0" y="0"/>
          <a:ext cx="0" cy="0"/>
          <a:chOff x="0" y="0"/>
          <a:chExt cx="0" cy="0"/>
        </a:xfrm>
      </p:grpSpPr>
      <p:sp>
        <p:nvSpPr>
          <p:cNvPr id="34" name="Google Shape;34;p27"/>
          <p:cNvSpPr/>
          <p:nvPr/>
        </p:nvSpPr>
        <p:spPr>
          <a:xfrm>
            <a:off x="7216776" y="0"/>
            <a:ext cx="1927224" cy="5143500"/>
          </a:xfrm>
          <a:custGeom>
            <a:avLst/>
            <a:gdLst/>
            <a:ahLst/>
            <a:cxnLst/>
            <a:rect l="l" t="t" r="r" b="b"/>
            <a:pathLst>
              <a:path w="1927224" h="6858000" extrusionOk="0">
                <a:moveTo>
                  <a:pt x="0" y="0"/>
                </a:moveTo>
                <a:lnTo>
                  <a:pt x="1927224" y="0"/>
                </a:lnTo>
                <a:lnTo>
                  <a:pt x="1927224" y="6858000"/>
                </a:lnTo>
                <a:lnTo>
                  <a:pt x="254000" y="6858000"/>
                </a:lnTo>
                <a:lnTo>
                  <a:pt x="892175" y="4337050"/>
                </a:lnTo>
                <a:close/>
              </a:path>
            </a:pathLst>
          </a:custGeom>
          <a:solidFill>
            <a:srgbClr val="3A3D4B"/>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5" name="Google Shape;35;p27"/>
          <p:cNvSpPr/>
          <p:nvPr/>
        </p:nvSpPr>
        <p:spPr>
          <a:xfrm>
            <a:off x="6927849" y="0"/>
            <a:ext cx="1254127" cy="5143500"/>
          </a:xfrm>
          <a:custGeom>
            <a:avLst/>
            <a:gdLst/>
            <a:ahLst/>
            <a:cxnLst/>
            <a:rect l="l" t="t" r="r" b="b"/>
            <a:pathLst>
              <a:path w="1254127" h="6858000" extrusionOk="0">
                <a:moveTo>
                  <a:pt x="0" y="0"/>
                </a:moveTo>
                <a:lnTo>
                  <a:pt x="365127" y="0"/>
                </a:lnTo>
                <a:lnTo>
                  <a:pt x="1254127" y="4337050"/>
                </a:lnTo>
                <a:lnTo>
                  <a:pt x="619127" y="6858000"/>
                </a:lnTo>
                <a:lnTo>
                  <a:pt x="257175" y="6858000"/>
                </a:lnTo>
                <a:lnTo>
                  <a:pt x="892175" y="4337050"/>
                </a:lnTo>
                <a:close/>
              </a:path>
            </a:pathLst>
          </a:custGeom>
          <a:solidFill>
            <a:srgbClr val="FF914D"/>
          </a:solidFill>
          <a:ln>
            <a:noFill/>
          </a:ln>
          <a:effectLst>
            <a:outerShdw blurRad="101600" dist="50800" algn="l" rotWithShape="0">
              <a:srgbClr val="000000">
                <a:alpha val="22352"/>
              </a:srgbClr>
            </a:outerShdw>
          </a:effectLst>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6" name="Google Shape;36;p27"/>
          <p:cNvSpPr/>
          <p:nvPr/>
        </p:nvSpPr>
        <p:spPr>
          <a:xfrm>
            <a:off x="6880225" y="0"/>
            <a:ext cx="1095374" cy="5143500"/>
          </a:xfrm>
          <a:custGeom>
            <a:avLst/>
            <a:gdLst/>
            <a:ahLst/>
            <a:cxnLst/>
            <a:rect l="l" t="t" r="r" b="b"/>
            <a:pathLst>
              <a:path w="1095374" h="6858000" extrusionOk="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srgbClr val="000000">
                <a:alpha val="22352"/>
              </a:srgbClr>
            </a:outerShdw>
          </a:effectLst>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7" name="Google Shape;37;p27"/>
          <p:cNvSpPr/>
          <p:nvPr/>
        </p:nvSpPr>
        <p:spPr>
          <a:xfrm>
            <a:off x="6880225" y="0"/>
            <a:ext cx="1095374" cy="5143500"/>
          </a:xfrm>
          <a:custGeom>
            <a:avLst/>
            <a:gdLst/>
            <a:ahLst/>
            <a:cxnLst/>
            <a:rect l="l" t="t" r="r" b="b"/>
            <a:pathLst>
              <a:path w="1095374" h="6858000" extrusionOk="0">
                <a:moveTo>
                  <a:pt x="0" y="0"/>
                </a:moveTo>
                <a:lnTo>
                  <a:pt x="203199" y="0"/>
                </a:lnTo>
                <a:lnTo>
                  <a:pt x="1095374" y="4337050"/>
                </a:lnTo>
                <a:lnTo>
                  <a:pt x="460374" y="6858000"/>
                </a:lnTo>
                <a:lnTo>
                  <a:pt x="257175" y="6858000"/>
                </a:lnTo>
                <a:lnTo>
                  <a:pt x="892175" y="4337050"/>
                </a:lnTo>
                <a:close/>
              </a:path>
            </a:pathLst>
          </a:custGeom>
          <a:solidFill>
            <a:srgbClr val="048A8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38" name="Google Shape;38;p27"/>
          <p:cNvSpPr txBox="1">
            <a:spLocks noGrp="1"/>
          </p:cNvSpPr>
          <p:nvPr>
            <p:ph type="title"/>
          </p:nvPr>
        </p:nvSpPr>
        <p:spPr>
          <a:xfrm>
            <a:off x="971549" y="2185987"/>
            <a:ext cx="6035040" cy="116800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A3D4B"/>
              </a:buClr>
              <a:buSzPts val="2400"/>
              <a:buFont typeface="Calibri"/>
              <a:buNone/>
              <a:defRPr sz="2400">
                <a:solidFill>
                  <a:srgbClr val="3A3D4B"/>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7"/>
          <p:cNvSpPr txBox="1">
            <a:spLocks noGrp="1"/>
          </p:cNvSpPr>
          <p:nvPr>
            <p:ph type="body" idx="1"/>
          </p:nvPr>
        </p:nvSpPr>
        <p:spPr>
          <a:xfrm>
            <a:off x="971548" y="3442098"/>
            <a:ext cx="6035039" cy="75842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00"/>
              </a:spcBef>
              <a:spcAft>
                <a:spcPts val="0"/>
              </a:spcAft>
              <a:buClr>
                <a:srgbClr val="3A3D4B"/>
              </a:buClr>
              <a:buSzPts val="1800"/>
              <a:buNone/>
              <a:defRPr sz="1800">
                <a:solidFill>
                  <a:srgbClr val="3A3D4B"/>
                </a:solidFill>
              </a:defRPr>
            </a:lvl1pPr>
            <a:lvl2pPr marL="914400" lvl="1" indent="-228600" algn="l">
              <a:lnSpc>
                <a:spcPct val="90000"/>
              </a:lnSpc>
              <a:spcBef>
                <a:spcPts val="750"/>
              </a:spcBef>
              <a:spcAft>
                <a:spcPts val="0"/>
              </a:spcAft>
              <a:buSzPts val="1500"/>
              <a:buNone/>
              <a:defRPr sz="1500">
                <a:solidFill>
                  <a:srgbClr val="999999"/>
                </a:solidFill>
              </a:defRPr>
            </a:lvl2pPr>
            <a:lvl3pPr marL="1371600" lvl="2" indent="-228600" algn="l">
              <a:lnSpc>
                <a:spcPct val="90000"/>
              </a:lnSpc>
              <a:spcBef>
                <a:spcPts val="600"/>
              </a:spcBef>
              <a:spcAft>
                <a:spcPts val="0"/>
              </a:spcAft>
              <a:buSzPts val="1350"/>
              <a:buNone/>
              <a:defRPr sz="1350">
                <a:solidFill>
                  <a:srgbClr val="999999"/>
                </a:solidFill>
              </a:defRPr>
            </a:lvl3pPr>
            <a:lvl4pPr marL="1828800" lvl="3" indent="-228600" algn="l">
              <a:lnSpc>
                <a:spcPct val="90000"/>
              </a:lnSpc>
              <a:spcBef>
                <a:spcPts val="600"/>
              </a:spcBef>
              <a:spcAft>
                <a:spcPts val="0"/>
              </a:spcAft>
              <a:buClr>
                <a:srgbClr val="999999"/>
              </a:buClr>
              <a:buSzPts val="1200"/>
              <a:buNone/>
              <a:defRPr sz="1200">
                <a:solidFill>
                  <a:srgbClr val="999999"/>
                </a:solidFill>
              </a:defRPr>
            </a:lvl4pPr>
            <a:lvl5pPr marL="2286000" lvl="4" indent="-228600" algn="l">
              <a:lnSpc>
                <a:spcPct val="90000"/>
              </a:lnSpc>
              <a:spcBef>
                <a:spcPts val="600"/>
              </a:spcBef>
              <a:spcAft>
                <a:spcPts val="0"/>
              </a:spcAft>
              <a:buClr>
                <a:srgbClr val="999999"/>
              </a:buClr>
              <a:buSzPts val="1200"/>
              <a:buNone/>
              <a:defRPr sz="1200">
                <a:solidFill>
                  <a:srgbClr val="999999"/>
                </a:solidFill>
              </a:defRPr>
            </a:lvl5pPr>
            <a:lvl6pPr marL="2743200" lvl="5" indent="-228600" algn="l">
              <a:lnSpc>
                <a:spcPct val="90000"/>
              </a:lnSpc>
              <a:spcBef>
                <a:spcPts val="600"/>
              </a:spcBef>
              <a:spcAft>
                <a:spcPts val="0"/>
              </a:spcAft>
              <a:buClr>
                <a:srgbClr val="999999"/>
              </a:buClr>
              <a:buSzPts val="1200"/>
              <a:buNone/>
              <a:defRPr sz="1200">
                <a:solidFill>
                  <a:srgbClr val="999999"/>
                </a:solidFill>
              </a:defRPr>
            </a:lvl6pPr>
            <a:lvl7pPr marL="3200400" lvl="6" indent="-228600" algn="l">
              <a:lnSpc>
                <a:spcPct val="90000"/>
              </a:lnSpc>
              <a:spcBef>
                <a:spcPts val="600"/>
              </a:spcBef>
              <a:spcAft>
                <a:spcPts val="0"/>
              </a:spcAft>
              <a:buClr>
                <a:srgbClr val="999999"/>
              </a:buClr>
              <a:buSzPts val="1200"/>
              <a:buNone/>
              <a:defRPr sz="1200">
                <a:solidFill>
                  <a:srgbClr val="999999"/>
                </a:solidFill>
              </a:defRPr>
            </a:lvl7pPr>
            <a:lvl8pPr marL="3657600" lvl="7" indent="-228600" algn="l">
              <a:lnSpc>
                <a:spcPct val="90000"/>
              </a:lnSpc>
              <a:spcBef>
                <a:spcPts val="600"/>
              </a:spcBef>
              <a:spcAft>
                <a:spcPts val="0"/>
              </a:spcAft>
              <a:buClr>
                <a:srgbClr val="999999"/>
              </a:buClr>
              <a:buSzPts val="1200"/>
              <a:buNone/>
              <a:defRPr sz="1200">
                <a:solidFill>
                  <a:srgbClr val="999999"/>
                </a:solidFill>
              </a:defRPr>
            </a:lvl8pPr>
            <a:lvl9pPr marL="4114800" lvl="8" indent="-228600" algn="l">
              <a:lnSpc>
                <a:spcPct val="90000"/>
              </a:lnSpc>
              <a:spcBef>
                <a:spcPts val="600"/>
              </a:spcBef>
              <a:spcAft>
                <a:spcPts val="0"/>
              </a:spcAft>
              <a:buClr>
                <a:srgbClr val="999999"/>
              </a:buClr>
              <a:buSzPts val="1200"/>
              <a:buNone/>
              <a:defRPr sz="1200">
                <a:solidFill>
                  <a:srgbClr val="999999"/>
                </a:solidFill>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28"/>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8"/>
          <p:cNvSpPr txBox="1">
            <a:spLocks noGrp="1"/>
          </p:cNvSpPr>
          <p:nvPr>
            <p:ph type="body" idx="1"/>
          </p:nvPr>
        </p:nvSpPr>
        <p:spPr>
          <a:xfrm>
            <a:off x="971550" y="1371600"/>
            <a:ext cx="7200900" cy="32575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43" name="Google Shape;43;p28"/>
          <p:cNvSpPr txBox="1">
            <a:spLocks noGrp="1"/>
          </p:cNvSpPr>
          <p:nvPr>
            <p:ph type="body" idx="2"/>
          </p:nvPr>
        </p:nvSpPr>
        <p:spPr>
          <a:xfrm>
            <a:off x="4743450" y="1371600"/>
            <a:ext cx="3429000" cy="325755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44" name="Google Shape;44;p28"/>
          <p:cNvSpPr txBox="1">
            <a:spLocks noGrp="1"/>
          </p:cNvSpPr>
          <p:nvPr>
            <p:ph type="ftr" idx="11"/>
          </p:nvPr>
        </p:nvSpPr>
        <p:spPr>
          <a:xfrm>
            <a:off x="971551" y="488411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8"/>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8"/>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7"/>
        <p:cNvGrpSpPr/>
        <p:nvPr/>
      </p:nvGrpSpPr>
      <p:grpSpPr>
        <a:xfrm>
          <a:off x="0" y="0"/>
          <a:ext cx="0" cy="0"/>
          <a:chOff x="0" y="0"/>
          <a:chExt cx="0" cy="0"/>
        </a:xfrm>
      </p:grpSpPr>
      <p:sp>
        <p:nvSpPr>
          <p:cNvPr id="48" name="Google Shape;48;p29"/>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9"/>
          <p:cNvSpPr txBox="1">
            <a:spLocks noGrp="1"/>
          </p:cNvSpPr>
          <p:nvPr>
            <p:ph type="body" idx="1"/>
          </p:nvPr>
        </p:nvSpPr>
        <p:spPr>
          <a:xfrm>
            <a:off x="971550" y="1371600"/>
            <a:ext cx="3429000" cy="637794"/>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350"/>
              </a:spcBef>
              <a:spcAft>
                <a:spcPts val="0"/>
              </a:spcAft>
              <a:buClr>
                <a:srgbClr val="3A3D4B"/>
              </a:buClr>
              <a:buSzPts val="1950"/>
              <a:buNone/>
              <a:defRPr sz="1950" b="0"/>
            </a:lvl1pPr>
            <a:lvl2pPr marL="914400" lvl="1" indent="-228600" algn="l">
              <a:lnSpc>
                <a:spcPct val="90000"/>
              </a:lnSpc>
              <a:spcBef>
                <a:spcPts val="750"/>
              </a:spcBef>
              <a:spcAft>
                <a:spcPts val="0"/>
              </a:spcAft>
              <a:buSzPts val="1500"/>
              <a:buNone/>
              <a:defRPr sz="1500" b="1"/>
            </a:lvl2pPr>
            <a:lvl3pPr marL="1371600" lvl="2" indent="-228600" algn="l">
              <a:lnSpc>
                <a:spcPct val="90000"/>
              </a:lnSpc>
              <a:spcBef>
                <a:spcPts val="600"/>
              </a:spcBef>
              <a:spcAft>
                <a:spcPts val="0"/>
              </a:spcAft>
              <a:buSzPts val="1350"/>
              <a:buNone/>
              <a:defRPr sz="1350" b="1"/>
            </a:lvl3pPr>
            <a:lvl4pPr marL="1828800" lvl="3" indent="-228600" algn="l">
              <a:lnSpc>
                <a:spcPct val="90000"/>
              </a:lnSpc>
              <a:spcBef>
                <a:spcPts val="600"/>
              </a:spcBef>
              <a:spcAft>
                <a:spcPts val="0"/>
              </a:spcAft>
              <a:buClr>
                <a:srgbClr val="3A3D4B"/>
              </a:buClr>
              <a:buSzPts val="1200"/>
              <a:buNone/>
              <a:defRPr sz="1200" b="1"/>
            </a:lvl4pPr>
            <a:lvl5pPr marL="2286000" lvl="4" indent="-228600" algn="l">
              <a:lnSpc>
                <a:spcPct val="90000"/>
              </a:lnSpc>
              <a:spcBef>
                <a:spcPts val="600"/>
              </a:spcBef>
              <a:spcAft>
                <a:spcPts val="0"/>
              </a:spcAft>
              <a:buClr>
                <a:srgbClr val="3A3D4B"/>
              </a:buClr>
              <a:buSzPts val="1200"/>
              <a:buNone/>
              <a:defRPr sz="1200" b="1"/>
            </a:lvl5pPr>
            <a:lvl6pPr marL="2743200" lvl="5" indent="-228600" algn="l">
              <a:lnSpc>
                <a:spcPct val="90000"/>
              </a:lnSpc>
              <a:spcBef>
                <a:spcPts val="600"/>
              </a:spcBef>
              <a:spcAft>
                <a:spcPts val="0"/>
              </a:spcAft>
              <a:buClr>
                <a:schemeClr val="dk1"/>
              </a:buClr>
              <a:buSzPts val="1200"/>
              <a:buNone/>
              <a:defRPr sz="1200" b="1"/>
            </a:lvl6pPr>
            <a:lvl7pPr marL="3200400" lvl="6" indent="-228600" algn="l">
              <a:lnSpc>
                <a:spcPct val="90000"/>
              </a:lnSpc>
              <a:spcBef>
                <a:spcPts val="600"/>
              </a:spcBef>
              <a:spcAft>
                <a:spcPts val="0"/>
              </a:spcAft>
              <a:buClr>
                <a:schemeClr val="dk1"/>
              </a:buClr>
              <a:buSzPts val="1200"/>
              <a:buNone/>
              <a:defRPr sz="1200" b="1"/>
            </a:lvl7pPr>
            <a:lvl8pPr marL="3657600" lvl="7" indent="-228600" algn="l">
              <a:lnSpc>
                <a:spcPct val="90000"/>
              </a:lnSpc>
              <a:spcBef>
                <a:spcPts val="600"/>
              </a:spcBef>
              <a:spcAft>
                <a:spcPts val="0"/>
              </a:spcAft>
              <a:buClr>
                <a:schemeClr val="dk1"/>
              </a:buClr>
              <a:buSzPts val="1200"/>
              <a:buNone/>
              <a:defRPr sz="1200" b="1"/>
            </a:lvl8pPr>
            <a:lvl9pPr marL="4114800" lvl="8" indent="-228600" algn="l">
              <a:lnSpc>
                <a:spcPct val="90000"/>
              </a:lnSpc>
              <a:spcBef>
                <a:spcPts val="600"/>
              </a:spcBef>
              <a:spcAft>
                <a:spcPts val="0"/>
              </a:spcAft>
              <a:buClr>
                <a:schemeClr val="dk1"/>
              </a:buClr>
              <a:buSzPts val="1200"/>
              <a:buNone/>
              <a:defRPr sz="1200" b="1"/>
            </a:lvl9pPr>
          </a:lstStyle>
          <a:p>
            <a:endParaRPr/>
          </a:p>
        </p:txBody>
      </p:sp>
      <p:sp>
        <p:nvSpPr>
          <p:cNvPr id="50" name="Google Shape;50;p29"/>
          <p:cNvSpPr txBox="1">
            <a:spLocks noGrp="1"/>
          </p:cNvSpPr>
          <p:nvPr>
            <p:ph type="body" idx="2"/>
          </p:nvPr>
        </p:nvSpPr>
        <p:spPr>
          <a:xfrm>
            <a:off x="971550" y="2028825"/>
            <a:ext cx="3429000" cy="26003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51" name="Google Shape;51;p29"/>
          <p:cNvSpPr txBox="1">
            <a:spLocks noGrp="1"/>
          </p:cNvSpPr>
          <p:nvPr>
            <p:ph type="body" idx="3"/>
          </p:nvPr>
        </p:nvSpPr>
        <p:spPr>
          <a:xfrm>
            <a:off x="4743450" y="1371600"/>
            <a:ext cx="3429000" cy="635794"/>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350"/>
              </a:spcBef>
              <a:spcAft>
                <a:spcPts val="0"/>
              </a:spcAft>
              <a:buClr>
                <a:srgbClr val="3A3D4B"/>
              </a:buClr>
              <a:buSzPts val="1950"/>
              <a:buNone/>
              <a:defRPr sz="1950" b="0"/>
            </a:lvl1pPr>
            <a:lvl2pPr marL="914400" lvl="1" indent="-228600" algn="l">
              <a:lnSpc>
                <a:spcPct val="90000"/>
              </a:lnSpc>
              <a:spcBef>
                <a:spcPts val="750"/>
              </a:spcBef>
              <a:spcAft>
                <a:spcPts val="0"/>
              </a:spcAft>
              <a:buSzPts val="1500"/>
              <a:buNone/>
              <a:defRPr sz="1500" b="1"/>
            </a:lvl2pPr>
            <a:lvl3pPr marL="1371600" lvl="2" indent="-228600" algn="l">
              <a:lnSpc>
                <a:spcPct val="90000"/>
              </a:lnSpc>
              <a:spcBef>
                <a:spcPts val="600"/>
              </a:spcBef>
              <a:spcAft>
                <a:spcPts val="0"/>
              </a:spcAft>
              <a:buSzPts val="1350"/>
              <a:buNone/>
              <a:defRPr sz="1350" b="1"/>
            </a:lvl3pPr>
            <a:lvl4pPr marL="1828800" lvl="3" indent="-228600" algn="l">
              <a:lnSpc>
                <a:spcPct val="90000"/>
              </a:lnSpc>
              <a:spcBef>
                <a:spcPts val="600"/>
              </a:spcBef>
              <a:spcAft>
                <a:spcPts val="0"/>
              </a:spcAft>
              <a:buClr>
                <a:srgbClr val="3A3D4B"/>
              </a:buClr>
              <a:buSzPts val="1200"/>
              <a:buNone/>
              <a:defRPr sz="1200" b="1"/>
            </a:lvl4pPr>
            <a:lvl5pPr marL="2286000" lvl="4" indent="-228600" algn="l">
              <a:lnSpc>
                <a:spcPct val="90000"/>
              </a:lnSpc>
              <a:spcBef>
                <a:spcPts val="600"/>
              </a:spcBef>
              <a:spcAft>
                <a:spcPts val="0"/>
              </a:spcAft>
              <a:buClr>
                <a:srgbClr val="3A3D4B"/>
              </a:buClr>
              <a:buSzPts val="1200"/>
              <a:buNone/>
              <a:defRPr sz="1200" b="1"/>
            </a:lvl5pPr>
            <a:lvl6pPr marL="2743200" lvl="5" indent="-228600" algn="l">
              <a:lnSpc>
                <a:spcPct val="90000"/>
              </a:lnSpc>
              <a:spcBef>
                <a:spcPts val="600"/>
              </a:spcBef>
              <a:spcAft>
                <a:spcPts val="0"/>
              </a:spcAft>
              <a:buClr>
                <a:schemeClr val="dk1"/>
              </a:buClr>
              <a:buSzPts val="1200"/>
              <a:buNone/>
              <a:defRPr sz="1200" b="1"/>
            </a:lvl6pPr>
            <a:lvl7pPr marL="3200400" lvl="6" indent="-228600" algn="l">
              <a:lnSpc>
                <a:spcPct val="90000"/>
              </a:lnSpc>
              <a:spcBef>
                <a:spcPts val="600"/>
              </a:spcBef>
              <a:spcAft>
                <a:spcPts val="0"/>
              </a:spcAft>
              <a:buClr>
                <a:schemeClr val="dk1"/>
              </a:buClr>
              <a:buSzPts val="1200"/>
              <a:buNone/>
              <a:defRPr sz="1200" b="1"/>
            </a:lvl7pPr>
            <a:lvl8pPr marL="3657600" lvl="7" indent="-228600" algn="l">
              <a:lnSpc>
                <a:spcPct val="90000"/>
              </a:lnSpc>
              <a:spcBef>
                <a:spcPts val="600"/>
              </a:spcBef>
              <a:spcAft>
                <a:spcPts val="0"/>
              </a:spcAft>
              <a:buClr>
                <a:schemeClr val="dk1"/>
              </a:buClr>
              <a:buSzPts val="1200"/>
              <a:buNone/>
              <a:defRPr sz="1200" b="1"/>
            </a:lvl8pPr>
            <a:lvl9pPr marL="4114800" lvl="8" indent="-228600" algn="l">
              <a:lnSpc>
                <a:spcPct val="90000"/>
              </a:lnSpc>
              <a:spcBef>
                <a:spcPts val="600"/>
              </a:spcBef>
              <a:spcAft>
                <a:spcPts val="0"/>
              </a:spcAft>
              <a:buClr>
                <a:schemeClr val="dk1"/>
              </a:buClr>
              <a:buSzPts val="1200"/>
              <a:buNone/>
              <a:defRPr sz="1200" b="1"/>
            </a:lvl9pPr>
          </a:lstStyle>
          <a:p>
            <a:endParaRPr/>
          </a:p>
        </p:txBody>
      </p:sp>
      <p:sp>
        <p:nvSpPr>
          <p:cNvPr id="52" name="Google Shape;52;p29"/>
          <p:cNvSpPr txBox="1">
            <a:spLocks noGrp="1"/>
          </p:cNvSpPr>
          <p:nvPr>
            <p:ph type="body" idx="4"/>
          </p:nvPr>
        </p:nvSpPr>
        <p:spPr>
          <a:xfrm>
            <a:off x="4743450" y="2028825"/>
            <a:ext cx="3429000" cy="26003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a:lvl1pPr>
            <a:lvl2pPr marL="914400" lvl="1" indent="-342900" algn="l">
              <a:lnSpc>
                <a:spcPct val="90000"/>
              </a:lnSpc>
              <a:spcBef>
                <a:spcPts val="75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Clr>
                <a:srgbClr val="3A3D4B"/>
              </a:buClr>
              <a:buSzPts val="1800"/>
              <a:buChar char="•"/>
              <a:defRPr/>
            </a:lvl4pPr>
            <a:lvl5pPr marL="2286000" lvl="4" indent="-342900" algn="l">
              <a:lnSpc>
                <a:spcPct val="90000"/>
              </a:lnSpc>
              <a:spcBef>
                <a:spcPts val="600"/>
              </a:spcBef>
              <a:spcAft>
                <a:spcPts val="0"/>
              </a:spcAft>
              <a:buClr>
                <a:srgbClr val="3A3D4B"/>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53" name="Google Shape;53;p29"/>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9"/>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9"/>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56"/>
        <p:cNvGrpSpPr/>
        <p:nvPr/>
      </p:nvGrpSpPr>
      <p:grpSpPr>
        <a:xfrm>
          <a:off x="0" y="0"/>
          <a:ext cx="0" cy="0"/>
          <a:chOff x="0" y="0"/>
          <a:chExt cx="0" cy="0"/>
        </a:xfrm>
      </p:grpSpPr>
      <p:sp>
        <p:nvSpPr>
          <p:cNvPr id="57" name="Google Shape;57;p31"/>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31"/>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31"/>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32"/>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2"/>
          <p:cNvSpPr txBox="1">
            <a:spLocks noGrp="1"/>
          </p:cNvSpPr>
          <p:nvPr>
            <p:ph type="body" idx="1"/>
          </p:nvPr>
        </p:nvSpPr>
        <p:spPr>
          <a:xfrm>
            <a:off x="3546157" y="1371600"/>
            <a:ext cx="4594860" cy="325755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350"/>
              </a:spcBef>
              <a:spcAft>
                <a:spcPts val="0"/>
              </a:spcAft>
              <a:buClr>
                <a:srgbClr val="3A3D4B"/>
              </a:buClr>
              <a:buSzPts val="1800"/>
              <a:buChar char="•"/>
              <a:defRPr sz="1800"/>
            </a:lvl1pPr>
            <a:lvl2pPr marL="914400" lvl="1" indent="-323850" algn="l">
              <a:lnSpc>
                <a:spcPct val="90000"/>
              </a:lnSpc>
              <a:spcBef>
                <a:spcPts val="750"/>
              </a:spcBef>
              <a:spcAft>
                <a:spcPts val="0"/>
              </a:spcAft>
              <a:buSzPts val="1500"/>
              <a:buChar char="•"/>
              <a:defRPr sz="1500"/>
            </a:lvl2pPr>
            <a:lvl3pPr marL="1371600" lvl="2" indent="-314325" algn="l">
              <a:lnSpc>
                <a:spcPct val="90000"/>
              </a:lnSpc>
              <a:spcBef>
                <a:spcPts val="600"/>
              </a:spcBef>
              <a:spcAft>
                <a:spcPts val="0"/>
              </a:spcAft>
              <a:buSzPts val="1350"/>
              <a:buChar char="✔"/>
              <a:defRPr sz="1350"/>
            </a:lvl3pPr>
            <a:lvl4pPr marL="1828800" lvl="3" indent="-304800" algn="l">
              <a:lnSpc>
                <a:spcPct val="90000"/>
              </a:lnSpc>
              <a:spcBef>
                <a:spcPts val="600"/>
              </a:spcBef>
              <a:spcAft>
                <a:spcPts val="0"/>
              </a:spcAft>
              <a:buClr>
                <a:srgbClr val="3A3D4B"/>
              </a:buClr>
              <a:buSzPts val="1200"/>
              <a:buChar char="•"/>
              <a:defRPr sz="1200"/>
            </a:lvl4pPr>
            <a:lvl5pPr marL="2286000" lvl="4" indent="-304800" algn="l">
              <a:lnSpc>
                <a:spcPct val="90000"/>
              </a:lnSpc>
              <a:spcBef>
                <a:spcPts val="600"/>
              </a:spcBef>
              <a:spcAft>
                <a:spcPts val="0"/>
              </a:spcAft>
              <a:buClr>
                <a:srgbClr val="3A3D4B"/>
              </a:buClr>
              <a:buSzPts val="1200"/>
              <a:buChar char="•"/>
              <a:defRPr sz="1200"/>
            </a:lvl5pPr>
            <a:lvl6pPr marL="2743200" lvl="5" indent="-323850" algn="l">
              <a:lnSpc>
                <a:spcPct val="90000"/>
              </a:lnSpc>
              <a:spcBef>
                <a:spcPts val="600"/>
              </a:spcBef>
              <a:spcAft>
                <a:spcPts val="0"/>
              </a:spcAft>
              <a:buClr>
                <a:schemeClr val="dk1"/>
              </a:buClr>
              <a:buSzPts val="1500"/>
              <a:buChar char="•"/>
              <a:defRPr sz="1500"/>
            </a:lvl6pPr>
            <a:lvl7pPr marL="3200400" lvl="6" indent="-323850" algn="l">
              <a:lnSpc>
                <a:spcPct val="90000"/>
              </a:lnSpc>
              <a:spcBef>
                <a:spcPts val="600"/>
              </a:spcBef>
              <a:spcAft>
                <a:spcPts val="0"/>
              </a:spcAft>
              <a:buClr>
                <a:schemeClr val="dk1"/>
              </a:buClr>
              <a:buSzPts val="1500"/>
              <a:buChar char="•"/>
              <a:defRPr sz="1500"/>
            </a:lvl7pPr>
            <a:lvl8pPr marL="3657600" lvl="7" indent="-323850" algn="l">
              <a:lnSpc>
                <a:spcPct val="90000"/>
              </a:lnSpc>
              <a:spcBef>
                <a:spcPts val="600"/>
              </a:spcBef>
              <a:spcAft>
                <a:spcPts val="0"/>
              </a:spcAft>
              <a:buClr>
                <a:schemeClr val="dk1"/>
              </a:buClr>
              <a:buSzPts val="1500"/>
              <a:buChar char="•"/>
              <a:defRPr sz="1500"/>
            </a:lvl8pPr>
            <a:lvl9pPr marL="4114800" lvl="8" indent="-323850" algn="l">
              <a:lnSpc>
                <a:spcPct val="90000"/>
              </a:lnSpc>
              <a:spcBef>
                <a:spcPts val="600"/>
              </a:spcBef>
              <a:spcAft>
                <a:spcPts val="0"/>
              </a:spcAft>
              <a:buClr>
                <a:schemeClr val="dk1"/>
              </a:buClr>
              <a:buSzPts val="1500"/>
              <a:buChar char="•"/>
              <a:defRPr sz="1500"/>
            </a:lvl9pPr>
          </a:lstStyle>
          <a:p>
            <a:endParaRPr/>
          </a:p>
        </p:txBody>
      </p:sp>
      <p:sp>
        <p:nvSpPr>
          <p:cNvPr id="63" name="Google Shape;63;p32"/>
          <p:cNvSpPr txBox="1">
            <a:spLocks noGrp="1"/>
          </p:cNvSpPr>
          <p:nvPr>
            <p:ph type="body" idx="2"/>
          </p:nvPr>
        </p:nvSpPr>
        <p:spPr>
          <a:xfrm>
            <a:off x="971550" y="1371600"/>
            <a:ext cx="2263140" cy="325755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900"/>
              </a:spcBef>
              <a:spcAft>
                <a:spcPts val="0"/>
              </a:spcAft>
              <a:buClr>
                <a:srgbClr val="3A3D4B"/>
              </a:buClr>
              <a:buSzPts val="1500"/>
              <a:buNone/>
              <a:defRPr sz="1500"/>
            </a:lvl1pPr>
            <a:lvl2pPr marL="914400" lvl="1" indent="-228600" algn="l">
              <a:lnSpc>
                <a:spcPct val="90000"/>
              </a:lnSpc>
              <a:spcBef>
                <a:spcPts val="750"/>
              </a:spcBef>
              <a:spcAft>
                <a:spcPts val="0"/>
              </a:spcAft>
              <a:buSzPts val="1050"/>
              <a:buNone/>
              <a:defRPr sz="1050"/>
            </a:lvl2pPr>
            <a:lvl3pPr marL="1371600" lvl="2" indent="-228600" algn="l">
              <a:lnSpc>
                <a:spcPct val="90000"/>
              </a:lnSpc>
              <a:spcBef>
                <a:spcPts val="600"/>
              </a:spcBef>
              <a:spcAft>
                <a:spcPts val="0"/>
              </a:spcAft>
              <a:buSzPts val="900"/>
              <a:buNone/>
              <a:defRPr sz="900"/>
            </a:lvl3pPr>
            <a:lvl4pPr marL="1828800" lvl="3" indent="-228600" algn="l">
              <a:lnSpc>
                <a:spcPct val="90000"/>
              </a:lnSpc>
              <a:spcBef>
                <a:spcPts val="600"/>
              </a:spcBef>
              <a:spcAft>
                <a:spcPts val="0"/>
              </a:spcAft>
              <a:buClr>
                <a:srgbClr val="3A3D4B"/>
              </a:buClr>
              <a:buSzPts val="750"/>
              <a:buNone/>
              <a:defRPr sz="750"/>
            </a:lvl4pPr>
            <a:lvl5pPr marL="2286000" lvl="4" indent="-228600" algn="l">
              <a:lnSpc>
                <a:spcPct val="90000"/>
              </a:lnSpc>
              <a:spcBef>
                <a:spcPts val="600"/>
              </a:spcBef>
              <a:spcAft>
                <a:spcPts val="0"/>
              </a:spcAft>
              <a:buClr>
                <a:srgbClr val="3A3D4B"/>
              </a:buClr>
              <a:buSzPts val="750"/>
              <a:buNone/>
              <a:defRPr sz="750"/>
            </a:lvl5pPr>
            <a:lvl6pPr marL="2743200" lvl="5" indent="-228600" algn="l">
              <a:lnSpc>
                <a:spcPct val="90000"/>
              </a:lnSpc>
              <a:spcBef>
                <a:spcPts val="600"/>
              </a:spcBef>
              <a:spcAft>
                <a:spcPts val="0"/>
              </a:spcAft>
              <a:buClr>
                <a:schemeClr val="dk1"/>
              </a:buClr>
              <a:buSzPts val="750"/>
              <a:buNone/>
              <a:defRPr sz="750"/>
            </a:lvl6pPr>
            <a:lvl7pPr marL="3200400" lvl="6" indent="-228600" algn="l">
              <a:lnSpc>
                <a:spcPct val="90000"/>
              </a:lnSpc>
              <a:spcBef>
                <a:spcPts val="600"/>
              </a:spcBef>
              <a:spcAft>
                <a:spcPts val="0"/>
              </a:spcAft>
              <a:buClr>
                <a:schemeClr val="dk1"/>
              </a:buClr>
              <a:buSzPts val="750"/>
              <a:buNone/>
              <a:defRPr sz="750"/>
            </a:lvl7pPr>
            <a:lvl8pPr marL="3657600" lvl="7" indent="-228600" algn="l">
              <a:lnSpc>
                <a:spcPct val="90000"/>
              </a:lnSpc>
              <a:spcBef>
                <a:spcPts val="600"/>
              </a:spcBef>
              <a:spcAft>
                <a:spcPts val="0"/>
              </a:spcAft>
              <a:buClr>
                <a:schemeClr val="dk1"/>
              </a:buClr>
              <a:buSzPts val="750"/>
              <a:buNone/>
              <a:defRPr sz="750"/>
            </a:lvl8pPr>
            <a:lvl9pPr marL="4114800" lvl="8" indent="-228600" algn="l">
              <a:lnSpc>
                <a:spcPct val="90000"/>
              </a:lnSpc>
              <a:spcBef>
                <a:spcPts val="600"/>
              </a:spcBef>
              <a:spcAft>
                <a:spcPts val="0"/>
              </a:spcAft>
              <a:buClr>
                <a:schemeClr val="dk1"/>
              </a:buClr>
              <a:buSzPts val="750"/>
              <a:buNone/>
              <a:defRPr sz="750"/>
            </a:lvl9pPr>
          </a:lstStyle>
          <a:p>
            <a:endParaRPr/>
          </a:p>
        </p:txBody>
      </p:sp>
      <p:sp>
        <p:nvSpPr>
          <p:cNvPr id="64" name="Google Shape;64;p32"/>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32"/>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32"/>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33"/>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33" descr="An empty placeholder to add an image. Click on the placeholder and select the image that you wish to add"/>
          <p:cNvSpPr>
            <a:spLocks noGrp="1"/>
          </p:cNvSpPr>
          <p:nvPr>
            <p:ph type="pic" idx="2"/>
          </p:nvPr>
        </p:nvSpPr>
        <p:spPr>
          <a:xfrm>
            <a:off x="3543300" y="1371601"/>
            <a:ext cx="4629150" cy="3257550"/>
          </a:xfrm>
          <a:prstGeom prst="rect">
            <a:avLst/>
          </a:prstGeom>
          <a:noFill/>
          <a:ln>
            <a:noFill/>
          </a:ln>
        </p:spPr>
      </p:sp>
      <p:sp>
        <p:nvSpPr>
          <p:cNvPr id="70" name="Google Shape;70;p33"/>
          <p:cNvSpPr txBox="1">
            <a:spLocks noGrp="1"/>
          </p:cNvSpPr>
          <p:nvPr>
            <p:ph type="body" idx="1"/>
          </p:nvPr>
        </p:nvSpPr>
        <p:spPr>
          <a:xfrm>
            <a:off x="971550" y="1371600"/>
            <a:ext cx="2263140" cy="3257550"/>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900"/>
              </a:spcBef>
              <a:spcAft>
                <a:spcPts val="0"/>
              </a:spcAft>
              <a:buClr>
                <a:srgbClr val="3A3D4B"/>
              </a:buClr>
              <a:buSzPts val="1500"/>
              <a:buNone/>
              <a:defRPr sz="1500"/>
            </a:lvl1pPr>
            <a:lvl2pPr marL="914400" lvl="1" indent="-228600" algn="l">
              <a:lnSpc>
                <a:spcPct val="90000"/>
              </a:lnSpc>
              <a:spcBef>
                <a:spcPts val="750"/>
              </a:spcBef>
              <a:spcAft>
                <a:spcPts val="0"/>
              </a:spcAft>
              <a:buSzPts val="1050"/>
              <a:buNone/>
              <a:defRPr sz="1050"/>
            </a:lvl2pPr>
            <a:lvl3pPr marL="1371600" lvl="2" indent="-228600" algn="l">
              <a:lnSpc>
                <a:spcPct val="90000"/>
              </a:lnSpc>
              <a:spcBef>
                <a:spcPts val="600"/>
              </a:spcBef>
              <a:spcAft>
                <a:spcPts val="0"/>
              </a:spcAft>
              <a:buSzPts val="900"/>
              <a:buNone/>
              <a:defRPr sz="900"/>
            </a:lvl3pPr>
            <a:lvl4pPr marL="1828800" lvl="3" indent="-228600" algn="l">
              <a:lnSpc>
                <a:spcPct val="90000"/>
              </a:lnSpc>
              <a:spcBef>
                <a:spcPts val="600"/>
              </a:spcBef>
              <a:spcAft>
                <a:spcPts val="0"/>
              </a:spcAft>
              <a:buClr>
                <a:srgbClr val="3A3D4B"/>
              </a:buClr>
              <a:buSzPts val="750"/>
              <a:buNone/>
              <a:defRPr sz="750"/>
            </a:lvl4pPr>
            <a:lvl5pPr marL="2286000" lvl="4" indent="-228600" algn="l">
              <a:lnSpc>
                <a:spcPct val="90000"/>
              </a:lnSpc>
              <a:spcBef>
                <a:spcPts val="600"/>
              </a:spcBef>
              <a:spcAft>
                <a:spcPts val="0"/>
              </a:spcAft>
              <a:buClr>
                <a:srgbClr val="3A3D4B"/>
              </a:buClr>
              <a:buSzPts val="750"/>
              <a:buNone/>
              <a:defRPr sz="750"/>
            </a:lvl5pPr>
            <a:lvl6pPr marL="2743200" lvl="5" indent="-228600" algn="l">
              <a:lnSpc>
                <a:spcPct val="90000"/>
              </a:lnSpc>
              <a:spcBef>
                <a:spcPts val="600"/>
              </a:spcBef>
              <a:spcAft>
                <a:spcPts val="0"/>
              </a:spcAft>
              <a:buClr>
                <a:schemeClr val="dk1"/>
              </a:buClr>
              <a:buSzPts val="750"/>
              <a:buNone/>
              <a:defRPr sz="750"/>
            </a:lvl6pPr>
            <a:lvl7pPr marL="3200400" lvl="6" indent="-228600" algn="l">
              <a:lnSpc>
                <a:spcPct val="90000"/>
              </a:lnSpc>
              <a:spcBef>
                <a:spcPts val="600"/>
              </a:spcBef>
              <a:spcAft>
                <a:spcPts val="0"/>
              </a:spcAft>
              <a:buClr>
                <a:schemeClr val="dk1"/>
              </a:buClr>
              <a:buSzPts val="750"/>
              <a:buNone/>
              <a:defRPr sz="750"/>
            </a:lvl7pPr>
            <a:lvl8pPr marL="3657600" lvl="7" indent="-228600" algn="l">
              <a:lnSpc>
                <a:spcPct val="90000"/>
              </a:lnSpc>
              <a:spcBef>
                <a:spcPts val="600"/>
              </a:spcBef>
              <a:spcAft>
                <a:spcPts val="0"/>
              </a:spcAft>
              <a:buClr>
                <a:schemeClr val="dk1"/>
              </a:buClr>
              <a:buSzPts val="750"/>
              <a:buNone/>
              <a:defRPr sz="750"/>
            </a:lvl8pPr>
            <a:lvl9pPr marL="4114800" lvl="8" indent="-228600" algn="l">
              <a:lnSpc>
                <a:spcPct val="90000"/>
              </a:lnSpc>
              <a:spcBef>
                <a:spcPts val="600"/>
              </a:spcBef>
              <a:spcAft>
                <a:spcPts val="0"/>
              </a:spcAft>
              <a:buClr>
                <a:schemeClr val="dk1"/>
              </a:buClr>
              <a:buSzPts val="750"/>
              <a:buNone/>
              <a:defRPr sz="750"/>
            </a:lvl9pPr>
          </a:lstStyle>
          <a:p>
            <a:endParaRPr/>
          </a:p>
        </p:txBody>
      </p:sp>
      <p:sp>
        <p:nvSpPr>
          <p:cNvPr id="71" name="Google Shape;71;p33"/>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3"/>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3"/>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3"/>
          <p:cNvSpPr/>
          <p:nvPr/>
        </p:nvSpPr>
        <p:spPr>
          <a:xfrm>
            <a:off x="0" y="0"/>
            <a:ext cx="9144000" cy="1028700"/>
          </a:xfrm>
          <a:prstGeom prst="rect">
            <a:avLst/>
          </a:prstGeom>
          <a:solidFill>
            <a:srgbClr val="3A3D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endParaRPr sz="1050" b="0" i="0" u="none" strike="noStrike" cap="none">
              <a:solidFill>
                <a:schemeClr val="lt1"/>
              </a:solidFill>
              <a:latin typeface="Arial"/>
              <a:ea typeface="Arial"/>
              <a:cs typeface="Arial"/>
              <a:sym typeface="Arial"/>
            </a:endParaRPr>
          </a:p>
        </p:txBody>
      </p:sp>
      <p:sp>
        <p:nvSpPr>
          <p:cNvPr id="7" name="Google Shape;7;p23"/>
          <p:cNvSpPr/>
          <p:nvPr/>
        </p:nvSpPr>
        <p:spPr>
          <a:xfrm>
            <a:off x="0" y="1028701"/>
            <a:ext cx="9144000" cy="61637"/>
          </a:xfrm>
          <a:prstGeom prst="rect">
            <a:avLst/>
          </a:prstGeom>
          <a:solidFill>
            <a:srgbClr val="FF91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endParaRPr sz="1050" b="0" i="0" u="none" strike="noStrike" cap="none">
              <a:solidFill>
                <a:schemeClr val="lt1"/>
              </a:solidFill>
              <a:latin typeface="Arial"/>
              <a:ea typeface="Arial"/>
              <a:cs typeface="Arial"/>
              <a:sym typeface="Arial"/>
            </a:endParaRPr>
          </a:p>
        </p:txBody>
      </p:sp>
      <p:sp>
        <p:nvSpPr>
          <p:cNvPr id="8" name="Google Shape;8;p23"/>
          <p:cNvSpPr/>
          <p:nvPr/>
        </p:nvSpPr>
        <p:spPr>
          <a:xfrm>
            <a:off x="0" y="1082255"/>
            <a:ext cx="9144000" cy="61637"/>
          </a:xfrm>
          <a:prstGeom prst="rect">
            <a:avLst/>
          </a:prstGeom>
          <a:solidFill>
            <a:srgbClr val="048A8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endParaRPr sz="1050" b="0" i="0" u="none" strike="noStrike" cap="none">
              <a:solidFill>
                <a:schemeClr val="lt1"/>
              </a:solidFill>
              <a:latin typeface="Arial"/>
              <a:ea typeface="Arial"/>
              <a:cs typeface="Arial"/>
              <a:sym typeface="Arial"/>
            </a:endParaRPr>
          </a:p>
        </p:txBody>
      </p:sp>
      <p:sp>
        <p:nvSpPr>
          <p:cNvPr id="9" name="Google Shape;9;p23"/>
          <p:cNvSpPr txBox="1">
            <a:spLocks noGrp="1"/>
          </p:cNvSpPr>
          <p:nvPr>
            <p:ph type="title"/>
          </p:nvPr>
        </p:nvSpPr>
        <p:spPr>
          <a:xfrm>
            <a:off x="971550" y="191350"/>
            <a:ext cx="7200900" cy="777638"/>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lt1"/>
              </a:buClr>
              <a:buSzPts val="3000"/>
              <a:buFont typeface="Calibri"/>
              <a:buNone/>
              <a:defRPr sz="30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 name="Google Shape;10;p23"/>
          <p:cNvSpPr txBox="1">
            <a:spLocks noGrp="1"/>
          </p:cNvSpPr>
          <p:nvPr>
            <p:ph type="body" idx="1"/>
          </p:nvPr>
        </p:nvSpPr>
        <p:spPr>
          <a:xfrm>
            <a:off x="971550" y="1371600"/>
            <a:ext cx="7200900" cy="3257550"/>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90000"/>
              </a:lnSpc>
              <a:spcBef>
                <a:spcPts val="1350"/>
              </a:spcBef>
              <a:spcAft>
                <a:spcPts val="0"/>
              </a:spcAft>
              <a:buClr>
                <a:srgbClr val="3A3D4B"/>
              </a:buClr>
              <a:buSzPts val="1800"/>
              <a:buFont typeface="Arial"/>
              <a:buChar char="•"/>
              <a:defRPr sz="1800" b="0" i="0" u="none" strike="noStrike" cap="none">
                <a:solidFill>
                  <a:srgbClr val="3A3D4B"/>
                </a:solidFill>
                <a:latin typeface="Calibri"/>
                <a:ea typeface="Calibri"/>
                <a:cs typeface="Calibri"/>
                <a:sym typeface="Calibri"/>
              </a:defRPr>
            </a:lvl1pPr>
            <a:lvl2pPr marL="914400" marR="0" lvl="1" indent="-323850" algn="l" rtl="0">
              <a:lnSpc>
                <a:spcPct val="90000"/>
              </a:lnSpc>
              <a:spcBef>
                <a:spcPts val="750"/>
              </a:spcBef>
              <a:spcAft>
                <a:spcPts val="0"/>
              </a:spcAft>
              <a:buClr>
                <a:srgbClr val="FF914D"/>
              </a:buClr>
              <a:buSzPts val="1500"/>
              <a:buFont typeface="Arial"/>
              <a:buChar char="•"/>
              <a:defRPr sz="1500" b="0" i="0" u="none" strike="noStrike" cap="none">
                <a:solidFill>
                  <a:srgbClr val="3A3D4B"/>
                </a:solidFill>
                <a:latin typeface="Calibri"/>
                <a:ea typeface="Calibri"/>
                <a:cs typeface="Calibri"/>
                <a:sym typeface="Calibri"/>
              </a:defRPr>
            </a:lvl2pPr>
            <a:lvl3pPr marL="1371600" marR="0" lvl="2" indent="-314325" algn="l" rtl="0">
              <a:lnSpc>
                <a:spcPct val="90000"/>
              </a:lnSpc>
              <a:spcBef>
                <a:spcPts val="600"/>
              </a:spcBef>
              <a:spcAft>
                <a:spcPts val="0"/>
              </a:spcAft>
              <a:buClr>
                <a:srgbClr val="048A81"/>
              </a:buClr>
              <a:buSzPts val="1350"/>
              <a:buFont typeface="Noto Sans Symbols"/>
              <a:buChar char="✔"/>
              <a:defRPr sz="1350" b="0" i="0" u="none" strike="noStrike" cap="none">
                <a:solidFill>
                  <a:srgbClr val="3A3D4B"/>
                </a:solidFill>
                <a:latin typeface="Calibri"/>
                <a:ea typeface="Calibri"/>
                <a:cs typeface="Calibri"/>
                <a:sym typeface="Calibri"/>
              </a:defRPr>
            </a:lvl3pPr>
            <a:lvl4pPr marL="1828800" marR="0" lvl="3" indent="-304800" algn="l" rtl="0">
              <a:lnSpc>
                <a:spcPct val="90000"/>
              </a:lnSpc>
              <a:spcBef>
                <a:spcPts val="600"/>
              </a:spcBef>
              <a:spcAft>
                <a:spcPts val="0"/>
              </a:spcAft>
              <a:buClr>
                <a:srgbClr val="3A3D4B"/>
              </a:buClr>
              <a:buSzPts val="1200"/>
              <a:buFont typeface="Arial"/>
              <a:buChar char="•"/>
              <a:defRPr sz="1200" b="0" i="0" u="none" strike="noStrike" cap="none">
                <a:solidFill>
                  <a:srgbClr val="3A3D4B"/>
                </a:solidFill>
                <a:latin typeface="Calibri"/>
                <a:ea typeface="Calibri"/>
                <a:cs typeface="Calibri"/>
                <a:sym typeface="Calibri"/>
              </a:defRPr>
            </a:lvl4pPr>
            <a:lvl5pPr marL="2286000" marR="0" lvl="4" indent="-304800" algn="l" rtl="0">
              <a:lnSpc>
                <a:spcPct val="90000"/>
              </a:lnSpc>
              <a:spcBef>
                <a:spcPts val="600"/>
              </a:spcBef>
              <a:spcAft>
                <a:spcPts val="0"/>
              </a:spcAft>
              <a:buClr>
                <a:srgbClr val="3A3D4B"/>
              </a:buClr>
              <a:buSzPts val="1200"/>
              <a:buFont typeface="Arial"/>
              <a:buChar char="•"/>
              <a:defRPr sz="1200" b="0" i="0" u="none" strike="noStrike" cap="none">
                <a:solidFill>
                  <a:srgbClr val="3A3D4B"/>
                </a:solidFill>
                <a:latin typeface="Calibri"/>
                <a:ea typeface="Calibri"/>
                <a:cs typeface="Calibri"/>
                <a:sym typeface="Calibri"/>
              </a:defRPr>
            </a:lvl5pPr>
            <a:lvl6pPr marL="2743200" marR="0" lvl="5" indent="-304800" algn="l" rtl="0">
              <a:lnSpc>
                <a:spcPct val="90000"/>
              </a:lnSpc>
              <a:spcBef>
                <a:spcPts val="600"/>
              </a:spcBef>
              <a:spcAft>
                <a:spcPts val="0"/>
              </a:spcAft>
              <a:buClr>
                <a:schemeClr val="dk1"/>
              </a:buClr>
              <a:buSzPts val="1200"/>
              <a:buFont typeface="Arial"/>
              <a:buChar char="•"/>
              <a:defRPr sz="1200" b="0" i="0" u="none" strike="noStrike" cap="none">
                <a:solidFill>
                  <a:schemeClr val="dk1"/>
                </a:solidFill>
                <a:latin typeface="Book Antiqua"/>
                <a:ea typeface="Book Antiqua"/>
                <a:cs typeface="Book Antiqua"/>
                <a:sym typeface="Book Antiqua"/>
              </a:defRPr>
            </a:lvl6pPr>
            <a:lvl7pPr marL="3200400" marR="0" lvl="6" indent="-304800" algn="l" rtl="0">
              <a:lnSpc>
                <a:spcPct val="90000"/>
              </a:lnSpc>
              <a:spcBef>
                <a:spcPts val="600"/>
              </a:spcBef>
              <a:spcAft>
                <a:spcPts val="0"/>
              </a:spcAft>
              <a:buClr>
                <a:schemeClr val="dk1"/>
              </a:buClr>
              <a:buSzPts val="1200"/>
              <a:buFont typeface="Arial"/>
              <a:buChar char="•"/>
              <a:defRPr sz="1200" b="0" i="0" u="none" strike="noStrike" cap="none">
                <a:solidFill>
                  <a:schemeClr val="dk1"/>
                </a:solidFill>
                <a:latin typeface="Book Antiqua"/>
                <a:ea typeface="Book Antiqua"/>
                <a:cs typeface="Book Antiqua"/>
                <a:sym typeface="Book Antiqua"/>
              </a:defRPr>
            </a:lvl7pPr>
            <a:lvl8pPr marL="3657600" marR="0" lvl="7" indent="-304800" algn="l" rtl="0">
              <a:lnSpc>
                <a:spcPct val="90000"/>
              </a:lnSpc>
              <a:spcBef>
                <a:spcPts val="600"/>
              </a:spcBef>
              <a:spcAft>
                <a:spcPts val="0"/>
              </a:spcAft>
              <a:buClr>
                <a:schemeClr val="dk1"/>
              </a:buClr>
              <a:buSzPts val="1200"/>
              <a:buFont typeface="Arial"/>
              <a:buChar char="•"/>
              <a:defRPr sz="1200" b="0" i="0" u="none" strike="noStrike" cap="none">
                <a:solidFill>
                  <a:schemeClr val="dk1"/>
                </a:solidFill>
                <a:latin typeface="Book Antiqua"/>
                <a:ea typeface="Book Antiqua"/>
                <a:cs typeface="Book Antiqua"/>
                <a:sym typeface="Book Antiqua"/>
              </a:defRPr>
            </a:lvl8pPr>
            <a:lvl9pPr marL="4114800" marR="0" lvl="8" indent="-304800" algn="l" rtl="0">
              <a:lnSpc>
                <a:spcPct val="90000"/>
              </a:lnSpc>
              <a:spcBef>
                <a:spcPts val="600"/>
              </a:spcBef>
              <a:spcAft>
                <a:spcPts val="0"/>
              </a:spcAft>
              <a:buClr>
                <a:schemeClr val="dk1"/>
              </a:buClr>
              <a:buSzPts val="1200"/>
              <a:buFont typeface="Arial"/>
              <a:buChar char="•"/>
              <a:defRPr sz="1200" b="0" i="0" u="none" strike="noStrike" cap="none">
                <a:solidFill>
                  <a:schemeClr val="dk1"/>
                </a:solidFill>
                <a:latin typeface="Book Antiqua"/>
                <a:ea typeface="Book Antiqua"/>
                <a:cs typeface="Book Antiqua"/>
                <a:sym typeface="Book Antiqua"/>
              </a:defRPr>
            </a:lvl9pPr>
          </a:lstStyle>
          <a:p>
            <a:endParaRPr/>
          </a:p>
        </p:txBody>
      </p:sp>
      <p:sp>
        <p:nvSpPr>
          <p:cNvPr id="11" name="Google Shape;11;p23"/>
          <p:cNvSpPr txBox="1">
            <a:spLocks noGrp="1"/>
          </p:cNvSpPr>
          <p:nvPr>
            <p:ph type="ftr" idx="11"/>
          </p:nvPr>
        </p:nvSpPr>
        <p:spPr>
          <a:xfrm>
            <a:off x="971550" y="4781249"/>
            <a:ext cx="4682402" cy="20574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2" name="Google Shape;12;p23"/>
          <p:cNvSpPr txBox="1">
            <a:spLocks noGrp="1"/>
          </p:cNvSpPr>
          <p:nvPr>
            <p:ph type="dt" idx="10"/>
          </p:nvPr>
        </p:nvSpPr>
        <p:spPr>
          <a:xfrm>
            <a:off x="5843587" y="4781249"/>
            <a:ext cx="1110529" cy="205740"/>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82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Google Shape;13;p23"/>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825"/>
              <a:buFont typeface="Arial"/>
              <a:buNone/>
              <a:defRPr sz="825"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ebnew.ped.state.nm.us/rfps-rfis-rfa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LSD.literacy@ped.nm.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ctrTitle"/>
          </p:nvPr>
        </p:nvSpPr>
        <p:spPr>
          <a:xfrm>
            <a:off x="0" y="2084763"/>
            <a:ext cx="5454000" cy="19203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3A3D4B"/>
              </a:buClr>
              <a:buSzPts val="4400"/>
              <a:buFont typeface="Calibri"/>
              <a:buNone/>
            </a:pPr>
            <a:r>
              <a:rPr lang="en-US" sz="4000" b="1"/>
              <a:t>2024 NM CLSD Grant Opportunity Information Session</a:t>
            </a:r>
            <a:endParaRPr sz="1600" b="1"/>
          </a:p>
        </p:txBody>
      </p:sp>
      <p:pic>
        <p:nvPicPr>
          <p:cNvPr id="99" name="Google Shape;99;p1"/>
          <p:cNvPicPr preferRelativeResize="0">
            <a:picLocks noGrp="1"/>
          </p:cNvPicPr>
          <p:nvPr>
            <p:ph type="pic" idx="2"/>
          </p:nvPr>
        </p:nvPicPr>
        <p:blipFill rotWithShape="1">
          <a:blip r:embed="rId3">
            <a:alphaModFix/>
          </a:blip>
          <a:srcRect t="4283" b="4282"/>
          <a:stretch/>
        </p:blipFill>
        <p:spPr>
          <a:xfrm>
            <a:off x="5653384" y="704850"/>
            <a:ext cx="3365839" cy="4236720"/>
          </a:xfrm>
          <a:prstGeom prst="rect">
            <a:avLst/>
          </a:prstGeom>
          <a:noFill/>
          <a:ln>
            <a:noFill/>
          </a:ln>
        </p:spPr>
      </p:pic>
      <p:sp>
        <p:nvSpPr>
          <p:cNvPr id="100" name="Google Shape;100;p1"/>
          <p:cNvSpPr/>
          <p:nvPr/>
        </p:nvSpPr>
        <p:spPr>
          <a:xfrm>
            <a:off x="5653384" y="4641488"/>
            <a:ext cx="3393301" cy="3231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500"/>
              <a:buFont typeface="Arial"/>
              <a:buNone/>
            </a:pPr>
            <a:r>
              <a:rPr lang="en-US" sz="1500" b="0" i="1" u="none" strike="noStrike" cap="none">
                <a:solidFill>
                  <a:srgbClr val="F2F2F2"/>
                </a:solidFill>
                <a:latin typeface="Calibri"/>
                <a:ea typeface="Calibri"/>
                <a:cs typeface="Calibri"/>
                <a:sym typeface="Calibri"/>
              </a:rPr>
              <a:t>Investing for tomorrow, delivering today. </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31d388d261e_1_0"/>
          <p:cNvSpPr txBox="1">
            <a:spLocks noGrp="1"/>
          </p:cNvSpPr>
          <p:nvPr>
            <p:ph type="title"/>
          </p:nvPr>
        </p:nvSpPr>
        <p:spPr>
          <a:xfrm>
            <a:off x="245000" y="145200"/>
            <a:ext cx="87180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b="1"/>
              <a:t>Year 1 HQIM Materials and Implementation Support</a:t>
            </a:r>
            <a:endParaRPr b="1"/>
          </a:p>
        </p:txBody>
      </p:sp>
      <p:sp>
        <p:nvSpPr>
          <p:cNvPr id="169" name="Google Shape;169;g31d388d261e_1_0"/>
          <p:cNvSpPr txBox="1"/>
          <p:nvPr/>
        </p:nvSpPr>
        <p:spPr>
          <a:xfrm>
            <a:off x="858900" y="1699950"/>
            <a:ext cx="7426200" cy="2986800"/>
          </a:xfrm>
          <a:prstGeom prst="rect">
            <a:avLst/>
          </a:prstGeom>
          <a:solidFill>
            <a:srgbClr val="FCE5CD"/>
          </a:solidFill>
          <a:ln w="12700" cap="flat" cmpd="sng">
            <a:solidFill>
              <a:srgbClr val="A9D4DB"/>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Libre Franklin"/>
                <a:ea typeface="Libre Franklin"/>
                <a:cs typeface="Libre Franklin"/>
                <a:sym typeface="Libre Franklin"/>
              </a:rPr>
              <a:t>Th</a:t>
            </a:r>
            <a:r>
              <a:rPr lang="en-US" sz="1400" b="0" i="0" u="none" strike="noStrike" cap="none">
                <a:solidFill>
                  <a:srgbClr val="000000"/>
                </a:solidFill>
                <a:latin typeface="Arial"/>
                <a:ea typeface="Arial"/>
                <a:cs typeface="Arial"/>
                <a:sym typeface="Arial"/>
              </a:rPr>
              <a:t>is opportunity is for LEAs which lack HQIM as designated by the NMPED Multiple Adopted List for ELA for all grade bands. Materials and implementation support must be purchased by September 30, 202</a:t>
            </a:r>
            <a:r>
              <a:rPr lang="en-US"/>
              <a:t>5</a:t>
            </a:r>
            <a:r>
              <a:rPr lang="en-US"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LEAs may apply to purchase ELA </a:t>
            </a:r>
            <a:r>
              <a:rPr lang="en-US" sz="1400" b="1" i="0" u="none" strike="noStrike" cap="none">
                <a:solidFill>
                  <a:srgbClr val="000000"/>
                </a:solidFill>
                <a:latin typeface="Arial"/>
                <a:ea typeface="Arial"/>
                <a:cs typeface="Arial"/>
                <a:sym typeface="Arial"/>
              </a:rPr>
              <a:t>HQIM for specific grade bands</a:t>
            </a:r>
            <a:r>
              <a:rPr lang="en-US" sz="1400" b="0" i="0" u="none" strike="noStrike" cap="none">
                <a:solidFill>
                  <a:srgbClr val="000000"/>
                </a:solidFill>
                <a:latin typeface="Arial"/>
                <a:ea typeface="Arial"/>
                <a:cs typeface="Arial"/>
                <a:sym typeface="Arial"/>
              </a:rPr>
              <a:t> along with </a:t>
            </a:r>
            <a:r>
              <a:rPr lang="en-US" sz="1400" b="1" i="0" u="none" strike="noStrike" cap="none">
                <a:solidFill>
                  <a:srgbClr val="000000"/>
                </a:solidFill>
                <a:latin typeface="Arial"/>
                <a:ea typeface="Arial"/>
                <a:cs typeface="Arial"/>
                <a:sym typeface="Arial"/>
              </a:rPr>
              <a:t>implementation training and coaching support</a:t>
            </a:r>
            <a:r>
              <a:rPr lang="en-US" sz="1400" b="0" i="0" u="none" strike="noStrike" cap="none">
                <a:solidFill>
                  <a:srgbClr val="000000"/>
                </a:solidFill>
                <a:latin typeface="Arial"/>
                <a:ea typeface="Arial"/>
                <a:cs typeface="Arial"/>
                <a:sym typeface="Arial"/>
              </a:rPr>
              <a:t> for the 2526 school year and up to September 30 of the 2627 school year.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Applications must include a</a:t>
            </a:r>
            <a:r>
              <a:rPr lang="en-US" sz="1400" b="1" i="0" u="none" strike="noStrike" cap="none">
                <a:solidFill>
                  <a:srgbClr val="000000"/>
                </a:solidFill>
                <a:latin typeface="Arial"/>
                <a:ea typeface="Arial"/>
                <a:cs typeface="Arial"/>
                <a:sym typeface="Arial"/>
              </a:rPr>
              <a:t> process for selection</a:t>
            </a:r>
            <a:r>
              <a:rPr lang="en-US" sz="1400" b="0" i="0" u="none" strike="noStrike" cap="none">
                <a:solidFill>
                  <a:srgbClr val="000000"/>
                </a:solidFill>
                <a:latin typeface="Arial"/>
                <a:ea typeface="Arial"/>
                <a:cs typeface="Arial"/>
                <a:sym typeface="Arial"/>
              </a:rPr>
              <a:t>, as well as an </a:t>
            </a:r>
            <a:r>
              <a:rPr lang="en-US" sz="1400" b="1" i="0" u="none" strike="noStrike" cap="none">
                <a:solidFill>
                  <a:srgbClr val="000000"/>
                </a:solidFill>
                <a:latin typeface="Arial"/>
                <a:ea typeface="Arial"/>
                <a:cs typeface="Arial"/>
                <a:sym typeface="Arial"/>
              </a:rPr>
              <a:t>implementation plan</a:t>
            </a:r>
            <a:r>
              <a:rPr lang="en-US" sz="1400" b="0" i="0" u="none" strike="noStrike" cap="none">
                <a:solidFill>
                  <a:srgbClr val="000000"/>
                </a:solidFill>
                <a:latin typeface="Arial"/>
                <a:ea typeface="Arial"/>
                <a:cs typeface="Arial"/>
                <a:sym typeface="Arial"/>
              </a:rPr>
              <a:t> that extends beyond the scope of the grant years.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328beb67d33_0_12"/>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HQIM Application- Overview</a:t>
            </a:r>
            <a:endParaRPr sz="4000" b="1"/>
          </a:p>
        </p:txBody>
      </p:sp>
      <p:sp>
        <p:nvSpPr>
          <p:cNvPr id="175" name="Google Shape;175;g328beb67d33_0_12"/>
          <p:cNvSpPr txBox="1">
            <a:spLocks noGrp="1"/>
          </p:cNvSpPr>
          <p:nvPr>
            <p:ph type="body" idx="1"/>
          </p:nvPr>
        </p:nvSpPr>
        <p:spPr>
          <a:xfrm>
            <a:off x="971550" y="1371600"/>
            <a:ext cx="7200900" cy="3257700"/>
          </a:xfrm>
          <a:prstGeom prst="rect">
            <a:avLst/>
          </a:prstGeom>
          <a:noFill/>
          <a:ln>
            <a:noFill/>
          </a:ln>
        </p:spPr>
        <p:txBody>
          <a:bodyPr spcFirstLastPara="1" wrap="square" lIns="91425" tIns="45700" rIns="91425" bIns="45700" anchor="t" anchorCtr="0">
            <a:normAutofit lnSpcReduction="20000"/>
          </a:bodyPr>
          <a:lstStyle/>
          <a:p>
            <a:pPr marL="457200" lvl="0" indent="-342900" algn="l" rtl="0">
              <a:lnSpc>
                <a:spcPct val="90000"/>
              </a:lnSpc>
              <a:spcBef>
                <a:spcPts val="1350"/>
              </a:spcBef>
              <a:spcAft>
                <a:spcPts val="0"/>
              </a:spcAft>
              <a:buSzPts val="1800"/>
              <a:buChar char="•"/>
            </a:pPr>
            <a:r>
              <a:rPr lang="en-US"/>
              <a:t>Opportunity for this year only. Purchases must be completed by September 30, 2025.</a:t>
            </a:r>
            <a:endParaRPr/>
          </a:p>
          <a:p>
            <a:pPr marL="457200" lvl="0" indent="-342900" algn="l" rtl="0">
              <a:lnSpc>
                <a:spcPct val="90000"/>
              </a:lnSpc>
              <a:spcBef>
                <a:spcPts val="1000"/>
              </a:spcBef>
              <a:spcAft>
                <a:spcPts val="0"/>
              </a:spcAft>
              <a:buSzPts val="1800"/>
              <a:buChar char="•"/>
            </a:pPr>
            <a:r>
              <a:rPr lang="en-US"/>
              <a:t>Large districts must chose a feeder system into one high school that is most in need. </a:t>
            </a:r>
            <a:endParaRPr/>
          </a:p>
          <a:p>
            <a:pPr marL="457200" lvl="0" indent="-342900" algn="l" rtl="0">
              <a:lnSpc>
                <a:spcPct val="90000"/>
              </a:lnSpc>
              <a:spcBef>
                <a:spcPts val="1000"/>
              </a:spcBef>
              <a:spcAft>
                <a:spcPts val="0"/>
              </a:spcAft>
              <a:buSzPts val="1800"/>
              <a:buChar char="•"/>
            </a:pPr>
            <a:r>
              <a:rPr lang="en-US"/>
              <a:t>Supports districts to apply for the Literacy Development Grant as ELA HQIM K-12 is a requirement for that opportunity. </a:t>
            </a:r>
            <a:endParaRPr/>
          </a:p>
          <a:p>
            <a:pPr marL="457200" lvl="0" indent="-342900" algn="l" rtl="0">
              <a:lnSpc>
                <a:spcPct val="90000"/>
              </a:lnSpc>
              <a:spcBef>
                <a:spcPts val="1000"/>
              </a:spcBef>
              <a:spcAft>
                <a:spcPts val="0"/>
              </a:spcAft>
              <a:buSzPts val="1800"/>
              <a:buChar char="•"/>
            </a:pPr>
            <a:r>
              <a:rPr lang="en-US"/>
              <a:t>ELA HQIM must be chosen from the </a:t>
            </a:r>
            <a:r>
              <a:rPr lang="en-US" b="1"/>
              <a:t>NM Adopted Multiple List</a:t>
            </a:r>
            <a:r>
              <a:rPr lang="en-US"/>
              <a:t>. </a:t>
            </a:r>
            <a:endParaRPr/>
          </a:p>
          <a:p>
            <a:pPr marL="457200" lvl="0" indent="-342900" algn="l" rtl="0">
              <a:lnSpc>
                <a:spcPct val="90000"/>
              </a:lnSpc>
              <a:spcBef>
                <a:spcPts val="1000"/>
              </a:spcBef>
              <a:spcAft>
                <a:spcPts val="0"/>
              </a:spcAft>
              <a:buSzPts val="1800"/>
              <a:buChar char="•"/>
            </a:pPr>
            <a:r>
              <a:rPr lang="en-US"/>
              <a:t>May apply to purchase aligned supplemental materials for ELA as well. </a:t>
            </a:r>
            <a:endParaRPr/>
          </a:p>
          <a:p>
            <a:pPr marL="457200" lvl="0" indent="-342900" algn="l" rtl="0">
              <a:lnSpc>
                <a:spcPct val="90000"/>
              </a:lnSpc>
              <a:spcBef>
                <a:spcPts val="1350"/>
              </a:spcBef>
              <a:spcAft>
                <a:spcPts val="0"/>
              </a:spcAft>
              <a:buSzPts val="1800"/>
              <a:buChar char="•"/>
            </a:pPr>
            <a:r>
              <a:rPr lang="en-US"/>
              <a:t>Application must include vendor provided PD focused on the HQIM for all teachers who will use the materials. </a:t>
            </a:r>
            <a:endParaRPr/>
          </a:p>
          <a:p>
            <a:pPr marL="0" lvl="0" indent="0" algn="l" rtl="0">
              <a:lnSpc>
                <a:spcPct val="90000"/>
              </a:lnSpc>
              <a:spcBef>
                <a:spcPts val="1350"/>
              </a:spcBef>
              <a:spcAft>
                <a:spcPts val="0"/>
              </a:spcAft>
              <a:buSzPts val="18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g32a60864e2b_0_19"/>
          <p:cNvSpPr txBox="1">
            <a:spLocks noGrp="1"/>
          </p:cNvSpPr>
          <p:nvPr>
            <p:ph type="title"/>
          </p:nvPr>
        </p:nvSpPr>
        <p:spPr>
          <a:xfrm>
            <a:off x="718500" y="217625"/>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HQIM Application</a:t>
            </a:r>
            <a:endParaRPr sz="4000" b="1"/>
          </a:p>
        </p:txBody>
      </p:sp>
      <p:sp>
        <p:nvSpPr>
          <p:cNvPr id="181" name="Google Shape;181;g32a60864e2b_0_19"/>
          <p:cNvSpPr txBox="1">
            <a:spLocks noGrp="1"/>
          </p:cNvSpPr>
          <p:nvPr>
            <p:ph type="body" idx="1"/>
          </p:nvPr>
        </p:nvSpPr>
        <p:spPr>
          <a:xfrm>
            <a:off x="971550" y="1371600"/>
            <a:ext cx="7200900" cy="3257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350"/>
              </a:spcBef>
              <a:spcAft>
                <a:spcPts val="0"/>
              </a:spcAft>
              <a:buSzPts val="1800"/>
              <a:buNone/>
            </a:pPr>
            <a:r>
              <a:rPr lang="en-US" sz="2400"/>
              <a:t>We will walk through the application and go over all the requirements: </a:t>
            </a:r>
            <a:endParaRPr sz="2400"/>
          </a:p>
          <a:p>
            <a:pPr marL="457200" lvl="0" indent="-381000" algn="l" rtl="0">
              <a:lnSpc>
                <a:spcPct val="90000"/>
              </a:lnSpc>
              <a:spcBef>
                <a:spcPts val="1350"/>
              </a:spcBef>
              <a:spcAft>
                <a:spcPts val="0"/>
              </a:spcAft>
              <a:buSzPts val="2400"/>
              <a:buChar char="•"/>
            </a:pPr>
            <a:r>
              <a:rPr lang="en-US" sz="2400"/>
              <a:t>Guidance Document</a:t>
            </a:r>
            <a:endParaRPr sz="2400"/>
          </a:p>
          <a:p>
            <a:pPr marL="457200" lvl="0" indent="-381000" algn="l" rtl="0">
              <a:lnSpc>
                <a:spcPct val="90000"/>
              </a:lnSpc>
              <a:spcBef>
                <a:spcPts val="1000"/>
              </a:spcBef>
              <a:spcAft>
                <a:spcPts val="0"/>
              </a:spcAft>
              <a:buSzPts val="2400"/>
              <a:buChar char="•"/>
            </a:pPr>
            <a:r>
              <a:rPr lang="en-US" sz="2400"/>
              <a:t>Application</a:t>
            </a:r>
            <a:endParaRPr sz="2400"/>
          </a:p>
          <a:p>
            <a:pPr marL="457200" lvl="0" indent="-381000" algn="l" rtl="0">
              <a:lnSpc>
                <a:spcPct val="90000"/>
              </a:lnSpc>
              <a:spcBef>
                <a:spcPts val="1000"/>
              </a:spcBef>
              <a:spcAft>
                <a:spcPts val="0"/>
              </a:spcAft>
              <a:buSzPts val="2400"/>
              <a:buChar char="•"/>
            </a:pPr>
            <a:r>
              <a:rPr lang="en-US" sz="2400"/>
              <a:t>Links: Adopted Multiple List, RIVET Implementation Tool, Rubric</a:t>
            </a:r>
            <a:endParaRPr sz="2400"/>
          </a:p>
          <a:p>
            <a:pPr marL="457200" lvl="0" indent="-381000" algn="l" rtl="0">
              <a:lnSpc>
                <a:spcPct val="90000"/>
              </a:lnSpc>
              <a:spcBef>
                <a:spcPts val="1350"/>
              </a:spcBef>
              <a:spcAft>
                <a:spcPts val="1000"/>
              </a:spcAft>
              <a:buSzPts val="2400"/>
              <a:buChar char="•"/>
            </a:pPr>
            <a:r>
              <a:rPr lang="en-US" sz="2400"/>
              <a:t>Attachments: Assurances, Literacy Plan</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31d388d261e_1_6"/>
          <p:cNvSpPr txBox="1">
            <a:spLocks noGrp="1"/>
          </p:cNvSpPr>
          <p:nvPr>
            <p:ph type="title"/>
          </p:nvPr>
        </p:nvSpPr>
        <p:spPr>
          <a:xfrm>
            <a:off x="78925" y="0"/>
            <a:ext cx="9011100" cy="9036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SzPct val="75757"/>
              <a:buNone/>
            </a:pPr>
            <a:r>
              <a:rPr lang="en-US" sz="4400" b="1"/>
              <a:t>District Literacy Systems Development </a:t>
            </a:r>
            <a:endParaRPr sz="1555">
              <a:solidFill>
                <a:schemeClr val="lt1"/>
              </a:solidFill>
              <a:latin typeface="Arial"/>
              <a:ea typeface="Arial"/>
              <a:cs typeface="Arial"/>
              <a:sym typeface="Arial"/>
            </a:endParaRPr>
          </a:p>
        </p:txBody>
      </p:sp>
      <p:sp>
        <p:nvSpPr>
          <p:cNvPr id="188" name="Google Shape;188;g31d388d261e_1_6"/>
          <p:cNvSpPr txBox="1"/>
          <p:nvPr/>
        </p:nvSpPr>
        <p:spPr>
          <a:xfrm>
            <a:off x="284100" y="2770425"/>
            <a:ext cx="4208400" cy="2283900"/>
          </a:xfrm>
          <a:prstGeom prst="rect">
            <a:avLst/>
          </a:prstGeom>
          <a:gradFill>
            <a:gsLst>
              <a:gs pos="0">
                <a:srgbClr val="93FFFF"/>
              </a:gs>
              <a:gs pos="35000">
                <a:srgbClr val="B4FEFF"/>
              </a:gs>
              <a:gs pos="100000">
                <a:srgbClr val="E0FFFF"/>
              </a:gs>
            </a:gsLst>
            <a:lin ang="16200038" scaled="0"/>
          </a:gradFill>
          <a:ln w="9525" cap="flat" cmpd="sng">
            <a:solidFill>
              <a:srgbClr val="19B6BF"/>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0" tIns="45700" rIns="0" bIns="0" anchor="t" anchorCtr="0">
            <a:noAutofit/>
          </a:bodyPr>
          <a:lstStyle/>
          <a:p>
            <a:pPr marL="0" marR="0" lvl="0" indent="0" algn="l" rtl="0">
              <a:lnSpc>
                <a:spcPct val="90000"/>
              </a:lnSpc>
              <a:spcBef>
                <a:spcPts val="0"/>
              </a:spcBef>
              <a:spcAft>
                <a:spcPts val="0"/>
              </a:spcAft>
              <a:buClr>
                <a:srgbClr val="000000"/>
              </a:buClr>
              <a:buSzPts val="1400"/>
              <a:buFont typeface="Arial"/>
              <a:buNone/>
            </a:pPr>
            <a:r>
              <a:rPr lang="en-US" sz="2532" b="1" i="0" u="none" strike="noStrike" cap="none">
                <a:solidFill>
                  <a:srgbClr val="000000"/>
                </a:solidFill>
                <a:latin typeface="Libre Franklin"/>
                <a:ea typeface="Libre Franklin"/>
                <a:cs typeface="Libre Franklin"/>
                <a:sym typeface="Libre Franklin"/>
              </a:rPr>
              <a:t>Staff</a:t>
            </a:r>
            <a:r>
              <a:rPr lang="en-US" sz="2832" b="1" i="0" u="none" strike="noStrike" cap="none">
                <a:solidFill>
                  <a:schemeClr val="dk2"/>
                </a:solidFill>
                <a:latin typeface="Libre Franklin"/>
                <a:ea typeface="Libre Franklin"/>
                <a:cs typeface="Libre Franklin"/>
                <a:sym typeface="Libre Franklin"/>
              </a:rPr>
              <a:t>:</a:t>
            </a:r>
            <a:r>
              <a:rPr lang="en-US" sz="2832" b="1" i="0" u="none" strike="noStrike" cap="none">
                <a:solidFill>
                  <a:srgbClr val="0000FF"/>
                </a:solidFill>
                <a:latin typeface="Libre Franklin"/>
                <a:ea typeface="Libre Franklin"/>
                <a:cs typeface="Libre Franklin"/>
                <a:sym typeface="Libre Franklin"/>
              </a:rPr>
              <a:t> </a:t>
            </a:r>
            <a:endParaRPr sz="2832" b="1" i="0" u="none" strike="noStrike" cap="none">
              <a:solidFill>
                <a:srgbClr val="0070C0"/>
              </a:solidFill>
              <a:latin typeface="Libre Franklin"/>
              <a:ea typeface="Libre Franklin"/>
              <a:cs typeface="Libre Franklin"/>
              <a:sym typeface="Libre Franklin"/>
            </a:endParaRPr>
          </a:p>
          <a:p>
            <a:pPr marL="457200" marR="0" lvl="0" indent="-342900" algn="l" rtl="0">
              <a:lnSpc>
                <a:spcPct val="90000"/>
              </a:lnSpc>
              <a:spcBef>
                <a:spcPts val="0"/>
              </a:spcBef>
              <a:spcAft>
                <a:spcPts val="0"/>
              </a:spcAft>
              <a:buClr>
                <a:srgbClr val="000000"/>
              </a:buClr>
              <a:buSzPts val="1800"/>
              <a:buFont typeface="Libre Franklin"/>
              <a:buChar char="-"/>
            </a:pPr>
            <a:r>
              <a:rPr lang="en-US" sz="1800" b="0" i="0" u="none" strike="noStrike" cap="none">
                <a:solidFill>
                  <a:srgbClr val="000000"/>
                </a:solidFill>
                <a:latin typeface="Libre Franklin"/>
                <a:ea typeface="Libre Franklin"/>
                <a:cs typeface="Libre Franklin"/>
                <a:sym typeface="Libre Franklin"/>
              </a:rPr>
              <a:t>District Literacy Coordinators</a:t>
            </a:r>
            <a:endParaRPr sz="1800" b="0" i="0" u="none" strike="noStrike" cap="none">
              <a:solidFill>
                <a:srgbClr val="000000"/>
              </a:solidFill>
              <a:latin typeface="Libre Franklin"/>
              <a:ea typeface="Libre Franklin"/>
              <a:cs typeface="Libre Franklin"/>
              <a:sym typeface="Libre Franklin"/>
            </a:endParaRPr>
          </a:p>
          <a:p>
            <a:pPr marL="457200" marR="0" lvl="0" indent="0" algn="l" rtl="0">
              <a:lnSpc>
                <a:spcPct val="90000"/>
              </a:lnSpc>
              <a:spcBef>
                <a:spcPts val="0"/>
              </a:spcBef>
              <a:spcAft>
                <a:spcPts val="0"/>
              </a:spcAft>
              <a:buClr>
                <a:srgbClr val="000000"/>
              </a:buClr>
              <a:buSzPts val="1800"/>
              <a:buFont typeface="Arial"/>
              <a:buNone/>
            </a:pPr>
            <a:r>
              <a:rPr lang="en-US" sz="1800" b="0" i="0" u="none" strike="noStrike" cap="none">
                <a:solidFill>
                  <a:srgbClr val="000000"/>
                </a:solidFill>
                <a:latin typeface="Libre Franklin"/>
                <a:ea typeface="Libre Franklin"/>
                <a:cs typeface="Libre Franklin"/>
                <a:sym typeface="Libre Franklin"/>
              </a:rPr>
              <a:t> </a:t>
            </a:r>
            <a:endParaRPr sz="1800" b="0" i="0" u="none" strike="noStrike" cap="none">
              <a:solidFill>
                <a:srgbClr val="000000"/>
              </a:solidFill>
              <a:latin typeface="Arial"/>
              <a:ea typeface="Arial"/>
              <a:cs typeface="Arial"/>
              <a:sym typeface="Arial"/>
            </a:endParaRPr>
          </a:p>
          <a:p>
            <a:pPr marL="457200" marR="0" lvl="0" indent="-342900" algn="l" rtl="0">
              <a:lnSpc>
                <a:spcPct val="90000"/>
              </a:lnSpc>
              <a:spcBef>
                <a:spcPts val="0"/>
              </a:spcBef>
              <a:spcAft>
                <a:spcPts val="0"/>
              </a:spcAft>
              <a:buClr>
                <a:srgbClr val="000000"/>
              </a:buClr>
              <a:buSzPts val="1800"/>
              <a:buFont typeface="Libre Franklin"/>
              <a:buChar char="-"/>
            </a:pPr>
            <a:r>
              <a:rPr lang="en-US" sz="1800" b="0" i="0" u="none" strike="noStrike" cap="none">
                <a:solidFill>
                  <a:srgbClr val="000000"/>
                </a:solidFill>
                <a:latin typeface="Libre Franklin"/>
                <a:ea typeface="Libre Franklin"/>
                <a:cs typeface="Libre Franklin"/>
                <a:sym typeface="Libre Franklin"/>
              </a:rPr>
              <a:t>Literacy coaches (1-2 per LEA)</a:t>
            </a:r>
            <a:endParaRPr sz="1800" b="0"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rgbClr val="000000"/>
              </a:solidFill>
              <a:latin typeface="Libre Franklin"/>
              <a:ea typeface="Libre Franklin"/>
              <a:cs typeface="Libre Franklin"/>
              <a:sym typeface="Libre Franklin"/>
            </a:endParaRPr>
          </a:p>
          <a:p>
            <a:pPr marL="457200" marR="0" lvl="0" indent="-342900" algn="l" rtl="0">
              <a:lnSpc>
                <a:spcPct val="90000"/>
              </a:lnSpc>
              <a:spcBef>
                <a:spcPts val="0"/>
              </a:spcBef>
              <a:spcAft>
                <a:spcPts val="0"/>
              </a:spcAft>
              <a:buClr>
                <a:srgbClr val="000000"/>
              </a:buClr>
              <a:buSzPts val="1800"/>
              <a:buFont typeface="Libre Franklin"/>
              <a:buChar char="-"/>
            </a:pPr>
            <a:r>
              <a:rPr lang="en-US" sz="1800" b="0" i="0" u="none" strike="noStrike" cap="none">
                <a:solidFill>
                  <a:srgbClr val="000000"/>
                </a:solidFill>
                <a:latin typeface="Libre Franklin"/>
                <a:ea typeface="Libre Franklin"/>
                <a:cs typeface="Libre Franklin"/>
                <a:sym typeface="Libre Franklin"/>
              </a:rPr>
              <a:t>Support from the NMPED Disciplinary Literacy Specialist </a:t>
            </a:r>
            <a:endParaRPr sz="1800" b="0"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chemeClr val="dk1"/>
              </a:buClr>
              <a:buSzPts val="1100"/>
              <a:buFont typeface="Arial"/>
              <a:buNone/>
            </a:pPr>
            <a:endParaRPr sz="1100" b="1"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400"/>
              <a:buFont typeface="Arial"/>
              <a:buNone/>
            </a:pPr>
            <a:endParaRPr sz="2314" b="0" i="0" u="none" strike="noStrike" cap="none">
              <a:solidFill>
                <a:srgbClr val="000000"/>
              </a:solidFill>
              <a:latin typeface="Arial"/>
              <a:ea typeface="Arial"/>
              <a:cs typeface="Arial"/>
              <a:sym typeface="Arial"/>
            </a:endParaRPr>
          </a:p>
          <a:p>
            <a:pPr marL="0" marR="0" lvl="0" indent="0" algn="l" rtl="0">
              <a:lnSpc>
                <a:spcPct val="90000"/>
              </a:lnSpc>
              <a:spcBef>
                <a:spcPts val="1800"/>
              </a:spcBef>
              <a:spcAft>
                <a:spcPts val="0"/>
              </a:spcAft>
              <a:buClr>
                <a:srgbClr val="000000"/>
              </a:buClr>
              <a:buSzPts val="1400"/>
              <a:buFont typeface="Arial"/>
              <a:buNone/>
            </a:pPr>
            <a:br>
              <a:rPr lang="en-US" sz="1400" b="0" i="0" u="none" strike="noStrike" cap="none">
                <a:solidFill>
                  <a:srgbClr val="000000"/>
                </a:solidFill>
                <a:latin typeface="Libre Franklin"/>
                <a:ea typeface="Libre Franklin"/>
                <a:cs typeface="Libre Franklin"/>
                <a:sym typeface="Libre Franklin"/>
              </a:rPr>
            </a:br>
            <a:br>
              <a:rPr lang="en-US" sz="2000" b="0" i="0" u="none" strike="noStrike" cap="none">
                <a:solidFill>
                  <a:srgbClr val="000000"/>
                </a:solidFill>
                <a:latin typeface="Libre Franklin"/>
                <a:ea typeface="Libre Franklin"/>
                <a:cs typeface="Libre Franklin"/>
                <a:sym typeface="Libre Franklin"/>
              </a:rPr>
            </a:br>
            <a:endParaRPr sz="2000" b="0" i="0" u="none" strike="noStrike" cap="none">
              <a:solidFill>
                <a:srgbClr val="000000"/>
              </a:solidFill>
              <a:latin typeface="Libre Franklin"/>
              <a:ea typeface="Libre Franklin"/>
              <a:cs typeface="Libre Franklin"/>
              <a:sym typeface="Libre Franklin"/>
            </a:endParaRPr>
          </a:p>
        </p:txBody>
      </p:sp>
      <p:sp>
        <p:nvSpPr>
          <p:cNvPr id="189" name="Google Shape;189;g31d388d261e_1_6"/>
          <p:cNvSpPr txBox="1"/>
          <p:nvPr/>
        </p:nvSpPr>
        <p:spPr>
          <a:xfrm>
            <a:off x="4603775" y="1260950"/>
            <a:ext cx="4279500" cy="3793500"/>
          </a:xfrm>
          <a:prstGeom prst="rect">
            <a:avLst/>
          </a:prstGeom>
          <a:gradFill>
            <a:gsLst>
              <a:gs pos="0">
                <a:srgbClr val="93FFFF"/>
              </a:gs>
              <a:gs pos="35000">
                <a:srgbClr val="B4FEFF"/>
              </a:gs>
              <a:gs pos="100000">
                <a:srgbClr val="E0FFFF"/>
              </a:gs>
            </a:gsLst>
            <a:lin ang="16200038" scaled="0"/>
          </a:gradFill>
          <a:ln w="9525" cap="flat" cmpd="sng">
            <a:solidFill>
              <a:srgbClr val="19B6BF"/>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0" tIns="45700" rIns="0" bIns="0" anchor="t" anchorCtr="0">
            <a:noAutofit/>
          </a:bodyPr>
          <a:lstStyle/>
          <a:p>
            <a:pPr marL="0" marR="0" lvl="0" indent="0" algn="l" rtl="0">
              <a:lnSpc>
                <a:spcPct val="90000"/>
              </a:lnSpc>
              <a:spcBef>
                <a:spcPts val="0"/>
              </a:spcBef>
              <a:spcAft>
                <a:spcPts val="0"/>
              </a:spcAft>
              <a:buClr>
                <a:schemeClr val="dk2"/>
              </a:buClr>
              <a:buSzPts val="1400"/>
              <a:buFont typeface="Arial"/>
              <a:buNone/>
            </a:pPr>
            <a:r>
              <a:rPr lang="en-US" sz="2850" b="1" i="0" u="none" strike="noStrike" cap="none">
                <a:solidFill>
                  <a:schemeClr val="dk2"/>
                </a:solidFill>
                <a:latin typeface="Libre Franklin"/>
                <a:ea typeface="Libre Franklin"/>
                <a:cs typeface="Libre Franklin"/>
                <a:sym typeface="Libre Franklin"/>
              </a:rPr>
              <a:t>Services:</a:t>
            </a:r>
            <a:r>
              <a:rPr lang="en-US" sz="2850" b="1" i="0" u="none" strike="noStrike" cap="none">
                <a:solidFill>
                  <a:srgbClr val="666666"/>
                </a:solidFill>
                <a:latin typeface="Libre Franklin"/>
                <a:ea typeface="Libre Franklin"/>
                <a:cs typeface="Libre Franklin"/>
                <a:sym typeface="Libre Franklin"/>
              </a:rPr>
              <a:t> </a:t>
            </a:r>
            <a:endParaRPr sz="2850" b="0" i="0" u="none" strike="noStrike" cap="none">
              <a:solidFill>
                <a:schemeClr val="dk2"/>
              </a:solidFill>
              <a:latin typeface="Arial"/>
              <a:ea typeface="Arial"/>
              <a:cs typeface="Arial"/>
              <a:sym typeface="Arial"/>
            </a:endParaRPr>
          </a:p>
          <a:p>
            <a:pPr marL="457200" marR="0" lvl="0" indent="-342900" algn="l" rtl="0">
              <a:lnSpc>
                <a:spcPct val="90000"/>
              </a:lnSpc>
              <a:spcBef>
                <a:spcPts val="0"/>
              </a:spcBef>
              <a:spcAft>
                <a:spcPts val="0"/>
              </a:spcAft>
              <a:buClr>
                <a:schemeClr val="dk2"/>
              </a:buClr>
              <a:buSzPts val="1800"/>
              <a:buFont typeface="Libre Franklin"/>
              <a:buChar char="-"/>
            </a:pPr>
            <a:r>
              <a:rPr lang="en-US" sz="1800" b="1" i="0" u="none" strike="noStrike" cap="none">
                <a:solidFill>
                  <a:schemeClr val="dk2"/>
                </a:solidFill>
                <a:latin typeface="Libre Franklin"/>
                <a:ea typeface="Libre Franklin"/>
                <a:cs typeface="Libre Franklin"/>
                <a:sym typeface="Libre Franklin"/>
              </a:rPr>
              <a:t>PD</a:t>
            </a:r>
            <a:r>
              <a:rPr lang="en-US" sz="1800" b="0" i="0" u="none" strike="noStrike" cap="none">
                <a:solidFill>
                  <a:schemeClr val="dk2"/>
                </a:solidFill>
                <a:latin typeface="Libre Franklin"/>
                <a:ea typeface="Libre Franklin"/>
                <a:cs typeface="Libre Franklin"/>
                <a:sym typeface="Libre Franklin"/>
              </a:rPr>
              <a:t> (structured literacy, assessment literacy, curriculum implementation, content literacy, MLSS implementation)</a:t>
            </a:r>
            <a:endParaRPr sz="1800" b="0" i="0" u="none" strike="noStrike" cap="none">
              <a:solidFill>
                <a:schemeClr val="dk2"/>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chemeClr val="dk2"/>
              </a:solidFill>
              <a:latin typeface="Libre Franklin"/>
              <a:ea typeface="Libre Franklin"/>
              <a:cs typeface="Libre Franklin"/>
              <a:sym typeface="Libre Franklin"/>
            </a:endParaRPr>
          </a:p>
          <a:p>
            <a:pPr marL="457200" marR="0" lvl="0" indent="-342900" algn="l" rtl="0">
              <a:lnSpc>
                <a:spcPct val="90000"/>
              </a:lnSpc>
              <a:spcBef>
                <a:spcPts val="0"/>
              </a:spcBef>
              <a:spcAft>
                <a:spcPts val="0"/>
              </a:spcAft>
              <a:buClr>
                <a:schemeClr val="dk2"/>
              </a:buClr>
              <a:buSzPts val="1800"/>
              <a:buFont typeface="Libre Franklin"/>
              <a:buChar char="-"/>
            </a:pPr>
            <a:r>
              <a:rPr lang="en-US" sz="1800" b="1" i="0" u="none" strike="noStrike" cap="none">
                <a:solidFill>
                  <a:schemeClr val="dk2"/>
                </a:solidFill>
                <a:latin typeface="Libre Franklin"/>
                <a:ea typeface="Libre Franklin"/>
                <a:cs typeface="Libre Franklin"/>
                <a:sym typeface="Libre Franklin"/>
              </a:rPr>
              <a:t>Intervention</a:t>
            </a:r>
            <a:r>
              <a:rPr lang="en-US" sz="1800" b="0" i="0" u="none" strike="noStrike" cap="none">
                <a:solidFill>
                  <a:schemeClr val="dk2"/>
                </a:solidFill>
                <a:latin typeface="Libre Franklin"/>
                <a:ea typeface="Libre Franklin"/>
                <a:cs typeface="Libre Franklin"/>
                <a:sym typeface="Libre Franklin"/>
              </a:rPr>
              <a:t> (materials and/or support)</a:t>
            </a:r>
            <a:endParaRPr sz="1800" b="0" i="0" u="none" strike="noStrike" cap="none">
              <a:solidFill>
                <a:schemeClr val="dk2"/>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chemeClr val="dk2"/>
              </a:solidFill>
              <a:latin typeface="Libre Franklin"/>
              <a:ea typeface="Libre Franklin"/>
              <a:cs typeface="Libre Franklin"/>
              <a:sym typeface="Libre Franklin"/>
            </a:endParaRPr>
          </a:p>
          <a:p>
            <a:pPr marL="457200" marR="0" lvl="0" indent="-342900" algn="l" rtl="0">
              <a:lnSpc>
                <a:spcPct val="90000"/>
              </a:lnSpc>
              <a:spcBef>
                <a:spcPts val="0"/>
              </a:spcBef>
              <a:spcAft>
                <a:spcPts val="0"/>
              </a:spcAft>
              <a:buClr>
                <a:schemeClr val="dk2"/>
              </a:buClr>
              <a:buSzPts val="1800"/>
              <a:buFont typeface="Libre Franklin"/>
              <a:buChar char="-"/>
            </a:pPr>
            <a:r>
              <a:rPr lang="en-US" sz="1800" b="1" i="0" u="none" strike="noStrike" cap="none">
                <a:solidFill>
                  <a:schemeClr val="dk2"/>
                </a:solidFill>
                <a:latin typeface="Libre Franklin"/>
                <a:ea typeface="Libre Franklin"/>
                <a:cs typeface="Libre Franklin"/>
                <a:sym typeface="Libre Franklin"/>
              </a:rPr>
              <a:t>HQIM Supplemental materials</a:t>
            </a:r>
            <a:r>
              <a:rPr lang="en-US" sz="1800" b="0" i="0" u="none" strike="noStrike" cap="none">
                <a:solidFill>
                  <a:schemeClr val="dk2"/>
                </a:solidFill>
                <a:latin typeface="Libre Franklin"/>
                <a:ea typeface="Libre Franklin"/>
                <a:cs typeface="Libre Franklin"/>
                <a:sym typeface="Libre Franklin"/>
              </a:rPr>
              <a:t> (inc. explicit phonics program)</a:t>
            </a:r>
            <a:endParaRPr sz="1800" b="0" i="0" u="none" strike="noStrike" cap="none">
              <a:solidFill>
                <a:schemeClr val="dk2"/>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chemeClr val="dk2"/>
              </a:solidFill>
              <a:latin typeface="Libre Franklin"/>
              <a:ea typeface="Libre Franklin"/>
              <a:cs typeface="Libre Franklin"/>
              <a:sym typeface="Libre Franklin"/>
            </a:endParaRPr>
          </a:p>
          <a:p>
            <a:pPr marL="457200" marR="0" lvl="0" indent="-342900" algn="l" rtl="0">
              <a:lnSpc>
                <a:spcPct val="90000"/>
              </a:lnSpc>
              <a:spcBef>
                <a:spcPts val="0"/>
              </a:spcBef>
              <a:spcAft>
                <a:spcPts val="0"/>
              </a:spcAft>
              <a:buClr>
                <a:schemeClr val="dk2"/>
              </a:buClr>
              <a:buSzPts val="1800"/>
              <a:buFont typeface="Libre Franklin"/>
              <a:buChar char="-"/>
            </a:pPr>
            <a:r>
              <a:rPr lang="en-US" sz="1800" b="1" i="0" u="none" strike="noStrike" cap="none">
                <a:solidFill>
                  <a:schemeClr val="dk2"/>
                </a:solidFill>
                <a:latin typeface="Libre Franklin"/>
                <a:ea typeface="Libre Franklin"/>
                <a:cs typeface="Libre Franklin"/>
                <a:sym typeface="Libre Franklin"/>
              </a:rPr>
              <a:t>District Alignment</a:t>
            </a:r>
            <a:r>
              <a:rPr lang="en-US" sz="1800" b="0" i="0" u="none" strike="noStrike" cap="none">
                <a:solidFill>
                  <a:schemeClr val="dk2"/>
                </a:solidFill>
                <a:latin typeface="Libre Franklin"/>
                <a:ea typeface="Libre Franklin"/>
                <a:cs typeface="Libre Franklin"/>
                <a:sym typeface="Libre Franklin"/>
              </a:rPr>
              <a:t> of literacy teaching and learning</a:t>
            </a:r>
            <a:endParaRPr sz="1800" b="0" i="0" u="none" strike="noStrike" cap="none">
              <a:solidFill>
                <a:schemeClr val="dk2"/>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800"/>
              <a:buFont typeface="Arial"/>
              <a:buNone/>
            </a:pPr>
            <a:endParaRPr sz="1800" b="0" i="0" u="none" strike="noStrike" cap="none">
              <a:solidFill>
                <a:schemeClr val="dk2"/>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400"/>
              <a:buFont typeface="Arial"/>
              <a:buNone/>
            </a:pPr>
            <a:endParaRPr sz="3050" b="1"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chemeClr val="dk1"/>
              </a:buClr>
              <a:buSzPts val="1100"/>
              <a:buFont typeface="Arial"/>
              <a:buNone/>
            </a:pPr>
            <a:endParaRPr sz="1100" b="1" i="0" u="none" strike="noStrike" cap="none">
              <a:solidFill>
                <a:srgbClr val="000000"/>
              </a:solidFill>
              <a:latin typeface="Libre Franklin"/>
              <a:ea typeface="Libre Franklin"/>
              <a:cs typeface="Libre Franklin"/>
              <a:sym typeface="Libre Franklin"/>
            </a:endParaRPr>
          </a:p>
          <a:p>
            <a:pPr marL="0" marR="0" lvl="0" indent="0" algn="l" rtl="0">
              <a:lnSpc>
                <a:spcPct val="90000"/>
              </a:lnSpc>
              <a:spcBef>
                <a:spcPts val="0"/>
              </a:spcBef>
              <a:spcAft>
                <a:spcPts val="0"/>
              </a:spcAft>
              <a:buClr>
                <a:srgbClr val="000000"/>
              </a:buClr>
              <a:buSzPts val="1400"/>
              <a:buFont typeface="Arial"/>
              <a:buNone/>
            </a:pPr>
            <a:endParaRPr sz="2314" b="0" i="0" u="none" strike="noStrike" cap="none">
              <a:solidFill>
                <a:srgbClr val="000000"/>
              </a:solidFill>
              <a:latin typeface="Arial"/>
              <a:ea typeface="Arial"/>
              <a:cs typeface="Arial"/>
              <a:sym typeface="Arial"/>
            </a:endParaRPr>
          </a:p>
          <a:p>
            <a:pPr marL="0" marR="0" lvl="0" indent="0" algn="l" rtl="0">
              <a:lnSpc>
                <a:spcPct val="90000"/>
              </a:lnSpc>
              <a:spcBef>
                <a:spcPts val="1800"/>
              </a:spcBef>
              <a:spcAft>
                <a:spcPts val="0"/>
              </a:spcAft>
              <a:buClr>
                <a:srgbClr val="000000"/>
              </a:buClr>
              <a:buSzPts val="1400"/>
              <a:buFont typeface="Arial"/>
              <a:buNone/>
            </a:pPr>
            <a:br>
              <a:rPr lang="en-US" sz="1400" b="0" i="0" u="none" strike="noStrike" cap="none">
                <a:solidFill>
                  <a:srgbClr val="000000"/>
                </a:solidFill>
                <a:latin typeface="Libre Franklin"/>
                <a:ea typeface="Libre Franklin"/>
                <a:cs typeface="Libre Franklin"/>
                <a:sym typeface="Libre Franklin"/>
              </a:rPr>
            </a:br>
            <a:br>
              <a:rPr lang="en-US" sz="2000" b="0" i="0" u="none" strike="noStrike" cap="none">
                <a:solidFill>
                  <a:srgbClr val="000000"/>
                </a:solidFill>
                <a:latin typeface="Libre Franklin"/>
                <a:ea typeface="Libre Franklin"/>
                <a:cs typeface="Libre Franklin"/>
                <a:sym typeface="Libre Franklin"/>
              </a:rPr>
            </a:br>
            <a:endParaRPr sz="2000" b="0" i="0" u="none" strike="noStrike" cap="none">
              <a:solidFill>
                <a:srgbClr val="000000"/>
              </a:solidFill>
              <a:latin typeface="Libre Franklin"/>
              <a:ea typeface="Libre Franklin"/>
              <a:cs typeface="Libre Franklin"/>
              <a:sym typeface="Libre Franklin"/>
            </a:endParaRPr>
          </a:p>
        </p:txBody>
      </p:sp>
      <p:sp>
        <p:nvSpPr>
          <p:cNvPr id="190" name="Google Shape;190;g31d388d261e_1_6"/>
          <p:cNvSpPr txBox="1"/>
          <p:nvPr/>
        </p:nvSpPr>
        <p:spPr>
          <a:xfrm>
            <a:off x="284100" y="1260950"/>
            <a:ext cx="4208400" cy="1437000"/>
          </a:xfrm>
          <a:prstGeom prst="rect">
            <a:avLst/>
          </a:prstGeom>
          <a:solidFill>
            <a:srgbClr val="93FFFF"/>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1" u="none" strike="noStrike" cap="none">
                <a:solidFill>
                  <a:srgbClr val="3A3D4B"/>
                </a:solidFill>
                <a:latin typeface="Calibri"/>
                <a:ea typeface="Calibri"/>
                <a:cs typeface="Calibri"/>
                <a:sym typeface="Calibri"/>
              </a:rPr>
              <a:t>This grant opportunity aims to support 15 subgrantees to develop district- wide literacy teaching and learning to raise literacy proficiency among all students.</a:t>
            </a:r>
            <a:r>
              <a:rPr lang="en-US" sz="1800" b="0" i="0" u="none" strike="noStrike" cap="none">
                <a:solidFill>
                  <a:srgbClr val="3A3D4B"/>
                </a:solidFill>
                <a:latin typeface="Calibri"/>
                <a:ea typeface="Calibri"/>
                <a:cs typeface="Calibri"/>
                <a:sym typeface="Calibri"/>
              </a:rPr>
              <a:t> </a:t>
            </a:r>
            <a:endParaRPr sz="1800" b="0" i="0" u="none" strike="noStrike" cap="none">
              <a:solidFill>
                <a:srgbClr val="3A3D4B"/>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
          <p:cNvSpPr txBox="1">
            <a:spLocks noGrp="1"/>
          </p:cNvSpPr>
          <p:nvPr>
            <p:ph type="title"/>
          </p:nvPr>
        </p:nvSpPr>
        <p:spPr>
          <a:xfrm>
            <a:off x="892700" y="160350"/>
            <a:ext cx="3427800" cy="777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3000"/>
              <a:buFont typeface="Calibri"/>
              <a:buNone/>
            </a:pPr>
            <a:r>
              <a:rPr lang="en-US" sz="4000" b="1"/>
              <a:t>NMPED will:</a:t>
            </a:r>
            <a:endParaRPr sz="4000" b="1"/>
          </a:p>
        </p:txBody>
      </p:sp>
      <p:sp>
        <p:nvSpPr>
          <p:cNvPr id="203" name="Google Shape;203;p3"/>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825"/>
              <a:buNone/>
            </a:pPr>
            <a:fld id="{00000000-1234-1234-1234-123412341234}" type="slidenum">
              <a:rPr lang="en-US"/>
              <a:t>14</a:t>
            </a:fld>
            <a:endParaRPr/>
          </a:p>
        </p:txBody>
      </p:sp>
      <p:sp>
        <p:nvSpPr>
          <p:cNvPr id="204" name="Google Shape;204;p3"/>
          <p:cNvSpPr txBox="1"/>
          <p:nvPr/>
        </p:nvSpPr>
        <p:spPr>
          <a:xfrm>
            <a:off x="114301" y="1043146"/>
            <a:ext cx="4385128" cy="3909004"/>
          </a:xfrm>
          <a:prstGeom prst="rect">
            <a:avLst/>
          </a:prstGeom>
          <a:noFill/>
          <a:ln>
            <a:noFill/>
          </a:ln>
        </p:spPr>
        <p:txBody>
          <a:bodyPr spcFirstLastPara="1" wrap="square" lIns="0" tIns="228600" rIns="0" bIns="0" anchor="t" anchorCtr="0">
            <a:noAutofit/>
          </a:bodyPr>
          <a:lstStyle/>
          <a:p>
            <a:pPr marL="457200" marR="0" lvl="0" indent="-304800" algn="l" rtl="0">
              <a:lnSpc>
                <a:spcPct val="90000"/>
              </a:lnSpc>
              <a:spcBef>
                <a:spcPts val="1000"/>
              </a:spcBef>
              <a:spcAft>
                <a:spcPts val="0"/>
              </a:spcAft>
              <a:buClr>
                <a:srgbClr val="000000"/>
              </a:buClr>
              <a:buSzPts val="1200"/>
              <a:buFont typeface="Libre Franklin"/>
              <a:buChar char="●"/>
            </a:pPr>
            <a:r>
              <a:rPr lang="en-US" sz="1200" b="0" i="0" u="none" strike="noStrike" cap="none">
                <a:solidFill>
                  <a:srgbClr val="000000"/>
                </a:solidFill>
                <a:latin typeface="Calibri"/>
                <a:ea typeface="Calibri"/>
                <a:cs typeface="Calibri"/>
                <a:sym typeface="Calibri"/>
              </a:rPr>
              <a:t>Partner with LEAs to hire and support a </a:t>
            </a:r>
            <a:r>
              <a:rPr lang="en-US" sz="1200" b="1" i="0" u="none" strike="noStrike" cap="none">
                <a:solidFill>
                  <a:srgbClr val="000000"/>
                </a:solidFill>
                <a:latin typeface="Calibri"/>
                <a:ea typeface="Calibri"/>
                <a:cs typeface="Calibri"/>
                <a:sym typeface="Calibri"/>
              </a:rPr>
              <a:t>District Literacy Coordinator </a:t>
            </a:r>
            <a:r>
              <a:rPr lang="en-US" sz="1200" b="0" i="0" u="none" strike="noStrike" cap="none">
                <a:solidFill>
                  <a:srgbClr val="000000"/>
                </a:solidFill>
                <a:latin typeface="Calibri"/>
                <a:ea typeface="Calibri"/>
                <a:cs typeface="Calibri"/>
                <a:sym typeface="Calibri"/>
              </a:rPr>
              <a:t>(DLC) who will lead alignment of subgrantee activities to state literacy approach through conducting a needs assessment and developing a district literacy plan. The DLC will oversee monitoring and continuous improvement of district literacy outcomes.</a:t>
            </a:r>
            <a:endParaRPr sz="1200" b="0" i="0" u="none" strike="noStrike" cap="none">
              <a:solidFill>
                <a:srgbClr val="000000"/>
              </a:solidFill>
              <a:latin typeface="Calibri"/>
              <a:ea typeface="Calibri"/>
              <a:cs typeface="Calibri"/>
              <a:sym typeface="Calibri"/>
            </a:endParaRPr>
          </a:p>
          <a:p>
            <a:pPr marL="457200" marR="0" lvl="0" indent="-304800" algn="l" rtl="0">
              <a:lnSpc>
                <a:spcPct val="90000"/>
              </a:lnSpc>
              <a:spcBef>
                <a:spcPts val="1000"/>
              </a:spcBef>
              <a:spcAft>
                <a:spcPts val="0"/>
              </a:spcAft>
              <a:buClr>
                <a:srgbClr val="000000"/>
              </a:buClr>
              <a:buSzPts val="1200"/>
              <a:buFont typeface="Libre Franklin"/>
              <a:buChar char="●"/>
            </a:pPr>
            <a:r>
              <a:rPr lang="en-US" sz="1200" b="0" i="0" u="none" strike="noStrike" cap="none">
                <a:solidFill>
                  <a:srgbClr val="000000"/>
                </a:solidFill>
                <a:latin typeface="Calibri"/>
                <a:ea typeface="Calibri"/>
                <a:cs typeface="Calibri"/>
                <a:sym typeface="Calibri"/>
              </a:rPr>
              <a:t>Support </a:t>
            </a:r>
            <a:r>
              <a:rPr lang="en-US" sz="1200" b="1" i="0" u="none" strike="noStrike" cap="none">
                <a:solidFill>
                  <a:srgbClr val="000000"/>
                </a:solidFill>
                <a:latin typeface="Calibri"/>
                <a:ea typeface="Calibri"/>
                <a:cs typeface="Calibri"/>
                <a:sym typeface="Calibri"/>
              </a:rPr>
              <a:t>one to two literacy coaches </a:t>
            </a:r>
            <a:r>
              <a:rPr lang="en-US" sz="1200" b="0" i="0" u="none" strike="noStrike" cap="none">
                <a:solidFill>
                  <a:srgbClr val="000000"/>
                </a:solidFill>
                <a:latin typeface="Calibri"/>
                <a:ea typeface="Calibri"/>
                <a:cs typeface="Calibri"/>
                <a:sym typeface="Calibri"/>
              </a:rPr>
              <a:t>who will provide coaching for general education teachers, special education teachers, and reading interventionists, as well as collaborate with the school’s instructional coaches, as determined by data review and needs assessment. </a:t>
            </a:r>
            <a:endParaRPr sz="1200" b="0" i="0" u="none" strike="noStrike" cap="none">
              <a:solidFill>
                <a:srgbClr val="000000"/>
              </a:solidFill>
              <a:latin typeface="Calibri"/>
              <a:ea typeface="Calibri"/>
              <a:cs typeface="Calibri"/>
              <a:sym typeface="Calibri"/>
            </a:endParaRPr>
          </a:p>
          <a:p>
            <a:pPr marL="457200" marR="0" lvl="0" indent="-304800" algn="l" rtl="0">
              <a:lnSpc>
                <a:spcPct val="90000"/>
              </a:lnSpc>
              <a:spcBef>
                <a:spcPts val="1000"/>
              </a:spcBef>
              <a:spcAft>
                <a:spcPts val="0"/>
              </a:spcAft>
              <a:buClr>
                <a:srgbClr val="000000"/>
              </a:buClr>
              <a:buSzPts val="1200"/>
              <a:buFont typeface="Libre Franklin"/>
              <a:buChar char="●"/>
            </a:pPr>
            <a:r>
              <a:rPr lang="en-US" sz="1200" b="0" i="0" u="none" strike="noStrike" cap="none">
                <a:solidFill>
                  <a:srgbClr val="000000"/>
                </a:solidFill>
                <a:latin typeface="Calibri"/>
                <a:ea typeface="Calibri"/>
                <a:cs typeface="Calibri"/>
                <a:sym typeface="Calibri"/>
              </a:rPr>
              <a:t>Allocate grant funding </a:t>
            </a:r>
            <a:r>
              <a:rPr lang="en-US" sz="1200" b="1" i="0" u="none" strike="noStrike" cap="none">
                <a:solidFill>
                  <a:srgbClr val="000000"/>
                </a:solidFill>
                <a:latin typeface="Calibri"/>
                <a:ea typeface="Calibri"/>
                <a:cs typeface="Calibri"/>
                <a:sym typeface="Calibri"/>
              </a:rPr>
              <a:t>for professional development </a:t>
            </a:r>
            <a:r>
              <a:rPr lang="en-US" sz="1200" b="0" i="0" u="none" strike="noStrike" cap="none">
                <a:solidFill>
                  <a:srgbClr val="000000"/>
                </a:solidFill>
                <a:latin typeface="Calibri"/>
                <a:ea typeface="Calibri"/>
                <a:cs typeface="Calibri"/>
                <a:sym typeface="Calibri"/>
              </a:rPr>
              <a:t>and/or </a:t>
            </a:r>
            <a:r>
              <a:rPr lang="en-US" sz="1200" b="1" i="0" u="none" strike="noStrike" cap="none">
                <a:solidFill>
                  <a:srgbClr val="000000"/>
                </a:solidFill>
                <a:latin typeface="Calibri"/>
                <a:ea typeface="Calibri"/>
                <a:cs typeface="Calibri"/>
                <a:sym typeface="Calibri"/>
              </a:rPr>
              <a:t>materials</a:t>
            </a:r>
            <a:r>
              <a:rPr lang="en-US" sz="1200" b="0" i="0" u="none" strike="noStrike" cap="none">
                <a:solidFill>
                  <a:srgbClr val="000000"/>
                </a:solidFill>
                <a:latin typeface="Calibri"/>
                <a:ea typeface="Calibri"/>
                <a:cs typeface="Calibri"/>
                <a:sym typeface="Calibri"/>
              </a:rPr>
              <a:t> based on the district needs assessment. </a:t>
            </a:r>
            <a:endParaRPr sz="1200" b="0" i="0" u="none" strike="noStrike" cap="none">
              <a:solidFill>
                <a:srgbClr val="000000"/>
              </a:solidFill>
              <a:latin typeface="Calibri"/>
              <a:ea typeface="Calibri"/>
              <a:cs typeface="Calibri"/>
              <a:sym typeface="Calibri"/>
            </a:endParaRPr>
          </a:p>
          <a:p>
            <a:pPr marL="457200" marR="0" lvl="0" indent="-304800" algn="l" rtl="0">
              <a:lnSpc>
                <a:spcPct val="9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Schedule and organize literacy PD, including in the strategies recommended in the </a:t>
            </a:r>
            <a:r>
              <a:rPr lang="en-US" sz="1200" b="1" i="0" u="none" strike="noStrike" cap="none">
                <a:solidFill>
                  <a:srgbClr val="000000"/>
                </a:solidFill>
                <a:latin typeface="Calibri"/>
                <a:ea typeface="Calibri"/>
                <a:cs typeface="Calibri"/>
                <a:sym typeface="Calibri"/>
              </a:rPr>
              <a:t>IES Practice Guides</a:t>
            </a:r>
            <a:r>
              <a:rPr lang="en-US" sz="1200" b="0" i="0" u="none" strike="noStrike" cap="none">
                <a:solidFill>
                  <a:srgbClr val="000000"/>
                </a:solidFill>
                <a:latin typeface="Calibri"/>
                <a:ea typeface="Calibri"/>
                <a:cs typeface="Calibri"/>
                <a:sym typeface="Calibri"/>
              </a:rPr>
              <a:t>, and in using assessments to plan instruction and intervention. </a:t>
            </a:r>
            <a:endParaRPr sz="1200" b="0" i="0" u="none" strike="noStrike" cap="none">
              <a:solidFill>
                <a:srgbClr val="000000"/>
              </a:solidFill>
              <a:latin typeface="Calibri"/>
              <a:ea typeface="Calibri"/>
              <a:cs typeface="Calibri"/>
              <a:sym typeface="Calibri"/>
            </a:endParaRPr>
          </a:p>
        </p:txBody>
      </p:sp>
      <p:sp>
        <p:nvSpPr>
          <p:cNvPr id="205" name="Google Shape;205;p3"/>
          <p:cNvSpPr txBox="1"/>
          <p:nvPr/>
        </p:nvSpPr>
        <p:spPr>
          <a:xfrm>
            <a:off x="4767350" y="1173475"/>
            <a:ext cx="4262400" cy="4086000"/>
          </a:xfrm>
          <a:prstGeom prst="rect">
            <a:avLst/>
          </a:prstGeom>
          <a:noFill/>
          <a:ln>
            <a:noFill/>
          </a:ln>
        </p:spPr>
        <p:txBody>
          <a:bodyPr spcFirstLastPara="1" wrap="square" lIns="91425" tIns="45700" rIns="91425" bIns="45700" anchor="t" anchorCtr="0">
            <a:spAutoFit/>
          </a:bodyPr>
          <a:lstStyle/>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Organize support from the </a:t>
            </a:r>
            <a:r>
              <a:rPr lang="en-US" sz="1200" b="1" i="0" u="none" strike="noStrike" cap="none">
                <a:solidFill>
                  <a:srgbClr val="000000"/>
                </a:solidFill>
                <a:latin typeface="Calibri"/>
                <a:ea typeface="Calibri"/>
                <a:cs typeface="Calibri"/>
                <a:sym typeface="Calibri"/>
              </a:rPr>
              <a:t>Biliteracy Specialist </a:t>
            </a:r>
            <a:r>
              <a:rPr lang="en-US" sz="1200" b="0" i="0" u="none" strike="noStrike" cap="none">
                <a:solidFill>
                  <a:srgbClr val="000000"/>
                </a:solidFill>
                <a:latin typeface="Calibri"/>
                <a:ea typeface="Calibri"/>
                <a:cs typeface="Calibri"/>
                <a:sym typeface="Calibri"/>
              </a:rPr>
              <a:t>and the </a:t>
            </a:r>
            <a:r>
              <a:rPr lang="en-US" sz="1200" b="1" i="0" u="none" strike="noStrike" cap="none">
                <a:solidFill>
                  <a:srgbClr val="000000"/>
                </a:solidFill>
                <a:latin typeface="Calibri"/>
                <a:ea typeface="Calibri"/>
                <a:cs typeface="Calibri"/>
                <a:sym typeface="Calibri"/>
              </a:rPr>
              <a:t>Disciplinary Literacy Specialist </a:t>
            </a:r>
            <a:r>
              <a:rPr lang="en-US" sz="1200" b="0" i="0" u="none" strike="noStrike" cap="none">
                <a:solidFill>
                  <a:srgbClr val="000000"/>
                </a:solidFill>
                <a:latin typeface="Calibri"/>
                <a:ea typeface="Calibri"/>
                <a:cs typeface="Calibri"/>
                <a:sym typeface="Calibri"/>
              </a:rPr>
              <a:t>within the district. </a:t>
            </a:r>
            <a:endParaRPr sz="1200" b="0" i="0" u="none" strike="noStrike" cap="none">
              <a:solidFill>
                <a:srgbClr val="000000"/>
              </a:solidFill>
              <a:latin typeface="Calibri"/>
              <a:ea typeface="Calibri"/>
              <a:cs typeface="Calibri"/>
              <a:sym typeface="Calibri"/>
            </a:endParaRPr>
          </a:p>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Effectively </a:t>
            </a:r>
            <a:r>
              <a:rPr lang="en-US" sz="1200" b="1" i="0" u="none" strike="noStrike" cap="none">
                <a:solidFill>
                  <a:srgbClr val="000000"/>
                </a:solidFill>
                <a:latin typeface="Calibri"/>
                <a:ea typeface="Calibri"/>
                <a:cs typeface="Calibri"/>
                <a:sym typeface="Calibri"/>
              </a:rPr>
              <a:t>communicate</a:t>
            </a:r>
            <a:r>
              <a:rPr lang="en-US" sz="1200" b="0" i="0" u="none" strike="noStrike" cap="none">
                <a:solidFill>
                  <a:srgbClr val="000000"/>
                </a:solidFill>
                <a:latin typeface="Calibri"/>
                <a:ea typeface="Calibri"/>
                <a:cs typeface="Calibri"/>
                <a:sym typeface="Calibri"/>
              </a:rPr>
              <a:t> with school administrators frequently to offer support, answer any questions, and address any concerns.</a:t>
            </a:r>
            <a:endParaRPr sz="1200" b="0" i="0" u="none" strike="noStrike" cap="none">
              <a:solidFill>
                <a:srgbClr val="000000"/>
              </a:solidFill>
              <a:latin typeface="Calibri"/>
              <a:ea typeface="Calibri"/>
              <a:cs typeface="Calibri"/>
              <a:sym typeface="Calibri"/>
            </a:endParaRPr>
          </a:p>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Provide districts with a </a:t>
            </a:r>
            <a:r>
              <a:rPr lang="en-US" sz="1200" b="1" i="0" u="none" strike="noStrike" cap="none">
                <a:solidFill>
                  <a:srgbClr val="000000"/>
                </a:solidFill>
                <a:latin typeface="Calibri"/>
                <a:ea typeface="Calibri"/>
                <a:cs typeface="Calibri"/>
                <a:sym typeface="Calibri"/>
              </a:rPr>
              <a:t>comprehensive checklist </a:t>
            </a:r>
            <a:r>
              <a:rPr lang="en-US" sz="1200" b="0" i="0" u="none" strike="noStrike" cap="none">
                <a:solidFill>
                  <a:srgbClr val="000000"/>
                </a:solidFill>
                <a:latin typeface="Calibri"/>
                <a:ea typeface="Calibri"/>
                <a:cs typeface="Calibri"/>
                <a:sym typeface="Calibri"/>
              </a:rPr>
              <a:t>to track responsibilities and key milestones and all reporting requirements. </a:t>
            </a:r>
            <a:endParaRPr sz="1200" b="0" i="0" u="none" strike="noStrike" cap="none">
              <a:solidFill>
                <a:srgbClr val="000000"/>
              </a:solidFill>
              <a:latin typeface="Calibri"/>
              <a:ea typeface="Calibri"/>
              <a:cs typeface="Calibri"/>
              <a:sym typeface="Calibri"/>
            </a:endParaRPr>
          </a:p>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Conduct </a:t>
            </a:r>
            <a:r>
              <a:rPr lang="en-US" sz="1200" b="1" i="0" u="none" strike="noStrike" cap="none">
                <a:solidFill>
                  <a:srgbClr val="000000"/>
                </a:solidFill>
                <a:latin typeface="Calibri"/>
                <a:ea typeface="Calibri"/>
                <a:cs typeface="Calibri"/>
                <a:sym typeface="Calibri"/>
              </a:rPr>
              <a:t>site visits </a:t>
            </a:r>
            <a:r>
              <a:rPr lang="en-US" sz="1200" b="0" i="0" u="none" strike="noStrike" cap="none">
                <a:solidFill>
                  <a:srgbClr val="000000"/>
                </a:solidFill>
                <a:latin typeface="Calibri"/>
                <a:ea typeface="Calibri"/>
                <a:cs typeface="Calibri"/>
                <a:sym typeface="Calibri"/>
              </a:rPr>
              <a:t>to monitor and support literacy teaching and learning and grant initiatives. </a:t>
            </a:r>
            <a:endParaRPr sz="1200" b="0" i="0" u="none" strike="noStrike" cap="none">
              <a:solidFill>
                <a:srgbClr val="000000"/>
              </a:solidFill>
              <a:latin typeface="Calibri"/>
              <a:ea typeface="Calibri"/>
              <a:cs typeface="Calibri"/>
              <a:sym typeface="Calibri"/>
            </a:endParaRPr>
          </a:p>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Provide an annual state-wide </a:t>
            </a:r>
            <a:r>
              <a:rPr lang="en-US" sz="1200" b="1" i="0" u="none" strike="noStrike" cap="none">
                <a:solidFill>
                  <a:srgbClr val="000000"/>
                </a:solidFill>
                <a:latin typeface="Calibri"/>
                <a:ea typeface="Calibri"/>
                <a:cs typeface="Calibri"/>
                <a:sym typeface="Calibri"/>
              </a:rPr>
              <a:t>Literacy Convening </a:t>
            </a:r>
            <a:r>
              <a:rPr lang="en-US" sz="1200" b="0" i="0" u="none" strike="noStrike" cap="none">
                <a:solidFill>
                  <a:srgbClr val="000000"/>
                </a:solidFill>
                <a:latin typeface="Calibri"/>
                <a:ea typeface="Calibri"/>
                <a:cs typeface="Calibri"/>
                <a:sym typeface="Calibri"/>
              </a:rPr>
              <a:t>including workshops specific to CLSD district leaders. </a:t>
            </a:r>
            <a:endParaRPr sz="1200" b="0" i="0" u="none" strike="noStrike" cap="none">
              <a:solidFill>
                <a:srgbClr val="000000"/>
              </a:solidFill>
              <a:latin typeface="Calibri"/>
              <a:ea typeface="Calibri"/>
              <a:cs typeface="Calibri"/>
              <a:sym typeface="Calibri"/>
            </a:endParaRPr>
          </a:p>
          <a:p>
            <a:pPr marL="457200" marR="0" lvl="0" indent="-304800" algn="l" rtl="0">
              <a:lnSpc>
                <a:spcPct val="100000"/>
              </a:lnSpc>
              <a:spcBef>
                <a:spcPts val="100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Partner with RECs to provide </a:t>
            </a:r>
            <a:r>
              <a:rPr lang="en-US" sz="1200" b="1" i="0" u="none" strike="noStrike" cap="none">
                <a:solidFill>
                  <a:srgbClr val="000000"/>
                </a:solidFill>
                <a:latin typeface="Calibri"/>
                <a:ea typeface="Calibri"/>
                <a:cs typeface="Calibri"/>
                <a:sym typeface="Calibri"/>
              </a:rPr>
              <a:t>continuous professional development </a:t>
            </a:r>
            <a:r>
              <a:rPr lang="en-US" sz="1200" b="0" i="0" u="none" strike="noStrike" cap="none">
                <a:solidFill>
                  <a:srgbClr val="000000"/>
                </a:solidFill>
                <a:latin typeface="Calibri"/>
                <a:ea typeface="Calibri"/>
                <a:cs typeface="Calibri"/>
                <a:sym typeface="Calibri"/>
              </a:rPr>
              <a:t>to all hired District Literacy Coordinators and Structured Literacy Coaches, the Biliteracy Specialist and the Disciplinary Literacy Specialist. </a:t>
            </a:r>
            <a:endParaRPr sz="1200" b="0" i="0" u="none" strike="noStrike" cap="none">
              <a:solidFill>
                <a:srgbClr val="000000"/>
              </a:solidFill>
              <a:latin typeface="Calibri"/>
              <a:ea typeface="Calibri"/>
              <a:cs typeface="Calibri"/>
              <a:sym typeface="Calibri"/>
            </a:endParaRPr>
          </a:p>
          <a:p>
            <a:pPr marL="0" marR="0" lvl="0" indent="0" algn="l" rtl="0">
              <a:lnSpc>
                <a:spcPct val="90000"/>
              </a:lnSpc>
              <a:spcBef>
                <a:spcPts val="1800"/>
              </a:spcBef>
              <a:spcAft>
                <a:spcPts val="0"/>
              </a:spcAft>
              <a:buClr>
                <a:srgbClr val="000000"/>
              </a:buClr>
              <a:buSzPts val="1200"/>
              <a:buFont typeface="Noto Sans Symbols"/>
              <a:buNone/>
            </a:pPr>
            <a:endParaRPr sz="1200" b="0" i="0" u="none" strike="noStrike" cap="none">
              <a:solidFill>
                <a:srgbClr val="000000"/>
              </a:solidFill>
              <a:latin typeface="Libre Franklin"/>
              <a:ea typeface="Libre Franklin"/>
              <a:cs typeface="Libre Franklin"/>
              <a:sym typeface="Libre Franklin"/>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2669a178cba_0_7"/>
          <p:cNvSpPr txBox="1">
            <a:spLocks noGrp="1"/>
          </p:cNvSpPr>
          <p:nvPr>
            <p:ph type="title"/>
          </p:nvPr>
        </p:nvSpPr>
        <p:spPr>
          <a:xfrm>
            <a:off x="971550" y="191350"/>
            <a:ext cx="2381250" cy="77763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3000"/>
              <a:buFont typeface="Calibri"/>
              <a:buNone/>
            </a:pPr>
            <a:r>
              <a:rPr lang="en-US" sz="4000" b="1"/>
              <a:t>LEA will:</a:t>
            </a:r>
            <a:endParaRPr sz="4000" b="1"/>
          </a:p>
        </p:txBody>
      </p:sp>
      <p:sp>
        <p:nvSpPr>
          <p:cNvPr id="211" name="Google Shape;211;g2669a178cba_0_7"/>
          <p:cNvSpPr txBox="1">
            <a:spLocks noGrp="1"/>
          </p:cNvSpPr>
          <p:nvPr>
            <p:ph type="sldNum" idx="12"/>
          </p:nvPr>
        </p:nvSpPr>
        <p:spPr>
          <a:xfrm>
            <a:off x="7143750" y="4781249"/>
            <a:ext cx="1028700" cy="20574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825"/>
              <a:buNone/>
            </a:pPr>
            <a:fld id="{00000000-1234-1234-1234-123412341234}" type="slidenum">
              <a:rPr lang="en-US"/>
              <a:t>15</a:t>
            </a:fld>
            <a:endParaRPr/>
          </a:p>
        </p:txBody>
      </p:sp>
      <p:sp>
        <p:nvSpPr>
          <p:cNvPr id="212" name="Google Shape;212;g2669a178cba_0_7"/>
          <p:cNvSpPr txBox="1"/>
          <p:nvPr/>
        </p:nvSpPr>
        <p:spPr>
          <a:xfrm>
            <a:off x="114301" y="1043146"/>
            <a:ext cx="4385128" cy="3909004"/>
          </a:xfrm>
          <a:prstGeom prst="rect">
            <a:avLst/>
          </a:prstGeom>
          <a:noFill/>
          <a:ln>
            <a:noFill/>
          </a:ln>
        </p:spPr>
        <p:txBody>
          <a:bodyPr spcFirstLastPara="1" wrap="square" lIns="0" tIns="228600" rIns="0" bIns="0" anchor="t" anchorCtr="0">
            <a:noAutofit/>
          </a:bodyPr>
          <a:lstStyle/>
          <a:p>
            <a:pPr marL="283464" marR="0" lvl="0" indent="-283464" algn="l" rtl="0">
              <a:lnSpc>
                <a:spcPct val="90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Develop a comprehensive structured literacy plan and implement a structured literacy approach to literacy teaching and learning across the district from K-12 with the guidance of the District Literacy Coordinator. </a:t>
            </a:r>
            <a:endParaRPr sz="1400" b="0" i="0" u="none" strike="noStrike" cap="none">
              <a:solidFill>
                <a:srgbClr val="000000"/>
              </a:solidFill>
              <a:latin typeface="Calibri"/>
              <a:ea typeface="Calibri"/>
              <a:cs typeface="Calibri"/>
              <a:sym typeface="Calibri"/>
            </a:endParaRPr>
          </a:p>
          <a:p>
            <a:pPr marL="283464" marR="0" lvl="0" indent="-207264"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283464" marR="0" lvl="0" indent="-283464" algn="l" rtl="0">
              <a:lnSpc>
                <a:spcPct val="90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Collaborate with the District Literacy Coordinator to conduct a district needs assessment, create/refine a K-12 district literacy plan and work toward increasing the effectiveness of literacy teaching and learning across the district. </a:t>
            </a:r>
            <a:endParaRPr sz="1400" b="0" i="0" u="none" strike="noStrike" cap="none">
              <a:solidFill>
                <a:srgbClr val="000000"/>
              </a:solidFill>
              <a:latin typeface="Calibri"/>
              <a:ea typeface="Calibri"/>
              <a:cs typeface="Calibri"/>
              <a:sym typeface="Calibri"/>
            </a:endParaRPr>
          </a:p>
          <a:p>
            <a:pPr marL="283464" marR="0" lvl="0" indent="-207264"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283464" marR="0" lvl="0" indent="-283464" algn="l" rtl="0">
              <a:lnSpc>
                <a:spcPct val="90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Include the District Literacy Coordinator and Structured Literacy Coaches in goal setting and data discussions at the school and district level.</a:t>
            </a:r>
            <a:endParaRPr sz="1400" b="0" i="0" u="none" strike="noStrike" cap="none">
              <a:solidFill>
                <a:srgbClr val="000000"/>
              </a:solidFill>
              <a:latin typeface="Calibri"/>
              <a:ea typeface="Calibri"/>
              <a:cs typeface="Calibri"/>
              <a:sym typeface="Calibri"/>
            </a:endParaRPr>
          </a:p>
          <a:p>
            <a:pPr marL="283464" marR="0" lvl="0" indent="-207264"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283464" marR="0" lvl="0" indent="-283464" algn="l" rtl="0">
              <a:lnSpc>
                <a:spcPct val="90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The Superintendent or Director of Instruction will meet at least monthly with the District Literacy Coordinator regarding the district literacy plan and its implementation.  </a:t>
            </a:r>
            <a:endParaRPr sz="1400" b="0" i="0" u="none" strike="noStrike" cap="none">
              <a:solidFill>
                <a:srgbClr val="000000"/>
              </a:solidFill>
              <a:latin typeface="Calibri"/>
              <a:ea typeface="Calibri"/>
              <a:cs typeface="Calibri"/>
              <a:sym typeface="Calibri"/>
            </a:endParaRPr>
          </a:p>
          <a:p>
            <a:pPr marL="283464" marR="0" lvl="0" indent="-207264"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283464" marR="0" lvl="0" indent="-283464" algn="l" rtl="0">
              <a:lnSpc>
                <a:spcPct val="90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The Superintendent will evaluate the effectiveness of the District Literacy Coordinator using NMPED evaluation tool. </a:t>
            </a:r>
            <a:endParaRPr sz="1400" b="0" i="0" u="none" strike="noStrike" cap="none">
              <a:solidFill>
                <a:srgbClr val="000000"/>
              </a:solidFill>
              <a:latin typeface="Calibri"/>
              <a:ea typeface="Calibri"/>
              <a:cs typeface="Calibri"/>
              <a:sym typeface="Calibri"/>
            </a:endParaRPr>
          </a:p>
          <a:p>
            <a:pPr marL="283464" marR="0" lvl="0" indent="-207264"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
        <p:nvSpPr>
          <p:cNvPr id="213" name="Google Shape;213;g2669a178cba_0_7"/>
          <p:cNvSpPr txBox="1"/>
          <p:nvPr/>
        </p:nvSpPr>
        <p:spPr>
          <a:xfrm>
            <a:off x="4723550" y="1173475"/>
            <a:ext cx="4306200" cy="3786600"/>
          </a:xfrm>
          <a:prstGeom prst="rect">
            <a:avLst/>
          </a:prstGeom>
          <a:noFill/>
          <a:ln>
            <a:noFill/>
          </a:ln>
        </p:spPr>
        <p:txBody>
          <a:bodyPr spcFirstLastPara="1" wrap="square" lIns="91425" tIns="45700" rIns="91425" bIns="45700" anchor="t" anchorCtr="0">
            <a:spAutoFit/>
          </a:bodyPr>
          <a:lstStyle/>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Support coaching for general education, special education teachers and reading interventionists.</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Support the statewide Structured Literacy New Mexico initiative.</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Ensure all grant funding is spent on relevant materials, professional learning, or support for Structured Literacy implementation. </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Allocate time for teachers and administrators to engage in Structured Literacy professional development. </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Use a Structured Literacy Administrator Walkthrough Tool to inform best practices K-12. </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rgbClr val="000000"/>
              </a:buClr>
              <a:buSzPts val="800"/>
              <a:buFont typeface="Calibri"/>
              <a:buChar char="●"/>
            </a:pPr>
            <a:r>
              <a:rPr lang="en-US" sz="1200" b="0" i="0" u="none" strike="noStrike" cap="none">
                <a:solidFill>
                  <a:srgbClr val="000000"/>
                </a:solidFill>
                <a:latin typeface="Calibri"/>
                <a:ea typeface="Calibri"/>
                <a:cs typeface="Calibri"/>
                <a:sym typeface="Calibri"/>
              </a:rPr>
              <a:t>Complete all reporting and monitoring requirements for the Comprehensive Literacy State development grant, including participation in a comprehensive literacy program evaluation.</a:t>
            </a:r>
            <a:endParaRPr sz="1200" b="0" i="0" u="none" strike="noStrike" cap="none">
              <a:solidFill>
                <a:srgbClr val="00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32a60864e2b_0_26"/>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SzPct val="83333"/>
              <a:buNone/>
            </a:pPr>
            <a:r>
              <a:rPr lang="en-US" sz="4000" b="1"/>
              <a:t>Literacy Development Application</a:t>
            </a:r>
            <a:endParaRPr sz="4000" b="1"/>
          </a:p>
        </p:txBody>
      </p:sp>
      <p:sp>
        <p:nvSpPr>
          <p:cNvPr id="219" name="Google Shape;219;g32a60864e2b_0_26"/>
          <p:cNvSpPr txBox="1">
            <a:spLocks noGrp="1"/>
          </p:cNvSpPr>
          <p:nvPr>
            <p:ph type="body" idx="1"/>
          </p:nvPr>
        </p:nvSpPr>
        <p:spPr>
          <a:xfrm>
            <a:off x="971550" y="1371600"/>
            <a:ext cx="7200900" cy="3257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350"/>
              </a:spcBef>
              <a:spcAft>
                <a:spcPts val="0"/>
              </a:spcAft>
              <a:buSzPts val="1800"/>
              <a:buNone/>
            </a:pPr>
            <a:r>
              <a:rPr lang="en-US" sz="2200"/>
              <a:t>Review application and requirements: screen share</a:t>
            </a:r>
            <a:endParaRPr sz="2200"/>
          </a:p>
          <a:p>
            <a:pPr marL="457200" lvl="0" indent="-374650" algn="l" rtl="0">
              <a:lnSpc>
                <a:spcPct val="90000"/>
              </a:lnSpc>
              <a:spcBef>
                <a:spcPts val="1350"/>
              </a:spcBef>
              <a:spcAft>
                <a:spcPts val="0"/>
              </a:spcAft>
              <a:buSzPts val="2300"/>
              <a:buChar char="•"/>
            </a:pPr>
            <a:r>
              <a:rPr lang="en-US" sz="2300"/>
              <a:t>Guidance Document</a:t>
            </a:r>
            <a:endParaRPr sz="2300"/>
          </a:p>
          <a:p>
            <a:pPr marL="457200" lvl="0" indent="-374650" algn="l" rtl="0">
              <a:lnSpc>
                <a:spcPct val="90000"/>
              </a:lnSpc>
              <a:spcBef>
                <a:spcPts val="1000"/>
              </a:spcBef>
              <a:spcAft>
                <a:spcPts val="0"/>
              </a:spcAft>
              <a:buSzPts val="2300"/>
              <a:buChar char="•"/>
            </a:pPr>
            <a:r>
              <a:rPr lang="en-US" sz="2300"/>
              <a:t>Application</a:t>
            </a:r>
            <a:endParaRPr sz="2300"/>
          </a:p>
          <a:p>
            <a:pPr marL="457200" lvl="0" indent="-374650" algn="l" rtl="0">
              <a:lnSpc>
                <a:spcPct val="90000"/>
              </a:lnSpc>
              <a:spcBef>
                <a:spcPts val="1000"/>
              </a:spcBef>
              <a:spcAft>
                <a:spcPts val="0"/>
              </a:spcAft>
              <a:buSzPts val="2300"/>
              <a:buChar char="•"/>
            </a:pPr>
            <a:r>
              <a:rPr lang="en-US" sz="2300"/>
              <a:t>Links: Job Descriptions; Rubric</a:t>
            </a:r>
            <a:endParaRPr sz="2300"/>
          </a:p>
          <a:p>
            <a:pPr marL="457200" lvl="0" indent="-374650" algn="l" rtl="0">
              <a:lnSpc>
                <a:spcPct val="90000"/>
              </a:lnSpc>
              <a:spcBef>
                <a:spcPts val="1350"/>
              </a:spcBef>
              <a:spcAft>
                <a:spcPts val="1000"/>
              </a:spcAft>
              <a:buSzPts val="2300"/>
              <a:buChar char="•"/>
            </a:pPr>
            <a:r>
              <a:rPr lang="en-US" sz="2300"/>
              <a:t>Attachments: Assurances, Literacy Plan</a:t>
            </a:r>
            <a:endParaRPr sz="2300"/>
          </a:p>
        </p:txBody>
      </p:sp>
      <p:sp>
        <p:nvSpPr>
          <p:cNvPr id="220" name="Google Shape;220;g32a60864e2b_0_26"/>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g32a60864e2b_0_32"/>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Where do I find the applications?</a:t>
            </a:r>
            <a:endParaRPr sz="4000" b="1"/>
          </a:p>
        </p:txBody>
      </p:sp>
      <p:sp>
        <p:nvSpPr>
          <p:cNvPr id="226" name="Google Shape;226;g32a60864e2b_0_32"/>
          <p:cNvSpPr txBox="1">
            <a:spLocks noGrp="1"/>
          </p:cNvSpPr>
          <p:nvPr>
            <p:ph type="body" idx="1"/>
          </p:nvPr>
        </p:nvSpPr>
        <p:spPr>
          <a:xfrm>
            <a:off x="971550" y="1371600"/>
            <a:ext cx="7200900" cy="3257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350"/>
              </a:spcBef>
              <a:spcAft>
                <a:spcPts val="0"/>
              </a:spcAft>
              <a:buSzPts val="1800"/>
              <a:buNone/>
            </a:pPr>
            <a:r>
              <a:rPr lang="en-US"/>
              <a:t>New Mexico Public Education Department website RFA page:</a:t>
            </a:r>
            <a:endParaRPr/>
          </a:p>
          <a:p>
            <a:pPr marL="0" lvl="0" indent="0" algn="l" rtl="0">
              <a:lnSpc>
                <a:spcPct val="90000"/>
              </a:lnSpc>
              <a:spcBef>
                <a:spcPts val="1350"/>
              </a:spcBef>
              <a:spcAft>
                <a:spcPts val="0"/>
              </a:spcAft>
              <a:buSzPts val="1800"/>
              <a:buNone/>
            </a:pPr>
            <a:r>
              <a:rPr lang="en-US" u="sng">
                <a:solidFill>
                  <a:schemeClr val="hlink"/>
                </a:solidFill>
                <a:hlinkClick r:id="rId3"/>
              </a:rPr>
              <a:t>https://webnew.ped.state.nm.us/rfps-rfis-rfas/</a:t>
            </a:r>
            <a:endParaRPr/>
          </a:p>
          <a:p>
            <a:pPr marL="0" lvl="0" indent="0" algn="l" rtl="0">
              <a:lnSpc>
                <a:spcPct val="90000"/>
              </a:lnSpc>
              <a:spcBef>
                <a:spcPts val="1350"/>
              </a:spcBef>
              <a:spcAft>
                <a:spcPts val="0"/>
              </a:spcAft>
              <a:buSzPts val="1800"/>
              <a:buNone/>
            </a:pPr>
            <a:endParaRPr/>
          </a:p>
        </p:txBody>
      </p:sp>
      <p:sp>
        <p:nvSpPr>
          <p:cNvPr id="227" name="Google Shape;227;g32a60864e2b_0_32"/>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17</a:t>
            </a:fld>
            <a:endParaRPr/>
          </a:p>
        </p:txBody>
      </p:sp>
      <p:pic>
        <p:nvPicPr>
          <p:cNvPr id="228" name="Google Shape;228;g32a60864e2b_0_32"/>
          <p:cNvPicPr preferRelativeResize="0"/>
          <p:nvPr/>
        </p:nvPicPr>
        <p:blipFill rotWithShape="1">
          <a:blip r:embed="rId4">
            <a:alphaModFix/>
          </a:blip>
          <a:srcRect/>
          <a:stretch/>
        </p:blipFill>
        <p:spPr>
          <a:xfrm>
            <a:off x="1132050" y="2270575"/>
            <a:ext cx="2190175" cy="2190175"/>
          </a:xfrm>
          <a:prstGeom prst="rect">
            <a:avLst/>
          </a:prstGeom>
          <a:noFill/>
          <a:ln>
            <a:noFill/>
          </a:ln>
        </p:spPr>
      </p:pic>
      <p:sp>
        <p:nvSpPr>
          <p:cNvPr id="229" name="Google Shape;229;g32a60864e2b_0_32"/>
          <p:cNvSpPr txBox="1"/>
          <p:nvPr/>
        </p:nvSpPr>
        <p:spPr>
          <a:xfrm>
            <a:off x="3689575" y="2489650"/>
            <a:ext cx="3978000" cy="1726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3A3D4B"/>
                </a:solidFill>
                <a:latin typeface="Calibri"/>
                <a:ea typeface="Calibri"/>
                <a:cs typeface="Calibri"/>
                <a:sym typeface="Calibri"/>
              </a:rPr>
              <a:t>Applications must be uploaded through the appropriate Google Form. There is one for HQIM and another for Literacy Development. Please make sure you compress your files and make one upload of all required documents. </a:t>
            </a:r>
            <a:endParaRPr sz="1800" b="0" i="0" u="none" strike="noStrike" cap="none">
              <a:solidFill>
                <a:srgbClr val="3A3D4B"/>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32a60864e2b_0_46"/>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When are they due again?</a:t>
            </a:r>
            <a:endParaRPr sz="4000" b="1"/>
          </a:p>
        </p:txBody>
      </p:sp>
      <p:sp>
        <p:nvSpPr>
          <p:cNvPr id="235" name="Google Shape;235;g32a60864e2b_0_46"/>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18</a:t>
            </a:fld>
            <a:endParaRPr/>
          </a:p>
        </p:txBody>
      </p:sp>
      <p:graphicFrame>
        <p:nvGraphicFramePr>
          <p:cNvPr id="236" name="Google Shape;236;g32a60864e2b_0_46"/>
          <p:cNvGraphicFramePr/>
          <p:nvPr/>
        </p:nvGraphicFramePr>
        <p:xfrm>
          <a:off x="362275" y="1630800"/>
          <a:ext cx="3961150" cy="2895390"/>
        </p:xfrm>
        <a:graphic>
          <a:graphicData uri="http://schemas.openxmlformats.org/drawingml/2006/table">
            <a:tbl>
              <a:tblPr>
                <a:noFill/>
                <a:tableStyleId>{6567162C-5B90-4893-8E3A-12FBF050EAC6}</a:tableStyleId>
              </a:tblPr>
              <a:tblGrid>
                <a:gridCol w="1980575">
                  <a:extLst>
                    <a:ext uri="{9D8B030D-6E8A-4147-A177-3AD203B41FA5}">
                      <a16:colId xmlns:a16="http://schemas.microsoft.com/office/drawing/2014/main" val="20000"/>
                    </a:ext>
                  </a:extLst>
                </a:gridCol>
                <a:gridCol w="1980575">
                  <a:extLst>
                    <a:ext uri="{9D8B030D-6E8A-4147-A177-3AD203B41FA5}">
                      <a16:colId xmlns:a16="http://schemas.microsoft.com/office/drawing/2014/main" val="20001"/>
                    </a:ext>
                  </a:extLst>
                </a:gridCol>
              </a:tblGrid>
              <a:tr h="375875">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HQIM RFA</a:t>
                      </a:r>
                      <a:endParaRPr sz="1400" b="1" u="none" strike="noStrike" cap="none"/>
                    </a:p>
                  </a:txBody>
                  <a:tcPr marL="91425" marR="91425" marT="91425" marB="91425">
                    <a:solidFill>
                      <a:srgbClr val="88DDFF"/>
                    </a:solidFill>
                  </a:tcPr>
                </a:tc>
                <a:tc hMerge="1">
                  <a:txBody>
                    <a:bodyPr/>
                    <a:lstStyle/>
                    <a:p>
                      <a:endParaRPr lang="en-US"/>
                    </a:p>
                  </a:txBody>
                  <a:tcPr/>
                </a:tc>
                <a:extLst>
                  <a:ext uri="{0D108BD9-81ED-4DB2-BD59-A6C34878D82A}">
                    <a16:rowId xmlns:a16="http://schemas.microsoft.com/office/drawing/2014/main" val="10000"/>
                  </a:ext>
                </a:extLst>
              </a:tr>
              <a:tr h="3758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Action</a:t>
                      </a:r>
                      <a:endParaRPr sz="1400" b="1" u="none" strike="noStrike" cap="none"/>
                    </a:p>
                  </a:txBody>
                  <a:tcPr marL="91425" marR="91425" marT="91425" marB="91425">
                    <a:solidFill>
                      <a:srgbClr val="B6E0F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Date</a:t>
                      </a:r>
                      <a:endParaRPr sz="1400" b="1" u="none" strike="noStrike" cap="none"/>
                    </a:p>
                  </a:txBody>
                  <a:tcPr marL="91425" marR="91425" marT="91425" marB="91425">
                    <a:solidFill>
                      <a:srgbClr val="B6E0FA"/>
                    </a:solidFill>
                  </a:tcPr>
                </a:tc>
                <a:extLst>
                  <a:ext uri="{0D108BD9-81ED-4DB2-BD59-A6C34878D82A}">
                    <a16:rowId xmlns:a16="http://schemas.microsoft.com/office/drawing/2014/main" val="10001"/>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RFA Released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8, 2025</a:t>
                      </a:r>
                      <a:endParaRPr sz="1300" u="none" strike="noStrike" cap="none"/>
                    </a:p>
                  </a:txBody>
                  <a:tcPr marL="91425" marR="91425" marT="91425" marB="91425"/>
                </a:tc>
                <a:extLst>
                  <a:ext uri="{0D108BD9-81ED-4DB2-BD59-A6C34878D82A}">
                    <a16:rowId xmlns:a16="http://schemas.microsoft.com/office/drawing/2014/main" val="10002"/>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Information Session</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2025</a:t>
                      </a:r>
                      <a:endParaRPr sz="1300" u="none" strike="noStrike" cap="none"/>
                    </a:p>
                  </a:txBody>
                  <a:tcPr marL="91425" marR="91425" marT="91425" marB="91425"/>
                </a:tc>
                <a:extLst>
                  <a:ext uri="{0D108BD9-81ED-4DB2-BD59-A6C34878D82A}">
                    <a16:rowId xmlns:a16="http://schemas.microsoft.com/office/drawing/2014/main" val="10003"/>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Technical Assistance Available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10 - 31, 2025</a:t>
                      </a:r>
                      <a:endParaRPr sz="1300" u="none" strike="noStrike" cap="none"/>
                    </a:p>
                  </a:txBody>
                  <a:tcPr marL="91425" marR="91425" marT="91425" marB="91425"/>
                </a:tc>
                <a:extLst>
                  <a:ext uri="{0D108BD9-81ED-4DB2-BD59-A6C34878D82A}">
                    <a16:rowId xmlns:a16="http://schemas.microsoft.com/office/drawing/2014/main" val="10004"/>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Applications Due</a:t>
                      </a:r>
                      <a:endParaRPr sz="1300" u="none" strike="noStrike" cap="none"/>
                    </a:p>
                  </a:txBody>
                  <a:tcPr marL="91425" marR="91425" marT="91425" marB="91425">
                    <a:solidFill>
                      <a:srgbClr val="FFF77F"/>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3, 2025</a:t>
                      </a:r>
                      <a:endParaRPr sz="1300" u="none" strike="noStrike" cap="none"/>
                    </a:p>
                  </a:txBody>
                  <a:tcPr marL="91425" marR="91425" marT="91425" marB="91425">
                    <a:solidFill>
                      <a:srgbClr val="FFF77F"/>
                    </a:solidFill>
                  </a:tcPr>
                </a:tc>
                <a:extLst>
                  <a:ext uri="{0D108BD9-81ED-4DB2-BD59-A6C34878D82A}">
                    <a16:rowId xmlns:a16="http://schemas.microsoft.com/office/drawing/2014/main" val="10005"/>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Awards Announced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17, 2025</a:t>
                      </a:r>
                      <a:endParaRPr sz="1300" u="none" strike="noStrike" cap="none"/>
                    </a:p>
                  </a:txBody>
                  <a:tcPr marL="91425" marR="91425" marT="91425" marB="91425"/>
                </a:tc>
                <a:extLst>
                  <a:ext uri="{0D108BD9-81ED-4DB2-BD59-A6C34878D82A}">
                    <a16:rowId xmlns:a16="http://schemas.microsoft.com/office/drawing/2014/main" val="10006"/>
                  </a:ext>
                </a:extLst>
              </a:tr>
            </a:tbl>
          </a:graphicData>
        </a:graphic>
      </p:graphicFrame>
      <p:graphicFrame>
        <p:nvGraphicFramePr>
          <p:cNvPr id="237" name="Google Shape;237;g32a60864e2b_0_46"/>
          <p:cNvGraphicFramePr/>
          <p:nvPr/>
        </p:nvGraphicFramePr>
        <p:xfrm>
          <a:off x="4783725" y="1630800"/>
          <a:ext cx="3822750" cy="2895390"/>
        </p:xfrm>
        <a:graphic>
          <a:graphicData uri="http://schemas.openxmlformats.org/drawingml/2006/table">
            <a:tbl>
              <a:tblPr>
                <a:noFill/>
                <a:tableStyleId>{6567162C-5B90-4893-8E3A-12FBF050EAC6}</a:tableStyleId>
              </a:tblPr>
              <a:tblGrid>
                <a:gridCol w="1911375">
                  <a:extLst>
                    <a:ext uri="{9D8B030D-6E8A-4147-A177-3AD203B41FA5}">
                      <a16:colId xmlns:a16="http://schemas.microsoft.com/office/drawing/2014/main" val="20000"/>
                    </a:ext>
                  </a:extLst>
                </a:gridCol>
                <a:gridCol w="1911375">
                  <a:extLst>
                    <a:ext uri="{9D8B030D-6E8A-4147-A177-3AD203B41FA5}">
                      <a16:colId xmlns:a16="http://schemas.microsoft.com/office/drawing/2014/main" val="20001"/>
                    </a:ext>
                  </a:extLst>
                </a:gridCol>
              </a:tblGrid>
              <a:tr h="369100">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District Literacy System Development RFA</a:t>
                      </a:r>
                      <a:endParaRPr sz="1400" b="1" u="none" strike="noStrike" cap="none"/>
                    </a:p>
                  </a:txBody>
                  <a:tcPr marL="91425" marR="91425" marT="91425" marB="91425">
                    <a:solidFill>
                      <a:srgbClr val="92D050"/>
                    </a:solidFill>
                  </a:tcPr>
                </a:tc>
                <a:tc hMerge="1">
                  <a:txBody>
                    <a:bodyPr/>
                    <a:lstStyle/>
                    <a:p>
                      <a:endParaRPr lang="en-US"/>
                    </a:p>
                  </a:txBody>
                  <a:tcPr/>
                </a:tc>
                <a:extLst>
                  <a:ext uri="{0D108BD9-81ED-4DB2-BD59-A6C34878D82A}">
                    <a16:rowId xmlns:a16="http://schemas.microsoft.com/office/drawing/2014/main" val="10000"/>
                  </a:ext>
                </a:extLst>
              </a:tr>
              <a:tr h="36910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Action</a:t>
                      </a:r>
                      <a:endParaRPr sz="1400" b="1" u="none" strike="noStrike" cap="none"/>
                    </a:p>
                  </a:txBody>
                  <a:tcPr marL="91425" marR="91425" marT="91425" marB="91425">
                    <a:solidFill>
                      <a:srgbClr val="BADEC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Date</a:t>
                      </a:r>
                      <a:endParaRPr sz="1400" b="1" u="none" strike="noStrike" cap="none"/>
                    </a:p>
                  </a:txBody>
                  <a:tcPr marL="91425" marR="91425" marT="91425" marB="91425">
                    <a:solidFill>
                      <a:srgbClr val="BADEC1"/>
                    </a:solidFill>
                  </a:tcPr>
                </a:tc>
                <a:extLst>
                  <a:ext uri="{0D108BD9-81ED-4DB2-BD59-A6C34878D82A}">
                    <a16:rowId xmlns:a16="http://schemas.microsoft.com/office/drawing/2014/main" val="10001"/>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RFA Released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8, 2025</a:t>
                      </a:r>
                      <a:endParaRPr sz="1300" u="none" strike="noStrike" cap="none"/>
                    </a:p>
                  </a:txBody>
                  <a:tcPr marL="91425" marR="91425" marT="91425" marB="91425"/>
                </a:tc>
                <a:extLst>
                  <a:ext uri="{0D108BD9-81ED-4DB2-BD59-A6C34878D82A}">
                    <a16:rowId xmlns:a16="http://schemas.microsoft.com/office/drawing/2014/main" val="10002"/>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Information Session</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2025</a:t>
                      </a:r>
                      <a:endParaRPr sz="1300" u="none" strike="noStrike" cap="none"/>
                    </a:p>
                  </a:txBody>
                  <a:tcPr marL="91425" marR="91425" marT="91425" marB="91425"/>
                </a:tc>
                <a:extLst>
                  <a:ext uri="{0D108BD9-81ED-4DB2-BD59-A6C34878D82A}">
                    <a16:rowId xmlns:a16="http://schemas.microsoft.com/office/drawing/2014/main" val="10003"/>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Technical Assistance Available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10 - 31, 2025</a:t>
                      </a:r>
                      <a:endParaRPr sz="1300" u="none" strike="noStrike" cap="none"/>
                    </a:p>
                  </a:txBody>
                  <a:tcPr marL="91425" marR="91425" marT="91425" marB="91425"/>
                </a:tc>
                <a:extLst>
                  <a:ext uri="{0D108BD9-81ED-4DB2-BD59-A6C34878D82A}">
                    <a16:rowId xmlns:a16="http://schemas.microsoft.com/office/drawing/2014/main" val="10004"/>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Applications Due</a:t>
                      </a:r>
                      <a:endParaRPr sz="1300" u="none" strike="noStrike" cap="none"/>
                    </a:p>
                  </a:txBody>
                  <a:tcPr marL="91425" marR="91425" marT="91425" marB="91425">
                    <a:solidFill>
                      <a:srgbClr val="FFF77F"/>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24, 2025</a:t>
                      </a:r>
                      <a:endParaRPr sz="1300" u="none" strike="noStrike" cap="none"/>
                    </a:p>
                  </a:txBody>
                  <a:tcPr marL="91425" marR="91425" marT="91425" marB="91425">
                    <a:solidFill>
                      <a:srgbClr val="FFF77F"/>
                    </a:solidFill>
                  </a:tcPr>
                </a:tc>
                <a:extLst>
                  <a:ext uri="{0D108BD9-81ED-4DB2-BD59-A6C34878D82A}">
                    <a16:rowId xmlns:a16="http://schemas.microsoft.com/office/drawing/2014/main" val="10005"/>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Awards Announced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March 10, 2025</a:t>
                      </a:r>
                      <a:endParaRPr sz="1300" u="none" strike="noStrike" cap="none"/>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g32a60864e2b_0_40"/>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What if I need help?</a:t>
            </a:r>
            <a:endParaRPr sz="4000" b="1"/>
          </a:p>
        </p:txBody>
      </p:sp>
      <p:sp>
        <p:nvSpPr>
          <p:cNvPr id="243" name="Google Shape;243;g32a60864e2b_0_40"/>
          <p:cNvSpPr txBox="1">
            <a:spLocks noGrp="1"/>
          </p:cNvSpPr>
          <p:nvPr>
            <p:ph type="body" idx="1"/>
          </p:nvPr>
        </p:nvSpPr>
        <p:spPr>
          <a:xfrm>
            <a:off x="971550" y="1371600"/>
            <a:ext cx="7200900" cy="3257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350"/>
              </a:spcBef>
              <a:spcAft>
                <a:spcPts val="0"/>
              </a:spcAft>
              <a:buSzPts val="1800"/>
              <a:buNone/>
            </a:pPr>
            <a:r>
              <a:rPr lang="en-US" sz="2000" b="1"/>
              <a:t>We are here to help you!</a:t>
            </a:r>
            <a:endParaRPr sz="2000" b="1"/>
          </a:p>
          <a:p>
            <a:pPr marL="0" lvl="0" indent="0" algn="l" rtl="0">
              <a:lnSpc>
                <a:spcPct val="90000"/>
              </a:lnSpc>
              <a:spcBef>
                <a:spcPts val="1350"/>
              </a:spcBef>
              <a:spcAft>
                <a:spcPts val="0"/>
              </a:spcAft>
              <a:buSzPts val="1800"/>
              <a:buNone/>
            </a:pPr>
            <a:r>
              <a:rPr lang="en-US"/>
              <a:t>Please reach out to us through this email address: </a:t>
            </a:r>
            <a:endParaRPr/>
          </a:p>
          <a:p>
            <a:pPr marL="0" lvl="0" indent="0" algn="l" rtl="0">
              <a:lnSpc>
                <a:spcPct val="100000"/>
              </a:lnSpc>
              <a:spcBef>
                <a:spcPts val="0"/>
              </a:spcBef>
              <a:spcAft>
                <a:spcPts val="0"/>
              </a:spcAft>
              <a:buSzPts val="1800"/>
              <a:buNone/>
            </a:pPr>
            <a:endParaRPr/>
          </a:p>
          <a:p>
            <a:pPr marL="0" lvl="0" indent="0" algn="ctr" rtl="0">
              <a:lnSpc>
                <a:spcPct val="100000"/>
              </a:lnSpc>
              <a:spcBef>
                <a:spcPts val="0"/>
              </a:spcBef>
              <a:spcAft>
                <a:spcPts val="0"/>
              </a:spcAft>
              <a:buSzPts val="1800"/>
              <a:buNone/>
            </a:pPr>
            <a:r>
              <a:rPr lang="en-US" u="sng">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rPr>
              <a:t>CLSD.literacy@ped.nm.gov</a:t>
            </a:r>
            <a:endParaRPr sz="2400"/>
          </a:p>
          <a:p>
            <a:pPr marL="0" lvl="0" indent="0" algn="ctr" rtl="0">
              <a:lnSpc>
                <a:spcPct val="100000"/>
              </a:lnSpc>
              <a:spcBef>
                <a:spcPts val="0"/>
              </a:spcBef>
              <a:spcAft>
                <a:spcPts val="0"/>
              </a:spcAft>
              <a:buSzPts val="1800"/>
              <a:buNone/>
            </a:pPr>
            <a:endParaRPr sz="2400"/>
          </a:p>
          <a:p>
            <a:pPr marL="0" lvl="0" indent="0" algn="l" rtl="0">
              <a:lnSpc>
                <a:spcPct val="100000"/>
              </a:lnSpc>
              <a:spcBef>
                <a:spcPts val="0"/>
              </a:spcBef>
              <a:spcAft>
                <a:spcPts val="0"/>
              </a:spcAft>
              <a:buSzPts val="1800"/>
              <a:buNone/>
            </a:pPr>
            <a:r>
              <a:rPr lang="en-US" b="1"/>
              <a:t>Severo Martinez</a:t>
            </a:r>
            <a:r>
              <a:rPr lang="en-US"/>
              <a:t>: NMPED Literacy and Humanities Bureau Director</a:t>
            </a:r>
            <a:endParaRPr/>
          </a:p>
          <a:p>
            <a:pPr marL="0" lvl="0" indent="0" algn="l" rtl="0">
              <a:lnSpc>
                <a:spcPct val="100000"/>
              </a:lnSpc>
              <a:spcBef>
                <a:spcPts val="0"/>
              </a:spcBef>
              <a:spcAft>
                <a:spcPts val="0"/>
              </a:spcAft>
              <a:buSzPts val="1800"/>
              <a:buNone/>
            </a:pPr>
            <a:r>
              <a:rPr lang="en-US" b="1"/>
              <a:t>Jessica Ladd</a:t>
            </a:r>
            <a:r>
              <a:rPr lang="en-US"/>
              <a:t>: CLSD Literacy Specialist</a:t>
            </a:r>
            <a:endParaRPr/>
          </a:p>
          <a:p>
            <a:pPr marL="0" lvl="0" indent="0" algn="l" rtl="0">
              <a:lnSpc>
                <a:spcPct val="100000"/>
              </a:lnSpc>
              <a:spcBef>
                <a:spcPts val="0"/>
              </a:spcBef>
              <a:spcAft>
                <a:spcPts val="0"/>
              </a:spcAft>
              <a:buSzPts val="1800"/>
              <a:buNone/>
            </a:pPr>
            <a:r>
              <a:rPr lang="en-US" b="1"/>
              <a:t>Kathleen Taylor</a:t>
            </a:r>
            <a:r>
              <a:rPr lang="en-US"/>
              <a:t>: CLSD Literacy Specialist</a:t>
            </a: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Clr>
                <a:schemeClr val="dk2"/>
              </a:buClr>
              <a:buSzPts val="1100"/>
              <a:buFont typeface="Arial"/>
              <a:buNone/>
            </a:pPr>
            <a:r>
              <a:rPr lang="en-US"/>
              <a:t>We will make every effort to respond within one business day. </a:t>
            </a:r>
            <a:endParaRPr/>
          </a:p>
        </p:txBody>
      </p:sp>
      <p:sp>
        <p:nvSpPr>
          <p:cNvPr id="244" name="Google Shape;244;g32a60864e2b_0_40"/>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32a60864e2b_0_61"/>
          <p:cNvSpPr txBox="1">
            <a:spLocks noGrp="1"/>
          </p:cNvSpPr>
          <p:nvPr>
            <p:ph type="ctrTitle"/>
          </p:nvPr>
        </p:nvSpPr>
        <p:spPr>
          <a:xfrm>
            <a:off x="901450" y="1508279"/>
            <a:ext cx="3840600" cy="25884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SzPct val="100010"/>
              <a:buNone/>
            </a:pPr>
            <a:r>
              <a:rPr lang="en-US" sz="3333"/>
              <a:t>CLSD Information Session Requests:</a:t>
            </a:r>
            <a:endParaRPr sz="3333"/>
          </a:p>
          <a:p>
            <a:pPr marL="0" lvl="0" indent="0" algn="l" rtl="0">
              <a:lnSpc>
                <a:spcPct val="90000"/>
              </a:lnSpc>
              <a:spcBef>
                <a:spcPts val="0"/>
              </a:spcBef>
              <a:spcAft>
                <a:spcPts val="0"/>
              </a:spcAft>
              <a:buSzPct val="111111"/>
              <a:buNone/>
            </a:pPr>
            <a:endParaRPr/>
          </a:p>
          <a:p>
            <a:pPr marL="457200" lvl="0" indent="-355649" algn="l" rtl="0">
              <a:lnSpc>
                <a:spcPct val="90000"/>
              </a:lnSpc>
              <a:spcBef>
                <a:spcPts val="0"/>
              </a:spcBef>
              <a:spcAft>
                <a:spcPts val="0"/>
              </a:spcAft>
              <a:buSzPct val="100000"/>
              <a:buChar char="●"/>
            </a:pPr>
            <a:r>
              <a:rPr lang="en-US" sz="2222"/>
              <a:t>Please leave your camera on if possible.</a:t>
            </a:r>
            <a:endParaRPr sz="2222"/>
          </a:p>
          <a:p>
            <a:pPr marL="457200" lvl="0" indent="-355649" algn="l" rtl="0">
              <a:lnSpc>
                <a:spcPct val="90000"/>
              </a:lnSpc>
              <a:spcBef>
                <a:spcPts val="1000"/>
              </a:spcBef>
              <a:spcAft>
                <a:spcPts val="0"/>
              </a:spcAft>
              <a:buSzPct val="100000"/>
              <a:buChar char="●"/>
            </a:pPr>
            <a:r>
              <a:rPr lang="en-US" sz="2222"/>
              <a:t>Please change your name to include your district, REC or charter school. </a:t>
            </a:r>
            <a:endParaRPr sz="2222"/>
          </a:p>
          <a:p>
            <a:pPr marL="457200" lvl="0" indent="-355649" algn="l" rtl="0">
              <a:lnSpc>
                <a:spcPct val="90000"/>
              </a:lnSpc>
              <a:spcBef>
                <a:spcPts val="1000"/>
              </a:spcBef>
              <a:spcAft>
                <a:spcPts val="0"/>
              </a:spcAft>
              <a:buSzPct val="100000"/>
              <a:buChar char="●"/>
            </a:pPr>
            <a:r>
              <a:rPr lang="en-US" sz="2222"/>
              <a:t>Mute your microphone.</a:t>
            </a:r>
            <a:endParaRPr sz="2222"/>
          </a:p>
          <a:p>
            <a:pPr marL="457200" lvl="0" indent="-355649" algn="l" rtl="0">
              <a:lnSpc>
                <a:spcPct val="90000"/>
              </a:lnSpc>
              <a:spcBef>
                <a:spcPts val="1000"/>
              </a:spcBef>
              <a:spcAft>
                <a:spcPts val="1000"/>
              </a:spcAft>
              <a:buSzPct val="100000"/>
              <a:buChar char="●"/>
            </a:pPr>
            <a:r>
              <a:rPr lang="en-US" sz="2222"/>
              <a:t>Use the chat to ask questions or come off mute at any point during our presentation. </a:t>
            </a:r>
            <a:endParaRPr sz="2222"/>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31d388d261e_1_72"/>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825"/>
              <a:buNone/>
            </a:pPr>
            <a:fld id="{00000000-1234-1234-1234-123412341234}" type="slidenum">
              <a:rPr lang="en-US"/>
              <a:t>20</a:t>
            </a:fld>
            <a:endParaRPr/>
          </a:p>
        </p:txBody>
      </p:sp>
      <p:pic>
        <p:nvPicPr>
          <p:cNvPr id="250" name="Google Shape;250;g31d388d261e_1_72"/>
          <p:cNvPicPr preferRelativeResize="0"/>
          <p:nvPr/>
        </p:nvPicPr>
        <p:blipFill rotWithShape="1">
          <a:blip r:embed="rId3">
            <a:alphaModFix/>
          </a:blip>
          <a:srcRect/>
          <a:stretch/>
        </p:blipFill>
        <p:spPr>
          <a:xfrm>
            <a:off x="1986075" y="1294325"/>
            <a:ext cx="4572000" cy="342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328beb67d33_0_6"/>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Agenda</a:t>
            </a:r>
            <a:endParaRPr sz="4000" b="1"/>
          </a:p>
        </p:txBody>
      </p:sp>
      <p:sp>
        <p:nvSpPr>
          <p:cNvPr id="111" name="Google Shape;111;g328beb67d33_0_6"/>
          <p:cNvSpPr txBox="1">
            <a:spLocks noGrp="1"/>
          </p:cNvSpPr>
          <p:nvPr>
            <p:ph type="body" idx="1"/>
          </p:nvPr>
        </p:nvSpPr>
        <p:spPr>
          <a:xfrm>
            <a:off x="971550" y="1371600"/>
            <a:ext cx="4689600" cy="3257700"/>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350"/>
              </a:spcBef>
              <a:spcAft>
                <a:spcPts val="0"/>
              </a:spcAft>
              <a:buSzPts val="1800"/>
              <a:buAutoNum type="arabicPeriod"/>
            </a:pPr>
            <a:r>
              <a:rPr lang="en-US"/>
              <a:t>Welcome</a:t>
            </a:r>
            <a:endParaRPr/>
          </a:p>
          <a:p>
            <a:pPr marL="457200" lvl="0" indent="-342900" algn="l" rtl="0">
              <a:lnSpc>
                <a:spcPct val="90000"/>
              </a:lnSpc>
              <a:spcBef>
                <a:spcPts val="0"/>
              </a:spcBef>
              <a:spcAft>
                <a:spcPts val="0"/>
              </a:spcAft>
              <a:buSzPts val="1800"/>
              <a:buAutoNum type="arabicPeriod"/>
            </a:pPr>
            <a:r>
              <a:rPr lang="en-US"/>
              <a:t>CLSD Grant Overview</a:t>
            </a:r>
            <a:endParaRPr/>
          </a:p>
          <a:p>
            <a:pPr marL="457200" lvl="0" indent="-342900" algn="l" rtl="0">
              <a:lnSpc>
                <a:spcPct val="90000"/>
              </a:lnSpc>
              <a:spcBef>
                <a:spcPts val="0"/>
              </a:spcBef>
              <a:spcAft>
                <a:spcPts val="0"/>
              </a:spcAft>
              <a:buSzPts val="1800"/>
              <a:buAutoNum type="arabicPeriod"/>
            </a:pPr>
            <a:r>
              <a:rPr lang="en-US"/>
              <a:t>CLSD General Requirements</a:t>
            </a:r>
            <a:endParaRPr/>
          </a:p>
          <a:p>
            <a:pPr marL="457200" lvl="0" indent="-342900" algn="l" rtl="0">
              <a:lnSpc>
                <a:spcPct val="90000"/>
              </a:lnSpc>
              <a:spcBef>
                <a:spcPts val="0"/>
              </a:spcBef>
              <a:spcAft>
                <a:spcPts val="0"/>
              </a:spcAft>
              <a:buSzPts val="1800"/>
              <a:buAutoNum type="arabicPeriod"/>
            </a:pPr>
            <a:r>
              <a:rPr lang="en-US"/>
              <a:t>ELA HQIM Grant</a:t>
            </a:r>
            <a:endParaRPr/>
          </a:p>
          <a:p>
            <a:pPr marL="914400" lvl="1" indent="-342900" algn="l" rtl="0">
              <a:lnSpc>
                <a:spcPct val="90000"/>
              </a:lnSpc>
              <a:spcBef>
                <a:spcPts val="0"/>
              </a:spcBef>
              <a:spcAft>
                <a:spcPts val="0"/>
              </a:spcAft>
              <a:buClr>
                <a:schemeClr val="dk1"/>
              </a:buClr>
              <a:buSzPts val="1800"/>
              <a:buAutoNum type="alphaLcPeriod"/>
            </a:pPr>
            <a:r>
              <a:rPr lang="en-US"/>
              <a:t>Overview</a:t>
            </a:r>
            <a:endParaRPr/>
          </a:p>
          <a:p>
            <a:pPr marL="914400" lvl="1" indent="-342900" algn="l" rtl="0">
              <a:lnSpc>
                <a:spcPct val="90000"/>
              </a:lnSpc>
              <a:spcBef>
                <a:spcPts val="0"/>
              </a:spcBef>
              <a:spcAft>
                <a:spcPts val="0"/>
              </a:spcAft>
              <a:buClr>
                <a:schemeClr val="dk1"/>
              </a:buClr>
              <a:buSzPts val="1800"/>
              <a:buAutoNum type="alphaLcPeriod"/>
            </a:pPr>
            <a:r>
              <a:rPr lang="en-US"/>
              <a:t>Walk through application</a:t>
            </a:r>
            <a:endParaRPr/>
          </a:p>
          <a:p>
            <a:pPr marL="457200" lvl="0" indent="-342900" algn="l" rtl="0">
              <a:lnSpc>
                <a:spcPct val="90000"/>
              </a:lnSpc>
              <a:spcBef>
                <a:spcPts val="0"/>
              </a:spcBef>
              <a:spcAft>
                <a:spcPts val="0"/>
              </a:spcAft>
              <a:buSzPts val="1800"/>
              <a:buAutoNum type="arabicPeriod"/>
            </a:pPr>
            <a:r>
              <a:rPr lang="en-US"/>
              <a:t>Comprehensive Literacy Development Grant</a:t>
            </a:r>
            <a:endParaRPr/>
          </a:p>
          <a:p>
            <a:pPr marL="914400" lvl="1" indent="-342900" algn="l" rtl="0">
              <a:lnSpc>
                <a:spcPct val="90000"/>
              </a:lnSpc>
              <a:spcBef>
                <a:spcPts val="0"/>
              </a:spcBef>
              <a:spcAft>
                <a:spcPts val="0"/>
              </a:spcAft>
              <a:buClr>
                <a:schemeClr val="dk1"/>
              </a:buClr>
              <a:buSzPts val="1800"/>
              <a:buAutoNum type="alphaLcPeriod"/>
            </a:pPr>
            <a:r>
              <a:rPr lang="en-US"/>
              <a:t>Overview</a:t>
            </a:r>
            <a:endParaRPr/>
          </a:p>
          <a:p>
            <a:pPr marL="914400" lvl="1" indent="-342900" algn="l" rtl="0">
              <a:lnSpc>
                <a:spcPct val="90000"/>
              </a:lnSpc>
              <a:spcBef>
                <a:spcPts val="0"/>
              </a:spcBef>
              <a:spcAft>
                <a:spcPts val="0"/>
              </a:spcAft>
              <a:buClr>
                <a:schemeClr val="dk1"/>
              </a:buClr>
              <a:buSzPts val="1800"/>
              <a:buAutoNum type="alphaLcPeriod"/>
            </a:pPr>
            <a:r>
              <a:rPr lang="en-US"/>
              <a:t>Walk through application</a:t>
            </a:r>
            <a:endParaRPr/>
          </a:p>
          <a:p>
            <a:pPr marL="457200" lvl="0" indent="-342900" algn="l" rtl="0">
              <a:lnSpc>
                <a:spcPct val="90000"/>
              </a:lnSpc>
              <a:spcBef>
                <a:spcPts val="0"/>
              </a:spcBef>
              <a:spcAft>
                <a:spcPts val="0"/>
              </a:spcAft>
              <a:buSzPts val="1800"/>
              <a:buAutoNum type="arabicPeriod"/>
            </a:pPr>
            <a:r>
              <a:rPr lang="en-US"/>
              <a:t>Questions</a:t>
            </a:r>
            <a:endParaRPr/>
          </a:p>
        </p:txBody>
      </p:sp>
      <p:sp>
        <p:nvSpPr>
          <p:cNvPr id="112" name="Google Shape;112;g328beb67d33_0_6"/>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3</a:t>
            </a:fld>
            <a:endParaRPr/>
          </a:p>
        </p:txBody>
      </p:sp>
      <p:pic>
        <p:nvPicPr>
          <p:cNvPr id="113" name="Google Shape;113;g328beb67d33_0_6" descr="Agenda - Free of Charge Creative Commons Wooden Tile image"/>
          <p:cNvPicPr preferRelativeResize="0"/>
          <p:nvPr/>
        </p:nvPicPr>
        <p:blipFill rotWithShape="1">
          <a:blip r:embed="rId3">
            <a:alphaModFix/>
          </a:blip>
          <a:srcRect/>
          <a:stretch/>
        </p:blipFill>
        <p:spPr>
          <a:xfrm>
            <a:off x="5349150" y="2058925"/>
            <a:ext cx="3178050" cy="21187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3246646af67_0_0"/>
          <p:cNvSpPr txBox="1">
            <a:spLocks noGrp="1"/>
          </p:cNvSpPr>
          <p:nvPr>
            <p:ph type="title"/>
          </p:nvPr>
        </p:nvSpPr>
        <p:spPr>
          <a:xfrm>
            <a:off x="412475" y="191350"/>
            <a:ext cx="80526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a:t>Comprehensive Literacy State Development (CLSD)</a:t>
            </a:r>
            <a:endParaRPr/>
          </a:p>
        </p:txBody>
      </p:sp>
      <p:sp>
        <p:nvSpPr>
          <p:cNvPr id="119" name="Google Shape;119;g3246646af67_0_0"/>
          <p:cNvSpPr txBox="1">
            <a:spLocks noGrp="1"/>
          </p:cNvSpPr>
          <p:nvPr>
            <p:ph type="body" idx="1"/>
          </p:nvPr>
        </p:nvSpPr>
        <p:spPr>
          <a:xfrm>
            <a:off x="971550" y="1371600"/>
            <a:ext cx="7200900" cy="3409800"/>
          </a:xfrm>
          <a:prstGeom prst="rect">
            <a:avLst/>
          </a:prstGeom>
          <a:noFill/>
          <a:ln>
            <a:noFill/>
          </a:ln>
        </p:spPr>
        <p:txBody>
          <a:bodyPr spcFirstLastPara="1" wrap="square" lIns="91425" tIns="45700" rIns="91425" bIns="45700" anchor="t" anchorCtr="0">
            <a:normAutofit/>
          </a:bodyPr>
          <a:lstStyle/>
          <a:p>
            <a:pPr marL="457200" lvl="0" indent="-323850" algn="l" rtl="0">
              <a:lnSpc>
                <a:spcPct val="90000"/>
              </a:lnSpc>
              <a:spcBef>
                <a:spcPts val="1350"/>
              </a:spcBef>
              <a:spcAft>
                <a:spcPts val="0"/>
              </a:spcAft>
              <a:buClr>
                <a:srgbClr val="393939"/>
              </a:buClr>
              <a:buSzPts val="1500"/>
              <a:buFont typeface="Arial"/>
              <a:buChar char="•"/>
            </a:pPr>
            <a:r>
              <a:rPr lang="en-US" sz="1500">
                <a:solidFill>
                  <a:srgbClr val="393939"/>
                </a:solidFill>
                <a:highlight>
                  <a:srgbClr val="FFFFFF"/>
                </a:highlight>
                <a:latin typeface="Arial"/>
                <a:ea typeface="Arial"/>
                <a:cs typeface="Arial"/>
                <a:sym typeface="Arial"/>
              </a:rPr>
              <a:t>The Comprehensive Literacy State Development (CLSD) program is authorized under Sections 2221-2225 of the Elementary and Secondary Education Act, as amended (ESEA). The purpose of the CLSD discretionary grants is to create a comprehensive literacy program to advance literacy skills, including pre-literacy skills, reading, and writing, for children from birth through grade 12, with an emphasis on disadvantaged children, including children living in poverty, English learners, and children with disabilities.</a:t>
            </a:r>
            <a:endParaRPr sz="1500">
              <a:solidFill>
                <a:srgbClr val="393939"/>
              </a:solidFill>
              <a:highlight>
                <a:srgbClr val="FFFFFF"/>
              </a:highlight>
              <a:latin typeface="Arial"/>
              <a:ea typeface="Arial"/>
              <a:cs typeface="Arial"/>
              <a:sym typeface="Arial"/>
            </a:endParaRPr>
          </a:p>
          <a:p>
            <a:pPr marL="457200" lvl="0" indent="-323850" algn="l" rtl="0">
              <a:lnSpc>
                <a:spcPct val="90000"/>
              </a:lnSpc>
              <a:spcBef>
                <a:spcPts val="1000"/>
              </a:spcBef>
              <a:spcAft>
                <a:spcPts val="0"/>
              </a:spcAft>
              <a:buClr>
                <a:srgbClr val="393939"/>
              </a:buClr>
              <a:buSzPts val="1500"/>
              <a:buFont typeface="Arial"/>
              <a:buChar char="•"/>
            </a:pPr>
            <a:r>
              <a:rPr lang="en-US" sz="1500">
                <a:solidFill>
                  <a:srgbClr val="393939"/>
                </a:solidFill>
                <a:highlight>
                  <a:srgbClr val="FFFFFF"/>
                </a:highlight>
                <a:latin typeface="Arial"/>
                <a:ea typeface="Arial"/>
                <a:cs typeface="Arial"/>
                <a:sym typeface="Arial"/>
              </a:rPr>
              <a:t>The grant has statutory requirements that we will review in the application guidance. </a:t>
            </a:r>
            <a:endParaRPr sz="1500">
              <a:solidFill>
                <a:srgbClr val="393939"/>
              </a:solidFill>
              <a:highlight>
                <a:srgbClr val="FFFFFF"/>
              </a:highlight>
              <a:latin typeface="Arial"/>
              <a:ea typeface="Arial"/>
              <a:cs typeface="Arial"/>
              <a:sym typeface="Arial"/>
            </a:endParaRPr>
          </a:p>
          <a:p>
            <a:pPr marL="457200" lvl="0" indent="-330200" algn="l" rtl="0">
              <a:lnSpc>
                <a:spcPct val="90000"/>
              </a:lnSpc>
              <a:spcBef>
                <a:spcPts val="1350"/>
              </a:spcBef>
              <a:spcAft>
                <a:spcPts val="1000"/>
              </a:spcAft>
              <a:buClr>
                <a:srgbClr val="393939"/>
              </a:buClr>
              <a:buSzPts val="1600"/>
              <a:buFont typeface="Arial"/>
              <a:buChar char="•"/>
            </a:pPr>
            <a:r>
              <a:rPr lang="en-US" sz="1500">
                <a:solidFill>
                  <a:srgbClr val="393939"/>
                </a:solidFill>
                <a:highlight>
                  <a:srgbClr val="FFFFFF"/>
                </a:highlight>
                <a:latin typeface="Arial"/>
                <a:ea typeface="Arial"/>
                <a:cs typeface="Arial"/>
                <a:sym typeface="Arial"/>
              </a:rPr>
              <a:t>The New Mexico Public Education Department applied for and was awarded funding under this program in 2017 SCRL , 2019 CLSD and again in 2024 CLSD. We are very excited to have the opportunity again to offer this support for literacy in New Mexico.</a:t>
            </a:r>
            <a:r>
              <a:rPr lang="en-US" sz="1600">
                <a:solidFill>
                  <a:srgbClr val="393939"/>
                </a:solidFill>
                <a:highlight>
                  <a:srgbClr val="FFFFFF"/>
                </a:highlight>
                <a:latin typeface="Arial"/>
                <a:ea typeface="Arial"/>
                <a:cs typeface="Arial"/>
                <a:sym typeface="Arial"/>
              </a:rPr>
              <a:t> </a:t>
            </a:r>
            <a:endParaRPr sz="1600">
              <a:solidFill>
                <a:srgbClr val="393939"/>
              </a:solidFill>
              <a:highlight>
                <a:srgbClr val="FFFFFF"/>
              </a:highlight>
              <a:latin typeface="Arial"/>
              <a:ea typeface="Arial"/>
              <a:cs typeface="Arial"/>
              <a:sym typeface="Arial"/>
            </a:endParaRPr>
          </a:p>
        </p:txBody>
      </p:sp>
      <p:sp>
        <p:nvSpPr>
          <p:cNvPr id="120" name="Google Shape;120;g3246646af67_0_0"/>
          <p:cNvSpPr txBox="1">
            <a:spLocks noGrp="1"/>
          </p:cNvSpPr>
          <p:nvPr>
            <p:ph type="sldNum" idx="12"/>
          </p:nvPr>
        </p:nvSpPr>
        <p:spPr>
          <a:xfrm>
            <a:off x="7143750" y="4781249"/>
            <a:ext cx="1028700" cy="20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825"/>
              <a:buFont typeface="Arial"/>
              <a:buNone/>
            </a:pPr>
            <a:fld id="{00000000-1234-1234-1234-123412341234}" type="slidenum">
              <a:rPr lang="en-US"/>
              <a:t>4</a:t>
            </a:fld>
            <a:endParaRPr/>
          </a:p>
        </p:txBody>
      </p:sp>
      <p:sp>
        <p:nvSpPr>
          <p:cNvPr id="121" name="Google Shape;121;g3246646af67_0_0"/>
          <p:cNvSpPr txBox="1"/>
          <p:nvPr/>
        </p:nvSpPr>
        <p:spPr>
          <a:xfrm>
            <a:off x="508850" y="1219100"/>
            <a:ext cx="7886100" cy="3462300"/>
          </a:xfrm>
          <a:prstGeom prst="rect">
            <a:avLst/>
          </a:prstGeom>
          <a:gradFill>
            <a:gsLst>
              <a:gs pos="0">
                <a:srgbClr val="FFF77F"/>
              </a:gs>
              <a:gs pos="35000">
                <a:srgbClr val="FFF6A5"/>
              </a:gs>
              <a:gs pos="100000">
                <a:srgbClr val="FFFBD9"/>
              </a:gs>
            </a:gsLst>
            <a:lin ang="16198662" scaled="0"/>
          </a:gradFill>
          <a:ln>
            <a:noFill/>
          </a:ln>
        </p:spPr>
        <p:txBody>
          <a:bodyPr spcFirstLastPara="1" wrap="square" lIns="91425" tIns="91425" rIns="91425" bIns="91425" anchor="t" anchorCtr="0">
            <a:noAutofit/>
          </a:bodyPr>
          <a:lstStyle/>
          <a:p>
            <a:pPr marL="457200" marR="0" lvl="0" indent="-323850" algn="l" rtl="0">
              <a:lnSpc>
                <a:spcPct val="90000"/>
              </a:lnSpc>
              <a:spcBef>
                <a:spcPts val="1350"/>
              </a:spcBef>
              <a:spcAft>
                <a:spcPts val="0"/>
              </a:spcAft>
              <a:buClr>
                <a:srgbClr val="393939"/>
              </a:buClr>
              <a:buSzPts val="1500"/>
              <a:buFont typeface="Arial"/>
              <a:buChar char="•"/>
            </a:pPr>
            <a:r>
              <a:rPr lang="en-US" sz="1500" b="0" i="0" u="none" strike="noStrike" cap="none">
                <a:solidFill>
                  <a:srgbClr val="393939"/>
                </a:solidFill>
                <a:latin typeface="Arial"/>
                <a:ea typeface="Arial"/>
                <a:cs typeface="Arial"/>
                <a:sym typeface="Arial"/>
              </a:rPr>
              <a:t>The Comprehensive Literacy State Development (CLSD) program is authorized under Sections 2221-2225 of the Elementary and Secondary Education Act, as amended (ESEA). The purpose of the CLSD discretionary grants is to create a comprehensive literacy program to advance literacy skills, including pre-literacy skills, reading, and writing, for children from birth through grade 12, with an emphasis on disadvantaged children, including children living in poverty, English learners, and children with disabilities.</a:t>
            </a:r>
            <a:endParaRPr sz="1500" b="0" i="0" u="none" strike="noStrike" cap="none">
              <a:solidFill>
                <a:srgbClr val="393939"/>
              </a:solidFill>
              <a:latin typeface="Arial"/>
              <a:ea typeface="Arial"/>
              <a:cs typeface="Arial"/>
              <a:sym typeface="Arial"/>
            </a:endParaRPr>
          </a:p>
          <a:p>
            <a:pPr marL="457200" marR="0" lvl="0" indent="-323850" algn="l" rtl="0">
              <a:lnSpc>
                <a:spcPct val="90000"/>
              </a:lnSpc>
              <a:spcBef>
                <a:spcPts val="1000"/>
              </a:spcBef>
              <a:spcAft>
                <a:spcPts val="0"/>
              </a:spcAft>
              <a:buClr>
                <a:srgbClr val="393939"/>
              </a:buClr>
              <a:buSzPts val="1500"/>
              <a:buFont typeface="Arial"/>
              <a:buChar char="•"/>
            </a:pPr>
            <a:r>
              <a:rPr lang="en-US" sz="1500" b="0" i="0" u="none" strike="noStrike" cap="none">
                <a:solidFill>
                  <a:srgbClr val="393939"/>
                </a:solidFill>
                <a:latin typeface="Arial"/>
                <a:ea typeface="Arial"/>
                <a:cs typeface="Arial"/>
                <a:sym typeface="Arial"/>
              </a:rPr>
              <a:t>The grant has statutory requirements that we will review in the application guidance. </a:t>
            </a:r>
            <a:endParaRPr sz="1500" b="0" i="0" u="none" strike="noStrike" cap="none">
              <a:solidFill>
                <a:srgbClr val="393939"/>
              </a:solidFill>
              <a:latin typeface="Arial"/>
              <a:ea typeface="Arial"/>
              <a:cs typeface="Arial"/>
              <a:sym typeface="Arial"/>
            </a:endParaRPr>
          </a:p>
          <a:p>
            <a:pPr marL="457200" marR="0" lvl="0" indent="-330200" algn="l" rtl="0">
              <a:lnSpc>
                <a:spcPct val="90000"/>
              </a:lnSpc>
              <a:spcBef>
                <a:spcPts val="1350"/>
              </a:spcBef>
              <a:spcAft>
                <a:spcPts val="1000"/>
              </a:spcAft>
              <a:buClr>
                <a:srgbClr val="393939"/>
              </a:buClr>
              <a:buSzPts val="1600"/>
              <a:buFont typeface="Arial"/>
              <a:buChar char="•"/>
            </a:pPr>
            <a:r>
              <a:rPr lang="en-US" sz="1500" b="0" i="0" u="none" strike="noStrike" cap="none">
                <a:solidFill>
                  <a:srgbClr val="393939"/>
                </a:solidFill>
                <a:latin typeface="Arial"/>
                <a:ea typeface="Arial"/>
                <a:cs typeface="Arial"/>
                <a:sym typeface="Arial"/>
              </a:rPr>
              <a:t>The New Mexico Public Education Department applied for and was awarded funding under this program in 2017 SCRL , 2019 CLSD and again in 2024 CLSD. We are very excited to have the opportunity again to offer this support for literacy in New Mexico.</a:t>
            </a:r>
            <a:r>
              <a:rPr lang="en-US" sz="1600" b="0" i="0" u="none" strike="noStrike" cap="none">
                <a:solidFill>
                  <a:srgbClr val="393939"/>
                </a:solidFill>
                <a:latin typeface="Arial"/>
                <a:ea typeface="Arial"/>
                <a:cs typeface="Arial"/>
                <a:sym typeface="Arial"/>
              </a:rPr>
              <a:t> </a:t>
            </a:r>
            <a:endParaRPr sz="1600" b="0" i="0" u="none" strike="noStrike" cap="none">
              <a:solidFill>
                <a:srgbClr val="393939"/>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31d388d261e_1_103"/>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3000"/>
              <a:buFont typeface="Calibri"/>
              <a:buNone/>
            </a:pPr>
            <a:r>
              <a:rPr lang="en-US" b="1"/>
              <a:t>Objectives of the NMPED 2024 CLSD Grant</a:t>
            </a:r>
            <a:endParaRPr b="1"/>
          </a:p>
        </p:txBody>
      </p:sp>
      <p:sp>
        <p:nvSpPr>
          <p:cNvPr id="127" name="Google Shape;127;g31d388d261e_1_103"/>
          <p:cNvSpPr txBox="1">
            <a:spLocks noGrp="1"/>
          </p:cNvSpPr>
          <p:nvPr>
            <p:ph type="body" idx="1"/>
          </p:nvPr>
        </p:nvSpPr>
        <p:spPr>
          <a:xfrm>
            <a:off x="59975" y="1198600"/>
            <a:ext cx="8916900" cy="3667800"/>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1350"/>
              </a:spcBef>
              <a:spcAft>
                <a:spcPts val="0"/>
              </a:spcAft>
              <a:buSzPts val="1800"/>
              <a:buNone/>
            </a:pPr>
            <a:endParaRPr/>
          </a:p>
          <a:p>
            <a:pPr marL="114300" lvl="0" indent="0" algn="l" rtl="0">
              <a:lnSpc>
                <a:spcPct val="100000"/>
              </a:lnSpc>
              <a:spcBef>
                <a:spcPts val="1350"/>
              </a:spcBef>
              <a:spcAft>
                <a:spcPts val="0"/>
              </a:spcAft>
              <a:buSzPts val="1800"/>
              <a:buNone/>
            </a:pPr>
            <a:endParaRPr/>
          </a:p>
          <a:p>
            <a:pPr marL="114300" lvl="0" indent="0" algn="l" rtl="0">
              <a:lnSpc>
                <a:spcPct val="100000"/>
              </a:lnSpc>
              <a:spcBef>
                <a:spcPts val="1350"/>
              </a:spcBef>
              <a:spcAft>
                <a:spcPts val="0"/>
              </a:spcAft>
              <a:buSzPts val="1800"/>
              <a:buNone/>
            </a:pPr>
            <a:endParaRPr/>
          </a:p>
          <a:p>
            <a:pPr marL="114300" lvl="0" indent="0" algn="l" rtl="0">
              <a:lnSpc>
                <a:spcPct val="100000"/>
              </a:lnSpc>
              <a:spcBef>
                <a:spcPts val="1350"/>
              </a:spcBef>
              <a:spcAft>
                <a:spcPts val="0"/>
              </a:spcAft>
              <a:buSzPts val="1800"/>
              <a:buNone/>
            </a:pPr>
            <a:endParaRPr/>
          </a:p>
        </p:txBody>
      </p:sp>
      <p:graphicFrame>
        <p:nvGraphicFramePr>
          <p:cNvPr id="128" name="Google Shape;128;g31d388d261e_1_103"/>
          <p:cNvGraphicFramePr/>
          <p:nvPr/>
        </p:nvGraphicFramePr>
        <p:xfrm>
          <a:off x="59975" y="1202313"/>
          <a:ext cx="8916900" cy="3538548"/>
        </p:xfrm>
        <a:graphic>
          <a:graphicData uri="http://schemas.openxmlformats.org/drawingml/2006/table">
            <a:tbl>
              <a:tblPr>
                <a:noFill/>
                <a:tableStyleId>{6567162C-5B90-4893-8E3A-12FBF050EAC6}</a:tableStyleId>
              </a:tblPr>
              <a:tblGrid>
                <a:gridCol w="1581475">
                  <a:extLst>
                    <a:ext uri="{9D8B030D-6E8A-4147-A177-3AD203B41FA5}">
                      <a16:colId xmlns:a16="http://schemas.microsoft.com/office/drawing/2014/main" val="20000"/>
                    </a:ext>
                  </a:extLst>
                </a:gridCol>
                <a:gridCol w="7335425">
                  <a:extLst>
                    <a:ext uri="{9D8B030D-6E8A-4147-A177-3AD203B41FA5}">
                      <a16:colId xmlns:a16="http://schemas.microsoft.com/office/drawing/2014/main" val="20001"/>
                    </a:ext>
                  </a:extLst>
                </a:gridCol>
              </a:tblGrid>
              <a:tr h="381000">
                <a:tc>
                  <a:txBody>
                    <a:bodyPr/>
                    <a:lstStyle/>
                    <a:p>
                      <a:pPr marL="114300" marR="0" lvl="0" indent="0" algn="l" rtl="0">
                        <a:lnSpc>
                          <a:spcPct val="90000"/>
                        </a:lnSpc>
                        <a:spcBef>
                          <a:spcPts val="0"/>
                        </a:spcBef>
                        <a:spcAft>
                          <a:spcPts val="0"/>
                        </a:spcAft>
                        <a:buClr>
                          <a:schemeClr val="dk2"/>
                        </a:buClr>
                        <a:buSzPts val="1800"/>
                        <a:buFont typeface="Arial"/>
                        <a:buNone/>
                      </a:pPr>
                      <a:r>
                        <a:rPr lang="en-US" sz="1800" b="1" u="none" strike="noStrike" cap="none">
                          <a:solidFill>
                            <a:srgbClr val="3A3D4B"/>
                          </a:solidFill>
                          <a:latin typeface="Calibri"/>
                          <a:ea typeface="Calibri"/>
                          <a:cs typeface="Calibri"/>
                          <a:sym typeface="Calibri"/>
                        </a:rPr>
                        <a:t>Objective 1: </a:t>
                      </a:r>
                      <a:endParaRPr sz="1400" u="none" strike="noStrike" cap="none"/>
                    </a:p>
                  </a:txBody>
                  <a:tcPr marL="91425" marR="91425" marT="91425" marB="91425"/>
                </a:tc>
                <a:tc>
                  <a:txBody>
                    <a:bodyPr/>
                    <a:lstStyle/>
                    <a:p>
                      <a:pPr marL="114300" marR="0" lvl="0" indent="0" algn="l" rtl="0">
                        <a:lnSpc>
                          <a:spcPct val="90000"/>
                        </a:lnSpc>
                        <a:spcBef>
                          <a:spcPts val="0"/>
                        </a:spcBef>
                        <a:spcAft>
                          <a:spcPts val="0"/>
                        </a:spcAft>
                        <a:buClr>
                          <a:srgbClr val="000000"/>
                        </a:buClr>
                        <a:buSzPts val="1800"/>
                        <a:buFont typeface="Arial"/>
                        <a:buNone/>
                      </a:pPr>
                      <a:r>
                        <a:rPr lang="en-US" sz="1800" u="none" strike="noStrike" cap="none">
                          <a:solidFill>
                            <a:srgbClr val="3A3D4B"/>
                          </a:solidFill>
                          <a:latin typeface="Calibri"/>
                          <a:ea typeface="Calibri"/>
                          <a:cs typeface="Calibri"/>
                          <a:sym typeface="Calibri"/>
                        </a:rPr>
                        <a:t>Enhance literacy leadership at the state and district level. </a:t>
                      </a:r>
                      <a:endParaRPr sz="1400"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114300" marR="0" lvl="0" indent="0" algn="l" rtl="0">
                        <a:lnSpc>
                          <a:spcPct val="100000"/>
                        </a:lnSpc>
                        <a:spcBef>
                          <a:spcPts val="0"/>
                        </a:spcBef>
                        <a:spcAft>
                          <a:spcPts val="0"/>
                        </a:spcAft>
                        <a:buClr>
                          <a:schemeClr val="dk2"/>
                        </a:buClr>
                        <a:buSzPts val="1800"/>
                        <a:buFont typeface="Arial"/>
                        <a:buNone/>
                      </a:pPr>
                      <a:r>
                        <a:rPr lang="en-US" sz="1800" b="1" u="none" strike="noStrike" cap="none">
                          <a:solidFill>
                            <a:srgbClr val="3A3D4B"/>
                          </a:solidFill>
                          <a:latin typeface="Calibri"/>
                          <a:ea typeface="Calibri"/>
                          <a:cs typeface="Calibri"/>
                          <a:sym typeface="Calibri"/>
                        </a:rPr>
                        <a:t>Objective 2: </a:t>
                      </a:r>
                      <a:endParaRPr sz="1400" u="none" strike="noStrike" cap="none"/>
                    </a:p>
                  </a:txBody>
                  <a:tcPr marL="91425" marR="91425" marT="91425" marB="91425"/>
                </a:tc>
                <a:tc>
                  <a:txBody>
                    <a:bodyPr/>
                    <a:lstStyle/>
                    <a:p>
                      <a:pPr marL="114300" marR="0" lvl="0" indent="0" algn="l" rtl="0">
                        <a:lnSpc>
                          <a:spcPct val="100000"/>
                        </a:lnSpc>
                        <a:spcBef>
                          <a:spcPts val="0"/>
                        </a:spcBef>
                        <a:spcAft>
                          <a:spcPts val="0"/>
                        </a:spcAft>
                        <a:buClr>
                          <a:srgbClr val="000000"/>
                        </a:buClr>
                        <a:buSzPts val="1800"/>
                        <a:buFont typeface="Arial"/>
                        <a:buNone/>
                      </a:pPr>
                      <a:r>
                        <a:rPr lang="en-US" sz="1800" u="none" strike="noStrike" cap="none">
                          <a:solidFill>
                            <a:srgbClr val="3A3D4B"/>
                          </a:solidFill>
                          <a:latin typeface="Calibri"/>
                          <a:ea typeface="Calibri"/>
                          <a:cs typeface="Calibri"/>
                          <a:sym typeface="Calibri"/>
                        </a:rPr>
                        <a:t>Support strong implementation of High-Quality Instructional Materials (HQIM) across all subgrantees.</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114300" marR="0" lvl="0" indent="0" algn="l" rtl="0">
                        <a:lnSpc>
                          <a:spcPct val="100000"/>
                        </a:lnSpc>
                        <a:spcBef>
                          <a:spcPts val="0"/>
                        </a:spcBef>
                        <a:spcAft>
                          <a:spcPts val="0"/>
                        </a:spcAft>
                        <a:buClr>
                          <a:schemeClr val="dk2"/>
                        </a:buClr>
                        <a:buSzPts val="1800"/>
                        <a:buFont typeface="Arial"/>
                        <a:buNone/>
                      </a:pPr>
                      <a:r>
                        <a:rPr lang="en-US" sz="1800" b="1" u="none" strike="noStrike" cap="none">
                          <a:solidFill>
                            <a:srgbClr val="3A3D4B"/>
                          </a:solidFill>
                          <a:latin typeface="Calibri"/>
                          <a:ea typeface="Calibri"/>
                          <a:cs typeface="Calibri"/>
                          <a:sym typeface="Calibri"/>
                        </a:rPr>
                        <a:t>Objective 3:</a:t>
                      </a:r>
                      <a:endParaRPr sz="1400" u="none" strike="noStrike" cap="none"/>
                    </a:p>
                  </a:txBody>
                  <a:tcPr marL="91425" marR="91425" marT="91425" marB="91425"/>
                </a:tc>
                <a:tc>
                  <a:txBody>
                    <a:bodyPr/>
                    <a:lstStyle/>
                    <a:p>
                      <a:pPr marL="114300" marR="0" lvl="0" indent="0" algn="l" rtl="0">
                        <a:lnSpc>
                          <a:spcPct val="100000"/>
                        </a:lnSpc>
                        <a:spcBef>
                          <a:spcPts val="0"/>
                        </a:spcBef>
                        <a:spcAft>
                          <a:spcPts val="0"/>
                        </a:spcAft>
                        <a:buClr>
                          <a:srgbClr val="000000"/>
                        </a:buClr>
                        <a:buSzPts val="1800"/>
                        <a:buFont typeface="Arial"/>
                        <a:buNone/>
                      </a:pPr>
                      <a:r>
                        <a:rPr lang="en-US" sz="1800" u="none" strike="noStrike" cap="none">
                          <a:solidFill>
                            <a:srgbClr val="3A3D4B"/>
                          </a:solidFill>
                          <a:latin typeface="Calibri"/>
                          <a:ea typeface="Calibri"/>
                          <a:cs typeface="Calibri"/>
                          <a:sym typeface="Calibri"/>
                        </a:rPr>
                        <a:t>Strengthen the state’s professional learning system and create additional training opportunities for structured literacy.</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114300" marR="0" lvl="0" indent="0" algn="l" rtl="0">
                        <a:lnSpc>
                          <a:spcPct val="100000"/>
                        </a:lnSpc>
                        <a:spcBef>
                          <a:spcPts val="0"/>
                        </a:spcBef>
                        <a:spcAft>
                          <a:spcPts val="0"/>
                        </a:spcAft>
                        <a:buClr>
                          <a:schemeClr val="dk2"/>
                        </a:buClr>
                        <a:buSzPts val="1800"/>
                        <a:buFont typeface="Arial"/>
                        <a:buNone/>
                      </a:pPr>
                      <a:r>
                        <a:rPr lang="en-US" sz="1800" b="1" u="none" strike="noStrike" cap="none">
                          <a:solidFill>
                            <a:srgbClr val="3A3D4B"/>
                          </a:solidFill>
                          <a:latin typeface="Calibri"/>
                          <a:ea typeface="Calibri"/>
                          <a:cs typeface="Calibri"/>
                          <a:sym typeface="Calibri"/>
                        </a:rPr>
                        <a:t>Objective 4: </a:t>
                      </a:r>
                      <a:endParaRPr sz="1400" u="none" strike="noStrike" cap="none"/>
                    </a:p>
                  </a:txBody>
                  <a:tcPr marL="91425" marR="91425" marT="91425" marB="91425"/>
                </a:tc>
                <a:tc>
                  <a:txBody>
                    <a:bodyPr/>
                    <a:lstStyle/>
                    <a:p>
                      <a:pPr marL="114300" marR="0" lvl="0" indent="0" algn="l" rtl="0">
                        <a:lnSpc>
                          <a:spcPct val="100000"/>
                        </a:lnSpc>
                        <a:spcBef>
                          <a:spcPts val="0"/>
                        </a:spcBef>
                        <a:spcAft>
                          <a:spcPts val="0"/>
                        </a:spcAft>
                        <a:buClr>
                          <a:srgbClr val="000000"/>
                        </a:buClr>
                        <a:buSzPts val="1800"/>
                        <a:buFont typeface="Arial"/>
                        <a:buNone/>
                      </a:pPr>
                      <a:r>
                        <a:rPr lang="en-US" sz="1800" u="none" strike="noStrike" cap="none">
                          <a:solidFill>
                            <a:srgbClr val="3A3D4B"/>
                          </a:solidFill>
                          <a:latin typeface="Calibri"/>
                          <a:ea typeface="Calibri"/>
                          <a:cs typeface="Calibri"/>
                          <a:sym typeface="Calibri"/>
                        </a:rPr>
                        <a:t>Increase district, school, and classroom leaders’ capacity to use assessments to drive decision-making and instruction.</a:t>
                      </a:r>
                      <a:endParaRPr sz="1400" u="none" strike="noStrike" cap="none"/>
                    </a:p>
                  </a:txBody>
                  <a:tcPr marL="91425" marR="91425" marT="91425" marB="91425"/>
                </a:tc>
                <a:extLst>
                  <a:ext uri="{0D108BD9-81ED-4DB2-BD59-A6C34878D82A}">
                    <a16:rowId xmlns:a16="http://schemas.microsoft.com/office/drawing/2014/main" val="10003"/>
                  </a:ext>
                </a:extLst>
              </a:tr>
              <a:tr h="381000">
                <a:tc>
                  <a:txBody>
                    <a:bodyPr/>
                    <a:lstStyle/>
                    <a:p>
                      <a:pPr marL="114300" marR="0" lvl="0" indent="0" algn="l" rtl="0">
                        <a:lnSpc>
                          <a:spcPct val="100000"/>
                        </a:lnSpc>
                        <a:spcBef>
                          <a:spcPts val="0"/>
                        </a:spcBef>
                        <a:spcAft>
                          <a:spcPts val="0"/>
                        </a:spcAft>
                        <a:buClr>
                          <a:schemeClr val="dk2"/>
                        </a:buClr>
                        <a:buSzPts val="1800"/>
                        <a:buFont typeface="Arial"/>
                        <a:buNone/>
                      </a:pPr>
                      <a:r>
                        <a:rPr lang="en-US" sz="1800" b="1" u="none" strike="noStrike" cap="none">
                          <a:solidFill>
                            <a:srgbClr val="3A3D4B"/>
                          </a:solidFill>
                          <a:latin typeface="Calibri"/>
                          <a:ea typeface="Calibri"/>
                          <a:cs typeface="Calibri"/>
                          <a:sym typeface="Calibri"/>
                        </a:rPr>
                        <a:t>Objective 5:</a:t>
                      </a:r>
                      <a:r>
                        <a:rPr lang="en-US" sz="1800" u="none" strike="noStrike" cap="none">
                          <a:solidFill>
                            <a:srgbClr val="3A3D4B"/>
                          </a:solidFill>
                          <a:latin typeface="Calibri"/>
                          <a:ea typeface="Calibri"/>
                          <a:cs typeface="Calibri"/>
                          <a:sym typeface="Calibri"/>
                        </a:rPr>
                        <a:t> </a:t>
                      </a:r>
                      <a:endParaRPr sz="1400" u="none" strike="noStrike" cap="none"/>
                    </a:p>
                  </a:txBody>
                  <a:tcPr marL="91425" marR="91425" marT="91425" marB="91425"/>
                </a:tc>
                <a:tc>
                  <a:txBody>
                    <a:bodyPr/>
                    <a:lstStyle/>
                    <a:p>
                      <a:pPr marL="114300" marR="0" lvl="0" indent="0" algn="l" rtl="0">
                        <a:lnSpc>
                          <a:spcPct val="100000"/>
                        </a:lnSpc>
                        <a:spcBef>
                          <a:spcPts val="0"/>
                        </a:spcBef>
                        <a:spcAft>
                          <a:spcPts val="0"/>
                        </a:spcAft>
                        <a:buClr>
                          <a:schemeClr val="dk2"/>
                        </a:buClr>
                        <a:buSzPts val="1800"/>
                        <a:buFont typeface="Arial"/>
                        <a:buNone/>
                      </a:pPr>
                      <a:r>
                        <a:rPr lang="en-US" sz="1800" u="none" strike="noStrike" cap="none">
                          <a:solidFill>
                            <a:srgbClr val="3A3D4B"/>
                          </a:solidFill>
                          <a:latin typeface="Calibri"/>
                          <a:ea typeface="Calibri"/>
                          <a:cs typeface="Calibri"/>
                          <a:sym typeface="Calibri"/>
                        </a:rPr>
                        <a:t>Develop stronger family engagement practices that support literacy.</a:t>
                      </a:r>
                      <a:endParaRPr sz="1400" u="none" strike="noStrike" cap="none"/>
                    </a:p>
                  </a:txBody>
                  <a:tcPr marL="91425" marR="91425" marT="91425" marB="91425"/>
                </a:tc>
                <a:extLst>
                  <a:ext uri="{0D108BD9-81ED-4DB2-BD59-A6C34878D82A}">
                    <a16:rowId xmlns:a16="http://schemas.microsoft.com/office/drawing/2014/main" val="10004"/>
                  </a:ext>
                </a:extLst>
              </a:tr>
              <a:tr h="381000">
                <a:tc>
                  <a:txBody>
                    <a:bodyPr/>
                    <a:lstStyle/>
                    <a:p>
                      <a:pPr marL="114300" marR="0" lvl="0" indent="0" algn="l" rtl="0">
                        <a:lnSpc>
                          <a:spcPct val="100000"/>
                        </a:lnSpc>
                        <a:spcBef>
                          <a:spcPts val="0"/>
                        </a:spcBef>
                        <a:spcAft>
                          <a:spcPts val="0"/>
                        </a:spcAft>
                        <a:buClr>
                          <a:schemeClr val="dk2"/>
                        </a:buClr>
                        <a:buSzPts val="1100"/>
                        <a:buFont typeface="Arial"/>
                        <a:buNone/>
                      </a:pPr>
                      <a:r>
                        <a:rPr lang="en-US" sz="1800" b="1" u="none" strike="noStrike" cap="none">
                          <a:solidFill>
                            <a:srgbClr val="3A3D4B"/>
                          </a:solidFill>
                          <a:latin typeface="Calibri"/>
                          <a:ea typeface="Calibri"/>
                          <a:cs typeface="Calibri"/>
                          <a:sym typeface="Calibri"/>
                        </a:rPr>
                        <a:t>Objective 6:</a:t>
                      </a:r>
                      <a:r>
                        <a:rPr lang="en-US" sz="1800" u="none" strike="noStrike" cap="none">
                          <a:solidFill>
                            <a:srgbClr val="3A3D4B"/>
                          </a:solidFill>
                          <a:latin typeface="Calibri"/>
                          <a:ea typeface="Calibri"/>
                          <a:cs typeface="Calibri"/>
                          <a:sym typeface="Calibri"/>
                        </a:rPr>
                        <a:t> </a:t>
                      </a:r>
                      <a:endParaRPr sz="1400" u="none" strike="noStrike" cap="none"/>
                    </a:p>
                  </a:txBody>
                  <a:tcPr marL="91425" marR="91425" marT="91425" marB="91425"/>
                </a:tc>
                <a:tc>
                  <a:txBody>
                    <a:bodyPr/>
                    <a:lstStyle/>
                    <a:p>
                      <a:pPr marL="114300" marR="0" lvl="0" indent="0" algn="l" rtl="0">
                        <a:lnSpc>
                          <a:spcPct val="100000"/>
                        </a:lnSpc>
                        <a:spcBef>
                          <a:spcPts val="0"/>
                        </a:spcBef>
                        <a:spcAft>
                          <a:spcPts val="0"/>
                        </a:spcAft>
                        <a:buClr>
                          <a:srgbClr val="000000"/>
                        </a:buClr>
                        <a:buSzPts val="1800"/>
                        <a:buFont typeface="Arial"/>
                        <a:buNone/>
                      </a:pPr>
                      <a:r>
                        <a:rPr lang="en-US" sz="1800" u="none" strike="noStrike" cap="none">
                          <a:solidFill>
                            <a:srgbClr val="3A3D4B"/>
                          </a:solidFill>
                          <a:latin typeface="Calibri"/>
                          <a:ea typeface="Calibri"/>
                          <a:cs typeface="Calibri"/>
                          <a:sym typeface="Calibri"/>
                        </a:rPr>
                        <a:t>Increase literacy proficiency rates (4 year olds, grade 5, 8 and 11).</a:t>
                      </a:r>
                      <a:endParaRPr sz="1400" u="none" strike="noStrike" cap="none"/>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cxnSp>
        <p:nvCxnSpPr>
          <p:cNvPr id="134" name="Google Shape;134;g31d388d261e_1_27"/>
          <p:cNvCxnSpPr>
            <a:endCxn id="135" idx="1"/>
          </p:cNvCxnSpPr>
          <p:nvPr/>
        </p:nvCxnSpPr>
        <p:spPr>
          <a:xfrm>
            <a:off x="5930200" y="4356725"/>
            <a:ext cx="506100" cy="321600"/>
          </a:xfrm>
          <a:prstGeom prst="straightConnector1">
            <a:avLst/>
          </a:prstGeom>
          <a:noFill/>
          <a:ln w="76200" cap="flat" cmpd="sng">
            <a:solidFill>
              <a:schemeClr val="dk2"/>
            </a:solidFill>
            <a:prstDash val="solid"/>
            <a:round/>
            <a:headEnd type="none" w="sm" len="sm"/>
            <a:tailEnd type="none" w="sm" len="sm"/>
          </a:ln>
        </p:spPr>
      </p:cxnSp>
      <p:cxnSp>
        <p:nvCxnSpPr>
          <p:cNvPr id="136" name="Google Shape;136;g31d388d261e_1_27"/>
          <p:cNvCxnSpPr>
            <a:stCxn id="137" idx="3"/>
            <a:endCxn id="138" idx="1"/>
          </p:cNvCxnSpPr>
          <p:nvPr/>
        </p:nvCxnSpPr>
        <p:spPr>
          <a:xfrm>
            <a:off x="2112775" y="3136075"/>
            <a:ext cx="369000" cy="570000"/>
          </a:xfrm>
          <a:prstGeom prst="straightConnector1">
            <a:avLst/>
          </a:prstGeom>
          <a:noFill/>
          <a:ln w="76200" cap="flat" cmpd="sng">
            <a:solidFill>
              <a:schemeClr val="dk2"/>
            </a:solidFill>
            <a:prstDash val="solid"/>
            <a:round/>
            <a:headEnd type="none" w="sm" len="sm"/>
            <a:tailEnd type="none" w="sm" len="sm"/>
          </a:ln>
        </p:spPr>
      </p:cxnSp>
      <p:cxnSp>
        <p:nvCxnSpPr>
          <p:cNvPr id="139" name="Google Shape;139;g31d388d261e_1_27"/>
          <p:cNvCxnSpPr>
            <a:stCxn id="140" idx="2"/>
          </p:cNvCxnSpPr>
          <p:nvPr/>
        </p:nvCxnSpPr>
        <p:spPr>
          <a:xfrm>
            <a:off x="2730751" y="2429125"/>
            <a:ext cx="184800" cy="411300"/>
          </a:xfrm>
          <a:prstGeom prst="straightConnector1">
            <a:avLst/>
          </a:prstGeom>
          <a:noFill/>
          <a:ln w="76200" cap="flat" cmpd="sng">
            <a:solidFill>
              <a:schemeClr val="dk2"/>
            </a:solidFill>
            <a:prstDash val="solid"/>
            <a:round/>
            <a:headEnd type="none" w="sm" len="sm"/>
            <a:tailEnd type="none" w="sm" len="sm"/>
          </a:ln>
        </p:spPr>
      </p:cxnSp>
      <p:cxnSp>
        <p:nvCxnSpPr>
          <p:cNvPr id="141" name="Google Shape;141;g31d388d261e_1_27"/>
          <p:cNvCxnSpPr/>
          <p:nvPr/>
        </p:nvCxnSpPr>
        <p:spPr>
          <a:xfrm flipH="1">
            <a:off x="5184900" y="1416550"/>
            <a:ext cx="911100" cy="1425300"/>
          </a:xfrm>
          <a:prstGeom prst="straightConnector1">
            <a:avLst/>
          </a:prstGeom>
          <a:noFill/>
          <a:ln w="76200" cap="flat" cmpd="sng">
            <a:solidFill>
              <a:schemeClr val="dk2"/>
            </a:solidFill>
            <a:prstDash val="solid"/>
            <a:round/>
            <a:headEnd type="none" w="sm" len="sm"/>
            <a:tailEnd type="none" w="sm" len="sm"/>
          </a:ln>
        </p:spPr>
      </p:cxnSp>
      <p:sp>
        <p:nvSpPr>
          <p:cNvPr id="142" name="Google Shape;142;g31d388d261e_1_27"/>
          <p:cNvSpPr txBox="1">
            <a:spLocks noGrp="1"/>
          </p:cNvSpPr>
          <p:nvPr>
            <p:ph type="title"/>
          </p:nvPr>
        </p:nvSpPr>
        <p:spPr>
          <a:xfrm>
            <a:off x="78921" y="126035"/>
            <a:ext cx="69750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3333"/>
              <a:buFont typeface="Calibri"/>
              <a:buNone/>
            </a:pPr>
            <a:r>
              <a:rPr lang="en-US" sz="4000" b="1" i="0" u="none" strike="noStrike" cap="none">
                <a:solidFill>
                  <a:schemeClr val="lt1"/>
                </a:solidFill>
              </a:rPr>
              <a:t>2024 CLSD </a:t>
            </a:r>
            <a:r>
              <a:rPr lang="en-US" sz="4000" b="1"/>
              <a:t>Project</a:t>
            </a:r>
            <a:endParaRPr sz="2600">
              <a:solidFill>
                <a:schemeClr val="lt1"/>
              </a:solidFill>
            </a:endParaRPr>
          </a:p>
        </p:txBody>
      </p:sp>
      <p:sp>
        <p:nvSpPr>
          <p:cNvPr id="138" name="Google Shape;138;g31d388d261e_1_27"/>
          <p:cNvSpPr txBox="1"/>
          <p:nvPr/>
        </p:nvSpPr>
        <p:spPr>
          <a:xfrm>
            <a:off x="2481775" y="2690250"/>
            <a:ext cx="3460200" cy="2031900"/>
          </a:xfrm>
          <a:prstGeom prst="rect">
            <a:avLst/>
          </a:prstGeom>
          <a:solidFill>
            <a:schemeClr val="accent3"/>
          </a:solidFill>
          <a:ln w="38100" cap="flat" cmpd="sng">
            <a:solidFill>
              <a:schemeClr val="lt1"/>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sng" strike="noStrike" cap="none">
                <a:solidFill>
                  <a:schemeClr val="dk2"/>
                </a:solidFill>
                <a:latin typeface="Arial"/>
                <a:ea typeface="Arial"/>
                <a:cs typeface="Arial"/>
                <a:sym typeface="Arial"/>
              </a:rPr>
              <a:t>Annual Expenditures:</a:t>
            </a:r>
            <a:r>
              <a:rPr lang="en-US" sz="1800" b="1" i="0" u="none" strike="noStrike" cap="none">
                <a:solidFill>
                  <a:schemeClr val="dk2"/>
                </a:solidFill>
                <a:latin typeface="Arial"/>
                <a:ea typeface="Arial"/>
                <a:cs typeface="Arial"/>
                <a:sym typeface="Arial"/>
              </a:rPr>
              <a:t> </a:t>
            </a:r>
            <a:r>
              <a:rPr lang="en-US" sz="1800" b="1" i="0" u="none" strike="noStrike" cap="none">
                <a:solidFill>
                  <a:srgbClr val="0000FF"/>
                </a:solidFill>
                <a:latin typeface="Arial"/>
                <a:ea typeface="Arial"/>
                <a:cs typeface="Arial"/>
                <a:sym typeface="Arial"/>
              </a:rPr>
              <a:t>$11,995,000</a:t>
            </a:r>
            <a:endParaRPr sz="1800" b="0" i="0" u="none" strike="noStrike" cap="none">
              <a:solidFill>
                <a:srgbClr val="00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2"/>
                </a:solidFill>
                <a:latin typeface="Arial"/>
                <a:ea typeface="Arial"/>
                <a:cs typeface="Arial"/>
                <a:sym typeface="Arial"/>
              </a:rPr>
              <a:t>State Level:</a:t>
            </a:r>
            <a:r>
              <a:rPr lang="en-US" sz="1800" b="0" i="0" u="none" strike="noStrike" cap="none">
                <a:solidFill>
                  <a:schemeClr val="lt1"/>
                </a:solidFill>
                <a:latin typeface="Arial"/>
                <a:ea typeface="Arial"/>
                <a:cs typeface="Arial"/>
                <a:sym typeface="Arial"/>
              </a:rPr>
              <a:t> </a:t>
            </a:r>
            <a:r>
              <a:rPr lang="en-US" sz="1800" b="0" i="0" u="none" strike="noStrike" cap="none">
                <a:solidFill>
                  <a:srgbClr val="0000FF"/>
                </a:solidFill>
                <a:latin typeface="Arial"/>
                <a:ea typeface="Arial"/>
                <a:cs typeface="Arial"/>
                <a:sym typeface="Arial"/>
              </a:rPr>
              <a:t>$600K</a:t>
            </a:r>
            <a:endParaRPr sz="1800" b="0" i="0" u="none" strike="noStrike" cap="none">
              <a:solidFill>
                <a:srgbClr val="00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2"/>
                </a:solidFill>
                <a:latin typeface="Arial"/>
                <a:ea typeface="Arial"/>
                <a:cs typeface="Arial"/>
                <a:sym typeface="Arial"/>
              </a:rPr>
              <a:t>Higher Ed: </a:t>
            </a:r>
            <a:r>
              <a:rPr lang="en-US" sz="1800" b="0" i="0" u="none" strike="noStrike" cap="none">
                <a:solidFill>
                  <a:srgbClr val="0000FF"/>
                </a:solidFill>
                <a:latin typeface="Arial"/>
                <a:ea typeface="Arial"/>
                <a:cs typeface="Arial"/>
                <a:sym typeface="Arial"/>
              </a:rPr>
              <a:t>$195K</a:t>
            </a:r>
            <a:endParaRPr sz="1800" b="0" i="0" u="none" strike="noStrike" cap="none">
              <a:solidFill>
                <a:srgbClr val="00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2"/>
                </a:solidFill>
                <a:latin typeface="Arial"/>
                <a:ea typeface="Arial"/>
                <a:cs typeface="Arial"/>
                <a:sym typeface="Arial"/>
              </a:rPr>
              <a:t>ECECD: </a:t>
            </a:r>
            <a:r>
              <a:rPr lang="en-US" sz="1800" b="0" i="0" u="none" strike="noStrike" cap="none">
                <a:solidFill>
                  <a:srgbClr val="0000FF"/>
                </a:solidFill>
                <a:latin typeface="Arial"/>
                <a:ea typeface="Arial"/>
                <a:cs typeface="Arial"/>
                <a:sym typeface="Arial"/>
              </a:rPr>
              <a:t>$1.8m</a:t>
            </a:r>
            <a:endParaRPr sz="1800" b="0" i="0" u="none" strike="noStrike" cap="none">
              <a:solidFill>
                <a:srgbClr val="00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2"/>
                </a:solidFill>
                <a:latin typeface="Arial"/>
                <a:ea typeface="Arial"/>
                <a:cs typeface="Arial"/>
                <a:sym typeface="Arial"/>
              </a:rPr>
              <a:t>K-12 Subgrantees</a:t>
            </a:r>
            <a:r>
              <a:rPr lang="en-US" sz="1800" b="0" i="0" u="none" strike="noStrike" cap="none">
                <a:solidFill>
                  <a:srgbClr val="0070C0"/>
                </a:solidFill>
                <a:latin typeface="Arial"/>
                <a:ea typeface="Arial"/>
                <a:cs typeface="Arial"/>
                <a:sym typeface="Arial"/>
              </a:rPr>
              <a:t>: </a:t>
            </a:r>
            <a:r>
              <a:rPr lang="en-US" sz="1800" b="0" i="0" u="none" strike="noStrike" cap="none">
                <a:solidFill>
                  <a:srgbClr val="0000FF"/>
                </a:solidFill>
                <a:latin typeface="Arial"/>
                <a:ea typeface="Arial"/>
                <a:cs typeface="Arial"/>
                <a:sym typeface="Arial"/>
              </a:rPr>
              <a:t>$9.4m</a:t>
            </a:r>
            <a:endParaRPr sz="1800" b="0" i="0" u="none" strike="noStrike" cap="none">
              <a:solidFill>
                <a:srgbClr val="0000FF"/>
              </a:solidFill>
              <a:latin typeface="Arial"/>
              <a:ea typeface="Arial"/>
              <a:cs typeface="Arial"/>
              <a:sym typeface="Arial"/>
            </a:endParaRPr>
          </a:p>
        </p:txBody>
      </p:sp>
      <p:sp>
        <p:nvSpPr>
          <p:cNvPr id="140" name="Google Shape;140;g31d388d261e_1_27"/>
          <p:cNvSpPr txBox="1"/>
          <p:nvPr/>
        </p:nvSpPr>
        <p:spPr>
          <a:xfrm>
            <a:off x="76201" y="1259425"/>
            <a:ext cx="5309100" cy="1169700"/>
          </a:xfrm>
          <a:prstGeom prst="rect">
            <a:avLst/>
          </a:prstGeom>
          <a:gradFill>
            <a:gsLst>
              <a:gs pos="0">
                <a:srgbClr val="FFA697"/>
              </a:gs>
              <a:gs pos="35000">
                <a:srgbClr val="FFC0B7"/>
              </a:gs>
              <a:gs pos="100000">
                <a:srgbClr val="FFE6E2"/>
              </a:gs>
            </a:gsLst>
            <a:lin ang="16200038" scaled="0"/>
          </a:gradFill>
          <a:ln w="9525" cap="flat" cmpd="sng">
            <a:solidFill>
              <a:srgbClr val="BE5534"/>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2"/>
                </a:solidFill>
                <a:latin typeface="Arial"/>
                <a:ea typeface="Arial"/>
                <a:cs typeface="Arial"/>
                <a:sym typeface="Arial"/>
              </a:rPr>
              <a:t>PED Expenditures (5%): </a:t>
            </a:r>
            <a:r>
              <a:rPr lang="en-US" sz="1400" b="1" i="0" u="none" strike="noStrike" cap="none">
                <a:solidFill>
                  <a:srgbClr val="0000FF"/>
                </a:solidFill>
                <a:latin typeface="Arial"/>
                <a:ea typeface="Arial"/>
                <a:cs typeface="Arial"/>
                <a:sym typeface="Arial"/>
              </a:rPr>
              <a:t>$600K</a:t>
            </a:r>
            <a:endParaRPr sz="1400" b="1" i="0" u="none" strike="noStrike" cap="none">
              <a:solidFill>
                <a:srgbClr val="00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1" i="0" u="sng" strike="noStrike" cap="none">
                <a:solidFill>
                  <a:schemeClr val="dk2"/>
                </a:solidFill>
                <a:latin typeface="Arial"/>
                <a:ea typeface="Arial"/>
                <a:cs typeface="Arial"/>
                <a:sym typeface="Arial"/>
              </a:rPr>
              <a:t>FTEs</a:t>
            </a:r>
            <a:r>
              <a:rPr lang="en-US" sz="1400" b="0" i="0" u="sng" strike="noStrike" cap="none">
                <a:solidFill>
                  <a:schemeClr val="dk2"/>
                </a:solidFill>
                <a:latin typeface="Arial"/>
                <a:ea typeface="Arial"/>
                <a:cs typeface="Arial"/>
                <a:sym typeface="Arial"/>
              </a:rPr>
              <a:t>:</a:t>
            </a:r>
            <a:r>
              <a:rPr lang="en-US" sz="1400" b="0" i="0" u="none" strike="noStrike" cap="none">
                <a:solidFill>
                  <a:schemeClr val="dk2"/>
                </a:solidFill>
                <a:latin typeface="Arial"/>
                <a:ea typeface="Arial"/>
                <a:cs typeface="Arial"/>
                <a:sym typeface="Arial"/>
              </a:rPr>
              <a:t>				</a:t>
            </a:r>
            <a:r>
              <a:rPr lang="en-US" sz="1400" b="1" i="0" u="sng" strike="noStrike" cap="none">
                <a:solidFill>
                  <a:schemeClr val="dk2"/>
                </a:solidFill>
                <a:latin typeface="Arial"/>
                <a:ea typeface="Arial"/>
                <a:cs typeface="Arial"/>
                <a:sym typeface="Arial"/>
              </a:rPr>
              <a:t>Contractors: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2"/>
                </a:solidFill>
                <a:latin typeface="Arial"/>
                <a:ea typeface="Arial"/>
                <a:cs typeface="Arial"/>
                <a:sym typeface="Arial"/>
              </a:rPr>
              <a:t>Grant Manager			Biliteracy Specialist (.5)</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2"/>
                </a:solidFill>
                <a:latin typeface="Arial"/>
                <a:ea typeface="Arial"/>
                <a:cs typeface="Arial"/>
                <a:sym typeface="Arial"/>
              </a:rPr>
              <a:t>Literacy Specialist (x2)		Disciplinary Literacy Specialist (.5)</a:t>
            </a:r>
            <a:endParaRPr sz="1400" b="0" i="0" u="none" strike="noStrike" cap="none">
              <a:solidFill>
                <a:srgbClr val="000000"/>
              </a:solidFill>
              <a:latin typeface="Arial"/>
              <a:ea typeface="Arial"/>
              <a:cs typeface="Arial"/>
              <a:sym typeface="Arial"/>
            </a:endParaRPr>
          </a:p>
          <a:p>
            <a:pPr marL="0" marR="0" lvl="0" indent="457200" algn="l" rtl="0">
              <a:lnSpc>
                <a:spcPct val="100000"/>
              </a:lnSpc>
              <a:spcBef>
                <a:spcPts val="0"/>
              </a:spcBef>
              <a:spcAft>
                <a:spcPts val="0"/>
              </a:spcAft>
              <a:buClr>
                <a:srgbClr val="000000"/>
              </a:buClr>
              <a:buSzPts val="1400"/>
              <a:buFont typeface="Arial"/>
              <a:buNone/>
            </a:pPr>
            <a:r>
              <a:rPr lang="en-US" sz="1400" b="0" i="0" u="none" strike="noStrike" cap="none">
                <a:solidFill>
                  <a:schemeClr val="dk2"/>
                </a:solidFill>
                <a:latin typeface="Arial"/>
                <a:ea typeface="Arial"/>
                <a:cs typeface="Arial"/>
                <a:sym typeface="Arial"/>
              </a:rPr>
              <a:t>				Data Analyst</a:t>
            </a:r>
            <a:endParaRPr sz="1400" b="0" i="0" u="none" strike="noStrike" cap="none">
              <a:solidFill>
                <a:srgbClr val="000000"/>
              </a:solidFill>
              <a:latin typeface="Arial"/>
              <a:ea typeface="Arial"/>
              <a:cs typeface="Arial"/>
              <a:sym typeface="Arial"/>
            </a:endParaRPr>
          </a:p>
        </p:txBody>
      </p:sp>
      <p:sp>
        <p:nvSpPr>
          <p:cNvPr id="135" name="Google Shape;135;g31d388d261e_1_27"/>
          <p:cNvSpPr txBox="1"/>
          <p:nvPr/>
        </p:nvSpPr>
        <p:spPr>
          <a:xfrm>
            <a:off x="6436300" y="4329725"/>
            <a:ext cx="2102100" cy="697200"/>
          </a:xfrm>
          <a:prstGeom prst="rect">
            <a:avLst/>
          </a:prstGeom>
          <a:gradFill>
            <a:gsLst>
              <a:gs pos="0">
                <a:srgbClr val="88DDFF"/>
              </a:gs>
              <a:gs pos="35000">
                <a:srgbClr val="ABE8FF"/>
              </a:gs>
              <a:gs pos="100000">
                <a:srgbClr val="DBF3FF"/>
              </a:gs>
            </a:gsLst>
            <a:lin ang="16200038" scaled="0"/>
          </a:gradFill>
          <a:ln w="9525" cap="flat" cmpd="sng">
            <a:solidFill>
              <a:srgbClr val="4AAFEF"/>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0" tIns="45700" rIns="0" bIns="0" anchor="ctr" anchorCtr="0">
            <a:normAutofit/>
          </a:bodyPr>
          <a:lstStyle/>
          <a:p>
            <a:pPr marL="0" marR="0" lvl="0" indent="0" algn="ctr" rtl="0">
              <a:lnSpc>
                <a:spcPct val="90000"/>
              </a:lnSpc>
              <a:spcBef>
                <a:spcPts val="0"/>
              </a:spcBef>
              <a:spcAft>
                <a:spcPts val="0"/>
              </a:spcAft>
              <a:buClr>
                <a:srgbClr val="000000"/>
              </a:buClr>
              <a:buSzPts val="1400"/>
              <a:buFont typeface="Arial"/>
              <a:buNone/>
            </a:pPr>
            <a:r>
              <a:rPr lang="en-US" sz="1400" b="1" i="0" u="none" strike="noStrike" cap="none">
                <a:solidFill>
                  <a:schemeClr val="dk2"/>
                </a:solidFill>
                <a:latin typeface="Arial"/>
                <a:ea typeface="Arial"/>
                <a:cs typeface="Arial"/>
                <a:sym typeface="Arial"/>
              </a:rPr>
              <a:t>ECECD Collaboration </a:t>
            </a:r>
            <a:r>
              <a:rPr lang="en-US" sz="1400" b="1" i="0" u="none" strike="noStrike" cap="none">
                <a:solidFill>
                  <a:srgbClr val="0000FF"/>
                </a:solidFill>
                <a:latin typeface="Arial"/>
                <a:ea typeface="Arial"/>
                <a:cs typeface="Arial"/>
                <a:sym typeface="Arial"/>
              </a:rPr>
              <a:t>($1.8m)</a:t>
            </a:r>
            <a:endParaRPr sz="1400" b="0" i="0" u="none" strike="noStrike" cap="none">
              <a:solidFill>
                <a:srgbClr val="0000F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g31d388d261e_1_27"/>
          <p:cNvSpPr txBox="1"/>
          <p:nvPr/>
        </p:nvSpPr>
        <p:spPr>
          <a:xfrm>
            <a:off x="129175" y="2721325"/>
            <a:ext cx="1983600" cy="829500"/>
          </a:xfrm>
          <a:prstGeom prst="rect">
            <a:avLst/>
          </a:prstGeom>
          <a:gradFill>
            <a:gsLst>
              <a:gs pos="0">
                <a:srgbClr val="DBD4EB"/>
              </a:gs>
              <a:gs pos="100000">
                <a:srgbClr val="9080BB"/>
              </a:gs>
            </a:gsLst>
            <a:lin ang="5400012" scaled="0"/>
          </a:gradFill>
          <a:ln w="19050" cap="flat" cmpd="sng">
            <a:solidFill>
              <a:srgbClr val="674EA7"/>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3A3D4B"/>
                </a:solidFill>
                <a:latin typeface="Arial"/>
                <a:ea typeface="Arial"/>
                <a:cs typeface="Arial"/>
                <a:sym typeface="Arial"/>
              </a:rPr>
              <a:t>Higher Education Department Collaboration</a:t>
            </a:r>
            <a:r>
              <a:rPr lang="en-US" sz="1400" b="1" i="0" u="none" strike="noStrike" cap="none">
                <a:solidFill>
                  <a:srgbClr val="3A3D4B"/>
                </a:solidFill>
                <a:latin typeface="Franklin Gothic"/>
                <a:ea typeface="Franklin Gothic"/>
                <a:cs typeface="Franklin Gothic"/>
                <a:sym typeface="Franklin Gothic"/>
              </a:rPr>
              <a:t> </a:t>
            </a:r>
            <a:r>
              <a:rPr lang="en-US" sz="1400" b="1" i="0" u="none" strike="noStrike" cap="none">
                <a:solidFill>
                  <a:srgbClr val="0000FF"/>
                </a:solidFill>
                <a:latin typeface="Franklin Gothic"/>
                <a:ea typeface="Franklin Gothic"/>
                <a:cs typeface="Franklin Gothic"/>
                <a:sym typeface="Franklin Gothic"/>
              </a:rPr>
              <a:t>$195K</a:t>
            </a:r>
            <a:endParaRPr sz="1400" b="1" i="0" u="none" strike="noStrike" cap="none">
              <a:solidFill>
                <a:srgbClr val="0000FF"/>
              </a:solidFill>
              <a:latin typeface="Franklin Gothic"/>
              <a:ea typeface="Franklin Gothic"/>
              <a:cs typeface="Franklin Gothic"/>
              <a:sym typeface="Franklin Gothic"/>
            </a:endParaRPr>
          </a:p>
        </p:txBody>
      </p:sp>
      <p:graphicFrame>
        <p:nvGraphicFramePr>
          <p:cNvPr id="143" name="Google Shape;143;g31d388d261e_1_27"/>
          <p:cNvGraphicFramePr/>
          <p:nvPr/>
        </p:nvGraphicFramePr>
        <p:xfrm>
          <a:off x="6068575" y="1282538"/>
          <a:ext cx="2946000" cy="2578488"/>
        </p:xfrm>
        <a:graphic>
          <a:graphicData uri="http://schemas.openxmlformats.org/drawingml/2006/table">
            <a:tbl>
              <a:tblPr>
                <a:noFill/>
                <a:tableStyleId>{6567162C-5B90-4893-8E3A-12FBF050EAC6}</a:tableStyleId>
              </a:tblPr>
              <a:tblGrid>
                <a:gridCol w="2946000">
                  <a:extLst>
                    <a:ext uri="{9D8B030D-6E8A-4147-A177-3AD203B41FA5}">
                      <a16:colId xmlns:a16="http://schemas.microsoft.com/office/drawing/2014/main" val="20000"/>
                    </a:ext>
                  </a:extLst>
                </a:gridCol>
              </a:tblGrid>
              <a:tr h="381000">
                <a:tc>
                  <a:txBody>
                    <a:bodyPr/>
                    <a:lstStyle/>
                    <a:p>
                      <a:pPr marL="0" marR="0" lvl="0" indent="0" algn="ctr" rtl="0">
                        <a:lnSpc>
                          <a:spcPct val="90000"/>
                        </a:lnSpc>
                        <a:spcBef>
                          <a:spcPts val="0"/>
                        </a:spcBef>
                        <a:spcAft>
                          <a:spcPts val="0"/>
                        </a:spcAft>
                        <a:buClr>
                          <a:srgbClr val="000000"/>
                        </a:buClr>
                        <a:buSzPts val="1400"/>
                        <a:buFont typeface="Arial"/>
                        <a:buNone/>
                      </a:pPr>
                      <a:r>
                        <a:rPr lang="en-US" sz="1400" b="1" u="none" strike="noStrike" cap="none"/>
                        <a:t>~ 15 SUBGRANTEES </a:t>
                      </a:r>
                      <a:r>
                        <a:rPr lang="en-US" sz="1800" b="1" u="none" strike="noStrike" cap="none">
                          <a:solidFill>
                            <a:srgbClr val="0000FF"/>
                          </a:solidFill>
                        </a:rPr>
                        <a:t>$9.4m</a:t>
                      </a:r>
                      <a:endParaRPr sz="1400" b="1" u="none" strike="noStrike" cap="none">
                        <a:solidFill>
                          <a:srgbClr val="0000FF"/>
                        </a:solidFill>
                      </a:endParaRPr>
                    </a:p>
                  </a:txBody>
                  <a:tcPr marL="91425" marR="91425" marT="91425" marB="91425">
                    <a:lnL w="19050" cap="flat" cmpd="sng">
                      <a:solidFill>
                        <a:srgbClr val="002060"/>
                      </a:solidFill>
                      <a:prstDash val="solid"/>
                      <a:round/>
                      <a:headEnd type="none" w="sm" len="sm"/>
                      <a:tailEnd type="none" w="sm" len="sm"/>
                    </a:lnL>
                    <a:lnR w="19050" cap="flat" cmpd="sng">
                      <a:solidFill>
                        <a:srgbClr val="002060"/>
                      </a:solidFill>
                      <a:prstDash val="solid"/>
                      <a:round/>
                      <a:headEnd type="none" w="sm" len="sm"/>
                      <a:tailEnd type="none" w="sm" len="sm"/>
                    </a:lnR>
                    <a:lnT w="19050" cap="flat" cmpd="sng">
                      <a:solidFill>
                        <a:srgbClr val="002060"/>
                      </a:solidFill>
                      <a:prstDash val="solid"/>
                      <a:round/>
                      <a:headEnd type="none" w="sm" len="sm"/>
                      <a:tailEnd type="none" w="sm" len="sm"/>
                    </a:lnT>
                    <a:lnB w="19050" cap="flat" cmpd="sng">
                      <a:solidFill>
                        <a:srgbClr val="002060"/>
                      </a:solidFill>
                      <a:prstDash val="solid"/>
                      <a:round/>
                      <a:headEnd type="none" w="sm" len="sm"/>
                      <a:tailEnd type="none" w="sm" len="sm"/>
                    </a:lnB>
                    <a:solidFill>
                      <a:srgbClr val="92D050"/>
                    </a:solidFill>
                  </a:tcPr>
                </a:tc>
                <a:extLst>
                  <a:ext uri="{0D108BD9-81ED-4DB2-BD59-A6C34878D82A}">
                    <a16:rowId xmlns:a16="http://schemas.microsoft.com/office/drawing/2014/main" val="10000"/>
                  </a:ext>
                </a:extLst>
              </a:tr>
              <a:tr h="381000">
                <a:tc>
                  <a:txBody>
                    <a:bodyPr/>
                    <a:lstStyle/>
                    <a:p>
                      <a:pPr marL="0" marR="0" lvl="0" indent="0" algn="ctr" rtl="0">
                        <a:lnSpc>
                          <a:spcPct val="90000"/>
                        </a:lnSpc>
                        <a:spcBef>
                          <a:spcPts val="0"/>
                        </a:spcBef>
                        <a:spcAft>
                          <a:spcPts val="0"/>
                        </a:spcAft>
                        <a:buClr>
                          <a:srgbClr val="000000"/>
                        </a:buClr>
                        <a:buSzPts val="1400"/>
                        <a:buFont typeface="Arial"/>
                        <a:buNone/>
                      </a:pPr>
                      <a:r>
                        <a:rPr lang="en-US" sz="1400" b="1" u="none" strike="noStrike" cap="none"/>
                        <a:t>District Literacy Systems Development</a:t>
                      </a:r>
                      <a:r>
                        <a:rPr lang="en-US" sz="1400" b="1" u="none" strike="noStrike" cap="none">
                          <a:solidFill>
                            <a:srgbClr val="0000FF"/>
                          </a:solidFill>
                        </a:rPr>
                        <a:t> $8.4m</a:t>
                      </a:r>
                      <a:endParaRPr sz="1400" b="1" u="none" strike="noStrike" cap="none">
                        <a:solidFill>
                          <a:srgbClr val="0000FF"/>
                        </a:solidFill>
                      </a:endParaRPr>
                    </a:p>
                    <a:p>
                      <a:pPr marL="0" marR="0" lvl="0" indent="0" algn="ctr" rtl="0">
                        <a:lnSpc>
                          <a:spcPct val="90000"/>
                        </a:lnSpc>
                        <a:spcBef>
                          <a:spcPts val="0"/>
                        </a:spcBef>
                        <a:spcAft>
                          <a:spcPts val="0"/>
                        </a:spcAft>
                        <a:buClr>
                          <a:srgbClr val="000000"/>
                        </a:buClr>
                        <a:buSzPts val="1400"/>
                        <a:buFont typeface="Arial"/>
                        <a:buNone/>
                      </a:pPr>
                      <a:endParaRPr sz="1400" b="1" u="none" strike="noStrike" cap="none"/>
                    </a:p>
                    <a:p>
                      <a:pPr marL="0" marR="0" lvl="0" indent="0" algn="ctr" rtl="0">
                        <a:lnSpc>
                          <a:spcPct val="90000"/>
                        </a:lnSpc>
                        <a:spcBef>
                          <a:spcPts val="0"/>
                        </a:spcBef>
                        <a:spcAft>
                          <a:spcPts val="0"/>
                        </a:spcAft>
                        <a:buClr>
                          <a:srgbClr val="000000"/>
                        </a:buClr>
                        <a:buSzPts val="1400"/>
                        <a:buFont typeface="Arial"/>
                        <a:buNone/>
                      </a:pPr>
                      <a:r>
                        <a:rPr lang="en-US" sz="1400" b="1" u="none" strike="noStrike" cap="none"/>
                        <a:t>Staff</a:t>
                      </a:r>
                      <a:r>
                        <a:rPr lang="en-US" sz="1400" b="1" u="none" strike="noStrike" cap="none">
                          <a:solidFill>
                            <a:srgbClr val="666666"/>
                          </a:solidFill>
                        </a:rPr>
                        <a:t>:</a:t>
                      </a:r>
                      <a:r>
                        <a:rPr lang="en-US" sz="1400" b="1" u="none" strike="noStrike" cap="none">
                          <a:solidFill>
                            <a:srgbClr val="0000FF"/>
                          </a:solidFill>
                        </a:rPr>
                        <a:t> </a:t>
                      </a:r>
                      <a:r>
                        <a:rPr lang="en-US" sz="1400" u="none" strike="noStrike" cap="none">
                          <a:solidFill>
                            <a:srgbClr val="0000FF"/>
                          </a:solidFill>
                        </a:rPr>
                        <a:t>$5.5m</a:t>
                      </a:r>
                      <a:endParaRPr sz="1400" u="none" strike="noStrike" cap="none">
                        <a:solidFill>
                          <a:srgbClr val="0000FF"/>
                        </a:solidFill>
                      </a:endParaRPr>
                    </a:p>
                    <a:p>
                      <a:pPr marL="0" marR="0" lvl="0" indent="0" algn="ctr" rtl="0">
                        <a:lnSpc>
                          <a:spcPct val="90000"/>
                        </a:lnSpc>
                        <a:spcBef>
                          <a:spcPts val="0"/>
                        </a:spcBef>
                        <a:spcAft>
                          <a:spcPts val="0"/>
                        </a:spcAft>
                        <a:buClr>
                          <a:srgbClr val="000000"/>
                        </a:buClr>
                        <a:buSzPts val="1400"/>
                        <a:buFont typeface="Arial"/>
                        <a:buNone/>
                      </a:pPr>
                      <a:r>
                        <a:rPr lang="en-US" sz="1400" b="1" u="none" strike="noStrike" cap="none"/>
                        <a:t>Services:</a:t>
                      </a:r>
                      <a:r>
                        <a:rPr lang="en-US" sz="1400" b="1" u="none" strike="noStrike" cap="none">
                          <a:solidFill>
                            <a:srgbClr val="666666"/>
                          </a:solidFill>
                        </a:rPr>
                        <a:t> </a:t>
                      </a:r>
                      <a:r>
                        <a:rPr lang="en-US" sz="1400" u="none" strike="noStrike" cap="none">
                          <a:solidFill>
                            <a:srgbClr val="0000FF"/>
                          </a:solidFill>
                        </a:rPr>
                        <a:t>$2.9m</a:t>
                      </a:r>
                      <a:endParaRPr sz="1400" u="none" strike="noStrike" cap="none">
                        <a:solidFill>
                          <a:srgbClr val="0000FF"/>
                        </a:solidFill>
                      </a:endParaRPr>
                    </a:p>
                  </a:txBody>
                  <a:tcPr marL="91425" marR="91425" marT="91425" marB="91425">
                    <a:lnL w="9525" cap="flat" cmpd="sng">
                      <a:solidFill>
                        <a:srgbClr val="002060"/>
                      </a:solidFill>
                      <a:prstDash val="solid"/>
                      <a:round/>
                      <a:headEnd type="none" w="sm" len="sm"/>
                      <a:tailEnd type="none" w="sm" len="sm"/>
                    </a:lnL>
                    <a:lnR w="9525" cap="flat" cmpd="sng">
                      <a:solidFill>
                        <a:srgbClr val="002060"/>
                      </a:solidFill>
                      <a:prstDash val="solid"/>
                      <a:round/>
                      <a:headEnd type="none" w="sm" len="sm"/>
                      <a:tailEnd type="none" w="sm" len="sm"/>
                    </a:lnR>
                    <a:lnT w="19050" cap="flat" cmpd="sng">
                      <a:solidFill>
                        <a:srgbClr val="002060"/>
                      </a:solidFill>
                      <a:prstDash val="solid"/>
                      <a:round/>
                      <a:headEnd type="none" w="sm" len="sm"/>
                      <a:tailEnd type="none" w="sm" len="sm"/>
                    </a:lnT>
                    <a:lnB w="9525" cap="flat" cmpd="sng">
                      <a:solidFill>
                        <a:srgbClr val="002060"/>
                      </a:solidFill>
                      <a:prstDash val="solid"/>
                      <a:round/>
                      <a:headEnd type="none" w="sm" len="sm"/>
                      <a:tailEnd type="none" w="sm" len="sm"/>
                    </a:lnB>
                    <a:solidFill>
                      <a:srgbClr val="B6E0FA"/>
                    </a:solidFill>
                  </a:tcPr>
                </a:tc>
                <a:extLst>
                  <a:ext uri="{0D108BD9-81ED-4DB2-BD59-A6C34878D82A}">
                    <a16:rowId xmlns:a16="http://schemas.microsoft.com/office/drawing/2014/main" val="10001"/>
                  </a:ext>
                </a:extLst>
              </a:tr>
              <a:tr h="38100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HQIM</a:t>
                      </a:r>
                      <a:r>
                        <a:rPr lang="en-US" sz="1400" u="none" strike="noStrike" cap="none"/>
                        <a:t> </a:t>
                      </a:r>
                      <a:r>
                        <a:rPr lang="en-US" sz="1100" u="none" strike="noStrike" cap="none"/>
                        <a:t>(if LEA has not purchased K-12)</a:t>
                      </a:r>
                      <a:endParaRPr sz="1400" u="none" strike="noStrike" cap="none"/>
                    </a:p>
                  </a:txBody>
                  <a:tcPr marL="91425" marR="91425" marT="91425" marB="91425">
                    <a:lnL w="9525" cap="flat" cmpd="sng">
                      <a:solidFill>
                        <a:srgbClr val="002060"/>
                      </a:solidFill>
                      <a:prstDash val="solid"/>
                      <a:round/>
                      <a:headEnd type="none" w="sm" len="sm"/>
                      <a:tailEnd type="none" w="sm" len="sm"/>
                    </a:lnL>
                    <a:lnR w="9525" cap="flat" cmpd="sng">
                      <a:solidFill>
                        <a:srgbClr val="002060"/>
                      </a:solidFill>
                      <a:prstDash val="solid"/>
                      <a:round/>
                      <a:headEnd type="none" w="sm" len="sm"/>
                      <a:tailEnd type="none" w="sm" len="sm"/>
                    </a:lnR>
                    <a:lnT w="9525" cap="flat" cmpd="sng">
                      <a:solidFill>
                        <a:srgbClr val="002060"/>
                      </a:solidFill>
                      <a:prstDash val="solid"/>
                      <a:round/>
                      <a:headEnd type="none" w="sm" len="sm"/>
                      <a:tailEnd type="none" w="sm" len="sm"/>
                    </a:lnT>
                    <a:lnB w="9525" cap="flat" cmpd="sng">
                      <a:solidFill>
                        <a:srgbClr val="002060"/>
                      </a:solidFill>
                      <a:prstDash val="solid"/>
                      <a:round/>
                      <a:headEnd type="none" w="sm" len="sm"/>
                      <a:tailEnd type="none" w="sm" len="sm"/>
                    </a:lnB>
                    <a:solidFill>
                      <a:srgbClr val="A9D4DB"/>
                    </a:solidFill>
                  </a:tcPr>
                </a:tc>
                <a:extLst>
                  <a:ext uri="{0D108BD9-81ED-4DB2-BD59-A6C34878D82A}">
                    <a16:rowId xmlns:a16="http://schemas.microsoft.com/office/drawing/2014/main" val="10002"/>
                  </a:ext>
                </a:extLst>
              </a:tr>
              <a:tr h="38100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2"/>
                          </a:solidFill>
                        </a:rPr>
                        <a:t>Biliteracy &amp; Cultural Literacy Awareness </a:t>
                      </a:r>
                      <a:r>
                        <a:rPr lang="en-US" sz="1400" b="1" u="none" strike="noStrike" cap="none">
                          <a:solidFill>
                            <a:srgbClr val="0000FF"/>
                          </a:solidFill>
                        </a:rPr>
                        <a:t>($1m)</a:t>
                      </a:r>
                      <a:endParaRPr sz="1400" u="none" strike="noStrike" cap="none">
                        <a:solidFill>
                          <a:srgbClr val="0000FF"/>
                        </a:solidFill>
                      </a:endParaRPr>
                    </a:p>
                  </a:txBody>
                  <a:tcPr marL="91425" marR="91425" marT="91425" marB="91425">
                    <a:lnL w="9525" cap="flat" cmpd="sng">
                      <a:solidFill>
                        <a:srgbClr val="002060"/>
                      </a:solidFill>
                      <a:prstDash val="solid"/>
                      <a:round/>
                      <a:headEnd type="none" w="sm" len="sm"/>
                      <a:tailEnd type="none" w="sm" len="sm"/>
                    </a:lnL>
                    <a:lnR w="9525" cap="flat" cmpd="sng">
                      <a:solidFill>
                        <a:srgbClr val="002060"/>
                      </a:solidFill>
                      <a:prstDash val="solid"/>
                      <a:round/>
                      <a:headEnd type="none" w="sm" len="sm"/>
                      <a:tailEnd type="none" w="sm" len="sm"/>
                    </a:lnR>
                    <a:lnT w="9525" cap="flat" cmpd="sng">
                      <a:solidFill>
                        <a:srgbClr val="002060"/>
                      </a:solidFill>
                      <a:prstDash val="solid"/>
                      <a:round/>
                      <a:headEnd type="none" w="sm" len="sm"/>
                      <a:tailEnd type="none" w="sm" len="sm"/>
                    </a:lnT>
                    <a:lnB w="9525" cap="flat" cmpd="sng">
                      <a:solidFill>
                        <a:srgbClr val="002060"/>
                      </a:solidFill>
                      <a:prstDash val="solid"/>
                      <a:round/>
                      <a:headEnd type="none" w="sm" len="sm"/>
                      <a:tailEnd type="none" w="sm" len="sm"/>
                    </a:lnB>
                    <a:solidFill>
                      <a:srgbClr val="FFF77F"/>
                    </a:solid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32a60864e2b_0_1"/>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990"/>
              <a:buNone/>
            </a:pPr>
            <a:r>
              <a:rPr lang="en-US" b="1"/>
              <a:t>All subgrantees must work toward the following CLSD grant goals for proficiency:</a:t>
            </a:r>
            <a:endParaRPr b="1"/>
          </a:p>
        </p:txBody>
      </p:sp>
      <p:graphicFrame>
        <p:nvGraphicFramePr>
          <p:cNvPr id="149" name="Google Shape;149;g32a60864e2b_0_1"/>
          <p:cNvGraphicFramePr/>
          <p:nvPr/>
        </p:nvGraphicFramePr>
        <p:xfrm>
          <a:off x="444300" y="1246950"/>
          <a:ext cx="7799775" cy="3618190"/>
        </p:xfrm>
        <a:graphic>
          <a:graphicData uri="http://schemas.openxmlformats.org/drawingml/2006/table">
            <a:tbl>
              <a:tblPr>
                <a:noFill/>
                <a:tableStyleId>{6567162C-5B90-4893-8E3A-12FBF050EAC6}</a:tableStyleId>
              </a:tblPr>
              <a:tblGrid>
                <a:gridCol w="1364600">
                  <a:extLst>
                    <a:ext uri="{9D8B030D-6E8A-4147-A177-3AD203B41FA5}">
                      <a16:colId xmlns:a16="http://schemas.microsoft.com/office/drawing/2014/main" val="20000"/>
                    </a:ext>
                  </a:extLst>
                </a:gridCol>
                <a:gridCol w="2535275">
                  <a:extLst>
                    <a:ext uri="{9D8B030D-6E8A-4147-A177-3AD203B41FA5}">
                      <a16:colId xmlns:a16="http://schemas.microsoft.com/office/drawing/2014/main" val="20001"/>
                    </a:ext>
                  </a:extLst>
                </a:gridCol>
                <a:gridCol w="1949950">
                  <a:extLst>
                    <a:ext uri="{9D8B030D-6E8A-4147-A177-3AD203B41FA5}">
                      <a16:colId xmlns:a16="http://schemas.microsoft.com/office/drawing/2014/main" val="20002"/>
                    </a:ext>
                  </a:extLst>
                </a:gridCol>
                <a:gridCol w="1949950">
                  <a:extLst>
                    <a:ext uri="{9D8B030D-6E8A-4147-A177-3AD203B41FA5}">
                      <a16:colId xmlns:a16="http://schemas.microsoft.com/office/drawing/2014/main" val="20003"/>
                    </a:ext>
                  </a:extLst>
                </a:gridCol>
              </a:tblGrid>
              <a:tr h="6370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ctr" rtl="0">
                        <a:lnSpc>
                          <a:spcPct val="100000"/>
                        </a:lnSpc>
                        <a:spcBef>
                          <a:spcPts val="0"/>
                        </a:spcBef>
                        <a:spcAft>
                          <a:spcPts val="0"/>
                        </a:spcAft>
                        <a:buClr>
                          <a:schemeClr val="dk2"/>
                        </a:buClr>
                        <a:buSzPts val="1100"/>
                        <a:buFont typeface="Arial"/>
                        <a:buNone/>
                      </a:pPr>
                      <a:r>
                        <a:rPr lang="en-US" sz="1100" b="1" u="none" strike="noStrike" cap="none">
                          <a:solidFill>
                            <a:schemeClr val="dk2"/>
                          </a:solidFill>
                        </a:rPr>
                        <a:t>Subgroup</a:t>
                      </a:r>
                      <a:endParaRPr sz="1400" u="none" strike="noStrike" cap="none"/>
                    </a:p>
                  </a:txBody>
                  <a:tcPr marL="91425" marR="91425" marT="91425" marB="91425"/>
                </a:tc>
                <a:tc>
                  <a:txBody>
                    <a:bodyPr/>
                    <a:lstStyle/>
                    <a:p>
                      <a:pPr marL="0" marR="0" lvl="0" indent="0" algn="ctr" rtl="0">
                        <a:lnSpc>
                          <a:spcPct val="100000"/>
                        </a:lnSpc>
                        <a:spcBef>
                          <a:spcPts val="0"/>
                        </a:spcBef>
                        <a:spcAft>
                          <a:spcPts val="0"/>
                        </a:spcAft>
                        <a:buClr>
                          <a:schemeClr val="dk2"/>
                        </a:buClr>
                        <a:buSzPts val="1100"/>
                        <a:buFont typeface="Arial"/>
                        <a:buNone/>
                      </a:pPr>
                      <a:r>
                        <a:rPr lang="en-US" sz="1100" b="1" u="none" strike="noStrike" cap="none">
                          <a:solidFill>
                            <a:schemeClr val="dk2"/>
                          </a:solidFill>
                        </a:rPr>
                        <a:t>2023-2024 </a:t>
                      </a:r>
                      <a:endParaRPr sz="1100" b="1"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1000" u="none" strike="noStrike" cap="none">
                          <a:solidFill>
                            <a:schemeClr val="dk2"/>
                          </a:solidFill>
                        </a:rPr>
                        <a:t>Baseline data</a:t>
                      </a:r>
                      <a:endParaRPr sz="1000"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900" u="none" strike="noStrike" cap="none">
                          <a:solidFill>
                            <a:schemeClr val="dk2"/>
                          </a:solidFill>
                        </a:rPr>
                        <a:t>State summative proficiency rates</a:t>
                      </a:r>
                      <a:endParaRPr sz="1400" u="none" strike="noStrike" cap="none"/>
                    </a:p>
                  </a:txBody>
                  <a:tcPr marL="91425" marR="91425" marT="91425" marB="91425">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2"/>
                        </a:buClr>
                        <a:buSzPts val="1100"/>
                        <a:buFont typeface="Arial"/>
                        <a:buNone/>
                      </a:pPr>
                      <a:r>
                        <a:rPr lang="en-US" sz="1100" b="1" u="none" strike="noStrike" cap="none">
                          <a:solidFill>
                            <a:schemeClr val="dk2"/>
                          </a:solidFill>
                        </a:rPr>
                        <a:t>2028-2029 </a:t>
                      </a:r>
                      <a:endParaRPr sz="1100" b="1"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1000" u="none" strike="noStrike" cap="none">
                          <a:solidFill>
                            <a:schemeClr val="dk2"/>
                          </a:solidFill>
                        </a:rPr>
                        <a:t>State summative proficiency</a:t>
                      </a:r>
                      <a:r>
                        <a:rPr lang="en-US" sz="1000" b="1" u="none" strike="noStrike" cap="none">
                          <a:solidFill>
                            <a:schemeClr val="dk2"/>
                          </a:solidFill>
                        </a:rPr>
                        <a:t> </a:t>
                      </a:r>
                      <a:r>
                        <a:rPr lang="en-US" sz="1000" u="none" strike="noStrike" cap="none">
                          <a:solidFill>
                            <a:schemeClr val="dk2"/>
                          </a:solidFill>
                        </a:rPr>
                        <a:t>rate</a:t>
                      </a:r>
                      <a:endParaRPr sz="1400" u="none" strike="noStrike" cap="none"/>
                    </a:p>
                  </a:txBody>
                  <a:tcPr marL="91425" marR="91425" marT="91425" marB="91425">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0"/>
                  </a:ext>
                </a:extLst>
              </a:tr>
              <a:tr h="383225">
                <a:tc rowSpan="4">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a:solidFill>
                            <a:schemeClr val="dk2"/>
                          </a:solidFill>
                        </a:rPr>
                        <a:t>Grade 5</a:t>
                      </a:r>
                      <a:endParaRPr sz="1100" b="1" u="none" strike="noStrike" cap="none">
                        <a:solidFill>
                          <a:schemeClr val="dk2"/>
                        </a:solidFill>
                      </a:endParaRPr>
                    </a:p>
                    <a:p>
                      <a:pPr marL="0" marR="0" lvl="0" indent="0" algn="ctr" rtl="0">
                        <a:lnSpc>
                          <a:spcPct val="100000"/>
                        </a:lnSpc>
                        <a:spcBef>
                          <a:spcPts val="0"/>
                        </a:spcBef>
                        <a:spcAft>
                          <a:spcPts val="0"/>
                        </a:spcAft>
                        <a:buClr>
                          <a:srgbClr val="000000"/>
                        </a:buClr>
                        <a:buSzPts val="1100"/>
                        <a:buFont typeface="Arial"/>
                        <a:buNone/>
                      </a:pPr>
                      <a:endParaRPr sz="1100" b="1" u="none" strike="noStrike" cap="none">
                        <a:solidFill>
                          <a:schemeClr val="dk2"/>
                        </a:solidFill>
                      </a:endParaRPr>
                    </a:p>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rgbClr val="FF9900"/>
                          </a:solidFill>
                        </a:rPr>
                        <a:t>4% annual growth</a:t>
                      </a:r>
                      <a:endParaRPr sz="1400" u="none" strike="noStrike" cap="none">
                        <a:solidFill>
                          <a:srgbClr val="FF9900"/>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t>Overall</a:t>
                      </a:r>
                      <a:endParaRPr sz="11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40%</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56%</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1"/>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Economically Disadvantaged</a:t>
                      </a:r>
                      <a:endParaRPr sz="1100" u="none" strike="noStrike" cap="none">
                        <a:solidFill>
                          <a:schemeClr val="dk2"/>
                        </a:solidFill>
                      </a:endParaRPr>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39%</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55%</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2"/>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Students with Disabilities</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12%</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28%</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3"/>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English Learners</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19%</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35%</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4"/>
                  </a:ext>
                </a:extLst>
              </a:tr>
              <a:tr h="368525">
                <a:tc rowSpan="4">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a:solidFill>
                            <a:schemeClr val="dk2"/>
                          </a:solidFill>
                        </a:rPr>
                        <a:t>Grade 8</a:t>
                      </a:r>
                      <a:endParaRPr sz="1100" b="1" u="none" strike="noStrike" cap="none">
                        <a:solidFill>
                          <a:schemeClr val="dk2"/>
                        </a:solidFill>
                      </a:endParaRPr>
                    </a:p>
                    <a:p>
                      <a:pPr marL="0" marR="0" lvl="0" indent="0" algn="l" rtl="0">
                        <a:lnSpc>
                          <a:spcPct val="100000"/>
                        </a:lnSpc>
                        <a:spcBef>
                          <a:spcPts val="0"/>
                        </a:spcBef>
                        <a:spcAft>
                          <a:spcPts val="0"/>
                        </a:spcAft>
                        <a:buClr>
                          <a:srgbClr val="000000"/>
                        </a:buClr>
                        <a:buSzPts val="1100"/>
                        <a:buFont typeface="Arial"/>
                        <a:buNone/>
                      </a:pPr>
                      <a:endParaRPr sz="1100" b="1" u="none" strike="noStrike" cap="none">
                        <a:solidFill>
                          <a:schemeClr val="dk2"/>
                        </a:solidFill>
                      </a:endParaRPr>
                    </a:p>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rgbClr val="E69138"/>
                          </a:solidFill>
                        </a:rPr>
                        <a:t>4% annual growth</a:t>
                      </a:r>
                      <a:endParaRPr sz="1400" u="none" strike="noStrike" cap="none">
                        <a:solidFill>
                          <a:srgbClr val="E69138"/>
                        </a:solidFill>
                      </a:endParaRPr>
                    </a:p>
                  </a:txBody>
                  <a:tcPr marL="91425" marR="91425" marT="91425" marB="91425"/>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Overall</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41%</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57%</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5"/>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Economically Disadvantaged</a:t>
                      </a:r>
                      <a:endParaRPr sz="1100" u="none" strike="noStrike" cap="none">
                        <a:solidFill>
                          <a:schemeClr val="dk2"/>
                        </a:solidFill>
                      </a:endParaRPr>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39%</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55%</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6"/>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Students with Disabilities</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13%</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29%</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7"/>
                  </a:ext>
                </a:extLst>
              </a:tr>
              <a:tr h="368525">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English Learners</a:t>
                      </a:r>
                      <a:endParaRPr sz="1100" u="none" strike="noStrike" cap="none">
                        <a:solidFill>
                          <a:schemeClr val="dk2"/>
                        </a:solidFill>
                      </a:endParaRPr>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22%</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38%</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2a60864e2b_0_8"/>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b="1"/>
              <a:t>Grant Proficiency Goals</a:t>
            </a:r>
            <a:r>
              <a:rPr lang="en-US"/>
              <a:t>- continued</a:t>
            </a:r>
            <a:endParaRPr/>
          </a:p>
        </p:txBody>
      </p:sp>
      <p:graphicFrame>
        <p:nvGraphicFramePr>
          <p:cNvPr id="155" name="Google Shape;155;g32a60864e2b_0_8"/>
          <p:cNvGraphicFramePr/>
          <p:nvPr/>
        </p:nvGraphicFramePr>
        <p:xfrm>
          <a:off x="409175" y="1800975"/>
          <a:ext cx="6266425" cy="2575470"/>
        </p:xfrm>
        <a:graphic>
          <a:graphicData uri="http://schemas.openxmlformats.org/drawingml/2006/table">
            <a:tbl>
              <a:tblPr>
                <a:noFill/>
                <a:tableStyleId>{6567162C-5B90-4893-8E3A-12FBF050EAC6}</a:tableStyleId>
              </a:tblPr>
              <a:tblGrid>
                <a:gridCol w="1158550">
                  <a:extLst>
                    <a:ext uri="{9D8B030D-6E8A-4147-A177-3AD203B41FA5}">
                      <a16:colId xmlns:a16="http://schemas.microsoft.com/office/drawing/2014/main" val="20000"/>
                    </a:ext>
                  </a:extLst>
                </a:gridCol>
                <a:gridCol w="1668850">
                  <a:extLst>
                    <a:ext uri="{9D8B030D-6E8A-4147-A177-3AD203B41FA5}">
                      <a16:colId xmlns:a16="http://schemas.microsoft.com/office/drawing/2014/main" val="20001"/>
                    </a:ext>
                  </a:extLst>
                </a:gridCol>
                <a:gridCol w="1736400">
                  <a:extLst>
                    <a:ext uri="{9D8B030D-6E8A-4147-A177-3AD203B41FA5}">
                      <a16:colId xmlns:a16="http://schemas.microsoft.com/office/drawing/2014/main" val="20002"/>
                    </a:ext>
                  </a:extLst>
                </a:gridCol>
                <a:gridCol w="1702625">
                  <a:extLst>
                    <a:ext uri="{9D8B030D-6E8A-4147-A177-3AD203B41FA5}">
                      <a16:colId xmlns:a16="http://schemas.microsoft.com/office/drawing/2014/main" val="20003"/>
                    </a:ext>
                  </a:extLst>
                </a:gridCol>
              </a:tblGrid>
              <a:tr h="381000">
                <a:tc>
                  <a:txBody>
                    <a:bodyPr/>
                    <a:lstStyle/>
                    <a:p>
                      <a:pPr marL="0" marR="0" lvl="0" indent="0" algn="ctr" rtl="0">
                        <a:lnSpc>
                          <a:spcPct val="100000"/>
                        </a:lnSpc>
                        <a:spcBef>
                          <a:spcPts val="0"/>
                        </a:spcBef>
                        <a:spcAft>
                          <a:spcPts val="0"/>
                        </a:spcAft>
                        <a:buClr>
                          <a:schemeClr val="dk2"/>
                        </a:buClr>
                        <a:buSzPts val="1100"/>
                        <a:buFont typeface="Arial"/>
                        <a:buNone/>
                      </a:pPr>
                      <a:endParaRPr sz="1400"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a:t>Subgroup</a:t>
                      </a:r>
                      <a:endParaRPr sz="1100" b="1" u="none" strike="noStrike" cap="none"/>
                    </a:p>
                  </a:txBody>
                  <a:tcPr marL="91425" marR="91425" marT="91425" marB="91425"/>
                </a:tc>
                <a:tc>
                  <a:txBody>
                    <a:bodyPr/>
                    <a:lstStyle/>
                    <a:p>
                      <a:pPr marL="0" marR="0" lvl="0" indent="0" algn="ctr" rtl="0">
                        <a:lnSpc>
                          <a:spcPct val="100000"/>
                        </a:lnSpc>
                        <a:spcBef>
                          <a:spcPts val="0"/>
                        </a:spcBef>
                        <a:spcAft>
                          <a:spcPts val="0"/>
                        </a:spcAft>
                        <a:buClr>
                          <a:schemeClr val="dk2"/>
                        </a:buClr>
                        <a:buSzPts val="1100"/>
                        <a:buFont typeface="Arial"/>
                        <a:buNone/>
                      </a:pPr>
                      <a:r>
                        <a:rPr lang="en-US" sz="1100" b="1" u="none" strike="noStrike" cap="none">
                          <a:solidFill>
                            <a:schemeClr val="dk2"/>
                          </a:solidFill>
                        </a:rPr>
                        <a:t>2023-2024 </a:t>
                      </a:r>
                      <a:endParaRPr sz="1100" b="1"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1000" u="none" strike="noStrike" cap="none">
                          <a:solidFill>
                            <a:schemeClr val="dk2"/>
                          </a:solidFill>
                        </a:rPr>
                        <a:t>Baseline data</a:t>
                      </a:r>
                      <a:endParaRPr sz="1000"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900" u="none" strike="noStrike" cap="none">
                          <a:solidFill>
                            <a:schemeClr val="dk2"/>
                          </a:solidFill>
                        </a:rPr>
                        <a:t>State summative proficiency rates</a:t>
                      </a:r>
                      <a:endParaRPr sz="1400" u="none" strike="noStrike" cap="none"/>
                    </a:p>
                  </a:txBody>
                  <a:tcPr marL="91425" marR="91425" marT="91425" marB="91425">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2"/>
                        </a:buClr>
                        <a:buSzPts val="1100"/>
                        <a:buFont typeface="Arial"/>
                        <a:buNone/>
                      </a:pPr>
                      <a:r>
                        <a:rPr lang="en-US" sz="1100" b="1" u="none" strike="noStrike" cap="none">
                          <a:solidFill>
                            <a:schemeClr val="dk2"/>
                          </a:solidFill>
                        </a:rPr>
                        <a:t>2028-2029 </a:t>
                      </a:r>
                      <a:endParaRPr sz="1100" b="1" u="none" strike="noStrike" cap="none">
                        <a:solidFill>
                          <a:schemeClr val="dk2"/>
                        </a:solidFill>
                      </a:endParaRPr>
                    </a:p>
                    <a:p>
                      <a:pPr marL="0" marR="0" lvl="0" indent="0" algn="ctr" rtl="0">
                        <a:lnSpc>
                          <a:spcPct val="100000"/>
                        </a:lnSpc>
                        <a:spcBef>
                          <a:spcPts val="0"/>
                        </a:spcBef>
                        <a:spcAft>
                          <a:spcPts val="0"/>
                        </a:spcAft>
                        <a:buClr>
                          <a:schemeClr val="dk2"/>
                        </a:buClr>
                        <a:buSzPts val="1100"/>
                        <a:buFont typeface="Arial"/>
                        <a:buNone/>
                      </a:pPr>
                      <a:r>
                        <a:rPr lang="en-US" sz="1000" u="none" strike="noStrike" cap="none">
                          <a:solidFill>
                            <a:schemeClr val="dk2"/>
                          </a:solidFill>
                        </a:rPr>
                        <a:t>State summative proficiency</a:t>
                      </a:r>
                      <a:r>
                        <a:rPr lang="en-US" sz="1000" b="1" u="none" strike="noStrike" cap="none">
                          <a:solidFill>
                            <a:schemeClr val="dk2"/>
                          </a:solidFill>
                        </a:rPr>
                        <a:t> </a:t>
                      </a:r>
                      <a:r>
                        <a:rPr lang="en-US" sz="1000" u="none" strike="noStrike" cap="none">
                          <a:solidFill>
                            <a:schemeClr val="dk2"/>
                          </a:solidFill>
                        </a:rPr>
                        <a:t>rate</a:t>
                      </a:r>
                      <a:endParaRPr sz="1400" u="none" strike="noStrike" cap="none"/>
                    </a:p>
                  </a:txBody>
                  <a:tcPr marL="91425" marR="91425" marT="91425" marB="91425">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0"/>
                  </a:ext>
                </a:extLst>
              </a:tr>
              <a:tr h="381000">
                <a:tc rowSpan="4">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a:solidFill>
                            <a:schemeClr val="dk2"/>
                          </a:solidFill>
                        </a:rPr>
                        <a:t>Grade 11</a:t>
                      </a:r>
                      <a:endParaRPr sz="1100" b="1" u="none" strike="noStrike" cap="none">
                        <a:solidFill>
                          <a:schemeClr val="dk2"/>
                        </a:solidFill>
                      </a:endParaRPr>
                    </a:p>
                    <a:p>
                      <a:pPr marL="0" marR="0" lvl="0" indent="0" algn="l" rtl="0">
                        <a:lnSpc>
                          <a:spcPct val="100000"/>
                        </a:lnSpc>
                        <a:spcBef>
                          <a:spcPts val="0"/>
                        </a:spcBef>
                        <a:spcAft>
                          <a:spcPts val="0"/>
                        </a:spcAft>
                        <a:buClr>
                          <a:srgbClr val="000000"/>
                        </a:buClr>
                        <a:buSzPts val="1100"/>
                        <a:buFont typeface="Arial"/>
                        <a:buNone/>
                      </a:pPr>
                      <a:endParaRPr sz="1100" b="1" u="none" strike="noStrike" cap="none">
                        <a:solidFill>
                          <a:schemeClr val="dk2"/>
                        </a:solidFill>
                      </a:endParaRPr>
                    </a:p>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rgbClr val="E69138"/>
                          </a:solidFill>
                        </a:rPr>
                        <a:t>3% annual growth</a:t>
                      </a:r>
                      <a:endParaRPr sz="1400" u="none" strike="noStrike" cap="none">
                        <a:solidFill>
                          <a:srgbClr val="E69138"/>
                        </a:solidFill>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t>Overall</a:t>
                      </a:r>
                      <a:endParaRPr sz="11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36%</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48%</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1"/>
                  </a:ext>
                </a:extLst>
              </a:tr>
              <a:tr h="381000">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Economically Disadvantaged</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34%</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46%</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2"/>
                  </a:ext>
                </a:extLst>
              </a:tr>
              <a:tr h="381000">
                <a:tc vMerge="1">
                  <a:txBody>
                    <a:bodyPr/>
                    <a:lstStyle/>
                    <a:p>
                      <a:endParaRPr lang="en-US"/>
                    </a:p>
                  </a:txBody>
                  <a:tcPr/>
                </a:tc>
                <a:tc>
                  <a:txBody>
                    <a:bodyPr/>
                    <a:lstStyle/>
                    <a:p>
                      <a:pPr marL="0" marR="0" lvl="0" indent="0" algn="l" rtl="0">
                        <a:lnSpc>
                          <a:spcPct val="100000"/>
                        </a:lnSpc>
                        <a:spcBef>
                          <a:spcPts val="0"/>
                        </a:spcBef>
                        <a:spcAft>
                          <a:spcPts val="0"/>
                        </a:spcAft>
                        <a:buClr>
                          <a:schemeClr val="dk2"/>
                        </a:buClr>
                        <a:buSzPts val="1100"/>
                        <a:buFont typeface="Arial"/>
                        <a:buNone/>
                      </a:pPr>
                      <a:r>
                        <a:rPr lang="en-US" sz="1100" u="none" strike="noStrike" cap="none">
                          <a:solidFill>
                            <a:schemeClr val="dk2"/>
                          </a:solidFill>
                        </a:rPr>
                        <a:t>Students with Disabilities</a:t>
                      </a:r>
                      <a:endParaRPr sz="1400" u="none" strike="noStrike" cap="none"/>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10%</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22%</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3"/>
                  </a:ext>
                </a:extLst>
              </a:tr>
              <a:tr h="3810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2"/>
                          </a:solidFill>
                        </a:rPr>
                        <a:t>English Learners</a:t>
                      </a:r>
                      <a:endParaRPr sz="1100" u="none" strike="noStrike" cap="none">
                        <a:solidFill>
                          <a:schemeClr val="dk2"/>
                        </a:solidFill>
                      </a:endParaRPr>
                    </a:p>
                  </a:txBody>
                  <a:tcPr marL="91425" marR="91425" marT="91425" marB="91425">
                    <a:lnR w="12700" cap="flat" cmpd="sng">
                      <a:solidFill>
                        <a:srgbClr val="000000"/>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14%</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26%</a:t>
                      </a:r>
                      <a:endParaRPr sz="1100" u="none" strike="noStrike" cap="none"/>
                    </a:p>
                  </a:txBody>
                  <a:tcPr marL="63500" marR="63500" marT="63500" marB="635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77F"/>
                    </a:solidFill>
                  </a:tcPr>
                </a:tc>
                <a:extLst>
                  <a:ext uri="{0D108BD9-81ED-4DB2-BD59-A6C34878D82A}">
                    <a16:rowId xmlns:a16="http://schemas.microsoft.com/office/drawing/2014/main" val="10004"/>
                  </a:ext>
                </a:extLst>
              </a:tr>
            </a:tbl>
          </a:graphicData>
        </a:graphic>
      </p:graphicFrame>
      <p:pic>
        <p:nvPicPr>
          <p:cNvPr id="156" name="Google Shape;156;g32a60864e2b_0_8"/>
          <p:cNvPicPr preferRelativeResize="0"/>
          <p:nvPr/>
        </p:nvPicPr>
        <p:blipFill rotWithShape="1">
          <a:blip r:embed="rId3">
            <a:alphaModFix/>
          </a:blip>
          <a:srcRect/>
          <a:stretch/>
        </p:blipFill>
        <p:spPr>
          <a:xfrm>
            <a:off x="6896650" y="2337275"/>
            <a:ext cx="2060625" cy="11400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31d388d261e_1_52"/>
          <p:cNvSpPr txBox="1">
            <a:spLocks noGrp="1"/>
          </p:cNvSpPr>
          <p:nvPr>
            <p:ph type="title"/>
          </p:nvPr>
        </p:nvSpPr>
        <p:spPr>
          <a:xfrm>
            <a:off x="971550" y="191350"/>
            <a:ext cx="7200900" cy="77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3000"/>
              <a:buNone/>
            </a:pPr>
            <a:r>
              <a:rPr lang="en-US" sz="4000" b="1"/>
              <a:t>Timeline for Applications</a:t>
            </a:r>
            <a:endParaRPr sz="4000" b="1"/>
          </a:p>
        </p:txBody>
      </p:sp>
      <p:graphicFrame>
        <p:nvGraphicFramePr>
          <p:cNvPr id="162" name="Google Shape;162;g31d388d261e_1_52"/>
          <p:cNvGraphicFramePr/>
          <p:nvPr/>
        </p:nvGraphicFramePr>
        <p:xfrm>
          <a:off x="362275" y="1630800"/>
          <a:ext cx="3961150" cy="2895390"/>
        </p:xfrm>
        <a:graphic>
          <a:graphicData uri="http://schemas.openxmlformats.org/drawingml/2006/table">
            <a:tbl>
              <a:tblPr>
                <a:noFill/>
                <a:tableStyleId>{6567162C-5B90-4893-8E3A-12FBF050EAC6}</a:tableStyleId>
              </a:tblPr>
              <a:tblGrid>
                <a:gridCol w="1980575">
                  <a:extLst>
                    <a:ext uri="{9D8B030D-6E8A-4147-A177-3AD203B41FA5}">
                      <a16:colId xmlns:a16="http://schemas.microsoft.com/office/drawing/2014/main" val="20000"/>
                    </a:ext>
                  </a:extLst>
                </a:gridCol>
                <a:gridCol w="1980575">
                  <a:extLst>
                    <a:ext uri="{9D8B030D-6E8A-4147-A177-3AD203B41FA5}">
                      <a16:colId xmlns:a16="http://schemas.microsoft.com/office/drawing/2014/main" val="20001"/>
                    </a:ext>
                  </a:extLst>
                </a:gridCol>
              </a:tblGrid>
              <a:tr h="375875">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HQIM RFA</a:t>
                      </a:r>
                      <a:endParaRPr sz="1400" b="1" u="none" strike="noStrike" cap="none"/>
                    </a:p>
                  </a:txBody>
                  <a:tcPr marL="91425" marR="91425" marT="91425" marB="91425">
                    <a:solidFill>
                      <a:srgbClr val="88DDFF"/>
                    </a:solidFill>
                  </a:tcPr>
                </a:tc>
                <a:tc hMerge="1">
                  <a:txBody>
                    <a:bodyPr/>
                    <a:lstStyle/>
                    <a:p>
                      <a:endParaRPr lang="en-US"/>
                    </a:p>
                  </a:txBody>
                  <a:tcPr/>
                </a:tc>
                <a:extLst>
                  <a:ext uri="{0D108BD9-81ED-4DB2-BD59-A6C34878D82A}">
                    <a16:rowId xmlns:a16="http://schemas.microsoft.com/office/drawing/2014/main" val="10000"/>
                  </a:ext>
                </a:extLst>
              </a:tr>
              <a:tr h="3758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Action</a:t>
                      </a:r>
                      <a:endParaRPr sz="1400" b="1" u="none" strike="noStrike" cap="none"/>
                    </a:p>
                  </a:txBody>
                  <a:tcPr marL="91425" marR="91425" marT="91425" marB="91425">
                    <a:solidFill>
                      <a:srgbClr val="B6E0F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Date</a:t>
                      </a:r>
                      <a:endParaRPr sz="1400" b="1" u="none" strike="noStrike" cap="none"/>
                    </a:p>
                  </a:txBody>
                  <a:tcPr marL="91425" marR="91425" marT="91425" marB="91425">
                    <a:solidFill>
                      <a:srgbClr val="B6E0FA"/>
                    </a:solidFill>
                  </a:tcPr>
                </a:tc>
                <a:extLst>
                  <a:ext uri="{0D108BD9-81ED-4DB2-BD59-A6C34878D82A}">
                    <a16:rowId xmlns:a16="http://schemas.microsoft.com/office/drawing/2014/main" val="10001"/>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RFA Released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8, 2025</a:t>
                      </a:r>
                      <a:endParaRPr sz="1300" u="none" strike="noStrike" cap="none"/>
                    </a:p>
                  </a:txBody>
                  <a:tcPr marL="91425" marR="91425" marT="91425" marB="91425"/>
                </a:tc>
                <a:extLst>
                  <a:ext uri="{0D108BD9-81ED-4DB2-BD59-A6C34878D82A}">
                    <a16:rowId xmlns:a16="http://schemas.microsoft.com/office/drawing/2014/main" val="10002"/>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Information Session</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2025</a:t>
                      </a:r>
                      <a:endParaRPr sz="1300" u="none" strike="noStrike" cap="none"/>
                    </a:p>
                  </a:txBody>
                  <a:tcPr marL="91425" marR="91425" marT="91425" marB="91425"/>
                </a:tc>
                <a:extLst>
                  <a:ext uri="{0D108BD9-81ED-4DB2-BD59-A6C34878D82A}">
                    <a16:rowId xmlns:a16="http://schemas.microsoft.com/office/drawing/2014/main" val="10003"/>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Technical Assistance Available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10 - 31, 2025</a:t>
                      </a:r>
                      <a:endParaRPr sz="1300" u="none" strike="noStrike" cap="none"/>
                    </a:p>
                  </a:txBody>
                  <a:tcPr marL="91425" marR="91425" marT="91425" marB="91425"/>
                </a:tc>
                <a:extLst>
                  <a:ext uri="{0D108BD9-81ED-4DB2-BD59-A6C34878D82A}">
                    <a16:rowId xmlns:a16="http://schemas.microsoft.com/office/drawing/2014/main" val="10004"/>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Applications Due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3, 2025</a:t>
                      </a:r>
                      <a:endParaRPr sz="1300" u="none" strike="noStrike" cap="none"/>
                    </a:p>
                  </a:txBody>
                  <a:tcPr marL="91425" marR="91425" marT="91425" marB="91425"/>
                </a:tc>
                <a:extLst>
                  <a:ext uri="{0D108BD9-81ED-4DB2-BD59-A6C34878D82A}">
                    <a16:rowId xmlns:a16="http://schemas.microsoft.com/office/drawing/2014/main" val="10005"/>
                  </a:ext>
                </a:extLst>
              </a:tr>
              <a:tr h="3614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Awards Announced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17, 2025</a:t>
                      </a:r>
                      <a:endParaRPr sz="1300" u="none" strike="noStrike" cap="none"/>
                    </a:p>
                  </a:txBody>
                  <a:tcPr marL="91425" marR="91425" marT="91425" marB="91425"/>
                </a:tc>
                <a:extLst>
                  <a:ext uri="{0D108BD9-81ED-4DB2-BD59-A6C34878D82A}">
                    <a16:rowId xmlns:a16="http://schemas.microsoft.com/office/drawing/2014/main" val="10006"/>
                  </a:ext>
                </a:extLst>
              </a:tr>
            </a:tbl>
          </a:graphicData>
        </a:graphic>
      </p:graphicFrame>
      <p:graphicFrame>
        <p:nvGraphicFramePr>
          <p:cNvPr id="163" name="Google Shape;163;g31d388d261e_1_52"/>
          <p:cNvGraphicFramePr/>
          <p:nvPr/>
        </p:nvGraphicFramePr>
        <p:xfrm>
          <a:off x="4783725" y="1630800"/>
          <a:ext cx="3822750" cy="2895390"/>
        </p:xfrm>
        <a:graphic>
          <a:graphicData uri="http://schemas.openxmlformats.org/drawingml/2006/table">
            <a:tbl>
              <a:tblPr>
                <a:noFill/>
                <a:tableStyleId>{6567162C-5B90-4893-8E3A-12FBF050EAC6}</a:tableStyleId>
              </a:tblPr>
              <a:tblGrid>
                <a:gridCol w="1911375">
                  <a:extLst>
                    <a:ext uri="{9D8B030D-6E8A-4147-A177-3AD203B41FA5}">
                      <a16:colId xmlns:a16="http://schemas.microsoft.com/office/drawing/2014/main" val="20000"/>
                    </a:ext>
                  </a:extLst>
                </a:gridCol>
                <a:gridCol w="1911375">
                  <a:extLst>
                    <a:ext uri="{9D8B030D-6E8A-4147-A177-3AD203B41FA5}">
                      <a16:colId xmlns:a16="http://schemas.microsoft.com/office/drawing/2014/main" val="20001"/>
                    </a:ext>
                  </a:extLst>
                </a:gridCol>
              </a:tblGrid>
              <a:tr h="369100">
                <a:tc gridSpan="2">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District Literacy System Development RFA</a:t>
                      </a:r>
                      <a:endParaRPr sz="1400" b="1" u="none" strike="noStrike" cap="none"/>
                    </a:p>
                  </a:txBody>
                  <a:tcPr marL="91425" marR="91425" marT="91425" marB="91425">
                    <a:solidFill>
                      <a:srgbClr val="92D050"/>
                    </a:solidFill>
                  </a:tcPr>
                </a:tc>
                <a:tc hMerge="1">
                  <a:txBody>
                    <a:bodyPr/>
                    <a:lstStyle/>
                    <a:p>
                      <a:endParaRPr lang="en-US"/>
                    </a:p>
                  </a:txBody>
                  <a:tcPr/>
                </a:tc>
                <a:extLst>
                  <a:ext uri="{0D108BD9-81ED-4DB2-BD59-A6C34878D82A}">
                    <a16:rowId xmlns:a16="http://schemas.microsoft.com/office/drawing/2014/main" val="10000"/>
                  </a:ext>
                </a:extLst>
              </a:tr>
              <a:tr h="36910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Action</a:t>
                      </a:r>
                      <a:endParaRPr sz="1400" b="1" u="none" strike="noStrike" cap="none"/>
                    </a:p>
                  </a:txBody>
                  <a:tcPr marL="91425" marR="91425" marT="91425" marB="91425">
                    <a:solidFill>
                      <a:srgbClr val="BADEC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t>Date</a:t>
                      </a:r>
                      <a:endParaRPr sz="1400" b="1" u="none" strike="noStrike" cap="none"/>
                    </a:p>
                  </a:txBody>
                  <a:tcPr marL="91425" marR="91425" marT="91425" marB="91425">
                    <a:solidFill>
                      <a:srgbClr val="BADEC1"/>
                    </a:solidFill>
                  </a:tcPr>
                </a:tc>
                <a:extLst>
                  <a:ext uri="{0D108BD9-81ED-4DB2-BD59-A6C34878D82A}">
                    <a16:rowId xmlns:a16="http://schemas.microsoft.com/office/drawing/2014/main" val="10001"/>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RFA Released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8, 2025</a:t>
                      </a:r>
                      <a:endParaRPr sz="1300" u="none" strike="noStrike" cap="none"/>
                    </a:p>
                  </a:txBody>
                  <a:tcPr marL="91425" marR="91425" marT="91425" marB="91425"/>
                </a:tc>
                <a:extLst>
                  <a:ext uri="{0D108BD9-81ED-4DB2-BD59-A6C34878D82A}">
                    <a16:rowId xmlns:a16="http://schemas.microsoft.com/office/drawing/2014/main" val="10002"/>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Information Session</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2025</a:t>
                      </a:r>
                      <a:endParaRPr sz="1300" u="none" strike="noStrike" cap="none"/>
                    </a:p>
                  </a:txBody>
                  <a:tcPr marL="91425" marR="91425" marT="91425" marB="91425"/>
                </a:tc>
                <a:extLst>
                  <a:ext uri="{0D108BD9-81ED-4DB2-BD59-A6C34878D82A}">
                    <a16:rowId xmlns:a16="http://schemas.microsoft.com/office/drawing/2014/main" val="10003"/>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Technical Assistance Available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January 10 - 31, 2025</a:t>
                      </a:r>
                      <a:endParaRPr sz="1300" u="none" strike="noStrike" cap="none"/>
                    </a:p>
                  </a:txBody>
                  <a:tcPr marL="91425" marR="91425" marT="91425" marB="91425"/>
                </a:tc>
                <a:extLst>
                  <a:ext uri="{0D108BD9-81ED-4DB2-BD59-A6C34878D82A}">
                    <a16:rowId xmlns:a16="http://schemas.microsoft.com/office/drawing/2014/main" val="10004"/>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Applications Due</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February 24, 2025</a:t>
                      </a:r>
                      <a:endParaRPr sz="1300" u="none" strike="noStrike" cap="none"/>
                    </a:p>
                  </a:txBody>
                  <a:tcPr marL="91425" marR="91425" marT="91425" marB="91425"/>
                </a:tc>
                <a:extLst>
                  <a:ext uri="{0D108BD9-81ED-4DB2-BD59-A6C34878D82A}">
                    <a16:rowId xmlns:a16="http://schemas.microsoft.com/office/drawing/2014/main" val="10005"/>
                  </a:ext>
                </a:extLst>
              </a:tr>
              <a:tr h="354875">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Awards Announced</a:t>
                      </a:r>
                      <a:endParaRPr sz="13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March 10, 2025</a:t>
                      </a:r>
                      <a:endParaRPr sz="1300" u="none" strike="noStrike" cap="none"/>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Sales Direction 16X9">
  <a:themeElements>
    <a:clrScheme name="SalesDirection">
      <a:dk1>
        <a:srgbClr val="595959"/>
      </a:dk1>
      <a:lt1>
        <a:srgbClr val="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1926</Words>
  <Application>Microsoft Office PowerPoint</Application>
  <PresentationFormat>On-screen Show (16:9)</PresentationFormat>
  <Paragraphs>286</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Book Antiqua</vt:lpstr>
      <vt:lpstr>Calibri</vt:lpstr>
      <vt:lpstr>Noto Sans Symbols</vt:lpstr>
      <vt:lpstr>Arial</vt:lpstr>
      <vt:lpstr>Franklin Gothic</vt:lpstr>
      <vt:lpstr>Libre Franklin</vt:lpstr>
      <vt:lpstr>Sales Direction 16X9</vt:lpstr>
      <vt:lpstr>2024 NM CLSD Grant Opportunity Information Session</vt:lpstr>
      <vt:lpstr>CLSD Information Session Requests:  Please leave your camera on if possible. Please change your name to include your district, REC or charter school.  Mute your microphone. Use the chat to ask questions or come off mute at any point during our presentation. </vt:lpstr>
      <vt:lpstr>Agenda</vt:lpstr>
      <vt:lpstr>Comprehensive Literacy State Development (CLSD)</vt:lpstr>
      <vt:lpstr>Objectives of the NMPED 2024 CLSD Grant</vt:lpstr>
      <vt:lpstr>2024 CLSD Project</vt:lpstr>
      <vt:lpstr>All subgrantees must work toward the following CLSD grant goals for proficiency:</vt:lpstr>
      <vt:lpstr>Grant Proficiency Goals- continued</vt:lpstr>
      <vt:lpstr>Timeline for Applications</vt:lpstr>
      <vt:lpstr>Year 1 HQIM Materials and Implementation Support</vt:lpstr>
      <vt:lpstr>HQIM Application- Overview</vt:lpstr>
      <vt:lpstr>HQIM Application</vt:lpstr>
      <vt:lpstr>District Literacy Systems Development </vt:lpstr>
      <vt:lpstr>NMPED will:</vt:lpstr>
      <vt:lpstr>LEA will:</vt:lpstr>
      <vt:lpstr>Literacy Development Application</vt:lpstr>
      <vt:lpstr>Where do I find the applications?</vt:lpstr>
      <vt:lpstr>When are they due again?</vt:lpstr>
      <vt:lpstr>What if I need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Michelle Padilla</dc:creator>
  <cp:lastModifiedBy>Taylor, Kathleen, PED</cp:lastModifiedBy>
  <cp:revision>1</cp:revision>
  <dcterms:modified xsi:type="dcterms:W3CDTF">2025-01-10T18:18:53Z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0x0101000D8F651722C5BD4E9A2521A005C9559D</vt:lpwstr>
  </property>
</Properties>
</file>