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comments+xml" PartName="/ppt/comments/comment2.xml"/>
  <Override ContentType="application/vnd.openxmlformats-officedocument.presentationml.comments+xml" PartName="/ppt/comments/comment3.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binary" PartName="/ppt/metadata"/>
  <Override ContentType="application/vnd.openxmlformats-officedocument.presentationml.notesMaster+xml" PartName="/ppt/notesMasters/notesMaster1.xml"/>
  <Override ContentType="application/vnd.openxmlformats-officedocument.presentationml.commentAuthors+xml" PartName="/ppt/commentAuthors.xml"/>
  <Override ContentType="application/vnd.openxmlformats-officedocument.presentationml.presProps+xml" PartName="/ppt/pres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Lst>
  <p:sldSz cy="6858000" cx="12192000"/>
  <p:notesSz cx="6858000" cy="9144000"/>
  <p:embeddedFontLst>
    <p:embeddedFont>
      <p:font typeface="Poppins"/>
      <p:regular r:id="rId53"/>
      <p:bold r:id="rId54"/>
      <p:italic r:id="rId55"/>
      <p:boldItalic r:id="rId56"/>
    </p:embeddedFont>
    <p:embeddedFont>
      <p:font typeface="Noto Sans"/>
      <p:regular r:id="rId57"/>
      <p:bold r:id="rId58"/>
      <p:italic r:id="rId59"/>
      <p:boldItalic r:id="rId60"/>
    </p:embeddedFont>
    <p:embeddedFont>
      <p:font typeface="Book Antiqua"/>
      <p:regular r:id="rId61"/>
      <p:bold r:id="rId62"/>
      <p:italic r:id="rId63"/>
      <p:boldItalic r:id="rId6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65" roundtripDataSignature="AMtx7mjHH0M2lZZfIpNvLA1nSK6O5b24Qw=="/>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3" name="Michael Bock"/>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76863A4C-BADE-487E-96F0-EB9294267C23}">
  <a:tblStyle styleId="{76863A4C-BADE-487E-96F0-EB9294267C23}"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F3991694-F2C7-4BAD-BAF4-A04453EFD562}" styleName="Table_1">
    <a:wholeTbl>
      <a:tcTxStyle>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09FA420B-9454-4A83-AF48-4D56AD8BD830}" styleName="Table_2">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33BEC6A3-0B3D-45CE-8448-78E5B9ED393E}" styleName="Table_3">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commentAuthors" Target="commentAuthor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font" Target="fonts/BookAntiqua-bold.fntdata"/><Relationship Id="rId61" Type="http://schemas.openxmlformats.org/officeDocument/2006/relationships/font" Target="fonts/BookAntiqua-regular.fntdata"/><Relationship Id="rId20" Type="http://schemas.openxmlformats.org/officeDocument/2006/relationships/slide" Target="slides/slide14.xml"/><Relationship Id="rId64" Type="http://schemas.openxmlformats.org/officeDocument/2006/relationships/font" Target="fonts/BookAntiqua-boldItalic.fntdata"/><Relationship Id="rId63" Type="http://schemas.openxmlformats.org/officeDocument/2006/relationships/font" Target="fonts/BookAntiqua-italic.fntdata"/><Relationship Id="rId22" Type="http://schemas.openxmlformats.org/officeDocument/2006/relationships/slide" Target="slides/slide16.xml"/><Relationship Id="rId21" Type="http://schemas.openxmlformats.org/officeDocument/2006/relationships/slide" Target="slides/slide15.xml"/><Relationship Id="rId65" Type="http://customschemas.google.com/relationships/presentationmetadata" Target="metadata"/><Relationship Id="rId24" Type="http://schemas.openxmlformats.org/officeDocument/2006/relationships/slide" Target="slides/slide18.xml"/><Relationship Id="rId23" Type="http://schemas.openxmlformats.org/officeDocument/2006/relationships/slide" Target="slides/slide17.xml"/><Relationship Id="rId60" Type="http://schemas.openxmlformats.org/officeDocument/2006/relationships/font" Target="fonts/NotoSans-boldItalic.fntdata"/><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font" Target="fonts/Poppins-regular.fntdata"/><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font" Target="fonts/Poppins-italic.fntdata"/><Relationship Id="rId10" Type="http://schemas.openxmlformats.org/officeDocument/2006/relationships/slide" Target="slides/slide4.xml"/><Relationship Id="rId54" Type="http://schemas.openxmlformats.org/officeDocument/2006/relationships/font" Target="fonts/Poppins-bold.fntdata"/><Relationship Id="rId13" Type="http://schemas.openxmlformats.org/officeDocument/2006/relationships/slide" Target="slides/slide7.xml"/><Relationship Id="rId57" Type="http://schemas.openxmlformats.org/officeDocument/2006/relationships/font" Target="fonts/NotoSans-regular.fntdata"/><Relationship Id="rId12" Type="http://schemas.openxmlformats.org/officeDocument/2006/relationships/slide" Target="slides/slide6.xml"/><Relationship Id="rId56" Type="http://schemas.openxmlformats.org/officeDocument/2006/relationships/font" Target="fonts/Poppins-boldItalic.fntdata"/><Relationship Id="rId15" Type="http://schemas.openxmlformats.org/officeDocument/2006/relationships/slide" Target="slides/slide9.xml"/><Relationship Id="rId59" Type="http://schemas.openxmlformats.org/officeDocument/2006/relationships/font" Target="fonts/NotoSans-italic.fntdata"/><Relationship Id="rId14" Type="http://schemas.openxmlformats.org/officeDocument/2006/relationships/slide" Target="slides/slide8.xml"/><Relationship Id="rId58" Type="http://schemas.openxmlformats.org/officeDocument/2006/relationships/font" Target="fonts/NotoSans-bold.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5-01-22T21:51:21.868">
    <p:pos x="3963" y="1022"/>
    <p:text>FYI all -- since 1/21 webinar was cancelled; the agenda was consolidated to cover both. Slides remain the same and are now in this order.</p:text>
    <p:extLst>
      <p:ext uri="{C676402C-5697-4E1C-873F-D02D1690AC5C}">
        <p15:threadingInfo timeZoneBias="0"/>
      </p:ext>
      <p:ext uri="http://customooxmlschemas.google.com/">
        <go:slidesCustomData xmlns:go="http://customooxmlschemas.google.com/" commentPostId="AAABcQ0KOV8"/>
      </p:ext>
    </p:extLs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2" dt="2025-01-11T19:41:40.922">
    <p:pos x="363" y="1599"/>
    <p:text>Possible question about how this could be done since there were not Title V RLIS award in prior years</p:text>
    <p:extLst>
      <p:ext uri="{C676402C-5697-4E1C-873F-D02D1690AC5C}">
        <p15:threadingInfo timeZoneBias="0"/>
      </p:ext>
      <p:ext uri="http://customooxmlschemas.google.com/">
        <go:slidesCustomData xmlns:go="http://customooxmlschemas.google.com/" commentPostId="AAABbUI_9rc"/>
      </p:ext>
    </p:extLst>
  </p:cm>
</p:cmLst>
</file>

<file path=ppt/comments/comment3.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3" dt="2025-01-26T01:35:32.699">
    <p:pos x="0" y="983"/>
    <p:text>Facilitation note -- let's plan to include a live demonstration on the call and use the loom (in speaker notes) as a backup only if necessary.
Intentionally not sharing a link to the loom with LEAs in case the UA interface changes.</p:text>
    <p:extLst>
      <p:ext uri="{C676402C-5697-4E1C-873F-D02D1690AC5C}">
        <p15:threadingInfo timeZoneBias="0"/>
      </p:ext>
      <p:ext uri="http://customooxmlschemas.google.com/">
        <go:slidesCustomData xmlns:go="http://customooxmlschemas.google.com/" commentPostId="AAABcwiUxeg"/>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 name="Shape 53"/>
        <p:cNvGrpSpPr/>
        <p:nvPr/>
      </p:nvGrpSpPr>
      <p:grpSpPr>
        <a:xfrm>
          <a:off x="0" y="0"/>
          <a:ext cx="0" cy="0"/>
          <a:chOff x="0" y="0"/>
          <a:chExt cx="0" cy="0"/>
        </a:xfrm>
      </p:grpSpPr>
      <p:sp>
        <p:nvSpPr>
          <p:cNvPr id="54" name="Google Shape;54;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 name="Google Shape;55;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
              <a:t>Ken</a:t>
            </a:r>
            <a:endParaRPr/>
          </a:p>
        </p:txBody>
      </p:sp>
      <p:sp>
        <p:nvSpPr>
          <p:cNvPr id="56" name="Google Shape;56;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32e357b66ea_0_2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8" name="Google Shape;128;g32e357b66ea_0_2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
              <a:t>Kirsi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32e357b66ea_0_2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8" name="Google Shape;138;g32e357b66ea_0_23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
              <a:t>Emily </a:t>
            </a:r>
            <a:endParaRPr/>
          </a:p>
        </p:txBody>
      </p:sp>
      <p:sp>
        <p:nvSpPr>
          <p:cNvPr id="139" name="Google Shape;139;g32e357b66ea_0_23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32e357b66ea_0_2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4" name="Google Shape;144;g32e357b66ea_0_24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lang="en"/>
              <a:t>Emily</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32e357b66ea_0_24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2" name="Google Shape;152;g32e357b66ea_0_24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
              <a:t>Emily</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32e357b66ea_0_25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32e357b66ea_0_25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
              <a:t>Emily </a:t>
            </a:r>
            <a:endParaRPr/>
          </a:p>
        </p:txBody>
      </p:sp>
      <p:sp>
        <p:nvSpPr>
          <p:cNvPr id="163" name="Google Shape;163;g32e357b66ea_0_25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32e357b66ea_0_26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0" name="Google Shape;170;g32e357b66ea_0_26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
              <a:t>Emily </a:t>
            </a:r>
            <a:endParaRPr/>
          </a:p>
        </p:txBody>
      </p:sp>
      <p:sp>
        <p:nvSpPr>
          <p:cNvPr id="171" name="Google Shape;171;g32e357b66ea_0_26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32e357b66ea_0_26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6" name="Google Shape;176;g32e357b66ea_0_26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
              <a:t>Emily</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32e357b66ea_0_27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5" name="Google Shape;185;g32e357b66ea_0_27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
              <a:t>Emily </a:t>
            </a:r>
            <a:endParaRPr/>
          </a:p>
        </p:txBody>
      </p:sp>
      <p:sp>
        <p:nvSpPr>
          <p:cNvPr id="186" name="Google Shape;186;g32e357b66ea_0_27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32e357b66ea_0_28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1" name="Google Shape;191;g32e357b66ea_0_28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9084" lvl="0" marL="1370965" rtl="0" algn="l">
              <a:spcBef>
                <a:spcPts val="5"/>
              </a:spcBef>
              <a:spcAft>
                <a:spcPts val="0"/>
              </a:spcAft>
              <a:buClr>
                <a:schemeClr val="dk1"/>
              </a:buClr>
              <a:buSzPts val="1100"/>
              <a:buFont typeface="Calibri"/>
              <a:buAutoNum type="arabicParenR"/>
            </a:pPr>
            <a:r>
              <a:rPr lang="en" sz="1100">
                <a:latin typeface="Calibri"/>
                <a:ea typeface="Calibri"/>
                <a:cs typeface="Calibri"/>
                <a:sym typeface="Calibri"/>
              </a:rPr>
              <a:t>parents,</a:t>
            </a:r>
            <a:endParaRPr sz="1100">
              <a:latin typeface="Calibri"/>
              <a:ea typeface="Calibri"/>
              <a:cs typeface="Calibri"/>
              <a:sym typeface="Calibri"/>
            </a:endParaRPr>
          </a:p>
          <a:p>
            <a:pPr indent="-299084" lvl="0" marL="1370965" rtl="0" algn="l">
              <a:spcBef>
                <a:spcPts val="0"/>
              </a:spcBef>
              <a:spcAft>
                <a:spcPts val="0"/>
              </a:spcAft>
              <a:buClr>
                <a:schemeClr val="dk1"/>
              </a:buClr>
              <a:buSzPts val="1100"/>
              <a:buFont typeface="Calibri"/>
              <a:buAutoNum type="arabicParenR"/>
            </a:pPr>
            <a:r>
              <a:rPr lang="en" sz="1100">
                <a:latin typeface="Calibri"/>
                <a:ea typeface="Calibri"/>
                <a:cs typeface="Calibri"/>
                <a:sym typeface="Calibri"/>
              </a:rPr>
              <a:t>teachers,</a:t>
            </a:r>
            <a:endParaRPr sz="1100">
              <a:latin typeface="Calibri"/>
              <a:ea typeface="Calibri"/>
              <a:cs typeface="Calibri"/>
              <a:sym typeface="Calibri"/>
            </a:endParaRPr>
          </a:p>
          <a:p>
            <a:pPr indent="-299084" lvl="0" marL="1370965" rtl="0" algn="l">
              <a:spcBef>
                <a:spcPts val="0"/>
              </a:spcBef>
              <a:spcAft>
                <a:spcPts val="0"/>
              </a:spcAft>
              <a:buClr>
                <a:schemeClr val="dk1"/>
              </a:buClr>
              <a:buSzPts val="1100"/>
              <a:buFont typeface="Calibri"/>
              <a:buAutoNum type="arabicParenR"/>
            </a:pPr>
            <a:r>
              <a:rPr lang="en" sz="1100">
                <a:latin typeface="Calibri"/>
                <a:ea typeface="Calibri"/>
                <a:cs typeface="Calibri"/>
                <a:sym typeface="Calibri"/>
              </a:rPr>
              <a:t>principals,</a:t>
            </a:r>
            <a:endParaRPr sz="1100">
              <a:latin typeface="Calibri"/>
              <a:ea typeface="Calibri"/>
              <a:cs typeface="Calibri"/>
              <a:sym typeface="Calibri"/>
            </a:endParaRPr>
          </a:p>
          <a:p>
            <a:pPr indent="-299084" lvl="0" marL="1370965" rtl="0" algn="l">
              <a:spcBef>
                <a:spcPts val="0"/>
              </a:spcBef>
              <a:spcAft>
                <a:spcPts val="0"/>
              </a:spcAft>
              <a:buClr>
                <a:schemeClr val="dk1"/>
              </a:buClr>
              <a:buSzPts val="1100"/>
              <a:buFont typeface="Calibri"/>
              <a:buAutoNum type="arabicParenR"/>
            </a:pPr>
            <a:r>
              <a:rPr lang="en" sz="1100">
                <a:latin typeface="Calibri"/>
                <a:ea typeface="Calibri"/>
                <a:cs typeface="Calibri"/>
                <a:sym typeface="Calibri"/>
              </a:rPr>
              <a:t>other school leaders,</a:t>
            </a:r>
            <a:endParaRPr sz="1100">
              <a:latin typeface="Calibri"/>
              <a:ea typeface="Calibri"/>
              <a:cs typeface="Calibri"/>
              <a:sym typeface="Calibri"/>
            </a:endParaRPr>
          </a:p>
          <a:p>
            <a:pPr indent="-299084" lvl="0" marL="1370965" rtl="0" algn="l">
              <a:spcBef>
                <a:spcPts val="0"/>
              </a:spcBef>
              <a:spcAft>
                <a:spcPts val="0"/>
              </a:spcAft>
              <a:buClr>
                <a:schemeClr val="dk1"/>
              </a:buClr>
              <a:buSzPts val="1100"/>
              <a:buFont typeface="Calibri"/>
              <a:buAutoNum type="arabicParenR"/>
            </a:pPr>
            <a:r>
              <a:rPr lang="en" sz="1100">
                <a:latin typeface="Calibri"/>
                <a:ea typeface="Calibri"/>
                <a:cs typeface="Calibri"/>
                <a:sym typeface="Calibri"/>
              </a:rPr>
              <a:t>specialized instructional support personnel,</a:t>
            </a:r>
            <a:endParaRPr sz="1100">
              <a:latin typeface="Calibri"/>
              <a:ea typeface="Calibri"/>
              <a:cs typeface="Calibri"/>
              <a:sym typeface="Calibri"/>
            </a:endParaRPr>
          </a:p>
          <a:p>
            <a:pPr indent="-299084" lvl="0" marL="1370965" rtl="0" algn="l">
              <a:spcBef>
                <a:spcPts val="0"/>
              </a:spcBef>
              <a:spcAft>
                <a:spcPts val="0"/>
              </a:spcAft>
              <a:buClr>
                <a:schemeClr val="dk1"/>
              </a:buClr>
              <a:buSzPts val="1100"/>
              <a:buFont typeface="Calibri"/>
              <a:buAutoNum type="arabicParenR"/>
            </a:pPr>
            <a:r>
              <a:rPr lang="en" sz="1100">
                <a:latin typeface="Calibri"/>
                <a:ea typeface="Calibri"/>
                <a:cs typeface="Calibri"/>
                <a:sym typeface="Calibri"/>
              </a:rPr>
              <a:t>students,</a:t>
            </a:r>
            <a:endParaRPr sz="1100">
              <a:latin typeface="Calibri"/>
              <a:ea typeface="Calibri"/>
              <a:cs typeface="Calibri"/>
              <a:sym typeface="Calibri"/>
            </a:endParaRPr>
          </a:p>
          <a:p>
            <a:pPr indent="-299084" lvl="0" marL="1370965" rtl="0" algn="l">
              <a:spcBef>
                <a:spcPts val="5"/>
              </a:spcBef>
              <a:spcAft>
                <a:spcPts val="0"/>
              </a:spcAft>
              <a:buClr>
                <a:schemeClr val="dk1"/>
              </a:buClr>
              <a:buSzPts val="1100"/>
              <a:buFont typeface="Calibri"/>
              <a:buAutoNum type="arabicParenR"/>
            </a:pPr>
            <a:r>
              <a:rPr lang="en" sz="1100">
                <a:latin typeface="Calibri"/>
                <a:ea typeface="Calibri"/>
                <a:cs typeface="Calibri"/>
                <a:sym typeface="Calibri"/>
              </a:rPr>
              <a:t>community based organizations,</a:t>
            </a:r>
            <a:endParaRPr sz="1100">
              <a:latin typeface="Calibri"/>
              <a:ea typeface="Calibri"/>
              <a:cs typeface="Calibri"/>
              <a:sym typeface="Calibri"/>
            </a:endParaRPr>
          </a:p>
          <a:p>
            <a:pPr indent="-298450" lvl="0" marL="1370330" marR="431165" rtl="0" algn="l">
              <a:lnSpc>
                <a:spcPct val="98750"/>
              </a:lnSpc>
              <a:spcBef>
                <a:spcPts val="10"/>
              </a:spcBef>
              <a:spcAft>
                <a:spcPts val="0"/>
              </a:spcAft>
              <a:buClr>
                <a:schemeClr val="dk1"/>
              </a:buClr>
              <a:buSzPts val="1100"/>
              <a:buFont typeface="Calibri"/>
              <a:buAutoNum type="arabicParenR"/>
            </a:pPr>
            <a:r>
              <a:rPr lang="en" sz="1100">
                <a:latin typeface="Calibri"/>
                <a:ea typeface="Calibri"/>
                <a:cs typeface="Calibri"/>
                <a:sym typeface="Calibri"/>
              </a:rPr>
              <a:t>local government representatives (which may include a local law enforcement agency, local juvenile court, local child welfare agency, or local public housing agency),</a:t>
            </a:r>
            <a:endParaRPr sz="1100">
              <a:latin typeface="Calibri"/>
              <a:ea typeface="Calibri"/>
              <a:cs typeface="Calibri"/>
              <a:sym typeface="Calibri"/>
            </a:endParaRPr>
          </a:p>
          <a:p>
            <a:pPr indent="-298450" lvl="0" marL="1370330" marR="619125" rtl="0" algn="l">
              <a:spcBef>
                <a:spcPts val="5"/>
              </a:spcBef>
              <a:spcAft>
                <a:spcPts val="0"/>
              </a:spcAft>
              <a:buClr>
                <a:schemeClr val="dk1"/>
              </a:buClr>
              <a:buSzPts val="1100"/>
              <a:buFont typeface="Calibri"/>
              <a:buAutoNum type="arabicParenR"/>
            </a:pPr>
            <a:r>
              <a:rPr lang="en" sz="1100">
                <a:latin typeface="Calibri"/>
                <a:ea typeface="Calibri"/>
                <a:cs typeface="Calibri"/>
                <a:sym typeface="Calibri"/>
              </a:rPr>
              <a:t>Indian tribes or tribal organizations that may be located in the region served by the local educational agency (where applicable),</a:t>
            </a:r>
            <a:endParaRPr sz="1100">
              <a:latin typeface="Calibri"/>
              <a:ea typeface="Calibri"/>
              <a:cs typeface="Calibri"/>
              <a:sym typeface="Calibri"/>
            </a:endParaRPr>
          </a:p>
          <a:p>
            <a:pPr indent="-298450" lvl="0" marL="1370330" marR="361950" rtl="0" algn="l">
              <a:spcBef>
                <a:spcPts val="0"/>
              </a:spcBef>
              <a:spcAft>
                <a:spcPts val="0"/>
              </a:spcAft>
              <a:buClr>
                <a:schemeClr val="dk1"/>
              </a:buClr>
              <a:buSzPts val="1100"/>
              <a:buFont typeface="Calibri"/>
              <a:buAutoNum type="arabicParenR"/>
            </a:pPr>
            <a:r>
              <a:rPr lang="en" sz="1100">
                <a:latin typeface="Calibri"/>
                <a:ea typeface="Calibri"/>
                <a:cs typeface="Calibri"/>
                <a:sym typeface="Calibri"/>
              </a:rPr>
              <a:t>*charter school teachers, principals, and other school leaders (if such agency or consortium of such agencies supports charter schools)</a:t>
            </a:r>
            <a:endParaRPr sz="1100">
              <a:latin typeface="Calibri"/>
              <a:ea typeface="Calibri"/>
              <a:cs typeface="Calibri"/>
              <a:sym typeface="Calibri"/>
            </a:endParaRPr>
          </a:p>
          <a:p>
            <a:pPr indent="-298450" lvl="0" marL="1370330" marR="313055" rtl="0" algn="l">
              <a:spcBef>
                <a:spcPts val="5"/>
              </a:spcBef>
              <a:spcAft>
                <a:spcPts val="0"/>
              </a:spcAft>
              <a:buClr>
                <a:schemeClr val="dk1"/>
              </a:buClr>
              <a:buSzPts val="1100"/>
              <a:buFont typeface="Calibri"/>
              <a:buAutoNum type="arabicParenR"/>
            </a:pPr>
            <a:r>
              <a:rPr lang="en" sz="1100">
                <a:latin typeface="Calibri"/>
                <a:ea typeface="Calibri"/>
                <a:cs typeface="Calibri"/>
                <a:sym typeface="Calibri"/>
              </a:rPr>
              <a:t>others with relevant and demonstrated expertise in programs and activities designed to meet the purpose of this subpart.</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32e357b66ea_0_28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0" name="Google Shape;200;g32e357b66ea_0_28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
              <a:t>Ken</a:t>
            </a:r>
            <a:endParaRPr/>
          </a:p>
        </p:txBody>
      </p:sp>
      <p:sp>
        <p:nvSpPr>
          <p:cNvPr id="201" name="Google Shape;201;g32e357b66ea_0_28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4" name="Google Shape;64;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Arial"/>
              <a:buNone/>
            </a:pPr>
            <a:r>
              <a:rPr lang="en"/>
              <a:t>Ken</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32e357b66ea_0_2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6" name="Google Shape;206;g32e357b66ea_0_29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lang="en"/>
              <a:t>Ken</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32e357b66ea_0_3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7" name="Google Shape;217;g32e357b66ea_0_36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
              <a:t>Ken  </a:t>
            </a:r>
            <a:endParaRPr/>
          </a:p>
        </p:txBody>
      </p:sp>
      <p:sp>
        <p:nvSpPr>
          <p:cNvPr id="218" name="Google Shape;218;g32e357b66ea_0_36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324db130417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3" name="Google Shape;223;g324db130417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
              <a:t>Ken</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31ff83a03f0_0_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4" name="Google Shape;244;g31ff83a03f0_0_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
              <a:t>Jacque &amp; Kirsi </a:t>
            </a:r>
            <a:endParaRPr/>
          </a:p>
        </p:txBody>
      </p:sp>
      <p:sp>
        <p:nvSpPr>
          <p:cNvPr id="245" name="Google Shape;245;g31ff83a03f0_0_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324b279c8ae_0_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0" name="Google Shape;250;g324b279c8ae_0_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
              <a:t>Jacque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324db130417_0_9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9" name="Google Shape;259;g324db130417_0_9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
              <a:t>Jacque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324db130417_0_7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7" name="Google Shape;267;g324db130417_0_7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
              <a:t>Jacque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g324db130417_0_8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7" name="Google Shape;277;g324db130417_0_8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
              <a:t>Kirsi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2a4f10a687f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6" name="Google Shape;286;g2a4f10a687f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
              <a:t>Ken</a:t>
            </a:r>
            <a:endParaRPr/>
          </a:p>
        </p:txBody>
      </p:sp>
      <p:sp>
        <p:nvSpPr>
          <p:cNvPr id="287" name="Google Shape;287;g2a4f10a687f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g31ff83a03f0_0_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2" name="Google Shape;292;g31ff83a03f0_0_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
              <a:t>Ken</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32e357b66ea_0_3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4" name="Google Shape;74;g32e357b66ea_0_35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
              <a:t>Ken</a:t>
            </a:r>
            <a:endParaRPr/>
          </a:p>
        </p:txBody>
      </p:sp>
      <p:sp>
        <p:nvSpPr>
          <p:cNvPr id="75" name="Google Shape;75;g32e357b66ea_0_35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g324db130417_0_14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1" name="Google Shape;301;g324db130417_0_1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
              <a:t>Charlene</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g324db130417_0_1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1" name="Google Shape;311;g324db130417_0_1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
              <a:t>Charlene</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g324db130417_0_1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0" name="Google Shape;320;g324db130417_0_1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
              <a:t>Charlene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g324db130417_0_1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0" name="Google Shape;330;g324db130417_0_1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
              <a:t>Kirsi</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g2a4f10a687f_0_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0" name="Google Shape;340;g2a4f10a687f_0_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
              <a:t>Birgit</a:t>
            </a:r>
            <a:endParaRPr/>
          </a:p>
        </p:txBody>
      </p:sp>
      <p:sp>
        <p:nvSpPr>
          <p:cNvPr id="341" name="Google Shape;341;g2a4f10a687f_0_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g32abbe396ea_0_4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6" name="Google Shape;346;g32abbe396ea_0_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
              <a:t>Birgit</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g31ff83a03f0_0_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3" name="Google Shape;353;g31ff83a03f0_0_3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
              <a:t>Ken via Loom</a:t>
            </a:r>
            <a:endParaRPr/>
          </a:p>
        </p:txBody>
      </p:sp>
      <p:sp>
        <p:nvSpPr>
          <p:cNvPr id="354" name="Google Shape;354;g31ff83a03f0_0_3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g325440fb827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9" name="Google Shape;359;g325440fb827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b="1" lang="en"/>
              <a:t>Ken</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g32abc5e3915_0_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7" name="Google Shape;367;g32abc5e3915_0_2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
              <a:t>Ken</a:t>
            </a:r>
            <a:endParaRPr/>
          </a:p>
        </p:txBody>
      </p:sp>
      <p:sp>
        <p:nvSpPr>
          <p:cNvPr id="368" name="Google Shape;368;g32abc5e3915_0_2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g32abc5e3915_0_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3" name="Google Shape;373;g32abc5e3915_0_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
              <a:t>Ken</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32e357b66ea_0_1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0" name="Google Shape;80;g32e357b66ea_0_18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lang="en"/>
              <a:t>Ken</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g3254f2db301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2" name="Google Shape;382;g3254f2db301_0_1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lang="en"/>
              <a:t>Ken</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g3254f2db301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9" name="Google Shape;389;g3254f2db301_0_1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lang="en"/>
              <a:t>Ken</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g32914104a2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7" name="Google Shape;397;g32914104a2f_0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lang="en"/>
              <a:t>Ken</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g32914104a2f_0_4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3" name="Google Shape;403;g32914104a2f_0_4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
              <a:t>Ken</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g32abc5e3915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3" name="Google Shape;413;g32abc5e3915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
              <a:t>Ken</a:t>
            </a:r>
            <a:endParaRPr/>
          </a:p>
        </p:txBody>
      </p:sp>
      <p:sp>
        <p:nvSpPr>
          <p:cNvPr id="414" name="Google Shape;414;g32abc5e3915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
              <a:t>‹#›</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7" name="Shape 417"/>
        <p:cNvGrpSpPr/>
        <p:nvPr/>
      </p:nvGrpSpPr>
      <p:grpSpPr>
        <a:xfrm>
          <a:off x="0" y="0"/>
          <a:ext cx="0" cy="0"/>
          <a:chOff x="0" y="0"/>
          <a:chExt cx="0" cy="0"/>
        </a:xfrm>
      </p:grpSpPr>
      <p:sp>
        <p:nvSpPr>
          <p:cNvPr id="418" name="Google Shape;418;g32abc5e3915_0_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9" name="Google Shape;419;g32abc5e3915_0_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
              <a:t>Ken</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g32abc5e3915_0_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7" name="Google Shape;427;g32abc5e3915_0_3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
              <a:t>Ken</a:t>
            </a:r>
            <a:endParaRPr/>
          </a:p>
        </p:txBody>
      </p:sp>
      <p:sp>
        <p:nvSpPr>
          <p:cNvPr id="428" name="Google Shape;428;g32abc5e3915_0_3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32e357b66ea_0_19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8" name="Google Shape;88;g32e357b66ea_0_19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
              <a:t>Daniela  </a:t>
            </a:r>
            <a:endParaRPr/>
          </a:p>
        </p:txBody>
      </p:sp>
      <p:sp>
        <p:nvSpPr>
          <p:cNvPr id="89" name="Google Shape;89;g32e357b66ea_0_19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32e357b66ea_0_19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4" name="Google Shape;94;g32e357b66ea_0_19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
              <a:t>Daniela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32e357b66ea_0_20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5" name="Google Shape;105;g32e357b66ea_0_20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
              <a:t>Kirsi  </a:t>
            </a:r>
            <a:endParaRPr/>
          </a:p>
        </p:txBody>
      </p:sp>
      <p:sp>
        <p:nvSpPr>
          <p:cNvPr id="106" name="Google Shape;106;g32e357b66ea_0_20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32e357b66ea_0_2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1" name="Google Shape;111;g32e357b66ea_0_2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
              <a:t>Kirsi</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32e357b66ea_0_2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2" name="Google Shape;122;g32e357b66ea_0_22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
              <a:t>Kirsi  </a:t>
            </a:r>
            <a:endParaRPr/>
          </a:p>
        </p:txBody>
      </p:sp>
      <p:sp>
        <p:nvSpPr>
          <p:cNvPr id="123" name="Google Shape;123;g32e357b66ea_0_22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with Picture" showMasterSp="0">
  <p:cSld name="Title Slide with Picture">
    <p:spTree>
      <p:nvGrpSpPr>
        <p:cNvPr id="18" name="Shape 18"/>
        <p:cNvGrpSpPr/>
        <p:nvPr/>
      </p:nvGrpSpPr>
      <p:grpSpPr>
        <a:xfrm>
          <a:off x="0" y="0"/>
          <a:ext cx="0" cy="0"/>
          <a:chOff x="0" y="0"/>
          <a:chExt cx="0" cy="0"/>
        </a:xfrm>
      </p:grpSpPr>
      <p:sp>
        <p:nvSpPr>
          <p:cNvPr id="19" name="Google Shape;19;p8"/>
          <p:cNvSpPr/>
          <p:nvPr/>
        </p:nvSpPr>
        <p:spPr>
          <a:xfrm>
            <a:off x="6540504" y="0"/>
            <a:ext cx="5651496" cy="6858000"/>
          </a:xfrm>
          <a:custGeom>
            <a:rect b="b" l="l" r="r" t="t"/>
            <a:pathLst>
              <a:path extrusionOk="0" h="6858000" w="4238622">
                <a:moveTo>
                  <a:pt x="0" y="0"/>
                </a:moveTo>
                <a:lnTo>
                  <a:pt x="4086222" y="0"/>
                </a:lnTo>
                <a:lnTo>
                  <a:pt x="4237035" y="0"/>
                </a:lnTo>
                <a:lnTo>
                  <a:pt x="4238622" y="0"/>
                </a:lnTo>
                <a:lnTo>
                  <a:pt x="4238622" y="6858000"/>
                </a:lnTo>
                <a:lnTo>
                  <a:pt x="4237035" y="6858000"/>
                </a:lnTo>
                <a:lnTo>
                  <a:pt x="4086222" y="6858000"/>
                </a:lnTo>
                <a:lnTo>
                  <a:pt x="254000" y="6858000"/>
                </a:lnTo>
                <a:lnTo>
                  <a:pt x="892175" y="4337050"/>
                </a:lnTo>
                <a:close/>
              </a:path>
            </a:pathLst>
          </a:custGeom>
          <a:solidFill>
            <a:srgbClr val="3A3D4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Book Antiqua"/>
              <a:ea typeface="Book Antiqua"/>
              <a:cs typeface="Book Antiqua"/>
              <a:sym typeface="Book Antiqua"/>
            </a:endParaRPr>
          </a:p>
        </p:txBody>
      </p:sp>
      <p:sp>
        <p:nvSpPr>
          <p:cNvPr id="20" name="Google Shape;20;p8"/>
          <p:cNvSpPr/>
          <p:nvPr/>
        </p:nvSpPr>
        <p:spPr>
          <a:xfrm>
            <a:off x="6256868" y="0"/>
            <a:ext cx="1672169" cy="6858000"/>
          </a:xfrm>
          <a:custGeom>
            <a:rect b="b" l="l" r="r" t="t"/>
            <a:pathLst>
              <a:path extrusionOk="0" h="6858000" w="1254127">
                <a:moveTo>
                  <a:pt x="0" y="0"/>
                </a:moveTo>
                <a:lnTo>
                  <a:pt x="365127" y="0"/>
                </a:lnTo>
                <a:lnTo>
                  <a:pt x="1254127" y="4337050"/>
                </a:lnTo>
                <a:lnTo>
                  <a:pt x="619127" y="6858000"/>
                </a:lnTo>
                <a:lnTo>
                  <a:pt x="257175" y="6858000"/>
                </a:lnTo>
                <a:lnTo>
                  <a:pt x="892175" y="4337050"/>
                </a:lnTo>
                <a:close/>
              </a:path>
            </a:pathLst>
          </a:custGeom>
          <a:solidFill>
            <a:srgbClr val="FF914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Book Antiqua"/>
              <a:ea typeface="Book Antiqua"/>
              <a:cs typeface="Book Antiqua"/>
              <a:sym typeface="Book Antiqua"/>
            </a:endParaRPr>
          </a:p>
        </p:txBody>
      </p:sp>
      <p:sp>
        <p:nvSpPr>
          <p:cNvPr id="21" name="Google Shape;21;p8"/>
          <p:cNvSpPr/>
          <p:nvPr/>
        </p:nvSpPr>
        <p:spPr>
          <a:xfrm>
            <a:off x="5979587" y="0"/>
            <a:ext cx="1528232" cy="6858000"/>
          </a:xfrm>
          <a:custGeom>
            <a:rect b="b" l="l" r="r" t="t"/>
            <a:pathLst>
              <a:path extrusionOk="0" h="6858000" w="1146174">
                <a:moveTo>
                  <a:pt x="0" y="0"/>
                </a:moveTo>
                <a:lnTo>
                  <a:pt x="253999" y="0"/>
                </a:lnTo>
                <a:lnTo>
                  <a:pt x="1146174" y="4337050"/>
                </a:lnTo>
                <a:lnTo>
                  <a:pt x="511174" y="6858000"/>
                </a:lnTo>
                <a:lnTo>
                  <a:pt x="254000" y="6858000"/>
                </a:lnTo>
                <a:lnTo>
                  <a:pt x="892175" y="4337050"/>
                </a:lnTo>
                <a:close/>
              </a:path>
            </a:pathLst>
          </a:custGeom>
          <a:solidFill>
            <a:srgbClr val="048A8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Book Antiqua"/>
              <a:ea typeface="Book Antiqua"/>
              <a:cs typeface="Book Antiqua"/>
              <a:sym typeface="Book Antiqua"/>
            </a:endParaRPr>
          </a:p>
        </p:txBody>
      </p:sp>
      <p:sp>
        <p:nvSpPr>
          <p:cNvPr id="22" name="Google Shape;22;p8"/>
          <p:cNvSpPr txBox="1"/>
          <p:nvPr>
            <p:ph type="ctrTitle"/>
          </p:nvPr>
        </p:nvSpPr>
        <p:spPr>
          <a:xfrm>
            <a:off x="1295401" y="1873584"/>
            <a:ext cx="5120640" cy="256032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3A3D4B"/>
              </a:buClr>
              <a:buSzPts val="4000"/>
              <a:buFont typeface="Calibri"/>
              <a:buNone/>
              <a:defRPr sz="4000">
                <a:solidFill>
                  <a:srgbClr val="3A3D4B"/>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descr="An empty placeholder to add an image. Click on the placeholder and select the image that you wish to add" id="23" name="Google Shape;23;p8"/>
          <p:cNvSpPr/>
          <p:nvPr>
            <p:ph idx="2" type="pic"/>
          </p:nvPr>
        </p:nvSpPr>
        <p:spPr>
          <a:xfrm>
            <a:off x="6743703" y="0"/>
            <a:ext cx="5448297" cy="6858000"/>
          </a:xfrm>
          <a:prstGeom prst="rect">
            <a:avLst/>
          </a:prstGeom>
          <a:noFill/>
          <a:ln>
            <a:noFill/>
          </a:ln>
        </p:spPr>
      </p:sp>
      <p:sp>
        <p:nvSpPr>
          <p:cNvPr id="24" name="Google Shape;24;p8"/>
          <p:cNvSpPr txBox="1"/>
          <p:nvPr>
            <p:ph idx="1" type="subTitle"/>
          </p:nvPr>
        </p:nvSpPr>
        <p:spPr>
          <a:xfrm>
            <a:off x="1295401" y="4572000"/>
            <a:ext cx="5120640" cy="16002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800"/>
              </a:spcBef>
              <a:spcAft>
                <a:spcPts val="0"/>
              </a:spcAft>
              <a:buClr>
                <a:srgbClr val="3A3D4B"/>
              </a:buClr>
              <a:buSzPts val="2400"/>
              <a:buNone/>
              <a:defRPr sz="2400"/>
            </a:lvl1pPr>
            <a:lvl2pPr lvl="1" algn="ctr">
              <a:lnSpc>
                <a:spcPct val="90000"/>
              </a:lnSpc>
              <a:spcBef>
                <a:spcPts val="1000"/>
              </a:spcBef>
              <a:spcAft>
                <a:spcPts val="0"/>
              </a:spcAft>
              <a:buSzPts val="2000"/>
              <a:buNone/>
              <a:defRPr sz="2000"/>
            </a:lvl2pPr>
            <a:lvl3pPr lvl="2" algn="ctr">
              <a:lnSpc>
                <a:spcPct val="90000"/>
              </a:lnSpc>
              <a:spcBef>
                <a:spcPts val="800"/>
              </a:spcBef>
              <a:spcAft>
                <a:spcPts val="0"/>
              </a:spcAft>
              <a:buSzPts val="1800"/>
              <a:buNone/>
              <a:defRPr sz="1800"/>
            </a:lvl3pPr>
            <a:lvl4pPr lvl="3" algn="ctr">
              <a:lnSpc>
                <a:spcPct val="90000"/>
              </a:lnSpc>
              <a:spcBef>
                <a:spcPts val="800"/>
              </a:spcBef>
              <a:spcAft>
                <a:spcPts val="0"/>
              </a:spcAft>
              <a:buClr>
                <a:srgbClr val="3A3D4B"/>
              </a:buClr>
              <a:buSzPts val="1600"/>
              <a:buNone/>
              <a:defRPr sz="1600"/>
            </a:lvl4pPr>
            <a:lvl5pPr lvl="4" algn="ctr">
              <a:lnSpc>
                <a:spcPct val="90000"/>
              </a:lnSpc>
              <a:spcBef>
                <a:spcPts val="800"/>
              </a:spcBef>
              <a:spcAft>
                <a:spcPts val="0"/>
              </a:spcAft>
              <a:buClr>
                <a:srgbClr val="3A3D4B"/>
              </a:buClr>
              <a:buSzPts val="1600"/>
              <a:buNone/>
              <a:defRPr sz="1600"/>
            </a:lvl5pPr>
            <a:lvl6pPr lvl="5" algn="ctr">
              <a:lnSpc>
                <a:spcPct val="90000"/>
              </a:lnSpc>
              <a:spcBef>
                <a:spcPts val="800"/>
              </a:spcBef>
              <a:spcAft>
                <a:spcPts val="0"/>
              </a:spcAft>
              <a:buClr>
                <a:schemeClr val="dk1"/>
              </a:buClr>
              <a:buSzPts val="1600"/>
              <a:buNone/>
              <a:defRPr sz="1600"/>
            </a:lvl6pPr>
            <a:lvl7pPr lvl="6" algn="ctr">
              <a:lnSpc>
                <a:spcPct val="90000"/>
              </a:lnSpc>
              <a:spcBef>
                <a:spcPts val="800"/>
              </a:spcBef>
              <a:spcAft>
                <a:spcPts val="0"/>
              </a:spcAft>
              <a:buClr>
                <a:schemeClr val="dk1"/>
              </a:buClr>
              <a:buSzPts val="1600"/>
              <a:buNone/>
              <a:defRPr sz="1600"/>
            </a:lvl7pPr>
            <a:lvl8pPr lvl="7" algn="ctr">
              <a:lnSpc>
                <a:spcPct val="90000"/>
              </a:lnSpc>
              <a:spcBef>
                <a:spcPts val="800"/>
              </a:spcBef>
              <a:spcAft>
                <a:spcPts val="0"/>
              </a:spcAft>
              <a:buClr>
                <a:schemeClr val="dk1"/>
              </a:buClr>
              <a:buSzPts val="1600"/>
              <a:buNone/>
              <a:defRPr sz="1600"/>
            </a:lvl8pPr>
            <a:lvl9pPr lvl="8" algn="ctr">
              <a:lnSpc>
                <a:spcPct val="90000"/>
              </a:lnSpc>
              <a:spcBef>
                <a:spcPts val="800"/>
              </a:spcBef>
              <a:spcAft>
                <a:spcPts val="0"/>
              </a:spcAft>
              <a:buClr>
                <a:schemeClr val="dk1"/>
              </a:buClr>
              <a:buSzPts val="1600"/>
              <a:buNone/>
              <a:defRPr sz="1600"/>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5" name="Shape 25"/>
        <p:cNvGrpSpPr/>
        <p:nvPr/>
      </p:nvGrpSpPr>
      <p:grpSpPr>
        <a:xfrm>
          <a:off x="0" y="0"/>
          <a:ext cx="0" cy="0"/>
          <a:chOff x="0" y="0"/>
          <a:chExt cx="0" cy="0"/>
        </a:xfrm>
      </p:grpSpPr>
      <p:sp>
        <p:nvSpPr>
          <p:cNvPr id="26" name="Google Shape;26;p9"/>
          <p:cNvSpPr txBox="1"/>
          <p:nvPr>
            <p:ph type="title"/>
          </p:nvPr>
        </p:nvSpPr>
        <p:spPr>
          <a:xfrm>
            <a:off x="415600" y="593367"/>
            <a:ext cx="11360800" cy="763600"/>
          </a:xfrm>
          <a:prstGeom prst="rect">
            <a:avLst/>
          </a:prstGeom>
          <a:noFill/>
          <a:ln>
            <a:noFill/>
          </a:ln>
        </p:spPr>
        <p:txBody>
          <a:bodyPr anchorCtr="0" anchor="t" bIns="91425" lIns="91425" spcFirstLastPara="1" rIns="91425" wrap="square" tIns="91425">
            <a:normAutofit/>
          </a:bodyPr>
          <a:lstStyle>
            <a:lvl1pPr lvl="0" algn="l">
              <a:lnSpc>
                <a:spcPct val="90000"/>
              </a:lnSpc>
              <a:spcBef>
                <a:spcPts val="0"/>
              </a:spcBef>
              <a:spcAft>
                <a:spcPts val="0"/>
              </a:spcAft>
              <a:buClr>
                <a:schemeClr val="lt1"/>
              </a:buClr>
              <a:buSzPts val="2800"/>
              <a:buFont typeface="Calibri"/>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7" name="Google Shape;27;p9"/>
          <p:cNvSpPr txBox="1"/>
          <p:nvPr>
            <p:ph idx="1" type="body"/>
          </p:nvPr>
        </p:nvSpPr>
        <p:spPr>
          <a:xfrm>
            <a:off x="415600" y="1536633"/>
            <a:ext cx="11360800" cy="4555200"/>
          </a:xfrm>
          <a:prstGeom prst="rect">
            <a:avLst/>
          </a:prstGeom>
          <a:noFill/>
          <a:ln>
            <a:noFill/>
          </a:ln>
        </p:spPr>
        <p:txBody>
          <a:bodyPr anchorCtr="0" anchor="t" bIns="91425" lIns="91425" spcFirstLastPara="1" rIns="91425" wrap="square" tIns="91425">
            <a:normAutofit/>
          </a:bodyPr>
          <a:lstStyle>
            <a:lvl1pPr indent="-342900" lvl="0" marL="457200" algn="l">
              <a:lnSpc>
                <a:spcPct val="90000"/>
              </a:lnSpc>
              <a:spcBef>
                <a:spcPts val="0"/>
              </a:spcBef>
              <a:spcAft>
                <a:spcPts val="0"/>
              </a:spcAft>
              <a:buClr>
                <a:srgbClr val="3A3D4B"/>
              </a:buClr>
              <a:buSzPts val="1800"/>
              <a:buChar char="●"/>
              <a:defRPr/>
            </a:lvl1pPr>
            <a:lvl2pPr indent="-317500" lvl="1" marL="914400" algn="l">
              <a:lnSpc>
                <a:spcPct val="90000"/>
              </a:lnSpc>
              <a:spcBef>
                <a:spcPts val="0"/>
              </a:spcBef>
              <a:spcAft>
                <a:spcPts val="0"/>
              </a:spcAft>
              <a:buSzPts val="1400"/>
              <a:buChar char="○"/>
              <a:defRPr/>
            </a:lvl2pPr>
            <a:lvl3pPr indent="-317500" lvl="2" marL="1371600" algn="l">
              <a:lnSpc>
                <a:spcPct val="90000"/>
              </a:lnSpc>
              <a:spcBef>
                <a:spcPts val="0"/>
              </a:spcBef>
              <a:spcAft>
                <a:spcPts val="0"/>
              </a:spcAft>
              <a:buSzPts val="1400"/>
              <a:buChar char="■"/>
              <a:defRPr/>
            </a:lvl3pPr>
            <a:lvl4pPr indent="-317500" lvl="3" marL="1828800" algn="l">
              <a:lnSpc>
                <a:spcPct val="90000"/>
              </a:lnSpc>
              <a:spcBef>
                <a:spcPts val="0"/>
              </a:spcBef>
              <a:spcAft>
                <a:spcPts val="0"/>
              </a:spcAft>
              <a:buClr>
                <a:srgbClr val="3A3D4B"/>
              </a:buClr>
              <a:buSzPts val="1400"/>
              <a:buChar char="●"/>
              <a:defRPr/>
            </a:lvl4pPr>
            <a:lvl5pPr indent="-317500" lvl="4" marL="2286000" algn="l">
              <a:lnSpc>
                <a:spcPct val="90000"/>
              </a:lnSpc>
              <a:spcBef>
                <a:spcPts val="0"/>
              </a:spcBef>
              <a:spcAft>
                <a:spcPts val="0"/>
              </a:spcAft>
              <a:buClr>
                <a:srgbClr val="3A3D4B"/>
              </a:buClr>
              <a:buSzPts val="1400"/>
              <a:buChar char="○"/>
              <a:defRPr/>
            </a:lvl5pPr>
            <a:lvl6pPr indent="-317500" lvl="5" marL="2743200" algn="l">
              <a:lnSpc>
                <a:spcPct val="90000"/>
              </a:lnSpc>
              <a:spcBef>
                <a:spcPts val="0"/>
              </a:spcBef>
              <a:spcAft>
                <a:spcPts val="0"/>
              </a:spcAft>
              <a:buClr>
                <a:schemeClr val="dk1"/>
              </a:buClr>
              <a:buSzPts val="1400"/>
              <a:buChar char="■"/>
              <a:defRPr/>
            </a:lvl6pPr>
            <a:lvl7pPr indent="-317500" lvl="6" marL="3200400" algn="l">
              <a:lnSpc>
                <a:spcPct val="90000"/>
              </a:lnSpc>
              <a:spcBef>
                <a:spcPts val="0"/>
              </a:spcBef>
              <a:spcAft>
                <a:spcPts val="0"/>
              </a:spcAft>
              <a:buClr>
                <a:schemeClr val="dk1"/>
              </a:buClr>
              <a:buSzPts val="1400"/>
              <a:buChar char="●"/>
              <a:defRPr/>
            </a:lvl7pPr>
            <a:lvl8pPr indent="-317500" lvl="7" marL="3657600" algn="l">
              <a:lnSpc>
                <a:spcPct val="90000"/>
              </a:lnSpc>
              <a:spcBef>
                <a:spcPts val="0"/>
              </a:spcBef>
              <a:spcAft>
                <a:spcPts val="0"/>
              </a:spcAft>
              <a:buClr>
                <a:schemeClr val="dk1"/>
              </a:buClr>
              <a:buSzPts val="1400"/>
              <a:buChar char="○"/>
              <a:defRPr/>
            </a:lvl8pPr>
            <a:lvl9pPr indent="-317500" lvl="8" marL="4114800" algn="l">
              <a:lnSpc>
                <a:spcPct val="90000"/>
              </a:lnSpc>
              <a:spcBef>
                <a:spcPts val="0"/>
              </a:spcBef>
              <a:spcAft>
                <a:spcPts val="0"/>
              </a:spcAft>
              <a:buClr>
                <a:schemeClr val="dk1"/>
              </a:buClr>
              <a:buSzPts val="1400"/>
              <a:buChar char="■"/>
              <a:defRPr/>
            </a:lvl9pPr>
          </a:lstStyle>
          <a:p/>
        </p:txBody>
      </p:sp>
      <p:sp>
        <p:nvSpPr>
          <p:cNvPr id="28" name="Google Shape;28;p9"/>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chemeClr val="dk1"/>
              </a:buClr>
              <a:buSzPts val="1100"/>
              <a:buFont typeface="Book Antiqua"/>
              <a:buNone/>
              <a:defRPr b="0" i="0" sz="1100" u="none" cap="none" strike="noStrike">
                <a:solidFill>
                  <a:schemeClr val="dk1"/>
                </a:solidFill>
                <a:latin typeface="Book Antiqua"/>
                <a:ea typeface="Book Antiqua"/>
                <a:cs typeface="Book Antiqua"/>
                <a:sym typeface="Book Antiqua"/>
              </a:defRPr>
            </a:lvl1pPr>
            <a:lvl2pPr indent="0" lvl="1" marL="0" marR="0" algn="r">
              <a:lnSpc>
                <a:spcPct val="100000"/>
              </a:lnSpc>
              <a:spcBef>
                <a:spcPts val="0"/>
              </a:spcBef>
              <a:spcAft>
                <a:spcPts val="0"/>
              </a:spcAft>
              <a:buClr>
                <a:schemeClr val="dk1"/>
              </a:buClr>
              <a:buSzPts val="1100"/>
              <a:buFont typeface="Book Antiqua"/>
              <a:buNone/>
              <a:defRPr b="0" i="0" sz="1100" u="none" cap="none" strike="noStrike">
                <a:solidFill>
                  <a:schemeClr val="dk1"/>
                </a:solidFill>
                <a:latin typeface="Book Antiqua"/>
                <a:ea typeface="Book Antiqua"/>
                <a:cs typeface="Book Antiqua"/>
                <a:sym typeface="Book Antiqua"/>
              </a:defRPr>
            </a:lvl2pPr>
            <a:lvl3pPr indent="0" lvl="2" marL="0" marR="0" algn="r">
              <a:lnSpc>
                <a:spcPct val="100000"/>
              </a:lnSpc>
              <a:spcBef>
                <a:spcPts val="0"/>
              </a:spcBef>
              <a:spcAft>
                <a:spcPts val="0"/>
              </a:spcAft>
              <a:buClr>
                <a:schemeClr val="dk1"/>
              </a:buClr>
              <a:buSzPts val="1100"/>
              <a:buFont typeface="Book Antiqua"/>
              <a:buNone/>
              <a:defRPr b="0" i="0" sz="1100" u="none" cap="none" strike="noStrike">
                <a:solidFill>
                  <a:schemeClr val="dk1"/>
                </a:solidFill>
                <a:latin typeface="Book Antiqua"/>
                <a:ea typeface="Book Antiqua"/>
                <a:cs typeface="Book Antiqua"/>
                <a:sym typeface="Book Antiqua"/>
              </a:defRPr>
            </a:lvl3pPr>
            <a:lvl4pPr indent="0" lvl="3" marL="0" marR="0" algn="r">
              <a:lnSpc>
                <a:spcPct val="100000"/>
              </a:lnSpc>
              <a:spcBef>
                <a:spcPts val="0"/>
              </a:spcBef>
              <a:spcAft>
                <a:spcPts val="0"/>
              </a:spcAft>
              <a:buClr>
                <a:schemeClr val="dk1"/>
              </a:buClr>
              <a:buSzPts val="1100"/>
              <a:buFont typeface="Book Antiqua"/>
              <a:buNone/>
              <a:defRPr b="0" i="0" sz="1100" u="none" cap="none" strike="noStrike">
                <a:solidFill>
                  <a:schemeClr val="dk1"/>
                </a:solidFill>
                <a:latin typeface="Book Antiqua"/>
                <a:ea typeface="Book Antiqua"/>
                <a:cs typeface="Book Antiqua"/>
                <a:sym typeface="Book Antiqua"/>
              </a:defRPr>
            </a:lvl4pPr>
            <a:lvl5pPr indent="0" lvl="4" marL="0" marR="0" algn="r">
              <a:lnSpc>
                <a:spcPct val="100000"/>
              </a:lnSpc>
              <a:spcBef>
                <a:spcPts val="0"/>
              </a:spcBef>
              <a:spcAft>
                <a:spcPts val="0"/>
              </a:spcAft>
              <a:buClr>
                <a:schemeClr val="dk1"/>
              </a:buClr>
              <a:buSzPts val="1100"/>
              <a:buFont typeface="Book Antiqua"/>
              <a:buNone/>
              <a:defRPr b="0" i="0" sz="1100" u="none" cap="none" strike="noStrike">
                <a:solidFill>
                  <a:schemeClr val="dk1"/>
                </a:solidFill>
                <a:latin typeface="Book Antiqua"/>
                <a:ea typeface="Book Antiqua"/>
                <a:cs typeface="Book Antiqua"/>
                <a:sym typeface="Book Antiqua"/>
              </a:defRPr>
            </a:lvl5pPr>
            <a:lvl6pPr indent="0" lvl="5" marL="0" marR="0" algn="r">
              <a:lnSpc>
                <a:spcPct val="100000"/>
              </a:lnSpc>
              <a:spcBef>
                <a:spcPts val="0"/>
              </a:spcBef>
              <a:spcAft>
                <a:spcPts val="0"/>
              </a:spcAft>
              <a:buClr>
                <a:schemeClr val="dk1"/>
              </a:buClr>
              <a:buSzPts val="1100"/>
              <a:buFont typeface="Book Antiqua"/>
              <a:buNone/>
              <a:defRPr b="0" i="0" sz="1100" u="none" cap="none" strike="noStrike">
                <a:solidFill>
                  <a:schemeClr val="dk1"/>
                </a:solidFill>
                <a:latin typeface="Book Antiqua"/>
                <a:ea typeface="Book Antiqua"/>
                <a:cs typeface="Book Antiqua"/>
                <a:sym typeface="Book Antiqua"/>
              </a:defRPr>
            </a:lvl6pPr>
            <a:lvl7pPr indent="0" lvl="6" marL="0" marR="0" algn="r">
              <a:lnSpc>
                <a:spcPct val="100000"/>
              </a:lnSpc>
              <a:spcBef>
                <a:spcPts val="0"/>
              </a:spcBef>
              <a:spcAft>
                <a:spcPts val="0"/>
              </a:spcAft>
              <a:buClr>
                <a:schemeClr val="dk1"/>
              </a:buClr>
              <a:buSzPts val="1100"/>
              <a:buFont typeface="Book Antiqua"/>
              <a:buNone/>
              <a:defRPr b="0" i="0" sz="1100" u="none" cap="none" strike="noStrike">
                <a:solidFill>
                  <a:schemeClr val="dk1"/>
                </a:solidFill>
                <a:latin typeface="Book Antiqua"/>
                <a:ea typeface="Book Antiqua"/>
                <a:cs typeface="Book Antiqua"/>
                <a:sym typeface="Book Antiqua"/>
              </a:defRPr>
            </a:lvl7pPr>
            <a:lvl8pPr indent="0" lvl="7" marL="0" marR="0" algn="r">
              <a:lnSpc>
                <a:spcPct val="100000"/>
              </a:lnSpc>
              <a:spcBef>
                <a:spcPts val="0"/>
              </a:spcBef>
              <a:spcAft>
                <a:spcPts val="0"/>
              </a:spcAft>
              <a:buClr>
                <a:schemeClr val="dk1"/>
              </a:buClr>
              <a:buSzPts val="1100"/>
              <a:buFont typeface="Book Antiqua"/>
              <a:buNone/>
              <a:defRPr b="0" i="0" sz="1100" u="none" cap="none" strike="noStrike">
                <a:solidFill>
                  <a:schemeClr val="dk1"/>
                </a:solidFill>
                <a:latin typeface="Book Antiqua"/>
                <a:ea typeface="Book Antiqua"/>
                <a:cs typeface="Book Antiqua"/>
                <a:sym typeface="Book Antiqua"/>
              </a:defRPr>
            </a:lvl8pPr>
            <a:lvl9pPr indent="0" lvl="8" marL="0" marR="0" algn="r">
              <a:lnSpc>
                <a:spcPct val="100000"/>
              </a:lnSpc>
              <a:spcBef>
                <a:spcPts val="0"/>
              </a:spcBef>
              <a:spcAft>
                <a:spcPts val="0"/>
              </a:spcAft>
              <a:buClr>
                <a:schemeClr val="dk1"/>
              </a:buClr>
              <a:buSzPts val="1100"/>
              <a:buFont typeface="Book Antiqua"/>
              <a:buNone/>
              <a:defRPr b="0" i="0" sz="1100" u="none" cap="none" strike="noStrike">
                <a:solidFill>
                  <a:schemeClr val="dk1"/>
                </a:solidFill>
                <a:latin typeface="Book Antiqua"/>
                <a:ea typeface="Book Antiqua"/>
                <a:cs typeface="Book Antiqua"/>
                <a:sym typeface="Book Antiqu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9" name="Shape 29"/>
        <p:cNvGrpSpPr/>
        <p:nvPr/>
      </p:nvGrpSpPr>
      <p:grpSpPr>
        <a:xfrm>
          <a:off x="0" y="0"/>
          <a:ext cx="0" cy="0"/>
          <a:chOff x="0" y="0"/>
          <a:chExt cx="0" cy="0"/>
        </a:xfrm>
      </p:grpSpPr>
      <p:sp>
        <p:nvSpPr>
          <p:cNvPr id="30" name="Google Shape;30;g2ef37484041_1_99"/>
          <p:cNvSpPr txBox="1"/>
          <p:nvPr>
            <p:ph type="title"/>
          </p:nvPr>
        </p:nvSpPr>
        <p:spPr>
          <a:xfrm>
            <a:off x="415600" y="593367"/>
            <a:ext cx="11360700" cy="7635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SzPts val="4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g2ef37484041_1_99"/>
          <p:cNvSpPr txBox="1"/>
          <p:nvPr>
            <p:ph idx="1" type="body"/>
          </p:nvPr>
        </p:nvSpPr>
        <p:spPr>
          <a:xfrm>
            <a:off x="415600" y="1536633"/>
            <a:ext cx="5333100" cy="4555200"/>
          </a:xfrm>
          <a:prstGeom prst="rect">
            <a:avLst/>
          </a:prstGeom>
          <a:noFill/>
          <a:ln>
            <a:noFill/>
          </a:ln>
        </p:spPr>
        <p:txBody>
          <a:bodyPr anchorCtr="0" anchor="t" bIns="45700" lIns="91425" spcFirstLastPara="1" rIns="91425" wrap="square" tIns="45700">
            <a:normAutofit/>
          </a:bodyPr>
          <a:lstStyle>
            <a:lvl1pPr indent="-349250" lvl="0" marL="457200" algn="l">
              <a:lnSpc>
                <a:spcPct val="90000"/>
              </a:lnSpc>
              <a:spcBef>
                <a:spcPts val="1800"/>
              </a:spcBef>
              <a:spcAft>
                <a:spcPts val="0"/>
              </a:spcAft>
              <a:buSzPts val="1900"/>
              <a:buChar char="•"/>
              <a:defRPr sz="1900"/>
            </a:lvl1pPr>
            <a:lvl2pPr indent="-330200" lvl="1" marL="914400" algn="l">
              <a:lnSpc>
                <a:spcPct val="90000"/>
              </a:lnSpc>
              <a:spcBef>
                <a:spcPts val="1000"/>
              </a:spcBef>
              <a:spcAft>
                <a:spcPts val="0"/>
              </a:spcAft>
              <a:buSzPts val="1600"/>
              <a:buChar char="•"/>
              <a:defRPr sz="1600"/>
            </a:lvl2pPr>
            <a:lvl3pPr indent="-330200" lvl="2" marL="1371600" algn="l">
              <a:lnSpc>
                <a:spcPct val="90000"/>
              </a:lnSpc>
              <a:spcBef>
                <a:spcPts val="800"/>
              </a:spcBef>
              <a:spcAft>
                <a:spcPts val="0"/>
              </a:spcAft>
              <a:buSzPts val="1600"/>
              <a:buChar char="✔"/>
              <a:defRPr sz="1600"/>
            </a:lvl3pPr>
            <a:lvl4pPr indent="-330200" lvl="3" marL="1828800" algn="l">
              <a:lnSpc>
                <a:spcPct val="90000"/>
              </a:lnSpc>
              <a:spcBef>
                <a:spcPts val="800"/>
              </a:spcBef>
              <a:spcAft>
                <a:spcPts val="0"/>
              </a:spcAft>
              <a:buSzPts val="1600"/>
              <a:buChar char="•"/>
              <a:defRPr sz="1600"/>
            </a:lvl4pPr>
            <a:lvl5pPr indent="-330200" lvl="4" marL="2286000" algn="l">
              <a:lnSpc>
                <a:spcPct val="90000"/>
              </a:lnSpc>
              <a:spcBef>
                <a:spcPts val="800"/>
              </a:spcBef>
              <a:spcAft>
                <a:spcPts val="0"/>
              </a:spcAft>
              <a:buSzPts val="1600"/>
              <a:buChar char="•"/>
              <a:defRPr sz="1600"/>
            </a:lvl5pPr>
            <a:lvl6pPr indent="-330200" lvl="5" marL="2743200" algn="l">
              <a:lnSpc>
                <a:spcPct val="90000"/>
              </a:lnSpc>
              <a:spcBef>
                <a:spcPts val="800"/>
              </a:spcBef>
              <a:spcAft>
                <a:spcPts val="0"/>
              </a:spcAft>
              <a:buSzPts val="1600"/>
              <a:buChar char="•"/>
              <a:defRPr sz="1600"/>
            </a:lvl6pPr>
            <a:lvl7pPr indent="-330200" lvl="6" marL="3200400" algn="l">
              <a:lnSpc>
                <a:spcPct val="90000"/>
              </a:lnSpc>
              <a:spcBef>
                <a:spcPts val="800"/>
              </a:spcBef>
              <a:spcAft>
                <a:spcPts val="0"/>
              </a:spcAft>
              <a:buSzPts val="1600"/>
              <a:buChar char="•"/>
              <a:defRPr sz="1600"/>
            </a:lvl7pPr>
            <a:lvl8pPr indent="-330200" lvl="7" marL="3657600" algn="l">
              <a:lnSpc>
                <a:spcPct val="90000"/>
              </a:lnSpc>
              <a:spcBef>
                <a:spcPts val="800"/>
              </a:spcBef>
              <a:spcAft>
                <a:spcPts val="0"/>
              </a:spcAft>
              <a:buSzPts val="1600"/>
              <a:buChar char="•"/>
              <a:defRPr sz="1600"/>
            </a:lvl8pPr>
            <a:lvl9pPr indent="-330200" lvl="8" marL="4114800" algn="l">
              <a:lnSpc>
                <a:spcPct val="90000"/>
              </a:lnSpc>
              <a:spcBef>
                <a:spcPts val="800"/>
              </a:spcBef>
              <a:spcAft>
                <a:spcPts val="0"/>
              </a:spcAft>
              <a:buSzPts val="1600"/>
              <a:buChar char="•"/>
              <a:defRPr sz="1600"/>
            </a:lvl9pPr>
          </a:lstStyle>
          <a:p/>
        </p:txBody>
      </p:sp>
      <p:sp>
        <p:nvSpPr>
          <p:cNvPr id="32" name="Google Shape;32;g2ef37484041_1_99"/>
          <p:cNvSpPr txBox="1"/>
          <p:nvPr>
            <p:ph idx="2" type="body"/>
          </p:nvPr>
        </p:nvSpPr>
        <p:spPr>
          <a:xfrm>
            <a:off x="6443200" y="1536633"/>
            <a:ext cx="5333100" cy="4555200"/>
          </a:xfrm>
          <a:prstGeom prst="rect">
            <a:avLst/>
          </a:prstGeom>
          <a:noFill/>
          <a:ln>
            <a:noFill/>
          </a:ln>
        </p:spPr>
        <p:txBody>
          <a:bodyPr anchorCtr="0" anchor="t" bIns="45700" lIns="91425" spcFirstLastPara="1" rIns="91425" wrap="square" tIns="45700">
            <a:normAutofit/>
          </a:bodyPr>
          <a:lstStyle>
            <a:lvl1pPr indent="-349250" lvl="0" marL="457200" algn="l">
              <a:lnSpc>
                <a:spcPct val="90000"/>
              </a:lnSpc>
              <a:spcBef>
                <a:spcPts val="1800"/>
              </a:spcBef>
              <a:spcAft>
                <a:spcPts val="0"/>
              </a:spcAft>
              <a:buSzPts val="1900"/>
              <a:buChar char="•"/>
              <a:defRPr sz="1900"/>
            </a:lvl1pPr>
            <a:lvl2pPr indent="-330200" lvl="1" marL="914400" algn="l">
              <a:lnSpc>
                <a:spcPct val="90000"/>
              </a:lnSpc>
              <a:spcBef>
                <a:spcPts val="1000"/>
              </a:spcBef>
              <a:spcAft>
                <a:spcPts val="0"/>
              </a:spcAft>
              <a:buSzPts val="1600"/>
              <a:buChar char="•"/>
              <a:defRPr sz="1600"/>
            </a:lvl2pPr>
            <a:lvl3pPr indent="-330200" lvl="2" marL="1371600" algn="l">
              <a:lnSpc>
                <a:spcPct val="90000"/>
              </a:lnSpc>
              <a:spcBef>
                <a:spcPts val="800"/>
              </a:spcBef>
              <a:spcAft>
                <a:spcPts val="0"/>
              </a:spcAft>
              <a:buSzPts val="1600"/>
              <a:buChar char="✔"/>
              <a:defRPr sz="1600"/>
            </a:lvl3pPr>
            <a:lvl4pPr indent="-330200" lvl="3" marL="1828800" algn="l">
              <a:lnSpc>
                <a:spcPct val="90000"/>
              </a:lnSpc>
              <a:spcBef>
                <a:spcPts val="800"/>
              </a:spcBef>
              <a:spcAft>
                <a:spcPts val="0"/>
              </a:spcAft>
              <a:buSzPts val="1600"/>
              <a:buChar char="•"/>
              <a:defRPr sz="1600"/>
            </a:lvl4pPr>
            <a:lvl5pPr indent="-330200" lvl="4" marL="2286000" algn="l">
              <a:lnSpc>
                <a:spcPct val="90000"/>
              </a:lnSpc>
              <a:spcBef>
                <a:spcPts val="800"/>
              </a:spcBef>
              <a:spcAft>
                <a:spcPts val="0"/>
              </a:spcAft>
              <a:buSzPts val="1600"/>
              <a:buChar char="•"/>
              <a:defRPr sz="1600"/>
            </a:lvl5pPr>
            <a:lvl6pPr indent="-330200" lvl="5" marL="2743200" algn="l">
              <a:lnSpc>
                <a:spcPct val="90000"/>
              </a:lnSpc>
              <a:spcBef>
                <a:spcPts val="800"/>
              </a:spcBef>
              <a:spcAft>
                <a:spcPts val="0"/>
              </a:spcAft>
              <a:buSzPts val="1600"/>
              <a:buChar char="•"/>
              <a:defRPr sz="1600"/>
            </a:lvl6pPr>
            <a:lvl7pPr indent="-330200" lvl="6" marL="3200400" algn="l">
              <a:lnSpc>
                <a:spcPct val="90000"/>
              </a:lnSpc>
              <a:spcBef>
                <a:spcPts val="800"/>
              </a:spcBef>
              <a:spcAft>
                <a:spcPts val="0"/>
              </a:spcAft>
              <a:buSzPts val="1600"/>
              <a:buChar char="•"/>
              <a:defRPr sz="1600"/>
            </a:lvl7pPr>
            <a:lvl8pPr indent="-330200" lvl="7" marL="3657600" algn="l">
              <a:lnSpc>
                <a:spcPct val="90000"/>
              </a:lnSpc>
              <a:spcBef>
                <a:spcPts val="800"/>
              </a:spcBef>
              <a:spcAft>
                <a:spcPts val="0"/>
              </a:spcAft>
              <a:buSzPts val="1600"/>
              <a:buChar char="•"/>
              <a:defRPr sz="1600"/>
            </a:lvl8pPr>
            <a:lvl9pPr indent="-330200" lvl="8" marL="4114800" algn="l">
              <a:lnSpc>
                <a:spcPct val="90000"/>
              </a:lnSpc>
              <a:spcBef>
                <a:spcPts val="800"/>
              </a:spcBef>
              <a:spcAft>
                <a:spcPts val="0"/>
              </a:spcAft>
              <a:buSzPts val="1600"/>
              <a:buChar char="•"/>
              <a:defRPr sz="1600"/>
            </a:lvl9pPr>
          </a:lstStyle>
          <a:p/>
        </p:txBody>
      </p:sp>
      <p:sp>
        <p:nvSpPr>
          <p:cNvPr id="33" name="Google Shape;33;g2ef37484041_1_99"/>
          <p:cNvSpPr txBox="1"/>
          <p:nvPr>
            <p:ph idx="12" type="sldNum"/>
          </p:nvPr>
        </p:nvSpPr>
        <p:spPr>
          <a:xfrm>
            <a:off x="11296610" y="6217622"/>
            <a:ext cx="731700" cy="5247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Book Antiqua"/>
                <a:ea typeface="Book Antiqua"/>
                <a:cs typeface="Book Antiqua"/>
                <a:sym typeface="Book Antiqua"/>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Book Antiqua"/>
                <a:ea typeface="Book Antiqua"/>
                <a:cs typeface="Book Antiqua"/>
                <a:sym typeface="Book Antiqua"/>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Book Antiqua"/>
                <a:ea typeface="Book Antiqua"/>
                <a:cs typeface="Book Antiqua"/>
                <a:sym typeface="Book Antiqua"/>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Book Antiqua"/>
                <a:ea typeface="Book Antiqua"/>
                <a:cs typeface="Book Antiqua"/>
                <a:sym typeface="Book Antiqua"/>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Book Antiqua"/>
                <a:ea typeface="Book Antiqua"/>
                <a:cs typeface="Book Antiqua"/>
                <a:sym typeface="Book Antiqua"/>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Book Antiqua"/>
                <a:ea typeface="Book Antiqua"/>
                <a:cs typeface="Book Antiqua"/>
                <a:sym typeface="Book Antiqua"/>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Book Antiqua"/>
                <a:ea typeface="Book Antiqua"/>
                <a:cs typeface="Book Antiqua"/>
                <a:sym typeface="Book Antiqua"/>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Book Antiqua"/>
                <a:ea typeface="Book Antiqua"/>
                <a:cs typeface="Book Antiqua"/>
                <a:sym typeface="Book Antiqua"/>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Book Antiqua"/>
                <a:ea typeface="Book Antiqua"/>
                <a:cs typeface="Book Antiqua"/>
                <a:sym typeface="Book Antiqu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4" name="Shape 34"/>
        <p:cNvGrpSpPr/>
        <p:nvPr/>
      </p:nvGrpSpPr>
      <p:grpSpPr>
        <a:xfrm>
          <a:off x="0" y="0"/>
          <a:ext cx="0" cy="0"/>
          <a:chOff x="0" y="0"/>
          <a:chExt cx="0" cy="0"/>
        </a:xfrm>
      </p:grpSpPr>
      <p:sp>
        <p:nvSpPr>
          <p:cNvPr id="35" name="Google Shape;35;p11"/>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chemeClr val="dk1"/>
              </a:buClr>
              <a:buSzPts val="1100"/>
              <a:buFont typeface="Book Antiqua"/>
              <a:buNone/>
              <a:defRPr b="0" i="0" sz="1100" u="none" cap="none" strike="noStrike">
                <a:solidFill>
                  <a:schemeClr val="dk1"/>
                </a:solidFill>
                <a:latin typeface="Book Antiqua"/>
                <a:ea typeface="Book Antiqua"/>
                <a:cs typeface="Book Antiqua"/>
                <a:sym typeface="Book Antiqua"/>
              </a:defRPr>
            </a:lvl1pPr>
            <a:lvl2pPr indent="0" lvl="1" marL="0" marR="0" algn="r">
              <a:lnSpc>
                <a:spcPct val="100000"/>
              </a:lnSpc>
              <a:spcBef>
                <a:spcPts val="0"/>
              </a:spcBef>
              <a:spcAft>
                <a:spcPts val="0"/>
              </a:spcAft>
              <a:buClr>
                <a:schemeClr val="dk1"/>
              </a:buClr>
              <a:buSzPts val="1100"/>
              <a:buFont typeface="Book Antiqua"/>
              <a:buNone/>
              <a:defRPr b="0" i="0" sz="1100" u="none" cap="none" strike="noStrike">
                <a:solidFill>
                  <a:schemeClr val="dk1"/>
                </a:solidFill>
                <a:latin typeface="Book Antiqua"/>
                <a:ea typeface="Book Antiqua"/>
                <a:cs typeface="Book Antiqua"/>
                <a:sym typeface="Book Antiqua"/>
              </a:defRPr>
            </a:lvl2pPr>
            <a:lvl3pPr indent="0" lvl="2" marL="0" marR="0" algn="r">
              <a:lnSpc>
                <a:spcPct val="100000"/>
              </a:lnSpc>
              <a:spcBef>
                <a:spcPts val="0"/>
              </a:spcBef>
              <a:spcAft>
                <a:spcPts val="0"/>
              </a:spcAft>
              <a:buClr>
                <a:schemeClr val="dk1"/>
              </a:buClr>
              <a:buSzPts val="1100"/>
              <a:buFont typeface="Book Antiqua"/>
              <a:buNone/>
              <a:defRPr b="0" i="0" sz="1100" u="none" cap="none" strike="noStrike">
                <a:solidFill>
                  <a:schemeClr val="dk1"/>
                </a:solidFill>
                <a:latin typeface="Book Antiqua"/>
                <a:ea typeface="Book Antiqua"/>
                <a:cs typeface="Book Antiqua"/>
                <a:sym typeface="Book Antiqua"/>
              </a:defRPr>
            </a:lvl3pPr>
            <a:lvl4pPr indent="0" lvl="3" marL="0" marR="0" algn="r">
              <a:lnSpc>
                <a:spcPct val="100000"/>
              </a:lnSpc>
              <a:spcBef>
                <a:spcPts val="0"/>
              </a:spcBef>
              <a:spcAft>
                <a:spcPts val="0"/>
              </a:spcAft>
              <a:buClr>
                <a:schemeClr val="dk1"/>
              </a:buClr>
              <a:buSzPts val="1100"/>
              <a:buFont typeface="Book Antiqua"/>
              <a:buNone/>
              <a:defRPr b="0" i="0" sz="1100" u="none" cap="none" strike="noStrike">
                <a:solidFill>
                  <a:schemeClr val="dk1"/>
                </a:solidFill>
                <a:latin typeface="Book Antiqua"/>
                <a:ea typeface="Book Antiqua"/>
                <a:cs typeface="Book Antiqua"/>
                <a:sym typeface="Book Antiqua"/>
              </a:defRPr>
            </a:lvl4pPr>
            <a:lvl5pPr indent="0" lvl="4" marL="0" marR="0" algn="r">
              <a:lnSpc>
                <a:spcPct val="100000"/>
              </a:lnSpc>
              <a:spcBef>
                <a:spcPts val="0"/>
              </a:spcBef>
              <a:spcAft>
                <a:spcPts val="0"/>
              </a:spcAft>
              <a:buClr>
                <a:schemeClr val="dk1"/>
              </a:buClr>
              <a:buSzPts val="1100"/>
              <a:buFont typeface="Book Antiqua"/>
              <a:buNone/>
              <a:defRPr b="0" i="0" sz="1100" u="none" cap="none" strike="noStrike">
                <a:solidFill>
                  <a:schemeClr val="dk1"/>
                </a:solidFill>
                <a:latin typeface="Book Antiqua"/>
                <a:ea typeface="Book Antiqua"/>
                <a:cs typeface="Book Antiqua"/>
                <a:sym typeface="Book Antiqua"/>
              </a:defRPr>
            </a:lvl5pPr>
            <a:lvl6pPr indent="0" lvl="5" marL="0" marR="0" algn="r">
              <a:lnSpc>
                <a:spcPct val="100000"/>
              </a:lnSpc>
              <a:spcBef>
                <a:spcPts val="0"/>
              </a:spcBef>
              <a:spcAft>
                <a:spcPts val="0"/>
              </a:spcAft>
              <a:buClr>
                <a:schemeClr val="dk1"/>
              </a:buClr>
              <a:buSzPts val="1100"/>
              <a:buFont typeface="Book Antiqua"/>
              <a:buNone/>
              <a:defRPr b="0" i="0" sz="1100" u="none" cap="none" strike="noStrike">
                <a:solidFill>
                  <a:schemeClr val="dk1"/>
                </a:solidFill>
                <a:latin typeface="Book Antiqua"/>
                <a:ea typeface="Book Antiqua"/>
                <a:cs typeface="Book Antiqua"/>
                <a:sym typeface="Book Antiqua"/>
              </a:defRPr>
            </a:lvl6pPr>
            <a:lvl7pPr indent="0" lvl="6" marL="0" marR="0" algn="r">
              <a:lnSpc>
                <a:spcPct val="100000"/>
              </a:lnSpc>
              <a:spcBef>
                <a:spcPts val="0"/>
              </a:spcBef>
              <a:spcAft>
                <a:spcPts val="0"/>
              </a:spcAft>
              <a:buClr>
                <a:schemeClr val="dk1"/>
              </a:buClr>
              <a:buSzPts val="1100"/>
              <a:buFont typeface="Book Antiqua"/>
              <a:buNone/>
              <a:defRPr b="0" i="0" sz="1100" u="none" cap="none" strike="noStrike">
                <a:solidFill>
                  <a:schemeClr val="dk1"/>
                </a:solidFill>
                <a:latin typeface="Book Antiqua"/>
                <a:ea typeface="Book Antiqua"/>
                <a:cs typeface="Book Antiqua"/>
                <a:sym typeface="Book Antiqua"/>
              </a:defRPr>
            </a:lvl7pPr>
            <a:lvl8pPr indent="0" lvl="7" marL="0" marR="0" algn="r">
              <a:lnSpc>
                <a:spcPct val="100000"/>
              </a:lnSpc>
              <a:spcBef>
                <a:spcPts val="0"/>
              </a:spcBef>
              <a:spcAft>
                <a:spcPts val="0"/>
              </a:spcAft>
              <a:buClr>
                <a:schemeClr val="dk1"/>
              </a:buClr>
              <a:buSzPts val="1100"/>
              <a:buFont typeface="Book Antiqua"/>
              <a:buNone/>
              <a:defRPr b="0" i="0" sz="1100" u="none" cap="none" strike="noStrike">
                <a:solidFill>
                  <a:schemeClr val="dk1"/>
                </a:solidFill>
                <a:latin typeface="Book Antiqua"/>
                <a:ea typeface="Book Antiqua"/>
                <a:cs typeface="Book Antiqua"/>
                <a:sym typeface="Book Antiqua"/>
              </a:defRPr>
            </a:lvl8pPr>
            <a:lvl9pPr indent="0" lvl="8" marL="0" marR="0" algn="r">
              <a:lnSpc>
                <a:spcPct val="100000"/>
              </a:lnSpc>
              <a:spcBef>
                <a:spcPts val="0"/>
              </a:spcBef>
              <a:spcAft>
                <a:spcPts val="0"/>
              </a:spcAft>
              <a:buClr>
                <a:schemeClr val="dk1"/>
              </a:buClr>
              <a:buSzPts val="1100"/>
              <a:buFont typeface="Book Antiqua"/>
              <a:buNone/>
              <a:defRPr b="0" i="0" sz="1100" u="none" cap="none" strike="noStrike">
                <a:solidFill>
                  <a:schemeClr val="dk1"/>
                </a:solidFill>
                <a:latin typeface="Book Antiqua"/>
                <a:ea typeface="Book Antiqua"/>
                <a:cs typeface="Book Antiqua"/>
                <a:sym typeface="Book Antiqu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6" name="Shape 36"/>
        <p:cNvGrpSpPr/>
        <p:nvPr/>
      </p:nvGrpSpPr>
      <p:grpSpPr>
        <a:xfrm>
          <a:off x="0" y="0"/>
          <a:ext cx="0" cy="0"/>
          <a:chOff x="0" y="0"/>
          <a:chExt cx="0" cy="0"/>
        </a:xfrm>
      </p:grpSpPr>
      <p:sp>
        <p:nvSpPr>
          <p:cNvPr id="37" name="Google Shape;37;p10"/>
          <p:cNvSpPr txBox="1"/>
          <p:nvPr>
            <p:ph type="title"/>
          </p:nvPr>
        </p:nvSpPr>
        <p:spPr>
          <a:xfrm>
            <a:off x="1295400" y="2314843"/>
            <a:ext cx="9601200" cy="103685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10"/>
          <p:cNvSpPr txBox="1"/>
          <p:nvPr>
            <p:ph idx="11" type="ftr"/>
          </p:nvPr>
        </p:nvSpPr>
        <p:spPr>
          <a:xfrm>
            <a:off x="1295399" y="6374999"/>
            <a:ext cx="6243203" cy="27432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10"/>
          <p:cNvSpPr txBox="1"/>
          <p:nvPr>
            <p:ph idx="10" type="dt"/>
          </p:nvPr>
        </p:nvSpPr>
        <p:spPr>
          <a:xfrm>
            <a:off x="7791449" y="6374999"/>
            <a:ext cx="1480705" cy="27432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10"/>
          <p:cNvSpPr txBox="1"/>
          <p:nvPr>
            <p:ph idx="12" type="sldNum"/>
          </p:nvPr>
        </p:nvSpPr>
        <p:spPr>
          <a:xfrm>
            <a:off x="9525000" y="6374999"/>
            <a:ext cx="1371600" cy="27432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Book Antiqua"/>
                <a:ea typeface="Book Antiqua"/>
                <a:cs typeface="Book Antiqua"/>
                <a:sym typeface="Book Antiqua"/>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Book Antiqua"/>
                <a:ea typeface="Book Antiqua"/>
                <a:cs typeface="Book Antiqua"/>
                <a:sym typeface="Book Antiqua"/>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Book Antiqua"/>
                <a:ea typeface="Book Antiqua"/>
                <a:cs typeface="Book Antiqua"/>
                <a:sym typeface="Book Antiqua"/>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Book Antiqua"/>
                <a:ea typeface="Book Antiqua"/>
                <a:cs typeface="Book Antiqua"/>
                <a:sym typeface="Book Antiqua"/>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Book Antiqua"/>
                <a:ea typeface="Book Antiqua"/>
                <a:cs typeface="Book Antiqua"/>
                <a:sym typeface="Book Antiqua"/>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Book Antiqua"/>
                <a:ea typeface="Book Antiqua"/>
                <a:cs typeface="Book Antiqua"/>
                <a:sym typeface="Book Antiqua"/>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Book Antiqua"/>
                <a:ea typeface="Book Antiqua"/>
                <a:cs typeface="Book Antiqua"/>
                <a:sym typeface="Book Antiqua"/>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Book Antiqua"/>
                <a:ea typeface="Book Antiqua"/>
                <a:cs typeface="Book Antiqua"/>
                <a:sym typeface="Book Antiqua"/>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Book Antiqua"/>
                <a:ea typeface="Book Antiqua"/>
                <a:cs typeface="Book Antiqua"/>
                <a:sym typeface="Book Antiqu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g2ef37484041_1_522"/>
          <p:cNvSpPr txBox="1"/>
          <p:nvPr>
            <p:ph idx="1" type="body"/>
          </p:nvPr>
        </p:nvSpPr>
        <p:spPr>
          <a:xfrm>
            <a:off x="426000" y="5640767"/>
            <a:ext cx="7998300" cy="798300"/>
          </a:xfrm>
          <a:prstGeom prst="rect">
            <a:avLst/>
          </a:prstGeom>
          <a:noFill/>
          <a:ln>
            <a:noFill/>
          </a:ln>
        </p:spPr>
        <p:txBody>
          <a:bodyPr anchorCtr="0" anchor="ctr" bIns="121900" lIns="121900" spcFirstLastPara="1" rIns="121900" wrap="square" tIns="121900">
            <a:normAutofit/>
          </a:bodyPr>
          <a:lstStyle>
            <a:lvl1pPr indent="-228600" lvl="0" marL="457200" algn="l">
              <a:lnSpc>
                <a:spcPct val="100000"/>
              </a:lnSpc>
              <a:spcBef>
                <a:spcPts val="0"/>
              </a:spcBef>
              <a:spcAft>
                <a:spcPts val="0"/>
              </a:spcAft>
              <a:buSzPts val="2400"/>
              <a:buNone/>
              <a:defRPr/>
            </a:lvl1pPr>
          </a:lstStyle>
          <a:p/>
        </p:txBody>
      </p:sp>
      <p:sp>
        <p:nvSpPr>
          <p:cNvPr id="43" name="Google Shape;43;g2ef37484041_1_522"/>
          <p:cNvSpPr txBox="1"/>
          <p:nvPr>
            <p:ph idx="12" type="sldNum"/>
          </p:nvPr>
        </p:nvSpPr>
        <p:spPr>
          <a:xfrm>
            <a:off x="11367233" y="6271879"/>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700"/>
              <a:buFont typeface="Arial"/>
              <a:buNone/>
              <a:defRPr b="1" i="0" sz="1700" u="none" cap="none" strike="noStrike">
                <a:solidFill>
                  <a:srgbClr val="FFFFFF"/>
                </a:solidFill>
                <a:latin typeface="Poppins"/>
                <a:ea typeface="Poppins"/>
                <a:cs typeface="Poppins"/>
                <a:sym typeface="Poppins"/>
              </a:defRPr>
            </a:lvl1pPr>
            <a:lvl2pPr indent="0" lvl="1" marL="0" marR="0" algn="r">
              <a:lnSpc>
                <a:spcPct val="100000"/>
              </a:lnSpc>
              <a:spcBef>
                <a:spcPts val="0"/>
              </a:spcBef>
              <a:spcAft>
                <a:spcPts val="0"/>
              </a:spcAft>
              <a:buClr>
                <a:srgbClr val="000000"/>
              </a:buClr>
              <a:buSzPts val="1700"/>
              <a:buFont typeface="Arial"/>
              <a:buNone/>
              <a:defRPr b="1" i="0" sz="1700" u="none" cap="none" strike="noStrike">
                <a:solidFill>
                  <a:srgbClr val="FFFFFF"/>
                </a:solidFill>
                <a:latin typeface="Poppins"/>
                <a:ea typeface="Poppins"/>
                <a:cs typeface="Poppins"/>
                <a:sym typeface="Poppins"/>
              </a:defRPr>
            </a:lvl2pPr>
            <a:lvl3pPr indent="0" lvl="2" marL="0" marR="0" algn="r">
              <a:lnSpc>
                <a:spcPct val="100000"/>
              </a:lnSpc>
              <a:spcBef>
                <a:spcPts val="0"/>
              </a:spcBef>
              <a:spcAft>
                <a:spcPts val="0"/>
              </a:spcAft>
              <a:buClr>
                <a:srgbClr val="000000"/>
              </a:buClr>
              <a:buSzPts val="1700"/>
              <a:buFont typeface="Arial"/>
              <a:buNone/>
              <a:defRPr b="1" i="0" sz="1700" u="none" cap="none" strike="noStrike">
                <a:solidFill>
                  <a:srgbClr val="FFFFFF"/>
                </a:solidFill>
                <a:latin typeface="Poppins"/>
                <a:ea typeface="Poppins"/>
                <a:cs typeface="Poppins"/>
                <a:sym typeface="Poppins"/>
              </a:defRPr>
            </a:lvl3pPr>
            <a:lvl4pPr indent="0" lvl="3" marL="0" marR="0" algn="r">
              <a:lnSpc>
                <a:spcPct val="100000"/>
              </a:lnSpc>
              <a:spcBef>
                <a:spcPts val="0"/>
              </a:spcBef>
              <a:spcAft>
                <a:spcPts val="0"/>
              </a:spcAft>
              <a:buClr>
                <a:srgbClr val="000000"/>
              </a:buClr>
              <a:buSzPts val="1700"/>
              <a:buFont typeface="Arial"/>
              <a:buNone/>
              <a:defRPr b="1" i="0" sz="1700" u="none" cap="none" strike="noStrike">
                <a:solidFill>
                  <a:srgbClr val="FFFFFF"/>
                </a:solidFill>
                <a:latin typeface="Poppins"/>
                <a:ea typeface="Poppins"/>
                <a:cs typeface="Poppins"/>
                <a:sym typeface="Poppins"/>
              </a:defRPr>
            </a:lvl4pPr>
            <a:lvl5pPr indent="0" lvl="4" marL="0" marR="0" algn="r">
              <a:lnSpc>
                <a:spcPct val="100000"/>
              </a:lnSpc>
              <a:spcBef>
                <a:spcPts val="0"/>
              </a:spcBef>
              <a:spcAft>
                <a:spcPts val="0"/>
              </a:spcAft>
              <a:buClr>
                <a:srgbClr val="000000"/>
              </a:buClr>
              <a:buSzPts val="1700"/>
              <a:buFont typeface="Arial"/>
              <a:buNone/>
              <a:defRPr b="1" i="0" sz="1700" u="none" cap="none" strike="noStrike">
                <a:solidFill>
                  <a:srgbClr val="FFFFFF"/>
                </a:solidFill>
                <a:latin typeface="Poppins"/>
                <a:ea typeface="Poppins"/>
                <a:cs typeface="Poppins"/>
                <a:sym typeface="Poppins"/>
              </a:defRPr>
            </a:lvl5pPr>
            <a:lvl6pPr indent="0" lvl="5" marL="0" marR="0" algn="r">
              <a:lnSpc>
                <a:spcPct val="100000"/>
              </a:lnSpc>
              <a:spcBef>
                <a:spcPts val="0"/>
              </a:spcBef>
              <a:spcAft>
                <a:spcPts val="0"/>
              </a:spcAft>
              <a:buClr>
                <a:srgbClr val="000000"/>
              </a:buClr>
              <a:buSzPts val="1700"/>
              <a:buFont typeface="Arial"/>
              <a:buNone/>
              <a:defRPr b="1" i="0" sz="1700" u="none" cap="none" strike="noStrike">
                <a:solidFill>
                  <a:srgbClr val="FFFFFF"/>
                </a:solidFill>
                <a:latin typeface="Poppins"/>
                <a:ea typeface="Poppins"/>
                <a:cs typeface="Poppins"/>
                <a:sym typeface="Poppins"/>
              </a:defRPr>
            </a:lvl6pPr>
            <a:lvl7pPr indent="0" lvl="6" marL="0" marR="0" algn="r">
              <a:lnSpc>
                <a:spcPct val="100000"/>
              </a:lnSpc>
              <a:spcBef>
                <a:spcPts val="0"/>
              </a:spcBef>
              <a:spcAft>
                <a:spcPts val="0"/>
              </a:spcAft>
              <a:buClr>
                <a:srgbClr val="000000"/>
              </a:buClr>
              <a:buSzPts val="1700"/>
              <a:buFont typeface="Arial"/>
              <a:buNone/>
              <a:defRPr b="1" i="0" sz="1700" u="none" cap="none" strike="noStrike">
                <a:solidFill>
                  <a:srgbClr val="FFFFFF"/>
                </a:solidFill>
                <a:latin typeface="Poppins"/>
                <a:ea typeface="Poppins"/>
                <a:cs typeface="Poppins"/>
                <a:sym typeface="Poppins"/>
              </a:defRPr>
            </a:lvl7pPr>
            <a:lvl8pPr indent="0" lvl="7" marL="0" marR="0" algn="r">
              <a:lnSpc>
                <a:spcPct val="100000"/>
              </a:lnSpc>
              <a:spcBef>
                <a:spcPts val="0"/>
              </a:spcBef>
              <a:spcAft>
                <a:spcPts val="0"/>
              </a:spcAft>
              <a:buClr>
                <a:srgbClr val="000000"/>
              </a:buClr>
              <a:buSzPts val="1700"/>
              <a:buFont typeface="Arial"/>
              <a:buNone/>
              <a:defRPr b="1" i="0" sz="1700" u="none" cap="none" strike="noStrike">
                <a:solidFill>
                  <a:srgbClr val="FFFFFF"/>
                </a:solidFill>
                <a:latin typeface="Poppins"/>
                <a:ea typeface="Poppins"/>
                <a:cs typeface="Poppins"/>
                <a:sym typeface="Poppins"/>
              </a:defRPr>
            </a:lvl8pPr>
            <a:lvl9pPr indent="0" lvl="8" marL="0" marR="0" algn="r">
              <a:lnSpc>
                <a:spcPct val="100000"/>
              </a:lnSpc>
              <a:spcBef>
                <a:spcPts val="0"/>
              </a:spcBef>
              <a:spcAft>
                <a:spcPts val="0"/>
              </a:spcAft>
              <a:buClr>
                <a:srgbClr val="000000"/>
              </a:buClr>
              <a:buSzPts val="1700"/>
              <a:buFont typeface="Arial"/>
              <a:buNone/>
              <a:defRPr b="1" i="0" sz="1700" u="none" cap="none" strike="noStrike">
                <a:solidFill>
                  <a:srgbClr val="FFFFFF"/>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 Box 2">
  <p:cSld name="TITLE_2_2">
    <p:spTree>
      <p:nvGrpSpPr>
        <p:cNvPr id="44" name="Shape 44"/>
        <p:cNvGrpSpPr/>
        <p:nvPr/>
      </p:nvGrpSpPr>
      <p:grpSpPr>
        <a:xfrm>
          <a:off x="0" y="0"/>
          <a:ext cx="0" cy="0"/>
          <a:chOff x="0" y="0"/>
          <a:chExt cx="0" cy="0"/>
        </a:xfrm>
      </p:grpSpPr>
      <p:sp>
        <p:nvSpPr>
          <p:cNvPr id="45" name="Google Shape;45;g2ef4bf5e6cb_0_249"/>
          <p:cNvSpPr txBox="1"/>
          <p:nvPr>
            <p:ph type="ctrTitle"/>
          </p:nvPr>
        </p:nvSpPr>
        <p:spPr>
          <a:xfrm>
            <a:off x="682767" y="573033"/>
            <a:ext cx="10826400" cy="841200"/>
          </a:xfrm>
          <a:prstGeom prst="rect">
            <a:avLst/>
          </a:prstGeom>
          <a:noFill/>
          <a:ln>
            <a:noFill/>
          </a:ln>
        </p:spPr>
        <p:txBody>
          <a:bodyPr anchorCtr="0" anchor="ctr" bIns="30475" lIns="60975" spcFirstLastPara="1" rIns="60975" wrap="square" tIns="30475">
            <a:normAutofit/>
          </a:bodyPr>
          <a:lstStyle>
            <a:lvl1pPr lvl="0" algn="l">
              <a:lnSpc>
                <a:spcPct val="100000"/>
              </a:lnSpc>
              <a:spcBef>
                <a:spcPts val="0"/>
              </a:spcBef>
              <a:spcAft>
                <a:spcPts val="0"/>
              </a:spcAft>
              <a:buClr>
                <a:srgbClr val="156F49"/>
              </a:buClr>
              <a:buSzPts val="5500"/>
              <a:buFont typeface="Noto Sans"/>
              <a:buNone/>
              <a:defRPr b="1" sz="5500">
                <a:solidFill>
                  <a:srgbClr val="156F49"/>
                </a:solidFill>
                <a:latin typeface="Noto Sans"/>
                <a:ea typeface="Noto Sans"/>
                <a:cs typeface="Noto Sans"/>
                <a:sym typeface="Noto Sans"/>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p:txBody>
      </p:sp>
      <p:sp>
        <p:nvSpPr>
          <p:cNvPr id="46" name="Google Shape;46;g2ef4bf5e6cb_0_249"/>
          <p:cNvSpPr txBox="1"/>
          <p:nvPr>
            <p:ph idx="1" type="subTitle"/>
          </p:nvPr>
        </p:nvSpPr>
        <p:spPr>
          <a:xfrm>
            <a:off x="731520" y="2438400"/>
            <a:ext cx="10887600" cy="3328500"/>
          </a:xfrm>
          <a:prstGeom prst="rect">
            <a:avLst/>
          </a:prstGeom>
          <a:noFill/>
          <a:ln>
            <a:noFill/>
          </a:ln>
        </p:spPr>
        <p:txBody>
          <a:bodyPr anchorCtr="0" anchor="t" bIns="30475" lIns="60975" spcFirstLastPara="1" rIns="60975" wrap="square" tIns="30475">
            <a:normAutofit/>
          </a:bodyPr>
          <a:lstStyle>
            <a:lvl1pPr lvl="0" algn="l">
              <a:lnSpc>
                <a:spcPct val="100000"/>
              </a:lnSpc>
              <a:spcBef>
                <a:spcPts val="400"/>
              </a:spcBef>
              <a:spcAft>
                <a:spcPts val="0"/>
              </a:spcAft>
              <a:buSzPts val="2400"/>
              <a:buFont typeface="Noto Sans"/>
              <a:buNone/>
              <a:defRPr sz="2400">
                <a:latin typeface="Noto Sans"/>
                <a:ea typeface="Noto Sans"/>
                <a:cs typeface="Noto Sans"/>
                <a:sym typeface="Noto Sans"/>
              </a:defRPr>
            </a:lvl1pPr>
            <a:lvl2pPr lvl="1" algn="ctr">
              <a:lnSpc>
                <a:spcPct val="100000"/>
              </a:lnSpc>
              <a:spcBef>
                <a:spcPts val="400"/>
              </a:spcBef>
              <a:spcAft>
                <a:spcPts val="0"/>
              </a:spcAft>
              <a:buClr>
                <a:srgbClr val="888888"/>
              </a:buClr>
              <a:buSzPts val="1900"/>
              <a:buNone/>
              <a:defRPr>
                <a:solidFill>
                  <a:srgbClr val="888888"/>
                </a:solidFill>
              </a:defRPr>
            </a:lvl2pPr>
            <a:lvl3pPr lvl="2" algn="ctr">
              <a:lnSpc>
                <a:spcPct val="100000"/>
              </a:lnSpc>
              <a:spcBef>
                <a:spcPts val="300"/>
              </a:spcBef>
              <a:spcAft>
                <a:spcPts val="0"/>
              </a:spcAft>
              <a:buClr>
                <a:srgbClr val="888888"/>
              </a:buClr>
              <a:buSzPts val="1600"/>
              <a:buNone/>
              <a:defRPr>
                <a:solidFill>
                  <a:srgbClr val="888888"/>
                </a:solidFill>
              </a:defRPr>
            </a:lvl3pPr>
            <a:lvl4pPr lvl="3" algn="ctr">
              <a:lnSpc>
                <a:spcPct val="100000"/>
              </a:lnSpc>
              <a:spcBef>
                <a:spcPts val="300"/>
              </a:spcBef>
              <a:spcAft>
                <a:spcPts val="0"/>
              </a:spcAft>
              <a:buClr>
                <a:srgbClr val="888888"/>
              </a:buClr>
              <a:buSzPts val="1300"/>
              <a:buNone/>
              <a:defRPr>
                <a:solidFill>
                  <a:srgbClr val="888888"/>
                </a:solidFill>
              </a:defRPr>
            </a:lvl4pPr>
            <a:lvl5pPr lvl="4" algn="ctr">
              <a:lnSpc>
                <a:spcPct val="100000"/>
              </a:lnSpc>
              <a:spcBef>
                <a:spcPts val="300"/>
              </a:spcBef>
              <a:spcAft>
                <a:spcPts val="0"/>
              </a:spcAft>
              <a:buClr>
                <a:srgbClr val="888888"/>
              </a:buClr>
              <a:buSzPts val="1300"/>
              <a:buNone/>
              <a:defRPr>
                <a:solidFill>
                  <a:srgbClr val="888888"/>
                </a:solidFill>
              </a:defRPr>
            </a:lvl5pPr>
            <a:lvl6pPr lvl="5" algn="ctr">
              <a:lnSpc>
                <a:spcPct val="100000"/>
              </a:lnSpc>
              <a:spcBef>
                <a:spcPts val="300"/>
              </a:spcBef>
              <a:spcAft>
                <a:spcPts val="0"/>
              </a:spcAft>
              <a:buClr>
                <a:srgbClr val="888888"/>
              </a:buClr>
              <a:buSzPts val="1300"/>
              <a:buNone/>
              <a:defRPr>
                <a:solidFill>
                  <a:srgbClr val="888888"/>
                </a:solidFill>
              </a:defRPr>
            </a:lvl6pPr>
            <a:lvl7pPr lvl="6" algn="ctr">
              <a:lnSpc>
                <a:spcPct val="100000"/>
              </a:lnSpc>
              <a:spcBef>
                <a:spcPts val="300"/>
              </a:spcBef>
              <a:spcAft>
                <a:spcPts val="0"/>
              </a:spcAft>
              <a:buClr>
                <a:srgbClr val="888888"/>
              </a:buClr>
              <a:buSzPts val="1300"/>
              <a:buNone/>
              <a:defRPr>
                <a:solidFill>
                  <a:srgbClr val="888888"/>
                </a:solidFill>
              </a:defRPr>
            </a:lvl7pPr>
            <a:lvl8pPr lvl="7" algn="ctr">
              <a:lnSpc>
                <a:spcPct val="100000"/>
              </a:lnSpc>
              <a:spcBef>
                <a:spcPts val="300"/>
              </a:spcBef>
              <a:spcAft>
                <a:spcPts val="0"/>
              </a:spcAft>
              <a:buClr>
                <a:srgbClr val="888888"/>
              </a:buClr>
              <a:buSzPts val="1300"/>
              <a:buNone/>
              <a:defRPr>
                <a:solidFill>
                  <a:srgbClr val="888888"/>
                </a:solidFill>
              </a:defRPr>
            </a:lvl8pPr>
            <a:lvl9pPr lvl="8" algn="ctr">
              <a:lnSpc>
                <a:spcPct val="100000"/>
              </a:lnSpc>
              <a:spcBef>
                <a:spcPts val="300"/>
              </a:spcBef>
              <a:spcAft>
                <a:spcPts val="0"/>
              </a:spcAft>
              <a:buClr>
                <a:srgbClr val="888888"/>
              </a:buClr>
              <a:buSzPts val="1300"/>
              <a:buNone/>
              <a:defRPr>
                <a:solidFill>
                  <a:srgbClr val="888888"/>
                </a:solidFill>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47" name="Shape 47"/>
        <p:cNvGrpSpPr/>
        <p:nvPr/>
      </p:nvGrpSpPr>
      <p:grpSpPr>
        <a:xfrm>
          <a:off x="0" y="0"/>
          <a:ext cx="0" cy="0"/>
          <a:chOff x="0" y="0"/>
          <a:chExt cx="0" cy="0"/>
        </a:xfrm>
      </p:grpSpPr>
      <p:sp>
        <p:nvSpPr>
          <p:cNvPr id="48" name="Google Shape;48;g31d4dfd217e_0_145"/>
          <p:cNvSpPr txBox="1"/>
          <p:nvPr>
            <p:ph type="title"/>
          </p:nvPr>
        </p:nvSpPr>
        <p:spPr>
          <a:xfrm>
            <a:off x="1295400" y="255134"/>
            <a:ext cx="9601200" cy="10368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4000"/>
              <a:buFont typeface="Calibri"/>
              <a:buNone/>
              <a:defRPr sz="4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g31d4dfd217e_0_145"/>
          <p:cNvSpPr txBox="1"/>
          <p:nvPr>
            <p:ph idx="1" type="body"/>
          </p:nvPr>
        </p:nvSpPr>
        <p:spPr>
          <a:xfrm>
            <a:off x="1295400" y="1828800"/>
            <a:ext cx="9601200" cy="4343700"/>
          </a:xfrm>
          <a:prstGeom prst="rect">
            <a:avLst/>
          </a:prstGeom>
          <a:noFill/>
          <a:ln>
            <a:noFill/>
          </a:ln>
        </p:spPr>
        <p:txBody>
          <a:bodyPr anchorCtr="0" anchor="t" bIns="45700" lIns="91425" spcFirstLastPara="1" rIns="91425" wrap="square" tIns="45700">
            <a:normAutofit/>
          </a:bodyPr>
          <a:lstStyle>
            <a:lvl1pPr indent="-349250" lvl="0" marL="457200" algn="l">
              <a:lnSpc>
                <a:spcPct val="90000"/>
              </a:lnSpc>
              <a:spcBef>
                <a:spcPts val="1900"/>
              </a:spcBef>
              <a:spcAft>
                <a:spcPts val="0"/>
              </a:spcAft>
              <a:buClr>
                <a:srgbClr val="3A3D4B"/>
              </a:buClr>
              <a:buSzPts val="1900"/>
              <a:buChar char="•"/>
              <a:defRPr/>
            </a:lvl1pPr>
            <a:lvl2pPr indent="-349250" lvl="1" marL="914400" algn="l">
              <a:lnSpc>
                <a:spcPct val="90000"/>
              </a:lnSpc>
              <a:spcBef>
                <a:spcPts val="1100"/>
              </a:spcBef>
              <a:spcAft>
                <a:spcPts val="0"/>
              </a:spcAft>
              <a:buSzPts val="1900"/>
              <a:buChar char="•"/>
              <a:defRPr/>
            </a:lvl2pPr>
            <a:lvl3pPr indent="-349250" lvl="2" marL="1371600" algn="l">
              <a:lnSpc>
                <a:spcPct val="90000"/>
              </a:lnSpc>
              <a:spcBef>
                <a:spcPts val="800"/>
              </a:spcBef>
              <a:spcAft>
                <a:spcPts val="0"/>
              </a:spcAft>
              <a:buSzPts val="1900"/>
              <a:buChar char="✔"/>
              <a:defRPr/>
            </a:lvl3pPr>
            <a:lvl4pPr indent="-349250" lvl="3" marL="1828800" algn="l">
              <a:lnSpc>
                <a:spcPct val="90000"/>
              </a:lnSpc>
              <a:spcBef>
                <a:spcPts val="800"/>
              </a:spcBef>
              <a:spcAft>
                <a:spcPts val="0"/>
              </a:spcAft>
              <a:buClr>
                <a:srgbClr val="3A3D4B"/>
              </a:buClr>
              <a:buSzPts val="1900"/>
              <a:buChar char="•"/>
              <a:defRPr/>
            </a:lvl4pPr>
            <a:lvl5pPr indent="-349250" lvl="4" marL="2286000" algn="l">
              <a:lnSpc>
                <a:spcPct val="90000"/>
              </a:lnSpc>
              <a:spcBef>
                <a:spcPts val="800"/>
              </a:spcBef>
              <a:spcAft>
                <a:spcPts val="0"/>
              </a:spcAft>
              <a:buClr>
                <a:srgbClr val="3A3D4B"/>
              </a:buClr>
              <a:buSzPts val="1900"/>
              <a:buChar char="•"/>
              <a:defRPr/>
            </a:lvl5pPr>
            <a:lvl6pPr indent="-349250" lvl="5" marL="2743200" algn="l">
              <a:lnSpc>
                <a:spcPct val="90000"/>
              </a:lnSpc>
              <a:spcBef>
                <a:spcPts val="800"/>
              </a:spcBef>
              <a:spcAft>
                <a:spcPts val="0"/>
              </a:spcAft>
              <a:buClr>
                <a:schemeClr val="dk1"/>
              </a:buClr>
              <a:buSzPts val="1900"/>
              <a:buChar char="•"/>
              <a:defRPr/>
            </a:lvl6pPr>
            <a:lvl7pPr indent="-349250" lvl="6" marL="3200400" algn="l">
              <a:lnSpc>
                <a:spcPct val="90000"/>
              </a:lnSpc>
              <a:spcBef>
                <a:spcPts val="800"/>
              </a:spcBef>
              <a:spcAft>
                <a:spcPts val="0"/>
              </a:spcAft>
              <a:buClr>
                <a:schemeClr val="dk1"/>
              </a:buClr>
              <a:buSzPts val="1900"/>
              <a:buChar char="•"/>
              <a:defRPr/>
            </a:lvl7pPr>
            <a:lvl8pPr indent="-349250" lvl="7" marL="3657600" algn="l">
              <a:lnSpc>
                <a:spcPct val="90000"/>
              </a:lnSpc>
              <a:spcBef>
                <a:spcPts val="800"/>
              </a:spcBef>
              <a:spcAft>
                <a:spcPts val="0"/>
              </a:spcAft>
              <a:buClr>
                <a:schemeClr val="dk1"/>
              </a:buClr>
              <a:buSzPts val="1900"/>
              <a:buChar char="•"/>
              <a:defRPr/>
            </a:lvl8pPr>
            <a:lvl9pPr indent="-349250" lvl="8" marL="4114800" algn="l">
              <a:lnSpc>
                <a:spcPct val="90000"/>
              </a:lnSpc>
              <a:spcBef>
                <a:spcPts val="800"/>
              </a:spcBef>
              <a:spcAft>
                <a:spcPts val="0"/>
              </a:spcAft>
              <a:buClr>
                <a:schemeClr val="dk1"/>
              </a:buClr>
              <a:buSzPts val="1900"/>
              <a:buChar char="•"/>
              <a:defRPr/>
            </a:lvl9pPr>
          </a:lstStyle>
          <a:p/>
        </p:txBody>
      </p:sp>
      <p:sp>
        <p:nvSpPr>
          <p:cNvPr id="50" name="Google Shape;50;g31d4dfd217e_0_145"/>
          <p:cNvSpPr txBox="1"/>
          <p:nvPr>
            <p:ph idx="11" type="ftr"/>
          </p:nvPr>
        </p:nvSpPr>
        <p:spPr>
          <a:xfrm>
            <a:off x="1295399" y="6374999"/>
            <a:ext cx="6243300" cy="2745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g31d4dfd217e_0_145"/>
          <p:cNvSpPr txBox="1"/>
          <p:nvPr>
            <p:ph idx="10" type="dt"/>
          </p:nvPr>
        </p:nvSpPr>
        <p:spPr>
          <a:xfrm>
            <a:off x="7791449" y="6374999"/>
            <a:ext cx="1480800" cy="2745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g31d4dfd217e_0_145"/>
          <p:cNvSpPr txBox="1"/>
          <p:nvPr>
            <p:ph idx="12" type="sldNum"/>
          </p:nvPr>
        </p:nvSpPr>
        <p:spPr>
          <a:xfrm>
            <a:off x="9525000" y="6374999"/>
            <a:ext cx="1371600" cy="2745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Book Antiqua"/>
                <a:ea typeface="Book Antiqua"/>
                <a:cs typeface="Book Antiqua"/>
                <a:sym typeface="Book Antiqua"/>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Book Antiqua"/>
                <a:ea typeface="Book Antiqua"/>
                <a:cs typeface="Book Antiqua"/>
                <a:sym typeface="Book Antiqua"/>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Book Antiqua"/>
                <a:ea typeface="Book Antiqua"/>
                <a:cs typeface="Book Antiqua"/>
                <a:sym typeface="Book Antiqua"/>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Book Antiqua"/>
                <a:ea typeface="Book Antiqua"/>
                <a:cs typeface="Book Antiqua"/>
                <a:sym typeface="Book Antiqua"/>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Book Antiqua"/>
                <a:ea typeface="Book Antiqua"/>
                <a:cs typeface="Book Antiqua"/>
                <a:sym typeface="Book Antiqua"/>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Book Antiqua"/>
                <a:ea typeface="Book Antiqua"/>
                <a:cs typeface="Book Antiqua"/>
                <a:sym typeface="Book Antiqua"/>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Book Antiqua"/>
                <a:ea typeface="Book Antiqua"/>
                <a:cs typeface="Book Antiqua"/>
                <a:sym typeface="Book Antiqua"/>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Book Antiqua"/>
                <a:ea typeface="Book Antiqua"/>
                <a:cs typeface="Book Antiqua"/>
                <a:sym typeface="Book Antiqua"/>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Book Antiqua"/>
                <a:ea typeface="Book Antiqua"/>
                <a:cs typeface="Book Antiqua"/>
                <a:sym typeface="Book Antiqu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7"/>
          <p:cNvSpPr/>
          <p:nvPr/>
        </p:nvSpPr>
        <p:spPr>
          <a:xfrm>
            <a:off x="0" y="0"/>
            <a:ext cx="12192000" cy="1371600"/>
          </a:xfrm>
          <a:prstGeom prst="rect">
            <a:avLst/>
          </a:prstGeom>
          <a:solidFill>
            <a:srgbClr val="3A3D4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Book Antiqua"/>
              <a:ea typeface="Book Antiqua"/>
              <a:cs typeface="Book Antiqua"/>
              <a:sym typeface="Book Antiqua"/>
            </a:endParaRPr>
          </a:p>
        </p:txBody>
      </p:sp>
      <p:sp>
        <p:nvSpPr>
          <p:cNvPr id="11" name="Google Shape;11;p7"/>
          <p:cNvSpPr/>
          <p:nvPr/>
        </p:nvSpPr>
        <p:spPr>
          <a:xfrm>
            <a:off x="0" y="1371600"/>
            <a:ext cx="12192000" cy="82183"/>
          </a:xfrm>
          <a:prstGeom prst="rect">
            <a:avLst/>
          </a:prstGeom>
          <a:solidFill>
            <a:srgbClr val="FF914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Book Antiqua"/>
              <a:ea typeface="Book Antiqua"/>
              <a:cs typeface="Book Antiqua"/>
              <a:sym typeface="Book Antiqua"/>
            </a:endParaRPr>
          </a:p>
        </p:txBody>
      </p:sp>
      <p:sp>
        <p:nvSpPr>
          <p:cNvPr id="12" name="Google Shape;12;p7"/>
          <p:cNvSpPr/>
          <p:nvPr/>
        </p:nvSpPr>
        <p:spPr>
          <a:xfrm>
            <a:off x="0" y="1443006"/>
            <a:ext cx="12192000" cy="82183"/>
          </a:xfrm>
          <a:prstGeom prst="rect">
            <a:avLst/>
          </a:prstGeom>
          <a:solidFill>
            <a:srgbClr val="048A8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Book Antiqua"/>
              <a:ea typeface="Book Antiqua"/>
              <a:cs typeface="Book Antiqua"/>
              <a:sym typeface="Book Antiqua"/>
            </a:endParaRPr>
          </a:p>
        </p:txBody>
      </p:sp>
      <p:sp>
        <p:nvSpPr>
          <p:cNvPr id="13" name="Google Shape;13;p7"/>
          <p:cNvSpPr txBox="1"/>
          <p:nvPr>
            <p:ph type="title"/>
          </p:nvPr>
        </p:nvSpPr>
        <p:spPr>
          <a:xfrm>
            <a:off x="1295400" y="255134"/>
            <a:ext cx="9601200" cy="1036850"/>
          </a:xfrm>
          <a:prstGeom prst="rect">
            <a:avLst/>
          </a:prstGeom>
          <a:noFill/>
          <a:ln>
            <a:noFill/>
          </a:ln>
        </p:spPr>
        <p:txBody>
          <a:bodyPr anchorCtr="0" anchor="b" bIns="45700" lIns="91425" spcFirstLastPara="1" rIns="91425" wrap="square" tIns="45700">
            <a:normAutofit/>
          </a:bodyPr>
          <a:lstStyle>
            <a:lvl1pPr lvl="0" marR="0" rtl="0" algn="l">
              <a:lnSpc>
                <a:spcPct val="90000"/>
              </a:lnSpc>
              <a:spcBef>
                <a:spcPts val="0"/>
              </a:spcBef>
              <a:spcAft>
                <a:spcPts val="0"/>
              </a:spcAft>
              <a:buClr>
                <a:schemeClr val="lt1"/>
              </a:buClr>
              <a:buSzPts val="4000"/>
              <a:buFont typeface="Calibri"/>
              <a:buNone/>
              <a:defRPr b="0" i="0" sz="40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4" name="Google Shape;14;p7"/>
          <p:cNvSpPr txBox="1"/>
          <p:nvPr>
            <p:ph idx="1" type="body"/>
          </p:nvPr>
        </p:nvSpPr>
        <p:spPr>
          <a:xfrm>
            <a:off x="1295400" y="1828800"/>
            <a:ext cx="9601200" cy="4343400"/>
          </a:xfrm>
          <a:prstGeom prst="rect">
            <a:avLst/>
          </a:prstGeom>
          <a:noFill/>
          <a:ln>
            <a:noFill/>
          </a:ln>
        </p:spPr>
        <p:txBody>
          <a:bodyPr anchorCtr="0" anchor="t" bIns="45700" lIns="91425" spcFirstLastPara="1" rIns="91425" wrap="square" tIns="45700">
            <a:normAutofit/>
          </a:bodyPr>
          <a:lstStyle>
            <a:lvl1pPr indent="-381000" lvl="0" marL="457200" marR="0" rtl="0" algn="l">
              <a:lnSpc>
                <a:spcPct val="90000"/>
              </a:lnSpc>
              <a:spcBef>
                <a:spcPts val="1800"/>
              </a:spcBef>
              <a:spcAft>
                <a:spcPts val="0"/>
              </a:spcAft>
              <a:buClr>
                <a:srgbClr val="3A3D4B"/>
              </a:buClr>
              <a:buSzPts val="2400"/>
              <a:buFont typeface="Arial"/>
              <a:buChar char="•"/>
              <a:defRPr b="0" i="0" sz="2400" u="none" cap="none" strike="noStrike">
                <a:solidFill>
                  <a:srgbClr val="3A3D4B"/>
                </a:solidFill>
                <a:latin typeface="Calibri"/>
                <a:ea typeface="Calibri"/>
                <a:cs typeface="Calibri"/>
                <a:sym typeface="Calibri"/>
              </a:defRPr>
            </a:lvl1pPr>
            <a:lvl2pPr indent="-355600" lvl="1" marL="914400" marR="0" rtl="0" algn="l">
              <a:lnSpc>
                <a:spcPct val="90000"/>
              </a:lnSpc>
              <a:spcBef>
                <a:spcPts val="1000"/>
              </a:spcBef>
              <a:spcAft>
                <a:spcPts val="0"/>
              </a:spcAft>
              <a:buClr>
                <a:srgbClr val="FF914D"/>
              </a:buClr>
              <a:buSzPts val="2000"/>
              <a:buFont typeface="Arial"/>
              <a:buChar char="•"/>
              <a:defRPr b="0" i="0" sz="2000" u="none" cap="none" strike="noStrike">
                <a:solidFill>
                  <a:srgbClr val="3A3D4B"/>
                </a:solidFill>
                <a:latin typeface="Calibri"/>
                <a:ea typeface="Calibri"/>
                <a:cs typeface="Calibri"/>
                <a:sym typeface="Calibri"/>
              </a:defRPr>
            </a:lvl2pPr>
            <a:lvl3pPr indent="-342900" lvl="2" marL="1371600" marR="0" rtl="0" algn="l">
              <a:lnSpc>
                <a:spcPct val="90000"/>
              </a:lnSpc>
              <a:spcBef>
                <a:spcPts val="800"/>
              </a:spcBef>
              <a:spcAft>
                <a:spcPts val="0"/>
              </a:spcAft>
              <a:buClr>
                <a:srgbClr val="048A81"/>
              </a:buClr>
              <a:buSzPts val="1800"/>
              <a:buFont typeface="Noto Sans Symbols"/>
              <a:buChar char="✔"/>
              <a:defRPr b="0" i="0" sz="1800" u="none" cap="none" strike="noStrike">
                <a:solidFill>
                  <a:srgbClr val="3A3D4B"/>
                </a:solidFill>
                <a:latin typeface="Calibri"/>
                <a:ea typeface="Calibri"/>
                <a:cs typeface="Calibri"/>
                <a:sym typeface="Calibri"/>
              </a:defRPr>
            </a:lvl3pPr>
            <a:lvl4pPr indent="-330200" lvl="3" marL="1828800" marR="0" rtl="0" algn="l">
              <a:lnSpc>
                <a:spcPct val="90000"/>
              </a:lnSpc>
              <a:spcBef>
                <a:spcPts val="800"/>
              </a:spcBef>
              <a:spcAft>
                <a:spcPts val="0"/>
              </a:spcAft>
              <a:buClr>
                <a:srgbClr val="3A3D4B"/>
              </a:buClr>
              <a:buSzPts val="1600"/>
              <a:buFont typeface="Arial"/>
              <a:buChar char="•"/>
              <a:defRPr b="0" i="0" sz="1600" u="none" cap="none" strike="noStrike">
                <a:solidFill>
                  <a:srgbClr val="3A3D4B"/>
                </a:solidFill>
                <a:latin typeface="Calibri"/>
                <a:ea typeface="Calibri"/>
                <a:cs typeface="Calibri"/>
                <a:sym typeface="Calibri"/>
              </a:defRPr>
            </a:lvl4pPr>
            <a:lvl5pPr indent="-330200" lvl="4" marL="2286000" marR="0" rtl="0" algn="l">
              <a:lnSpc>
                <a:spcPct val="90000"/>
              </a:lnSpc>
              <a:spcBef>
                <a:spcPts val="800"/>
              </a:spcBef>
              <a:spcAft>
                <a:spcPts val="0"/>
              </a:spcAft>
              <a:buClr>
                <a:srgbClr val="3A3D4B"/>
              </a:buClr>
              <a:buSzPts val="1600"/>
              <a:buFont typeface="Arial"/>
              <a:buChar char="•"/>
              <a:defRPr b="0" i="0" sz="1600" u="none" cap="none" strike="noStrike">
                <a:solidFill>
                  <a:srgbClr val="3A3D4B"/>
                </a:solidFill>
                <a:latin typeface="Calibri"/>
                <a:ea typeface="Calibri"/>
                <a:cs typeface="Calibri"/>
                <a:sym typeface="Calibri"/>
              </a:defRPr>
            </a:lvl5pPr>
            <a:lvl6pPr indent="-330200" lvl="5" marL="2743200" marR="0" rtl="0" algn="l">
              <a:lnSpc>
                <a:spcPct val="90000"/>
              </a:lnSpc>
              <a:spcBef>
                <a:spcPts val="800"/>
              </a:spcBef>
              <a:spcAft>
                <a:spcPts val="0"/>
              </a:spcAft>
              <a:buClr>
                <a:schemeClr val="dk1"/>
              </a:buClr>
              <a:buSzPts val="1600"/>
              <a:buFont typeface="Arial"/>
              <a:buChar char="•"/>
              <a:defRPr b="0" i="0" sz="1600" u="none" cap="none" strike="noStrike">
                <a:solidFill>
                  <a:schemeClr val="dk1"/>
                </a:solidFill>
                <a:latin typeface="Book Antiqua"/>
                <a:ea typeface="Book Antiqua"/>
                <a:cs typeface="Book Antiqua"/>
                <a:sym typeface="Book Antiqua"/>
              </a:defRPr>
            </a:lvl6pPr>
            <a:lvl7pPr indent="-330200" lvl="6" marL="3200400" marR="0" rtl="0" algn="l">
              <a:lnSpc>
                <a:spcPct val="90000"/>
              </a:lnSpc>
              <a:spcBef>
                <a:spcPts val="800"/>
              </a:spcBef>
              <a:spcAft>
                <a:spcPts val="0"/>
              </a:spcAft>
              <a:buClr>
                <a:schemeClr val="dk1"/>
              </a:buClr>
              <a:buSzPts val="1600"/>
              <a:buFont typeface="Arial"/>
              <a:buChar char="•"/>
              <a:defRPr b="0" i="0" sz="1600" u="none" cap="none" strike="noStrike">
                <a:solidFill>
                  <a:schemeClr val="dk1"/>
                </a:solidFill>
                <a:latin typeface="Book Antiqua"/>
                <a:ea typeface="Book Antiqua"/>
                <a:cs typeface="Book Antiqua"/>
                <a:sym typeface="Book Antiqua"/>
              </a:defRPr>
            </a:lvl7pPr>
            <a:lvl8pPr indent="-330200" lvl="7" marL="3657600" marR="0" rtl="0" algn="l">
              <a:lnSpc>
                <a:spcPct val="90000"/>
              </a:lnSpc>
              <a:spcBef>
                <a:spcPts val="800"/>
              </a:spcBef>
              <a:spcAft>
                <a:spcPts val="0"/>
              </a:spcAft>
              <a:buClr>
                <a:schemeClr val="dk1"/>
              </a:buClr>
              <a:buSzPts val="1600"/>
              <a:buFont typeface="Arial"/>
              <a:buChar char="•"/>
              <a:defRPr b="0" i="0" sz="1600" u="none" cap="none" strike="noStrike">
                <a:solidFill>
                  <a:schemeClr val="dk1"/>
                </a:solidFill>
                <a:latin typeface="Book Antiqua"/>
                <a:ea typeface="Book Antiqua"/>
                <a:cs typeface="Book Antiqua"/>
                <a:sym typeface="Book Antiqua"/>
              </a:defRPr>
            </a:lvl8pPr>
            <a:lvl9pPr indent="-330200" lvl="8" marL="4114800" marR="0" rtl="0" algn="l">
              <a:lnSpc>
                <a:spcPct val="90000"/>
              </a:lnSpc>
              <a:spcBef>
                <a:spcPts val="800"/>
              </a:spcBef>
              <a:spcAft>
                <a:spcPts val="0"/>
              </a:spcAft>
              <a:buClr>
                <a:schemeClr val="dk1"/>
              </a:buClr>
              <a:buSzPts val="1600"/>
              <a:buFont typeface="Arial"/>
              <a:buChar char="•"/>
              <a:defRPr b="0" i="0" sz="1600" u="none" cap="none" strike="noStrike">
                <a:solidFill>
                  <a:schemeClr val="dk1"/>
                </a:solidFill>
                <a:latin typeface="Book Antiqua"/>
                <a:ea typeface="Book Antiqua"/>
                <a:cs typeface="Book Antiqua"/>
                <a:sym typeface="Book Antiqua"/>
              </a:defRPr>
            </a:lvl9pPr>
          </a:lstStyle>
          <a:p/>
        </p:txBody>
      </p:sp>
      <p:sp>
        <p:nvSpPr>
          <p:cNvPr id="15" name="Google Shape;15;p7"/>
          <p:cNvSpPr txBox="1"/>
          <p:nvPr>
            <p:ph idx="11" type="ftr"/>
          </p:nvPr>
        </p:nvSpPr>
        <p:spPr>
          <a:xfrm>
            <a:off x="1295399" y="6374999"/>
            <a:ext cx="6243203" cy="27432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Book Antiqua"/>
                <a:ea typeface="Book Antiqua"/>
                <a:cs typeface="Book Antiqua"/>
                <a:sym typeface="Book Antiqua"/>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Book Antiqua"/>
                <a:ea typeface="Book Antiqua"/>
                <a:cs typeface="Book Antiqua"/>
                <a:sym typeface="Book Antiqua"/>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Book Antiqua"/>
                <a:ea typeface="Book Antiqua"/>
                <a:cs typeface="Book Antiqua"/>
                <a:sym typeface="Book Antiqua"/>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Book Antiqua"/>
                <a:ea typeface="Book Antiqua"/>
                <a:cs typeface="Book Antiqua"/>
                <a:sym typeface="Book Antiqua"/>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Book Antiqua"/>
                <a:ea typeface="Book Antiqua"/>
                <a:cs typeface="Book Antiqua"/>
                <a:sym typeface="Book Antiqua"/>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Book Antiqua"/>
                <a:ea typeface="Book Antiqua"/>
                <a:cs typeface="Book Antiqua"/>
                <a:sym typeface="Book Antiqua"/>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Book Antiqua"/>
                <a:ea typeface="Book Antiqua"/>
                <a:cs typeface="Book Antiqua"/>
                <a:sym typeface="Book Antiqua"/>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Book Antiqua"/>
                <a:ea typeface="Book Antiqua"/>
                <a:cs typeface="Book Antiqua"/>
                <a:sym typeface="Book Antiqua"/>
              </a:defRPr>
            </a:lvl9pPr>
          </a:lstStyle>
          <a:p/>
        </p:txBody>
      </p:sp>
      <p:sp>
        <p:nvSpPr>
          <p:cNvPr id="16" name="Google Shape;16;p7"/>
          <p:cNvSpPr txBox="1"/>
          <p:nvPr>
            <p:ph idx="10" type="dt"/>
          </p:nvPr>
        </p:nvSpPr>
        <p:spPr>
          <a:xfrm>
            <a:off x="7791449" y="6374999"/>
            <a:ext cx="1480705" cy="274320"/>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100" u="none" cap="none" strike="noStrike">
                <a:solidFill>
                  <a:schemeClr val="dk1"/>
                </a:solidFill>
                <a:latin typeface="Book Antiqua"/>
                <a:ea typeface="Book Antiqua"/>
                <a:cs typeface="Book Antiqua"/>
                <a:sym typeface="Book Antiqu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Book Antiqua"/>
                <a:ea typeface="Book Antiqua"/>
                <a:cs typeface="Book Antiqua"/>
                <a:sym typeface="Book Antiqua"/>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Book Antiqua"/>
                <a:ea typeface="Book Antiqua"/>
                <a:cs typeface="Book Antiqua"/>
                <a:sym typeface="Book Antiqua"/>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Book Antiqua"/>
                <a:ea typeface="Book Antiqua"/>
                <a:cs typeface="Book Antiqua"/>
                <a:sym typeface="Book Antiqua"/>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Book Antiqua"/>
                <a:ea typeface="Book Antiqua"/>
                <a:cs typeface="Book Antiqua"/>
                <a:sym typeface="Book Antiqua"/>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Book Antiqua"/>
                <a:ea typeface="Book Antiqua"/>
                <a:cs typeface="Book Antiqua"/>
                <a:sym typeface="Book Antiqua"/>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Book Antiqua"/>
                <a:ea typeface="Book Antiqua"/>
                <a:cs typeface="Book Antiqua"/>
                <a:sym typeface="Book Antiqua"/>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Book Antiqua"/>
                <a:ea typeface="Book Antiqua"/>
                <a:cs typeface="Book Antiqua"/>
                <a:sym typeface="Book Antiqua"/>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Book Antiqua"/>
                <a:ea typeface="Book Antiqua"/>
                <a:cs typeface="Book Antiqua"/>
                <a:sym typeface="Book Antiqua"/>
              </a:defRPr>
            </a:lvl9pPr>
          </a:lstStyle>
          <a:p/>
        </p:txBody>
      </p:sp>
      <p:sp>
        <p:nvSpPr>
          <p:cNvPr id="17" name="Google Shape;17;p7"/>
          <p:cNvSpPr txBox="1"/>
          <p:nvPr>
            <p:ph idx="12" type="sldNum"/>
          </p:nvPr>
        </p:nvSpPr>
        <p:spPr>
          <a:xfrm>
            <a:off x="9525000" y="6374999"/>
            <a:ext cx="1371600" cy="27432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Book Antiqua"/>
                <a:ea typeface="Book Antiqua"/>
                <a:cs typeface="Book Antiqua"/>
                <a:sym typeface="Book Antiqua"/>
              </a:defRPr>
            </a:lvl1pPr>
            <a:lvl2pPr indent="0" lvl="1" marL="0" marR="0" rtl="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Book Antiqua"/>
                <a:ea typeface="Book Antiqua"/>
                <a:cs typeface="Book Antiqua"/>
                <a:sym typeface="Book Antiqua"/>
              </a:defRPr>
            </a:lvl2pPr>
            <a:lvl3pPr indent="0" lvl="2" marL="0" marR="0" rtl="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Book Antiqua"/>
                <a:ea typeface="Book Antiqua"/>
                <a:cs typeface="Book Antiqua"/>
                <a:sym typeface="Book Antiqua"/>
              </a:defRPr>
            </a:lvl3pPr>
            <a:lvl4pPr indent="0" lvl="3" marL="0" marR="0" rtl="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Book Antiqua"/>
                <a:ea typeface="Book Antiqua"/>
                <a:cs typeface="Book Antiqua"/>
                <a:sym typeface="Book Antiqua"/>
              </a:defRPr>
            </a:lvl4pPr>
            <a:lvl5pPr indent="0" lvl="4" marL="0" marR="0" rtl="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Book Antiqua"/>
                <a:ea typeface="Book Antiqua"/>
                <a:cs typeface="Book Antiqua"/>
                <a:sym typeface="Book Antiqua"/>
              </a:defRPr>
            </a:lvl5pPr>
            <a:lvl6pPr indent="0" lvl="5" marL="0" marR="0" rtl="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Book Antiqua"/>
                <a:ea typeface="Book Antiqua"/>
                <a:cs typeface="Book Antiqua"/>
                <a:sym typeface="Book Antiqua"/>
              </a:defRPr>
            </a:lvl6pPr>
            <a:lvl7pPr indent="0" lvl="6" marL="0" marR="0" rtl="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Book Antiqua"/>
                <a:ea typeface="Book Antiqua"/>
                <a:cs typeface="Book Antiqua"/>
                <a:sym typeface="Book Antiqua"/>
              </a:defRPr>
            </a:lvl7pPr>
            <a:lvl8pPr indent="0" lvl="7" marL="0" marR="0" rtl="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Book Antiqua"/>
                <a:ea typeface="Book Antiqua"/>
                <a:cs typeface="Book Antiqua"/>
                <a:sym typeface="Book Antiqua"/>
              </a:defRPr>
            </a:lvl8pPr>
            <a:lvl9pPr indent="0" lvl="8" marL="0" marR="0" rtl="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Book Antiqua"/>
                <a:ea typeface="Book Antiqua"/>
                <a:cs typeface="Book Antiqua"/>
                <a:sym typeface="Book Antiqu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mc:AlternateContent>
    <mc:Choice Requires="p14">
      <p:transition spd="slow" p14:dur="700">
        <p:fade/>
      </p:transition>
    </mc:Choice>
    <mc:Fallback>
      <p:transition spd="slow">
        <p:fade/>
      </p:transition>
    </mc:Fallback>
  </mc:AlternateConten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7.jpg"/><Relationship Id="rId4" Type="http://schemas.openxmlformats.org/officeDocument/2006/relationships/hyperlink" Target="https://webnew.ped.state.nm.us/wp-content/uploads/2025/01/Title-I-Part-A-SNS-2025-26-UA.pdf" TargetMode="External"/><Relationship Id="rId5" Type="http://schemas.openxmlformats.org/officeDocument/2006/relationships/hyperlink" Target="https://webnew.ped.state.nm.us/bureaus/unified-application/" TargetMode="External"/><Relationship Id="rId6"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7.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7.jpg"/><Relationship Id="rId4" Type="http://schemas.openxmlformats.org/officeDocument/2006/relationships/hyperlink" Target="https://webnew.ped.state.nm.us/wp-content/uploads/2025/01/Unified.app_.needs_.assessment.template.docx.pdf" TargetMode="External"/><Relationship Id="rId5" Type="http://schemas.openxmlformats.org/officeDocument/2006/relationships/hyperlink" Target="https://webnew.ped.state.nm.us/bureaus/unified-application/"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comments" Target="../comments/comment1.xml"/><Relationship Id="rId4" Type="http://schemas.openxmlformats.org/officeDocument/2006/relationships/image" Target="../media/image7.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hyperlink" Target="https://www.loom.com/share/47c1d8c207574e3ea7b5734d33a1d269?sid=e5101ecf-8c3a-4e5d-8357" TargetMode="External"/><Relationship Id="rId4" Type="http://schemas.openxmlformats.org/officeDocument/2006/relationships/hyperlink" Target="https://www.loom.com/share/61281c47d9f54dd583e5360ce2cc565f?sid=8c65e382-dacf-4de9-917d-cbf775108480" TargetMode="External"/><Relationship Id="rId5" Type="http://schemas.openxmlformats.org/officeDocument/2006/relationships/image" Target="../media/image17.png"/><Relationship Id="rId6" Type="http://schemas.openxmlformats.org/officeDocument/2006/relationships/image" Target="../media/image1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7.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comments" Target="../comments/comment2.xml"/><Relationship Id="rId4" Type="http://schemas.openxmlformats.org/officeDocument/2006/relationships/image" Target="../media/image7.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7.jpg"/><Relationship Id="rId4" Type="http://schemas.openxmlformats.org/officeDocument/2006/relationships/hyperlink" Target="https://webnew.ped.state.nm.us/wp-content/uploads/2025/01/New-Mexico-Unified-App-Priorities-Question-Overview-.pdf" TargetMode="External"/><Relationship Id="rId5" Type="http://schemas.openxmlformats.org/officeDocument/2006/relationships/hyperlink" Target="https://webnew.ped.state.nm.us/bureaus/unified-application/"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7.jpg"/><Relationship Id="rId4" Type="http://schemas.openxmlformats.org/officeDocument/2006/relationships/hyperlink" Target="https://webnew.ped.state.nm.us/wp-content/uploads/2023/05/HQIM-PL-Marketplace-List.pdf" TargetMode="External"/><Relationship Id="rId5" Type="http://schemas.openxmlformats.org/officeDocument/2006/relationships/hyperlink" Target="https://webnew.ped.state.nm.us/wp-content/uploads/2023/05/HQIM-PL-Marketplace-List.pdf" TargetMode="External"/><Relationship Id="rId6" Type="http://schemas.openxmlformats.org/officeDocument/2006/relationships/hyperlink" Target="https://webnew.ped.state.nm.us/wp-content/uploads/2025/01/New-Mexico-Unified-App-Priorities-Question-Overview-.pdf" TargetMode="External"/><Relationship Id="rId7" Type="http://schemas.openxmlformats.org/officeDocument/2006/relationships/hyperlink" Target="https://webnew.ped.state.nm.us/bureaus/unified-application/"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7.jpg"/><Relationship Id="rId4" Type="http://schemas.openxmlformats.org/officeDocument/2006/relationships/hyperlink" Target="https://webnew.ped.state.nm.us/wp-content/uploads/2025/01/New-Mexico-Unified-App-Priorities-Question-Overview-.pdf" TargetMode="External"/><Relationship Id="rId5" Type="http://schemas.openxmlformats.org/officeDocument/2006/relationships/hyperlink" Target="https://webnew.ped.state.nm.us/bureaus/unified-application/"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7.jpg"/><Relationship Id="rId4" Type="http://schemas.openxmlformats.org/officeDocument/2006/relationships/hyperlink" Target="https://webnew.ped.state.nm.us/wp-content/uploads/2025/01/New-Mexico-Unified-App-Priorities-Question-Overview-.pdf" TargetMode="External"/><Relationship Id="rId5" Type="http://schemas.openxmlformats.org/officeDocument/2006/relationships/hyperlink" Target="https://webnew.ped.state.nm.us/bureaus/unified-application/"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hyperlink" Target="https://webnew.ped.state.nm.us/wp-content/uploads/2025/01/New-Mexico-Unified-App-Priorities-Question-Overview-.pdf" TargetMode="External"/><Relationship Id="rId4" Type="http://schemas.openxmlformats.org/officeDocument/2006/relationships/hyperlink" Target="https://webnew.ped.state.nm.us/bureaus/unified-application/"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7.jpg"/><Relationship Id="rId4" Type="http://schemas.openxmlformats.org/officeDocument/2006/relationships/hyperlink" Target="https://webnew.ped.state.nm.us/wp-content/uploads/2025/01/New-Mexico-Unified-App-Priorities-Question-Overview-.pdf" TargetMode="External"/><Relationship Id="rId5" Type="http://schemas.openxmlformats.org/officeDocument/2006/relationships/hyperlink" Target="https://webnew.ped.state.nm.us/bureaus/unified-application/"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7.jpg"/><Relationship Id="rId4" Type="http://schemas.openxmlformats.org/officeDocument/2006/relationships/hyperlink" Target="https://webnew.ped.state.nm.us/wp-content/uploads/2025/01/New-Mexico-Unified-App-Priorities-Question-Overview-.pdf" TargetMode="External"/><Relationship Id="rId5" Type="http://schemas.openxmlformats.org/officeDocument/2006/relationships/hyperlink" Target="https://webnew.ped.state.nm.us/bureaus/unified-application/"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hyperlink" Target="https://webnew.ped.state.nm.us/wp-content/uploads/2025/01/New-Mexico-Unified-App-Priorities-Question-Overview-.pdf" TargetMode="External"/><Relationship Id="rId4" Type="http://schemas.openxmlformats.org/officeDocument/2006/relationships/hyperlink" Target="https://webnew.ped.state.nm.us/bureaus/unified-application/"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comments" Target="../comments/comment3.xml"/><Relationship Id="rId4" Type="http://schemas.openxmlformats.org/officeDocument/2006/relationships/image" Target="../media/image7.jpg"/><Relationship Id="rId5" Type="http://schemas.openxmlformats.org/officeDocument/2006/relationships/image" Target="../media/image15.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7.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image" Target="../media/image7.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7.jpg"/><Relationship Id="rId4" Type="http://schemas.openxmlformats.org/officeDocument/2006/relationships/hyperlink" Target="mailto:Unified.App@ped.nm.gov"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7.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6.xml"/><Relationship Id="rId3" Type="http://schemas.openxmlformats.org/officeDocument/2006/relationships/hyperlink" Target="https://tinyurl.com/NMUAJan28" TargetMode="External"/><Relationship Id="rId4" Type="http://schemas.openxmlformats.org/officeDocument/2006/relationships/hyperlink" Target="mailto:Unified.App@ped.nm.gov" TargetMode="External"/><Relationship Id="rId5"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jpg"/><Relationship Id="rId4" Type="http://schemas.openxmlformats.org/officeDocument/2006/relationships/hyperlink" Target="https://webnew.ped.state.nm.us/bureaus/unified-application/" TargetMode="External"/><Relationship Id="rId5"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7.jpg"/><Relationship Id="rId4" Type="http://schemas.openxmlformats.org/officeDocument/2006/relationships/hyperlink" Target="https://webnew.ped.state.nm.us/wp-content/uploads/2025/01/AFFIRMATION-OF-TRIBAL-CONSULTATION-FOR-LOCAL-EDUCATIONAL-AGENCIES-002.pdf" TargetMode="External"/><Relationship Id="rId5" Type="http://schemas.openxmlformats.org/officeDocument/2006/relationships/hyperlink" Target="https://webnew.ped.state.nm.us/bureaus/unified-application/" TargetMode="External"/><Relationship Id="rId6" Type="http://schemas.openxmlformats.org/officeDocument/2006/relationships/hyperlink" Target="https://webnew.ped.state.nm.us/bureaus/unified-application/" TargetMode="External"/><Relationship Id="rId7" Type="http://schemas.openxmlformats.org/officeDocument/2006/relationships/image" Target="../media/image3.png"/><Relationship Id="rId8" Type="http://schemas.openxmlformats.org/officeDocument/2006/relationships/hyperlink" Target="https://view.officeapps.live.com/op/view.aspx?src=https%3A%2F%2Fwebnew.ped.state.nm.us%2Fwp-content%2Fuploads%2F2024%2F12%2FAFFIRMATION-OF-TRIBAL-CONSULTATION-FOR-LOCAL-EDUCATIONAL-AGENCIES-002.docx&amp;wdOrigin=BROWSELINK"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 name="Shape 57"/>
        <p:cNvGrpSpPr/>
        <p:nvPr/>
      </p:nvGrpSpPr>
      <p:grpSpPr>
        <a:xfrm>
          <a:off x="0" y="0"/>
          <a:ext cx="0" cy="0"/>
          <a:chOff x="0" y="0"/>
          <a:chExt cx="0" cy="0"/>
        </a:xfrm>
      </p:grpSpPr>
      <p:sp>
        <p:nvSpPr>
          <p:cNvPr id="58" name="Google Shape;58;p1"/>
          <p:cNvSpPr txBox="1"/>
          <p:nvPr>
            <p:ph type="ctrTitle"/>
          </p:nvPr>
        </p:nvSpPr>
        <p:spPr>
          <a:xfrm>
            <a:off x="163918" y="1873584"/>
            <a:ext cx="6249671" cy="256032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rgbClr val="3A3D4B"/>
              </a:buClr>
              <a:buSzPct val="100000"/>
              <a:buFont typeface="Calibri"/>
              <a:buNone/>
            </a:pPr>
            <a:r>
              <a:rPr b="1" lang="en" sz="6000">
                <a:extLst>
                  <a:ext uri="http://customooxmlschemas.google.com/">
                    <go:slidesCustomData xmlns:go="http://customooxmlschemas.google.com/" textRoundtripDataId="0"/>
                  </a:ext>
                </a:extLst>
              </a:rPr>
              <a:t>Unified Application</a:t>
            </a:r>
            <a:endParaRPr b="1" sz="6000"/>
          </a:p>
          <a:p>
            <a:pPr indent="0" lvl="0" marL="0" rtl="0" algn="l">
              <a:lnSpc>
                <a:spcPct val="90000"/>
              </a:lnSpc>
              <a:spcBef>
                <a:spcPts val="1000"/>
              </a:spcBef>
              <a:spcAft>
                <a:spcPts val="0"/>
              </a:spcAft>
              <a:buClr>
                <a:srgbClr val="3A3D4B"/>
              </a:buClr>
              <a:buSzPct val="111111"/>
              <a:buFont typeface="Calibri"/>
              <a:buNone/>
            </a:pPr>
            <a:r>
              <a:rPr lang="en" sz="5400"/>
              <a:t>ESEA Documentation &amp; Priorities Module </a:t>
            </a:r>
            <a:endParaRPr sz="5400"/>
          </a:p>
        </p:txBody>
      </p:sp>
      <p:pic>
        <p:nvPicPr>
          <p:cNvPr id="59" name="Google Shape;59;p1"/>
          <p:cNvPicPr preferRelativeResize="0"/>
          <p:nvPr>
            <p:ph idx="2" type="pic"/>
          </p:nvPr>
        </p:nvPicPr>
        <p:blipFill rotWithShape="1">
          <a:blip r:embed="rId3">
            <a:alphaModFix/>
          </a:blip>
          <a:srcRect b="4282" l="0" r="0" t="4283"/>
          <a:stretch/>
        </p:blipFill>
        <p:spPr>
          <a:xfrm>
            <a:off x="7537845" y="939800"/>
            <a:ext cx="4487785" cy="5648960"/>
          </a:xfrm>
          <a:prstGeom prst="rect">
            <a:avLst/>
          </a:prstGeom>
          <a:noFill/>
          <a:ln>
            <a:noFill/>
          </a:ln>
        </p:spPr>
      </p:pic>
      <p:pic>
        <p:nvPicPr>
          <p:cNvPr id="60" name="Google Shape;60;p1"/>
          <p:cNvPicPr preferRelativeResize="0"/>
          <p:nvPr/>
        </p:nvPicPr>
        <p:blipFill rotWithShape="1">
          <a:blip r:embed="rId4">
            <a:alphaModFix/>
          </a:blip>
          <a:srcRect b="61160" l="41085" r="17606" t="29372"/>
          <a:stretch/>
        </p:blipFill>
        <p:spPr>
          <a:xfrm>
            <a:off x="163918" y="4433904"/>
            <a:ext cx="3993932" cy="515007"/>
          </a:xfrm>
          <a:prstGeom prst="rect">
            <a:avLst/>
          </a:prstGeom>
          <a:noFill/>
          <a:ln>
            <a:noFill/>
          </a:ln>
        </p:spPr>
      </p:pic>
      <p:sp>
        <p:nvSpPr>
          <p:cNvPr id="61" name="Google Shape;61;p1"/>
          <p:cNvSpPr txBox="1"/>
          <p:nvPr/>
        </p:nvSpPr>
        <p:spPr>
          <a:xfrm>
            <a:off x="282675" y="4953000"/>
            <a:ext cx="45843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400">
                <a:solidFill>
                  <a:srgbClr val="3A3D4B"/>
                </a:solidFill>
                <a:latin typeface="Calibri"/>
                <a:ea typeface="Calibri"/>
                <a:cs typeface="Calibri"/>
                <a:sym typeface="Calibri"/>
              </a:rPr>
              <a:t>January 28, 2025</a:t>
            </a:r>
            <a:endParaRPr sz="2400">
              <a:solidFill>
                <a:srgbClr val="3A3D4B"/>
              </a:solidFill>
              <a:latin typeface="Calibri"/>
              <a:ea typeface="Calibri"/>
              <a:cs typeface="Calibri"/>
              <a:sym typeface="Calibri"/>
            </a:endParaRPr>
          </a:p>
        </p:txBody>
      </p:sp>
    </p:spTree>
  </p:cSld>
  <p:clrMapOvr>
    <a:masterClrMapping/>
  </p:clrMapOvr>
  <p:transition spd="slow">
    <p:randomBar dir="ver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g32e357b66ea_0_226"/>
          <p:cNvSpPr txBox="1"/>
          <p:nvPr>
            <p:ph type="title"/>
          </p:nvPr>
        </p:nvSpPr>
        <p:spPr>
          <a:xfrm>
            <a:off x="298250" y="578492"/>
            <a:ext cx="11360700" cy="763500"/>
          </a:xfrm>
          <a:prstGeom prst="rect">
            <a:avLst/>
          </a:prstGeom>
          <a:noFill/>
          <a:ln>
            <a:noFill/>
          </a:ln>
        </p:spPr>
        <p:txBody>
          <a:bodyPr anchorCtr="0" anchor="t" bIns="121900" lIns="121900" spcFirstLastPara="1" rIns="121900" wrap="square" tIns="121900">
            <a:noAutofit/>
          </a:bodyPr>
          <a:lstStyle/>
          <a:p>
            <a:pPr indent="0" lvl="0" marL="0" rtl="0" algn="l">
              <a:lnSpc>
                <a:spcPct val="140000"/>
              </a:lnSpc>
              <a:spcBef>
                <a:spcPts val="0"/>
              </a:spcBef>
              <a:spcAft>
                <a:spcPts val="0"/>
              </a:spcAft>
              <a:buClr>
                <a:schemeClr val="dk2"/>
              </a:buClr>
              <a:buSzPts val="4100"/>
              <a:buFont typeface="Arial"/>
              <a:buNone/>
            </a:pPr>
            <a:r>
              <a:rPr b="1" lang="en" sz="3600"/>
              <a:t>Supplement Not Supplant Overview</a:t>
            </a:r>
            <a:endParaRPr b="1" sz="3600"/>
          </a:p>
        </p:txBody>
      </p:sp>
      <p:pic>
        <p:nvPicPr>
          <p:cNvPr descr="A picture containing calendar&#10;&#10;Description automatically generated" id="131" name="Google Shape;131;g32e357b66ea_0_226"/>
          <p:cNvPicPr preferRelativeResize="0"/>
          <p:nvPr/>
        </p:nvPicPr>
        <p:blipFill rotWithShape="1">
          <a:blip r:embed="rId3">
            <a:alphaModFix/>
          </a:blip>
          <a:srcRect b="0" l="0" r="0" t="0"/>
          <a:stretch/>
        </p:blipFill>
        <p:spPr>
          <a:xfrm>
            <a:off x="10361718" y="6251555"/>
            <a:ext cx="1371601" cy="521208"/>
          </a:xfrm>
          <a:prstGeom prst="rect">
            <a:avLst/>
          </a:prstGeom>
          <a:noFill/>
          <a:ln>
            <a:noFill/>
          </a:ln>
        </p:spPr>
      </p:pic>
      <p:sp>
        <p:nvSpPr>
          <p:cNvPr id="132" name="Google Shape;132;g32e357b66ea_0_226"/>
          <p:cNvSpPr txBox="1"/>
          <p:nvPr/>
        </p:nvSpPr>
        <p:spPr>
          <a:xfrm>
            <a:off x="0" y="1560775"/>
            <a:ext cx="12192000" cy="896100"/>
          </a:xfrm>
          <a:prstGeom prst="rect">
            <a:avLst/>
          </a:prstGeom>
          <a:solidFill>
            <a:srgbClr val="008080"/>
          </a:solidFill>
          <a:ln>
            <a:noFill/>
          </a:ln>
        </p:spPr>
        <p:txBody>
          <a:bodyPr anchorCtr="0" anchor="ctr" bIns="91425" lIns="91425" spcFirstLastPara="1" rIns="91425" wrap="square" tIns="91425">
            <a:noAutofit/>
          </a:bodyPr>
          <a:lstStyle/>
          <a:p>
            <a:pPr indent="0" lvl="0" marL="347472" marR="347472" rtl="0" algn="l">
              <a:lnSpc>
                <a:spcPct val="90000"/>
              </a:lnSpc>
              <a:spcBef>
                <a:spcPts val="0"/>
              </a:spcBef>
              <a:spcAft>
                <a:spcPts val="0"/>
              </a:spcAft>
              <a:buClr>
                <a:srgbClr val="000000"/>
              </a:buClr>
              <a:buSzPts val="2800"/>
              <a:buFont typeface="Arial"/>
              <a:buNone/>
            </a:pPr>
            <a:r>
              <a:rPr b="1" lang="en" sz="1900">
                <a:solidFill>
                  <a:srgbClr val="FFFFFF"/>
                </a:solidFill>
                <a:latin typeface="Calibri"/>
                <a:ea typeface="Calibri"/>
                <a:cs typeface="Calibri"/>
                <a:sym typeface="Calibri"/>
              </a:rPr>
              <a:t>The Supplement, Not Supplant Under Title I Part A Documentation of Compliance must be completed by all LEAs applying for a Title I Part A subgrant to ensure compliance with all provisions of ESEA, as amended, section 1118(b). The </a:t>
            </a:r>
            <a:r>
              <a:rPr b="1" lang="en" sz="1900" u="sng">
                <a:solidFill>
                  <a:schemeClr val="hlink"/>
                </a:solidFill>
                <a:latin typeface="Calibri"/>
                <a:ea typeface="Calibri"/>
                <a:cs typeface="Calibri"/>
                <a:sym typeface="Calibri"/>
                <a:hlinkClick r:id="rId4"/>
              </a:rPr>
              <a:t>Supplement Not Supplant</a:t>
            </a:r>
            <a:r>
              <a:rPr b="1" lang="en" sz="1900">
                <a:solidFill>
                  <a:srgbClr val="FFFFFF"/>
                </a:solidFill>
                <a:latin typeface="Calibri"/>
                <a:ea typeface="Calibri"/>
                <a:cs typeface="Calibri"/>
                <a:sym typeface="Calibri"/>
              </a:rPr>
              <a:t> form is available on the </a:t>
            </a:r>
            <a:r>
              <a:rPr b="1" lang="en" sz="1900" u="sng">
                <a:solidFill>
                  <a:schemeClr val="hlink"/>
                </a:solidFill>
                <a:latin typeface="Calibri"/>
                <a:ea typeface="Calibri"/>
                <a:cs typeface="Calibri"/>
                <a:sym typeface="Calibri"/>
                <a:hlinkClick r:id="rId5"/>
                <a:extLst>
                  <a:ext uri="http://customooxmlschemas.google.com/">
                    <go:slidesCustomData xmlns:go="http://customooxmlschemas.google.com/" textRoundtripDataId="21"/>
                  </a:ext>
                </a:extLst>
              </a:rPr>
              <a:t>Unified Application Support Page</a:t>
            </a:r>
            <a:r>
              <a:rPr b="1" lang="en" sz="1900">
                <a:solidFill>
                  <a:srgbClr val="FFFFFF"/>
                </a:solidFill>
                <a:latin typeface="Calibri"/>
                <a:ea typeface="Calibri"/>
                <a:cs typeface="Calibri"/>
                <a:sym typeface="Calibri"/>
              </a:rPr>
              <a:t>. </a:t>
            </a:r>
            <a:endParaRPr b="1" i="0" sz="1900" u="none" cap="none" strike="noStrike">
              <a:solidFill>
                <a:srgbClr val="FFFFFF"/>
              </a:solidFill>
              <a:latin typeface="Calibri"/>
              <a:ea typeface="Calibri"/>
              <a:cs typeface="Calibri"/>
              <a:sym typeface="Calibri"/>
            </a:endParaRPr>
          </a:p>
        </p:txBody>
      </p:sp>
      <p:sp>
        <p:nvSpPr>
          <p:cNvPr id="133" name="Google Shape;133;g32e357b66ea_0_226"/>
          <p:cNvSpPr txBox="1"/>
          <p:nvPr/>
        </p:nvSpPr>
        <p:spPr>
          <a:xfrm>
            <a:off x="554125" y="2539075"/>
            <a:ext cx="104922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1000"/>
              </a:spcBef>
              <a:spcAft>
                <a:spcPts val="1000"/>
              </a:spcAft>
              <a:buClr>
                <a:srgbClr val="000000"/>
              </a:buClr>
              <a:buSzPts val="1900"/>
              <a:buFont typeface="Arial"/>
              <a:buNone/>
            </a:pPr>
            <a:r>
              <a:t/>
            </a:r>
            <a:endParaRPr b="1" i="0" sz="2000" u="none" cap="none" strike="noStrike">
              <a:solidFill>
                <a:srgbClr val="3A3D4B"/>
              </a:solidFill>
              <a:latin typeface="Calibri"/>
              <a:ea typeface="Calibri"/>
              <a:cs typeface="Calibri"/>
              <a:sym typeface="Calibri"/>
            </a:endParaRPr>
          </a:p>
        </p:txBody>
      </p:sp>
      <p:sp>
        <p:nvSpPr>
          <p:cNvPr id="134" name="Google Shape;134;g32e357b66ea_0_226"/>
          <p:cNvSpPr txBox="1"/>
          <p:nvPr/>
        </p:nvSpPr>
        <p:spPr>
          <a:xfrm>
            <a:off x="455375" y="2675650"/>
            <a:ext cx="5454900" cy="2682600"/>
          </a:xfrm>
          <a:prstGeom prst="rect">
            <a:avLst/>
          </a:prstGeom>
          <a:noFill/>
          <a:ln>
            <a:noFill/>
          </a:ln>
        </p:spPr>
        <p:txBody>
          <a:bodyPr anchorCtr="0" anchor="t" bIns="91425" lIns="91425" spcFirstLastPara="1" rIns="91425" wrap="square" tIns="91425">
            <a:noAutofit/>
          </a:bodyPr>
          <a:lstStyle/>
          <a:p>
            <a:pPr indent="0" lvl="0" marL="0" rtl="0" algn="l">
              <a:spcBef>
                <a:spcPts val="1000"/>
              </a:spcBef>
              <a:spcAft>
                <a:spcPts val="0"/>
              </a:spcAft>
              <a:buNone/>
            </a:pPr>
            <a:r>
              <a:rPr lang="en" sz="2000">
                <a:latin typeface="Calibri"/>
                <a:ea typeface="Calibri"/>
                <a:cs typeface="Calibri"/>
                <a:sym typeface="Calibri"/>
              </a:rPr>
              <a:t>To demonstrate compliance with the supplement not supplant requirement, an LEA’s methodology to allocate State and local funds to schools must result in each Title I school in the LEA receiving all the State and local funds it would otherwise receive if it were not receiving Title I, Part A funds.</a:t>
            </a:r>
            <a:endParaRPr sz="2000">
              <a:latin typeface="Calibri"/>
              <a:ea typeface="Calibri"/>
              <a:cs typeface="Calibri"/>
              <a:sym typeface="Calibri"/>
            </a:endParaRPr>
          </a:p>
          <a:p>
            <a:pPr indent="-355600" lvl="0" marL="457200" rtl="0" algn="l">
              <a:spcBef>
                <a:spcPts val="1000"/>
              </a:spcBef>
              <a:spcAft>
                <a:spcPts val="0"/>
              </a:spcAft>
              <a:buSzPts val="2000"/>
              <a:buFont typeface="Calibri"/>
              <a:buChar char="●"/>
            </a:pPr>
            <a:r>
              <a:rPr lang="en" sz="2000">
                <a:latin typeface="Calibri"/>
                <a:ea typeface="Calibri"/>
                <a:cs typeface="Calibri"/>
                <a:sym typeface="Calibri"/>
              </a:rPr>
              <a:t>Select methodology &amp; provide description</a:t>
            </a:r>
            <a:endParaRPr sz="2000">
              <a:latin typeface="Calibri"/>
              <a:ea typeface="Calibri"/>
              <a:cs typeface="Calibri"/>
              <a:sym typeface="Calibri"/>
            </a:endParaRPr>
          </a:p>
          <a:p>
            <a:pPr indent="-355600" lvl="0" marL="457200" rtl="0" algn="l">
              <a:spcBef>
                <a:spcPts val="0"/>
              </a:spcBef>
              <a:spcAft>
                <a:spcPts val="0"/>
              </a:spcAft>
              <a:buSzPts val="2000"/>
              <a:buFont typeface="Calibri"/>
              <a:buChar char="●"/>
            </a:pPr>
            <a:r>
              <a:rPr lang="en" sz="2000">
                <a:latin typeface="Calibri"/>
                <a:ea typeface="Calibri"/>
                <a:cs typeface="Calibri"/>
                <a:sym typeface="Calibri"/>
              </a:rPr>
              <a:t>If methodology is not required, select the reason from the listed options</a:t>
            </a:r>
            <a:endParaRPr sz="2000">
              <a:latin typeface="Calibri"/>
              <a:ea typeface="Calibri"/>
              <a:cs typeface="Calibri"/>
              <a:sym typeface="Calibri"/>
            </a:endParaRPr>
          </a:p>
          <a:p>
            <a:pPr indent="-355600" lvl="0" marL="457200" rtl="0" algn="l">
              <a:spcBef>
                <a:spcPts val="0"/>
              </a:spcBef>
              <a:spcAft>
                <a:spcPts val="0"/>
              </a:spcAft>
              <a:buSzPts val="2000"/>
              <a:buFont typeface="Calibri"/>
              <a:buChar char="●"/>
            </a:pPr>
            <a:r>
              <a:rPr lang="en" sz="2000">
                <a:latin typeface="Calibri"/>
                <a:ea typeface="Calibri"/>
                <a:cs typeface="Calibri"/>
                <a:sym typeface="Calibri"/>
              </a:rPr>
              <a:t>Include LEA name under the Assurance section</a:t>
            </a:r>
            <a:endParaRPr sz="2000">
              <a:latin typeface="Calibri"/>
              <a:ea typeface="Calibri"/>
              <a:cs typeface="Calibri"/>
              <a:sym typeface="Calibri"/>
            </a:endParaRPr>
          </a:p>
        </p:txBody>
      </p:sp>
      <p:pic>
        <p:nvPicPr>
          <p:cNvPr id="135" name="Google Shape;135;g32e357b66ea_0_226"/>
          <p:cNvPicPr preferRelativeResize="0"/>
          <p:nvPr/>
        </p:nvPicPr>
        <p:blipFill>
          <a:blip r:embed="rId6">
            <a:alphaModFix/>
          </a:blip>
          <a:stretch>
            <a:fillRect/>
          </a:stretch>
        </p:blipFill>
        <p:spPr>
          <a:xfrm>
            <a:off x="6803400" y="2826625"/>
            <a:ext cx="4855541" cy="30551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g32e357b66ea_0_235"/>
          <p:cNvSpPr txBox="1"/>
          <p:nvPr>
            <p:ph type="ctrTitle"/>
          </p:nvPr>
        </p:nvSpPr>
        <p:spPr>
          <a:xfrm>
            <a:off x="248625" y="4118925"/>
            <a:ext cx="6346800" cy="6666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SzPts val="990"/>
              <a:buNone/>
            </a:pPr>
            <a:r>
              <a:rPr lang="en" sz="6000"/>
              <a:t>The Comprehensive Needs Assessment </a:t>
            </a:r>
            <a:endParaRPr sz="60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pic>
        <p:nvPicPr>
          <p:cNvPr descr="A picture containing calendar&#10;&#10;Description automatically generated" id="146" name="Google Shape;146;g32e357b66ea_0_240"/>
          <p:cNvPicPr preferRelativeResize="0"/>
          <p:nvPr/>
        </p:nvPicPr>
        <p:blipFill rotWithShape="1">
          <a:blip r:embed="rId3">
            <a:alphaModFix/>
          </a:blip>
          <a:srcRect b="0" l="0" r="0" t="0"/>
          <a:stretch/>
        </p:blipFill>
        <p:spPr>
          <a:xfrm>
            <a:off x="10659243" y="6266430"/>
            <a:ext cx="1371601" cy="521208"/>
          </a:xfrm>
          <a:prstGeom prst="rect">
            <a:avLst/>
          </a:prstGeom>
          <a:noFill/>
          <a:ln>
            <a:noFill/>
          </a:ln>
        </p:spPr>
      </p:pic>
      <p:sp>
        <p:nvSpPr>
          <p:cNvPr id="147" name="Google Shape;147;g32e357b66ea_0_240"/>
          <p:cNvSpPr txBox="1"/>
          <p:nvPr>
            <p:ph type="title"/>
          </p:nvPr>
        </p:nvSpPr>
        <p:spPr>
          <a:xfrm>
            <a:off x="298250" y="578492"/>
            <a:ext cx="11360700" cy="763500"/>
          </a:xfrm>
          <a:prstGeom prst="rect">
            <a:avLst/>
          </a:prstGeom>
          <a:noFill/>
          <a:ln>
            <a:noFill/>
          </a:ln>
        </p:spPr>
        <p:txBody>
          <a:bodyPr anchorCtr="0" anchor="t" bIns="121900" lIns="121900" spcFirstLastPara="1" rIns="121900" wrap="square" tIns="121900">
            <a:noAutofit/>
          </a:bodyPr>
          <a:lstStyle/>
          <a:p>
            <a:pPr indent="0" lvl="0" marL="0" rtl="0" algn="l">
              <a:lnSpc>
                <a:spcPct val="140000"/>
              </a:lnSpc>
              <a:spcBef>
                <a:spcPts val="0"/>
              </a:spcBef>
              <a:spcAft>
                <a:spcPts val="0"/>
              </a:spcAft>
              <a:buClr>
                <a:schemeClr val="dk2"/>
              </a:buClr>
              <a:buSzPts val="4100"/>
              <a:buFont typeface="Arial"/>
              <a:buNone/>
            </a:pPr>
            <a:r>
              <a:rPr b="1" lang="en" sz="3600"/>
              <a:t>Comprehensive Needs Assessment (CNA) Overview</a:t>
            </a:r>
            <a:endParaRPr b="1" sz="3600"/>
          </a:p>
        </p:txBody>
      </p:sp>
      <p:sp>
        <p:nvSpPr>
          <p:cNvPr id="148" name="Google Shape;148;g32e357b66ea_0_240"/>
          <p:cNvSpPr txBox="1"/>
          <p:nvPr/>
        </p:nvSpPr>
        <p:spPr>
          <a:xfrm>
            <a:off x="0" y="1560775"/>
            <a:ext cx="12192000" cy="897900"/>
          </a:xfrm>
          <a:prstGeom prst="rect">
            <a:avLst/>
          </a:prstGeom>
          <a:solidFill>
            <a:srgbClr val="008080"/>
          </a:solidFill>
          <a:ln>
            <a:noFill/>
          </a:ln>
        </p:spPr>
        <p:txBody>
          <a:bodyPr anchorCtr="0" anchor="ctr" bIns="91425" lIns="91425" spcFirstLastPara="1" rIns="91425" wrap="square" tIns="91425">
            <a:noAutofit/>
          </a:bodyPr>
          <a:lstStyle/>
          <a:p>
            <a:pPr indent="0" lvl="0" marL="347472" marR="347472" rtl="0" algn="l">
              <a:lnSpc>
                <a:spcPct val="90000"/>
              </a:lnSpc>
              <a:spcBef>
                <a:spcPts val="0"/>
              </a:spcBef>
              <a:spcAft>
                <a:spcPts val="0"/>
              </a:spcAft>
              <a:buClr>
                <a:srgbClr val="000000"/>
              </a:buClr>
              <a:buSzPts val="2800"/>
              <a:buFont typeface="Arial"/>
              <a:buNone/>
            </a:pPr>
            <a:r>
              <a:rPr b="1" lang="en" sz="1900">
                <a:solidFill>
                  <a:srgbClr val="FFFFFF"/>
                </a:solidFill>
                <a:highlight>
                  <a:srgbClr val="008080"/>
                </a:highlight>
                <a:latin typeface="Calibri"/>
                <a:ea typeface="Calibri"/>
                <a:cs typeface="Calibri"/>
                <a:sym typeface="Calibri"/>
              </a:rPr>
              <a:t>The needs assessment is the first step in a continuous improvement cycle. With the UA, there will be key updates to this process.</a:t>
            </a:r>
            <a:endParaRPr b="1" i="0" sz="1900" u="none" cap="none" strike="noStrike">
              <a:solidFill>
                <a:srgbClr val="FFFFFF"/>
              </a:solidFill>
              <a:highlight>
                <a:srgbClr val="008080"/>
              </a:highlight>
              <a:latin typeface="Calibri"/>
              <a:ea typeface="Calibri"/>
              <a:cs typeface="Calibri"/>
              <a:sym typeface="Calibri"/>
            </a:endParaRPr>
          </a:p>
        </p:txBody>
      </p:sp>
      <p:sp>
        <p:nvSpPr>
          <p:cNvPr id="149" name="Google Shape;149;g32e357b66ea_0_240"/>
          <p:cNvSpPr txBox="1"/>
          <p:nvPr/>
        </p:nvSpPr>
        <p:spPr>
          <a:xfrm>
            <a:off x="588925" y="2537100"/>
            <a:ext cx="11186700" cy="4157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3A3D4B"/>
                </a:solidFill>
                <a:latin typeface="Calibri"/>
                <a:ea typeface="Calibri"/>
                <a:cs typeface="Calibri"/>
                <a:sym typeface="Calibri"/>
              </a:rPr>
              <a:t>Purpose:</a:t>
            </a:r>
            <a:endParaRPr sz="2400">
              <a:solidFill>
                <a:srgbClr val="3A3D4B"/>
              </a:solidFill>
              <a:latin typeface="Calibri"/>
              <a:ea typeface="Calibri"/>
              <a:cs typeface="Calibri"/>
              <a:sym typeface="Calibri"/>
            </a:endParaRPr>
          </a:p>
          <a:p>
            <a:pPr indent="-381000" lvl="0" marL="457200" rtl="0" algn="l">
              <a:spcBef>
                <a:spcPts val="0"/>
              </a:spcBef>
              <a:spcAft>
                <a:spcPts val="0"/>
              </a:spcAft>
              <a:buClr>
                <a:srgbClr val="3A3D4B"/>
              </a:buClr>
              <a:buSzPts val="2400"/>
              <a:buFont typeface="Calibri"/>
              <a:buChar char="●"/>
            </a:pPr>
            <a:r>
              <a:rPr lang="en" sz="2400">
                <a:solidFill>
                  <a:srgbClr val="3A3D4B"/>
                </a:solidFill>
                <a:latin typeface="Calibri"/>
                <a:ea typeface="Calibri"/>
                <a:cs typeface="Calibri"/>
                <a:sym typeface="Calibri"/>
              </a:rPr>
              <a:t>Identify, understand, and prioritize the needs that districts/charters must address to improve student achievement.</a:t>
            </a:r>
            <a:endParaRPr sz="2400">
              <a:solidFill>
                <a:srgbClr val="3A3D4B"/>
              </a:solidFill>
              <a:latin typeface="Calibri"/>
              <a:ea typeface="Calibri"/>
              <a:cs typeface="Calibri"/>
              <a:sym typeface="Calibri"/>
            </a:endParaRPr>
          </a:p>
          <a:p>
            <a:pPr indent="-381000" lvl="0" marL="457200" rtl="0" algn="l">
              <a:spcBef>
                <a:spcPts val="0"/>
              </a:spcBef>
              <a:spcAft>
                <a:spcPts val="0"/>
              </a:spcAft>
              <a:buClr>
                <a:srgbClr val="3A3D4B"/>
              </a:buClr>
              <a:buSzPts val="2400"/>
              <a:buFont typeface="Calibri"/>
              <a:buChar char="●"/>
            </a:pPr>
            <a:r>
              <a:rPr lang="en" sz="2400">
                <a:solidFill>
                  <a:srgbClr val="3A3D4B"/>
                </a:solidFill>
                <a:latin typeface="Calibri"/>
                <a:ea typeface="Calibri"/>
                <a:cs typeface="Calibri"/>
                <a:sym typeface="Calibri"/>
              </a:rPr>
              <a:t>Examination of the current reality (strengths and challenges) </a:t>
            </a:r>
            <a:endParaRPr sz="2400">
              <a:solidFill>
                <a:srgbClr val="3A3D4B"/>
              </a:solidFill>
              <a:latin typeface="Calibri"/>
              <a:ea typeface="Calibri"/>
              <a:cs typeface="Calibri"/>
              <a:sym typeface="Calibri"/>
            </a:endParaRPr>
          </a:p>
          <a:p>
            <a:pPr indent="-381000" lvl="0" marL="457200" rtl="0" algn="l">
              <a:spcBef>
                <a:spcPts val="0"/>
              </a:spcBef>
              <a:spcAft>
                <a:spcPts val="0"/>
              </a:spcAft>
              <a:buClr>
                <a:srgbClr val="3A3D4B"/>
              </a:buClr>
              <a:buSzPts val="2400"/>
              <a:buFont typeface="Calibri"/>
              <a:buChar char="●"/>
            </a:pPr>
            <a:r>
              <a:rPr lang="en" sz="2400">
                <a:solidFill>
                  <a:srgbClr val="3A3D4B"/>
                </a:solidFill>
                <a:latin typeface="Calibri"/>
                <a:ea typeface="Calibri"/>
                <a:cs typeface="Calibri"/>
                <a:sym typeface="Calibri"/>
              </a:rPr>
              <a:t>Assess what is needed to get to desired outcomes.  </a:t>
            </a:r>
            <a:endParaRPr sz="2400">
              <a:solidFill>
                <a:srgbClr val="3A3D4B"/>
              </a:solidFill>
              <a:latin typeface="Calibri"/>
              <a:ea typeface="Calibri"/>
              <a:cs typeface="Calibri"/>
              <a:sym typeface="Calibri"/>
            </a:endParaRPr>
          </a:p>
          <a:p>
            <a:pPr indent="0" lvl="0" marL="457200" rtl="0" algn="l">
              <a:spcBef>
                <a:spcPts val="0"/>
              </a:spcBef>
              <a:spcAft>
                <a:spcPts val="0"/>
              </a:spcAft>
              <a:buNone/>
            </a:pPr>
            <a:r>
              <a:t/>
            </a:r>
            <a:endParaRPr sz="2400">
              <a:solidFill>
                <a:srgbClr val="3A3D4B"/>
              </a:solidFill>
              <a:latin typeface="Calibri"/>
              <a:ea typeface="Calibri"/>
              <a:cs typeface="Calibri"/>
              <a:sym typeface="Calibri"/>
            </a:endParaRPr>
          </a:p>
          <a:p>
            <a:pPr indent="0" lvl="0" marL="0" rtl="0" algn="l">
              <a:spcBef>
                <a:spcPts val="0"/>
              </a:spcBef>
              <a:spcAft>
                <a:spcPts val="0"/>
              </a:spcAft>
              <a:buClr>
                <a:schemeClr val="dk2"/>
              </a:buClr>
              <a:buSzPts val="1100"/>
              <a:buFont typeface="Arial"/>
              <a:buNone/>
            </a:pPr>
            <a:r>
              <a:rPr lang="en" sz="2400">
                <a:solidFill>
                  <a:srgbClr val="3A3D4B"/>
                </a:solidFill>
                <a:latin typeface="Calibri"/>
                <a:ea typeface="Calibri"/>
                <a:cs typeface="Calibri"/>
                <a:sym typeface="Calibri"/>
              </a:rPr>
              <a:t>Goals:</a:t>
            </a:r>
            <a:endParaRPr sz="2400">
              <a:solidFill>
                <a:srgbClr val="3A3D4B"/>
              </a:solidFill>
              <a:latin typeface="Calibri"/>
              <a:ea typeface="Calibri"/>
              <a:cs typeface="Calibri"/>
              <a:sym typeface="Calibri"/>
            </a:endParaRPr>
          </a:p>
          <a:p>
            <a:pPr indent="-381000" lvl="0" marL="457200" rtl="0" algn="l">
              <a:spcBef>
                <a:spcPts val="0"/>
              </a:spcBef>
              <a:spcAft>
                <a:spcPts val="0"/>
              </a:spcAft>
              <a:buClr>
                <a:srgbClr val="3A3D4B"/>
              </a:buClr>
              <a:buSzPts val="2400"/>
              <a:buFont typeface="Calibri"/>
              <a:buChar char="●"/>
            </a:pPr>
            <a:r>
              <a:rPr lang="en" sz="2400">
                <a:solidFill>
                  <a:srgbClr val="3A3D4B"/>
                </a:solidFill>
                <a:latin typeface="Calibri"/>
                <a:ea typeface="Calibri"/>
                <a:cs typeface="Calibri"/>
                <a:sym typeface="Calibri"/>
              </a:rPr>
              <a:t>Meet compliance regulations</a:t>
            </a:r>
            <a:endParaRPr sz="2400">
              <a:solidFill>
                <a:srgbClr val="3A3D4B"/>
              </a:solidFill>
              <a:latin typeface="Calibri"/>
              <a:ea typeface="Calibri"/>
              <a:cs typeface="Calibri"/>
              <a:sym typeface="Calibri"/>
            </a:endParaRPr>
          </a:p>
          <a:p>
            <a:pPr indent="-381000" lvl="0" marL="457200" rtl="0" algn="l">
              <a:spcBef>
                <a:spcPts val="0"/>
              </a:spcBef>
              <a:spcAft>
                <a:spcPts val="0"/>
              </a:spcAft>
              <a:buClr>
                <a:srgbClr val="3A3D4B"/>
              </a:buClr>
              <a:buSzPts val="2400"/>
              <a:buFont typeface="Calibri"/>
              <a:buChar char="●"/>
            </a:pPr>
            <a:r>
              <a:rPr lang="en" sz="2400">
                <a:solidFill>
                  <a:srgbClr val="3A3D4B"/>
                </a:solidFill>
                <a:latin typeface="Calibri"/>
                <a:ea typeface="Calibri"/>
                <a:cs typeface="Calibri"/>
                <a:sym typeface="Calibri"/>
              </a:rPr>
              <a:t>Planning the spending of federal funds</a:t>
            </a:r>
            <a:endParaRPr sz="2400">
              <a:solidFill>
                <a:srgbClr val="3A3D4B"/>
              </a:solidFill>
              <a:latin typeface="Calibri"/>
              <a:ea typeface="Calibri"/>
              <a:cs typeface="Calibri"/>
              <a:sym typeface="Calibri"/>
            </a:endParaRPr>
          </a:p>
          <a:p>
            <a:pPr indent="-381000" lvl="0" marL="457200" rtl="0" algn="l">
              <a:spcBef>
                <a:spcPts val="0"/>
              </a:spcBef>
              <a:spcAft>
                <a:spcPts val="0"/>
              </a:spcAft>
              <a:buClr>
                <a:srgbClr val="3A3D4B"/>
              </a:buClr>
              <a:buSzPts val="2400"/>
              <a:buFont typeface="Calibri"/>
              <a:buChar char="●"/>
            </a:pPr>
            <a:r>
              <a:rPr lang="en" sz="2400">
                <a:solidFill>
                  <a:srgbClr val="3A3D4B"/>
                </a:solidFill>
                <a:latin typeface="Calibri"/>
                <a:ea typeface="Calibri"/>
                <a:cs typeface="Calibri"/>
                <a:sym typeface="Calibri"/>
              </a:rPr>
              <a:t>Consider connections between funds</a:t>
            </a:r>
            <a:endParaRPr sz="2400">
              <a:solidFill>
                <a:srgbClr val="3A3D4B"/>
              </a:solidFill>
              <a:latin typeface="Calibri"/>
              <a:ea typeface="Calibri"/>
              <a:cs typeface="Calibri"/>
              <a:sym typeface="Calibri"/>
            </a:endParaRPr>
          </a:p>
          <a:p>
            <a:pPr indent="0" lvl="0" marL="0" rtl="0" algn="l">
              <a:spcBef>
                <a:spcPts val="0"/>
              </a:spcBef>
              <a:spcAft>
                <a:spcPts val="0"/>
              </a:spcAft>
              <a:buNone/>
            </a:pPr>
            <a:r>
              <a:t/>
            </a:r>
            <a:endParaRPr i="1" sz="2400">
              <a:solidFill>
                <a:srgbClr val="3A3D4B"/>
              </a:solidFill>
              <a:latin typeface="Calibri"/>
              <a:ea typeface="Calibri"/>
              <a:cs typeface="Calibri"/>
              <a:sym typeface="Calibri"/>
            </a:endParaRPr>
          </a:p>
          <a:p>
            <a:pPr indent="0" lvl="0" marL="0" rtl="0" algn="l">
              <a:spcBef>
                <a:spcPts val="0"/>
              </a:spcBef>
              <a:spcAft>
                <a:spcPts val="0"/>
              </a:spcAft>
              <a:buNone/>
            </a:pPr>
            <a:r>
              <a:t/>
            </a:r>
            <a:endParaRPr i="1" sz="2400">
              <a:solidFill>
                <a:srgbClr val="3A3D4B"/>
              </a:solidFill>
              <a:latin typeface="Calibri"/>
              <a:ea typeface="Calibri"/>
              <a:cs typeface="Calibri"/>
              <a:sym typeface="Calibri"/>
            </a:endParaRPr>
          </a:p>
          <a:p>
            <a:pPr indent="0" lvl="0" marL="0" rtl="0" algn="l">
              <a:spcBef>
                <a:spcPts val="0"/>
              </a:spcBef>
              <a:spcAft>
                <a:spcPts val="0"/>
              </a:spcAft>
              <a:buNone/>
            </a:pPr>
            <a:r>
              <a:t/>
            </a:r>
            <a:endParaRPr sz="2400">
              <a:solidFill>
                <a:srgbClr val="3A3D4B"/>
              </a:solidFill>
              <a:latin typeface="Calibri"/>
              <a:ea typeface="Calibri"/>
              <a:cs typeface="Calibri"/>
              <a:sym typeface="Calibri"/>
            </a:endParaRPr>
          </a:p>
          <a:p>
            <a:pPr indent="0" lvl="0" marL="0" rtl="0" algn="l">
              <a:spcBef>
                <a:spcPts val="0"/>
              </a:spcBef>
              <a:spcAft>
                <a:spcPts val="0"/>
              </a:spcAft>
              <a:buNone/>
            </a:pPr>
            <a:r>
              <a:t/>
            </a:r>
            <a:endParaRPr sz="2400">
              <a:solidFill>
                <a:srgbClr val="3A3D4B"/>
              </a:solidFill>
              <a:latin typeface="Calibri"/>
              <a:ea typeface="Calibri"/>
              <a:cs typeface="Calibri"/>
              <a:sym typeface="Calibri"/>
            </a:endParaRPr>
          </a:p>
          <a:p>
            <a:pPr indent="0" lvl="0" marL="0" rtl="0" algn="l">
              <a:spcBef>
                <a:spcPts val="0"/>
              </a:spcBef>
              <a:spcAft>
                <a:spcPts val="0"/>
              </a:spcAft>
              <a:buNone/>
            </a:pPr>
            <a:r>
              <a:t/>
            </a:r>
            <a:endParaRPr sz="2400">
              <a:solidFill>
                <a:srgbClr val="3A3D4B"/>
              </a:solidFill>
              <a:latin typeface="Calibri"/>
              <a:ea typeface="Calibri"/>
              <a:cs typeface="Calibri"/>
              <a:sym typeface="Calibri"/>
            </a:endParaRPr>
          </a:p>
          <a:p>
            <a:pPr indent="0" lvl="0" marL="0" rtl="0" algn="l">
              <a:spcBef>
                <a:spcPts val="0"/>
              </a:spcBef>
              <a:spcAft>
                <a:spcPts val="0"/>
              </a:spcAft>
              <a:buNone/>
            </a:pPr>
            <a:r>
              <a:t/>
            </a:r>
            <a:endParaRPr sz="2400">
              <a:solidFill>
                <a:srgbClr val="3A3D4B"/>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g32e357b66ea_0_247"/>
          <p:cNvSpPr txBox="1"/>
          <p:nvPr>
            <p:ph type="title"/>
          </p:nvPr>
        </p:nvSpPr>
        <p:spPr>
          <a:xfrm>
            <a:off x="298250" y="578492"/>
            <a:ext cx="11360700" cy="763500"/>
          </a:xfrm>
          <a:prstGeom prst="rect">
            <a:avLst/>
          </a:prstGeom>
          <a:noFill/>
          <a:ln>
            <a:noFill/>
          </a:ln>
        </p:spPr>
        <p:txBody>
          <a:bodyPr anchorCtr="0" anchor="t" bIns="121900" lIns="121900" spcFirstLastPara="1" rIns="121900" wrap="square" tIns="121900">
            <a:noAutofit/>
          </a:bodyPr>
          <a:lstStyle/>
          <a:p>
            <a:pPr indent="0" lvl="0" marL="0" rtl="0" algn="l">
              <a:lnSpc>
                <a:spcPct val="140000"/>
              </a:lnSpc>
              <a:spcBef>
                <a:spcPts val="0"/>
              </a:spcBef>
              <a:spcAft>
                <a:spcPts val="0"/>
              </a:spcAft>
              <a:buClr>
                <a:schemeClr val="dk2"/>
              </a:buClr>
              <a:buSzPts val="4100"/>
              <a:buFont typeface="Arial"/>
              <a:buNone/>
            </a:pPr>
            <a:r>
              <a:rPr b="1" lang="en" sz="3600"/>
              <a:t>CNA Requirements</a:t>
            </a:r>
            <a:endParaRPr b="1" sz="3600"/>
          </a:p>
        </p:txBody>
      </p:sp>
      <p:sp>
        <p:nvSpPr>
          <p:cNvPr id="155" name="Google Shape;155;g32e357b66ea_0_247"/>
          <p:cNvSpPr txBox="1"/>
          <p:nvPr/>
        </p:nvSpPr>
        <p:spPr>
          <a:xfrm>
            <a:off x="0" y="1560775"/>
            <a:ext cx="12192000" cy="763500"/>
          </a:xfrm>
          <a:prstGeom prst="rect">
            <a:avLst/>
          </a:prstGeom>
          <a:solidFill>
            <a:srgbClr val="008080"/>
          </a:solidFill>
          <a:ln>
            <a:noFill/>
          </a:ln>
        </p:spPr>
        <p:txBody>
          <a:bodyPr anchorCtr="0" anchor="ctr" bIns="91425" lIns="91425" spcFirstLastPara="1" rIns="91425" wrap="square" tIns="91425">
            <a:noAutofit/>
          </a:bodyPr>
          <a:lstStyle/>
          <a:p>
            <a:pPr indent="0" lvl="0" marL="347472" marR="347472" rtl="0" algn="l">
              <a:lnSpc>
                <a:spcPct val="90000"/>
              </a:lnSpc>
              <a:spcBef>
                <a:spcPts val="0"/>
              </a:spcBef>
              <a:spcAft>
                <a:spcPts val="0"/>
              </a:spcAft>
              <a:buClr>
                <a:srgbClr val="000000"/>
              </a:buClr>
              <a:buSzPts val="2800"/>
              <a:buFont typeface="Arial"/>
              <a:buNone/>
            </a:pPr>
            <a:r>
              <a:rPr b="1" lang="en" sz="1900">
                <a:solidFill>
                  <a:srgbClr val="FFFFFF"/>
                </a:solidFill>
                <a:highlight>
                  <a:srgbClr val="008080"/>
                </a:highlight>
                <a:latin typeface="Calibri"/>
                <a:ea typeface="Calibri"/>
                <a:cs typeface="Calibri"/>
                <a:sym typeface="Calibri"/>
              </a:rPr>
              <a:t> </a:t>
            </a:r>
            <a:endParaRPr b="1" i="0" sz="1900" u="none" cap="none" strike="noStrike">
              <a:solidFill>
                <a:srgbClr val="FFFFFF"/>
              </a:solidFill>
              <a:highlight>
                <a:srgbClr val="008080"/>
              </a:highlight>
              <a:latin typeface="Calibri"/>
              <a:ea typeface="Calibri"/>
              <a:cs typeface="Calibri"/>
              <a:sym typeface="Calibri"/>
            </a:endParaRPr>
          </a:p>
        </p:txBody>
      </p:sp>
      <p:sp>
        <p:nvSpPr>
          <p:cNvPr id="156" name="Google Shape;156;g32e357b66ea_0_247"/>
          <p:cNvSpPr txBox="1"/>
          <p:nvPr/>
        </p:nvSpPr>
        <p:spPr>
          <a:xfrm>
            <a:off x="1241125" y="2393775"/>
            <a:ext cx="104922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1000"/>
              </a:spcBef>
              <a:spcAft>
                <a:spcPts val="1000"/>
              </a:spcAft>
              <a:buClr>
                <a:srgbClr val="000000"/>
              </a:buClr>
              <a:buSzPts val="1900"/>
              <a:buFont typeface="Arial"/>
              <a:buNone/>
            </a:pPr>
            <a:r>
              <a:t/>
            </a:r>
            <a:endParaRPr b="1" i="0" sz="2000" u="none" cap="none" strike="noStrike">
              <a:solidFill>
                <a:srgbClr val="3A3D4B"/>
              </a:solidFill>
              <a:latin typeface="Calibri"/>
              <a:ea typeface="Calibri"/>
              <a:cs typeface="Calibri"/>
              <a:sym typeface="Calibri"/>
            </a:endParaRPr>
          </a:p>
        </p:txBody>
      </p:sp>
      <p:sp>
        <p:nvSpPr>
          <p:cNvPr id="157" name="Google Shape;157;g32e357b66ea_0_247"/>
          <p:cNvSpPr txBox="1"/>
          <p:nvPr/>
        </p:nvSpPr>
        <p:spPr>
          <a:xfrm>
            <a:off x="298250" y="2455475"/>
            <a:ext cx="11234100" cy="2682600"/>
          </a:xfrm>
          <a:prstGeom prst="rect">
            <a:avLst/>
          </a:prstGeom>
          <a:noFill/>
          <a:ln>
            <a:noFill/>
          </a:ln>
        </p:spPr>
        <p:txBody>
          <a:bodyPr anchorCtr="0" anchor="t" bIns="91425" lIns="91425" spcFirstLastPara="1" rIns="91425" wrap="square" tIns="91425">
            <a:noAutofit/>
          </a:bodyPr>
          <a:lstStyle/>
          <a:p>
            <a:pPr indent="0" lvl="0" marL="0" rtl="0" algn="l">
              <a:spcBef>
                <a:spcPts val="1000"/>
              </a:spcBef>
              <a:spcAft>
                <a:spcPts val="0"/>
              </a:spcAft>
              <a:buClr>
                <a:schemeClr val="dk2"/>
              </a:buClr>
              <a:buSzPts val="1100"/>
              <a:buFont typeface="Arial"/>
              <a:buNone/>
            </a:pPr>
            <a:r>
              <a:t/>
            </a:r>
            <a:endParaRPr b="1" sz="2100">
              <a:solidFill>
                <a:srgbClr val="3A3D4B"/>
              </a:solidFill>
              <a:highlight>
                <a:schemeClr val="lt1"/>
              </a:highlight>
              <a:latin typeface="Calibri"/>
              <a:ea typeface="Calibri"/>
              <a:cs typeface="Calibri"/>
              <a:sym typeface="Calibri"/>
            </a:endParaRPr>
          </a:p>
          <a:p>
            <a:pPr indent="0" lvl="0" marL="0" rtl="0" algn="l">
              <a:spcBef>
                <a:spcPts val="1000"/>
              </a:spcBef>
              <a:spcAft>
                <a:spcPts val="0"/>
              </a:spcAft>
              <a:buClr>
                <a:schemeClr val="dk2"/>
              </a:buClr>
              <a:buSzPts val="1100"/>
              <a:buFont typeface="Arial"/>
              <a:buNone/>
            </a:pPr>
            <a:r>
              <a:t/>
            </a:r>
            <a:endParaRPr b="1" sz="2100">
              <a:solidFill>
                <a:srgbClr val="3A3D4B"/>
              </a:solidFill>
              <a:highlight>
                <a:schemeClr val="lt1"/>
              </a:highlight>
              <a:latin typeface="Calibri"/>
              <a:ea typeface="Calibri"/>
              <a:cs typeface="Calibri"/>
              <a:sym typeface="Calibri"/>
            </a:endParaRPr>
          </a:p>
          <a:p>
            <a:pPr indent="0" lvl="0" marL="0" rtl="0" algn="l">
              <a:spcBef>
                <a:spcPts val="1000"/>
              </a:spcBef>
              <a:spcAft>
                <a:spcPts val="0"/>
              </a:spcAft>
              <a:buClr>
                <a:schemeClr val="dk2"/>
              </a:buClr>
              <a:buSzPts val="1100"/>
              <a:buFont typeface="Arial"/>
              <a:buNone/>
            </a:pPr>
            <a:r>
              <a:t/>
            </a:r>
            <a:endParaRPr b="1" sz="2100">
              <a:solidFill>
                <a:srgbClr val="3A3D4B"/>
              </a:solidFill>
              <a:highlight>
                <a:schemeClr val="lt1"/>
              </a:highlight>
              <a:latin typeface="Calibri"/>
              <a:ea typeface="Calibri"/>
              <a:cs typeface="Calibri"/>
              <a:sym typeface="Calibri"/>
            </a:endParaRPr>
          </a:p>
          <a:p>
            <a:pPr indent="0" lvl="0" marL="0" rtl="0" algn="l">
              <a:spcBef>
                <a:spcPts val="1000"/>
              </a:spcBef>
              <a:spcAft>
                <a:spcPts val="0"/>
              </a:spcAft>
              <a:buNone/>
            </a:pPr>
            <a:r>
              <a:t/>
            </a:r>
            <a:endParaRPr b="1" sz="500">
              <a:solidFill>
                <a:srgbClr val="3A3D4B"/>
              </a:solidFill>
              <a:latin typeface="Calibri"/>
              <a:ea typeface="Calibri"/>
              <a:cs typeface="Calibri"/>
              <a:sym typeface="Calibri"/>
            </a:endParaRPr>
          </a:p>
          <a:p>
            <a:pPr indent="0" lvl="0" marL="0" rtl="0" algn="l">
              <a:spcBef>
                <a:spcPts val="1000"/>
              </a:spcBef>
              <a:spcAft>
                <a:spcPts val="0"/>
              </a:spcAft>
              <a:buNone/>
            </a:pPr>
            <a:r>
              <a:t/>
            </a:r>
            <a:endParaRPr sz="2100">
              <a:solidFill>
                <a:srgbClr val="3A3D4B"/>
              </a:solidFill>
              <a:latin typeface="Calibri"/>
              <a:ea typeface="Calibri"/>
              <a:cs typeface="Calibri"/>
              <a:sym typeface="Calibri"/>
            </a:endParaRPr>
          </a:p>
          <a:p>
            <a:pPr indent="0" lvl="0" marL="0" rtl="0" algn="l">
              <a:spcBef>
                <a:spcPts val="1000"/>
              </a:spcBef>
              <a:spcAft>
                <a:spcPts val="1000"/>
              </a:spcAft>
              <a:buNone/>
            </a:pPr>
            <a:r>
              <a:t/>
            </a:r>
            <a:endParaRPr b="1" sz="2100">
              <a:solidFill>
                <a:srgbClr val="FF914D"/>
              </a:solidFill>
              <a:latin typeface="Calibri"/>
              <a:ea typeface="Calibri"/>
              <a:cs typeface="Calibri"/>
              <a:sym typeface="Calibri"/>
            </a:endParaRPr>
          </a:p>
        </p:txBody>
      </p:sp>
      <p:sp>
        <p:nvSpPr>
          <p:cNvPr id="158" name="Google Shape;158;g32e357b66ea_0_247"/>
          <p:cNvSpPr txBox="1"/>
          <p:nvPr/>
        </p:nvSpPr>
        <p:spPr>
          <a:xfrm>
            <a:off x="554125" y="4564875"/>
            <a:ext cx="104922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1000"/>
              </a:spcBef>
              <a:spcAft>
                <a:spcPts val="1000"/>
              </a:spcAft>
              <a:buClr>
                <a:srgbClr val="000000"/>
              </a:buClr>
              <a:buSzPts val="1900"/>
              <a:buFont typeface="Arial"/>
              <a:buNone/>
            </a:pPr>
            <a:r>
              <a:t/>
            </a:r>
            <a:endParaRPr b="1" i="0" sz="2000" u="none" cap="none" strike="noStrike">
              <a:solidFill>
                <a:srgbClr val="3A3D4B"/>
              </a:solidFill>
              <a:latin typeface="Calibri"/>
              <a:ea typeface="Calibri"/>
              <a:cs typeface="Calibri"/>
              <a:sym typeface="Calibri"/>
            </a:endParaRPr>
          </a:p>
        </p:txBody>
      </p:sp>
      <p:graphicFrame>
        <p:nvGraphicFramePr>
          <p:cNvPr id="159" name="Google Shape;159;g32e357b66ea_0_247"/>
          <p:cNvGraphicFramePr/>
          <p:nvPr/>
        </p:nvGraphicFramePr>
        <p:xfrm>
          <a:off x="255288" y="2393775"/>
          <a:ext cx="3000000" cy="3000000"/>
        </p:xfrm>
        <a:graphic>
          <a:graphicData uri="http://schemas.openxmlformats.org/drawingml/2006/table">
            <a:tbl>
              <a:tblPr>
                <a:noFill/>
                <a:tableStyleId>{76863A4C-BADE-487E-96F0-EB9294267C23}</a:tableStyleId>
              </a:tblPr>
              <a:tblGrid>
                <a:gridCol w="2785250"/>
                <a:gridCol w="2078025"/>
                <a:gridCol w="2136450"/>
                <a:gridCol w="2238625"/>
                <a:gridCol w="2443075"/>
              </a:tblGrid>
              <a:tr h="356350">
                <a:tc>
                  <a:txBody>
                    <a:bodyPr/>
                    <a:lstStyle/>
                    <a:p>
                      <a:pPr indent="0" lvl="0" marL="0" rtl="0" algn="l">
                        <a:spcBef>
                          <a:spcPts val="0"/>
                        </a:spcBef>
                        <a:spcAft>
                          <a:spcPts val="0"/>
                        </a:spcAft>
                        <a:buNone/>
                      </a:pPr>
                      <a:r>
                        <a:t/>
                      </a:r>
                      <a:endParaRPr b="1">
                        <a:latin typeface="Calibri"/>
                        <a:ea typeface="Calibri"/>
                        <a:cs typeface="Calibri"/>
                        <a:sym typeface="Calibri"/>
                      </a:endParaRPr>
                    </a:p>
                  </a:txBody>
                  <a:tcPr marT="91425" marB="91425" marR="91425" marL="91425">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Title I Part C</a:t>
                      </a:r>
                      <a:endParaRPr b="1">
                        <a:solidFill>
                          <a:schemeClr val="lt1"/>
                        </a:solidFill>
                        <a:latin typeface="Calibri"/>
                        <a:ea typeface="Calibri"/>
                        <a:cs typeface="Calibri"/>
                        <a:sym typeface="Calibri"/>
                      </a:endParaRPr>
                    </a:p>
                  </a:txBody>
                  <a:tcPr marT="91425" marB="91425" marR="91425" marL="91425">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accent2"/>
                    </a:solidFill>
                  </a:tcPr>
                </a:tc>
                <a:tc>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Title II Part A</a:t>
                      </a:r>
                      <a:endParaRPr b="1">
                        <a:solidFill>
                          <a:schemeClr val="lt1"/>
                        </a:solidFill>
                        <a:latin typeface="Calibri"/>
                        <a:ea typeface="Calibri"/>
                        <a:cs typeface="Calibri"/>
                        <a:sym typeface="Calibri"/>
                      </a:endParaRPr>
                    </a:p>
                  </a:txBody>
                  <a:tcPr marT="91425" marB="91425" marR="91425" marL="91425">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accent2"/>
                    </a:solidFill>
                  </a:tcPr>
                </a:tc>
                <a:tc>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Title III</a:t>
                      </a:r>
                      <a:endParaRPr b="1">
                        <a:solidFill>
                          <a:schemeClr val="lt1"/>
                        </a:solidFill>
                        <a:latin typeface="Calibri"/>
                        <a:ea typeface="Calibri"/>
                        <a:cs typeface="Calibri"/>
                        <a:sym typeface="Calibri"/>
                      </a:endParaRPr>
                    </a:p>
                  </a:txBody>
                  <a:tcPr marT="91425" marB="91425" marR="91425" marL="91425">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accent2"/>
                    </a:solidFill>
                  </a:tcPr>
                </a:tc>
                <a:tc>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Title IV Part A</a:t>
                      </a:r>
                      <a:endParaRPr b="1">
                        <a:solidFill>
                          <a:schemeClr val="lt1"/>
                        </a:solidFill>
                        <a:latin typeface="Calibri"/>
                        <a:ea typeface="Calibri"/>
                        <a:cs typeface="Calibri"/>
                        <a:sym typeface="Calibri"/>
                      </a:endParaRPr>
                    </a:p>
                  </a:txBody>
                  <a:tcPr marT="91425" marB="91425" marR="91425" marL="91425">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accent2"/>
                    </a:solidFill>
                  </a:tcPr>
                </a:tc>
              </a:tr>
              <a:tr h="932050">
                <a:tc>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Which districts are required to complete a needs assessment?</a:t>
                      </a:r>
                      <a:endParaRPr b="1">
                        <a:solidFill>
                          <a:schemeClr val="lt1"/>
                        </a:solidFill>
                        <a:latin typeface="Calibri"/>
                        <a:ea typeface="Calibri"/>
                        <a:cs typeface="Calibri"/>
                        <a:sym typeface="Calibri"/>
                      </a:endParaRPr>
                    </a:p>
                  </a:txBody>
                  <a:tcPr marT="91425" marB="91425" marR="91425" marL="91425">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dk1"/>
                    </a:solidFill>
                  </a:tcPr>
                </a:tc>
                <a:tc>
                  <a:txBody>
                    <a:bodyPr/>
                    <a:lstStyle/>
                    <a:p>
                      <a:pPr indent="0" lvl="0" marL="0" rtl="0" algn="l">
                        <a:spcBef>
                          <a:spcPts val="0"/>
                        </a:spcBef>
                        <a:spcAft>
                          <a:spcPts val="0"/>
                        </a:spcAft>
                        <a:buNone/>
                      </a:pPr>
                      <a:r>
                        <a:rPr lang="en">
                          <a:latin typeface="Calibri"/>
                          <a:ea typeface="Calibri"/>
                          <a:cs typeface="Calibri"/>
                          <a:sym typeface="Calibri"/>
                        </a:rPr>
                        <a:t>All who support migratory students due to qualifying work in agriculture or fishery</a:t>
                      </a:r>
                      <a:endParaRPr>
                        <a:latin typeface="Calibri"/>
                        <a:ea typeface="Calibri"/>
                        <a:cs typeface="Calibri"/>
                        <a:sym typeface="Calibri"/>
                      </a:endParaRPr>
                    </a:p>
                  </a:txBody>
                  <a:tcPr marT="91425" marB="91425" marR="91425" marL="91425">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
                          <a:latin typeface="Calibri"/>
                          <a:ea typeface="Calibri"/>
                          <a:cs typeface="Calibri"/>
                          <a:sym typeface="Calibri"/>
                        </a:rPr>
                        <a:t>All</a:t>
                      </a:r>
                      <a:endParaRPr>
                        <a:latin typeface="Calibri"/>
                        <a:ea typeface="Calibri"/>
                        <a:cs typeface="Calibri"/>
                        <a:sym typeface="Calibri"/>
                      </a:endParaRPr>
                    </a:p>
                  </a:txBody>
                  <a:tcPr marT="91425" marB="91425" marR="91425" marL="91425">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
                          <a:latin typeface="Calibri"/>
                          <a:ea typeface="Calibri"/>
                          <a:cs typeface="Calibri"/>
                          <a:sym typeface="Calibri"/>
                        </a:rPr>
                        <a:t>All, intent to apply available for new Districts/Charters in the fall</a:t>
                      </a:r>
                      <a:endParaRPr>
                        <a:latin typeface="Calibri"/>
                        <a:ea typeface="Calibri"/>
                        <a:cs typeface="Calibri"/>
                        <a:sym typeface="Calibri"/>
                      </a:endParaRPr>
                    </a:p>
                  </a:txBody>
                  <a:tcPr marT="91425" marB="91425" marR="91425" marL="91425">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
                          <a:latin typeface="Calibri"/>
                          <a:ea typeface="Calibri"/>
                          <a:cs typeface="Calibri"/>
                          <a:sym typeface="Calibri"/>
                        </a:rPr>
                        <a:t>Districts/Charters with an award of $30,000 more more. </a:t>
                      </a:r>
                      <a:endParaRPr>
                        <a:latin typeface="Calibri"/>
                        <a:ea typeface="Calibri"/>
                        <a:cs typeface="Calibri"/>
                        <a:sym typeface="Calibri"/>
                      </a:endParaRPr>
                    </a:p>
                  </a:txBody>
                  <a:tcPr marT="91425" marB="91425" marR="91425" marL="91425">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F3F3F3"/>
                    </a:solidFill>
                  </a:tcPr>
                </a:tc>
              </a:tr>
              <a:tr h="356350">
                <a:tc>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How often?</a:t>
                      </a:r>
                      <a:endParaRPr b="1">
                        <a:solidFill>
                          <a:schemeClr val="lt1"/>
                        </a:solidFill>
                        <a:latin typeface="Calibri"/>
                        <a:ea typeface="Calibri"/>
                        <a:cs typeface="Calibri"/>
                        <a:sym typeface="Calibri"/>
                      </a:endParaRPr>
                    </a:p>
                  </a:txBody>
                  <a:tcPr marT="91425" marB="91425" marR="91425" marL="91425">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dk1"/>
                    </a:solidFill>
                  </a:tcPr>
                </a:tc>
                <a:tc>
                  <a:txBody>
                    <a:bodyPr/>
                    <a:lstStyle/>
                    <a:p>
                      <a:pPr indent="0" lvl="0" marL="0" rtl="0" algn="l">
                        <a:spcBef>
                          <a:spcPts val="0"/>
                        </a:spcBef>
                        <a:spcAft>
                          <a:spcPts val="0"/>
                        </a:spcAft>
                        <a:buNone/>
                      </a:pPr>
                      <a:r>
                        <a:rPr lang="en">
                          <a:solidFill>
                            <a:schemeClr val="dk2"/>
                          </a:solidFill>
                          <a:latin typeface="Calibri"/>
                          <a:ea typeface="Calibri"/>
                          <a:cs typeface="Calibri"/>
                          <a:sym typeface="Calibri"/>
                        </a:rPr>
                        <a:t>annual/27 months</a:t>
                      </a:r>
                      <a:endParaRPr>
                        <a:latin typeface="Calibri"/>
                        <a:ea typeface="Calibri"/>
                        <a:cs typeface="Calibri"/>
                        <a:sym typeface="Calibri"/>
                      </a:endParaRPr>
                    </a:p>
                  </a:txBody>
                  <a:tcPr marT="91425" marB="91425" marR="91425" marL="91425">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
                          <a:latin typeface="Calibri"/>
                          <a:ea typeface="Calibri"/>
                          <a:cs typeface="Calibri"/>
                          <a:sym typeface="Calibri"/>
                        </a:rPr>
                        <a:t>annual/27 months</a:t>
                      </a:r>
                      <a:endParaRPr>
                        <a:latin typeface="Calibri"/>
                        <a:ea typeface="Calibri"/>
                        <a:cs typeface="Calibri"/>
                        <a:sym typeface="Calibri"/>
                      </a:endParaRPr>
                    </a:p>
                  </a:txBody>
                  <a:tcPr marT="91425" marB="91425" marR="91425" marL="91425">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
                          <a:solidFill>
                            <a:schemeClr val="dk2"/>
                          </a:solidFill>
                          <a:latin typeface="Calibri"/>
                          <a:ea typeface="Calibri"/>
                          <a:cs typeface="Calibri"/>
                          <a:sym typeface="Calibri"/>
                        </a:rPr>
                        <a:t>annual/27 months</a:t>
                      </a:r>
                      <a:endParaRPr>
                        <a:latin typeface="Calibri"/>
                        <a:ea typeface="Calibri"/>
                        <a:cs typeface="Calibri"/>
                        <a:sym typeface="Calibri"/>
                      </a:endParaRPr>
                    </a:p>
                  </a:txBody>
                  <a:tcPr marT="91425" marB="91425" marR="91425" marL="91425">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
                          <a:latin typeface="Calibri"/>
                          <a:ea typeface="Calibri"/>
                          <a:cs typeface="Calibri"/>
                          <a:sym typeface="Calibri"/>
                        </a:rPr>
                        <a:t>Every three years</a:t>
                      </a:r>
                      <a:endParaRPr>
                        <a:latin typeface="Calibri"/>
                        <a:ea typeface="Calibri"/>
                        <a:cs typeface="Calibri"/>
                        <a:sym typeface="Calibri"/>
                      </a:endParaRPr>
                    </a:p>
                  </a:txBody>
                  <a:tcPr marT="91425" marB="91425" marR="91425" marL="91425">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F3F3F3"/>
                    </a:solidFill>
                  </a:tcPr>
                </a:tc>
              </a:tr>
              <a:tr h="548250">
                <a:tc rowSpan="4">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What areas of improvement must the needs assessment address?</a:t>
                      </a:r>
                      <a:endParaRPr b="1">
                        <a:solidFill>
                          <a:schemeClr val="lt1"/>
                        </a:solidFill>
                        <a:latin typeface="Calibri"/>
                        <a:ea typeface="Calibri"/>
                        <a:cs typeface="Calibri"/>
                        <a:sym typeface="Calibri"/>
                      </a:endParaRPr>
                    </a:p>
                  </a:txBody>
                  <a:tcPr marT="91425" marB="91425" marR="91425" marL="91425">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dk1"/>
                    </a:solidFill>
                  </a:tcPr>
                </a:tc>
                <a:tc>
                  <a:txBody>
                    <a:bodyPr/>
                    <a:lstStyle/>
                    <a:p>
                      <a:pPr indent="0" lvl="0" marL="0" rtl="0" algn="l">
                        <a:spcBef>
                          <a:spcPts val="0"/>
                        </a:spcBef>
                        <a:spcAft>
                          <a:spcPts val="0"/>
                        </a:spcAft>
                        <a:buNone/>
                      </a:pPr>
                      <a:r>
                        <a:rPr lang="en">
                          <a:latin typeface="Calibri"/>
                          <a:ea typeface="Calibri"/>
                          <a:cs typeface="Calibri"/>
                          <a:sym typeface="Calibri"/>
                        </a:rPr>
                        <a:t>State Comprehensive Needs Assessment</a:t>
                      </a:r>
                      <a:endParaRPr>
                        <a:latin typeface="Calibri"/>
                        <a:ea typeface="Calibri"/>
                        <a:cs typeface="Calibri"/>
                        <a:sym typeface="Calibri"/>
                      </a:endParaRPr>
                    </a:p>
                  </a:txBody>
                  <a:tcPr marT="91425" marB="91425" marR="91425" marL="91425">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
                          <a:latin typeface="Calibri"/>
                          <a:ea typeface="Calibri"/>
                          <a:cs typeface="Calibri"/>
                          <a:sym typeface="Calibri"/>
                        </a:rPr>
                        <a:t>Professional Development (HQ)</a:t>
                      </a:r>
                      <a:endParaRPr>
                        <a:latin typeface="Calibri"/>
                        <a:ea typeface="Calibri"/>
                        <a:cs typeface="Calibri"/>
                        <a:sym typeface="Calibri"/>
                      </a:endParaRPr>
                    </a:p>
                  </a:txBody>
                  <a:tcPr marT="91425" marB="91425" marR="91425" marL="91425">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
                          <a:latin typeface="Calibri"/>
                          <a:ea typeface="Calibri"/>
                          <a:cs typeface="Calibri"/>
                          <a:sym typeface="Calibri"/>
                        </a:rPr>
                        <a:t>English Learner Student Identification</a:t>
                      </a:r>
                      <a:endParaRPr>
                        <a:latin typeface="Calibri"/>
                        <a:ea typeface="Calibri"/>
                        <a:cs typeface="Calibri"/>
                        <a:sym typeface="Calibri"/>
                      </a:endParaRPr>
                    </a:p>
                  </a:txBody>
                  <a:tcPr marT="91425" marB="91425" marR="91425" marL="91425">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
                          <a:latin typeface="Calibri"/>
                          <a:ea typeface="Calibri"/>
                          <a:cs typeface="Calibri"/>
                          <a:sym typeface="Calibri"/>
                        </a:rPr>
                        <a:t>Well-rounded education for all students</a:t>
                      </a:r>
                      <a:endParaRPr>
                        <a:latin typeface="Calibri"/>
                        <a:ea typeface="Calibri"/>
                        <a:cs typeface="Calibri"/>
                        <a:sym typeface="Calibri"/>
                      </a:endParaRPr>
                    </a:p>
                  </a:txBody>
                  <a:tcPr marT="91425" marB="91425" marR="91425" marL="91425">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F3F3F3"/>
                    </a:solidFill>
                  </a:tcPr>
                </a:tc>
              </a:tr>
              <a:tr h="740150">
                <a:tc vMerge="1"/>
                <a:tc>
                  <a:txBody>
                    <a:bodyPr/>
                    <a:lstStyle/>
                    <a:p>
                      <a:pPr indent="0" lvl="0" marL="0" rtl="0" algn="l">
                        <a:spcBef>
                          <a:spcPts val="0"/>
                        </a:spcBef>
                        <a:spcAft>
                          <a:spcPts val="0"/>
                        </a:spcAft>
                        <a:buNone/>
                      </a:pPr>
                      <a:r>
                        <a:rPr lang="en">
                          <a:latin typeface="Calibri"/>
                          <a:ea typeface="Calibri"/>
                          <a:cs typeface="Calibri"/>
                          <a:sym typeface="Calibri"/>
                        </a:rPr>
                        <a:t>State Service Delivery Plan</a:t>
                      </a:r>
                      <a:endParaRPr>
                        <a:latin typeface="Calibri"/>
                        <a:ea typeface="Calibri"/>
                        <a:cs typeface="Calibri"/>
                        <a:sym typeface="Calibri"/>
                      </a:endParaRPr>
                    </a:p>
                  </a:txBody>
                  <a:tcPr marT="91425" marB="91425" marR="91425" marL="91425">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
                          <a:latin typeface="Calibri"/>
                          <a:ea typeface="Calibri"/>
                          <a:cs typeface="Calibri"/>
                          <a:sym typeface="Calibri"/>
                        </a:rPr>
                        <a:t>Recruitment of HQ Educators</a:t>
                      </a:r>
                      <a:endParaRPr>
                        <a:latin typeface="Calibri"/>
                        <a:ea typeface="Calibri"/>
                        <a:cs typeface="Calibri"/>
                        <a:sym typeface="Calibri"/>
                      </a:endParaRPr>
                    </a:p>
                  </a:txBody>
                  <a:tcPr marT="91425" marB="91425" marR="91425" marL="91425">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
                          <a:latin typeface="Calibri"/>
                          <a:ea typeface="Calibri"/>
                          <a:cs typeface="Calibri"/>
                          <a:sym typeface="Calibri"/>
                        </a:rPr>
                        <a:t>Immigrant Student Identification and Services</a:t>
                      </a:r>
                      <a:endParaRPr>
                        <a:latin typeface="Calibri"/>
                        <a:ea typeface="Calibri"/>
                        <a:cs typeface="Calibri"/>
                        <a:sym typeface="Calibri"/>
                      </a:endParaRPr>
                    </a:p>
                  </a:txBody>
                  <a:tcPr marT="91425" marB="91425" marR="91425" marL="91425">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
                          <a:latin typeface="Calibri"/>
                          <a:ea typeface="Calibri"/>
                          <a:cs typeface="Calibri"/>
                          <a:sym typeface="Calibri"/>
                        </a:rPr>
                        <a:t>Healthy and safe learning environment</a:t>
                      </a:r>
                      <a:endParaRPr>
                        <a:latin typeface="Calibri"/>
                        <a:ea typeface="Calibri"/>
                        <a:cs typeface="Calibri"/>
                        <a:sym typeface="Calibri"/>
                      </a:endParaRPr>
                    </a:p>
                  </a:txBody>
                  <a:tcPr marT="91425" marB="91425" marR="91425" marL="91425">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F3F3F3"/>
                    </a:solidFill>
                  </a:tcPr>
                </a:tc>
              </a:tr>
              <a:tr h="740150">
                <a:tc vMerge="1"/>
                <a:tc>
                  <a:txBody>
                    <a:bodyPr/>
                    <a:lstStyle/>
                    <a:p>
                      <a:pPr indent="0" lvl="0" marL="0" rtl="0" algn="l">
                        <a:spcBef>
                          <a:spcPts val="0"/>
                        </a:spcBef>
                        <a:spcAft>
                          <a:spcPts val="0"/>
                        </a:spcAft>
                        <a:buNone/>
                      </a:pPr>
                      <a:r>
                        <a:rPr lang="en">
                          <a:latin typeface="Calibri"/>
                          <a:ea typeface="Calibri"/>
                          <a:cs typeface="Calibri"/>
                          <a:sym typeface="Calibri"/>
                        </a:rPr>
                        <a:t>Priority for Services</a:t>
                      </a:r>
                      <a:endParaRPr>
                        <a:latin typeface="Calibri"/>
                        <a:ea typeface="Calibri"/>
                        <a:cs typeface="Calibri"/>
                        <a:sym typeface="Calibri"/>
                      </a:endParaRPr>
                    </a:p>
                  </a:txBody>
                  <a:tcPr marT="91425" marB="91425" marR="91425" marL="91425">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
                          <a:latin typeface="Calibri"/>
                          <a:ea typeface="Calibri"/>
                          <a:cs typeface="Calibri"/>
                          <a:sym typeface="Calibri"/>
                        </a:rPr>
                        <a:t>Retention</a:t>
                      </a:r>
                      <a:r>
                        <a:rPr lang="en">
                          <a:latin typeface="Calibri"/>
                          <a:ea typeface="Calibri"/>
                          <a:cs typeface="Calibri"/>
                          <a:sym typeface="Calibri"/>
                        </a:rPr>
                        <a:t> of HQ Educators</a:t>
                      </a:r>
                      <a:endParaRPr>
                        <a:latin typeface="Calibri"/>
                        <a:ea typeface="Calibri"/>
                        <a:cs typeface="Calibri"/>
                        <a:sym typeface="Calibri"/>
                      </a:endParaRPr>
                    </a:p>
                  </a:txBody>
                  <a:tcPr marT="91425" marB="91425" marR="91425" marL="91425">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
                          <a:latin typeface="Calibri"/>
                          <a:ea typeface="Calibri"/>
                          <a:cs typeface="Calibri"/>
                          <a:sym typeface="Calibri"/>
                        </a:rPr>
                        <a:t>Providing EL programs with At-risk and Bilingual funds in the SEG</a:t>
                      </a:r>
                      <a:endParaRPr>
                        <a:latin typeface="Calibri"/>
                        <a:ea typeface="Calibri"/>
                        <a:cs typeface="Calibri"/>
                        <a:sym typeface="Calibri"/>
                      </a:endParaRPr>
                    </a:p>
                  </a:txBody>
                  <a:tcPr marT="91425" marB="91425" marR="91425" marL="91425">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
                          <a:latin typeface="Calibri"/>
                          <a:ea typeface="Calibri"/>
                          <a:cs typeface="Calibri"/>
                          <a:sym typeface="Calibri"/>
                        </a:rPr>
                        <a:t>Effective use of technology for personalized learning and PD.</a:t>
                      </a:r>
                      <a:endParaRPr>
                        <a:latin typeface="Calibri"/>
                        <a:ea typeface="Calibri"/>
                        <a:cs typeface="Calibri"/>
                        <a:sym typeface="Calibri"/>
                      </a:endParaRPr>
                    </a:p>
                  </a:txBody>
                  <a:tcPr marT="91425" marB="91425" marR="91425" marL="91425">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F3F3F3"/>
                    </a:solidFill>
                  </a:tcPr>
                </a:tc>
              </a:tr>
              <a:tr h="356350">
                <a:tc vMerge="1"/>
                <a:tc>
                  <a:txBody>
                    <a:bodyPr/>
                    <a:lstStyle/>
                    <a:p>
                      <a:pPr indent="0" lvl="0" marL="0" rtl="0" algn="l">
                        <a:spcBef>
                          <a:spcPts val="0"/>
                        </a:spcBef>
                        <a:spcAft>
                          <a:spcPts val="0"/>
                        </a:spcAft>
                        <a:buNone/>
                      </a:pPr>
                      <a:r>
                        <a:t/>
                      </a:r>
                      <a:endParaRPr>
                        <a:latin typeface="Calibri"/>
                        <a:ea typeface="Calibri"/>
                        <a:cs typeface="Calibri"/>
                        <a:sym typeface="Calibri"/>
                      </a:endParaRPr>
                    </a:p>
                  </a:txBody>
                  <a:tcPr marT="91425" marB="91425" marR="91425" marL="91425">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
                          <a:latin typeface="Calibri"/>
                          <a:ea typeface="Calibri"/>
                          <a:cs typeface="Calibri"/>
                          <a:sym typeface="Calibri"/>
                        </a:rPr>
                        <a:t>Mentorship</a:t>
                      </a:r>
                      <a:endParaRPr>
                        <a:latin typeface="Calibri"/>
                        <a:ea typeface="Calibri"/>
                        <a:cs typeface="Calibri"/>
                        <a:sym typeface="Calibri"/>
                      </a:endParaRPr>
                    </a:p>
                  </a:txBody>
                  <a:tcPr marT="91425" marB="91425" marR="91425" marL="91425">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t/>
                      </a:r>
                      <a:endParaRPr>
                        <a:latin typeface="Calibri"/>
                        <a:ea typeface="Calibri"/>
                        <a:cs typeface="Calibri"/>
                        <a:sym typeface="Calibri"/>
                      </a:endParaRPr>
                    </a:p>
                  </a:txBody>
                  <a:tcPr marT="91425" marB="91425" marR="91425" marL="91425">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t/>
                      </a:r>
                      <a:endParaRPr>
                        <a:latin typeface="Calibri"/>
                        <a:ea typeface="Calibri"/>
                        <a:cs typeface="Calibri"/>
                        <a:sym typeface="Calibri"/>
                      </a:endParaRPr>
                    </a:p>
                  </a:txBody>
                  <a:tcPr marT="91425" marB="91425" marR="91425" marL="91425">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F3F3F3"/>
                    </a:solidFill>
                  </a:tcP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g32e357b66ea_0_256"/>
          <p:cNvSpPr txBox="1"/>
          <p:nvPr>
            <p:ph type="title"/>
          </p:nvPr>
        </p:nvSpPr>
        <p:spPr>
          <a:xfrm>
            <a:off x="415600" y="593367"/>
            <a:ext cx="11360700" cy="763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Process for CNA with the Unified Application</a:t>
            </a:r>
            <a:endParaRPr/>
          </a:p>
        </p:txBody>
      </p:sp>
      <p:sp>
        <p:nvSpPr>
          <p:cNvPr id="166" name="Google Shape;166;g32e357b66ea_0_256"/>
          <p:cNvSpPr txBox="1"/>
          <p:nvPr>
            <p:ph idx="1" type="body"/>
          </p:nvPr>
        </p:nvSpPr>
        <p:spPr>
          <a:xfrm>
            <a:off x="415600" y="1747858"/>
            <a:ext cx="11360700" cy="4555200"/>
          </a:xfrm>
          <a:prstGeom prst="rect">
            <a:avLst/>
          </a:prstGeom>
        </p:spPr>
        <p:txBody>
          <a:bodyPr anchorCtr="0" anchor="t" bIns="91425" lIns="91425" spcFirstLastPara="1" rIns="91425" wrap="square" tIns="91425">
            <a:normAutofit lnSpcReduction="10000"/>
          </a:bodyPr>
          <a:lstStyle/>
          <a:p>
            <a:pPr indent="-342900" lvl="0" marL="457200" rtl="0" algn="l">
              <a:lnSpc>
                <a:spcPct val="100000"/>
              </a:lnSpc>
              <a:spcBef>
                <a:spcPts val="0"/>
              </a:spcBef>
              <a:spcAft>
                <a:spcPts val="0"/>
              </a:spcAft>
              <a:buSzPts val="1800"/>
              <a:buChar char="●"/>
            </a:pPr>
            <a:r>
              <a:rPr lang="en"/>
              <a:t>NMPED recognizes that LEAs are continually looking at data and have several established teams and processes to support school improvement (ex:  DASH plans, Strategic Plans, MLSS, Equity Council, etc.) </a:t>
            </a:r>
            <a:endParaRPr/>
          </a:p>
          <a:p>
            <a:pPr indent="0" lvl="0" marL="0" rtl="0" algn="l">
              <a:lnSpc>
                <a:spcPct val="100000"/>
              </a:lnSpc>
              <a:spcBef>
                <a:spcPts val="0"/>
              </a:spcBef>
              <a:spcAft>
                <a:spcPts val="0"/>
              </a:spcAft>
              <a:buNone/>
            </a:pPr>
            <a:r>
              <a:t/>
            </a:r>
            <a:endParaRPr/>
          </a:p>
          <a:p>
            <a:pPr indent="-342900" lvl="0" marL="457200" rtl="0" algn="l">
              <a:lnSpc>
                <a:spcPct val="100000"/>
              </a:lnSpc>
              <a:spcBef>
                <a:spcPts val="0"/>
              </a:spcBef>
              <a:spcAft>
                <a:spcPts val="0"/>
              </a:spcAft>
              <a:buSzPts val="1800"/>
              <a:buChar char="●"/>
            </a:pPr>
            <a:r>
              <a:rPr lang="en">
                <a:extLst>
                  <a:ext uri="http://customooxmlschemas.google.com/">
                    <go:slidesCustomData xmlns:go="http://customooxmlschemas.google.com/" textRoundtripDataId="22"/>
                  </a:ext>
                </a:extLst>
              </a:rPr>
              <a:t>During at least this first year with the Unified Application, these internal tools will still be accepted.  </a:t>
            </a:r>
            <a:endParaRPr/>
          </a:p>
          <a:p>
            <a:pPr indent="0" lvl="0" marL="0" rtl="0" algn="l">
              <a:lnSpc>
                <a:spcPct val="100000"/>
              </a:lnSpc>
              <a:spcBef>
                <a:spcPts val="0"/>
              </a:spcBef>
              <a:spcAft>
                <a:spcPts val="0"/>
              </a:spcAft>
              <a:buNone/>
            </a:pPr>
            <a:r>
              <a:t/>
            </a:r>
            <a:endParaRPr/>
          </a:p>
          <a:p>
            <a:pPr indent="-342900" lvl="0" marL="457200" rtl="0" algn="l">
              <a:lnSpc>
                <a:spcPct val="100000"/>
              </a:lnSpc>
              <a:spcBef>
                <a:spcPts val="0"/>
              </a:spcBef>
              <a:spcAft>
                <a:spcPts val="0"/>
              </a:spcAft>
              <a:buSzPts val="1800"/>
              <a:buChar char="●"/>
            </a:pPr>
            <a:r>
              <a:rPr lang="en"/>
              <a:t>LEAs will either upload their internal tool/process or upload the provided template.  </a:t>
            </a:r>
            <a:endParaRPr/>
          </a:p>
          <a:p>
            <a:pPr indent="0" lvl="0" marL="0" rtl="0" algn="l">
              <a:lnSpc>
                <a:spcPct val="100000"/>
              </a:lnSpc>
              <a:spcBef>
                <a:spcPts val="0"/>
              </a:spcBef>
              <a:spcAft>
                <a:spcPts val="0"/>
              </a:spcAft>
              <a:buNone/>
            </a:pPr>
            <a:r>
              <a:t/>
            </a:r>
            <a:endParaRPr/>
          </a:p>
          <a:p>
            <a:pPr indent="-342900" lvl="0" marL="457200" rtl="0" algn="l">
              <a:lnSpc>
                <a:spcPct val="100000"/>
              </a:lnSpc>
              <a:spcBef>
                <a:spcPts val="0"/>
              </a:spcBef>
              <a:spcAft>
                <a:spcPts val="0"/>
              </a:spcAft>
              <a:buSzPts val="1800"/>
              <a:buChar char="●"/>
            </a:pPr>
            <a:r>
              <a:rPr lang="en"/>
              <a:t>Although the template is not required to use for LEAs to conduct their CNAs, specific criteria must be met for the process.  </a:t>
            </a:r>
            <a:endParaRPr/>
          </a:p>
          <a:p>
            <a:pPr indent="0" lvl="0" marL="0" rtl="0" algn="l">
              <a:lnSpc>
                <a:spcPct val="100000"/>
              </a:lnSpc>
              <a:spcBef>
                <a:spcPts val="0"/>
              </a:spcBef>
              <a:spcAft>
                <a:spcPts val="0"/>
              </a:spcAft>
              <a:buNone/>
            </a:pPr>
            <a:r>
              <a:t/>
            </a:r>
            <a:endParaRPr/>
          </a:p>
          <a:p>
            <a:pPr indent="0" lvl="0" marL="0" marR="347472" rtl="0" algn="l">
              <a:spcBef>
                <a:spcPts val="0"/>
              </a:spcBef>
              <a:spcAft>
                <a:spcPts val="0"/>
              </a:spcAft>
              <a:buClr>
                <a:schemeClr val="dk2"/>
              </a:buClr>
              <a:buSzPts val="2800"/>
              <a:buFont typeface="Arial"/>
              <a:buNone/>
            </a:pPr>
            <a:r>
              <a:t/>
            </a:r>
            <a:endParaRPr/>
          </a:p>
        </p:txBody>
      </p:sp>
      <p:sp>
        <p:nvSpPr>
          <p:cNvPr id="167" name="Google Shape;167;g32e357b66ea_0_256"/>
          <p:cNvSpPr txBox="1"/>
          <p:nvPr>
            <p:ph idx="12" type="sldNum"/>
          </p:nvPr>
        </p:nvSpPr>
        <p:spPr>
          <a:xfrm>
            <a:off x="11296611" y="6217623"/>
            <a:ext cx="731700" cy="5247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Clr>
                <a:schemeClr val="dk1"/>
              </a:buClr>
              <a:buSzPts val="1100"/>
              <a:buFont typeface="Book Antiqua"/>
              <a:buNone/>
            </a:pPr>
            <a:fld id="{00000000-1234-1234-1234-123412341234}" type="slidenum">
              <a:rPr lang="en"/>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g32e357b66ea_0_263"/>
          <p:cNvSpPr txBox="1"/>
          <p:nvPr>
            <p:ph type="ctrTitle"/>
          </p:nvPr>
        </p:nvSpPr>
        <p:spPr>
          <a:xfrm>
            <a:off x="455250" y="2940875"/>
            <a:ext cx="6346800" cy="6666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SzPts val="990"/>
              <a:buNone/>
            </a:pPr>
            <a:r>
              <a:rPr lang="en" sz="6000"/>
              <a:t>The CNA criteria</a:t>
            </a:r>
            <a:endParaRPr sz="60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g32e357b66ea_0_268"/>
          <p:cNvSpPr txBox="1"/>
          <p:nvPr>
            <p:ph type="title"/>
          </p:nvPr>
        </p:nvSpPr>
        <p:spPr>
          <a:xfrm>
            <a:off x="298250" y="578492"/>
            <a:ext cx="11360700" cy="763500"/>
          </a:xfrm>
          <a:prstGeom prst="rect">
            <a:avLst/>
          </a:prstGeom>
          <a:noFill/>
          <a:ln>
            <a:noFill/>
          </a:ln>
        </p:spPr>
        <p:txBody>
          <a:bodyPr anchorCtr="0" anchor="t" bIns="121900" lIns="121900" spcFirstLastPara="1" rIns="121900" wrap="square" tIns="121900">
            <a:noAutofit/>
          </a:bodyPr>
          <a:lstStyle/>
          <a:p>
            <a:pPr indent="0" lvl="0" marL="0" rtl="0" algn="l">
              <a:lnSpc>
                <a:spcPct val="140000"/>
              </a:lnSpc>
              <a:spcBef>
                <a:spcPts val="0"/>
              </a:spcBef>
              <a:spcAft>
                <a:spcPts val="0"/>
              </a:spcAft>
              <a:buClr>
                <a:schemeClr val="dk2"/>
              </a:buClr>
              <a:buSzPts val="4100"/>
              <a:buFont typeface="Arial"/>
              <a:buNone/>
            </a:pPr>
            <a:r>
              <a:rPr b="1" lang="en" sz="3600"/>
              <a:t>Comprehensive Needs Assessment Criteria</a:t>
            </a:r>
            <a:endParaRPr b="1" sz="3600"/>
          </a:p>
        </p:txBody>
      </p:sp>
      <p:pic>
        <p:nvPicPr>
          <p:cNvPr descr="A picture containing calendar&#10;&#10;Description automatically generated" id="179" name="Google Shape;179;g32e357b66ea_0_268"/>
          <p:cNvPicPr preferRelativeResize="0"/>
          <p:nvPr/>
        </p:nvPicPr>
        <p:blipFill rotWithShape="1">
          <a:blip r:embed="rId3">
            <a:alphaModFix/>
          </a:blip>
          <a:srcRect b="0" l="0" r="0" t="0"/>
          <a:stretch/>
        </p:blipFill>
        <p:spPr>
          <a:xfrm>
            <a:off x="10361718" y="6251555"/>
            <a:ext cx="1371601" cy="521208"/>
          </a:xfrm>
          <a:prstGeom prst="rect">
            <a:avLst/>
          </a:prstGeom>
          <a:noFill/>
          <a:ln>
            <a:noFill/>
          </a:ln>
        </p:spPr>
      </p:pic>
      <p:sp>
        <p:nvSpPr>
          <p:cNvPr id="180" name="Google Shape;180;g32e357b66ea_0_268"/>
          <p:cNvSpPr txBox="1"/>
          <p:nvPr/>
        </p:nvSpPr>
        <p:spPr>
          <a:xfrm>
            <a:off x="0" y="1560775"/>
            <a:ext cx="12192000" cy="896100"/>
          </a:xfrm>
          <a:prstGeom prst="rect">
            <a:avLst/>
          </a:prstGeom>
          <a:solidFill>
            <a:srgbClr val="008080"/>
          </a:solidFill>
          <a:ln>
            <a:noFill/>
          </a:ln>
        </p:spPr>
        <p:txBody>
          <a:bodyPr anchorCtr="0" anchor="ctr" bIns="91425" lIns="91425" spcFirstLastPara="1" rIns="91425" wrap="square" tIns="91425">
            <a:noAutofit/>
          </a:bodyPr>
          <a:lstStyle/>
          <a:p>
            <a:pPr indent="0" lvl="0" marL="347472" marR="347472" rtl="0" algn="l">
              <a:lnSpc>
                <a:spcPct val="90000"/>
              </a:lnSpc>
              <a:spcBef>
                <a:spcPts val="0"/>
              </a:spcBef>
              <a:spcAft>
                <a:spcPts val="0"/>
              </a:spcAft>
              <a:buClr>
                <a:srgbClr val="000000"/>
              </a:buClr>
              <a:buSzPts val="2800"/>
              <a:buFont typeface="Arial"/>
              <a:buNone/>
            </a:pPr>
            <a:r>
              <a:t/>
            </a:r>
            <a:endParaRPr b="1" i="0" sz="1900" u="none" cap="none" strike="noStrike">
              <a:solidFill>
                <a:srgbClr val="FFFFFF"/>
              </a:solidFill>
              <a:highlight>
                <a:srgbClr val="008080"/>
              </a:highlight>
              <a:latin typeface="Calibri"/>
              <a:ea typeface="Calibri"/>
              <a:cs typeface="Calibri"/>
              <a:sym typeface="Calibri"/>
            </a:endParaRPr>
          </a:p>
        </p:txBody>
      </p:sp>
      <p:sp>
        <p:nvSpPr>
          <p:cNvPr id="181" name="Google Shape;181;g32e357b66ea_0_268"/>
          <p:cNvSpPr txBox="1"/>
          <p:nvPr/>
        </p:nvSpPr>
        <p:spPr>
          <a:xfrm>
            <a:off x="554125" y="2539075"/>
            <a:ext cx="104922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1000"/>
              </a:spcBef>
              <a:spcAft>
                <a:spcPts val="1000"/>
              </a:spcAft>
              <a:buClr>
                <a:srgbClr val="000000"/>
              </a:buClr>
              <a:buSzPts val="1900"/>
              <a:buFont typeface="Arial"/>
              <a:buNone/>
            </a:pPr>
            <a:r>
              <a:t/>
            </a:r>
            <a:endParaRPr b="1" i="0" sz="2000" u="none" cap="none" strike="noStrike">
              <a:solidFill>
                <a:srgbClr val="3A3D4B"/>
              </a:solidFill>
              <a:latin typeface="Calibri"/>
              <a:ea typeface="Calibri"/>
              <a:cs typeface="Calibri"/>
              <a:sym typeface="Calibri"/>
            </a:endParaRPr>
          </a:p>
        </p:txBody>
      </p:sp>
      <p:sp>
        <p:nvSpPr>
          <p:cNvPr id="182" name="Google Shape;182;g32e357b66ea_0_268"/>
          <p:cNvSpPr txBox="1"/>
          <p:nvPr/>
        </p:nvSpPr>
        <p:spPr>
          <a:xfrm>
            <a:off x="641000" y="2605950"/>
            <a:ext cx="11234100" cy="3905700"/>
          </a:xfrm>
          <a:prstGeom prst="rect">
            <a:avLst/>
          </a:prstGeom>
          <a:noFill/>
          <a:ln>
            <a:noFill/>
          </a:ln>
        </p:spPr>
        <p:txBody>
          <a:bodyPr anchorCtr="0" anchor="t" bIns="91425" lIns="91425" spcFirstLastPara="1" rIns="91425" wrap="square" tIns="91425">
            <a:noAutofit/>
          </a:bodyPr>
          <a:lstStyle/>
          <a:p>
            <a:pPr indent="-361950" lvl="0" marL="457200" rtl="0" algn="l">
              <a:spcBef>
                <a:spcPts val="1000"/>
              </a:spcBef>
              <a:spcAft>
                <a:spcPts val="0"/>
              </a:spcAft>
              <a:buSzPts val="2100"/>
              <a:buFont typeface="Calibri"/>
              <a:buChar char="●"/>
            </a:pPr>
            <a:r>
              <a:rPr lang="en" sz="2100">
                <a:latin typeface="Calibri"/>
                <a:ea typeface="Calibri"/>
                <a:cs typeface="Calibri"/>
                <a:sym typeface="Calibri"/>
              </a:rPr>
              <a:t>Upload provided template or LEA tool that is used. If using your own process, your upload must include the following elements:</a:t>
            </a:r>
            <a:br>
              <a:rPr lang="en" sz="2100">
                <a:latin typeface="Calibri"/>
                <a:ea typeface="Calibri"/>
                <a:cs typeface="Calibri"/>
                <a:sym typeface="Calibri"/>
              </a:rPr>
            </a:br>
            <a:endParaRPr sz="2100">
              <a:latin typeface="Calibri"/>
              <a:ea typeface="Calibri"/>
              <a:cs typeface="Calibri"/>
              <a:sym typeface="Calibri"/>
            </a:endParaRPr>
          </a:p>
          <a:p>
            <a:pPr indent="-361950" lvl="1" marL="914400" rtl="0" algn="l">
              <a:spcBef>
                <a:spcPts val="0"/>
              </a:spcBef>
              <a:spcAft>
                <a:spcPts val="0"/>
              </a:spcAft>
              <a:buSzPts val="2100"/>
              <a:buFont typeface="Calibri"/>
              <a:buChar char="○"/>
            </a:pPr>
            <a:r>
              <a:rPr b="1" lang="en" sz="2100">
                <a:latin typeface="Calibri"/>
                <a:ea typeface="Calibri"/>
                <a:cs typeface="Calibri"/>
                <a:sym typeface="Calibri"/>
              </a:rPr>
              <a:t>Who</a:t>
            </a:r>
            <a:r>
              <a:rPr lang="en" sz="2100">
                <a:latin typeface="Calibri"/>
                <a:ea typeface="Calibri"/>
                <a:cs typeface="Calibri"/>
                <a:sym typeface="Calibri"/>
              </a:rPr>
              <a:t>: Identify the members of your stakeholder team</a:t>
            </a:r>
            <a:endParaRPr sz="2100">
              <a:latin typeface="Calibri"/>
              <a:ea typeface="Calibri"/>
              <a:cs typeface="Calibri"/>
              <a:sym typeface="Calibri"/>
            </a:endParaRPr>
          </a:p>
          <a:p>
            <a:pPr indent="-361950" lvl="1" marL="914400" rtl="0" algn="l">
              <a:spcBef>
                <a:spcPts val="0"/>
              </a:spcBef>
              <a:spcAft>
                <a:spcPts val="0"/>
              </a:spcAft>
              <a:buSzPts val="2100"/>
              <a:buFont typeface="Calibri"/>
              <a:buChar char="○"/>
            </a:pPr>
            <a:r>
              <a:rPr b="1" lang="en" sz="2100">
                <a:latin typeface="Calibri"/>
                <a:ea typeface="Calibri"/>
                <a:cs typeface="Calibri"/>
                <a:sym typeface="Calibri"/>
              </a:rPr>
              <a:t>When</a:t>
            </a:r>
            <a:r>
              <a:rPr lang="en" sz="2100">
                <a:latin typeface="Calibri"/>
                <a:ea typeface="Calibri"/>
                <a:cs typeface="Calibri"/>
                <a:sym typeface="Calibri"/>
              </a:rPr>
              <a:t>: Include the date of plan, survey, etc. </a:t>
            </a:r>
            <a:endParaRPr sz="2100">
              <a:latin typeface="Calibri"/>
              <a:ea typeface="Calibri"/>
              <a:cs typeface="Calibri"/>
              <a:sym typeface="Calibri"/>
            </a:endParaRPr>
          </a:p>
          <a:p>
            <a:pPr indent="-361950" lvl="1" marL="914400" rtl="0" algn="l">
              <a:spcBef>
                <a:spcPts val="0"/>
              </a:spcBef>
              <a:spcAft>
                <a:spcPts val="0"/>
              </a:spcAft>
              <a:buSzPts val="2100"/>
              <a:buFont typeface="Calibri"/>
              <a:buChar char="○"/>
            </a:pPr>
            <a:r>
              <a:rPr b="1" lang="en" sz="2100">
                <a:latin typeface="Calibri"/>
                <a:ea typeface="Calibri"/>
                <a:cs typeface="Calibri"/>
                <a:sym typeface="Calibri"/>
              </a:rPr>
              <a:t>What</a:t>
            </a:r>
            <a:r>
              <a:rPr lang="en" sz="2100">
                <a:latin typeface="Calibri"/>
                <a:ea typeface="Calibri"/>
                <a:cs typeface="Calibri"/>
                <a:sym typeface="Calibri"/>
              </a:rPr>
              <a:t>: Identify what data sources were used and your analysis. Summarize your findings and reflections. What needs were identified?</a:t>
            </a:r>
            <a:endParaRPr sz="2100">
              <a:latin typeface="Calibri"/>
              <a:ea typeface="Calibri"/>
              <a:cs typeface="Calibri"/>
              <a:sym typeface="Calibri"/>
            </a:endParaRPr>
          </a:p>
          <a:p>
            <a:pPr indent="-361950" lvl="1" marL="914400" rtl="0" algn="l">
              <a:spcBef>
                <a:spcPts val="0"/>
              </a:spcBef>
              <a:spcAft>
                <a:spcPts val="0"/>
              </a:spcAft>
              <a:buSzPts val="2100"/>
              <a:buFont typeface="Calibri"/>
              <a:buChar char="○"/>
            </a:pPr>
            <a:r>
              <a:rPr b="1" lang="en" sz="2100">
                <a:latin typeface="Calibri"/>
                <a:ea typeface="Calibri"/>
                <a:cs typeface="Calibri"/>
                <a:sym typeface="Calibri"/>
              </a:rPr>
              <a:t>How</a:t>
            </a:r>
            <a:r>
              <a:rPr lang="en" sz="2100">
                <a:latin typeface="Calibri"/>
                <a:ea typeface="Calibri"/>
                <a:cs typeface="Calibri"/>
                <a:sym typeface="Calibri"/>
              </a:rPr>
              <a:t>: Identify desired outcomes that ESEA funds will be used to help address </a:t>
            </a:r>
            <a:endParaRPr sz="2100">
              <a:latin typeface="Calibri"/>
              <a:ea typeface="Calibri"/>
              <a:cs typeface="Calibri"/>
              <a:sym typeface="Calibri"/>
            </a:endParaRPr>
          </a:p>
          <a:p>
            <a:pPr indent="0" lvl="0" marL="0" rtl="0" algn="l">
              <a:spcBef>
                <a:spcPts val="1000"/>
              </a:spcBef>
              <a:spcAft>
                <a:spcPts val="0"/>
              </a:spcAft>
              <a:buNone/>
            </a:pPr>
            <a:r>
              <a:t/>
            </a:r>
            <a:endParaRPr sz="2100">
              <a:latin typeface="Calibri"/>
              <a:ea typeface="Calibri"/>
              <a:cs typeface="Calibri"/>
              <a:sym typeface="Calibri"/>
            </a:endParaRPr>
          </a:p>
          <a:p>
            <a:pPr indent="-361950" lvl="0" marL="457200" rtl="0" algn="l">
              <a:spcBef>
                <a:spcPts val="1000"/>
              </a:spcBef>
              <a:spcAft>
                <a:spcPts val="0"/>
              </a:spcAft>
              <a:buClr>
                <a:schemeClr val="dk2"/>
              </a:buClr>
              <a:buSzPts val="2100"/>
              <a:buFont typeface="Calibri"/>
              <a:buChar char="●"/>
            </a:pPr>
            <a:r>
              <a:rPr lang="en" sz="2100">
                <a:solidFill>
                  <a:schemeClr val="dk2"/>
                </a:solidFill>
                <a:latin typeface="Calibri"/>
                <a:ea typeface="Calibri"/>
                <a:cs typeface="Calibri"/>
                <a:sym typeface="Calibri"/>
                <a:extLst>
                  <a:ext uri="http://customooxmlschemas.google.com/">
                    <go:slidesCustomData xmlns:go="http://customooxmlschemas.google.com/" textRoundtripDataId="23"/>
                  </a:ext>
                </a:extLst>
              </a:rPr>
              <a:t>Upload documentation of two meetings with stakeholder team (agendas and/or meeting notes)</a:t>
            </a:r>
            <a:endParaRPr sz="2100">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g32e357b66ea_0_276"/>
          <p:cNvSpPr txBox="1"/>
          <p:nvPr>
            <p:ph type="ctrTitle"/>
          </p:nvPr>
        </p:nvSpPr>
        <p:spPr>
          <a:xfrm>
            <a:off x="455250" y="2940875"/>
            <a:ext cx="6346800" cy="6666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SzPts val="990"/>
              <a:buNone/>
            </a:pPr>
            <a:r>
              <a:rPr lang="en" sz="6000"/>
              <a:t>The CNA template</a:t>
            </a:r>
            <a:endParaRPr sz="60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g32e357b66ea_0_281"/>
          <p:cNvSpPr txBox="1"/>
          <p:nvPr>
            <p:ph type="title"/>
          </p:nvPr>
        </p:nvSpPr>
        <p:spPr>
          <a:xfrm>
            <a:off x="298250" y="578492"/>
            <a:ext cx="11360700" cy="763500"/>
          </a:xfrm>
          <a:prstGeom prst="rect">
            <a:avLst/>
          </a:prstGeom>
          <a:noFill/>
          <a:ln>
            <a:noFill/>
          </a:ln>
        </p:spPr>
        <p:txBody>
          <a:bodyPr anchorCtr="0" anchor="t" bIns="121900" lIns="121900" spcFirstLastPara="1" rIns="121900" wrap="square" tIns="121900">
            <a:noAutofit/>
          </a:bodyPr>
          <a:lstStyle/>
          <a:p>
            <a:pPr indent="0" lvl="0" marL="0" rtl="0" algn="l">
              <a:lnSpc>
                <a:spcPct val="140000"/>
              </a:lnSpc>
              <a:spcBef>
                <a:spcPts val="0"/>
              </a:spcBef>
              <a:spcAft>
                <a:spcPts val="0"/>
              </a:spcAft>
              <a:buClr>
                <a:schemeClr val="dk2"/>
              </a:buClr>
              <a:buSzPts val="4100"/>
              <a:buFont typeface="Arial"/>
              <a:buNone/>
            </a:pPr>
            <a:r>
              <a:rPr b="1" lang="en" sz="3600"/>
              <a:t>Comprehensive Needs Assessment Template</a:t>
            </a:r>
            <a:endParaRPr b="1" sz="3600"/>
          </a:p>
        </p:txBody>
      </p:sp>
      <p:pic>
        <p:nvPicPr>
          <p:cNvPr descr="A picture containing calendar&#10;&#10;Description automatically generated" id="194" name="Google Shape;194;g32e357b66ea_0_281"/>
          <p:cNvPicPr preferRelativeResize="0"/>
          <p:nvPr/>
        </p:nvPicPr>
        <p:blipFill rotWithShape="1">
          <a:blip r:embed="rId3">
            <a:alphaModFix/>
          </a:blip>
          <a:srcRect b="0" l="0" r="0" t="0"/>
          <a:stretch/>
        </p:blipFill>
        <p:spPr>
          <a:xfrm>
            <a:off x="10361718" y="6251555"/>
            <a:ext cx="1371601" cy="521208"/>
          </a:xfrm>
          <a:prstGeom prst="rect">
            <a:avLst/>
          </a:prstGeom>
          <a:noFill/>
          <a:ln>
            <a:noFill/>
          </a:ln>
        </p:spPr>
      </p:pic>
      <p:sp>
        <p:nvSpPr>
          <p:cNvPr id="195" name="Google Shape;195;g32e357b66ea_0_281"/>
          <p:cNvSpPr txBox="1"/>
          <p:nvPr/>
        </p:nvSpPr>
        <p:spPr>
          <a:xfrm>
            <a:off x="0" y="1560775"/>
            <a:ext cx="12192000" cy="896100"/>
          </a:xfrm>
          <a:prstGeom prst="rect">
            <a:avLst/>
          </a:prstGeom>
          <a:solidFill>
            <a:srgbClr val="008080"/>
          </a:solidFill>
          <a:ln>
            <a:noFill/>
          </a:ln>
        </p:spPr>
        <p:txBody>
          <a:bodyPr anchorCtr="0" anchor="ctr" bIns="91425" lIns="91425" spcFirstLastPara="1" rIns="91425" wrap="square" tIns="91425">
            <a:noAutofit/>
          </a:bodyPr>
          <a:lstStyle/>
          <a:p>
            <a:pPr indent="0" lvl="0" marL="347472" marR="347472" rtl="0" algn="l">
              <a:lnSpc>
                <a:spcPct val="90000"/>
              </a:lnSpc>
              <a:spcBef>
                <a:spcPts val="0"/>
              </a:spcBef>
              <a:spcAft>
                <a:spcPts val="0"/>
              </a:spcAft>
              <a:buClr>
                <a:srgbClr val="000000"/>
              </a:buClr>
              <a:buSzPts val="2800"/>
              <a:buFont typeface="Arial"/>
              <a:buNone/>
            </a:pPr>
            <a:r>
              <a:rPr b="1" lang="en" sz="1900">
                <a:solidFill>
                  <a:srgbClr val="FFFFFF"/>
                </a:solidFill>
                <a:highlight>
                  <a:srgbClr val="008080"/>
                </a:highlight>
                <a:latin typeface="Calibri"/>
                <a:ea typeface="Calibri"/>
                <a:cs typeface="Calibri"/>
                <a:sym typeface="Calibri"/>
              </a:rPr>
              <a:t>The CNA Template can be used by LEAs as a tool to guide their assessment process. The </a:t>
            </a:r>
            <a:r>
              <a:rPr b="1" lang="en" sz="1900" u="sng">
                <a:solidFill>
                  <a:schemeClr val="hlink"/>
                </a:solidFill>
                <a:highlight>
                  <a:srgbClr val="008080"/>
                </a:highlight>
                <a:latin typeface="Calibri"/>
                <a:ea typeface="Calibri"/>
                <a:cs typeface="Calibri"/>
                <a:sym typeface="Calibri"/>
                <a:hlinkClick r:id="rId4"/>
              </a:rPr>
              <a:t>CNA Template</a:t>
            </a:r>
            <a:r>
              <a:rPr b="1" lang="en" sz="1900">
                <a:solidFill>
                  <a:srgbClr val="FFFFFF"/>
                </a:solidFill>
                <a:highlight>
                  <a:srgbClr val="008080"/>
                </a:highlight>
                <a:latin typeface="Calibri"/>
                <a:ea typeface="Calibri"/>
                <a:cs typeface="Calibri"/>
                <a:sym typeface="Calibri"/>
              </a:rPr>
              <a:t> is available on the </a:t>
            </a:r>
            <a:r>
              <a:rPr b="1" lang="en" sz="1900" u="sng">
                <a:solidFill>
                  <a:schemeClr val="hlink"/>
                </a:solidFill>
                <a:highlight>
                  <a:srgbClr val="008080"/>
                </a:highlight>
                <a:latin typeface="Calibri"/>
                <a:ea typeface="Calibri"/>
                <a:cs typeface="Calibri"/>
                <a:sym typeface="Calibri"/>
                <a:hlinkClick r:id="rId5"/>
                <a:extLst>
                  <a:ext uri="http://customooxmlschemas.google.com/">
                    <go:slidesCustomData xmlns:go="http://customooxmlschemas.google.com/" textRoundtripDataId="24"/>
                  </a:ext>
                </a:extLst>
              </a:rPr>
              <a:t>Unified Application Support Page</a:t>
            </a:r>
            <a:r>
              <a:rPr b="1" lang="en" sz="1900">
                <a:solidFill>
                  <a:srgbClr val="FFFFFF"/>
                </a:solidFill>
                <a:highlight>
                  <a:srgbClr val="008080"/>
                </a:highlight>
                <a:latin typeface="Calibri"/>
                <a:ea typeface="Calibri"/>
                <a:cs typeface="Calibri"/>
                <a:sym typeface="Calibri"/>
              </a:rPr>
              <a:t>. </a:t>
            </a:r>
            <a:endParaRPr b="1" i="0" sz="1900" u="none" cap="none" strike="noStrike">
              <a:solidFill>
                <a:srgbClr val="FFFFFF"/>
              </a:solidFill>
              <a:highlight>
                <a:srgbClr val="008080"/>
              </a:highlight>
              <a:latin typeface="Calibri"/>
              <a:ea typeface="Calibri"/>
              <a:cs typeface="Calibri"/>
              <a:sym typeface="Calibri"/>
            </a:endParaRPr>
          </a:p>
        </p:txBody>
      </p:sp>
      <p:sp>
        <p:nvSpPr>
          <p:cNvPr id="196" name="Google Shape;196;g32e357b66ea_0_281"/>
          <p:cNvSpPr txBox="1"/>
          <p:nvPr/>
        </p:nvSpPr>
        <p:spPr>
          <a:xfrm>
            <a:off x="554125" y="2539075"/>
            <a:ext cx="104922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1000"/>
              </a:spcBef>
              <a:spcAft>
                <a:spcPts val="1000"/>
              </a:spcAft>
              <a:buClr>
                <a:srgbClr val="000000"/>
              </a:buClr>
              <a:buSzPts val="1900"/>
              <a:buFont typeface="Arial"/>
              <a:buNone/>
            </a:pPr>
            <a:r>
              <a:t/>
            </a:r>
            <a:endParaRPr b="1" i="0" sz="2000" u="none" cap="none" strike="noStrike">
              <a:solidFill>
                <a:srgbClr val="3A3D4B"/>
              </a:solidFill>
              <a:latin typeface="Calibri"/>
              <a:ea typeface="Calibri"/>
              <a:cs typeface="Calibri"/>
              <a:sym typeface="Calibri"/>
            </a:endParaRPr>
          </a:p>
        </p:txBody>
      </p:sp>
      <p:sp>
        <p:nvSpPr>
          <p:cNvPr id="197" name="Google Shape;197;g32e357b66ea_0_281"/>
          <p:cNvSpPr txBox="1"/>
          <p:nvPr/>
        </p:nvSpPr>
        <p:spPr>
          <a:xfrm>
            <a:off x="641000" y="2605950"/>
            <a:ext cx="11234100" cy="3117000"/>
          </a:xfrm>
          <a:prstGeom prst="rect">
            <a:avLst/>
          </a:prstGeom>
          <a:noFill/>
          <a:ln>
            <a:noFill/>
          </a:ln>
        </p:spPr>
        <p:txBody>
          <a:bodyPr anchorCtr="0" anchor="t" bIns="91425" lIns="91425" spcFirstLastPara="1" rIns="91425" wrap="square" tIns="91425">
            <a:noAutofit/>
          </a:bodyPr>
          <a:lstStyle/>
          <a:p>
            <a:pPr indent="-381000" lvl="0" marL="457200" rtl="0" algn="l">
              <a:lnSpc>
                <a:spcPct val="115000"/>
              </a:lnSpc>
              <a:spcBef>
                <a:spcPts val="0"/>
              </a:spcBef>
              <a:spcAft>
                <a:spcPts val="0"/>
              </a:spcAft>
              <a:buClr>
                <a:srgbClr val="3A3D4B"/>
              </a:buClr>
              <a:buSzPts val="2400"/>
              <a:buFont typeface="Calibri"/>
              <a:buAutoNum type="arabicPeriod"/>
            </a:pPr>
            <a:r>
              <a:rPr lang="en" sz="2400">
                <a:solidFill>
                  <a:schemeClr val="dk2"/>
                </a:solidFill>
                <a:latin typeface="Calibri"/>
                <a:ea typeface="Calibri"/>
                <a:cs typeface="Calibri"/>
                <a:sym typeface="Calibri"/>
              </a:rPr>
              <a:t>Identify Stakeholder Team</a:t>
            </a:r>
            <a:endParaRPr sz="2400">
              <a:solidFill>
                <a:schemeClr val="dk2"/>
              </a:solidFill>
              <a:latin typeface="Calibri"/>
              <a:ea typeface="Calibri"/>
              <a:cs typeface="Calibri"/>
              <a:sym typeface="Calibri"/>
            </a:endParaRPr>
          </a:p>
          <a:p>
            <a:pPr indent="-381000" lvl="0" marL="457200" rtl="0" algn="l">
              <a:lnSpc>
                <a:spcPct val="90000"/>
              </a:lnSpc>
              <a:spcBef>
                <a:spcPts val="0"/>
              </a:spcBef>
              <a:spcAft>
                <a:spcPts val="0"/>
              </a:spcAft>
              <a:buClr>
                <a:schemeClr val="dk2"/>
              </a:buClr>
              <a:buSzPts val="2400"/>
              <a:buFont typeface="Calibri"/>
              <a:buAutoNum type="arabicPeriod"/>
            </a:pPr>
            <a:r>
              <a:rPr lang="en" sz="2400">
                <a:solidFill>
                  <a:schemeClr val="dk2"/>
                </a:solidFill>
                <a:latin typeface="Calibri"/>
                <a:ea typeface="Calibri"/>
                <a:cs typeface="Calibri"/>
                <a:sym typeface="Calibri"/>
              </a:rPr>
              <a:t>Stakeholder Team Meeting Dates and Process for Consultations</a:t>
            </a:r>
            <a:endParaRPr sz="2400">
              <a:solidFill>
                <a:schemeClr val="dk2"/>
              </a:solidFill>
              <a:latin typeface="Calibri"/>
              <a:ea typeface="Calibri"/>
              <a:cs typeface="Calibri"/>
              <a:sym typeface="Calibri"/>
            </a:endParaRPr>
          </a:p>
          <a:p>
            <a:pPr indent="-381000" lvl="0" marL="457200" rtl="0" algn="l">
              <a:lnSpc>
                <a:spcPct val="115000"/>
              </a:lnSpc>
              <a:spcBef>
                <a:spcPts val="0"/>
              </a:spcBef>
              <a:spcAft>
                <a:spcPts val="0"/>
              </a:spcAft>
              <a:buClr>
                <a:schemeClr val="dk2"/>
              </a:buClr>
              <a:buSzPts val="2400"/>
              <a:buFont typeface="Calibri"/>
              <a:buAutoNum type="arabicPeriod"/>
            </a:pPr>
            <a:r>
              <a:rPr lang="en" sz="2400">
                <a:solidFill>
                  <a:schemeClr val="dk2"/>
                </a:solidFill>
                <a:latin typeface="Calibri"/>
                <a:ea typeface="Calibri"/>
                <a:cs typeface="Calibri"/>
                <a:sym typeface="Calibri"/>
              </a:rPr>
              <a:t>Identify Multiple Sources of Data </a:t>
            </a:r>
            <a:endParaRPr sz="2400">
              <a:solidFill>
                <a:schemeClr val="dk2"/>
              </a:solidFill>
              <a:latin typeface="Calibri"/>
              <a:ea typeface="Calibri"/>
              <a:cs typeface="Calibri"/>
              <a:sym typeface="Calibri"/>
            </a:endParaRPr>
          </a:p>
          <a:p>
            <a:pPr indent="-381000" lvl="0" marL="457200" rtl="0" algn="l">
              <a:lnSpc>
                <a:spcPct val="115000"/>
              </a:lnSpc>
              <a:spcBef>
                <a:spcPts val="0"/>
              </a:spcBef>
              <a:spcAft>
                <a:spcPts val="0"/>
              </a:spcAft>
              <a:buClr>
                <a:schemeClr val="dk2"/>
              </a:buClr>
              <a:buSzPts val="2400"/>
              <a:buFont typeface="Calibri"/>
              <a:buAutoNum type="arabicPeriod"/>
            </a:pPr>
            <a:r>
              <a:rPr lang="en" sz="2400">
                <a:solidFill>
                  <a:schemeClr val="dk2"/>
                </a:solidFill>
                <a:latin typeface="Calibri"/>
                <a:ea typeface="Calibri"/>
                <a:cs typeface="Calibri"/>
                <a:sym typeface="Calibri"/>
              </a:rPr>
              <a:t>Data Analysis</a:t>
            </a:r>
            <a:endParaRPr sz="2400">
              <a:solidFill>
                <a:schemeClr val="dk2"/>
              </a:solidFill>
              <a:latin typeface="Calibri"/>
              <a:ea typeface="Calibri"/>
              <a:cs typeface="Calibri"/>
              <a:sym typeface="Calibri"/>
            </a:endParaRPr>
          </a:p>
          <a:p>
            <a:pPr indent="-381000" lvl="0" marL="457200" rtl="0" algn="l">
              <a:lnSpc>
                <a:spcPct val="115000"/>
              </a:lnSpc>
              <a:spcBef>
                <a:spcPts val="0"/>
              </a:spcBef>
              <a:spcAft>
                <a:spcPts val="0"/>
              </a:spcAft>
              <a:buClr>
                <a:schemeClr val="dk2"/>
              </a:buClr>
              <a:buSzPts val="2400"/>
              <a:buFont typeface="Calibri"/>
              <a:buAutoNum type="arabicPeriod"/>
            </a:pPr>
            <a:r>
              <a:rPr lang="en" sz="2400">
                <a:solidFill>
                  <a:schemeClr val="dk2"/>
                </a:solidFill>
                <a:latin typeface="Calibri"/>
                <a:ea typeface="Calibri"/>
                <a:cs typeface="Calibri"/>
                <a:sym typeface="Calibri"/>
              </a:rPr>
              <a:t>Identify Priorities</a:t>
            </a:r>
            <a:endParaRPr sz="2400">
              <a:solidFill>
                <a:schemeClr val="dk2"/>
              </a:solidFill>
              <a:latin typeface="Calibri"/>
              <a:ea typeface="Calibri"/>
              <a:cs typeface="Calibri"/>
              <a:sym typeface="Calibri"/>
            </a:endParaRPr>
          </a:p>
          <a:p>
            <a:pPr indent="-381000" lvl="0" marL="457200" rtl="0" algn="l">
              <a:lnSpc>
                <a:spcPct val="115000"/>
              </a:lnSpc>
              <a:spcBef>
                <a:spcPts val="0"/>
              </a:spcBef>
              <a:spcAft>
                <a:spcPts val="0"/>
              </a:spcAft>
              <a:buClr>
                <a:schemeClr val="dk2"/>
              </a:buClr>
              <a:buSzPts val="2400"/>
              <a:buFont typeface="Calibri"/>
              <a:buAutoNum type="arabicPeriod"/>
            </a:pPr>
            <a:r>
              <a:rPr lang="en" sz="2400">
                <a:solidFill>
                  <a:schemeClr val="dk2"/>
                </a:solidFill>
                <a:latin typeface="Calibri"/>
                <a:ea typeface="Calibri"/>
                <a:cs typeface="Calibri"/>
                <a:sym typeface="Calibri"/>
              </a:rPr>
              <a:t>Reflection on Needs as Per ESEA Fund Content/Focus Areas</a:t>
            </a:r>
            <a:endParaRPr sz="2400">
              <a:solidFill>
                <a:schemeClr val="dk2"/>
              </a:solidFill>
              <a:latin typeface="Calibri"/>
              <a:ea typeface="Calibri"/>
              <a:cs typeface="Calibri"/>
              <a:sym typeface="Calibri"/>
            </a:endParaRPr>
          </a:p>
          <a:p>
            <a:pPr indent="-381000" lvl="0" marL="457200" rtl="0" algn="l">
              <a:lnSpc>
                <a:spcPct val="115000"/>
              </a:lnSpc>
              <a:spcBef>
                <a:spcPts val="0"/>
              </a:spcBef>
              <a:spcAft>
                <a:spcPts val="0"/>
              </a:spcAft>
              <a:buClr>
                <a:schemeClr val="dk2"/>
              </a:buClr>
              <a:buSzPts val="2400"/>
              <a:buFont typeface="Calibri"/>
              <a:buAutoNum type="arabicPeriod"/>
            </a:pPr>
            <a:r>
              <a:rPr lang="en" sz="2400">
                <a:solidFill>
                  <a:schemeClr val="dk2"/>
                </a:solidFill>
                <a:latin typeface="Calibri"/>
                <a:ea typeface="Calibri"/>
                <a:cs typeface="Calibri"/>
                <a:sym typeface="Calibri"/>
              </a:rPr>
              <a:t>Make Decisions</a:t>
            </a:r>
            <a:endParaRPr sz="2400">
              <a:solidFill>
                <a:schemeClr val="dk2"/>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g32e357b66ea_0_289"/>
          <p:cNvSpPr txBox="1"/>
          <p:nvPr>
            <p:ph type="ctrTitle"/>
          </p:nvPr>
        </p:nvSpPr>
        <p:spPr>
          <a:xfrm>
            <a:off x="455250" y="4140400"/>
            <a:ext cx="6346800" cy="6666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SzPts val="990"/>
              <a:buNone/>
            </a:pPr>
            <a:r>
              <a:rPr lang="en" sz="6000"/>
              <a:t>ESEA Supporting Documentation in the UA </a:t>
            </a:r>
            <a:endParaRPr sz="60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2"/>
          <p:cNvSpPr txBox="1"/>
          <p:nvPr>
            <p:ph type="title"/>
          </p:nvPr>
        </p:nvSpPr>
        <p:spPr>
          <a:xfrm>
            <a:off x="415600" y="593367"/>
            <a:ext cx="11360800" cy="763600"/>
          </a:xfrm>
          <a:prstGeom prst="rect">
            <a:avLst/>
          </a:prstGeom>
          <a:noFill/>
          <a:ln>
            <a:noFill/>
          </a:ln>
        </p:spPr>
        <p:txBody>
          <a:bodyPr anchorCtr="0" anchor="t" bIns="121900" lIns="121900" spcFirstLastPara="1" rIns="121900" wrap="square" tIns="121900">
            <a:normAutofit fontScale="90000"/>
          </a:bodyPr>
          <a:lstStyle/>
          <a:p>
            <a:pPr indent="0" lvl="0" marL="0" rtl="0" algn="l">
              <a:lnSpc>
                <a:spcPct val="90000"/>
              </a:lnSpc>
              <a:spcBef>
                <a:spcPts val="0"/>
              </a:spcBef>
              <a:spcAft>
                <a:spcPts val="0"/>
              </a:spcAft>
              <a:buClr>
                <a:schemeClr val="lt1"/>
              </a:buClr>
              <a:buSzPct val="77777"/>
              <a:buFont typeface="Calibri"/>
              <a:buNone/>
            </a:pPr>
            <a:r>
              <a:rPr b="1" lang="en"/>
              <a:t>Overview</a:t>
            </a:r>
            <a:endParaRPr b="1"/>
          </a:p>
        </p:txBody>
      </p:sp>
      <p:sp>
        <p:nvSpPr>
          <p:cNvPr id="67" name="Google Shape;67;p2"/>
          <p:cNvSpPr txBox="1"/>
          <p:nvPr>
            <p:ph idx="1" type="body"/>
          </p:nvPr>
        </p:nvSpPr>
        <p:spPr>
          <a:xfrm>
            <a:off x="517200" y="2061825"/>
            <a:ext cx="5578800" cy="4004700"/>
          </a:xfrm>
          <a:prstGeom prst="rect">
            <a:avLst/>
          </a:prstGeom>
          <a:noFill/>
          <a:ln>
            <a:noFill/>
          </a:ln>
        </p:spPr>
        <p:txBody>
          <a:bodyPr anchorCtr="0" anchor="t" bIns="121900" lIns="121900" spcFirstLastPara="1" rIns="121900" wrap="square" tIns="121900">
            <a:noAutofit/>
          </a:bodyPr>
          <a:lstStyle/>
          <a:p>
            <a:pPr indent="-338645" lvl="0" marL="457200" rtl="0" algn="l">
              <a:lnSpc>
                <a:spcPct val="100000"/>
              </a:lnSpc>
              <a:spcBef>
                <a:spcPts val="1000"/>
              </a:spcBef>
              <a:spcAft>
                <a:spcPts val="0"/>
              </a:spcAft>
              <a:buClr>
                <a:srgbClr val="008080"/>
              </a:buClr>
              <a:buSzPts val="1733"/>
              <a:buChar char="●"/>
            </a:pPr>
            <a:r>
              <a:rPr lang="en" sz="1733"/>
              <a:t>Review the templates, forms, and criteria for completing ESEA documentation for the following:</a:t>
            </a:r>
            <a:endParaRPr sz="1733"/>
          </a:p>
          <a:p>
            <a:pPr indent="-338645" lvl="1" marL="914400" rtl="0" algn="l">
              <a:lnSpc>
                <a:spcPct val="100000"/>
              </a:lnSpc>
              <a:spcBef>
                <a:spcPts val="0"/>
              </a:spcBef>
              <a:spcAft>
                <a:spcPts val="0"/>
              </a:spcAft>
              <a:buSzPts val="1733"/>
              <a:buChar char="○"/>
            </a:pPr>
            <a:r>
              <a:rPr lang="en" sz="1733"/>
              <a:t>the Homeless Needs Assessment</a:t>
            </a:r>
            <a:r>
              <a:rPr lang="en" sz="1733"/>
              <a:t>; </a:t>
            </a:r>
            <a:endParaRPr sz="1733"/>
          </a:p>
          <a:p>
            <a:pPr indent="-338645" lvl="1" marL="914400" rtl="0" algn="l">
              <a:lnSpc>
                <a:spcPct val="100000"/>
              </a:lnSpc>
              <a:spcBef>
                <a:spcPts val="0"/>
              </a:spcBef>
              <a:spcAft>
                <a:spcPts val="0"/>
              </a:spcAft>
              <a:buSzPts val="1733"/>
              <a:buChar char="○"/>
            </a:pPr>
            <a:r>
              <a:rPr lang="en" sz="1733"/>
              <a:t>tribal consultation</a:t>
            </a:r>
            <a:r>
              <a:rPr lang="en" sz="1733"/>
              <a:t>; </a:t>
            </a:r>
            <a:endParaRPr sz="1733"/>
          </a:p>
          <a:p>
            <a:pPr indent="-338645" lvl="1" marL="914400" rtl="0" algn="l">
              <a:lnSpc>
                <a:spcPct val="100000"/>
              </a:lnSpc>
              <a:spcBef>
                <a:spcPts val="0"/>
              </a:spcBef>
              <a:spcAft>
                <a:spcPts val="0"/>
              </a:spcAft>
              <a:buSzPts val="1733"/>
              <a:buChar char="○"/>
            </a:pPr>
            <a:r>
              <a:rPr lang="en" sz="1733"/>
              <a:t>supplement not supplant compliance; and</a:t>
            </a:r>
            <a:endParaRPr sz="1733"/>
          </a:p>
          <a:p>
            <a:pPr indent="-338645" lvl="1" marL="914400" rtl="0" algn="l">
              <a:lnSpc>
                <a:spcPct val="100000"/>
              </a:lnSpc>
              <a:spcBef>
                <a:spcPts val="0"/>
              </a:spcBef>
              <a:spcAft>
                <a:spcPts val="0"/>
              </a:spcAft>
              <a:buSzPts val="1733"/>
              <a:buChar char="○"/>
            </a:pPr>
            <a:r>
              <a:rPr lang="en" sz="1733"/>
              <a:t>the Comprehensive Needs Assessment.  </a:t>
            </a:r>
            <a:endParaRPr sz="1733"/>
          </a:p>
          <a:p>
            <a:pPr indent="-338645" lvl="0" marL="457200" rtl="0" algn="l">
              <a:lnSpc>
                <a:spcPct val="100000"/>
              </a:lnSpc>
              <a:spcBef>
                <a:spcPts val="1000"/>
              </a:spcBef>
              <a:spcAft>
                <a:spcPts val="0"/>
              </a:spcAft>
              <a:buClr>
                <a:srgbClr val="008080"/>
              </a:buClr>
              <a:buSzPts val="1733"/>
              <a:buChar char="●"/>
            </a:pPr>
            <a:r>
              <a:rPr lang="en" sz="1733"/>
              <a:t>Understand next steps for completing the ESEA supporting documentation for the UA. </a:t>
            </a:r>
            <a:endParaRPr sz="1733"/>
          </a:p>
          <a:p>
            <a:pPr indent="-338645" lvl="0" marL="457200" rtl="0" algn="l">
              <a:lnSpc>
                <a:spcPct val="100000"/>
              </a:lnSpc>
              <a:spcBef>
                <a:spcPts val="1000"/>
              </a:spcBef>
              <a:spcAft>
                <a:spcPts val="0"/>
              </a:spcAft>
              <a:buClr>
                <a:srgbClr val="008080"/>
              </a:buClr>
              <a:buSzPts val="1733"/>
              <a:buChar char="●"/>
            </a:pPr>
            <a:r>
              <a:rPr lang="en" sz="1733"/>
              <a:t>Understand</a:t>
            </a:r>
            <a:r>
              <a:rPr lang="en" sz="1733"/>
              <a:t> the questions and </a:t>
            </a:r>
            <a:r>
              <a:rPr lang="en" sz="1733">
                <a:extLst>
                  <a:ext uri="http://customooxmlschemas.google.com/">
                    <go:slidesCustomData xmlns:go="http://customooxmlschemas.google.com/" textRoundtripDataId="1"/>
                  </a:ext>
                </a:extLst>
              </a:rPr>
              <a:t>response guidance</a:t>
            </a:r>
            <a:r>
              <a:rPr lang="en" sz="1733"/>
              <a:t> for the three domains of the Priorities module: </a:t>
            </a:r>
            <a:endParaRPr sz="1733"/>
          </a:p>
          <a:p>
            <a:pPr indent="-338645" lvl="1" marL="914400" rtl="0" algn="l">
              <a:lnSpc>
                <a:spcPct val="100000"/>
              </a:lnSpc>
              <a:spcBef>
                <a:spcPts val="1000"/>
              </a:spcBef>
              <a:spcAft>
                <a:spcPts val="0"/>
              </a:spcAft>
              <a:buClr>
                <a:srgbClr val="008080"/>
              </a:buClr>
              <a:buSzPts val="1733"/>
              <a:buChar char="○"/>
            </a:pPr>
            <a:r>
              <a:rPr lang="en" sz="1733"/>
              <a:t>Academics for All, </a:t>
            </a:r>
            <a:endParaRPr sz="1733"/>
          </a:p>
          <a:p>
            <a:pPr indent="-338645" lvl="1" marL="914400" rtl="0" algn="l">
              <a:lnSpc>
                <a:spcPct val="100000"/>
              </a:lnSpc>
              <a:spcBef>
                <a:spcPts val="1000"/>
              </a:spcBef>
              <a:spcAft>
                <a:spcPts val="0"/>
              </a:spcAft>
              <a:buClr>
                <a:srgbClr val="008080"/>
              </a:buClr>
              <a:buSzPts val="1733"/>
              <a:buChar char="○"/>
            </a:pPr>
            <a:r>
              <a:rPr lang="en" sz="1733"/>
              <a:t>Priority Student Groups, and </a:t>
            </a:r>
            <a:endParaRPr sz="1733"/>
          </a:p>
          <a:p>
            <a:pPr indent="-338645" lvl="1" marL="914400" rtl="0" algn="l">
              <a:lnSpc>
                <a:spcPct val="100000"/>
              </a:lnSpc>
              <a:spcBef>
                <a:spcPts val="1000"/>
              </a:spcBef>
              <a:spcAft>
                <a:spcPts val="0"/>
              </a:spcAft>
              <a:buClr>
                <a:srgbClr val="008080"/>
              </a:buClr>
              <a:buSzPts val="1733"/>
              <a:buChar char="○"/>
            </a:pPr>
            <a:r>
              <a:rPr lang="en" sz="1733"/>
              <a:t>Educator Workforce. </a:t>
            </a:r>
            <a:endParaRPr sz="1733"/>
          </a:p>
        </p:txBody>
      </p:sp>
      <p:sp>
        <p:nvSpPr>
          <p:cNvPr id="68" name="Google Shape;68;p2"/>
          <p:cNvSpPr txBox="1"/>
          <p:nvPr>
            <p:ph idx="1" type="body"/>
          </p:nvPr>
        </p:nvSpPr>
        <p:spPr>
          <a:xfrm>
            <a:off x="6292325" y="2030775"/>
            <a:ext cx="5397300" cy="4515600"/>
          </a:xfrm>
          <a:prstGeom prst="rect">
            <a:avLst/>
          </a:prstGeom>
          <a:noFill/>
          <a:ln>
            <a:noFill/>
          </a:ln>
        </p:spPr>
        <p:txBody>
          <a:bodyPr anchorCtr="0" anchor="t" bIns="121900" lIns="121900" spcFirstLastPara="1" rIns="121900" wrap="square" tIns="121900">
            <a:noAutofit/>
          </a:bodyPr>
          <a:lstStyle/>
          <a:p>
            <a:pPr indent="-351345" lvl="0" marL="457200" rtl="0" algn="l">
              <a:spcBef>
                <a:spcPts val="1333"/>
              </a:spcBef>
              <a:spcAft>
                <a:spcPts val="0"/>
              </a:spcAft>
              <a:buClr>
                <a:srgbClr val="FF914D"/>
              </a:buClr>
              <a:buSzPts val="1933"/>
              <a:buAutoNum type="romanUcPeriod"/>
            </a:pPr>
            <a:r>
              <a:rPr lang="en" sz="1933"/>
              <a:t>Background &amp; Context for Supporting Documents</a:t>
            </a:r>
            <a:endParaRPr sz="1933"/>
          </a:p>
          <a:p>
            <a:pPr indent="-351345" lvl="1" marL="914400" rtl="0" algn="l">
              <a:spcBef>
                <a:spcPts val="1333"/>
              </a:spcBef>
              <a:spcAft>
                <a:spcPts val="0"/>
              </a:spcAft>
              <a:buClr>
                <a:srgbClr val="FF914D"/>
              </a:buClr>
              <a:buSzPts val="1933"/>
              <a:buChar char="○"/>
            </a:pPr>
            <a:r>
              <a:rPr lang="en" sz="1933"/>
              <a:t>The Homeless Needs Assessment </a:t>
            </a:r>
            <a:endParaRPr sz="1933"/>
          </a:p>
          <a:p>
            <a:pPr indent="-351345" lvl="1" marL="914400" rtl="0" algn="l">
              <a:spcBef>
                <a:spcPts val="1333"/>
              </a:spcBef>
              <a:spcAft>
                <a:spcPts val="0"/>
              </a:spcAft>
              <a:buClr>
                <a:srgbClr val="FF914D"/>
              </a:buClr>
              <a:buSzPts val="1933"/>
              <a:buChar char="○"/>
            </a:pPr>
            <a:r>
              <a:rPr lang="en" sz="1933"/>
              <a:t>Tribal Consultation</a:t>
            </a:r>
            <a:endParaRPr sz="1933"/>
          </a:p>
          <a:p>
            <a:pPr indent="-351345" lvl="1" marL="914400" rtl="0" algn="l">
              <a:spcBef>
                <a:spcPts val="1333"/>
              </a:spcBef>
              <a:spcAft>
                <a:spcPts val="0"/>
              </a:spcAft>
              <a:buClr>
                <a:srgbClr val="FF914D"/>
              </a:buClr>
              <a:buSzPts val="1933"/>
              <a:buChar char="○"/>
            </a:pPr>
            <a:r>
              <a:rPr lang="en" sz="1933"/>
              <a:t>Supplement not Supplant - Title I Part A</a:t>
            </a:r>
            <a:endParaRPr sz="1933"/>
          </a:p>
          <a:p>
            <a:pPr indent="-351345" lvl="1" marL="914400" rtl="0" algn="l">
              <a:spcBef>
                <a:spcPts val="1000"/>
              </a:spcBef>
              <a:spcAft>
                <a:spcPts val="0"/>
              </a:spcAft>
              <a:buClr>
                <a:srgbClr val="FF914D"/>
              </a:buClr>
              <a:buSzPts val="1933"/>
              <a:buChar char="○"/>
            </a:pPr>
            <a:r>
              <a:rPr lang="en" sz="1933"/>
              <a:t>The Comprehensive Needs Assessment </a:t>
            </a:r>
            <a:endParaRPr sz="1933"/>
          </a:p>
          <a:p>
            <a:pPr indent="-351345" lvl="0" marL="457200" rtl="0" algn="l">
              <a:lnSpc>
                <a:spcPct val="90000"/>
              </a:lnSpc>
              <a:spcBef>
                <a:spcPts val="1333"/>
              </a:spcBef>
              <a:spcAft>
                <a:spcPts val="0"/>
              </a:spcAft>
              <a:buClr>
                <a:srgbClr val="FF914D"/>
              </a:buClr>
              <a:buSzPts val="1933"/>
              <a:buAutoNum type="romanUcPeriod"/>
            </a:pPr>
            <a:r>
              <a:rPr lang="en" sz="1933">
                <a:extLst>
                  <a:ext uri="http://customooxmlschemas.google.com/">
                    <go:slidesCustomData xmlns:go="http://customooxmlschemas.google.com/" textRoundtripDataId="2"/>
                  </a:ext>
                </a:extLst>
              </a:rPr>
              <a:t>Priorities Module</a:t>
            </a:r>
            <a:r>
              <a:rPr lang="en" sz="1933">
                <a:extLst>
                  <a:ext uri="http://customooxmlschemas.google.com/">
                    <go:slidesCustomData xmlns:go="http://customooxmlschemas.google.com/" textRoundtripDataId="3"/>
                  </a:ext>
                </a:extLst>
              </a:rPr>
              <a:t> Overvie</a:t>
            </a:r>
            <a:r>
              <a:rPr lang="en" sz="1933">
                <a:extLst>
                  <a:ext uri="http://customooxmlschemas.google.com/">
                    <go:slidesCustomData xmlns:go="http://customooxmlschemas.google.com/" textRoundtripDataId="4"/>
                  </a:ext>
                </a:extLst>
              </a:rPr>
              <a:t>w </a:t>
            </a:r>
            <a:endParaRPr sz="1933">
              <a:extLst>
                <a:ext uri="http://customooxmlschemas.google.com/">
                  <go:slidesCustomData xmlns:go="http://customooxmlschemas.google.com/" textRoundtripDataId="5"/>
                </a:ext>
              </a:extLst>
            </a:endParaRPr>
          </a:p>
          <a:p>
            <a:pPr indent="-351345" lvl="1" marL="914400" rtl="0" algn="l">
              <a:lnSpc>
                <a:spcPct val="90000"/>
              </a:lnSpc>
              <a:spcBef>
                <a:spcPts val="1333"/>
              </a:spcBef>
              <a:spcAft>
                <a:spcPts val="0"/>
              </a:spcAft>
              <a:buClr>
                <a:srgbClr val="FF914D"/>
              </a:buClr>
              <a:buSzPts val="1933"/>
              <a:buChar char="○"/>
            </a:pPr>
            <a:r>
              <a:rPr lang="en" sz="1933">
                <a:extLst>
                  <a:ext uri="http://customooxmlschemas.google.com/">
                    <go:slidesCustomData xmlns:go="http://customooxmlschemas.google.com/" textRoundtripDataId="6"/>
                  </a:ext>
                </a:extLst>
              </a:rPr>
              <a:t>Academics for All  </a:t>
            </a:r>
            <a:endParaRPr sz="1933">
              <a:extLst>
                <a:ext uri="http://customooxmlschemas.google.com/">
                  <go:slidesCustomData xmlns:go="http://customooxmlschemas.google.com/" textRoundtripDataId="7"/>
                </a:ext>
              </a:extLst>
            </a:endParaRPr>
          </a:p>
          <a:p>
            <a:pPr indent="-351345" lvl="1" marL="914400" rtl="0" algn="l">
              <a:lnSpc>
                <a:spcPct val="90000"/>
              </a:lnSpc>
              <a:spcBef>
                <a:spcPts val="1000"/>
              </a:spcBef>
              <a:spcAft>
                <a:spcPts val="0"/>
              </a:spcAft>
              <a:buClr>
                <a:srgbClr val="FF914D"/>
              </a:buClr>
              <a:buSzPts val="1933"/>
              <a:buChar char="○"/>
            </a:pPr>
            <a:r>
              <a:rPr lang="en" sz="1933">
                <a:extLst>
                  <a:ext uri="http://customooxmlschemas.google.com/">
                    <go:slidesCustomData xmlns:go="http://customooxmlschemas.google.com/" textRoundtripDataId="8"/>
                  </a:ext>
                </a:extLst>
              </a:rPr>
              <a:t>Priority Student Groups </a:t>
            </a:r>
            <a:endParaRPr sz="1933">
              <a:extLst>
                <a:ext uri="http://customooxmlschemas.google.com/">
                  <go:slidesCustomData xmlns:go="http://customooxmlschemas.google.com/" textRoundtripDataId="9"/>
                </a:ext>
              </a:extLst>
            </a:endParaRPr>
          </a:p>
          <a:p>
            <a:pPr indent="-351345" lvl="1" marL="914400" rtl="0" algn="l">
              <a:lnSpc>
                <a:spcPct val="90000"/>
              </a:lnSpc>
              <a:spcBef>
                <a:spcPts val="1000"/>
              </a:spcBef>
              <a:spcAft>
                <a:spcPts val="0"/>
              </a:spcAft>
              <a:buClr>
                <a:srgbClr val="FF914D"/>
              </a:buClr>
              <a:buSzPts val="1933"/>
              <a:buChar char="○"/>
            </a:pPr>
            <a:r>
              <a:rPr lang="en" sz="1933">
                <a:extLst>
                  <a:ext uri="http://customooxmlschemas.google.com/">
                    <go:slidesCustomData xmlns:go="http://customooxmlschemas.google.com/" textRoundtripDataId="10"/>
                  </a:ext>
                </a:extLst>
              </a:rPr>
              <a:t>Educator Workforce </a:t>
            </a:r>
            <a:endParaRPr sz="1933">
              <a:extLst>
                <a:ext uri="http://customooxmlschemas.google.com/">
                  <go:slidesCustomData xmlns:go="http://customooxmlschemas.google.com/" textRoundtripDataId="11"/>
                </a:ext>
              </a:extLst>
            </a:endParaRPr>
          </a:p>
          <a:p>
            <a:pPr indent="-351345" lvl="0" marL="457200" rtl="0" algn="l">
              <a:lnSpc>
                <a:spcPct val="90000"/>
              </a:lnSpc>
              <a:spcBef>
                <a:spcPts val="1333"/>
              </a:spcBef>
              <a:spcAft>
                <a:spcPts val="0"/>
              </a:spcAft>
              <a:buClr>
                <a:srgbClr val="FF914D"/>
              </a:buClr>
              <a:buSzPts val="1933"/>
              <a:buAutoNum type="romanUcPeriod"/>
            </a:pPr>
            <a:r>
              <a:rPr lang="en" sz="1933">
                <a:extLst>
                  <a:ext uri="http://customooxmlschemas.google.com/">
                    <go:slidesCustomData xmlns:go="http://customooxmlschemas.google.com/" textRoundtripDataId="12"/>
                  </a:ext>
                </a:extLst>
              </a:rPr>
              <a:t>OBMS Module Walkthrough</a:t>
            </a:r>
            <a:r>
              <a:rPr lang="en" sz="1933">
                <a:extLst>
                  <a:ext uri="http://customooxmlschemas.google.com/">
                    <go:slidesCustomData xmlns:go="http://customooxmlschemas.google.com/" textRoundtripDataId="13"/>
                  </a:ext>
                </a:extLst>
              </a:rPr>
              <a:t>   </a:t>
            </a:r>
            <a:endParaRPr sz="1933">
              <a:extLst>
                <a:ext uri="http://customooxmlschemas.google.com/">
                  <go:slidesCustomData xmlns:go="http://customooxmlschemas.google.com/" textRoundtripDataId="14"/>
                </a:ext>
              </a:extLst>
            </a:endParaRPr>
          </a:p>
          <a:p>
            <a:pPr indent="0" lvl="0" marL="0" rtl="0" algn="l">
              <a:lnSpc>
                <a:spcPct val="90000"/>
              </a:lnSpc>
              <a:spcBef>
                <a:spcPts val="1333"/>
              </a:spcBef>
              <a:spcAft>
                <a:spcPts val="0"/>
              </a:spcAft>
              <a:buSzPts val="1800"/>
              <a:buNone/>
            </a:pPr>
            <a:r>
              <a:t/>
            </a:r>
            <a:endParaRPr sz="1933"/>
          </a:p>
        </p:txBody>
      </p:sp>
      <p:sp>
        <p:nvSpPr>
          <p:cNvPr id="69" name="Google Shape;69;p2"/>
          <p:cNvSpPr txBox="1"/>
          <p:nvPr>
            <p:ph type="title"/>
          </p:nvPr>
        </p:nvSpPr>
        <p:spPr>
          <a:xfrm>
            <a:off x="517200" y="1623751"/>
            <a:ext cx="5680500" cy="552900"/>
          </a:xfrm>
          <a:prstGeom prst="rect">
            <a:avLst/>
          </a:prstGeom>
          <a:noFill/>
          <a:ln>
            <a:noFill/>
          </a:ln>
        </p:spPr>
        <p:txBody>
          <a:bodyPr anchorCtr="0" anchor="t" bIns="121900" lIns="121900" spcFirstLastPara="1" rIns="121900" wrap="square" tIns="121900">
            <a:normAutofit fontScale="90000"/>
          </a:bodyPr>
          <a:lstStyle/>
          <a:p>
            <a:pPr indent="0" lvl="0" marL="0" rtl="0" algn="l">
              <a:spcBef>
                <a:spcPts val="0"/>
              </a:spcBef>
              <a:spcAft>
                <a:spcPts val="0"/>
              </a:spcAft>
              <a:buClr>
                <a:schemeClr val="dk2"/>
              </a:buClr>
              <a:buSzPct val="135678"/>
              <a:buFont typeface="Arial"/>
              <a:buNone/>
            </a:pPr>
            <a:r>
              <a:rPr b="1" lang="en" sz="2293">
                <a:solidFill>
                  <a:schemeClr val="dk2"/>
                </a:solidFill>
              </a:rPr>
              <a:t>IN THIS MEETING, LEAs WILL</a:t>
            </a:r>
            <a:endParaRPr b="1" sz="2293">
              <a:solidFill>
                <a:schemeClr val="dk2"/>
              </a:solidFill>
            </a:endParaRPr>
          </a:p>
        </p:txBody>
      </p:sp>
      <p:sp>
        <p:nvSpPr>
          <p:cNvPr id="70" name="Google Shape;70;p2"/>
          <p:cNvSpPr txBox="1"/>
          <p:nvPr>
            <p:ph type="title"/>
          </p:nvPr>
        </p:nvSpPr>
        <p:spPr>
          <a:xfrm>
            <a:off x="6292333" y="1623701"/>
            <a:ext cx="5680500" cy="552900"/>
          </a:xfrm>
          <a:prstGeom prst="rect">
            <a:avLst/>
          </a:prstGeom>
          <a:noFill/>
          <a:ln>
            <a:noFill/>
          </a:ln>
        </p:spPr>
        <p:txBody>
          <a:bodyPr anchorCtr="0" anchor="t" bIns="121900" lIns="121900" spcFirstLastPara="1" rIns="121900" wrap="square" tIns="121900">
            <a:normAutofit fontScale="90000"/>
          </a:bodyPr>
          <a:lstStyle/>
          <a:p>
            <a:pPr indent="0" lvl="0" marL="0" rtl="0" algn="l">
              <a:lnSpc>
                <a:spcPct val="90000"/>
              </a:lnSpc>
              <a:spcBef>
                <a:spcPts val="0"/>
              </a:spcBef>
              <a:spcAft>
                <a:spcPts val="0"/>
              </a:spcAft>
              <a:buClr>
                <a:schemeClr val="dk2"/>
              </a:buClr>
              <a:buSzPct val="57558"/>
              <a:buFont typeface="Calibri"/>
              <a:buNone/>
            </a:pPr>
            <a:r>
              <a:rPr b="1" lang="en" sz="2293">
                <a:solidFill>
                  <a:schemeClr val="dk2"/>
                </a:solidFill>
              </a:rPr>
              <a:t>AGENDA</a:t>
            </a:r>
            <a:endParaRPr b="1" sz="2293">
              <a:solidFill>
                <a:schemeClr val="dk2"/>
              </a:solidFill>
            </a:endParaRPr>
          </a:p>
        </p:txBody>
      </p:sp>
      <p:pic>
        <p:nvPicPr>
          <p:cNvPr descr="A picture containing calendar&#10;&#10;Description automatically generated" id="71" name="Google Shape;71;p2"/>
          <p:cNvPicPr preferRelativeResize="0"/>
          <p:nvPr/>
        </p:nvPicPr>
        <p:blipFill rotWithShape="1">
          <a:blip r:embed="rId4">
            <a:alphaModFix/>
          </a:blip>
          <a:srcRect b="0" l="0" r="0" t="0"/>
          <a:stretch/>
        </p:blipFill>
        <p:spPr>
          <a:xfrm>
            <a:off x="10361718" y="6251555"/>
            <a:ext cx="1371601" cy="521208"/>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g32e357b66ea_0_294">
            <a:hlinkClick r:id="rId3"/>
          </p:cNvPr>
          <p:cNvSpPr txBox="1"/>
          <p:nvPr>
            <p:ph type="title"/>
          </p:nvPr>
        </p:nvSpPr>
        <p:spPr>
          <a:xfrm>
            <a:off x="298250" y="578492"/>
            <a:ext cx="11360700" cy="763500"/>
          </a:xfrm>
          <a:prstGeom prst="rect">
            <a:avLst/>
          </a:prstGeom>
          <a:noFill/>
          <a:ln>
            <a:noFill/>
          </a:ln>
        </p:spPr>
        <p:txBody>
          <a:bodyPr anchorCtr="0" anchor="t" bIns="121900" lIns="121900" spcFirstLastPara="1" rIns="121900" wrap="square" tIns="121900">
            <a:noAutofit/>
          </a:bodyPr>
          <a:lstStyle/>
          <a:p>
            <a:pPr indent="0" lvl="0" marL="0" rtl="0" algn="l">
              <a:lnSpc>
                <a:spcPct val="140000"/>
              </a:lnSpc>
              <a:spcBef>
                <a:spcPts val="0"/>
              </a:spcBef>
              <a:spcAft>
                <a:spcPts val="0"/>
              </a:spcAft>
              <a:buClr>
                <a:schemeClr val="dk2"/>
              </a:buClr>
              <a:buSzPts val="4100"/>
              <a:buFont typeface="Arial"/>
              <a:buNone/>
            </a:pPr>
            <a:r>
              <a:rPr b="1" lang="en" sz="3600">
                <a:extLst>
                  <a:ext uri="http://customooxmlschemas.google.com/">
                    <go:slidesCustomData xmlns:go="http://customooxmlschemas.google.com/" textRoundtripDataId="25"/>
                  </a:ext>
                </a:extLst>
              </a:rPr>
              <a:t>ESEA Documentation in the UA</a:t>
            </a:r>
            <a:endParaRPr b="1" sz="3600"/>
          </a:p>
        </p:txBody>
      </p:sp>
      <p:sp>
        <p:nvSpPr>
          <p:cNvPr id="209" name="Google Shape;209;g32e357b66ea_0_294"/>
          <p:cNvSpPr txBox="1"/>
          <p:nvPr/>
        </p:nvSpPr>
        <p:spPr>
          <a:xfrm>
            <a:off x="0" y="1560775"/>
            <a:ext cx="12192000" cy="897900"/>
          </a:xfrm>
          <a:prstGeom prst="rect">
            <a:avLst/>
          </a:prstGeom>
          <a:solidFill>
            <a:srgbClr val="008080"/>
          </a:solidFill>
          <a:ln>
            <a:noFill/>
          </a:ln>
        </p:spPr>
        <p:txBody>
          <a:bodyPr anchorCtr="0" anchor="ctr" bIns="91425" lIns="91425" spcFirstLastPara="1" rIns="91425" wrap="square" tIns="91425">
            <a:noAutofit/>
          </a:bodyPr>
          <a:lstStyle/>
          <a:p>
            <a:pPr indent="0" lvl="0" marL="347472" marR="347472" rtl="0" algn="l">
              <a:lnSpc>
                <a:spcPct val="90000"/>
              </a:lnSpc>
              <a:spcBef>
                <a:spcPts val="0"/>
              </a:spcBef>
              <a:spcAft>
                <a:spcPts val="0"/>
              </a:spcAft>
              <a:buClr>
                <a:srgbClr val="000000"/>
              </a:buClr>
              <a:buSzPts val="2800"/>
              <a:buFont typeface="Arial"/>
              <a:buNone/>
            </a:pPr>
            <a:r>
              <a:rPr b="1" lang="en" sz="1900">
                <a:solidFill>
                  <a:srgbClr val="FFFFFF"/>
                </a:solidFill>
                <a:highlight>
                  <a:srgbClr val="008080"/>
                </a:highlight>
                <a:latin typeface="Calibri"/>
                <a:ea typeface="Calibri"/>
                <a:cs typeface="Calibri"/>
                <a:sym typeface="Calibri"/>
              </a:rPr>
              <a:t>The ESEA documentation uploads will be a submodule in the Compliance Module of the UA in</a:t>
            </a:r>
            <a:r>
              <a:rPr b="1" lang="en" sz="1900">
                <a:solidFill>
                  <a:schemeClr val="lt1"/>
                </a:solidFill>
                <a:highlight>
                  <a:srgbClr val="008080"/>
                </a:highlight>
                <a:latin typeface="Calibri"/>
                <a:ea typeface="Calibri"/>
                <a:cs typeface="Calibri"/>
                <a:sym typeface="Calibri"/>
              </a:rPr>
              <a:t> </a:t>
            </a:r>
            <a:r>
              <a:rPr b="1" lang="en" sz="1900" u="sng">
                <a:solidFill>
                  <a:schemeClr val="hlink"/>
                </a:solidFill>
                <a:highlight>
                  <a:srgbClr val="008080"/>
                </a:highlight>
                <a:latin typeface="Calibri"/>
                <a:ea typeface="Calibri"/>
                <a:cs typeface="Calibri"/>
                <a:sym typeface="Calibri"/>
                <a:hlinkClick r:id="rId4"/>
                <a:extLst>
                  <a:ext uri="http://customooxmlschemas.google.com/">
                    <go:slidesCustomData xmlns:go="http://customooxmlschemas.google.com/" textRoundtripDataId="26"/>
                  </a:ext>
                </a:extLst>
              </a:rPr>
              <a:t>OBMS</a:t>
            </a:r>
            <a:r>
              <a:rPr b="1" lang="en" sz="1900">
                <a:solidFill>
                  <a:srgbClr val="FFFFFF"/>
                </a:solidFill>
                <a:highlight>
                  <a:srgbClr val="008080"/>
                </a:highlight>
                <a:latin typeface="Calibri"/>
                <a:ea typeface="Calibri"/>
                <a:cs typeface="Calibri"/>
                <a:sym typeface="Calibri"/>
              </a:rPr>
              <a:t>. LEAs will upload one or more files with the necessary documents for each requirement as needed.   </a:t>
            </a:r>
            <a:endParaRPr b="1" i="0" sz="1900" u="none" cap="none" strike="noStrike">
              <a:solidFill>
                <a:srgbClr val="FFFFFF"/>
              </a:solidFill>
              <a:highlight>
                <a:srgbClr val="008080"/>
              </a:highlight>
              <a:latin typeface="Calibri"/>
              <a:ea typeface="Calibri"/>
              <a:cs typeface="Calibri"/>
              <a:sym typeface="Calibri"/>
            </a:endParaRPr>
          </a:p>
        </p:txBody>
      </p:sp>
      <p:sp>
        <p:nvSpPr>
          <p:cNvPr id="210" name="Google Shape;210;g32e357b66ea_0_294"/>
          <p:cNvSpPr txBox="1"/>
          <p:nvPr/>
        </p:nvSpPr>
        <p:spPr>
          <a:xfrm>
            <a:off x="400275" y="2608500"/>
            <a:ext cx="10714500" cy="164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1000"/>
              </a:spcAft>
              <a:buNone/>
            </a:pPr>
            <a:r>
              <a:t/>
            </a:r>
            <a:endParaRPr sz="2400">
              <a:solidFill>
                <a:srgbClr val="3A3D4B"/>
              </a:solidFill>
              <a:latin typeface="Calibri"/>
              <a:ea typeface="Calibri"/>
              <a:cs typeface="Calibri"/>
              <a:sym typeface="Calibri"/>
            </a:endParaRPr>
          </a:p>
        </p:txBody>
      </p:sp>
      <p:pic>
        <p:nvPicPr>
          <p:cNvPr id="211" name="Google Shape;211;g32e357b66ea_0_294"/>
          <p:cNvPicPr preferRelativeResize="0"/>
          <p:nvPr/>
        </p:nvPicPr>
        <p:blipFill>
          <a:blip r:embed="rId5">
            <a:alphaModFix/>
          </a:blip>
          <a:stretch>
            <a:fillRect/>
          </a:stretch>
        </p:blipFill>
        <p:spPr>
          <a:xfrm>
            <a:off x="455300" y="2608500"/>
            <a:ext cx="5216024" cy="3640426"/>
          </a:xfrm>
          <a:prstGeom prst="rect">
            <a:avLst/>
          </a:prstGeom>
          <a:noFill/>
          <a:ln>
            <a:noFill/>
          </a:ln>
        </p:spPr>
      </p:pic>
      <p:pic>
        <p:nvPicPr>
          <p:cNvPr id="212" name="Google Shape;212;g32e357b66ea_0_294"/>
          <p:cNvPicPr preferRelativeResize="0"/>
          <p:nvPr/>
        </p:nvPicPr>
        <p:blipFill>
          <a:blip r:embed="rId6">
            <a:alphaModFix/>
          </a:blip>
          <a:stretch>
            <a:fillRect/>
          </a:stretch>
        </p:blipFill>
        <p:spPr>
          <a:xfrm>
            <a:off x="6223575" y="2677450"/>
            <a:ext cx="5216024" cy="3724092"/>
          </a:xfrm>
          <a:prstGeom prst="rect">
            <a:avLst/>
          </a:prstGeom>
          <a:noFill/>
          <a:ln>
            <a:noFill/>
          </a:ln>
        </p:spPr>
      </p:pic>
      <p:sp>
        <p:nvSpPr>
          <p:cNvPr id="213" name="Google Shape;213;g32e357b66ea_0_294"/>
          <p:cNvSpPr txBox="1"/>
          <p:nvPr/>
        </p:nvSpPr>
        <p:spPr>
          <a:xfrm>
            <a:off x="389000" y="2562175"/>
            <a:ext cx="5476800" cy="4022700"/>
          </a:xfrm>
          <a:prstGeom prst="rect">
            <a:avLst/>
          </a:prstGeom>
          <a:noFill/>
          <a:ln cap="flat" cmpd="sng" w="19050">
            <a:solidFill>
              <a:srgbClr val="EF792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sz="2400">
              <a:solidFill>
                <a:srgbClr val="EF7920"/>
              </a:solidFill>
              <a:latin typeface="Calibri"/>
              <a:ea typeface="Calibri"/>
              <a:cs typeface="Calibri"/>
              <a:sym typeface="Calibri"/>
            </a:endParaRPr>
          </a:p>
        </p:txBody>
      </p:sp>
      <p:sp>
        <p:nvSpPr>
          <p:cNvPr id="214" name="Google Shape;214;g32e357b66ea_0_294"/>
          <p:cNvSpPr txBox="1"/>
          <p:nvPr/>
        </p:nvSpPr>
        <p:spPr>
          <a:xfrm>
            <a:off x="6133600" y="2562175"/>
            <a:ext cx="5669400" cy="4022700"/>
          </a:xfrm>
          <a:prstGeom prst="rect">
            <a:avLst/>
          </a:prstGeom>
          <a:noFill/>
          <a:ln cap="flat" cmpd="sng" w="19050">
            <a:solidFill>
              <a:srgbClr val="EF792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sz="2400">
              <a:solidFill>
                <a:srgbClr val="3A3D4B"/>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g32e357b66ea_0_360"/>
          <p:cNvSpPr txBox="1"/>
          <p:nvPr>
            <p:ph type="ctrTitle"/>
          </p:nvPr>
        </p:nvSpPr>
        <p:spPr>
          <a:xfrm>
            <a:off x="553425" y="3726250"/>
            <a:ext cx="6346800" cy="6666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SzPts val="990"/>
              <a:buNone/>
            </a:pPr>
            <a:r>
              <a:rPr lang="en" sz="6000"/>
              <a:t>Priorities Module</a:t>
            </a:r>
            <a:endParaRPr sz="60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g324db130417_0_0"/>
          <p:cNvSpPr txBox="1"/>
          <p:nvPr>
            <p:ph type="title"/>
          </p:nvPr>
        </p:nvSpPr>
        <p:spPr>
          <a:xfrm>
            <a:off x="298250" y="578492"/>
            <a:ext cx="11360700" cy="763500"/>
          </a:xfrm>
          <a:prstGeom prst="rect">
            <a:avLst/>
          </a:prstGeom>
          <a:noFill/>
          <a:ln>
            <a:noFill/>
          </a:ln>
        </p:spPr>
        <p:txBody>
          <a:bodyPr anchorCtr="0" anchor="t" bIns="121900" lIns="121900" spcFirstLastPara="1" rIns="121900" wrap="square" tIns="121900">
            <a:noAutofit/>
          </a:bodyPr>
          <a:lstStyle/>
          <a:p>
            <a:pPr indent="0" lvl="0" marL="0" rtl="0" algn="l">
              <a:lnSpc>
                <a:spcPct val="140000"/>
              </a:lnSpc>
              <a:spcBef>
                <a:spcPts val="0"/>
              </a:spcBef>
              <a:spcAft>
                <a:spcPts val="0"/>
              </a:spcAft>
              <a:buClr>
                <a:schemeClr val="dk2"/>
              </a:buClr>
              <a:buSzPts val="4100"/>
              <a:buFont typeface="Arial"/>
              <a:buNone/>
            </a:pPr>
            <a:r>
              <a:rPr b="1" lang="en" sz="3600"/>
              <a:t>Priorities Module</a:t>
            </a:r>
            <a:r>
              <a:rPr b="1" lang="en" sz="3600">
                <a:extLst>
                  <a:ext uri="http://customooxmlschemas.google.com/">
                    <go:slidesCustomData xmlns:go="http://customooxmlschemas.google.com/" textRoundtripDataId="27"/>
                  </a:ext>
                </a:extLst>
              </a:rPr>
              <a:t> Overview</a:t>
            </a:r>
            <a:r>
              <a:rPr b="1" lang="en" sz="3600"/>
              <a:t>  </a:t>
            </a:r>
            <a:endParaRPr b="1" sz="3600"/>
          </a:p>
        </p:txBody>
      </p:sp>
      <p:pic>
        <p:nvPicPr>
          <p:cNvPr descr="A picture containing calendar&#10;&#10;Description automatically generated" id="226" name="Google Shape;226;g324db130417_0_0"/>
          <p:cNvPicPr preferRelativeResize="0"/>
          <p:nvPr/>
        </p:nvPicPr>
        <p:blipFill rotWithShape="1">
          <a:blip r:embed="rId3">
            <a:alphaModFix/>
          </a:blip>
          <a:srcRect b="0" l="0" r="0" t="0"/>
          <a:stretch/>
        </p:blipFill>
        <p:spPr>
          <a:xfrm>
            <a:off x="10361718" y="6251555"/>
            <a:ext cx="1371601" cy="521208"/>
          </a:xfrm>
          <a:prstGeom prst="rect">
            <a:avLst/>
          </a:prstGeom>
          <a:noFill/>
          <a:ln>
            <a:noFill/>
          </a:ln>
        </p:spPr>
      </p:pic>
      <p:sp>
        <p:nvSpPr>
          <p:cNvPr id="227" name="Google Shape;227;g324db130417_0_0"/>
          <p:cNvSpPr txBox="1"/>
          <p:nvPr/>
        </p:nvSpPr>
        <p:spPr>
          <a:xfrm>
            <a:off x="0" y="1560775"/>
            <a:ext cx="12192000" cy="896100"/>
          </a:xfrm>
          <a:prstGeom prst="rect">
            <a:avLst/>
          </a:prstGeom>
          <a:solidFill>
            <a:srgbClr val="008080"/>
          </a:solidFill>
          <a:ln>
            <a:noFill/>
          </a:ln>
        </p:spPr>
        <p:txBody>
          <a:bodyPr anchorCtr="0" anchor="ctr" bIns="91425" lIns="91425" spcFirstLastPara="1" rIns="91425" wrap="square" tIns="91425">
            <a:noAutofit/>
          </a:bodyPr>
          <a:lstStyle/>
          <a:p>
            <a:pPr indent="0" lvl="0" marL="347472" marR="347472" rtl="0" algn="l">
              <a:spcBef>
                <a:spcPts val="0"/>
              </a:spcBef>
              <a:spcAft>
                <a:spcPts val="0"/>
              </a:spcAft>
              <a:buClr>
                <a:schemeClr val="dk2"/>
              </a:buClr>
              <a:buSzPts val="1100"/>
              <a:buFont typeface="Arial"/>
              <a:buNone/>
            </a:pPr>
            <a:r>
              <a:rPr b="1" lang="en" sz="1900">
                <a:solidFill>
                  <a:schemeClr val="lt1"/>
                </a:solidFill>
                <a:latin typeface="Calibri"/>
                <a:ea typeface="Calibri"/>
                <a:cs typeface="Calibri"/>
                <a:sym typeface="Calibri"/>
              </a:rPr>
              <a:t>The Priorities module contains three domains where LEAs will identify priorities to improve student achievement. Responses should guide decisions for spending federal funds.</a:t>
            </a:r>
            <a:endParaRPr b="1" sz="1900">
              <a:solidFill>
                <a:srgbClr val="FFFFFF"/>
              </a:solidFill>
              <a:highlight>
                <a:srgbClr val="008080"/>
              </a:highlight>
              <a:latin typeface="Calibri"/>
              <a:ea typeface="Calibri"/>
              <a:cs typeface="Calibri"/>
              <a:sym typeface="Calibri"/>
            </a:endParaRPr>
          </a:p>
        </p:txBody>
      </p:sp>
      <p:sp>
        <p:nvSpPr>
          <p:cNvPr id="228" name="Google Shape;228;g324db130417_0_0"/>
          <p:cNvSpPr txBox="1"/>
          <p:nvPr/>
        </p:nvSpPr>
        <p:spPr>
          <a:xfrm>
            <a:off x="22575" y="2669113"/>
            <a:ext cx="12192000" cy="490800"/>
          </a:xfrm>
          <a:prstGeom prst="rect">
            <a:avLst/>
          </a:prstGeom>
          <a:noFill/>
          <a:ln>
            <a:noFill/>
          </a:ln>
        </p:spPr>
        <p:txBody>
          <a:bodyPr anchorCtr="0" anchor="t" bIns="91425" lIns="91425" spcFirstLastPara="1" rIns="91425" wrap="square" tIns="91425">
            <a:noAutofit/>
          </a:bodyPr>
          <a:lstStyle/>
          <a:p>
            <a:pPr indent="0" lvl="0" marL="152400" rtl="0" algn="l">
              <a:spcBef>
                <a:spcPts val="0"/>
              </a:spcBef>
              <a:spcAft>
                <a:spcPts val="0"/>
              </a:spcAft>
              <a:buClr>
                <a:schemeClr val="dk2"/>
              </a:buClr>
              <a:buSzPts val="1100"/>
              <a:buFont typeface="Arial"/>
              <a:buNone/>
            </a:pPr>
            <a:r>
              <a:rPr b="1" lang="en" sz="2400">
                <a:solidFill>
                  <a:srgbClr val="008080"/>
                </a:solidFill>
                <a:highlight>
                  <a:srgbClr val="FFFFFF"/>
                </a:highlight>
                <a:latin typeface="Calibri"/>
                <a:ea typeface="Calibri"/>
                <a:cs typeface="Calibri"/>
                <a:sym typeface="Calibri"/>
              </a:rPr>
              <a:t> </a:t>
            </a:r>
            <a:endParaRPr b="1" sz="2400">
              <a:solidFill>
                <a:srgbClr val="3A3D4B"/>
              </a:solidFill>
              <a:latin typeface="Calibri"/>
              <a:ea typeface="Calibri"/>
              <a:cs typeface="Calibri"/>
              <a:sym typeface="Calibri"/>
            </a:endParaRPr>
          </a:p>
        </p:txBody>
      </p:sp>
      <p:sp>
        <p:nvSpPr>
          <p:cNvPr id="229" name="Google Shape;229;g324db130417_0_0"/>
          <p:cNvSpPr/>
          <p:nvPr/>
        </p:nvSpPr>
        <p:spPr>
          <a:xfrm>
            <a:off x="455825" y="2735250"/>
            <a:ext cx="8462400" cy="461700"/>
          </a:xfrm>
          <a:prstGeom prst="rect">
            <a:avLst/>
          </a:prstGeom>
          <a:solidFill>
            <a:srgbClr val="3B3D4B"/>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solidFill>
                <a:schemeClr val="lt1"/>
              </a:solidFill>
              <a:latin typeface="Calibri"/>
              <a:ea typeface="Calibri"/>
              <a:cs typeface="Calibri"/>
              <a:sym typeface="Calibri"/>
            </a:endParaRPr>
          </a:p>
        </p:txBody>
      </p:sp>
      <p:sp>
        <p:nvSpPr>
          <p:cNvPr id="230" name="Google Shape;230;g324db130417_0_0"/>
          <p:cNvSpPr/>
          <p:nvPr/>
        </p:nvSpPr>
        <p:spPr>
          <a:xfrm>
            <a:off x="455825" y="3226060"/>
            <a:ext cx="8462400" cy="2722500"/>
          </a:xfrm>
          <a:prstGeom prst="rect">
            <a:avLst/>
          </a:prstGeom>
          <a:solidFill>
            <a:srgbClr val="EFEFEF"/>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p>
        </p:txBody>
      </p:sp>
      <p:sp>
        <p:nvSpPr>
          <p:cNvPr id="231" name="Google Shape;231;g324db130417_0_0"/>
          <p:cNvSpPr/>
          <p:nvPr/>
        </p:nvSpPr>
        <p:spPr>
          <a:xfrm>
            <a:off x="3411350" y="3909263"/>
            <a:ext cx="2478000" cy="576000"/>
          </a:xfrm>
          <a:prstGeom prst="rect">
            <a:avLst/>
          </a:prstGeom>
          <a:solidFill>
            <a:srgbClr val="F3F3F3"/>
          </a:solidFill>
          <a:ln cap="flat" cmpd="sng" w="38100">
            <a:solidFill>
              <a:schemeClr val="accent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None/>
            </a:pPr>
            <a:r>
              <a:rPr b="1" lang="en" sz="1800">
                <a:latin typeface="Calibri"/>
                <a:ea typeface="Calibri"/>
                <a:cs typeface="Calibri"/>
                <a:sym typeface="Calibri"/>
              </a:rPr>
              <a:t>LEA Compliance Decisio</a:t>
            </a:r>
            <a:r>
              <a:rPr b="1" lang="en" sz="1900">
                <a:latin typeface="Calibri"/>
                <a:ea typeface="Calibri"/>
                <a:cs typeface="Calibri"/>
                <a:sym typeface="Calibri"/>
              </a:rPr>
              <a:t>ns</a:t>
            </a:r>
            <a:endParaRPr b="1" sz="1900">
              <a:latin typeface="Calibri"/>
              <a:ea typeface="Calibri"/>
              <a:cs typeface="Calibri"/>
              <a:sym typeface="Calibri"/>
            </a:endParaRPr>
          </a:p>
        </p:txBody>
      </p:sp>
      <p:sp>
        <p:nvSpPr>
          <p:cNvPr id="232" name="Google Shape;232;g324db130417_0_0"/>
          <p:cNvSpPr/>
          <p:nvPr/>
        </p:nvSpPr>
        <p:spPr>
          <a:xfrm>
            <a:off x="596250" y="3909263"/>
            <a:ext cx="2478000" cy="576000"/>
          </a:xfrm>
          <a:prstGeom prst="rect">
            <a:avLst/>
          </a:prstGeom>
          <a:solidFill>
            <a:srgbClr val="F3F3F3"/>
          </a:solidFill>
          <a:ln cap="flat" cmpd="sng" w="38100">
            <a:solidFill>
              <a:schemeClr val="accent2"/>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rPr b="1" lang="en" sz="1800">
                <a:latin typeface="Calibri"/>
                <a:ea typeface="Calibri"/>
                <a:cs typeface="Calibri"/>
                <a:sym typeface="Calibri"/>
              </a:rPr>
              <a:t>LEA Priorities</a:t>
            </a:r>
            <a:endParaRPr b="1" sz="1800">
              <a:latin typeface="Calibri"/>
              <a:ea typeface="Calibri"/>
              <a:cs typeface="Calibri"/>
              <a:sym typeface="Calibri"/>
            </a:endParaRPr>
          </a:p>
        </p:txBody>
      </p:sp>
      <p:sp>
        <p:nvSpPr>
          <p:cNvPr id="233" name="Google Shape;233;g324db130417_0_0"/>
          <p:cNvSpPr txBox="1"/>
          <p:nvPr/>
        </p:nvSpPr>
        <p:spPr>
          <a:xfrm>
            <a:off x="455834" y="2648414"/>
            <a:ext cx="4260000" cy="532200"/>
          </a:xfrm>
          <a:prstGeom prst="rect">
            <a:avLst/>
          </a:prstGeom>
          <a:noFill/>
          <a:ln>
            <a:noFill/>
          </a:ln>
        </p:spPr>
        <p:txBody>
          <a:bodyPr anchorCtr="0" anchor="t" bIns="121900" lIns="121900" spcFirstLastPara="1" rIns="121900" wrap="square" tIns="121900">
            <a:noAutofit/>
          </a:bodyPr>
          <a:lstStyle/>
          <a:p>
            <a:pPr indent="0" lvl="0" marL="0" rtl="0" algn="l">
              <a:spcBef>
                <a:spcPts val="0"/>
              </a:spcBef>
              <a:spcAft>
                <a:spcPts val="0"/>
              </a:spcAft>
              <a:buNone/>
            </a:pPr>
            <a:r>
              <a:rPr b="1" lang="en" sz="2400">
                <a:solidFill>
                  <a:schemeClr val="lt1"/>
                </a:solidFill>
                <a:latin typeface="Calibri"/>
                <a:ea typeface="Calibri"/>
                <a:cs typeface="Calibri"/>
                <a:sym typeface="Calibri"/>
                <a:extLst>
                  <a:ext uri="http://customooxmlschemas.google.com/">
                    <go:slidesCustomData xmlns:go="http://customooxmlschemas.google.com/" textRoundtripDataId="28"/>
                  </a:ext>
                </a:extLst>
              </a:rPr>
              <a:t>Structure of the UA</a:t>
            </a:r>
            <a:endParaRPr b="1" sz="2100">
              <a:solidFill>
                <a:schemeClr val="lt1"/>
              </a:solidFill>
              <a:latin typeface="Calibri"/>
              <a:ea typeface="Calibri"/>
              <a:cs typeface="Calibri"/>
              <a:sym typeface="Calibri"/>
            </a:endParaRPr>
          </a:p>
        </p:txBody>
      </p:sp>
      <p:sp>
        <p:nvSpPr>
          <p:cNvPr id="234" name="Google Shape;234;g324db130417_0_0"/>
          <p:cNvSpPr/>
          <p:nvPr/>
        </p:nvSpPr>
        <p:spPr>
          <a:xfrm>
            <a:off x="3411350" y="3414056"/>
            <a:ext cx="2478000" cy="338400"/>
          </a:xfrm>
          <a:prstGeom prst="rect">
            <a:avLst/>
          </a:prstGeom>
          <a:solidFill>
            <a:srgbClr val="F3F3F3"/>
          </a:solidFill>
          <a:ln cap="flat" cmpd="sng" w="38100">
            <a:solidFill>
              <a:srgbClr val="008080"/>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rPr b="1" lang="en" sz="1600">
                <a:latin typeface="Calibri"/>
                <a:ea typeface="Calibri"/>
                <a:cs typeface="Calibri"/>
                <a:sym typeface="Calibri"/>
              </a:rPr>
              <a:t>Module 2</a:t>
            </a:r>
            <a:endParaRPr b="1" sz="1600">
              <a:latin typeface="Calibri"/>
              <a:ea typeface="Calibri"/>
              <a:cs typeface="Calibri"/>
              <a:sym typeface="Calibri"/>
            </a:endParaRPr>
          </a:p>
        </p:txBody>
      </p:sp>
      <p:sp>
        <p:nvSpPr>
          <p:cNvPr id="235" name="Google Shape;235;g324db130417_0_0"/>
          <p:cNvSpPr/>
          <p:nvPr/>
        </p:nvSpPr>
        <p:spPr>
          <a:xfrm>
            <a:off x="596250" y="3414056"/>
            <a:ext cx="2478000" cy="336600"/>
          </a:xfrm>
          <a:prstGeom prst="rect">
            <a:avLst/>
          </a:prstGeom>
          <a:solidFill>
            <a:srgbClr val="F3F3F3"/>
          </a:solidFill>
          <a:ln cap="flat" cmpd="sng" w="38100">
            <a:solidFill>
              <a:srgbClr val="008080"/>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rPr b="1" lang="en" sz="1600">
                <a:latin typeface="Calibri"/>
                <a:ea typeface="Calibri"/>
                <a:cs typeface="Calibri"/>
                <a:sym typeface="Calibri"/>
              </a:rPr>
              <a:t>Module 1</a:t>
            </a:r>
            <a:endParaRPr b="1" sz="1600">
              <a:latin typeface="Calibri"/>
              <a:ea typeface="Calibri"/>
              <a:cs typeface="Calibri"/>
              <a:sym typeface="Calibri"/>
            </a:endParaRPr>
          </a:p>
        </p:txBody>
      </p:sp>
      <p:sp>
        <p:nvSpPr>
          <p:cNvPr id="236" name="Google Shape;236;g324db130417_0_0"/>
          <p:cNvSpPr/>
          <p:nvPr/>
        </p:nvSpPr>
        <p:spPr>
          <a:xfrm>
            <a:off x="6228600" y="3909263"/>
            <a:ext cx="2478000" cy="576000"/>
          </a:xfrm>
          <a:prstGeom prst="rect">
            <a:avLst/>
          </a:prstGeom>
          <a:solidFill>
            <a:srgbClr val="F3F3F3"/>
          </a:solidFill>
          <a:ln cap="flat" cmpd="sng" w="38100">
            <a:solidFill>
              <a:schemeClr val="accent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None/>
            </a:pPr>
            <a:r>
              <a:rPr b="1" lang="en" sz="1800">
                <a:latin typeface="Calibri"/>
                <a:ea typeface="Calibri"/>
                <a:cs typeface="Calibri"/>
                <a:sym typeface="Calibri"/>
              </a:rPr>
              <a:t>LEA Expenditure Detail</a:t>
            </a:r>
            <a:endParaRPr b="1" sz="1800">
              <a:latin typeface="Calibri"/>
              <a:ea typeface="Calibri"/>
              <a:cs typeface="Calibri"/>
              <a:sym typeface="Calibri"/>
            </a:endParaRPr>
          </a:p>
        </p:txBody>
      </p:sp>
      <p:sp>
        <p:nvSpPr>
          <p:cNvPr id="237" name="Google Shape;237;g324db130417_0_0"/>
          <p:cNvSpPr/>
          <p:nvPr/>
        </p:nvSpPr>
        <p:spPr>
          <a:xfrm>
            <a:off x="6228600" y="3414056"/>
            <a:ext cx="2478000" cy="338400"/>
          </a:xfrm>
          <a:prstGeom prst="rect">
            <a:avLst/>
          </a:prstGeom>
          <a:solidFill>
            <a:srgbClr val="F3F3F3"/>
          </a:solidFill>
          <a:ln cap="flat" cmpd="sng" w="38100">
            <a:solidFill>
              <a:srgbClr val="008080"/>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rPr b="1" lang="en" sz="1600">
                <a:latin typeface="Calibri"/>
                <a:ea typeface="Calibri"/>
                <a:cs typeface="Calibri"/>
                <a:sym typeface="Calibri"/>
              </a:rPr>
              <a:t>Module 3</a:t>
            </a:r>
            <a:endParaRPr b="1" sz="1600">
              <a:latin typeface="Calibri"/>
              <a:ea typeface="Calibri"/>
              <a:cs typeface="Calibri"/>
              <a:sym typeface="Calibri"/>
            </a:endParaRPr>
          </a:p>
        </p:txBody>
      </p:sp>
      <p:sp>
        <p:nvSpPr>
          <p:cNvPr id="238" name="Google Shape;238;g324db130417_0_0"/>
          <p:cNvSpPr txBox="1"/>
          <p:nvPr/>
        </p:nvSpPr>
        <p:spPr>
          <a:xfrm>
            <a:off x="9045850" y="2809450"/>
            <a:ext cx="2998800" cy="313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100">
                <a:solidFill>
                  <a:srgbClr val="FF914D"/>
                </a:solidFill>
                <a:latin typeface="Calibri"/>
                <a:ea typeface="Calibri"/>
                <a:cs typeface="Calibri"/>
                <a:sym typeface="Calibri"/>
              </a:rPr>
              <a:t>Three Domains in the Priorities Module: </a:t>
            </a:r>
            <a:endParaRPr b="1" sz="2100">
              <a:solidFill>
                <a:srgbClr val="FF914D"/>
              </a:solidFill>
              <a:latin typeface="Calibri"/>
              <a:ea typeface="Calibri"/>
              <a:cs typeface="Calibri"/>
              <a:sym typeface="Calibri"/>
            </a:endParaRPr>
          </a:p>
          <a:p>
            <a:pPr indent="-247650" lvl="0" marL="228600" rtl="0" algn="l">
              <a:spcBef>
                <a:spcPts val="1000"/>
              </a:spcBef>
              <a:spcAft>
                <a:spcPts val="0"/>
              </a:spcAft>
              <a:buClr>
                <a:srgbClr val="3A3D4B"/>
              </a:buClr>
              <a:buSzPts val="2100"/>
              <a:buFont typeface="Calibri"/>
              <a:buChar char="●"/>
            </a:pPr>
            <a:r>
              <a:rPr b="1" lang="en" sz="2100">
                <a:solidFill>
                  <a:srgbClr val="3A3D4B"/>
                </a:solidFill>
                <a:latin typeface="Calibri"/>
                <a:ea typeface="Calibri"/>
                <a:cs typeface="Calibri"/>
                <a:sym typeface="Calibri"/>
              </a:rPr>
              <a:t>Academics for All</a:t>
            </a:r>
            <a:r>
              <a:rPr lang="en" sz="2100">
                <a:solidFill>
                  <a:srgbClr val="3A3D4B"/>
                </a:solidFill>
                <a:latin typeface="Calibri"/>
                <a:ea typeface="Calibri"/>
                <a:cs typeface="Calibri"/>
                <a:sym typeface="Calibri"/>
              </a:rPr>
              <a:t> </a:t>
            </a:r>
            <a:endParaRPr sz="2100">
              <a:solidFill>
                <a:srgbClr val="3A3D4B"/>
              </a:solidFill>
              <a:latin typeface="Calibri"/>
              <a:ea typeface="Calibri"/>
              <a:cs typeface="Calibri"/>
              <a:sym typeface="Calibri"/>
            </a:endParaRPr>
          </a:p>
          <a:p>
            <a:pPr indent="-247650" lvl="0" marL="228600" rtl="0" algn="l">
              <a:spcBef>
                <a:spcPts val="1000"/>
              </a:spcBef>
              <a:spcAft>
                <a:spcPts val="0"/>
              </a:spcAft>
              <a:buClr>
                <a:srgbClr val="3A3D4B"/>
              </a:buClr>
              <a:buSzPts val="2100"/>
              <a:buFont typeface="Calibri"/>
              <a:buChar char="●"/>
            </a:pPr>
            <a:r>
              <a:rPr b="1" lang="en" sz="2100">
                <a:solidFill>
                  <a:srgbClr val="3A3D4B"/>
                </a:solidFill>
                <a:latin typeface="Calibri"/>
                <a:ea typeface="Calibri"/>
                <a:cs typeface="Calibri"/>
                <a:sym typeface="Calibri"/>
              </a:rPr>
              <a:t>Priority Student Groups</a:t>
            </a:r>
            <a:r>
              <a:rPr lang="en" sz="2100">
                <a:solidFill>
                  <a:srgbClr val="3A3D4B"/>
                </a:solidFill>
                <a:latin typeface="Calibri"/>
                <a:ea typeface="Calibri"/>
                <a:cs typeface="Calibri"/>
                <a:sym typeface="Calibri"/>
              </a:rPr>
              <a:t> </a:t>
            </a:r>
            <a:endParaRPr sz="2100">
              <a:solidFill>
                <a:srgbClr val="3A3D4B"/>
              </a:solidFill>
              <a:latin typeface="Calibri"/>
              <a:ea typeface="Calibri"/>
              <a:cs typeface="Calibri"/>
              <a:sym typeface="Calibri"/>
            </a:endParaRPr>
          </a:p>
          <a:p>
            <a:pPr indent="-247650" lvl="0" marL="228600" rtl="0" algn="l">
              <a:spcBef>
                <a:spcPts val="1000"/>
              </a:spcBef>
              <a:spcAft>
                <a:spcPts val="0"/>
              </a:spcAft>
              <a:buClr>
                <a:srgbClr val="3A3D4B"/>
              </a:buClr>
              <a:buSzPts val="2100"/>
              <a:buFont typeface="Calibri"/>
              <a:buChar char="●"/>
            </a:pPr>
            <a:r>
              <a:rPr b="1" lang="en" sz="2100">
                <a:solidFill>
                  <a:srgbClr val="3A3D4B"/>
                </a:solidFill>
                <a:latin typeface="Calibri"/>
                <a:ea typeface="Calibri"/>
                <a:cs typeface="Calibri"/>
                <a:sym typeface="Calibri"/>
              </a:rPr>
              <a:t>Educator </a:t>
            </a:r>
            <a:r>
              <a:rPr b="1" lang="en" sz="2100">
                <a:solidFill>
                  <a:srgbClr val="3A3D4B"/>
                </a:solidFill>
                <a:latin typeface="Calibri"/>
                <a:ea typeface="Calibri"/>
                <a:cs typeface="Calibri"/>
                <a:sym typeface="Calibri"/>
              </a:rPr>
              <a:t>Workforce</a:t>
            </a:r>
            <a:endParaRPr sz="2100">
              <a:solidFill>
                <a:srgbClr val="3A3D4B"/>
              </a:solidFill>
              <a:latin typeface="Calibri"/>
              <a:ea typeface="Calibri"/>
              <a:cs typeface="Calibri"/>
              <a:sym typeface="Calibri"/>
            </a:endParaRPr>
          </a:p>
          <a:p>
            <a:pPr indent="0" lvl="0" marL="457200" rtl="0" algn="l">
              <a:spcBef>
                <a:spcPts val="1000"/>
              </a:spcBef>
              <a:spcAft>
                <a:spcPts val="0"/>
              </a:spcAft>
              <a:buNone/>
            </a:pPr>
            <a:r>
              <a:rPr lang="en" sz="2200">
                <a:solidFill>
                  <a:srgbClr val="3A3D4B"/>
                </a:solidFill>
                <a:latin typeface="Calibri"/>
                <a:ea typeface="Calibri"/>
                <a:cs typeface="Calibri"/>
                <a:sym typeface="Calibri"/>
              </a:rPr>
              <a:t> </a:t>
            </a:r>
            <a:endParaRPr sz="2200">
              <a:solidFill>
                <a:srgbClr val="3A3D4B"/>
              </a:solidFill>
              <a:latin typeface="Calibri"/>
              <a:ea typeface="Calibri"/>
              <a:cs typeface="Calibri"/>
              <a:sym typeface="Calibri"/>
            </a:endParaRPr>
          </a:p>
        </p:txBody>
      </p:sp>
      <p:sp>
        <p:nvSpPr>
          <p:cNvPr id="239" name="Google Shape;239;g324db130417_0_0"/>
          <p:cNvSpPr/>
          <p:nvPr/>
        </p:nvSpPr>
        <p:spPr>
          <a:xfrm>
            <a:off x="3217113" y="3220075"/>
            <a:ext cx="5701200" cy="2722500"/>
          </a:xfrm>
          <a:prstGeom prst="rect">
            <a:avLst/>
          </a:prstGeom>
          <a:solidFill>
            <a:srgbClr val="FFFFFF">
              <a:alpha val="4684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40" name="Google Shape;240;g324db130417_0_0"/>
          <p:cNvSpPr/>
          <p:nvPr/>
        </p:nvSpPr>
        <p:spPr>
          <a:xfrm>
            <a:off x="2994950" y="4073950"/>
            <a:ext cx="192000" cy="192000"/>
          </a:xfrm>
          <a:prstGeom prst="ellipse">
            <a:avLst/>
          </a:prstGeom>
          <a:solidFill>
            <a:srgbClr val="EF7920"/>
          </a:solidFill>
          <a:ln cap="flat" cmpd="sng" w="9525">
            <a:solidFill>
              <a:srgbClr val="EF792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cxnSp>
        <p:nvCxnSpPr>
          <p:cNvPr id="241" name="Google Shape;241;g324db130417_0_0"/>
          <p:cNvCxnSpPr>
            <a:stCxn id="240" idx="6"/>
          </p:cNvCxnSpPr>
          <p:nvPr/>
        </p:nvCxnSpPr>
        <p:spPr>
          <a:xfrm flipH="1" rot="10800000">
            <a:off x="3186950" y="3097150"/>
            <a:ext cx="5920200" cy="1072800"/>
          </a:xfrm>
          <a:prstGeom prst="straightConnector1">
            <a:avLst/>
          </a:prstGeom>
          <a:noFill/>
          <a:ln cap="flat" cmpd="sng" w="9525">
            <a:solidFill>
              <a:srgbClr val="EF7920"/>
            </a:solidFill>
            <a:prstDash val="solid"/>
            <a:round/>
            <a:headEnd len="med" w="med" type="none"/>
            <a:tailEnd len="med" w="med" type="none"/>
          </a:ln>
        </p:spPr>
      </p:cxn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g31ff83a03f0_0_1"/>
          <p:cNvSpPr txBox="1"/>
          <p:nvPr>
            <p:ph type="ctrTitle"/>
          </p:nvPr>
        </p:nvSpPr>
        <p:spPr>
          <a:xfrm>
            <a:off x="553425" y="3601575"/>
            <a:ext cx="6346800" cy="6666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SzPts val="990"/>
              <a:buNone/>
            </a:pPr>
            <a:r>
              <a:rPr lang="en" sz="6000"/>
              <a:t>The Academics for All Domain  </a:t>
            </a:r>
            <a:endParaRPr sz="600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g324b279c8ae_0_24"/>
          <p:cNvSpPr txBox="1"/>
          <p:nvPr>
            <p:ph type="title"/>
          </p:nvPr>
        </p:nvSpPr>
        <p:spPr>
          <a:xfrm>
            <a:off x="298250" y="578492"/>
            <a:ext cx="11360700" cy="763500"/>
          </a:xfrm>
          <a:prstGeom prst="rect">
            <a:avLst/>
          </a:prstGeom>
          <a:noFill/>
          <a:ln>
            <a:noFill/>
          </a:ln>
        </p:spPr>
        <p:txBody>
          <a:bodyPr anchorCtr="0" anchor="t" bIns="121900" lIns="121900" spcFirstLastPara="1" rIns="121900" wrap="square" tIns="121900">
            <a:noAutofit/>
          </a:bodyPr>
          <a:lstStyle/>
          <a:p>
            <a:pPr indent="0" lvl="0" marL="0" rtl="0" algn="l">
              <a:lnSpc>
                <a:spcPct val="140000"/>
              </a:lnSpc>
              <a:spcBef>
                <a:spcPts val="0"/>
              </a:spcBef>
              <a:spcAft>
                <a:spcPts val="0"/>
              </a:spcAft>
              <a:buClr>
                <a:schemeClr val="dk2"/>
              </a:buClr>
              <a:buSzPts val="4100"/>
              <a:buFont typeface="Arial"/>
              <a:buNone/>
            </a:pPr>
            <a:r>
              <a:rPr b="1" lang="en" sz="3600"/>
              <a:t>Academics for All Overview </a:t>
            </a:r>
            <a:r>
              <a:rPr b="1" lang="en" sz="3600"/>
              <a:t> </a:t>
            </a:r>
            <a:endParaRPr b="1" sz="3600"/>
          </a:p>
        </p:txBody>
      </p:sp>
      <p:pic>
        <p:nvPicPr>
          <p:cNvPr descr="A picture containing calendar&#10;&#10;Description automatically generated" id="253" name="Google Shape;253;g324b279c8ae_0_24"/>
          <p:cNvPicPr preferRelativeResize="0"/>
          <p:nvPr/>
        </p:nvPicPr>
        <p:blipFill rotWithShape="1">
          <a:blip r:embed="rId4">
            <a:alphaModFix/>
          </a:blip>
          <a:srcRect b="0" l="0" r="0" t="0"/>
          <a:stretch/>
        </p:blipFill>
        <p:spPr>
          <a:xfrm>
            <a:off x="10361718" y="6251555"/>
            <a:ext cx="1371601" cy="521208"/>
          </a:xfrm>
          <a:prstGeom prst="rect">
            <a:avLst/>
          </a:prstGeom>
          <a:noFill/>
          <a:ln>
            <a:noFill/>
          </a:ln>
        </p:spPr>
      </p:pic>
      <p:sp>
        <p:nvSpPr>
          <p:cNvPr id="254" name="Google Shape;254;g324b279c8ae_0_24"/>
          <p:cNvSpPr txBox="1"/>
          <p:nvPr/>
        </p:nvSpPr>
        <p:spPr>
          <a:xfrm>
            <a:off x="0" y="1560775"/>
            <a:ext cx="12192000" cy="896100"/>
          </a:xfrm>
          <a:prstGeom prst="rect">
            <a:avLst/>
          </a:prstGeom>
          <a:solidFill>
            <a:srgbClr val="008080"/>
          </a:solidFill>
          <a:ln>
            <a:noFill/>
          </a:ln>
        </p:spPr>
        <p:txBody>
          <a:bodyPr anchorCtr="0" anchor="ctr" bIns="91425" lIns="91425" spcFirstLastPara="1" rIns="91425" wrap="square" tIns="91425">
            <a:noAutofit/>
          </a:bodyPr>
          <a:lstStyle/>
          <a:p>
            <a:pPr indent="0" lvl="0" marL="347472" marR="347472" rtl="0" algn="l">
              <a:lnSpc>
                <a:spcPct val="90000"/>
              </a:lnSpc>
              <a:spcBef>
                <a:spcPts val="0"/>
              </a:spcBef>
              <a:spcAft>
                <a:spcPts val="0"/>
              </a:spcAft>
              <a:buClr>
                <a:schemeClr val="dk2"/>
              </a:buClr>
              <a:buSzPts val="1100"/>
              <a:buFont typeface="Arial"/>
              <a:buNone/>
            </a:pPr>
            <a:r>
              <a:rPr b="1" lang="en" sz="1900">
                <a:solidFill>
                  <a:schemeClr val="lt1"/>
                </a:solidFill>
                <a:latin typeface="Calibri"/>
                <a:ea typeface="Calibri"/>
                <a:cs typeface="Calibri"/>
                <a:sym typeface="Calibri"/>
              </a:rPr>
              <a:t>The Academics for All domain collects information about education programs to ensure all students meet state academic standards.</a:t>
            </a:r>
            <a:endParaRPr b="1" i="0" sz="2700" u="none" cap="none" strike="noStrike">
              <a:solidFill>
                <a:schemeClr val="lt1"/>
              </a:solidFill>
              <a:highlight>
                <a:srgbClr val="008080"/>
              </a:highlight>
              <a:latin typeface="Calibri"/>
              <a:ea typeface="Calibri"/>
              <a:cs typeface="Calibri"/>
              <a:sym typeface="Calibri"/>
            </a:endParaRPr>
          </a:p>
        </p:txBody>
      </p:sp>
      <p:sp>
        <p:nvSpPr>
          <p:cNvPr id="255" name="Google Shape;255;g324b279c8ae_0_24"/>
          <p:cNvSpPr txBox="1"/>
          <p:nvPr/>
        </p:nvSpPr>
        <p:spPr>
          <a:xfrm>
            <a:off x="421775" y="2539075"/>
            <a:ext cx="104922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1000"/>
              </a:spcBef>
              <a:spcAft>
                <a:spcPts val="1000"/>
              </a:spcAft>
              <a:buClr>
                <a:srgbClr val="000000"/>
              </a:buClr>
              <a:buSzPts val="1900"/>
              <a:buFont typeface="Arial"/>
              <a:buNone/>
            </a:pPr>
            <a:r>
              <a:t/>
            </a:r>
            <a:endParaRPr b="1" i="0" sz="2000" u="none" cap="none" strike="noStrike">
              <a:solidFill>
                <a:srgbClr val="3A3D4B"/>
              </a:solidFill>
              <a:latin typeface="Calibri"/>
              <a:ea typeface="Calibri"/>
              <a:cs typeface="Calibri"/>
              <a:sym typeface="Calibri"/>
            </a:endParaRPr>
          </a:p>
        </p:txBody>
      </p:sp>
      <p:sp>
        <p:nvSpPr>
          <p:cNvPr id="256" name="Google Shape;256;g324b279c8ae_0_24"/>
          <p:cNvSpPr txBox="1"/>
          <p:nvPr/>
        </p:nvSpPr>
        <p:spPr>
          <a:xfrm>
            <a:off x="577200" y="2539075"/>
            <a:ext cx="11156100" cy="11220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 sz="2100">
                <a:solidFill>
                  <a:schemeClr val="dk2"/>
                </a:solidFill>
                <a:latin typeface="Calibri"/>
                <a:ea typeface="Calibri"/>
                <a:cs typeface="Calibri"/>
                <a:sym typeface="Calibri"/>
              </a:rPr>
              <a:t>The Academics for All domain focuses on: </a:t>
            </a:r>
            <a:endParaRPr sz="2100">
              <a:solidFill>
                <a:schemeClr val="dk2"/>
              </a:solidFill>
              <a:latin typeface="Calibri"/>
              <a:ea typeface="Calibri"/>
              <a:cs typeface="Calibri"/>
              <a:sym typeface="Calibri"/>
            </a:endParaRPr>
          </a:p>
          <a:p>
            <a:pPr indent="-361950" lvl="0" marL="457200" rtl="0" algn="l">
              <a:lnSpc>
                <a:spcPct val="150000"/>
              </a:lnSpc>
              <a:spcBef>
                <a:spcPts val="1000"/>
              </a:spcBef>
              <a:spcAft>
                <a:spcPts val="0"/>
              </a:spcAft>
              <a:buClr>
                <a:schemeClr val="dk2"/>
              </a:buClr>
              <a:buSzPts val="2100"/>
              <a:buFont typeface="Calibri"/>
              <a:buAutoNum type="arabicPeriod"/>
            </a:pPr>
            <a:r>
              <a:rPr b="1" lang="en" sz="2100">
                <a:solidFill>
                  <a:schemeClr val="dk2"/>
                </a:solidFill>
                <a:latin typeface="Calibri"/>
                <a:ea typeface="Calibri"/>
                <a:cs typeface="Calibri"/>
                <a:sym typeface="Calibri"/>
              </a:rPr>
              <a:t>Core High-Quality Instructional Materials (HQIM) </a:t>
            </a:r>
            <a:r>
              <a:rPr lang="en" sz="2100">
                <a:solidFill>
                  <a:schemeClr val="dk2"/>
                </a:solidFill>
                <a:latin typeface="Calibri"/>
                <a:ea typeface="Calibri"/>
                <a:cs typeface="Calibri"/>
                <a:sym typeface="Calibri"/>
              </a:rPr>
              <a:t>– LEAs will identify the instructional materials planned for use during core instruction in </a:t>
            </a:r>
            <a:r>
              <a:rPr lang="en" sz="2100">
                <a:solidFill>
                  <a:schemeClr val="dk2"/>
                </a:solidFill>
                <a:latin typeface="Calibri"/>
                <a:ea typeface="Calibri"/>
                <a:cs typeface="Calibri"/>
                <a:sym typeface="Calibri"/>
                <a:extLst>
                  <a:ext uri="http://customooxmlschemas.google.com/">
                    <go:slidesCustomData xmlns:go="http://customooxmlschemas.google.com/" textRoundtripDataId="29"/>
                  </a:ext>
                </a:extLst>
              </a:rPr>
              <a:t>English</a:t>
            </a:r>
            <a:r>
              <a:rPr lang="en" sz="2100">
                <a:solidFill>
                  <a:schemeClr val="dk2"/>
                </a:solidFill>
                <a:latin typeface="Calibri"/>
                <a:ea typeface="Calibri"/>
                <a:cs typeface="Calibri"/>
                <a:sym typeface="Calibri"/>
              </a:rPr>
              <a:t> Language Arts (ELA), math, science, and social studies. </a:t>
            </a:r>
            <a:endParaRPr sz="2100">
              <a:solidFill>
                <a:schemeClr val="dk2"/>
              </a:solidFill>
              <a:latin typeface="Calibri"/>
              <a:ea typeface="Calibri"/>
              <a:cs typeface="Calibri"/>
              <a:sym typeface="Calibri"/>
            </a:endParaRPr>
          </a:p>
          <a:p>
            <a:pPr indent="-361950" lvl="0" marL="457200" rtl="0" algn="l">
              <a:lnSpc>
                <a:spcPct val="150000"/>
              </a:lnSpc>
              <a:spcBef>
                <a:spcPts val="0"/>
              </a:spcBef>
              <a:spcAft>
                <a:spcPts val="0"/>
              </a:spcAft>
              <a:buClr>
                <a:schemeClr val="dk2"/>
              </a:buClr>
              <a:buSzPts val="2100"/>
              <a:buFont typeface="Calibri"/>
              <a:buAutoNum type="arabicPeriod"/>
            </a:pPr>
            <a:r>
              <a:rPr b="1" lang="en" sz="2100">
                <a:solidFill>
                  <a:schemeClr val="dk2"/>
                </a:solidFill>
                <a:latin typeface="Calibri"/>
                <a:ea typeface="Calibri"/>
                <a:cs typeface="Calibri"/>
                <a:sym typeface="Calibri"/>
              </a:rPr>
              <a:t>High Quality Professional Learning (HQPL)</a:t>
            </a:r>
            <a:r>
              <a:rPr lang="en" sz="2100">
                <a:solidFill>
                  <a:schemeClr val="dk2"/>
                </a:solidFill>
                <a:latin typeface="Calibri"/>
                <a:ea typeface="Calibri"/>
                <a:cs typeface="Calibri"/>
                <a:sym typeface="Calibri"/>
              </a:rPr>
              <a:t> – LEAs will identify the partners that will provide professional learning for educators on implementing instructional materials. </a:t>
            </a:r>
            <a:endParaRPr sz="2100">
              <a:solidFill>
                <a:schemeClr val="dk2"/>
              </a:solidFill>
              <a:latin typeface="Calibri"/>
              <a:ea typeface="Calibri"/>
              <a:cs typeface="Calibri"/>
              <a:sym typeface="Calibri"/>
            </a:endParaRPr>
          </a:p>
          <a:p>
            <a:pPr indent="-361950" lvl="0" marL="457200" rtl="0" algn="l">
              <a:lnSpc>
                <a:spcPct val="150000"/>
              </a:lnSpc>
              <a:spcBef>
                <a:spcPts val="0"/>
              </a:spcBef>
              <a:spcAft>
                <a:spcPts val="0"/>
              </a:spcAft>
              <a:buClr>
                <a:schemeClr val="dk2"/>
              </a:buClr>
              <a:buSzPts val="2100"/>
              <a:buFont typeface="Calibri"/>
              <a:buAutoNum type="arabicPeriod"/>
            </a:pPr>
            <a:r>
              <a:rPr b="1" lang="en" sz="2100">
                <a:solidFill>
                  <a:schemeClr val="dk2"/>
                </a:solidFill>
                <a:latin typeface="Calibri"/>
                <a:ea typeface="Calibri"/>
                <a:cs typeface="Calibri"/>
                <a:sym typeface="Calibri"/>
                <a:extLst>
                  <a:ext uri="http://customooxmlschemas.google.com/">
                    <go:slidesCustomData xmlns:go="http://customooxmlschemas.google.com/" textRoundtripDataId="30"/>
                  </a:ext>
                </a:extLst>
              </a:rPr>
              <a:t>Title V RLIS</a:t>
            </a:r>
            <a:r>
              <a:rPr lang="en" sz="2100">
                <a:solidFill>
                  <a:schemeClr val="dk2"/>
                </a:solidFill>
                <a:latin typeface="Calibri"/>
                <a:ea typeface="Calibri"/>
                <a:cs typeface="Calibri"/>
                <a:sym typeface="Calibri"/>
                <a:extLst>
                  <a:ext uri="http://customooxmlschemas.google.com/">
                    <go:slidesCustomData xmlns:go="http://customooxmlschemas.google.com/" textRoundtripDataId="31"/>
                  </a:ext>
                </a:extLst>
              </a:rPr>
              <a:t> –</a:t>
            </a:r>
            <a:r>
              <a:rPr b="1" lang="en" sz="2100">
                <a:solidFill>
                  <a:schemeClr val="dk2"/>
                </a:solidFill>
                <a:latin typeface="Calibri"/>
                <a:ea typeface="Calibri"/>
                <a:cs typeface="Calibri"/>
                <a:sym typeface="Calibri"/>
                <a:extLst>
                  <a:ext uri="http://customooxmlschemas.google.com/">
                    <go:slidesCustomData xmlns:go="http://customooxmlschemas.google.com/" textRoundtripDataId="32"/>
                  </a:ext>
                </a:extLst>
              </a:rPr>
              <a:t> </a:t>
            </a:r>
            <a:r>
              <a:rPr lang="en" sz="2100">
                <a:solidFill>
                  <a:schemeClr val="dk2"/>
                </a:solidFill>
                <a:latin typeface="Calibri"/>
                <a:ea typeface="Calibri"/>
                <a:cs typeface="Calibri"/>
                <a:sym typeface="Calibri"/>
                <a:extLst>
                  <a:ext uri="http://customooxmlschemas.google.com/">
                    <go:slidesCustomData xmlns:go="http://customooxmlschemas.google.com/" textRoundtripDataId="33"/>
                  </a:ext>
                </a:extLst>
              </a:rPr>
              <a:t>LEAs applying for Title V RLIS funds will summarize how funds have improved student achievement in prior years. </a:t>
            </a:r>
            <a:endParaRPr sz="2100">
              <a:solidFill>
                <a:schemeClr val="dk2"/>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g324db130417_0_92"/>
          <p:cNvSpPr txBox="1"/>
          <p:nvPr>
            <p:ph type="title"/>
          </p:nvPr>
        </p:nvSpPr>
        <p:spPr>
          <a:xfrm>
            <a:off x="298250" y="578492"/>
            <a:ext cx="11360700" cy="763500"/>
          </a:xfrm>
          <a:prstGeom prst="rect">
            <a:avLst/>
          </a:prstGeom>
          <a:noFill/>
          <a:ln>
            <a:noFill/>
          </a:ln>
        </p:spPr>
        <p:txBody>
          <a:bodyPr anchorCtr="0" anchor="t" bIns="121900" lIns="121900" spcFirstLastPara="1" rIns="121900" wrap="square" tIns="121900">
            <a:noAutofit/>
          </a:bodyPr>
          <a:lstStyle/>
          <a:p>
            <a:pPr indent="0" lvl="0" marL="0" rtl="0" algn="l">
              <a:lnSpc>
                <a:spcPct val="140000"/>
              </a:lnSpc>
              <a:spcBef>
                <a:spcPts val="0"/>
              </a:spcBef>
              <a:spcAft>
                <a:spcPts val="0"/>
              </a:spcAft>
              <a:buClr>
                <a:schemeClr val="dk2"/>
              </a:buClr>
              <a:buSzPts val="4100"/>
              <a:buFont typeface="Arial"/>
              <a:buNone/>
            </a:pPr>
            <a:r>
              <a:rPr b="1" lang="en" sz="3600"/>
              <a:t>Academics for All </a:t>
            </a:r>
            <a:r>
              <a:rPr b="1" lang="en" sz="3600"/>
              <a:t>Questions </a:t>
            </a:r>
            <a:r>
              <a:rPr b="1" lang="en" sz="1500"/>
              <a:t>(1/3)</a:t>
            </a:r>
            <a:endParaRPr b="1" sz="1500"/>
          </a:p>
        </p:txBody>
      </p:sp>
      <p:pic>
        <p:nvPicPr>
          <p:cNvPr descr="A picture containing calendar&#10;&#10;Description automatically generated" id="262" name="Google Shape;262;g324db130417_0_92"/>
          <p:cNvPicPr preferRelativeResize="0"/>
          <p:nvPr/>
        </p:nvPicPr>
        <p:blipFill rotWithShape="1">
          <a:blip r:embed="rId3">
            <a:alphaModFix/>
          </a:blip>
          <a:srcRect b="0" l="0" r="0" t="0"/>
          <a:stretch/>
        </p:blipFill>
        <p:spPr>
          <a:xfrm>
            <a:off x="10361718" y="6251555"/>
            <a:ext cx="1371601" cy="521208"/>
          </a:xfrm>
          <a:prstGeom prst="rect">
            <a:avLst/>
          </a:prstGeom>
          <a:noFill/>
          <a:ln>
            <a:noFill/>
          </a:ln>
        </p:spPr>
      </p:pic>
      <p:sp>
        <p:nvSpPr>
          <p:cNvPr id="263" name="Google Shape;263;g324db130417_0_92"/>
          <p:cNvSpPr txBox="1"/>
          <p:nvPr/>
        </p:nvSpPr>
        <p:spPr>
          <a:xfrm>
            <a:off x="0" y="1560775"/>
            <a:ext cx="12192000" cy="896100"/>
          </a:xfrm>
          <a:prstGeom prst="rect">
            <a:avLst/>
          </a:prstGeom>
          <a:solidFill>
            <a:srgbClr val="008080"/>
          </a:solidFill>
          <a:ln>
            <a:noFill/>
          </a:ln>
        </p:spPr>
        <p:txBody>
          <a:bodyPr anchorCtr="0" anchor="ctr" bIns="91425" lIns="91425" spcFirstLastPara="1" rIns="91425" wrap="square" tIns="91425">
            <a:noAutofit/>
          </a:bodyPr>
          <a:lstStyle/>
          <a:p>
            <a:pPr indent="0" lvl="0" marL="347472" marR="347472" rtl="0" algn="l">
              <a:lnSpc>
                <a:spcPct val="90000"/>
              </a:lnSpc>
              <a:spcBef>
                <a:spcPts val="0"/>
              </a:spcBef>
              <a:spcAft>
                <a:spcPts val="0"/>
              </a:spcAft>
              <a:buClr>
                <a:schemeClr val="dk2"/>
              </a:buClr>
              <a:buSzPts val="1100"/>
              <a:buFont typeface="Arial"/>
              <a:buNone/>
            </a:pPr>
            <a:r>
              <a:rPr b="1" lang="en" sz="1900">
                <a:solidFill>
                  <a:schemeClr val="lt1"/>
                </a:solidFill>
                <a:latin typeface="Calibri"/>
                <a:ea typeface="Calibri"/>
                <a:cs typeface="Calibri"/>
                <a:sym typeface="Calibri"/>
              </a:rPr>
              <a:t>The</a:t>
            </a:r>
            <a:r>
              <a:rPr b="1" lang="en" sz="1900">
                <a:solidFill>
                  <a:schemeClr val="lt1"/>
                </a:solidFill>
                <a:latin typeface="Calibri"/>
                <a:ea typeface="Calibri"/>
                <a:cs typeface="Calibri"/>
                <a:sym typeface="Calibri"/>
              </a:rPr>
              <a:t> </a:t>
            </a:r>
            <a:r>
              <a:rPr b="1" lang="en" sz="1900">
                <a:solidFill>
                  <a:schemeClr val="lt1"/>
                </a:solidFill>
                <a:latin typeface="Calibri"/>
                <a:ea typeface="Calibri"/>
                <a:cs typeface="Calibri"/>
                <a:sym typeface="Calibri"/>
                <a:extLst>
                  <a:ext uri="http://customooxmlschemas.google.com/">
                    <go:slidesCustomData xmlns:go="http://customooxmlschemas.google.com/" textRoundtripDataId="34"/>
                  </a:ext>
                </a:extLst>
              </a:rPr>
              <a:t>Priorities module </a:t>
            </a:r>
            <a:r>
              <a:rPr b="1" lang="en" sz="1900" u="sng">
                <a:solidFill>
                  <a:schemeClr val="hlink"/>
                </a:solidFill>
                <a:latin typeface="Calibri"/>
                <a:ea typeface="Calibri"/>
                <a:cs typeface="Calibri"/>
                <a:sym typeface="Calibri"/>
                <a:hlinkClick r:id="rId4"/>
                <a:extLst>
                  <a:ext uri="http://customooxmlschemas.google.com/">
                    <go:slidesCustomData xmlns:go="http://customooxmlschemas.google.com/" textRoundtripDataId="35"/>
                  </a:ext>
                </a:extLst>
              </a:rPr>
              <a:t>questions</a:t>
            </a:r>
            <a:r>
              <a:rPr b="1" lang="en" sz="1900">
                <a:solidFill>
                  <a:schemeClr val="lt1"/>
                </a:solidFill>
                <a:latin typeface="Calibri"/>
                <a:ea typeface="Calibri"/>
                <a:cs typeface="Calibri"/>
                <a:sym typeface="Calibri"/>
              </a:rPr>
              <a:t> </a:t>
            </a:r>
            <a:r>
              <a:rPr b="1" lang="en" sz="1900">
                <a:solidFill>
                  <a:schemeClr val="lt1"/>
                </a:solidFill>
                <a:latin typeface="Calibri"/>
                <a:ea typeface="Calibri"/>
                <a:cs typeface="Calibri"/>
                <a:sym typeface="Calibri"/>
                <a:extLst>
                  <a:ext uri="http://customooxmlschemas.google.com/">
                    <go:slidesCustomData xmlns:go="http://customooxmlschemas.google.com/" textRoundtripDataId="36"/>
                  </a:ext>
                </a:extLst>
              </a:rPr>
              <a:t>are</a:t>
            </a:r>
            <a:r>
              <a:rPr b="1" lang="en" sz="1900">
                <a:solidFill>
                  <a:schemeClr val="lt1"/>
                </a:solidFill>
                <a:latin typeface="Calibri"/>
                <a:ea typeface="Calibri"/>
                <a:cs typeface="Calibri"/>
                <a:sym typeface="Calibri"/>
              </a:rPr>
              <a:t> available </a:t>
            </a:r>
            <a:r>
              <a:rPr b="1" lang="en" sz="1900">
                <a:solidFill>
                  <a:schemeClr val="lt1"/>
                </a:solidFill>
                <a:latin typeface="Calibri"/>
                <a:ea typeface="Calibri"/>
                <a:cs typeface="Calibri"/>
                <a:sym typeface="Calibri"/>
              </a:rPr>
              <a:t>on the </a:t>
            </a:r>
            <a:r>
              <a:rPr b="1" lang="en" sz="1900" u="sng">
                <a:solidFill>
                  <a:schemeClr val="hlink"/>
                </a:solidFill>
                <a:latin typeface="Calibri"/>
                <a:ea typeface="Calibri"/>
                <a:cs typeface="Calibri"/>
                <a:sym typeface="Calibri"/>
                <a:hlinkClick r:id="rId5"/>
                <a:extLst>
                  <a:ext uri="http://customooxmlschemas.google.com/">
                    <go:slidesCustomData xmlns:go="http://customooxmlschemas.google.com/" textRoundtripDataId="37"/>
                  </a:ext>
                </a:extLst>
              </a:rPr>
              <a:t>Unified Application Support Page</a:t>
            </a:r>
            <a:r>
              <a:rPr b="1" lang="en" sz="1900">
                <a:solidFill>
                  <a:schemeClr val="lt1"/>
                </a:solidFill>
                <a:latin typeface="Calibri"/>
                <a:ea typeface="Calibri"/>
                <a:cs typeface="Calibri"/>
                <a:sym typeface="Calibri"/>
              </a:rPr>
              <a:t>. LEAs </a:t>
            </a:r>
            <a:r>
              <a:rPr b="1" lang="en" sz="1900">
                <a:solidFill>
                  <a:schemeClr val="lt1"/>
                </a:solidFill>
                <a:latin typeface="Calibri"/>
                <a:ea typeface="Calibri"/>
                <a:cs typeface="Calibri"/>
                <a:sym typeface="Calibri"/>
              </a:rPr>
              <a:t>can use </a:t>
            </a:r>
            <a:r>
              <a:rPr b="1" lang="en" sz="1900">
                <a:solidFill>
                  <a:schemeClr val="lt1"/>
                </a:solidFill>
                <a:latin typeface="Calibri"/>
                <a:ea typeface="Calibri"/>
                <a:cs typeface="Calibri"/>
                <a:sym typeface="Calibri"/>
              </a:rPr>
              <a:t>response</a:t>
            </a:r>
            <a:r>
              <a:rPr b="1" lang="en" sz="1900">
                <a:solidFill>
                  <a:schemeClr val="lt1"/>
                </a:solidFill>
                <a:latin typeface="Calibri"/>
                <a:ea typeface="Calibri"/>
                <a:cs typeface="Calibri"/>
                <a:sym typeface="Calibri"/>
              </a:rPr>
              <a:t> guidance for planning and completing the application.</a:t>
            </a:r>
            <a:endParaRPr b="1" sz="1900">
              <a:solidFill>
                <a:schemeClr val="lt1"/>
              </a:solidFill>
              <a:highlight>
                <a:srgbClr val="008080"/>
              </a:highlight>
              <a:latin typeface="Calibri"/>
              <a:ea typeface="Calibri"/>
              <a:cs typeface="Calibri"/>
              <a:sym typeface="Calibri"/>
            </a:endParaRPr>
          </a:p>
        </p:txBody>
      </p:sp>
      <p:graphicFrame>
        <p:nvGraphicFramePr>
          <p:cNvPr id="264" name="Google Shape;264;g324db130417_0_92"/>
          <p:cNvGraphicFramePr/>
          <p:nvPr/>
        </p:nvGraphicFramePr>
        <p:xfrm>
          <a:off x="298238" y="2533075"/>
          <a:ext cx="3000000" cy="3000000"/>
        </p:xfrm>
        <a:graphic>
          <a:graphicData uri="http://schemas.openxmlformats.org/drawingml/2006/table">
            <a:tbl>
              <a:tblPr>
                <a:noFill/>
                <a:tableStyleId>{F3991694-F2C7-4BAD-BAF4-A04453EFD562}</a:tableStyleId>
              </a:tblPr>
              <a:tblGrid>
                <a:gridCol w="1020675"/>
                <a:gridCol w="4852875"/>
                <a:gridCol w="5561525"/>
              </a:tblGrid>
              <a:tr h="385000">
                <a:tc>
                  <a:txBody>
                    <a:bodyPr/>
                    <a:lstStyle/>
                    <a:p>
                      <a:pPr indent="0" lvl="0" marL="0" rtl="0" algn="l">
                        <a:spcBef>
                          <a:spcPts val="0"/>
                        </a:spcBef>
                        <a:spcAft>
                          <a:spcPts val="0"/>
                        </a:spcAft>
                        <a:buNone/>
                      </a:pPr>
                      <a:r>
                        <a:rPr b="1" lang="en">
                          <a:solidFill>
                            <a:srgbClr val="FFFFFF"/>
                          </a:solidFill>
                          <a:latin typeface="Calibri"/>
                          <a:ea typeface="Calibri"/>
                          <a:cs typeface="Calibri"/>
                          <a:sym typeface="Calibri"/>
                        </a:rPr>
                        <a:t>Priority 1A</a:t>
                      </a:r>
                      <a:endParaRPr b="1">
                        <a:solidFill>
                          <a:srgbClr val="FFFFFF"/>
                        </a:solidFill>
                        <a:latin typeface="Calibri"/>
                        <a:ea typeface="Calibri"/>
                        <a:cs typeface="Calibri"/>
                        <a:sym typeface="Calibri"/>
                      </a:endParaRPr>
                    </a:p>
                  </a:txBody>
                  <a:tcPr marT="63500" marB="63500" marR="63500" marL="63500">
                    <a:lnL cap="flat" cmpd="sng" w="12700">
                      <a:solidFill>
                        <a:srgbClr val="F3F3F3"/>
                      </a:solidFill>
                      <a:prstDash val="solid"/>
                      <a:round/>
                      <a:headEnd len="sm" w="sm" type="none"/>
                      <a:tailEnd len="sm" w="sm" type="none"/>
                    </a:lnL>
                    <a:lnR cap="flat" cmpd="sng" w="12700">
                      <a:solidFill>
                        <a:srgbClr val="F3F3F3"/>
                      </a:solidFill>
                      <a:prstDash val="solid"/>
                      <a:round/>
                      <a:headEnd len="sm" w="sm" type="none"/>
                      <a:tailEnd len="sm" w="sm" type="none"/>
                    </a:lnR>
                    <a:lnT cap="flat" cmpd="sng" w="12700">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solidFill>
                      <a:srgbClr val="EF7920"/>
                    </a:solidFill>
                  </a:tcPr>
                </a:tc>
                <a:tc>
                  <a:txBody>
                    <a:bodyPr/>
                    <a:lstStyle/>
                    <a:p>
                      <a:pPr indent="0" lvl="0" marL="0" rtl="0" algn="l">
                        <a:spcBef>
                          <a:spcPts val="0"/>
                        </a:spcBef>
                        <a:spcAft>
                          <a:spcPts val="0"/>
                        </a:spcAft>
                        <a:buNone/>
                      </a:pPr>
                      <a:r>
                        <a:rPr b="1" lang="en">
                          <a:solidFill>
                            <a:srgbClr val="FFFFFF"/>
                          </a:solidFill>
                          <a:latin typeface="Calibri"/>
                          <a:ea typeface="Calibri"/>
                          <a:cs typeface="Calibri"/>
                          <a:sym typeface="Calibri"/>
                        </a:rPr>
                        <a:t>Question</a:t>
                      </a:r>
                      <a:endParaRPr b="1">
                        <a:solidFill>
                          <a:srgbClr val="FFFFFF"/>
                        </a:solidFill>
                        <a:latin typeface="Calibri"/>
                        <a:ea typeface="Calibri"/>
                        <a:cs typeface="Calibri"/>
                        <a:sym typeface="Calibri"/>
                      </a:endParaRPr>
                    </a:p>
                  </a:txBody>
                  <a:tcPr marT="63500" marB="63500" marR="63500" marL="63500">
                    <a:lnL cap="flat" cmpd="sng" w="12700">
                      <a:solidFill>
                        <a:srgbClr val="F3F3F3"/>
                      </a:solidFill>
                      <a:prstDash val="solid"/>
                      <a:round/>
                      <a:headEnd len="sm" w="sm" type="none"/>
                      <a:tailEnd len="sm" w="sm" type="none"/>
                    </a:lnL>
                    <a:lnR cap="flat" cmpd="sng" w="12700">
                      <a:solidFill>
                        <a:srgbClr val="F3F3F3"/>
                      </a:solidFill>
                      <a:prstDash val="solid"/>
                      <a:round/>
                      <a:headEnd len="sm" w="sm" type="none"/>
                      <a:tailEnd len="sm" w="sm" type="none"/>
                    </a:lnR>
                    <a:lnT cap="flat" cmpd="sng" w="12700">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solidFill>
                      <a:srgbClr val="EF7920"/>
                    </a:solidFill>
                  </a:tcPr>
                </a:tc>
                <a:tc>
                  <a:txBody>
                    <a:bodyPr/>
                    <a:lstStyle/>
                    <a:p>
                      <a:pPr indent="0" lvl="0" marL="0" rtl="0" algn="l">
                        <a:spcBef>
                          <a:spcPts val="0"/>
                        </a:spcBef>
                        <a:spcAft>
                          <a:spcPts val="0"/>
                        </a:spcAft>
                        <a:buNone/>
                      </a:pPr>
                      <a:r>
                        <a:rPr b="1" lang="en">
                          <a:solidFill>
                            <a:srgbClr val="FFFFFF"/>
                          </a:solidFill>
                          <a:latin typeface="Calibri"/>
                          <a:ea typeface="Calibri"/>
                          <a:cs typeface="Calibri"/>
                          <a:sym typeface="Calibri"/>
                        </a:rPr>
                        <a:t>Response Guidance</a:t>
                      </a:r>
                      <a:endParaRPr b="1">
                        <a:solidFill>
                          <a:srgbClr val="FFFFFF"/>
                        </a:solidFill>
                        <a:latin typeface="Calibri"/>
                        <a:ea typeface="Calibri"/>
                        <a:cs typeface="Calibri"/>
                        <a:sym typeface="Calibri"/>
                      </a:endParaRPr>
                    </a:p>
                  </a:txBody>
                  <a:tcPr marT="63500" marB="63500" marR="63500" marL="63500">
                    <a:lnL cap="flat" cmpd="sng" w="12700">
                      <a:solidFill>
                        <a:srgbClr val="F3F3F3"/>
                      </a:solidFill>
                      <a:prstDash val="solid"/>
                      <a:round/>
                      <a:headEnd len="sm" w="sm" type="none"/>
                      <a:tailEnd len="sm" w="sm" type="none"/>
                    </a:lnL>
                    <a:lnR cap="flat" cmpd="sng" w="12700">
                      <a:solidFill>
                        <a:srgbClr val="F3F3F3"/>
                      </a:solidFill>
                      <a:prstDash val="solid"/>
                      <a:round/>
                      <a:headEnd len="sm" w="sm" type="none"/>
                      <a:tailEnd len="sm" w="sm" type="none"/>
                    </a:lnR>
                    <a:lnT cap="flat" cmpd="sng" w="12700">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solidFill>
                      <a:srgbClr val="EF7920"/>
                    </a:solidFill>
                  </a:tcPr>
                </a:tc>
              </a:tr>
              <a:tr h="908000">
                <a:tc rowSpan="4">
                  <a:txBody>
                    <a:bodyPr/>
                    <a:lstStyle/>
                    <a:p>
                      <a:pPr indent="0" lvl="0" marL="0" rtl="0" algn="l">
                        <a:lnSpc>
                          <a:spcPct val="115000"/>
                        </a:lnSpc>
                        <a:spcBef>
                          <a:spcPts val="0"/>
                        </a:spcBef>
                        <a:spcAft>
                          <a:spcPts val="0"/>
                        </a:spcAft>
                        <a:buNone/>
                      </a:pPr>
                      <a:r>
                        <a:rPr b="1" lang="en">
                          <a:latin typeface="Calibri"/>
                          <a:ea typeface="Calibri"/>
                          <a:cs typeface="Calibri"/>
                          <a:sym typeface="Calibri"/>
                        </a:rPr>
                        <a:t>Core High-Quality Instructional Materials</a:t>
                      </a:r>
                      <a:endParaRPr b="1">
                        <a:latin typeface="Calibri"/>
                        <a:ea typeface="Calibri"/>
                        <a:cs typeface="Calibri"/>
                        <a:sym typeface="Calibri"/>
                      </a:endParaRPr>
                    </a:p>
                  </a:txBody>
                  <a:tcPr marT="25400" marB="25400" marR="25400" marL="25400">
                    <a:lnL cap="flat" cmpd="sng" w="9525">
                      <a:solidFill>
                        <a:srgbClr val="F3F3F3"/>
                      </a:solidFill>
                      <a:prstDash val="solid"/>
                      <a:round/>
                      <a:headEnd len="sm" w="sm" type="none"/>
                      <a:tailEnd len="sm" w="sm" type="none"/>
                    </a:lnL>
                    <a:lnR cap="flat" cmpd="sng" w="9525">
                      <a:solidFill>
                        <a:srgbClr val="F3F3F3"/>
                      </a:solidFill>
                      <a:prstDash val="solid"/>
                      <a:round/>
                      <a:headEnd len="sm" w="sm" type="none"/>
                      <a:tailEnd len="sm" w="sm" type="none"/>
                    </a:lnR>
                    <a:lnT cap="flat" cmpd="sng" w="9525">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solidFill>
                      <a:srgbClr val="FFFFFF"/>
                    </a:solidFill>
                  </a:tcPr>
                </a:tc>
                <a:tc>
                  <a:txBody>
                    <a:bodyPr/>
                    <a:lstStyle/>
                    <a:p>
                      <a:pPr indent="0" lvl="0" marL="0" rtl="0" algn="l">
                        <a:lnSpc>
                          <a:spcPct val="115000"/>
                        </a:lnSpc>
                        <a:spcBef>
                          <a:spcPts val="0"/>
                        </a:spcBef>
                        <a:spcAft>
                          <a:spcPts val="0"/>
                        </a:spcAft>
                        <a:buNone/>
                      </a:pPr>
                      <a:r>
                        <a:rPr lang="en">
                          <a:latin typeface="Calibri"/>
                          <a:ea typeface="Calibri"/>
                          <a:cs typeface="Calibri"/>
                          <a:sym typeface="Calibri"/>
                        </a:rPr>
                        <a:t>Which ELA </a:t>
                      </a:r>
                      <a:r>
                        <a:rPr lang="en">
                          <a:latin typeface="Calibri"/>
                          <a:ea typeface="Calibri"/>
                          <a:cs typeface="Calibri"/>
                          <a:sym typeface="Calibri"/>
                          <a:extLst>
                            <a:ext uri="http://customooxmlschemas.google.com/">
                              <go:slidesCustomData xmlns:go="http://customooxmlschemas.google.com/" textRoundtripDataId="38"/>
                            </a:ext>
                          </a:extLst>
                        </a:rPr>
                        <a:t>high-quality instructional materials </a:t>
                      </a:r>
                      <a:r>
                        <a:rPr lang="en">
                          <a:latin typeface="Calibri"/>
                          <a:ea typeface="Calibri"/>
                          <a:cs typeface="Calibri"/>
                          <a:sym typeface="Calibri"/>
                        </a:rPr>
                        <a:t>reviewed by educators from across NM and adopted by the state will be used across each grade band?</a:t>
                      </a:r>
                      <a:endParaRPr>
                        <a:latin typeface="Calibri"/>
                        <a:ea typeface="Calibri"/>
                        <a:cs typeface="Calibri"/>
                        <a:sym typeface="Calibri"/>
                      </a:endParaRPr>
                    </a:p>
                  </a:txBody>
                  <a:tcPr marT="25400" marB="25400" marR="25400" marL="25400" anchor="ctr">
                    <a:lnL cap="flat" cmpd="sng" w="9525">
                      <a:solidFill>
                        <a:srgbClr val="F3F3F3"/>
                      </a:solidFill>
                      <a:prstDash val="solid"/>
                      <a:round/>
                      <a:headEnd len="sm" w="sm" type="none"/>
                      <a:tailEnd len="sm" w="sm" type="none"/>
                    </a:lnL>
                    <a:lnR cap="flat" cmpd="sng">
                      <a:solidFill>
                        <a:srgbClr val="F3F3F3"/>
                      </a:solidFill>
                      <a:prstDash val="solid"/>
                      <a:round/>
                      <a:headEnd len="sm" w="sm" type="none"/>
                      <a:tailEnd len="sm" w="sm" type="none"/>
                    </a:lnR>
                    <a:lnT cap="flat" cmpd="sng" w="9525">
                      <a:solidFill>
                        <a:srgbClr val="F3F3F3"/>
                      </a:solidFill>
                      <a:prstDash val="solid"/>
                      <a:round/>
                      <a:headEnd len="sm" w="sm" type="none"/>
                      <a:tailEnd len="sm" w="sm" type="none"/>
                    </a:lnT>
                    <a:lnB cap="flat" cmpd="sng">
                      <a:solidFill>
                        <a:srgbClr val="F3F3F3"/>
                      </a:solidFill>
                      <a:prstDash val="solid"/>
                      <a:round/>
                      <a:headEnd len="sm" w="sm" type="none"/>
                      <a:tailEnd len="sm" w="sm" type="none"/>
                    </a:lnB>
                  </a:tcPr>
                </a:tc>
                <a:tc rowSpan="4">
                  <a:txBody>
                    <a:bodyPr/>
                    <a:lstStyle/>
                    <a:p>
                      <a:pPr indent="0" lvl="0" marL="0" rtl="0" algn="l">
                        <a:lnSpc>
                          <a:spcPct val="115000"/>
                        </a:lnSpc>
                        <a:spcBef>
                          <a:spcPts val="0"/>
                        </a:spcBef>
                        <a:spcAft>
                          <a:spcPts val="0"/>
                        </a:spcAft>
                        <a:buNone/>
                      </a:pPr>
                      <a:r>
                        <a:rPr lang="en">
                          <a:latin typeface="Calibri"/>
                          <a:ea typeface="Calibri"/>
                          <a:cs typeface="Calibri"/>
                          <a:sym typeface="Calibri"/>
                        </a:rPr>
                        <a:t>LEAs identify which HQIM they use from the state's approved list for each grade band from a drop down menu.</a:t>
                      </a:r>
                      <a:endParaRPr>
                        <a:latin typeface="Calibri"/>
                        <a:ea typeface="Calibri"/>
                        <a:cs typeface="Calibri"/>
                        <a:sym typeface="Calibri"/>
                      </a:endParaRPr>
                    </a:p>
                    <a:p>
                      <a:pPr indent="0" lvl="0" marL="0" rtl="0" algn="l">
                        <a:lnSpc>
                          <a:spcPct val="115000"/>
                        </a:lnSpc>
                        <a:spcBef>
                          <a:spcPts val="0"/>
                        </a:spcBef>
                        <a:spcAft>
                          <a:spcPts val="0"/>
                        </a:spcAft>
                        <a:buNone/>
                      </a:pPr>
                      <a:r>
                        <a:t/>
                      </a:r>
                      <a:endParaRPr>
                        <a:latin typeface="Calibri"/>
                        <a:ea typeface="Calibri"/>
                        <a:cs typeface="Calibri"/>
                        <a:sym typeface="Calibri"/>
                      </a:endParaRPr>
                    </a:p>
                    <a:p>
                      <a:pPr indent="0" lvl="0" marL="0" rtl="0" algn="l">
                        <a:lnSpc>
                          <a:spcPct val="115000"/>
                        </a:lnSpc>
                        <a:spcBef>
                          <a:spcPts val="0"/>
                        </a:spcBef>
                        <a:spcAft>
                          <a:spcPts val="0"/>
                        </a:spcAft>
                        <a:buNone/>
                      </a:pPr>
                      <a:r>
                        <a:rPr lang="en">
                          <a:latin typeface="Calibri"/>
                          <a:ea typeface="Calibri"/>
                          <a:cs typeface="Calibri"/>
                          <a:sym typeface="Calibri"/>
                        </a:rPr>
                        <a:t>If an LEA is not using a HQIM from the adopted list, they should select the 'Other non-approved curriculum product’' option, list the material they are using in the “Name of Curriculum” field, and provide a written explanation of how the material was identified and how the material has been evaluated for rigor as well as cultural and linguistic relevance. (150 character limit)</a:t>
                      </a:r>
                      <a:endParaRPr>
                        <a:latin typeface="Calibri"/>
                        <a:ea typeface="Calibri"/>
                        <a:cs typeface="Calibri"/>
                        <a:sym typeface="Calibri"/>
                      </a:endParaRPr>
                    </a:p>
                    <a:p>
                      <a:pPr indent="0" lvl="0" marL="0" rtl="0" algn="l">
                        <a:lnSpc>
                          <a:spcPct val="115000"/>
                        </a:lnSpc>
                        <a:spcBef>
                          <a:spcPts val="0"/>
                        </a:spcBef>
                        <a:spcAft>
                          <a:spcPts val="0"/>
                        </a:spcAft>
                        <a:buNone/>
                      </a:pPr>
                      <a:r>
                        <a:t/>
                      </a:r>
                      <a:endParaRPr>
                        <a:latin typeface="Calibri"/>
                        <a:ea typeface="Calibri"/>
                        <a:cs typeface="Calibri"/>
                        <a:sym typeface="Calibri"/>
                      </a:endParaRPr>
                    </a:p>
                    <a:p>
                      <a:pPr indent="0" lvl="0" marL="0" rtl="0" algn="l">
                        <a:lnSpc>
                          <a:spcPct val="115000"/>
                        </a:lnSpc>
                        <a:spcBef>
                          <a:spcPts val="0"/>
                        </a:spcBef>
                        <a:spcAft>
                          <a:spcPts val="0"/>
                        </a:spcAft>
                        <a:buNone/>
                      </a:pPr>
                      <a:r>
                        <a:t/>
                      </a:r>
                      <a:endParaRPr>
                        <a:latin typeface="Calibri"/>
                        <a:ea typeface="Calibri"/>
                        <a:cs typeface="Calibri"/>
                        <a:sym typeface="Calibri"/>
                      </a:endParaRPr>
                    </a:p>
                    <a:p>
                      <a:pPr indent="0" lvl="0" marL="0" rtl="0" algn="l">
                        <a:lnSpc>
                          <a:spcPct val="115000"/>
                        </a:lnSpc>
                        <a:spcBef>
                          <a:spcPts val="0"/>
                        </a:spcBef>
                        <a:spcAft>
                          <a:spcPts val="0"/>
                        </a:spcAft>
                        <a:buNone/>
                      </a:pPr>
                      <a:r>
                        <a:t/>
                      </a:r>
                      <a:endParaRPr>
                        <a:latin typeface="Calibri"/>
                        <a:ea typeface="Calibri"/>
                        <a:cs typeface="Calibri"/>
                        <a:sym typeface="Calibri"/>
                      </a:endParaRPr>
                    </a:p>
                    <a:p>
                      <a:pPr indent="0" lvl="0" marL="0" rtl="0" algn="l">
                        <a:lnSpc>
                          <a:spcPct val="115000"/>
                        </a:lnSpc>
                        <a:spcBef>
                          <a:spcPts val="0"/>
                        </a:spcBef>
                        <a:spcAft>
                          <a:spcPts val="0"/>
                        </a:spcAft>
                        <a:buNone/>
                      </a:pPr>
                      <a:r>
                        <a:t/>
                      </a:r>
                      <a:endParaRPr>
                        <a:latin typeface="Calibri"/>
                        <a:ea typeface="Calibri"/>
                        <a:cs typeface="Calibri"/>
                        <a:sym typeface="Calibri"/>
                      </a:endParaRPr>
                    </a:p>
                  </a:txBody>
                  <a:tcPr marT="25400" marB="25400" marR="25400" marL="25400">
                    <a:lnL cap="flat" cmpd="sng">
                      <a:solidFill>
                        <a:srgbClr val="F3F3F3"/>
                      </a:solidFill>
                      <a:prstDash val="solid"/>
                      <a:round/>
                      <a:headEnd len="sm" w="sm" type="none"/>
                      <a:tailEnd len="sm" w="sm" type="none"/>
                    </a:lnL>
                    <a:lnR cap="flat" cmpd="sng" w="9525">
                      <a:solidFill>
                        <a:srgbClr val="F3F3F3"/>
                      </a:solidFill>
                      <a:prstDash val="solid"/>
                      <a:round/>
                      <a:headEnd len="sm" w="sm" type="none"/>
                      <a:tailEnd len="sm" w="sm" type="none"/>
                    </a:lnR>
                    <a:lnT cap="flat" cmpd="sng" w="9525">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solidFill>
                      <a:srgbClr val="FFFFFF"/>
                    </a:solidFill>
                  </a:tcPr>
                </a:tc>
              </a:tr>
              <a:tr h="908000">
                <a:tc vMerge="1"/>
                <a:tc>
                  <a:txBody>
                    <a:bodyPr/>
                    <a:lstStyle/>
                    <a:p>
                      <a:pPr indent="0" lvl="0" marL="0" rtl="0" algn="l">
                        <a:lnSpc>
                          <a:spcPct val="115000"/>
                        </a:lnSpc>
                        <a:spcBef>
                          <a:spcPts val="0"/>
                        </a:spcBef>
                        <a:spcAft>
                          <a:spcPts val="0"/>
                        </a:spcAft>
                        <a:buNone/>
                      </a:pPr>
                      <a:r>
                        <a:rPr lang="en">
                          <a:latin typeface="Calibri"/>
                          <a:ea typeface="Calibri"/>
                          <a:cs typeface="Calibri"/>
                          <a:sym typeface="Calibri"/>
                        </a:rPr>
                        <a:t>Which math high-quality instructional materials reviewed by educators from across NM and adopted by the state will be used across each grade band?</a:t>
                      </a:r>
                      <a:endParaRPr>
                        <a:latin typeface="Calibri"/>
                        <a:ea typeface="Calibri"/>
                        <a:cs typeface="Calibri"/>
                        <a:sym typeface="Calibri"/>
                      </a:endParaRPr>
                    </a:p>
                  </a:txBody>
                  <a:tcPr marT="25400" marB="25400" marR="25400" marL="25400" anchor="ctr">
                    <a:lnL cap="flat" cmpd="sng" w="9525">
                      <a:solidFill>
                        <a:srgbClr val="F3F3F3"/>
                      </a:solidFill>
                      <a:prstDash val="solid"/>
                      <a:round/>
                      <a:headEnd len="sm" w="sm" type="none"/>
                      <a:tailEnd len="sm" w="sm" type="none"/>
                    </a:lnL>
                    <a:lnR cap="flat" cmpd="sng">
                      <a:solidFill>
                        <a:srgbClr val="F3F3F3"/>
                      </a:solidFill>
                      <a:prstDash val="solid"/>
                      <a:round/>
                      <a:headEnd len="sm" w="sm" type="none"/>
                      <a:tailEnd len="sm" w="sm" type="none"/>
                    </a:lnR>
                    <a:lnT cap="flat" cmpd="sng">
                      <a:solidFill>
                        <a:srgbClr val="F3F3F3"/>
                      </a:solidFill>
                      <a:prstDash val="solid"/>
                      <a:round/>
                      <a:headEnd len="sm" w="sm" type="none"/>
                      <a:tailEnd len="sm" w="sm" type="none"/>
                    </a:lnT>
                    <a:lnB cap="flat" cmpd="sng">
                      <a:solidFill>
                        <a:srgbClr val="F3F3F3"/>
                      </a:solidFill>
                      <a:prstDash val="solid"/>
                      <a:round/>
                      <a:headEnd len="sm" w="sm" type="none"/>
                      <a:tailEnd len="sm" w="sm" type="none"/>
                    </a:lnB>
                    <a:solidFill>
                      <a:srgbClr val="FFFFFF"/>
                    </a:solidFill>
                  </a:tcPr>
                </a:tc>
                <a:tc vMerge="1"/>
              </a:tr>
              <a:tr h="1130675">
                <a:tc vMerge="1"/>
                <a:tc>
                  <a:txBody>
                    <a:bodyPr/>
                    <a:lstStyle/>
                    <a:p>
                      <a:pPr indent="0" lvl="0" marL="0" rtl="0" algn="l">
                        <a:lnSpc>
                          <a:spcPct val="115000"/>
                        </a:lnSpc>
                        <a:spcBef>
                          <a:spcPts val="0"/>
                        </a:spcBef>
                        <a:spcAft>
                          <a:spcPts val="0"/>
                        </a:spcAft>
                        <a:buNone/>
                      </a:pPr>
                      <a:r>
                        <a:rPr lang="en">
                          <a:latin typeface="Calibri"/>
                          <a:ea typeface="Calibri"/>
                          <a:cs typeface="Calibri"/>
                          <a:sym typeface="Calibri"/>
                        </a:rPr>
                        <a:t>Which science high-quality instructional materials reviewed by educators from across NM and adopted by the state will be used across each grade band?</a:t>
                      </a:r>
                      <a:endParaRPr>
                        <a:latin typeface="Calibri"/>
                        <a:ea typeface="Calibri"/>
                        <a:cs typeface="Calibri"/>
                        <a:sym typeface="Calibri"/>
                      </a:endParaRPr>
                    </a:p>
                  </a:txBody>
                  <a:tcPr marT="25400" marB="25400" marR="25400" marL="25400" anchor="ctr">
                    <a:lnL cap="flat" cmpd="sng" w="9525">
                      <a:solidFill>
                        <a:srgbClr val="F3F3F3"/>
                      </a:solidFill>
                      <a:prstDash val="solid"/>
                      <a:round/>
                      <a:headEnd len="sm" w="sm" type="none"/>
                      <a:tailEnd len="sm" w="sm" type="none"/>
                    </a:lnL>
                    <a:lnR cap="flat" cmpd="sng">
                      <a:solidFill>
                        <a:srgbClr val="F3F3F3"/>
                      </a:solidFill>
                      <a:prstDash val="solid"/>
                      <a:round/>
                      <a:headEnd len="sm" w="sm" type="none"/>
                      <a:tailEnd len="sm" w="sm" type="none"/>
                    </a:lnR>
                    <a:lnT cap="flat" cmpd="sng">
                      <a:solidFill>
                        <a:srgbClr val="F3F3F3"/>
                      </a:solidFill>
                      <a:prstDash val="solid"/>
                      <a:round/>
                      <a:headEnd len="sm" w="sm" type="none"/>
                      <a:tailEnd len="sm" w="sm" type="none"/>
                    </a:lnT>
                    <a:lnB cap="flat" cmpd="sng">
                      <a:solidFill>
                        <a:srgbClr val="F3F3F3"/>
                      </a:solidFill>
                      <a:prstDash val="solid"/>
                      <a:round/>
                      <a:headEnd len="sm" w="sm" type="none"/>
                      <a:tailEnd len="sm" w="sm" type="none"/>
                    </a:lnB>
                    <a:solidFill>
                      <a:srgbClr val="FFFFFF"/>
                    </a:solidFill>
                  </a:tcPr>
                </a:tc>
                <a:tc vMerge="1"/>
              </a:tr>
              <a:tr h="908000">
                <a:tc vMerge="1"/>
                <a:tc>
                  <a:txBody>
                    <a:bodyPr/>
                    <a:lstStyle/>
                    <a:p>
                      <a:pPr indent="0" lvl="0" marL="0" rtl="0" algn="l">
                        <a:lnSpc>
                          <a:spcPct val="115000"/>
                        </a:lnSpc>
                        <a:spcBef>
                          <a:spcPts val="0"/>
                        </a:spcBef>
                        <a:spcAft>
                          <a:spcPts val="0"/>
                        </a:spcAft>
                        <a:buNone/>
                      </a:pPr>
                      <a:r>
                        <a:rPr lang="en">
                          <a:latin typeface="Calibri"/>
                          <a:ea typeface="Calibri"/>
                          <a:cs typeface="Calibri"/>
                          <a:sym typeface="Calibri"/>
                        </a:rPr>
                        <a:t>Which social studies high-quality instructional materials reviewed by educators from across NM and adopted by the state will be used across each grade band?</a:t>
                      </a:r>
                      <a:endParaRPr>
                        <a:latin typeface="Calibri"/>
                        <a:ea typeface="Calibri"/>
                        <a:cs typeface="Calibri"/>
                        <a:sym typeface="Calibri"/>
                      </a:endParaRPr>
                    </a:p>
                  </a:txBody>
                  <a:tcPr marT="25400" marB="25400" marR="25400" marL="25400" anchor="ctr">
                    <a:lnL cap="flat" cmpd="sng" w="9525">
                      <a:solidFill>
                        <a:srgbClr val="F3F3F3"/>
                      </a:solidFill>
                      <a:prstDash val="solid"/>
                      <a:round/>
                      <a:headEnd len="sm" w="sm" type="none"/>
                      <a:tailEnd len="sm" w="sm" type="none"/>
                    </a:lnL>
                    <a:lnR cap="flat" cmpd="sng">
                      <a:solidFill>
                        <a:srgbClr val="F3F3F3"/>
                      </a:solidFill>
                      <a:prstDash val="solid"/>
                      <a:round/>
                      <a:headEnd len="sm" w="sm" type="none"/>
                      <a:tailEnd len="sm" w="sm" type="none"/>
                    </a:lnR>
                    <a:lnT cap="flat" cmpd="sng">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tcPr>
                </a:tc>
                <a:tc vMerge="1"/>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g324db130417_0_74"/>
          <p:cNvSpPr txBox="1"/>
          <p:nvPr>
            <p:ph type="title"/>
          </p:nvPr>
        </p:nvSpPr>
        <p:spPr>
          <a:xfrm>
            <a:off x="298250" y="578492"/>
            <a:ext cx="11360700" cy="763500"/>
          </a:xfrm>
          <a:prstGeom prst="rect">
            <a:avLst/>
          </a:prstGeom>
          <a:noFill/>
          <a:ln>
            <a:noFill/>
          </a:ln>
        </p:spPr>
        <p:txBody>
          <a:bodyPr anchorCtr="0" anchor="t" bIns="121900" lIns="121900" spcFirstLastPara="1" rIns="121900" wrap="square" tIns="121900">
            <a:noAutofit/>
          </a:bodyPr>
          <a:lstStyle/>
          <a:p>
            <a:pPr indent="0" lvl="0" marL="0" rtl="0" algn="l">
              <a:lnSpc>
                <a:spcPct val="140000"/>
              </a:lnSpc>
              <a:spcBef>
                <a:spcPts val="0"/>
              </a:spcBef>
              <a:spcAft>
                <a:spcPts val="0"/>
              </a:spcAft>
              <a:buClr>
                <a:schemeClr val="dk2"/>
              </a:buClr>
              <a:buSzPts val="4100"/>
              <a:buFont typeface="Arial"/>
              <a:buNone/>
            </a:pPr>
            <a:r>
              <a:rPr b="1" lang="en" sz="3600"/>
              <a:t>Academics for All </a:t>
            </a:r>
            <a:r>
              <a:rPr b="1" lang="en" sz="3600"/>
              <a:t>Questions</a:t>
            </a:r>
            <a:r>
              <a:rPr b="1" lang="en" sz="3600"/>
              <a:t> </a:t>
            </a:r>
            <a:r>
              <a:rPr b="1" lang="en" sz="1500"/>
              <a:t>(2/3)</a:t>
            </a:r>
            <a:endParaRPr b="1" sz="1500"/>
          </a:p>
        </p:txBody>
      </p:sp>
      <p:pic>
        <p:nvPicPr>
          <p:cNvPr descr="A picture containing calendar&#10;&#10;Description automatically generated" id="270" name="Google Shape;270;g324db130417_0_74"/>
          <p:cNvPicPr preferRelativeResize="0"/>
          <p:nvPr/>
        </p:nvPicPr>
        <p:blipFill rotWithShape="1">
          <a:blip r:embed="rId3">
            <a:alphaModFix/>
          </a:blip>
          <a:srcRect b="0" l="0" r="0" t="0"/>
          <a:stretch/>
        </p:blipFill>
        <p:spPr>
          <a:xfrm>
            <a:off x="10361718" y="6251555"/>
            <a:ext cx="1371601" cy="521208"/>
          </a:xfrm>
          <a:prstGeom prst="rect">
            <a:avLst/>
          </a:prstGeom>
          <a:noFill/>
          <a:ln>
            <a:noFill/>
          </a:ln>
        </p:spPr>
      </p:pic>
      <p:sp>
        <p:nvSpPr>
          <p:cNvPr id="271" name="Google Shape;271;g324db130417_0_74"/>
          <p:cNvSpPr txBox="1"/>
          <p:nvPr/>
        </p:nvSpPr>
        <p:spPr>
          <a:xfrm>
            <a:off x="421775" y="2539075"/>
            <a:ext cx="104922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1000"/>
              </a:spcBef>
              <a:spcAft>
                <a:spcPts val="1000"/>
              </a:spcAft>
              <a:buClr>
                <a:srgbClr val="000000"/>
              </a:buClr>
              <a:buSzPts val="1900"/>
              <a:buFont typeface="Arial"/>
              <a:buNone/>
            </a:pPr>
            <a:r>
              <a:t/>
            </a:r>
            <a:endParaRPr b="1" i="0" sz="2000" u="none" cap="none" strike="noStrike">
              <a:solidFill>
                <a:srgbClr val="3A3D4B"/>
              </a:solidFill>
              <a:latin typeface="Calibri"/>
              <a:ea typeface="Calibri"/>
              <a:cs typeface="Calibri"/>
              <a:sym typeface="Calibri"/>
            </a:endParaRPr>
          </a:p>
        </p:txBody>
      </p:sp>
      <p:sp>
        <p:nvSpPr>
          <p:cNvPr id="272" name="Google Shape;272;g324db130417_0_74"/>
          <p:cNvSpPr txBox="1"/>
          <p:nvPr/>
        </p:nvSpPr>
        <p:spPr>
          <a:xfrm>
            <a:off x="1302025" y="2777275"/>
            <a:ext cx="9059700" cy="400200"/>
          </a:xfrm>
          <a:prstGeom prst="rect">
            <a:avLst/>
          </a:prstGeom>
          <a:noFill/>
          <a:ln>
            <a:noFill/>
          </a:ln>
        </p:spPr>
        <p:txBody>
          <a:bodyPr anchorCtr="0" anchor="t" bIns="91425" lIns="91425" spcFirstLastPara="1" rIns="91425" wrap="square" tIns="91425">
            <a:spAutoFit/>
          </a:bodyPr>
          <a:lstStyle/>
          <a:p>
            <a:pPr indent="457200" lvl="0" marL="0" rtl="0" algn="l">
              <a:spcBef>
                <a:spcPts val="0"/>
              </a:spcBef>
              <a:spcAft>
                <a:spcPts val="1000"/>
              </a:spcAft>
              <a:buNone/>
            </a:pPr>
            <a:r>
              <a:t/>
            </a:r>
            <a:endParaRPr/>
          </a:p>
        </p:txBody>
      </p:sp>
      <p:graphicFrame>
        <p:nvGraphicFramePr>
          <p:cNvPr id="273" name="Google Shape;273;g324db130417_0_74"/>
          <p:cNvGraphicFramePr/>
          <p:nvPr/>
        </p:nvGraphicFramePr>
        <p:xfrm>
          <a:off x="298238" y="2533075"/>
          <a:ext cx="3000000" cy="3000000"/>
        </p:xfrm>
        <a:graphic>
          <a:graphicData uri="http://schemas.openxmlformats.org/drawingml/2006/table">
            <a:tbl>
              <a:tblPr>
                <a:noFill/>
                <a:tableStyleId>{F3991694-F2C7-4BAD-BAF4-A04453EFD562}</a:tableStyleId>
              </a:tblPr>
              <a:tblGrid>
                <a:gridCol w="1057550"/>
                <a:gridCol w="4816000"/>
                <a:gridCol w="5561525"/>
              </a:tblGrid>
              <a:tr h="401800">
                <a:tc>
                  <a:txBody>
                    <a:bodyPr/>
                    <a:lstStyle/>
                    <a:p>
                      <a:pPr indent="0" lvl="0" marL="0" rtl="0" algn="l">
                        <a:spcBef>
                          <a:spcPts val="0"/>
                        </a:spcBef>
                        <a:spcAft>
                          <a:spcPts val="0"/>
                        </a:spcAft>
                        <a:buNone/>
                      </a:pPr>
                      <a:r>
                        <a:rPr b="1" lang="en">
                          <a:solidFill>
                            <a:srgbClr val="FFFFFF"/>
                          </a:solidFill>
                          <a:latin typeface="Calibri"/>
                          <a:ea typeface="Calibri"/>
                          <a:cs typeface="Calibri"/>
                          <a:sym typeface="Calibri"/>
                        </a:rPr>
                        <a:t>Priority 2A</a:t>
                      </a:r>
                      <a:endParaRPr b="1">
                        <a:solidFill>
                          <a:srgbClr val="FFFFFF"/>
                        </a:solidFill>
                        <a:latin typeface="Calibri"/>
                        <a:ea typeface="Calibri"/>
                        <a:cs typeface="Calibri"/>
                        <a:sym typeface="Calibri"/>
                      </a:endParaRPr>
                    </a:p>
                  </a:txBody>
                  <a:tcPr marT="63500" marB="63500" marR="63500" marL="63500">
                    <a:lnL cap="flat" cmpd="sng" w="12700">
                      <a:solidFill>
                        <a:srgbClr val="F3F3F3"/>
                      </a:solidFill>
                      <a:prstDash val="solid"/>
                      <a:round/>
                      <a:headEnd len="sm" w="sm" type="none"/>
                      <a:tailEnd len="sm" w="sm" type="none"/>
                    </a:lnL>
                    <a:lnR cap="flat" cmpd="sng" w="12700">
                      <a:solidFill>
                        <a:srgbClr val="F3F3F3"/>
                      </a:solidFill>
                      <a:prstDash val="solid"/>
                      <a:round/>
                      <a:headEnd len="sm" w="sm" type="none"/>
                      <a:tailEnd len="sm" w="sm" type="none"/>
                    </a:lnR>
                    <a:lnT cap="flat" cmpd="sng" w="12700">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solidFill>
                      <a:srgbClr val="EF7920"/>
                    </a:solidFill>
                  </a:tcPr>
                </a:tc>
                <a:tc>
                  <a:txBody>
                    <a:bodyPr/>
                    <a:lstStyle/>
                    <a:p>
                      <a:pPr indent="0" lvl="0" marL="0" rtl="0" algn="l">
                        <a:spcBef>
                          <a:spcPts val="0"/>
                        </a:spcBef>
                        <a:spcAft>
                          <a:spcPts val="0"/>
                        </a:spcAft>
                        <a:buNone/>
                      </a:pPr>
                      <a:r>
                        <a:rPr b="1" lang="en">
                          <a:solidFill>
                            <a:srgbClr val="FFFFFF"/>
                          </a:solidFill>
                          <a:latin typeface="Calibri"/>
                          <a:ea typeface="Calibri"/>
                          <a:cs typeface="Calibri"/>
                          <a:sym typeface="Calibri"/>
                        </a:rPr>
                        <a:t>Question</a:t>
                      </a:r>
                      <a:endParaRPr b="1">
                        <a:solidFill>
                          <a:srgbClr val="FFFFFF"/>
                        </a:solidFill>
                        <a:latin typeface="Calibri"/>
                        <a:ea typeface="Calibri"/>
                        <a:cs typeface="Calibri"/>
                        <a:sym typeface="Calibri"/>
                      </a:endParaRPr>
                    </a:p>
                  </a:txBody>
                  <a:tcPr marT="63500" marB="63500" marR="63500" marL="63500">
                    <a:lnL cap="flat" cmpd="sng" w="12700">
                      <a:solidFill>
                        <a:srgbClr val="F3F3F3"/>
                      </a:solidFill>
                      <a:prstDash val="solid"/>
                      <a:round/>
                      <a:headEnd len="sm" w="sm" type="none"/>
                      <a:tailEnd len="sm" w="sm" type="none"/>
                    </a:lnL>
                    <a:lnR cap="flat" cmpd="sng" w="12700">
                      <a:solidFill>
                        <a:srgbClr val="F3F3F3"/>
                      </a:solidFill>
                      <a:prstDash val="solid"/>
                      <a:round/>
                      <a:headEnd len="sm" w="sm" type="none"/>
                      <a:tailEnd len="sm" w="sm" type="none"/>
                    </a:lnR>
                    <a:lnT cap="flat" cmpd="sng" w="12700">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solidFill>
                      <a:srgbClr val="EF7920"/>
                    </a:solidFill>
                  </a:tcPr>
                </a:tc>
                <a:tc>
                  <a:txBody>
                    <a:bodyPr/>
                    <a:lstStyle/>
                    <a:p>
                      <a:pPr indent="0" lvl="0" marL="0" rtl="0" algn="l">
                        <a:spcBef>
                          <a:spcPts val="0"/>
                        </a:spcBef>
                        <a:spcAft>
                          <a:spcPts val="0"/>
                        </a:spcAft>
                        <a:buNone/>
                      </a:pPr>
                      <a:r>
                        <a:rPr b="1" lang="en">
                          <a:solidFill>
                            <a:srgbClr val="FFFFFF"/>
                          </a:solidFill>
                          <a:latin typeface="Calibri"/>
                          <a:ea typeface="Calibri"/>
                          <a:cs typeface="Calibri"/>
                          <a:sym typeface="Calibri"/>
                        </a:rPr>
                        <a:t>Response Guidance</a:t>
                      </a:r>
                      <a:endParaRPr b="1">
                        <a:solidFill>
                          <a:srgbClr val="FFFFFF"/>
                        </a:solidFill>
                        <a:latin typeface="Calibri"/>
                        <a:ea typeface="Calibri"/>
                        <a:cs typeface="Calibri"/>
                        <a:sym typeface="Calibri"/>
                      </a:endParaRPr>
                    </a:p>
                  </a:txBody>
                  <a:tcPr marT="63500" marB="63500" marR="63500" marL="63500">
                    <a:lnL cap="flat" cmpd="sng" w="12700">
                      <a:solidFill>
                        <a:srgbClr val="F3F3F3"/>
                      </a:solidFill>
                      <a:prstDash val="solid"/>
                      <a:round/>
                      <a:headEnd len="sm" w="sm" type="none"/>
                      <a:tailEnd len="sm" w="sm" type="none"/>
                    </a:lnL>
                    <a:lnR cap="flat" cmpd="sng" w="12700">
                      <a:solidFill>
                        <a:srgbClr val="F3F3F3"/>
                      </a:solidFill>
                      <a:prstDash val="solid"/>
                      <a:round/>
                      <a:headEnd len="sm" w="sm" type="none"/>
                      <a:tailEnd len="sm" w="sm" type="none"/>
                    </a:lnR>
                    <a:lnT cap="flat" cmpd="sng" w="12700">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solidFill>
                      <a:srgbClr val="EF7920"/>
                    </a:solidFill>
                  </a:tcPr>
                </a:tc>
              </a:tr>
              <a:tr h="947625">
                <a:tc rowSpan="4">
                  <a:txBody>
                    <a:bodyPr/>
                    <a:lstStyle/>
                    <a:p>
                      <a:pPr indent="0" lvl="0" marL="0" rtl="0" algn="l">
                        <a:spcBef>
                          <a:spcPts val="0"/>
                        </a:spcBef>
                        <a:spcAft>
                          <a:spcPts val="0"/>
                        </a:spcAft>
                        <a:buNone/>
                      </a:pPr>
                      <a:r>
                        <a:rPr b="1" lang="en">
                          <a:latin typeface="Calibri"/>
                          <a:ea typeface="Calibri"/>
                          <a:cs typeface="Calibri"/>
                          <a:sym typeface="Calibri"/>
                          <a:extLst>
                            <a:ext uri="http://customooxmlschemas.google.com/">
                              <go:slidesCustomData xmlns:go="http://customooxmlschemas.google.com/" textRoundtripDataId="39"/>
                            </a:ext>
                          </a:extLst>
                        </a:rPr>
                        <a:t>High Quality Curriculum-</a:t>
                      </a:r>
                      <a:endParaRPr b="1">
                        <a:latin typeface="Calibri"/>
                        <a:ea typeface="Calibri"/>
                        <a:cs typeface="Calibri"/>
                        <a:sym typeface="Calibri"/>
                        <a:extLst>
                          <a:ext uri="http://customooxmlschemas.google.com/">
                            <go:slidesCustomData xmlns:go="http://customooxmlschemas.google.com/" textRoundtripDataId="40"/>
                          </a:ext>
                        </a:extLst>
                      </a:endParaRPr>
                    </a:p>
                    <a:p>
                      <a:pPr indent="0" lvl="0" marL="0" rtl="0" algn="l">
                        <a:spcBef>
                          <a:spcPts val="0"/>
                        </a:spcBef>
                        <a:spcAft>
                          <a:spcPts val="0"/>
                        </a:spcAft>
                        <a:buNone/>
                      </a:pPr>
                      <a:r>
                        <a:rPr b="1" lang="en">
                          <a:latin typeface="Calibri"/>
                          <a:ea typeface="Calibri"/>
                          <a:cs typeface="Calibri"/>
                          <a:sym typeface="Calibri"/>
                          <a:extLst>
                            <a:ext uri="http://customooxmlschemas.google.com/">
                              <go:slidesCustomData xmlns:go="http://customooxmlschemas.google.com/" textRoundtripDataId="41"/>
                            </a:ext>
                          </a:extLst>
                        </a:rPr>
                        <a:t>Based Professional Learning</a:t>
                      </a:r>
                      <a:endParaRPr b="1">
                        <a:latin typeface="Calibri"/>
                        <a:ea typeface="Calibri"/>
                        <a:cs typeface="Calibri"/>
                        <a:sym typeface="Calibri"/>
                      </a:endParaRPr>
                    </a:p>
                  </a:txBody>
                  <a:tcPr marT="63500" marB="63500" marR="63500" marL="63500">
                    <a:lnL cap="flat" cmpd="sng" w="12700">
                      <a:solidFill>
                        <a:srgbClr val="F3F3F3"/>
                      </a:solidFill>
                      <a:prstDash val="solid"/>
                      <a:round/>
                      <a:headEnd len="sm" w="sm" type="none"/>
                      <a:tailEnd len="sm" w="sm" type="none"/>
                    </a:lnL>
                    <a:lnR cap="flat" cmpd="sng" w="9525">
                      <a:solidFill>
                        <a:srgbClr val="F3F3F3"/>
                      </a:solidFill>
                      <a:prstDash val="solid"/>
                      <a:round/>
                      <a:headEnd len="sm" w="sm" type="none"/>
                      <a:tailEnd len="sm" w="sm" type="none"/>
                    </a:lnR>
                    <a:lnT cap="flat" cmpd="sng" w="9525">
                      <a:solidFill>
                        <a:srgbClr val="F3F3F3"/>
                      </a:solidFill>
                      <a:prstDash val="solid"/>
                      <a:round/>
                      <a:headEnd len="sm" w="sm" type="none"/>
                      <a:tailEnd len="sm" w="sm" type="none"/>
                    </a:lnT>
                    <a:lnB cap="flat" cmpd="sng" w="12700">
                      <a:solidFill>
                        <a:srgbClr val="F3F3F3"/>
                      </a:solidFill>
                      <a:prstDash val="solid"/>
                      <a:round/>
                      <a:headEnd len="sm" w="sm" type="none"/>
                      <a:tailEnd len="sm" w="sm" type="none"/>
                    </a:lnB>
                    <a:solidFill>
                      <a:srgbClr val="FFFFFF"/>
                    </a:solidFill>
                  </a:tcPr>
                </a:tc>
                <a:tc>
                  <a:txBody>
                    <a:bodyPr/>
                    <a:lstStyle/>
                    <a:p>
                      <a:pPr indent="0" lvl="0" marL="0" rtl="0" algn="l">
                        <a:lnSpc>
                          <a:spcPct val="115000"/>
                        </a:lnSpc>
                        <a:spcBef>
                          <a:spcPts val="0"/>
                        </a:spcBef>
                        <a:spcAft>
                          <a:spcPts val="0"/>
                        </a:spcAft>
                        <a:buNone/>
                      </a:pPr>
                      <a:r>
                        <a:rPr lang="en">
                          <a:latin typeface="Calibri"/>
                          <a:ea typeface="Calibri"/>
                          <a:cs typeface="Calibri"/>
                          <a:sym typeface="Calibri"/>
                        </a:rPr>
                        <a:t>Which partner(s) will provide curriculum-based professional learning on the installation and ongoing implementation of ELA high quality instructional materials by grade band?</a:t>
                      </a:r>
                      <a:endParaRPr>
                        <a:latin typeface="Calibri"/>
                        <a:ea typeface="Calibri"/>
                        <a:cs typeface="Calibri"/>
                        <a:sym typeface="Calibri"/>
                      </a:endParaRPr>
                    </a:p>
                  </a:txBody>
                  <a:tcPr marT="25400" marB="25400" marR="25400" marL="25400" anchor="ctr">
                    <a:lnL cap="flat" cmpd="sng" w="9525">
                      <a:solidFill>
                        <a:srgbClr val="F3F3F3"/>
                      </a:solidFill>
                      <a:prstDash val="solid"/>
                      <a:round/>
                      <a:headEnd len="sm" w="sm" type="none"/>
                      <a:tailEnd len="sm" w="sm" type="none"/>
                    </a:lnL>
                    <a:lnR cap="flat" cmpd="sng">
                      <a:solidFill>
                        <a:srgbClr val="F3F3F3"/>
                      </a:solidFill>
                      <a:prstDash val="solid"/>
                      <a:round/>
                      <a:headEnd len="sm" w="sm" type="none"/>
                      <a:tailEnd len="sm" w="sm" type="none"/>
                    </a:lnR>
                    <a:lnT cap="flat" cmpd="sng" w="9525">
                      <a:solidFill>
                        <a:srgbClr val="F3F3F3"/>
                      </a:solidFill>
                      <a:prstDash val="solid"/>
                      <a:round/>
                      <a:headEnd len="sm" w="sm" type="none"/>
                      <a:tailEnd len="sm" w="sm" type="none"/>
                    </a:lnT>
                    <a:lnB cap="flat" cmpd="sng">
                      <a:solidFill>
                        <a:srgbClr val="F3F3F3"/>
                      </a:solidFill>
                      <a:prstDash val="solid"/>
                      <a:round/>
                      <a:headEnd len="sm" w="sm" type="none"/>
                      <a:tailEnd len="sm" w="sm" type="none"/>
                    </a:lnB>
                    <a:solidFill>
                      <a:schemeClr val="lt1"/>
                    </a:solidFill>
                  </a:tcPr>
                </a:tc>
                <a:tc rowSpan="4">
                  <a:txBody>
                    <a:bodyPr/>
                    <a:lstStyle/>
                    <a:p>
                      <a:pPr indent="0" lvl="0" marL="0" rtl="0" algn="l">
                        <a:lnSpc>
                          <a:spcPct val="115000"/>
                        </a:lnSpc>
                        <a:spcBef>
                          <a:spcPts val="0"/>
                        </a:spcBef>
                        <a:spcAft>
                          <a:spcPts val="0"/>
                        </a:spcAft>
                        <a:buNone/>
                      </a:pPr>
                      <a:r>
                        <a:rPr lang="en">
                          <a:latin typeface="Calibri"/>
                          <a:ea typeface="Calibri"/>
                          <a:cs typeface="Calibri"/>
                          <a:sym typeface="Calibri"/>
                        </a:rPr>
                        <a:t>LEAs </a:t>
                      </a:r>
                      <a:r>
                        <a:rPr lang="en" u="sng">
                          <a:solidFill>
                            <a:srgbClr val="1155CC"/>
                          </a:solidFill>
                          <a:latin typeface="Calibri"/>
                          <a:ea typeface="Calibri"/>
                          <a:cs typeface="Calibri"/>
                          <a:sym typeface="Calibri"/>
                          <a:hlinkClick r:id="rId4">
                            <a:extLst>
                              <a:ext uri="{A12FA001-AC4F-418D-AE19-62706E023703}">
                                <ahyp:hlinkClr val="tx"/>
                              </a:ext>
                            </a:extLst>
                          </a:hlinkClick>
                        </a:rPr>
                        <a:t>identify the professional learning vendor from a drop down menu.</a:t>
                      </a:r>
                      <a:endParaRPr u="sng">
                        <a:solidFill>
                          <a:srgbClr val="1155CC"/>
                        </a:solidFill>
                        <a:latin typeface="Calibri"/>
                        <a:ea typeface="Calibri"/>
                        <a:cs typeface="Calibri"/>
                        <a:sym typeface="Calibri"/>
                        <a:hlinkClick r:id="rId5">
                          <a:extLst>
                            <a:ext uri="{A12FA001-AC4F-418D-AE19-62706E023703}">
                              <ahyp:hlinkClr val="tx"/>
                            </a:ext>
                          </a:extLst>
                        </a:hlinkClick>
                      </a:endParaRPr>
                    </a:p>
                    <a:p>
                      <a:pPr indent="0" lvl="0" marL="0" rtl="0" algn="l">
                        <a:lnSpc>
                          <a:spcPct val="115000"/>
                        </a:lnSpc>
                        <a:spcBef>
                          <a:spcPts val="0"/>
                        </a:spcBef>
                        <a:spcAft>
                          <a:spcPts val="0"/>
                        </a:spcAft>
                        <a:buNone/>
                      </a:pPr>
                      <a:r>
                        <a:t/>
                      </a:r>
                      <a:endParaRPr>
                        <a:latin typeface="Calibri"/>
                        <a:ea typeface="Calibri"/>
                        <a:cs typeface="Calibri"/>
                        <a:sym typeface="Calibri"/>
                      </a:endParaRPr>
                    </a:p>
                    <a:p>
                      <a:pPr indent="0" lvl="0" marL="0" rtl="0" algn="l">
                        <a:lnSpc>
                          <a:spcPct val="115000"/>
                        </a:lnSpc>
                        <a:spcBef>
                          <a:spcPts val="0"/>
                        </a:spcBef>
                        <a:spcAft>
                          <a:spcPts val="0"/>
                        </a:spcAft>
                        <a:buNone/>
                      </a:pPr>
                      <a:r>
                        <a:rPr lang="en">
                          <a:latin typeface="Calibri"/>
                          <a:ea typeface="Calibri"/>
                          <a:cs typeface="Calibri"/>
                          <a:sym typeface="Calibri"/>
                        </a:rPr>
                        <a:t>If an LEA is using a vendor not on the list, they should select the ‘Other vendor not in State Marketplace list’ option. LEAs should then list the partner as well as how the p</a:t>
                      </a:r>
                      <a:r>
                        <a:rPr lang="en">
                          <a:latin typeface="Calibri"/>
                          <a:ea typeface="Calibri"/>
                          <a:cs typeface="Calibri"/>
                          <a:sym typeface="Calibri"/>
                          <a:extLst>
                            <a:ext uri="http://customooxmlschemas.google.com/">
                              <go:slidesCustomData xmlns:go="http://customooxmlschemas.google.com/" textRoundtripDataId="42"/>
                            </a:ext>
                          </a:extLst>
                        </a:rPr>
                        <a:t>rofessional learning</a:t>
                      </a:r>
                      <a:r>
                        <a:rPr lang="en">
                          <a:latin typeface="Calibri"/>
                          <a:ea typeface="Calibri"/>
                          <a:cs typeface="Calibri"/>
                          <a:sym typeface="Calibri"/>
                        </a:rPr>
                        <a:t> will be sustained, intensive, collaborative, job-embedded, data-driven, classroom-focused, and evidence-based. </a:t>
                      </a:r>
                      <a:r>
                        <a:rPr lang="en">
                          <a:solidFill>
                            <a:schemeClr val="dk2"/>
                          </a:solidFill>
                          <a:latin typeface="Calibri"/>
                          <a:ea typeface="Calibri"/>
                          <a:cs typeface="Calibri"/>
                          <a:sym typeface="Calibri"/>
                        </a:rPr>
                        <a:t>(150 character limit)</a:t>
                      </a:r>
                      <a:endParaRPr>
                        <a:latin typeface="Calibri"/>
                        <a:ea typeface="Calibri"/>
                        <a:cs typeface="Calibri"/>
                        <a:sym typeface="Calibri"/>
                      </a:endParaRPr>
                    </a:p>
                  </a:txBody>
                  <a:tcPr marT="25400" marB="25400" marR="25400" marL="25400">
                    <a:lnL cap="flat" cmpd="sng">
                      <a:solidFill>
                        <a:srgbClr val="F3F3F3"/>
                      </a:solidFill>
                      <a:prstDash val="solid"/>
                      <a:round/>
                      <a:headEnd len="sm" w="sm" type="none"/>
                      <a:tailEnd len="sm" w="sm" type="none"/>
                    </a:lnL>
                    <a:lnR cap="flat" cmpd="sng" w="9525">
                      <a:solidFill>
                        <a:srgbClr val="F3F3F3"/>
                      </a:solidFill>
                      <a:prstDash val="solid"/>
                      <a:round/>
                      <a:headEnd len="sm" w="sm" type="none"/>
                      <a:tailEnd len="sm" w="sm" type="none"/>
                    </a:lnR>
                    <a:lnT cap="flat" cmpd="sng" w="9525">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solidFill>
                      <a:srgbClr val="FFFFFF"/>
                    </a:solidFill>
                  </a:tcPr>
                </a:tc>
              </a:tr>
              <a:tr h="947625">
                <a:tc vMerge="1"/>
                <a:tc>
                  <a:txBody>
                    <a:bodyPr/>
                    <a:lstStyle/>
                    <a:p>
                      <a:pPr indent="0" lvl="0" marL="0" rtl="0" algn="l">
                        <a:lnSpc>
                          <a:spcPct val="115000"/>
                        </a:lnSpc>
                        <a:spcBef>
                          <a:spcPts val="0"/>
                        </a:spcBef>
                        <a:spcAft>
                          <a:spcPts val="0"/>
                        </a:spcAft>
                        <a:buNone/>
                      </a:pPr>
                      <a:r>
                        <a:rPr lang="en">
                          <a:latin typeface="Calibri"/>
                          <a:ea typeface="Calibri"/>
                          <a:cs typeface="Calibri"/>
                          <a:sym typeface="Calibri"/>
                        </a:rPr>
                        <a:t>Which partner(s) will provide curriculum-based professional learning on the installation and ongoing implementation of math high-quality instructional materials by grade band?</a:t>
                      </a:r>
                      <a:endParaRPr>
                        <a:latin typeface="Calibri"/>
                        <a:ea typeface="Calibri"/>
                        <a:cs typeface="Calibri"/>
                        <a:sym typeface="Calibri"/>
                      </a:endParaRPr>
                    </a:p>
                  </a:txBody>
                  <a:tcPr marT="25400" marB="25400" marR="25400" marL="25400" anchor="ctr">
                    <a:lnL cap="flat" cmpd="sng" w="9525">
                      <a:solidFill>
                        <a:srgbClr val="F3F3F3"/>
                      </a:solidFill>
                      <a:prstDash val="solid"/>
                      <a:round/>
                      <a:headEnd len="sm" w="sm" type="none"/>
                      <a:tailEnd len="sm" w="sm" type="none"/>
                    </a:lnL>
                    <a:lnR cap="flat" cmpd="sng">
                      <a:solidFill>
                        <a:srgbClr val="F3F3F3"/>
                      </a:solidFill>
                      <a:prstDash val="solid"/>
                      <a:round/>
                      <a:headEnd len="sm" w="sm" type="none"/>
                      <a:tailEnd len="sm" w="sm" type="none"/>
                    </a:lnR>
                    <a:lnT cap="flat" cmpd="sng">
                      <a:solidFill>
                        <a:srgbClr val="F3F3F3"/>
                      </a:solidFill>
                      <a:prstDash val="solid"/>
                      <a:round/>
                      <a:headEnd len="sm" w="sm" type="none"/>
                      <a:tailEnd len="sm" w="sm" type="none"/>
                    </a:lnT>
                    <a:lnB cap="flat" cmpd="sng">
                      <a:solidFill>
                        <a:srgbClr val="F3F3F3"/>
                      </a:solidFill>
                      <a:prstDash val="solid"/>
                      <a:round/>
                      <a:headEnd len="sm" w="sm" type="none"/>
                      <a:tailEnd len="sm" w="sm" type="none"/>
                    </a:lnB>
                    <a:solidFill>
                      <a:srgbClr val="FFFFFF"/>
                    </a:solidFill>
                  </a:tcPr>
                </a:tc>
                <a:tc vMerge="1"/>
              </a:tr>
              <a:tr h="995025">
                <a:tc vMerge="1"/>
                <a:tc>
                  <a:txBody>
                    <a:bodyPr/>
                    <a:lstStyle/>
                    <a:p>
                      <a:pPr indent="0" lvl="0" marL="0" rtl="0" algn="l">
                        <a:lnSpc>
                          <a:spcPct val="115000"/>
                        </a:lnSpc>
                        <a:spcBef>
                          <a:spcPts val="0"/>
                        </a:spcBef>
                        <a:spcAft>
                          <a:spcPts val="0"/>
                        </a:spcAft>
                        <a:buNone/>
                      </a:pPr>
                      <a:r>
                        <a:rPr lang="en">
                          <a:latin typeface="Calibri"/>
                          <a:ea typeface="Calibri"/>
                          <a:cs typeface="Calibri"/>
                          <a:sym typeface="Calibri"/>
                        </a:rPr>
                        <a:t>Which partner(s) will provide curriculum-based professional learning on the installation and ongoing implementation of science high-quality instructional materials by grade band? </a:t>
                      </a:r>
                      <a:endParaRPr>
                        <a:latin typeface="Calibri"/>
                        <a:ea typeface="Calibri"/>
                        <a:cs typeface="Calibri"/>
                        <a:sym typeface="Calibri"/>
                      </a:endParaRPr>
                    </a:p>
                  </a:txBody>
                  <a:tcPr marT="25400" marB="25400" marR="25400" marL="25400" anchor="ctr">
                    <a:lnL cap="flat" cmpd="sng" w="9525">
                      <a:solidFill>
                        <a:srgbClr val="F3F3F3"/>
                      </a:solidFill>
                      <a:prstDash val="solid"/>
                      <a:round/>
                      <a:headEnd len="sm" w="sm" type="none"/>
                      <a:tailEnd len="sm" w="sm" type="none"/>
                    </a:lnL>
                    <a:lnR cap="flat" cmpd="sng">
                      <a:solidFill>
                        <a:srgbClr val="F3F3F3"/>
                      </a:solidFill>
                      <a:prstDash val="solid"/>
                      <a:round/>
                      <a:headEnd len="sm" w="sm" type="none"/>
                      <a:tailEnd len="sm" w="sm" type="none"/>
                    </a:lnR>
                    <a:lnT cap="flat" cmpd="sng">
                      <a:solidFill>
                        <a:srgbClr val="F3F3F3"/>
                      </a:solidFill>
                      <a:prstDash val="solid"/>
                      <a:round/>
                      <a:headEnd len="sm" w="sm" type="none"/>
                      <a:tailEnd len="sm" w="sm" type="none"/>
                    </a:lnT>
                    <a:lnB cap="flat" cmpd="sng">
                      <a:solidFill>
                        <a:srgbClr val="F3F3F3"/>
                      </a:solidFill>
                      <a:prstDash val="solid"/>
                      <a:round/>
                      <a:headEnd len="sm" w="sm" type="none"/>
                      <a:tailEnd len="sm" w="sm" type="none"/>
                    </a:lnB>
                    <a:solidFill>
                      <a:srgbClr val="FFFFFF"/>
                    </a:solidFill>
                  </a:tcPr>
                </a:tc>
                <a:tc vMerge="1"/>
              </a:tr>
              <a:tr h="947625">
                <a:tc vMerge="1"/>
                <a:tc>
                  <a:txBody>
                    <a:bodyPr/>
                    <a:lstStyle/>
                    <a:p>
                      <a:pPr indent="0" lvl="0" marL="0" rtl="0" algn="l">
                        <a:lnSpc>
                          <a:spcPct val="115000"/>
                        </a:lnSpc>
                        <a:spcBef>
                          <a:spcPts val="0"/>
                        </a:spcBef>
                        <a:spcAft>
                          <a:spcPts val="0"/>
                        </a:spcAft>
                        <a:buNone/>
                      </a:pPr>
                      <a:r>
                        <a:rPr lang="en">
                          <a:latin typeface="Calibri"/>
                          <a:ea typeface="Calibri"/>
                          <a:cs typeface="Calibri"/>
                          <a:sym typeface="Calibri"/>
                        </a:rPr>
                        <a:t>Which partner(s) will provide curriculum-based professional learning on the installation and ongoing implementation of social studies high-quality instructional materials by grade band? </a:t>
                      </a:r>
                      <a:endParaRPr>
                        <a:latin typeface="Calibri"/>
                        <a:ea typeface="Calibri"/>
                        <a:cs typeface="Calibri"/>
                        <a:sym typeface="Calibri"/>
                      </a:endParaRPr>
                    </a:p>
                  </a:txBody>
                  <a:tcPr marT="25400" marB="25400" marR="25400" marL="25400" anchor="ctr">
                    <a:lnL cap="flat" cmpd="sng" w="9525">
                      <a:solidFill>
                        <a:srgbClr val="F3F3F3"/>
                      </a:solidFill>
                      <a:prstDash val="solid"/>
                      <a:round/>
                      <a:headEnd len="sm" w="sm" type="none"/>
                      <a:tailEnd len="sm" w="sm" type="none"/>
                    </a:lnL>
                    <a:lnR cap="flat" cmpd="sng">
                      <a:solidFill>
                        <a:srgbClr val="F3F3F3"/>
                      </a:solidFill>
                      <a:prstDash val="solid"/>
                      <a:round/>
                      <a:headEnd len="sm" w="sm" type="none"/>
                      <a:tailEnd len="sm" w="sm" type="none"/>
                    </a:lnR>
                    <a:lnT cap="flat" cmpd="sng">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solidFill>
                      <a:srgbClr val="FFFFFF"/>
                    </a:solidFill>
                  </a:tcPr>
                </a:tc>
                <a:tc vMerge="1"/>
              </a:tr>
            </a:tbl>
          </a:graphicData>
        </a:graphic>
      </p:graphicFrame>
      <p:sp>
        <p:nvSpPr>
          <p:cNvPr id="274" name="Google Shape;274;g324db130417_0_74"/>
          <p:cNvSpPr txBox="1"/>
          <p:nvPr/>
        </p:nvSpPr>
        <p:spPr>
          <a:xfrm>
            <a:off x="0" y="1560775"/>
            <a:ext cx="12192000" cy="896100"/>
          </a:xfrm>
          <a:prstGeom prst="rect">
            <a:avLst/>
          </a:prstGeom>
          <a:solidFill>
            <a:srgbClr val="008080"/>
          </a:solidFill>
          <a:ln>
            <a:noFill/>
          </a:ln>
        </p:spPr>
        <p:txBody>
          <a:bodyPr anchorCtr="0" anchor="ctr" bIns="91425" lIns="91425" spcFirstLastPara="1" rIns="91425" wrap="square" tIns="91425">
            <a:noAutofit/>
          </a:bodyPr>
          <a:lstStyle/>
          <a:p>
            <a:pPr indent="0" lvl="0" marL="347472" marR="347472" rtl="0" algn="l">
              <a:lnSpc>
                <a:spcPct val="90000"/>
              </a:lnSpc>
              <a:spcBef>
                <a:spcPts val="0"/>
              </a:spcBef>
              <a:spcAft>
                <a:spcPts val="0"/>
              </a:spcAft>
              <a:buClr>
                <a:schemeClr val="dk2"/>
              </a:buClr>
              <a:buSzPts val="1100"/>
              <a:buFont typeface="Arial"/>
              <a:buNone/>
            </a:pPr>
            <a:r>
              <a:rPr b="1" lang="en" sz="1900">
                <a:solidFill>
                  <a:schemeClr val="lt1"/>
                </a:solidFill>
                <a:latin typeface="Calibri"/>
                <a:ea typeface="Calibri"/>
                <a:cs typeface="Calibri"/>
                <a:sym typeface="Calibri"/>
              </a:rPr>
              <a:t>The </a:t>
            </a:r>
            <a:r>
              <a:rPr b="1" lang="en" sz="1900">
                <a:solidFill>
                  <a:schemeClr val="lt1"/>
                </a:solidFill>
                <a:latin typeface="Calibri"/>
                <a:ea typeface="Calibri"/>
                <a:cs typeface="Calibri"/>
                <a:sym typeface="Calibri"/>
                <a:extLst>
                  <a:ext uri="http://customooxmlschemas.google.com/">
                    <go:slidesCustomData xmlns:go="http://customooxmlschemas.google.com/" textRoundtripDataId="43"/>
                  </a:ext>
                </a:extLst>
              </a:rPr>
              <a:t>Priorities module </a:t>
            </a:r>
            <a:r>
              <a:rPr b="1" lang="en" sz="1900" u="sng">
                <a:solidFill>
                  <a:schemeClr val="hlink"/>
                </a:solidFill>
                <a:latin typeface="Calibri"/>
                <a:ea typeface="Calibri"/>
                <a:cs typeface="Calibri"/>
                <a:sym typeface="Calibri"/>
                <a:hlinkClick r:id="rId6"/>
                <a:extLst>
                  <a:ext uri="http://customooxmlschemas.google.com/">
                    <go:slidesCustomData xmlns:go="http://customooxmlschemas.google.com/" textRoundtripDataId="44"/>
                  </a:ext>
                </a:extLst>
              </a:rPr>
              <a:t>questions</a:t>
            </a:r>
            <a:r>
              <a:rPr b="1" lang="en" sz="1900">
                <a:solidFill>
                  <a:schemeClr val="lt1"/>
                </a:solidFill>
                <a:latin typeface="Calibri"/>
                <a:ea typeface="Calibri"/>
                <a:cs typeface="Calibri"/>
                <a:sym typeface="Calibri"/>
              </a:rPr>
              <a:t> </a:t>
            </a:r>
            <a:r>
              <a:rPr b="1" lang="en" sz="1900">
                <a:solidFill>
                  <a:schemeClr val="lt1"/>
                </a:solidFill>
                <a:latin typeface="Calibri"/>
                <a:ea typeface="Calibri"/>
                <a:cs typeface="Calibri"/>
                <a:sym typeface="Calibri"/>
                <a:extLst>
                  <a:ext uri="http://customooxmlschemas.google.com/">
                    <go:slidesCustomData xmlns:go="http://customooxmlschemas.google.com/" textRoundtripDataId="45"/>
                  </a:ext>
                </a:extLst>
              </a:rPr>
              <a:t>are</a:t>
            </a:r>
            <a:r>
              <a:rPr b="1" lang="en" sz="1900">
                <a:solidFill>
                  <a:schemeClr val="lt1"/>
                </a:solidFill>
                <a:latin typeface="Calibri"/>
                <a:ea typeface="Calibri"/>
                <a:cs typeface="Calibri"/>
                <a:sym typeface="Calibri"/>
              </a:rPr>
              <a:t> available on the </a:t>
            </a:r>
            <a:r>
              <a:rPr b="1" lang="en" sz="1900" u="sng">
                <a:solidFill>
                  <a:schemeClr val="hlink"/>
                </a:solidFill>
                <a:latin typeface="Calibri"/>
                <a:ea typeface="Calibri"/>
                <a:cs typeface="Calibri"/>
                <a:sym typeface="Calibri"/>
                <a:hlinkClick r:id="rId7"/>
                <a:extLst>
                  <a:ext uri="http://customooxmlschemas.google.com/">
                    <go:slidesCustomData xmlns:go="http://customooxmlschemas.google.com/" textRoundtripDataId="46"/>
                  </a:ext>
                </a:extLst>
              </a:rPr>
              <a:t>Unified Application Support Page</a:t>
            </a:r>
            <a:r>
              <a:rPr b="1" lang="en" sz="1900">
                <a:solidFill>
                  <a:schemeClr val="lt1"/>
                </a:solidFill>
                <a:latin typeface="Calibri"/>
                <a:ea typeface="Calibri"/>
                <a:cs typeface="Calibri"/>
                <a:sym typeface="Calibri"/>
              </a:rPr>
              <a:t>. LEAs can use response guidance for planning and completing the application.</a:t>
            </a:r>
            <a:endParaRPr b="1" sz="1900">
              <a:solidFill>
                <a:schemeClr val="lt1"/>
              </a:solidFill>
              <a:highlight>
                <a:srgbClr val="008080"/>
              </a:highlight>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g324db130417_0_83"/>
          <p:cNvSpPr txBox="1"/>
          <p:nvPr>
            <p:ph type="title"/>
          </p:nvPr>
        </p:nvSpPr>
        <p:spPr>
          <a:xfrm>
            <a:off x="298250" y="578492"/>
            <a:ext cx="11360700" cy="763500"/>
          </a:xfrm>
          <a:prstGeom prst="rect">
            <a:avLst/>
          </a:prstGeom>
          <a:noFill/>
          <a:ln>
            <a:noFill/>
          </a:ln>
        </p:spPr>
        <p:txBody>
          <a:bodyPr anchorCtr="0" anchor="t" bIns="121900" lIns="121900" spcFirstLastPara="1" rIns="121900" wrap="square" tIns="121900">
            <a:noAutofit/>
          </a:bodyPr>
          <a:lstStyle/>
          <a:p>
            <a:pPr indent="0" lvl="0" marL="0" rtl="0" algn="l">
              <a:lnSpc>
                <a:spcPct val="140000"/>
              </a:lnSpc>
              <a:spcBef>
                <a:spcPts val="0"/>
              </a:spcBef>
              <a:spcAft>
                <a:spcPts val="0"/>
              </a:spcAft>
              <a:buClr>
                <a:schemeClr val="dk2"/>
              </a:buClr>
              <a:buSzPts val="4100"/>
              <a:buFont typeface="Arial"/>
              <a:buNone/>
            </a:pPr>
            <a:r>
              <a:rPr b="1" lang="en" sz="3600"/>
              <a:t>Academics for All </a:t>
            </a:r>
            <a:r>
              <a:rPr b="1" lang="en" sz="3600"/>
              <a:t>Questions</a:t>
            </a:r>
            <a:r>
              <a:rPr b="1" lang="en" sz="3600"/>
              <a:t> </a:t>
            </a:r>
            <a:r>
              <a:rPr b="1" lang="en" sz="1500"/>
              <a:t>(3/3)</a:t>
            </a:r>
            <a:endParaRPr b="1" sz="1500"/>
          </a:p>
        </p:txBody>
      </p:sp>
      <p:pic>
        <p:nvPicPr>
          <p:cNvPr descr="A picture containing calendar&#10;&#10;Description automatically generated" id="280" name="Google Shape;280;g324db130417_0_83"/>
          <p:cNvPicPr preferRelativeResize="0"/>
          <p:nvPr/>
        </p:nvPicPr>
        <p:blipFill rotWithShape="1">
          <a:blip r:embed="rId3">
            <a:alphaModFix/>
          </a:blip>
          <a:srcRect b="0" l="0" r="0" t="0"/>
          <a:stretch/>
        </p:blipFill>
        <p:spPr>
          <a:xfrm>
            <a:off x="10361718" y="6251555"/>
            <a:ext cx="1371601" cy="521208"/>
          </a:xfrm>
          <a:prstGeom prst="rect">
            <a:avLst/>
          </a:prstGeom>
          <a:noFill/>
          <a:ln>
            <a:noFill/>
          </a:ln>
        </p:spPr>
      </p:pic>
      <p:sp>
        <p:nvSpPr>
          <p:cNvPr id="281" name="Google Shape;281;g324db130417_0_83"/>
          <p:cNvSpPr txBox="1"/>
          <p:nvPr/>
        </p:nvSpPr>
        <p:spPr>
          <a:xfrm>
            <a:off x="421775" y="2539075"/>
            <a:ext cx="104922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1000"/>
              </a:spcBef>
              <a:spcAft>
                <a:spcPts val="1000"/>
              </a:spcAft>
              <a:buClr>
                <a:srgbClr val="000000"/>
              </a:buClr>
              <a:buSzPts val="1900"/>
              <a:buFont typeface="Arial"/>
              <a:buNone/>
            </a:pPr>
            <a:r>
              <a:t/>
            </a:r>
            <a:endParaRPr b="1" i="0" sz="2000" u="none" cap="none" strike="noStrike">
              <a:solidFill>
                <a:srgbClr val="3A3D4B"/>
              </a:solidFill>
              <a:latin typeface="Calibri"/>
              <a:ea typeface="Calibri"/>
              <a:cs typeface="Calibri"/>
              <a:sym typeface="Calibri"/>
            </a:endParaRPr>
          </a:p>
        </p:txBody>
      </p:sp>
      <p:graphicFrame>
        <p:nvGraphicFramePr>
          <p:cNvPr id="282" name="Google Shape;282;g324db130417_0_83"/>
          <p:cNvGraphicFramePr/>
          <p:nvPr/>
        </p:nvGraphicFramePr>
        <p:xfrm>
          <a:off x="298238" y="2533075"/>
          <a:ext cx="3000000" cy="3000000"/>
        </p:xfrm>
        <a:graphic>
          <a:graphicData uri="http://schemas.openxmlformats.org/drawingml/2006/table">
            <a:tbl>
              <a:tblPr>
                <a:noFill/>
                <a:tableStyleId>{F3991694-F2C7-4BAD-BAF4-A04453EFD562}</a:tableStyleId>
              </a:tblPr>
              <a:tblGrid>
                <a:gridCol w="1054150"/>
                <a:gridCol w="5012100"/>
                <a:gridCol w="5368825"/>
              </a:tblGrid>
              <a:tr h="557575">
                <a:tc>
                  <a:txBody>
                    <a:bodyPr/>
                    <a:lstStyle/>
                    <a:p>
                      <a:pPr indent="0" lvl="0" marL="0" rtl="0" algn="l">
                        <a:spcBef>
                          <a:spcPts val="0"/>
                        </a:spcBef>
                        <a:spcAft>
                          <a:spcPts val="0"/>
                        </a:spcAft>
                        <a:buNone/>
                      </a:pPr>
                      <a:r>
                        <a:rPr b="1" lang="en">
                          <a:solidFill>
                            <a:srgbClr val="FFFFFF"/>
                          </a:solidFill>
                          <a:latin typeface="Calibri"/>
                          <a:ea typeface="Calibri"/>
                          <a:cs typeface="Calibri"/>
                          <a:sym typeface="Calibri"/>
                        </a:rPr>
                        <a:t>Priority 3A</a:t>
                      </a:r>
                      <a:endParaRPr b="1">
                        <a:solidFill>
                          <a:srgbClr val="FFFFFF"/>
                        </a:solidFill>
                        <a:latin typeface="Calibri"/>
                        <a:ea typeface="Calibri"/>
                        <a:cs typeface="Calibri"/>
                        <a:sym typeface="Calibri"/>
                      </a:endParaRPr>
                    </a:p>
                  </a:txBody>
                  <a:tcPr marT="63500" marB="63500" marR="63500" marL="63500">
                    <a:lnL cap="flat" cmpd="sng" w="12700">
                      <a:solidFill>
                        <a:srgbClr val="F3F3F3"/>
                      </a:solidFill>
                      <a:prstDash val="solid"/>
                      <a:round/>
                      <a:headEnd len="sm" w="sm" type="none"/>
                      <a:tailEnd len="sm" w="sm" type="none"/>
                    </a:lnL>
                    <a:lnR cap="flat" cmpd="sng" w="12700">
                      <a:solidFill>
                        <a:srgbClr val="F3F3F3"/>
                      </a:solidFill>
                      <a:prstDash val="solid"/>
                      <a:round/>
                      <a:headEnd len="sm" w="sm" type="none"/>
                      <a:tailEnd len="sm" w="sm" type="none"/>
                    </a:lnR>
                    <a:lnT cap="flat" cmpd="sng" w="12700">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solidFill>
                      <a:srgbClr val="EF7920"/>
                    </a:solidFill>
                  </a:tcPr>
                </a:tc>
                <a:tc>
                  <a:txBody>
                    <a:bodyPr/>
                    <a:lstStyle/>
                    <a:p>
                      <a:pPr indent="0" lvl="0" marL="0" rtl="0" algn="l">
                        <a:spcBef>
                          <a:spcPts val="0"/>
                        </a:spcBef>
                        <a:spcAft>
                          <a:spcPts val="0"/>
                        </a:spcAft>
                        <a:buNone/>
                      </a:pPr>
                      <a:r>
                        <a:rPr b="1" lang="en">
                          <a:solidFill>
                            <a:srgbClr val="FFFFFF"/>
                          </a:solidFill>
                          <a:latin typeface="Calibri"/>
                          <a:ea typeface="Calibri"/>
                          <a:cs typeface="Calibri"/>
                          <a:sym typeface="Calibri"/>
                        </a:rPr>
                        <a:t>Question</a:t>
                      </a:r>
                      <a:endParaRPr b="1">
                        <a:solidFill>
                          <a:srgbClr val="FFFFFF"/>
                        </a:solidFill>
                        <a:latin typeface="Calibri"/>
                        <a:ea typeface="Calibri"/>
                        <a:cs typeface="Calibri"/>
                        <a:sym typeface="Calibri"/>
                      </a:endParaRPr>
                    </a:p>
                  </a:txBody>
                  <a:tcPr marT="63500" marB="63500" marR="63500" marL="63500">
                    <a:lnL cap="flat" cmpd="sng" w="12700">
                      <a:solidFill>
                        <a:srgbClr val="F3F3F3"/>
                      </a:solidFill>
                      <a:prstDash val="solid"/>
                      <a:round/>
                      <a:headEnd len="sm" w="sm" type="none"/>
                      <a:tailEnd len="sm" w="sm" type="none"/>
                    </a:lnL>
                    <a:lnR cap="flat" cmpd="sng" w="12700">
                      <a:solidFill>
                        <a:srgbClr val="F3F3F3"/>
                      </a:solidFill>
                      <a:prstDash val="solid"/>
                      <a:round/>
                      <a:headEnd len="sm" w="sm" type="none"/>
                      <a:tailEnd len="sm" w="sm" type="none"/>
                    </a:lnR>
                    <a:lnT cap="flat" cmpd="sng" w="12700">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solidFill>
                      <a:srgbClr val="EF7920"/>
                    </a:solidFill>
                  </a:tcPr>
                </a:tc>
                <a:tc>
                  <a:txBody>
                    <a:bodyPr/>
                    <a:lstStyle/>
                    <a:p>
                      <a:pPr indent="0" lvl="0" marL="0" rtl="0" algn="l">
                        <a:spcBef>
                          <a:spcPts val="0"/>
                        </a:spcBef>
                        <a:spcAft>
                          <a:spcPts val="0"/>
                        </a:spcAft>
                        <a:buNone/>
                      </a:pPr>
                      <a:r>
                        <a:rPr b="1" lang="en">
                          <a:solidFill>
                            <a:srgbClr val="FFFFFF"/>
                          </a:solidFill>
                          <a:latin typeface="Calibri"/>
                          <a:ea typeface="Calibri"/>
                          <a:cs typeface="Calibri"/>
                          <a:sym typeface="Calibri"/>
                        </a:rPr>
                        <a:t>Response Guidance</a:t>
                      </a:r>
                      <a:endParaRPr b="1">
                        <a:solidFill>
                          <a:srgbClr val="FFFFFF"/>
                        </a:solidFill>
                        <a:latin typeface="Calibri"/>
                        <a:ea typeface="Calibri"/>
                        <a:cs typeface="Calibri"/>
                        <a:sym typeface="Calibri"/>
                      </a:endParaRPr>
                    </a:p>
                  </a:txBody>
                  <a:tcPr marT="63500" marB="63500" marR="63500" marL="63500">
                    <a:lnL cap="flat" cmpd="sng" w="12700">
                      <a:solidFill>
                        <a:srgbClr val="F3F3F3"/>
                      </a:solidFill>
                      <a:prstDash val="solid"/>
                      <a:round/>
                      <a:headEnd len="sm" w="sm" type="none"/>
                      <a:tailEnd len="sm" w="sm" type="none"/>
                    </a:lnL>
                    <a:lnR cap="flat" cmpd="sng" w="12700">
                      <a:solidFill>
                        <a:srgbClr val="F3F3F3"/>
                      </a:solidFill>
                      <a:prstDash val="solid"/>
                      <a:round/>
                      <a:headEnd len="sm" w="sm" type="none"/>
                      <a:tailEnd len="sm" w="sm" type="none"/>
                    </a:lnR>
                    <a:lnT cap="flat" cmpd="sng" w="12700">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solidFill>
                      <a:srgbClr val="EF7920"/>
                    </a:solidFill>
                  </a:tcPr>
                </a:tc>
              </a:tr>
              <a:tr h="3682125">
                <a:tc>
                  <a:txBody>
                    <a:bodyPr/>
                    <a:lstStyle/>
                    <a:p>
                      <a:pPr indent="0" lvl="0" marL="0" rtl="0" algn="l">
                        <a:spcBef>
                          <a:spcPts val="0"/>
                        </a:spcBef>
                        <a:spcAft>
                          <a:spcPts val="0"/>
                        </a:spcAft>
                        <a:buNone/>
                      </a:pPr>
                      <a:r>
                        <a:rPr b="1" lang="en">
                          <a:latin typeface="Calibri"/>
                          <a:ea typeface="Calibri"/>
                          <a:cs typeface="Calibri"/>
                          <a:sym typeface="Calibri"/>
                        </a:rPr>
                        <a:t>Title V RLIS – applicable only to LEAs that are eligible for Title V Rural and Low-Income School (RLIS) funds</a:t>
                      </a:r>
                      <a:endParaRPr b="1">
                        <a:latin typeface="Calibri"/>
                        <a:ea typeface="Calibri"/>
                        <a:cs typeface="Calibri"/>
                        <a:sym typeface="Calibri"/>
                      </a:endParaRPr>
                    </a:p>
                  </a:txBody>
                  <a:tcPr marT="63500" marB="63500" marR="63500" marL="63500">
                    <a:lnL cap="flat" cmpd="sng" w="12700">
                      <a:solidFill>
                        <a:srgbClr val="F3F3F3"/>
                      </a:solidFill>
                      <a:prstDash val="solid"/>
                      <a:round/>
                      <a:headEnd len="sm" w="sm" type="none"/>
                      <a:tailEnd len="sm" w="sm" type="none"/>
                    </a:lnL>
                    <a:lnR cap="flat" cmpd="sng" w="12700">
                      <a:solidFill>
                        <a:srgbClr val="F3F3F3"/>
                      </a:solidFill>
                      <a:prstDash val="solid"/>
                      <a:round/>
                      <a:headEnd len="sm" w="sm" type="none"/>
                      <a:tailEnd len="sm" w="sm" type="none"/>
                    </a:lnR>
                    <a:lnT cap="flat" cmpd="sng" w="9525">
                      <a:solidFill>
                        <a:srgbClr val="F3F3F3"/>
                      </a:solidFill>
                      <a:prstDash val="solid"/>
                      <a:round/>
                      <a:headEnd len="sm" w="sm" type="none"/>
                      <a:tailEnd len="sm" w="sm" type="none"/>
                    </a:lnT>
                    <a:lnB cap="flat" cmpd="sng" w="12700">
                      <a:solidFill>
                        <a:srgbClr val="F3F3F3"/>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lang="en">
                          <a:latin typeface="Calibri"/>
                          <a:ea typeface="Calibri"/>
                          <a:cs typeface="Calibri"/>
                          <a:sym typeface="Calibri"/>
                        </a:rPr>
                        <a:t>Is your LEA applying for RLIS? </a:t>
                      </a:r>
                      <a:endParaRPr>
                        <a:latin typeface="Calibri"/>
                        <a:ea typeface="Calibri"/>
                        <a:cs typeface="Calibri"/>
                        <a:sym typeface="Calibri"/>
                      </a:endParaRPr>
                    </a:p>
                  </a:txBody>
                  <a:tcPr marT="63500" marB="63500" marR="63500" marL="63500">
                    <a:lnL cap="flat" cmpd="sng" w="12700">
                      <a:solidFill>
                        <a:srgbClr val="F3F3F3"/>
                      </a:solidFill>
                      <a:prstDash val="solid"/>
                      <a:round/>
                      <a:headEnd len="sm" w="sm" type="none"/>
                      <a:tailEnd len="sm" w="sm" type="none"/>
                    </a:lnL>
                    <a:lnR cap="flat" cmpd="sng" w="12700">
                      <a:solidFill>
                        <a:srgbClr val="F3F3F3"/>
                      </a:solidFill>
                      <a:prstDash val="solid"/>
                      <a:round/>
                      <a:headEnd len="sm" w="sm" type="none"/>
                      <a:tailEnd len="sm" w="sm" type="none"/>
                    </a:lnR>
                    <a:lnT cap="flat" cmpd="sng" w="9525">
                      <a:solidFill>
                        <a:srgbClr val="F3F3F3"/>
                      </a:solidFill>
                      <a:prstDash val="solid"/>
                      <a:round/>
                      <a:headEnd len="sm" w="sm" type="none"/>
                      <a:tailEnd len="sm" w="sm" type="none"/>
                    </a:lnT>
                    <a:lnB cap="flat" cmpd="sng" w="12700">
                      <a:solidFill>
                        <a:srgbClr val="F3F3F3"/>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lang="en">
                          <a:latin typeface="Calibri"/>
                          <a:ea typeface="Calibri"/>
                          <a:cs typeface="Calibri"/>
                          <a:sym typeface="Calibri"/>
                        </a:rPr>
                        <a:t>LEAs indicate “Yes”/”No” to apply for Title V RLIS funds.  </a:t>
                      </a:r>
                      <a:endParaRPr>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a:p>
                      <a:pPr indent="0" lvl="0" marL="0" rtl="0" algn="l">
                        <a:spcBef>
                          <a:spcPts val="0"/>
                        </a:spcBef>
                        <a:spcAft>
                          <a:spcPts val="0"/>
                        </a:spcAft>
                        <a:buNone/>
                      </a:pPr>
                      <a:r>
                        <a:rPr lang="en">
                          <a:latin typeface="Calibri"/>
                          <a:ea typeface="Calibri"/>
                          <a:cs typeface="Calibri"/>
                          <a:sym typeface="Calibri"/>
                        </a:rPr>
                        <a:t>If “Yes”, LEAs must answer the following: Summarize how Rural and Low-Income School (RLIS) program subgrant awards have impacted student outcomes. The description should include outcomes from at least the most recent RLIS award. The information contained here should help to justify plans for use of funds during this grant year. (250 word count)</a:t>
                      </a:r>
                      <a:endParaRPr>
                        <a:latin typeface="Calibri"/>
                        <a:ea typeface="Calibri"/>
                        <a:cs typeface="Calibri"/>
                        <a:sym typeface="Calibri"/>
                      </a:endParaRPr>
                    </a:p>
                  </a:txBody>
                  <a:tcPr marT="63500" marB="63500" marR="63500" marL="63500">
                    <a:lnL cap="flat" cmpd="sng" w="12700">
                      <a:solidFill>
                        <a:srgbClr val="F3F3F3"/>
                      </a:solidFill>
                      <a:prstDash val="solid"/>
                      <a:round/>
                      <a:headEnd len="sm" w="sm" type="none"/>
                      <a:tailEnd len="sm" w="sm" type="none"/>
                    </a:lnL>
                    <a:lnR cap="flat" cmpd="sng" w="12700">
                      <a:solidFill>
                        <a:srgbClr val="F3F3F3"/>
                      </a:solidFill>
                      <a:prstDash val="solid"/>
                      <a:round/>
                      <a:headEnd len="sm" w="sm" type="none"/>
                      <a:tailEnd len="sm" w="sm" type="none"/>
                    </a:lnR>
                    <a:lnT cap="flat" cmpd="sng" w="9525">
                      <a:solidFill>
                        <a:srgbClr val="F3F3F3"/>
                      </a:solidFill>
                      <a:prstDash val="solid"/>
                      <a:round/>
                      <a:headEnd len="sm" w="sm" type="none"/>
                      <a:tailEnd len="sm" w="sm" type="none"/>
                    </a:lnT>
                    <a:lnB cap="flat" cmpd="sng" w="12700">
                      <a:solidFill>
                        <a:srgbClr val="F3F3F3"/>
                      </a:solidFill>
                      <a:prstDash val="solid"/>
                      <a:round/>
                      <a:headEnd len="sm" w="sm" type="none"/>
                      <a:tailEnd len="sm" w="sm" type="none"/>
                    </a:lnB>
                    <a:solidFill>
                      <a:srgbClr val="FFFFFF"/>
                    </a:solidFill>
                  </a:tcPr>
                </a:tc>
              </a:tr>
            </a:tbl>
          </a:graphicData>
        </a:graphic>
      </p:graphicFrame>
      <p:sp>
        <p:nvSpPr>
          <p:cNvPr id="283" name="Google Shape;283;g324db130417_0_83"/>
          <p:cNvSpPr txBox="1"/>
          <p:nvPr/>
        </p:nvSpPr>
        <p:spPr>
          <a:xfrm>
            <a:off x="0" y="1560775"/>
            <a:ext cx="12192000" cy="896100"/>
          </a:xfrm>
          <a:prstGeom prst="rect">
            <a:avLst/>
          </a:prstGeom>
          <a:solidFill>
            <a:srgbClr val="008080"/>
          </a:solidFill>
          <a:ln>
            <a:noFill/>
          </a:ln>
        </p:spPr>
        <p:txBody>
          <a:bodyPr anchorCtr="0" anchor="ctr" bIns="91425" lIns="91425" spcFirstLastPara="1" rIns="91425" wrap="square" tIns="91425">
            <a:noAutofit/>
          </a:bodyPr>
          <a:lstStyle/>
          <a:p>
            <a:pPr indent="0" lvl="0" marL="347472" marR="347472" rtl="0" algn="l">
              <a:lnSpc>
                <a:spcPct val="90000"/>
              </a:lnSpc>
              <a:spcBef>
                <a:spcPts val="0"/>
              </a:spcBef>
              <a:spcAft>
                <a:spcPts val="0"/>
              </a:spcAft>
              <a:buClr>
                <a:schemeClr val="dk2"/>
              </a:buClr>
              <a:buSzPts val="1100"/>
              <a:buFont typeface="Arial"/>
              <a:buNone/>
            </a:pPr>
            <a:r>
              <a:rPr b="1" lang="en" sz="1900">
                <a:solidFill>
                  <a:schemeClr val="lt1"/>
                </a:solidFill>
                <a:latin typeface="Calibri"/>
                <a:ea typeface="Calibri"/>
                <a:cs typeface="Calibri"/>
                <a:sym typeface="Calibri"/>
              </a:rPr>
              <a:t>The </a:t>
            </a:r>
            <a:r>
              <a:rPr b="1" lang="en" sz="1900">
                <a:solidFill>
                  <a:schemeClr val="lt1"/>
                </a:solidFill>
                <a:latin typeface="Calibri"/>
                <a:ea typeface="Calibri"/>
                <a:cs typeface="Calibri"/>
                <a:sym typeface="Calibri"/>
                <a:extLst>
                  <a:ext uri="http://customooxmlschemas.google.com/">
                    <go:slidesCustomData xmlns:go="http://customooxmlschemas.google.com/" textRoundtripDataId="47"/>
                  </a:ext>
                </a:extLst>
              </a:rPr>
              <a:t>Priorities module </a:t>
            </a:r>
            <a:r>
              <a:rPr b="1" lang="en" sz="1900" u="sng">
                <a:solidFill>
                  <a:schemeClr val="hlink"/>
                </a:solidFill>
                <a:latin typeface="Calibri"/>
                <a:ea typeface="Calibri"/>
                <a:cs typeface="Calibri"/>
                <a:sym typeface="Calibri"/>
                <a:hlinkClick r:id="rId4"/>
                <a:extLst>
                  <a:ext uri="http://customooxmlschemas.google.com/">
                    <go:slidesCustomData xmlns:go="http://customooxmlschemas.google.com/" textRoundtripDataId="48"/>
                  </a:ext>
                </a:extLst>
              </a:rPr>
              <a:t>questions</a:t>
            </a:r>
            <a:r>
              <a:rPr b="1" lang="en" sz="1900">
                <a:solidFill>
                  <a:schemeClr val="lt1"/>
                </a:solidFill>
                <a:latin typeface="Calibri"/>
                <a:ea typeface="Calibri"/>
                <a:cs typeface="Calibri"/>
                <a:sym typeface="Calibri"/>
              </a:rPr>
              <a:t> </a:t>
            </a:r>
            <a:r>
              <a:rPr b="1" lang="en" sz="1900">
                <a:solidFill>
                  <a:schemeClr val="lt1"/>
                </a:solidFill>
                <a:latin typeface="Calibri"/>
                <a:ea typeface="Calibri"/>
                <a:cs typeface="Calibri"/>
                <a:sym typeface="Calibri"/>
                <a:extLst>
                  <a:ext uri="http://customooxmlschemas.google.com/">
                    <go:slidesCustomData xmlns:go="http://customooxmlschemas.google.com/" textRoundtripDataId="49"/>
                  </a:ext>
                </a:extLst>
              </a:rPr>
              <a:t>are</a:t>
            </a:r>
            <a:r>
              <a:rPr b="1" lang="en" sz="1900">
                <a:solidFill>
                  <a:schemeClr val="lt1"/>
                </a:solidFill>
                <a:latin typeface="Calibri"/>
                <a:ea typeface="Calibri"/>
                <a:cs typeface="Calibri"/>
                <a:sym typeface="Calibri"/>
              </a:rPr>
              <a:t> available on the </a:t>
            </a:r>
            <a:r>
              <a:rPr b="1" lang="en" sz="1900" u="sng">
                <a:solidFill>
                  <a:schemeClr val="hlink"/>
                </a:solidFill>
                <a:latin typeface="Calibri"/>
                <a:ea typeface="Calibri"/>
                <a:cs typeface="Calibri"/>
                <a:sym typeface="Calibri"/>
                <a:hlinkClick r:id="rId5"/>
                <a:extLst>
                  <a:ext uri="http://customooxmlschemas.google.com/">
                    <go:slidesCustomData xmlns:go="http://customooxmlschemas.google.com/" textRoundtripDataId="50"/>
                  </a:ext>
                </a:extLst>
              </a:rPr>
              <a:t>Unified Application Support Page</a:t>
            </a:r>
            <a:r>
              <a:rPr b="1" lang="en" sz="1900">
                <a:solidFill>
                  <a:schemeClr val="lt1"/>
                </a:solidFill>
                <a:latin typeface="Calibri"/>
                <a:ea typeface="Calibri"/>
                <a:cs typeface="Calibri"/>
                <a:sym typeface="Calibri"/>
              </a:rPr>
              <a:t>. LEAs can use response guidance for planning and completing the application.</a:t>
            </a:r>
            <a:endParaRPr b="1" sz="1900">
              <a:solidFill>
                <a:schemeClr val="lt1"/>
              </a:solidFill>
              <a:highlight>
                <a:srgbClr val="008080"/>
              </a:highlight>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g2a4f10a687f_0_0"/>
          <p:cNvSpPr txBox="1"/>
          <p:nvPr>
            <p:ph type="ctrTitle"/>
          </p:nvPr>
        </p:nvSpPr>
        <p:spPr>
          <a:xfrm>
            <a:off x="553425" y="3601575"/>
            <a:ext cx="6346800" cy="6666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SzPts val="990"/>
              <a:buNone/>
            </a:pPr>
            <a:r>
              <a:rPr lang="en" sz="6000"/>
              <a:t>Priority Student Groups</a:t>
            </a:r>
            <a:r>
              <a:rPr lang="en" sz="6000"/>
              <a:t> Domain  </a:t>
            </a:r>
            <a:endParaRPr sz="6000"/>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g31ff83a03f0_0_14"/>
          <p:cNvSpPr txBox="1"/>
          <p:nvPr>
            <p:ph type="title"/>
          </p:nvPr>
        </p:nvSpPr>
        <p:spPr>
          <a:xfrm>
            <a:off x="298250" y="578492"/>
            <a:ext cx="11360700" cy="763500"/>
          </a:xfrm>
          <a:prstGeom prst="rect">
            <a:avLst/>
          </a:prstGeom>
          <a:noFill/>
          <a:ln>
            <a:noFill/>
          </a:ln>
        </p:spPr>
        <p:txBody>
          <a:bodyPr anchorCtr="0" anchor="t" bIns="121900" lIns="121900" spcFirstLastPara="1" rIns="121900" wrap="square" tIns="121900">
            <a:noAutofit/>
          </a:bodyPr>
          <a:lstStyle/>
          <a:p>
            <a:pPr indent="0" lvl="0" marL="0" rtl="0" algn="l">
              <a:lnSpc>
                <a:spcPct val="140000"/>
              </a:lnSpc>
              <a:spcBef>
                <a:spcPts val="0"/>
              </a:spcBef>
              <a:spcAft>
                <a:spcPts val="0"/>
              </a:spcAft>
              <a:buClr>
                <a:schemeClr val="dk2"/>
              </a:buClr>
              <a:buSzPts val="4100"/>
              <a:buFont typeface="Arial"/>
              <a:buNone/>
            </a:pPr>
            <a:r>
              <a:rPr b="1" lang="en" sz="3600"/>
              <a:t>Priority Student Groups </a:t>
            </a:r>
            <a:endParaRPr b="1" sz="3600"/>
          </a:p>
        </p:txBody>
      </p:sp>
      <p:pic>
        <p:nvPicPr>
          <p:cNvPr descr="A picture containing calendar&#10;&#10;Description automatically generated" id="295" name="Google Shape;295;g31ff83a03f0_0_14"/>
          <p:cNvPicPr preferRelativeResize="0"/>
          <p:nvPr/>
        </p:nvPicPr>
        <p:blipFill rotWithShape="1">
          <a:blip r:embed="rId3">
            <a:alphaModFix/>
          </a:blip>
          <a:srcRect b="0" l="0" r="0" t="0"/>
          <a:stretch/>
        </p:blipFill>
        <p:spPr>
          <a:xfrm>
            <a:off x="10361718" y="6251555"/>
            <a:ext cx="1371601" cy="521208"/>
          </a:xfrm>
          <a:prstGeom prst="rect">
            <a:avLst/>
          </a:prstGeom>
          <a:noFill/>
          <a:ln>
            <a:noFill/>
          </a:ln>
        </p:spPr>
      </p:pic>
      <p:sp>
        <p:nvSpPr>
          <p:cNvPr id="296" name="Google Shape;296;g31ff83a03f0_0_14"/>
          <p:cNvSpPr txBox="1"/>
          <p:nvPr/>
        </p:nvSpPr>
        <p:spPr>
          <a:xfrm>
            <a:off x="0" y="1560775"/>
            <a:ext cx="12192000" cy="896100"/>
          </a:xfrm>
          <a:prstGeom prst="rect">
            <a:avLst/>
          </a:prstGeom>
          <a:solidFill>
            <a:srgbClr val="008080"/>
          </a:solidFill>
          <a:ln>
            <a:noFill/>
          </a:ln>
        </p:spPr>
        <p:txBody>
          <a:bodyPr anchorCtr="0" anchor="ctr" bIns="91425" lIns="91425" spcFirstLastPara="1" rIns="91425" wrap="square" tIns="91425">
            <a:noAutofit/>
          </a:bodyPr>
          <a:lstStyle/>
          <a:p>
            <a:pPr indent="0" lvl="0" marL="347472" marR="347472" rtl="0" algn="l">
              <a:lnSpc>
                <a:spcPct val="90000"/>
              </a:lnSpc>
              <a:spcBef>
                <a:spcPts val="0"/>
              </a:spcBef>
              <a:spcAft>
                <a:spcPts val="0"/>
              </a:spcAft>
              <a:buClr>
                <a:schemeClr val="dk2"/>
              </a:buClr>
              <a:buSzPts val="1100"/>
              <a:buFont typeface="Arial"/>
              <a:buNone/>
            </a:pPr>
            <a:r>
              <a:rPr b="1" lang="en" sz="1900">
                <a:solidFill>
                  <a:schemeClr val="lt1"/>
                </a:solidFill>
                <a:latin typeface="Calibri"/>
                <a:ea typeface="Calibri"/>
                <a:cs typeface="Calibri"/>
                <a:sym typeface="Calibri"/>
              </a:rPr>
              <a:t>The Priority Student Groups domain collects information about education programs that will support students with disabilities and English Learners.</a:t>
            </a:r>
            <a:endParaRPr b="1" sz="1900">
              <a:solidFill>
                <a:schemeClr val="lt1"/>
              </a:solidFill>
              <a:latin typeface="Calibri"/>
              <a:ea typeface="Calibri"/>
              <a:cs typeface="Calibri"/>
              <a:sym typeface="Calibri"/>
            </a:endParaRPr>
          </a:p>
        </p:txBody>
      </p:sp>
      <p:sp>
        <p:nvSpPr>
          <p:cNvPr id="297" name="Google Shape;297;g31ff83a03f0_0_14"/>
          <p:cNvSpPr txBox="1"/>
          <p:nvPr/>
        </p:nvSpPr>
        <p:spPr>
          <a:xfrm>
            <a:off x="554125" y="2539075"/>
            <a:ext cx="104922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1000"/>
              </a:spcBef>
              <a:spcAft>
                <a:spcPts val="1000"/>
              </a:spcAft>
              <a:buClr>
                <a:srgbClr val="000000"/>
              </a:buClr>
              <a:buSzPts val="1900"/>
              <a:buFont typeface="Arial"/>
              <a:buNone/>
            </a:pPr>
            <a:r>
              <a:t/>
            </a:r>
            <a:endParaRPr b="1" i="0" sz="2000" u="none" cap="none" strike="noStrike">
              <a:solidFill>
                <a:srgbClr val="3A3D4B"/>
              </a:solidFill>
              <a:latin typeface="Calibri"/>
              <a:ea typeface="Calibri"/>
              <a:cs typeface="Calibri"/>
              <a:sym typeface="Calibri"/>
            </a:endParaRPr>
          </a:p>
        </p:txBody>
      </p:sp>
      <p:sp>
        <p:nvSpPr>
          <p:cNvPr id="298" name="Google Shape;298;g31ff83a03f0_0_14"/>
          <p:cNvSpPr txBox="1"/>
          <p:nvPr/>
        </p:nvSpPr>
        <p:spPr>
          <a:xfrm>
            <a:off x="472575" y="2675650"/>
            <a:ext cx="11260800" cy="20847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 sz="2100">
                <a:solidFill>
                  <a:schemeClr val="dk2"/>
                </a:solidFill>
                <a:latin typeface="Calibri"/>
                <a:ea typeface="Calibri"/>
                <a:cs typeface="Calibri"/>
                <a:sym typeface="Calibri"/>
              </a:rPr>
              <a:t>The Priority Student Groups domain focuses on: </a:t>
            </a:r>
            <a:endParaRPr sz="2100">
              <a:solidFill>
                <a:schemeClr val="dk2"/>
              </a:solidFill>
              <a:latin typeface="Calibri"/>
              <a:ea typeface="Calibri"/>
              <a:cs typeface="Calibri"/>
              <a:sym typeface="Calibri"/>
            </a:endParaRPr>
          </a:p>
          <a:p>
            <a:pPr indent="-361950" lvl="0" marL="457200" rtl="0" algn="l">
              <a:spcBef>
                <a:spcPts val="1000"/>
              </a:spcBef>
              <a:spcAft>
                <a:spcPts val="0"/>
              </a:spcAft>
              <a:buClr>
                <a:schemeClr val="dk2"/>
              </a:buClr>
              <a:buSzPts val="2100"/>
              <a:buFont typeface="Calibri"/>
              <a:buChar char="●"/>
            </a:pPr>
            <a:r>
              <a:rPr b="1" lang="en" sz="2100">
                <a:solidFill>
                  <a:schemeClr val="dk2"/>
                </a:solidFill>
                <a:latin typeface="Calibri"/>
                <a:ea typeface="Calibri"/>
                <a:cs typeface="Calibri"/>
                <a:sym typeface="Calibri"/>
              </a:rPr>
              <a:t>Students with Disabilities </a:t>
            </a:r>
            <a:r>
              <a:rPr lang="en" sz="2100">
                <a:solidFill>
                  <a:schemeClr val="dk2"/>
                </a:solidFill>
                <a:latin typeface="Calibri"/>
                <a:ea typeface="Calibri"/>
                <a:cs typeface="Calibri"/>
                <a:sym typeface="Calibri"/>
              </a:rPr>
              <a:t>–</a:t>
            </a:r>
            <a:r>
              <a:rPr b="1" lang="en" sz="2100">
                <a:solidFill>
                  <a:schemeClr val="dk2"/>
                </a:solidFill>
                <a:latin typeface="Calibri"/>
                <a:ea typeface="Calibri"/>
                <a:cs typeface="Calibri"/>
                <a:sym typeface="Calibri"/>
              </a:rPr>
              <a:t> </a:t>
            </a:r>
            <a:r>
              <a:rPr lang="en" sz="2100">
                <a:solidFill>
                  <a:schemeClr val="dk2"/>
                </a:solidFill>
                <a:latin typeface="Calibri"/>
                <a:ea typeface="Calibri"/>
                <a:cs typeface="Calibri"/>
                <a:sym typeface="Calibri"/>
              </a:rPr>
              <a:t>LEAs will identify plans to support </a:t>
            </a:r>
            <a:r>
              <a:rPr lang="en" sz="2100">
                <a:solidFill>
                  <a:schemeClr val="dk2"/>
                </a:solidFill>
                <a:latin typeface="Calibri"/>
                <a:ea typeface="Calibri"/>
                <a:cs typeface="Calibri"/>
                <a:sym typeface="Calibri"/>
              </a:rPr>
              <a:t>students</a:t>
            </a:r>
            <a:r>
              <a:rPr lang="en" sz="2100">
                <a:solidFill>
                  <a:schemeClr val="dk2"/>
                </a:solidFill>
                <a:latin typeface="Calibri"/>
                <a:ea typeface="Calibri"/>
                <a:cs typeface="Calibri"/>
                <a:sym typeface="Calibri"/>
              </a:rPr>
              <a:t> with disabilities, including: (1) instructional materials (core and supplemental) and professional learning for educators, (2) early and accurate identification, (3) specialized supports and related services, and (4) transitions.  </a:t>
            </a:r>
            <a:endParaRPr sz="2100">
              <a:solidFill>
                <a:schemeClr val="dk2"/>
              </a:solidFill>
              <a:latin typeface="Calibri"/>
              <a:ea typeface="Calibri"/>
              <a:cs typeface="Calibri"/>
              <a:sym typeface="Calibri"/>
            </a:endParaRPr>
          </a:p>
          <a:p>
            <a:pPr indent="-361950" lvl="0" marL="457200" rtl="0" algn="l">
              <a:spcBef>
                <a:spcPts val="1000"/>
              </a:spcBef>
              <a:spcAft>
                <a:spcPts val="0"/>
              </a:spcAft>
              <a:buClr>
                <a:schemeClr val="dk2"/>
              </a:buClr>
              <a:buSzPts val="2100"/>
              <a:buFont typeface="Calibri"/>
              <a:buChar char="●"/>
            </a:pPr>
            <a:r>
              <a:rPr b="1" lang="en" sz="2100">
                <a:solidFill>
                  <a:schemeClr val="dk2"/>
                </a:solidFill>
                <a:latin typeface="Calibri"/>
                <a:ea typeface="Calibri"/>
                <a:cs typeface="Calibri"/>
                <a:sym typeface="Calibri"/>
              </a:rPr>
              <a:t>English Learners</a:t>
            </a:r>
            <a:r>
              <a:rPr lang="en" sz="2100">
                <a:solidFill>
                  <a:schemeClr val="dk2"/>
                </a:solidFill>
                <a:latin typeface="Calibri"/>
                <a:ea typeface="Calibri"/>
                <a:cs typeface="Calibri"/>
                <a:sym typeface="Calibri"/>
              </a:rPr>
              <a:t> – LEAs will identify the</a:t>
            </a:r>
            <a:r>
              <a:rPr lang="en" sz="2100">
                <a:solidFill>
                  <a:schemeClr val="dk2"/>
                </a:solidFill>
                <a:latin typeface="Calibri"/>
                <a:ea typeface="Calibri"/>
                <a:cs typeface="Calibri"/>
                <a:sym typeface="Calibri"/>
                <a:extLst>
                  <a:ext uri="http://customooxmlschemas.google.com/">
                    <go:slidesCustomData xmlns:go="http://customooxmlschemas.google.com/" textRoundtripDataId="51"/>
                  </a:ext>
                </a:extLst>
              </a:rPr>
              <a:t> instructional materials</a:t>
            </a:r>
            <a:r>
              <a:rPr lang="en" sz="2100">
                <a:solidFill>
                  <a:schemeClr val="dk2"/>
                </a:solidFill>
                <a:latin typeface="Calibri"/>
                <a:ea typeface="Calibri"/>
                <a:cs typeface="Calibri"/>
                <a:sym typeface="Calibri"/>
              </a:rPr>
              <a:t> that will support English learners</a:t>
            </a:r>
            <a:r>
              <a:rPr lang="en" sz="2100">
                <a:solidFill>
                  <a:schemeClr val="dk2"/>
                </a:solidFill>
                <a:latin typeface="Calibri"/>
                <a:ea typeface="Calibri"/>
                <a:cs typeface="Calibri"/>
                <a:sym typeface="Calibri"/>
                <a:extLst>
                  <a:ext uri="http://customooxmlschemas.google.com/">
                    <go:slidesCustomData xmlns:go="http://customooxmlschemas.google.com/" textRoundtripDataId="52"/>
                  </a:ext>
                </a:extLst>
              </a:rPr>
              <a:t>. </a:t>
            </a:r>
            <a:endParaRPr sz="2100">
              <a:latin typeface="Calibri"/>
              <a:ea typeface="Calibri"/>
              <a:cs typeface="Calibri"/>
              <a:sym typeface="Calibri"/>
            </a:endParaRPr>
          </a:p>
          <a:p>
            <a:pPr indent="0" lvl="0" marL="0" rtl="0" algn="l">
              <a:spcBef>
                <a:spcPts val="0"/>
              </a:spcBef>
              <a:spcAft>
                <a:spcPts val="0"/>
              </a:spcAft>
              <a:buNone/>
            </a:pPr>
            <a:r>
              <a:t/>
            </a:r>
            <a:endParaRPr b="1" sz="2100">
              <a:latin typeface="Calibri"/>
              <a:ea typeface="Calibri"/>
              <a:cs typeface="Calibri"/>
              <a:sym typeface="Calibri"/>
            </a:endParaRPr>
          </a:p>
          <a:p>
            <a:pPr indent="0" lvl="0" marL="0" rtl="0" algn="l">
              <a:spcBef>
                <a:spcPts val="0"/>
              </a:spcBef>
              <a:spcAft>
                <a:spcPts val="0"/>
              </a:spcAft>
              <a:buClr>
                <a:schemeClr val="dk2"/>
              </a:buClr>
              <a:buSzPts val="1100"/>
              <a:buFont typeface="Arial"/>
              <a:buNone/>
            </a:pPr>
            <a:r>
              <a:t/>
            </a:r>
            <a:endParaRPr b="1" sz="2100">
              <a:solidFill>
                <a:schemeClr val="dk2"/>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g32e357b66ea_0_355"/>
          <p:cNvSpPr txBox="1"/>
          <p:nvPr>
            <p:ph type="ctrTitle"/>
          </p:nvPr>
        </p:nvSpPr>
        <p:spPr>
          <a:xfrm>
            <a:off x="553425" y="3726250"/>
            <a:ext cx="6346800" cy="6666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SzPts val="990"/>
              <a:buNone/>
            </a:pPr>
            <a:r>
              <a:rPr lang="en" sz="6000"/>
              <a:t>ESEA Supporting Documentation</a:t>
            </a:r>
            <a:endParaRPr sz="600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g324db130417_0_140"/>
          <p:cNvSpPr txBox="1"/>
          <p:nvPr>
            <p:ph type="title"/>
          </p:nvPr>
        </p:nvSpPr>
        <p:spPr>
          <a:xfrm>
            <a:off x="298250" y="578500"/>
            <a:ext cx="11893800" cy="763500"/>
          </a:xfrm>
          <a:prstGeom prst="rect">
            <a:avLst/>
          </a:prstGeom>
          <a:noFill/>
          <a:ln>
            <a:noFill/>
          </a:ln>
        </p:spPr>
        <p:txBody>
          <a:bodyPr anchorCtr="0" anchor="t" bIns="121900" lIns="121900" spcFirstLastPara="1" rIns="121900" wrap="square" tIns="121900">
            <a:noAutofit/>
          </a:bodyPr>
          <a:lstStyle/>
          <a:p>
            <a:pPr indent="0" lvl="0" marL="0" rtl="0" algn="l">
              <a:lnSpc>
                <a:spcPct val="140000"/>
              </a:lnSpc>
              <a:spcBef>
                <a:spcPts val="0"/>
              </a:spcBef>
              <a:spcAft>
                <a:spcPts val="0"/>
              </a:spcAft>
              <a:buClr>
                <a:schemeClr val="dk2"/>
              </a:buClr>
              <a:buSzPts val="4100"/>
              <a:buFont typeface="Arial"/>
              <a:buNone/>
            </a:pPr>
            <a:r>
              <a:rPr b="1" lang="en" sz="3400"/>
              <a:t>Priority Student Groups – Students with Disabilities Questions </a:t>
            </a:r>
            <a:r>
              <a:rPr b="1" lang="en" sz="1500"/>
              <a:t>(</a:t>
            </a:r>
            <a:r>
              <a:rPr b="1" lang="en" sz="1500"/>
              <a:t>1/3</a:t>
            </a:r>
            <a:r>
              <a:rPr b="1" lang="en" sz="1500"/>
              <a:t>)</a:t>
            </a:r>
            <a:endParaRPr b="1" sz="3400"/>
          </a:p>
        </p:txBody>
      </p:sp>
      <p:pic>
        <p:nvPicPr>
          <p:cNvPr descr="A picture containing calendar&#10;&#10;Description automatically generated" id="304" name="Google Shape;304;g324db130417_0_140"/>
          <p:cNvPicPr preferRelativeResize="0"/>
          <p:nvPr/>
        </p:nvPicPr>
        <p:blipFill rotWithShape="1">
          <a:blip r:embed="rId3">
            <a:alphaModFix/>
          </a:blip>
          <a:srcRect b="0" l="0" r="0" t="0"/>
          <a:stretch/>
        </p:blipFill>
        <p:spPr>
          <a:xfrm>
            <a:off x="10361718" y="6251555"/>
            <a:ext cx="1371601" cy="521208"/>
          </a:xfrm>
          <a:prstGeom prst="rect">
            <a:avLst/>
          </a:prstGeom>
          <a:noFill/>
          <a:ln>
            <a:noFill/>
          </a:ln>
        </p:spPr>
      </p:pic>
      <p:sp>
        <p:nvSpPr>
          <p:cNvPr id="305" name="Google Shape;305;g324db130417_0_140"/>
          <p:cNvSpPr txBox="1"/>
          <p:nvPr/>
        </p:nvSpPr>
        <p:spPr>
          <a:xfrm>
            <a:off x="421775" y="2539075"/>
            <a:ext cx="104922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1000"/>
              </a:spcBef>
              <a:spcAft>
                <a:spcPts val="1000"/>
              </a:spcAft>
              <a:buClr>
                <a:srgbClr val="000000"/>
              </a:buClr>
              <a:buSzPts val="1900"/>
              <a:buFont typeface="Arial"/>
              <a:buNone/>
            </a:pPr>
            <a:r>
              <a:t/>
            </a:r>
            <a:endParaRPr b="1" i="0" sz="2000" u="none" cap="none" strike="noStrike">
              <a:solidFill>
                <a:srgbClr val="3A3D4B"/>
              </a:solidFill>
              <a:latin typeface="Calibri"/>
              <a:ea typeface="Calibri"/>
              <a:cs typeface="Calibri"/>
              <a:sym typeface="Calibri"/>
            </a:endParaRPr>
          </a:p>
        </p:txBody>
      </p:sp>
      <p:sp>
        <p:nvSpPr>
          <p:cNvPr id="306" name="Google Shape;306;g324db130417_0_140"/>
          <p:cNvSpPr txBox="1"/>
          <p:nvPr/>
        </p:nvSpPr>
        <p:spPr>
          <a:xfrm>
            <a:off x="1302025" y="2777275"/>
            <a:ext cx="9059700" cy="400200"/>
          </a:xfrm>
          <a:prstGeom prst="rect">
            <a:avLst/>
          </a:prstGeom>
          <a:noFill/>
          <a:ln>
            <a:noFill/>
          </a:ln>
        </p:spPr>
        <p:txBody>
          <a:bodyPr anchorCtr="0" anchor="t" bIns="91425" lIns="91425" spcFirstLastPara="1" rIns="91425" wrap="square" tIns="91425">
            <a:spAutoFit/>
          </a:bodyPr>
          <a:lstStyle/>
          <a:p>
            <a:pPr indent="457200" lvl="0" marL="0" rtl="0" algn="l">
              <a:spcBef>
                <a:spcPts val="0"/>
              </a:spcBef>
              <a:spcAft>
                <a:spcPts val="1000"/>
              </a:spcAft>
              <a:buNone/>
            </a:pPr>
            <a:r>
              <a:t/>
            </a:r>
            <a:endParaRPr/>
          </a:p>
        </p:txBody>
      </p:sp>
      <p:graphicFrame>
        <p:nvGraphicFramePr>
          <p:cNvPr id="307" name="Google Shape;307;g324db130417_0_140"/>
          <p:cNvGraphicFramePr/>
          <p:nvPr/>
        </p:nvGraphicFramePr>
        <p:xfrm>
          <a:off x="298250" y="2539050"/>
          <a:ext cx="3000000" cy="3000000"/>
        </p:xfrm>
        <a:graphic>
          <a:graphicData uri="http://schemas.openxmlformats.org/drawingml/2006/table">
            <a:tbl>
              <a:tblPr>
                <a:noFill/>
                <a:tableStyleId>{F3991694-F2C7-4BAD-BAF4-A04453EFD562}</a:tableStyleId>
              </a:tblPr>
              <a:tblGrid>
                <a:gridCol w="1086150"/>
                <a:gridCol w="4814650"/>
                <a:gridCol w="5534275"/>
              </a:tblGrid>
              <a:tr h="345375">
                <a:tc>
                  <a:txBody>
                    <a:bodyPr/>
                    <a:lstStyle/>
                    <a:p>
                      <a:pPr indent="0" lvl="0" marL="0" rtl="0" algn="l">
                        <a:spcBef>
                          <a:spcPts val="0"/>
                        </a:spcBef>
                        <a:spcAft>
                          <a:spcPts val="0"/>
                        </a:spcAft>
                        <a:buNone/>
                      </a:pPr>
                      <a:r>
                        <a:rPr b="1" lang="en">
                          <a:solidFill>
                            <a:srgbClr val="FFFFFF"/>
                          </a:solidFill>
                          <a:latin typeface="Calibri"/>
                          <a:ea typeface="Calibri"/>
                          <a:cs typeface="Calibri"/>
                          <a:sym typeface="Calibri"/>
                          <a:extLst>
                            <a:ext uri="http://customooxmlschemas.google.com/">
                              <go:slidesCustomData xmlns:go="http://customooxmlschemas.google.com/" textRoundtripDataId="53"/>
                            </a:ext>
                          </a:extLst>
                        </a:rPr>
                        <a:t>Priority</a:t>
                      </a:r>
                      <a:r>
                        <a:rPr b="1" lang="en">
                          <a:solidFill>
                            <a:srgbClr val="FFFFFF"/>
                          </a:solidFill>
                          <a:latin typeface="Calibri"/>
                          <a:ea typeface="Calibri"/>
                          <a:cs typeface="Calibri"/>
                          <a:sym typeface="Calibri"/>
                        </a:rPr>
                        <a:t> 1S</a:t>
                      </a:r>
                      <a:endParaRPr b="1">
                        <a:solidFill>
                          <a:srgbClr val="FFFFFF"/>
                        </a:solidFill>
                        <a:latin typeface="Calibri"/>
                        <a:ea typeface="Calibri"/>
                        <a:cs typeface="Calibri"/>
                        <a:sym typeface="Calibri"/>
                      </a:endParaRPr>
                    </a:p>
                  </a:txBody>
                  <a:tcPr marT="63500" marB="63500" marR="63500" marL="63500">
                    <a:lnL cap="flat" cmpd="sng" w="12700">
                      <a:solidFill>
                        <a:srgbClr val="F3F3F3"/>
                      </a:solidFill>
                      <a:prstDash val="solid"/>
                      <a:round/>
                      <a:headEnd len="sm" w="sm" type="none"/>
                      <a:tailEnd len="sm" w="sm" type="none"/>
                    </a:lnL>
                    <a:lnR cap="flat" cmpd="sng" w="12700">
                      <a:solidFill>
                        <a:srgbClr val="F3F3F3"/>
                      </a:solidFill>
                      <a:prstDash val="solid"/>
                      <a:round/>
                      <a:headEnd len="sm" w="sm" type="none"/>
                      <a:tailEnd len="sm" w="sm" type="none"/>
                    </a:lnR>
                    <a:lnT cap="flat" cmpd="sng" w="12700">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solidFill>
                      <a:srgbClr val="EF7920"/>
                    </a:solidFill>
                  </a:tcPr>
                </a:tc>
                <a:tc>
                  <a:txBody>
                    <a:bodyPr/>
                    <a:lstStyle/>
                    <a:p>
                      <a:pPr indent="0" lvl="0" marL="0" rtl="0" algn="l">
                        <a:spcBef>
                          <a:spcPts val="0"/>
                        </a:spcBef>
                        <a:spcAft>
                          <a:spcPts val="0"/>
                        </a:spcAft>
                        <a:buNone/>
                      </a:pPr>
                      <a:r>
                        <a:rPr b="1" lang="en">
                          <a:solidFill>
                            <a:srgbClr val="FFFFFF"/>
                          </a:solidFill>
                          <a:latin typeface="Calibri"/>
                          <a:ea typeface="Calibri"/>
                          <a:cs typeface="Calibri"/>
                          <a:sym typeface="Calibri"/>
                        </a:rPr>
                        <a:t>Question</a:t>
                      </a:r>
                      <a:endParaRPr b="1">
                        <a:solidFill>
                          <a:srgbClr val="FFFFFF"/>
                        </a:solidFill>
                        <a:latin typeface="Calibri"/>
                        <a:ea typeface="Calibri"/>
                        <a:cs typeface="Calibri"/>
                        <a:sym typeface="Calibri"/>
                      </a:endParaRPr>
                    </a:p>
                  </a:txBody>
                  <a:tcPr marT="63500" marB="63500" marR="63500" marL="63500">
                    <a:lnL cap="flat" cmpd="sng" w="12700">
                      <a:solidFill>
                        <a:srgbClr val="F3F3F3"/>
                      </a:solidFill>
                      <a:prstDash val="solid"/>
                      <a:round/>
                      <a:headEnd len="sm" w="sm" type="none"/>
                      <a:tailEnd len="sm" w="sm" type="none"/>
                    </a:lnL>
                    <a:lnR cap="flat" cmpd="sng" w="12700">
                      <a:solidFill>
                        <a:srgbClr val="F3F3F3"/>
                      </a:solidFill>
                      <a:prstDash val="solid"/>
                      <a:round/>
                      <a:headEnd len="sm" w="sm" type="none"/>
                      <a:tailEnd len="sm" w="sm" type="none"/>
                    </a:lnR>
                    <a:lnT cap="flat" cmpd="sng" w="12700">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solidFill>
                      <a:srgbClr val="EF7920"/>
                    </a:solidFill>
                  </a:tcPr>
                </a:tc>
                <a:tc>
                  <a:txBody>
                    <a:bodyPr/>
                    <a:lstStyle/>
                    <a:p>
                      <a:pPr indent="0" lvl="0" marL="0" rtl="0" algn="l">
                        <a:spcBef>
                          <a:spcPts val="0"/>
                        </a:spcBef>
                        <a:spcAft>
                          <a:spcPts val="0"/>
                        </a:spcAft>
                        <a:buNone/>
                      </a:pPr>
                      <a:r>
                        <a:rPr b="1" lang="en">
                          <a:solidFill>
                            <a:srgbClr val="FFFFFF"/>
                          </a:solidFill>
                          <a:latin typeface="Calibri"/>
                          <a:ea typeface="Calibri"/>
                          <a:cs typeface="Calibri"/>
                          <a:sym typeface="Calibri"/>
                        </a:rPr>
                        <a:t>Response Guidance</a:t>
                      </a:r>
                      <a:endParaRPr b="1">
                        <a:solidFill>
                          <a:srgbClr val="FFFFFF"/>
                        </a:solidFill>
                        <a:latin typeface="Calibri"/>
                        <a:ea typeface="Calibri"/>
                        <a:cs typeface="Calibri"/>
                        <a:sym typeface="Calibri"/>
                      </a:endParaRPr>
                    </a:p>
                  </a:txBody>
                  <a:tcPr marT="63500" marB="63500" marR="63500" marL="63500">
                    <a:lnL cap="flat" cmpd="sng" w="12700">
                      <a:solidFill>
                        <a:srgbClr val="F3F3F3"/>
                      </a:solidFill>
                      <a:prstDash val="solid"/>
                      <a:round/>
                      <a:headEnd len="sm" w="sm" type="none"/>
                      <a:tailEnd len="sm" w="sm" type="none"/>
                    </a:lnL>
                    <a:lnR cap="flat" cmpd="sng" w="12700">
                      <a:solidFill>
                        <a:srgbClr val="F3F3F3"/>
                      </a:solidFill>
                      <a:prstDash val="solid"/>
                      <a:round/>
                      <a:headEnd len="sm" w="sm" type="none"/>
                      <a:tailEnd len="sm" w="sm" type="none"/>
                    </a:lnR>
                    <a:lnT cap="flat" cmpd="sng" w="12700">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solidFill>
                      <a:srgbClr val="EF7920"/>
                    </a:solidFill>
                  </a:tcPr>
                </a:tc>
              </a:tr>
              <a:tr h="1241100">
                <a:tc rowSpan="3">
                  <a:txBody>
                    <a:bodyPr/>
                    <a:lstStyle/>
                    <a:p>
                      <a:pPr indent="0" lvl="0" marL="0" rtl="0" algn="l">
                        <a:spcBef>
                          <a:spcPts val="0"/>
                        </a:spcBef>
                        <a:spcAft>
                          <a:spcPts val="0"/>
                        </a:spcAft>
                        <a:buNone/>
                      </a:pPr>
                      <a:r>
                        <a:rPr b="1" lang="en">
                          <a:latin typeface="Calibri"/>
                          <a:ea typeface="Calibri"/>
                          <a:cs typeface="Calibri"/>
                          <a:sym typeface="Calibri"/>
                        </a:rPr>
                        <a:t>High Quality Instruction for Students with Disabilities</a:t>
                      </a:r>
                      <a:endParaRPr b="1">
                        <a:latin typeface="Calibri"/>
                        <a:ea typeface="Calibri"/>
                        <a:cs typeface="Calibri"/>
                        <a:sym typeface="Calibri"/>
                      </a:endParaRPr>
                    </a:p>
                  </a:txBody>
                  <a:tcPr marT="25400" marB="25400" marR="25400" marL="25400">
                    <a:lnL cap="flat" cmpd="sng" w="9525">
                      <a:solidFill>
                        <a:srgbClr val="F3F3F3"/>
                      </a:solidFill>
                      <a:prstDash val="solid"/>
                      <a:round/>
                      <a:headEnd len="sm" w="sm" type="none"/>
                      <a:tailEnd len="sm" w="sm" type="none"/>
                    </a:lnL>
                    <a:lnR cap="flat" cmpd="sng" w="9525">
                      <a:solidFill>
                        <a:srgbClr val="F3F3F3"/>
                      </a:solidFill>
                      <a:prstDash val="solid"/>
                      <a:round/>
                      <a:headEnd len="sm" w="sm" type="none"/>
                      <a:tailEnd len="sm" w="sm" type="none"/>
                    </a:lnR>
                    <a:lnT cap="flat" cmpd="sng" w="9525">
                      <a:solidFill>
                        <a:srgbClr val="F3F3F3"/>
                      </a:solidFill>
                      <a:prstDash val="solid"/>
                      <a:round/>
                      <a:headEnd len="sm" w="sm" type="none"/>
                      <a:tailEnd len="sm" w="sm" type="none"/>
                    </a:lnT>
                    <a:lnB cap="flat" cmpd="sng" w="12700">
                      <a:solidFill>
                        <a:srgbClr val="F3F3F3"/>
                      </a:solidFill>
                      <a:prstDash val="solid"/>
                      <a:round/>
                      <a:headEnd len="sm" w="sm" type="none"/>
                      <a:tailEnd len="sm" w="sm" type="none"/>
                    </a:lnB>
                    <a:solidFill>
                      <a:srgbClr val="FFFFFF"/>
                    </a:solidFill>
                  </a:tcPr>
                </a:tc>
                <a:tc>
                  <a:txBody>
                    <a:bodyPr/>
                    <a:lstStyle/>
                    <a:p>
                      <a:pPr indent="0" lvl="0" marL="0" rtl="0" algn="l">
                        <a:lnSpc>
                          <a:spcPct val="115000"/>
                        </a:lnSpc>
                        <a:spcBef>
                          <a:spcPts val="0"/>
                        </a:spcBef>
                        <a:spcAft>
                          <a:spcPts val="0"/>
                        </a:spcAft>
                        <a:buClr>
                          <a:schemeClr val="dk2"/>
                        </a:buClr>
                        <a:buSzPts val="1100"/>
                        <a:buFont typeface="Arial"/>
                        <a:buNone/>
                      </a:pPr>
                      <a:r>
                        <a:rPr lang="en">
                          <a:solidFill>
                            <a:schemeClr val="dk2"/>
                          </a:solidFill>
                          <a:latin typeface="Calibri"/>
                          <a:ea typeface="Calibri"/>
                          <a:cs typeface="Calibri"/>
                          <a:sym typeface="Calibri"/>
                        </a:rPr>
                        <a:t>Will the high-quality instructional materials indicated in the Core High-Quality Instructional Materials section be used to support students with disabilities taking the Measures of Student Success and Achievement (MSSA)?</a:t>
                      </a:r>
                      <a:endParaRPr>
                        <a:solidFill>
                          <a:schemeClr val="dk2"/>
                        </a:solidFill>
                        <a:latin typeface="Calibri"/>
                        <a:ea typeface="Calibri"/>
                        <a:cs typeface="Calibri"/>
                        <a:sym typeface="Calibri"/>
                      </a:endParaRPr>
                    </a:p>
                    <a:p>
                      <a:pPr indent="0" lvl="0" marL="0" rtl="0" algn="l">
                        <a:lnSpc>
                          <a:spcPct val="115000"/>
                        </a:lnSpc>
                        <a:spcBef>
                          <a:spcPts val="0"/>
                        </a:spcBef>
                        <a:spcAft>
                          <a:spcPts val="0"/>
                        </a:spcAft>
                        <a:buNone/>
                      </a:pPr>
                      <a:r>
                        <a:t/>
                      </a:r>
                      <a:endParaRPr>
                        <a:latin typeface="Calibri"/>
                        <a:ea typeface="Calibri"/>
                        <a:cs typeface="Calibri"/>
                        <a:sym typeface="Calibri"/>
                      </a:endParaRPr>
                    </a:p>
                  </a:txBody>
                  <a:tcPr marT="25400" marB="25400" marR="25400" marL="25400">
                    <a:lnL cap="flat" cmpd="sng" w="9525">
                      <a:solidFill>
                        <a:srgbClr val="F3F3F3"/>
                      </a:solidFill>
                      <a:prstDash val="solid"/>
                      <a:round/>
                      <a:headEnd len="sm" w="sm" type="none"/>
                      <a:tailEnd len="sm" w="sm" type="none"/>
                    </a:lnL>
                    <a:lnR cap="flat" cmpd="sng">
                      <a:solidFill>
                        <a:srgbClr val="F3F3F3"/>
                      </a:solidFill>
                      <a:prstDash val="solid"/>
                      <a:round/>
                      <a:headEnd len="sm" w="sm" type="none"/>
                      <a:tailEnd len="sm" w="sm" type="none"/>
                    </a:lnR>
                    <a:lnT cap="flat" cmpd="sng" w="9525">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solidFill>
                      <a:srgbClr val="FFFFFF"/>
                    </a:solidFill>
                  </a:tcPr>
                </a:tc>
                <a:tc>
                  <a:txBody>
                    <a:bodyPr/>
                    <a:lstStyle/>
                    <a:p>
                      <a:pPr indent="0" lvl="0" marL="0" rtl="0" algn="l">
                        <a:lnSpc>
                          <a:spcPct val="115000"/>
                        </a:lnSpc>
                        <a:spcBef>
                          <a:spcPts val="0"/>
                        </a:spcBef>
                        <a:spcAft>
                          <a:spcPts val="0"/>
                        </a:spcAft>
                        <a:buNone/>
                      </a:pPr>
                      <a:r>
                        <a:rPr lang="en">
                          <a:latin typeface="Calibri"/>
                          <a:ea typeface="Calibri"/>
                          <a:cs typeface="Calibri"/>
                          <a:sym typeface="Calibri"/>
                        </a:rPr>
                        <a:t>LEAs select "Yes" if the curricula identified in the "Academics for All" section will be used to support students with disabilities.</a:t>
                      </a:r>
                      <a:endParaRPr>
                        <a:latin typeface="Calibri"/>
                        <a:ea typeface="Calibri"/>
                        <a:cs typeface="Calibri"/>
                        <a:sym typeface="Calibri"/>
                      </a:endParaRPr>
                    </a:p>
                    <a:p>
                      <a:pPr indent="0" lvl="0" marL="0" rtl="0" algn="l">
                        <a:lnSpc>
                          <a:spcPct val="115000"/>
                        </a:lnSpc>
                        <a:spcBef>
                          <a:spcPts val="0"/>
                        </a:spcBef>
                        <a:spcAft>
                          <a:spcPts val="0"/>
                        </a:spcAft>
                        <a:buNone/>
                      </a:pPr>
                      <a:r>
                        <a:t/>
                      </a:r>
                      <a:endParaRPr sz="700">
                        <a:latin typeface="Calibri"/>
                        <a:ea typeface="Calibri"/>
                        <a:cs typeface="Calibri"/>
                        <a:sym typeface="Calibri"/>
                      </a:endParaRPr>
                    </a:p>
                    <a:p>
                      <a:pPr indent="0" lvl="0" marL="0" rtl="0" algn="l">
                        <a:lnSpc>
                          <a:spcPct val="115000"/>
                        </a:lnSpc>
                        <a:spcBef>
                          <a:spcPts val="0"/>
                        </a:spcBef>
                        <a:spcAft>
                          <a:spcPts val="0"/>
                        </a:spcAft>
                        <a:buNone/>
                      </a:pPr>
                      <a:r>
                        <a:rPr lang="en">
                          <a:latin typeface="Calibri"/>
                          <a:ea typeface="Calibri"/>
                          <a:cs typeface="Calibri"/>
                          <a:sym typeface="Calibri"/>
                        </a:rPr>
                        <a:t>If “No”, LEAs should specify grade bands and partners that differ from those used for all students.</a:t>
                      </a:r>
                      <a:endParaRPr>
                        <a:latin typeface="Calibri"/>
                        <a:ea typeface="Calibri"/>
                        <a:cs typeface="Calibri"/>
                        <a:sym typeface="Calibri"/>
                      </a:endParaRPr>
                    </a:p>
                  </a:txBody>
                  <a:tcPr marT="25400" marB="25400" marR="25400" marL="25400">
                    <a:lnL cap="flat" cmpd="sng">
                      <a:solidFill>
                        <a:srgbClr val="F3F3F3"/>
                      </a:solidFill>
                      <a:prstDash val="solid"/>
                      <a:round/>
                      <a:headEnd len="sm" w="sm" type="none"/>
                      <a:tailEnd len="sm" w="sm" type="none"/>
                    </a:lnL>
                    <a:lnR cap="flat" cmpd="sng" w="9525">
                      <a:solidFill>
                        <a:srgbClr val="F3F3F3"/>
                      </a:solidFill>
                      <a:prstDash val="solid"/>
                      <a:round/>
                      <a:headEnd len="sm" w="sm" type="none"/>
                      <a:tailEnd len="sm" w="sm" type="none"/>
                    </a:lnR>
                    <a:lnT cap="flat" cmpd="sng" w="9525">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solidFill>
                      <a:srgbClr val="FFFFFF"/>
                    </a:solidFill>
                  </a:tcPr>
                </a:tc>
              </a:tr>
              <a:tr h="1717950">
                <a:tc vMerge="1"/>
                <a:tc>
                  <a:txBody>
                    <a:bodyPr/>
                    <a:lstStyle/>
                    <a:p>
                      <a:pPr indent="0" lvl="0" marL="0" rtl="0" algn="l">
                        <a:lnSpc>
                          <a:spcPct val="115000"/>
                        </a:lnSpc>
                        <a:spcBef>
                          <a:spcPts val="0"/>
                        </a:spcBef>
                        <a:spcAft>
                          <a:spcPts val="0"/>
                        </a:spcAft>
                        <a:buNone/>
                      </a:pPr>
                      <a:r>
                        <a:rPr lang="en">
                          <a:latin typeface="Calibri"/>
                          <a:ea typeface="Calibri"/>
                          <a:cs typeface="Calibri"/>
                          <a:sym typeface="Calibri"/>
                        </a:rPr>
                        <a:t>Will the professional development partner(s) indicated in the High Quality Professional Learning section be used to train all teachers on how to implement high quality instructional materials that support students with disabilities?</a:t>
                      </a:r>
                      <a:endParaRPr>
                        <a:latin typeface="Calibri"/>
                        <a:ea typeface="Calibri"/>
                        <a:cs typeface="Calibri"/>
                        <a:sym typeface="Calibri"/>
                      </a:endParaRPr>
                    </a:p>
                  </a:txBody>
                  <a:tcPr marT="25400" marB="25400" marR="25400" marL="25400">
                    <a:lnL cap="flat" cmpd="sng" w="9525">
                      <a:solidFill>
                        <a:srgbClr val="F3F3F3"/>
                      </a:solidFill>
                      <a:prstDash val="solid"/>
                      <a:round/>
                      <a:headEnd len="sm" w="sm" type="none"/>
                      <a:tailEnd len="sm" w="sm" type="none"/>
                    </a:lnL>
                    <a:lnR cap="flat" cmpd="sng">
                      <a:solidFill>
                        <a:srgbClr val="F3F3F3"/>
                      </a:solidFill>
                      <a:prstDash val="solid"/>
                      <a:round/>
                      <a:headEnd len="sm" w="sm" type="none"/>
                      <a:tailEnd len="sm" w="sm" type="none"/>
                    </a:lnR>
                    <a:lnT cap="flat" cmpd="sng" w="9525">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solidFill>
                      <a:srgbClr val="FFFFFF"/>
                    </a:solidFill>
                  </a:tcPr>
                </a:tc>
                <a:tc>
                  <a:txBody>
                    <a:bodyPr/>
                    <a:lstStyle/>
                    <a:p>
                      <a:pPr indent="0" lvl="0" marL="0" rtl="0" algn="l">
                        <a:lnSpc>
                          <a:spcPct val="115000"/>
                        </a:lnSpc>
                        <a:spcBef>
                          <a:spcPts val="0"/>
                        </a:spcBef>
                        <a:spcAft>
                          <a:spcPts val="0"/>
                        </a:spcAft>
                        <a:buNone/>
                      </a:pPr>
                      <a:r>
                        <a:rPr lang="en">
                          <a:latin typeface="Calibri"/>
                          <a:ea typeface="Calibri"/>
                          <a:cs typeface="Calibri"/>
                          <a:sym typeface="Calibri"/>
                        </a:rPr>
                        <a:t>LEAs select "Yes" if the PL vendor identified in "Academics for All" will be used to train teachers on the curriculum being implemented. If “yes”, LEAs will indicate how many Special Education staff will participate in this training.</a:t>
                      </a:r>
                      <a:endParaRPr>
                        <a:latin typeface="Calibri"/>
                        <a:ea typeface="Calibri"/>
                        <a:cs typeface="Calibri"/>
                        <a:sym typeface="Calibri"/>
                      </a:endParaRPr>
                    </a:p>
                    <a:p>
                      <a:pPr indent="0" lvl="0" marL="0" rtl="0" algn="l">
                        <a:lnSpc>
                          <a:spcPct val="115000"/>
                        </a:lnSpc>
                        <a:spcBef>
                          <a:spcPts val="0"/>
                        </a:spcBef>
                        <a:spcAft>
                          <a:spcPts val="0"/>
                        </a:spcAft>
                        <a:buNone/>
                      </a:pPr>
                      <a:r>
                        <a:t/>
                      </a:r>
                      <a:endParaRPr sz="700">
                        <a:latin typeface="Calibri"/>
                        <a:ea typeface="Calibri"/>
                        <a:cs typeface="Calibri"/>
                        <a:sym typeface="Calibri"/>
                      </a:endParaRPr>
                    </a:p>
                    <a:p>
                      <a:pPr indent="0" lvl="0" marL="0" rtl="0" algn="l">
                        <a:lnSpc>
                          <a:spcPct val="115000"/>
                        </a:lnSpc>
                        <a:spcBef>
                          <a:spcPts val="0"/>
                        </a:spcBef>
                        <a:spcAft>
                          <a:spcPts val="0"/>
                        </a:spcAft>
                        <a:buNone/>
                      </a:pPr>
                      <a:r>
                        <a:rPr lang="en">
                          <a:latin typeface="Calibri"/>
                          <a:ea typeface="Calibri"/>
                          <a:cs typeface="Calibri"/>
                          <a:sym typeface="Calibri"/>
                        </a:rPr>
                        <a:t>If “No”, LEAs should specify grade bands and partners that differ from those used for all students.</a:t>
                      </a:r>
                      <a:endParaRPr>
                        <a:latin typeface="Calibri"/>
                        <a:ea typeface="Calibri"/>
                        <a:cs typeface="Calibri"/>
                        <a:sym typeface="Calibri"/>
                      </a:endParaRPr>
                    </a:p>
                  </a:txBody>
                  <a:tcPr marT="25400" marB="25400" marR="25400" marL="25400">
                    <a:lnL cap="flat" cmpd="sng">
                      <a:solidFill>
                        <a:srgbClr val="F3F3F3"/>
                      </a:solidFill>
                      <a:prstDash val="solid"/>
                      <a:round/>
                      <a:headEnd len="sm" w="sm" type="none"/>
                      <a:tailEnd len="sm" w="sm" type="none"/>
                    </a:lnL>
                    <a:lnR cap="flat" cmpd="sng" w="9525">
                      <a:solidFill>
                        <a:srgbClr val="F3F3F3"/>
                      </a:solidFill>
                      <a:prstDash val="solid"/>
                      <a:round/>
                      <a:headEnd len="sm" w="sm" type="none"/>
                      <a:tailEnd len="sm" w="sm" type="none"/>
                    </a:lnR>
                    <a:lnT cap="flat" cmpd="sng" w="9525">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solidFill>
                      <a:srgbClr val="FFFFFF"/>
                    </a:solidFill>
                  </a:tcPr>
                </a:tc>
              </a:tr>
              <a:tr h="929300">
                <a:tc vMerge="1"/>
                <a:tc>
                  <a:txBody>
                    <a:bodyPr/>
                    <a:lstStyle/>
                    <a:p>
                      <a:pPr indent="0" lvl="0" marL="0" rtl="0" algn="l">
                        <a:spcBef>
                          <a:spcPts val="0"/>
                        </a:spcBef>
                        <a:spcAft>
                          <a:spcPts val="0"/>
                        </a:spcAft>
                        <a:buNone/>
                      </a:pPr>
                      <a:r>
                        <a:rPr lang="en">
                          <a:latin typeface="Calibri"/>
                          <a:ea typeface="Calibri"/>
                          <a:cs typeface="Calibri"/>
                          <a:sym typeface="Calibri"/>
                        </a:rPr>
                        <a:t>Will your LEA provide supplemental materials and training beyond HQIM to support student specific needs in accessing grade level instruction?</a:t>
                      </a:r>
                      <a:endParaRPr>
                        <a:latin typeface="Calibri"/>
                        <a:ea typeface="Calibri"/>
                        <a:cs typeface="Calibri"/>
                        <a:sym typeface="Calibri"/>
                      </a:endParaRPr>
                    </a:p>
                  </a:txBody>
                  <a:tcPr marT="63500" marB="63500" marR="63500" marL="63500">
                    <a:lnL cap="flat" cmpd="sng" w="12700">
                      <a:solidFill>
                        <a:srgbClr val="F3F3F3"/>
                      </a:solidFill>
                      <a:prstDash val="solid"/>
                      <a:round/>
                      <a:headEnd len="sm" w="sm" type="none"/>
                      <a:tailEnd len="sm" w="sm" type="none"/>
                    </a:lnL>
                    <a:lnR cap="flat" cmpd="sng" w="12700">
                      <a:solidFill>
                        <a:srgbClr val="F3F3F3"/>
                      </a:solidFill>
                      <a:prstDash val="solid"/>
                      <a:round/>
                      <a:headEnd len="sm" w="sm" type="none"/>
                      <a:tailEnd len="sm" w="sm" type="none"/>
                    </a:lnR>
                    <a:lnT cap="flat" cmpd="sng" w="9525">
                      <a:solidFill>
                        <a:srgbClr val="F3F3F3"/>
                      </a:solidFill>
                      <a:prstDash val="solid"/>
                      <a:round/>
                      <a:headEnd len="sm" w="sm" type="none"/>
                      <a:tailEnd len="sm" w="sm" type="none"/>
                    </a:lnT>
                    <a:lnB cap="flat" cmpd="sng" w="12700">
                      <a:solidFill>
                        <a:srgbClr val="F3F3F3"/>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lang="en">
                          <a:latin typeface="Calibri"/>
                          <a:ea typeface="Calibri"/>
                          <a:cs typeface="Calibri"/>
                          <a:sym typeface="Calibri"/>
                        </a:rPr>
                        <a:t>LEAs indicate “Yes/No/Not Applicable”. </a:t>
                      </a:r>
                      <a:endParaRPr>
                        <a:latin typeface="Calibri"/>
                        <a:ea typeface="Calibri"/>
                        <a:cs typeface="Calibri"/>
                        <a:sym typeface="Calibri"/>
                      </a:endParaRPr>
                    </a:p>
                    <a:p>
                      <a:pPr indent="0" lvl="0" marL="0" rtl="0" algn="l">
                        <a:spcBef>
                          <a:spcPts val="0"/>
                        </a:spcBef>
                        <a:spcAft>
                          <a:spcPts val="0"/>
                        </a:spcAft>
                        <a:buNone/>
                      </a:pPr>
                      <a:r>
                        <a:t/>
                      </a:r>
                      <a:endParaRPr sz="700">
                        <a:latin typeface="Calibri"/>
                        <a:ea typeface="Calibri"/>
                        <a:cs typeface="Calibri"/>
                        <a:sym typeface="Calibri"/>
                      </a:endParaRPr>
                    </a:p>
                    <a:p>
                      <a:pPr indent="0" lvl="0" marL="0" rtl="0" algn="l">
                        <a:spcBef>
                          <a:spcPts val="0"/>
                        </a:spcBef>
                        <a:spcAft>
                          <a:spcPts val="0"/>
                        </a:spcAft>
                        <a:buNone/>
                      </a:pPr>
                      <a:r>
                        <a:rPr lang="en">
                          <a:latin typeface="Calibri"/>
                          <a:ea typeface="Calibri"/>
                          <a:cs typeface="Calibri"/>
                          <a:sym typeface="Calibri"/>
                        </a:rPr>
                        <a:t>If Yes, LEAs should list the supplemental materials and training they are using via the provided text box.</a:t>
                      </a:r>
                      <a:endParaRPr>
                        <a:latin typeface="Calibri"/>
                        <a:ea typeface="Calibri"/>
                        <a:cs typeface="Calibri"/>
                        <a:sym typeface="Calibri"/>
                      </a:endParaRPr>
                    </a:p>
                  </a:txBody>
                  <a:tcPr marT="63500" marB="63500" marR="63500" marL="63500">
                    <a:lnL cap="flat" cmpd="sng" w="12700">
                      <a:solidFill>
                        <a:srgbClr val="F3F3F3"/>
                      </a:solidFill>
                      <a:prstDash val="solid"/>
                      <a:round/>
                      <a:headEnd len="sm" w="sm" type="none"/>
                      <a:tailEnd len="sm" w="sm" type="none"/>
                    </a:lnL>
                    <a:lnR cap="flat" cmpd="sng" w="12700">
                      <a:solidFill>
                        <a:srgbClr val="F3F3F3"/>
                      </a:solidFill>
                      <a:prstDash val="solid"/>
                      <a:round/>
                      <a:headEnd len="sm" w="sm" type="none"/>
                      <a:tailEnd len="sm" w="sm" type="none"/>
                    </a:lnR>
                    <a:lnT cap="flat" cmpd="sng" w="9525">
                      <a:solidFill>
                        <a:srgbClr val="F3F3F3"/>
                      </a:solidFill>
                      <a:prstDash val="solid"/>
                      <a:round/>
                      <a:headEnd len="sm" w="sm" type="none"/>
                      <a:tailEnd len="sm" w="sm" type="none"/>
                    </a:lnT>
                    <a:lnB cap="flat" cmpd="sng" w="12700">
                      <a:solidFill>
                        <a:srgbClr val="F3F3F3"/>
                      </a:solidFill>
                      <a:prstDash val="solid"/>
                      <a:round/>
                      <a:headEnd len="sm" w="sm" type="none"/>
                      <a:tailEnd len="sm" w="sm" type="none"/>
                    </a:lnB>
                    <a:solidFill>
                      <a:srgbClr val="FFFFFF"/>
                    </a:solidFill>
                  </a:tcPr>
                </a:tc>
              </a:tr>
            </a:tbl>
          </a:graphicData>
        </a:graphic>
      </p:graphicFrame>
      <p:sp>
        <p:nvSpPr>
          <p:cNvPr id="308" name="Google Shape;308;g324db130417_0_140"/>
          <p:cNvSpPr txBox="1"/>
          <p:nvPr/>
        </p:nvSpPr>
        <p:spPr>
          <a:xfrm>
            <a:off x="0" y="1560775"/>
            <a:ext cx="12192000" cy="896100"/>
          </a:xfrm>
          <a:prstGeom prst="rect">
            <a:avLst/>
          </a:prstGeom>
          <a:solidFill>
            <a:srgbClr val="008080"/>
          </a:solidFill>
          <a:ln>
            <a:noFill/>
          </a:ln>
        </p:spPr>
        <p:txBody>
          <a:bodyPr anchorCtr="0" anchor="ctr" bIns="91425" lIns="91425" spcFirstLastPara="1" rIns="91425" wrap="square" tIns="91425">
            <a:noAutofit/>
          </a:bodyPr>
          <a:lstStyle/>
          <a:p>
            <a:pPr indent="0" lvl="0" marL="347472" marR="347472" rtl="0" algn="l">
              <a:lnSpc>
                <a:spcPct val="90000"/>
              </a:lnSpc>
              <a:spcBef>
                <a:spcPts val="0"/>
              </a:spcBef>
              <a:spcAft>
                <a:spcPts val="0"/>
              </a:spcAft>
              <a:buClr>
                <a:schemeClr val="dk2"/>
              </a:buClr>
              <a:buSzPts val="1100"/>
              <a:buFont typeface="Arial"/>
              <a:buNone/>
            </a:pPr>
            <a:r>
              <a:rPr b="1" lang="en" sz="1900">
                <a:solidFill>
                  <a:schemeClr val="lt1"/>
                </a:solidFill>
                <a:latin typeface="Calibri"/>
                <a:ea typeface="Calibri"/>
                <a:cs typeface="Calibri"/>
                <a:sym typeface="Calibri"/>
              </a:rPr>
              <a:t>The </a:t>
            </a:r>
            <a:r>
              <a:rPr b="1" lang="en" sz="1900">
                <a:solidFill>
                  <a:schemeClr val="lt1"/>
                </a:solidFill>
                <a:latin typeface="Calibri"/>
                <a:ea typeface="Calibri"/>
                <a:cs typeface="Calibri"/>
                <a:sym typeface="Calibri"/>
                <a:extLst>
                  <a:ext uri="http://customooxmlschemas.google.com/">
                    <go:slidesCustomData xmlns:go="http://customooxmlschemas.google.com/" textRoundtripDataId="54"/>
                  </a:ext>
                </a:extLst>
              </a:rPr>
              <a:t>Priorities module </a:t>
            </a:r>
            <a:r>
              <a:rPr b="1" lang="en" sz="1900" u="sng">
                <a:solidFill>
                  <a:schemeClr val="hlink"/>
                </a:solidFill>
                <a:latin typeface="Calibri"/>
                <a:ea typeface="Calibri"/>
                <a:cs typeface="Calibri"/>
                <a:sym typeface="Calibri"/>
                <a:hlinkClick r:id="rId4"/>
                <a:extLst>
                  <a:ext uri="http://customooxmlschemas.google.com/">
                    <go:slidesCustomData xmlns:go="http://customooxmlschemas.google.com/" textRoundtripDataId="55"/>
                  </a:ext>
                </a:extLst>
              </a:rPr>
              <a:t>questions</a:t>
            </a:r>
            <a:r>
              <a:rPr b="1" lang="en" sz="1900">
                <a:solidFill>
                  <a:schemeClr val="lt1"/>
                </a:solidFill>
                <a:latin typeface="Calibri"/>
                <a:ea typeface="Calibri"/>
                <a:cs typeface="Calibri"/>
                <a:sym typeface="Calibri"/>
              </a:rPr>
              <a:t> </a:t>
            </a:r>
            <a:r>
              <a:rPr b="1" lang="en" sz="1900">
                <a:solidFill>
                  <a:schemeClr val="lt1"/>
                </a:solidFill>
                <a:latin typeface="Calibri"/>
                <a:ea typeface="Calibri"/>
                <a:cs typeface="Calibri"/>
                <a:sym typeface="Calibri"/>
                <a:extLst>
                  <a:ext uri="http://customooxmlschemas.google.com/">
                    <go:slidesCustomData xmlns:go="http://customooxmlschemas.google.com/" textRoundtripDataId="56"/>
                  </a:ext>
                </a:extLst>
              </a:rPr>
              <a:t>are</a:t>
            </a:r>
            <a:r>
              <a:rPr b="1" lang="en" sz="1900">
                <a:solidFill>
                  <a:schemeClr val="lt1"/>
                </a:solidFill>
                <a:latin typeface="Calibri"/>
                <a:ea typeface="Calibri"/>
                <a:cs typeface="Calibri"/>
                <a:sym typeface="Calibri"/>
              </a:rPr>
              <a:t> available on the </a:t>
            </a:r>
            <a:r>
              <a:rPr b="1" lang="en" sz="1900" u="sng">
                <a:solidFill>
                  <a:schemeClr val="hlink"/>
                </a:solidFill>
                <a:latin typeface="Calibri"/>
                <a:ea typeface="Calibri"/>
                <a:cs typeface="Calibri"/>
                <a:sym typeface="Calibri"/>
                <a:hlinkClick r:id="rId5"/>
                <a:extLst>
                  <a:ext uri="http://customooxmlschemas.google.com/">
                    <go:slidesCustomData xmlns:go="http://customooxmlschemas.google.com/" textRoundtripDataId="57"/>
                  </a:ext>
                </a:extLst>
              </a:rPr>
              <a:t>Unified Application Support Page</a:t>
            </a:r>
            <a:r>
              <a:rPr b="1" lang="en" sz="1900">
                <a:solidFill>
                  <a:schemeClr val="lt1"/>
                </a:solidFill>
                <a:latin typeface="Calibri"/>
                <a:ea typeface="Calibri"/>
                <a:cs typeface="Calibri"/>
                <a:sym typeface="Calibri"/>
              </a:rPr>
              <a:t>. LEAs can use response guidance for planning and completing the application.</a:t>
            </a:r>
            <a:endParaRPr b="1" sz="1900">
              <a:solidFill>
                <a:schemeClr val="lt1"/>
              </a:solidFill>
              <a:highlight>
                <a:srgbClr val="008080"/>
              </a:highlight>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g324db130417_0_113"/>
          <p:cNvSpPr txBox="1"/>
          <p:nvPr/>
        </p:nvSpPr>
        <p:spPr>
          <a:xfrm>
            <a:off x="421775" y="2539075"/>
            <a:ext cx="104922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1000"/>
              </a:spcBef>
              <a:spcAft>
                <a:spcPts val="1000"/>
              </a:spcAft>
              <a:buClr>
                <a:srgbClr val="000000"/>
              </a:buClr>
              <a:buSzPts val="1900"/>
              <a:buFont typeface="Arial"/>
              <a:buNone/>
            </a:pPr>
            <a:r>
              <a:t/>
            </a:r>
            <a:endParaRPr b="1" i="0" sz="2000" u="none" cap="none" strike="noStrike">
              <a:solidFill>
                <a:srgbClr val="3A3D4B"/>
              </a:solidFill>
              <a:latin typeface="Calibri"/>
              <a:ea typeface="Calibri"/>
              <a:cs typeface="Calibri"/>
              <a:sym typeface="Calibri"/>
            </a:endParaRPr>
          </a:p>
        </p:txBody>
      </p:sp>
      <p:sp>
        <p:nvSpPr>
          <p:cNvPr id="314" name="Google Shape;314;g324db130417_0_113"/>
          <p:cNvSpPr txBox="1"/>
          <p:nvPr/>
        </p:nvSpPr>
        <p:spPr>
          <a:xfrm>
            <a:off x="1302025" y="2777275"/>
            <a:ext cx="9059700" cy="400200"/>
          </a:xfrm>
          <a:prstGeom prst="rect">
            <a:avLst/>
          </a:prstGeom>
          <a:noFill/>
          <a:ln>
            <a:noFill/>
          </a:ln>
        </p:spPr>
        <p:txBody>
          <a:bodyPr anchorCtr="0" anchor="t" bIns="91425" lIns="91425" spcFirstLastPara="1" rIns="91425" wrap="square" tIns="91425">
            <a:spAutoFit/>
          </a:bodyPr>
          <a:lstStyle/>
          <a:p>
            <a:pPr indent="457200" lvl="0" marL="0" rtl="0" algn="l">
              <a:spcBef>
                <a:spcPts val="0"/>
              </a:spcBef>
              <a:spcAft>
                <a:spcPts val="1000"/>
              </a:spcAft>
              <a:buNone/>
            </a:pPr>
            <a:r>
              <a:t/>
            </a:r>
            <a:endParaRPr/>
          </a:p>
        </p:txBody>
      </p:sp>
      <p:graphicFrame>
        <p:nvGraphicFramePr>
          <p:cNvPr id="315" name="Google Shape;315;g324db130417_0_113"/>
          <p:cNvGraphicFramePr/>
          <p:nvPr/>
        </p:nvGraphicFramePr>
        <p:xfrm>
          <a:off x="378450" y="2539075"/>
          <a:ext cx="3000000" cy="3000000"/>
        </p:xfrm>
        <a:graphic>
          <a:graphicData uri="http://schemas.openxmlformats.org/drawingml/2006/table">
            <a:tbl>
              <a:tblPr>
                <a:noFill/>
                <a:tableStyleId>{F3991694-F2C7-4BAD-BAF4-A04453EFD562}</a:tableStyleId>
              </a:tblPr>
              <a:tblGrid>
                <a:gridCol w="1086150"/>
                <a:gridCol w="4814650"/>
                <a:gridCol w="5534275"/>
              </a:tblGrid>
              <a:tr h="521450">
                <a:tc>
                  <a:txBody>
                    <a:bodyPr/>
                    <a:lstStyle/>
                    <a:p>
                      <a:pPr indent="0" lvl="0" marL="0" rtl="0" algn="l">
                        <a:spcBef>
                          <a:spcPts val="0"/>
                        </a:spcBef>
                        <a:spcAft>
                          <a:spcPts val="0"/>
                        </a:spcAft>
                        <a:buNone/>
                      </a:pPr>
                      <a:r>
                        <a:rPr b="1" lang="en">
                          <a:solidFill>
                            <a:srgbClr val="FFFFFF"/>
                          </a:solidFill>
                          <a:latin typeface="Calibri"/>
                          <a:ea typeface="Calibri"/>
                          <a:cs typeface="Calibri"/>
                          <a:sym typeface="Calibri"/>
                          <a:extLst>
                            <a:ext uri="http://customooxmlschemas.google.com/">
                              <go:slidesCustomData xmlns:go="http://customooxmlschemas.google.com/" textRoundtripDataId="58"/>
                            </a:ext>
                          </a:extLst>
                        </a:rPr>
                        <a:t>Priority</a:t>
                      </a:r>
                      <a:r>
                        <a:rPr b="1" lang="en">
                          <a:solidFill>
                            <a:srgbClr val="FFFFFF"/>
                          </a:solidFill>
                          <a:latin typeface="Calibri"/>
                          <a:ea typeface="Calibri"/>
                          <a:cs typeface="Calibri"/>
                          <a:sym typeface="Calibri"/>
                        </a:rPr>
                        <a:t> 2S &amp; 3S</a:t>
                      </a:r>
                      <a:endParaRPr b="1">
                        <a:solidFill>
                          <a:srgbClr val="FFFFFF"/>
                        </a:solidFill>
                        <a:latin typeface="Calibri"/>
                        <a:ea typeface="Calibri"/>
                        <a:cs typeface="Calibri"/>
                        <a:sym typeface="Calibri"/>
                      </a:endParaRPr>
                    </a:p>
                  </a:txBody>
                  <a:tcPr marT="63500" marB="63500" marR="63500" marL="63500">
                    <a:lnL cap="flat" cmpd="sng" w="12700">
                      <a:solidFill>
                        <a:srgbClr val="F3F3F3"/>
                      </a:solidFill>
                      <a:prstDash val="solid"/>
                      <a:round/>
                      <a:headEnd len="sm" w="sm" type="none"/>
                      <a:tailEnd len="sm" w="sm" type="none"/>
                    </a:lnL>
                    <a:lnR cap="flat" cmpd="sng" w="12700">
                      <a:solidFill>
                        <a:srgbClr val="F3F3F3"/>
                      </a:solidFill>
                      <a:prstDash val="solid"/>
                      <a:round/>
                      <a:headEnd len="sm" w="sm" type="none"/>
                      <a:tailEnd len="sm" w="sm" type="none"/>
                    </a:lnR>
                    <a:lnT cap="flat" cmpd="sng" w="12700">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solidFill>
                      <a:srgbClr val="EF7920"/>
                    </a:solidFill>
                  </a:tcPr>
                </a:tc>
                <a:tc>
                  <a:txBody>
                    <a:bodyPr/>
                    <a:lstStyle/>
                    <a:p>
                      <a:pPr indent="0" lvl="0" marL="0" rtl="0" algn="l">
                        <a:spcBef>
                          <a:spcPts val="0"/>
                        </a:spcBef>
                        <a:spcAft>
                          <a:spcPts val="0"/>
                        </a:spcAft>
                        <a:buNone/>
                      </a:pPr>
                      <a:r>
                        <a:rPr b="1" lang="en">
                          <a:solidFill>
                            <a:srgbClr val="FFFFFF"/>
                          </a:solidFill>
                          <a:latin typeface="Calibri"/>
                          <a:ea typeface="Calibri"/>
                          <a:cs typeface="Calibri"/>
                          <a:sym typeface="Calibri"/>
                        </a:rPr>
                        <a:t>Question</a:t>
                      </a:r>
                      <a:endParaRPr b="1">
                        <a:solidFill>
                          <a:srgbClr val="FFFFFF"/>
                        </a:solidFill>
                        <a:latin typeface="Calibri"/>
                        <a:ea typeface="Calibri"/>
                        <a:cs typeface="Calibri"/>
                        <a:sym typeface="Calibri"/>
                      </a:endParaRPr>
                    </a:p>
                  </a:txBody>
                  <a:tcPr marT="63500" marB="63500" marR="63500" marL="63500">
                    <a:lnL cap="flat" cmpd="sng" w="12700">
                      <a:solidFill>
                        <a:srgbClr val="F3F3F3"/>
                      </a:solidFill>
                      <a:prstDash val="solid"/>
                      <a:round/>
                      <a:headEnd len="sm" w="sm" type="none"/>
                      <a:tailEnd len="sm" w="sm" type="none"/>
                    </a:lnL>
                    <a:lnR cap="flat" cmpd="sng" w="12700">
                      <a:solidFill>
                        <a:srgbClr val="F3F3F3"/>
                      </a:solidFill>
                      <a:prstDash val="solid"/>
                      <a:round/>
                      <a:headEnd len="sm" w="sm" type="none"/>
                      <a:tailEnd len="sm" w="sm" type="none"/>
                    </a:lnR>
                    <a:lnT cap="flat" cmpd="sng" w="12700">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solidFill>
                      <a:srgbClr val="EF7920"/>
                    </a:solidFill>
                  </a:tcPr>
                </a:tc>
                <a:tc>
                  <a:txBody>
                    <a:bodyPr/>
                    <a:lstStyle/>
                    <a:p>
                      <a:pPr indent="0" lvl="0" marL="0" rtl="0" algn="l">
                        <a:spcBef>
                          <a:spcPts val="0"/>
                        </a:spcBef>
                        <a:spcAft>
                          <a:spcPts val="0"/>
                        </a:spcAft>
                        <a:buNone/>
                      </a:pPr>
                      <a:r>
                        <a:rPr b="1" lang="en">
                          <a:solidFill>
                            <a:srgbClr val="FFFFFF"/>
                          </a:solidFill>
                          <a:latin typeface="Calibri"/>
                          <a:ea typeface="Calibri"/>
                          <a:cs typeface="Calibri"/>
                          <a:sym typeface="Calibri"/>
                        </a:rPr>
                        <a:t>Response Guidance</a:t>
                      </a:r>
                      <a:endParaRPr b="1">
                        <a:solidFill>
                          <a:srgbClr val="FFFFFF"/>
                        </a:solidFill>
                        <a:latin typeface="Calibri"/>
                        <a:ea typeface="Calibri"/>
                        <a:cs typeface="Calibri"/>
                        <a:sym typeface="Calibri"/>
                      </a:endParaRPr>
                    </a:p>
                  </a:txBody>
                  <a:tcPr marT="63500" marB="63500" marR="63500" marL="63500">
                    <a:lnL cap="flat" cmpd="sng" w="12700">
                      <a:solidFill>
                        <a:srgbClr val="F3F3F3"/>
                      </a:solidFill>
                      <a:prstDash val="solid"/>
                      <a:round/>
                      <a:headEnd len="sm" w="sm" type="none"/>
                      <a:tailEnd len="sm" w="sm" type="none"/>
                    </a:lnL>
                    <a:lnR cap="flat" cmpd="sng" w="12700">
                      <a:solidFill>
                        <a:srgbClr val="F3F3F3"/>
                      </a:solidFill>
                      <a:prstDash val="solid"/>
                      <a:round/>
                      <a:headEnd len="sm" w="sm" type="none"/>
                      <a:tailEnd len="sm" w="sm" type="none"/>
                    </a:lnR>
                    <a:lnT cap="flat" cmpd="sng" w="12700">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solidFill>
                      <a:srgbClr val="EF7920"/>
                    </a:solidFill>
                  </a:tcPr>
                </a:tc>
              </a:tr>
              <a:tr h="1521925">
                <a:tc>
                  <a:txBody>
                    <a:bodyPr/>
                    <a:lstStyle/>
                    <a:p>
                      <a:pPr indent="0" lvl="0" marL="0" rtl="0" algn="l">
                        <a:spcBef>
                          <a:spcPts val="0"/>
                        </a:spcBef>
                        <a:spcAft>
                          <a:spcPts val="0"/>
                        </a:spcAft>
                        <a:buClr>
                          <a:schemeClr val="dk2"/>
                        </a:buClr>
                        <a:buSzPts val="1100"/>
                        <a:buFont typeface="Arial"/>
                        <a:buNone/>
                      </a:pPr>
                      <a:r>
                        <a:rPr b="1" lang="en">
                          <a:solidFill>
                            <a:schemeClr val="dk2"/>
                          </a:solidFill>
                          <a:latin typeface="Calibri"/>
                          <a:ea typeface="Calibri"/>
                          <a:cs typeface="Calibri"/>
                          <a:sym typeface="Calibri"/>
                        </a:rPr>
                        <a:t>Early and Accurate Identification for Students with Disabilities</a:t>
                      </a:r>
                      <a:endParaRPr b="1">
                        <a:latin typeface="Calibri"/>
                        <a:ea typeface="Calibri"/>
                        <a:cs typeface="Calibri"/>
                        <a:sym typeface="Calibri"/>
                      </a:endParaRPr>
                    </a:p>
                  </a:txBody>
                  <a:tcPr marT="63500" marB="63500" marR="63500" marL="63500">
                    <a:lnL cap="flat" cmpd="sng" w="12700">
                      <a:solidFill>
                        <a:srgbClr val="F3F3F3"/>
                      </a:solidFill>
                      <a:prstDash val="solid"/>
                      <a:round/>
                      <a:headEnd len="sm" w="sm" type="none"/>
                      <a:tailEnd len="sm" w="sm" type="none"/>
                    </a:lnL>
                    <a:lnR cap="flat" cmpd="sng" w="12700">
                      <a:solidFill>
                        <a:srgbClr val="F3F3F3"/>
                      </a:solidFill>
                      <a:prstDash val="solid"/>
                      <a:round/>
                      <a:headEnd len="sm" w="sm" type="none"/>
                      <a:tailEnd len="sm" w="sm" type="none"/>
                    </a:lnR>
                    <a:lnT cap="flat" cmpd="sng" w="9525">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solidFill>
                      <a:srgbClr val="FFFFFF"/>
                    </a:solidFill>
                  </a:tcPr>
                </a:tc>
                <a:tc>
                  <a:txBody>
                    <a:bodyPr/>
                    <a:lstStyle/>
                    <a:p>
                      <a:pPr indent="0" lvl="0" marL="0" rtl="0" algn="l">
                        <a:spcBef>
                          <a:spcPts val="0"/>
                        </a:spcBef>
                        <a:spcAft>
                          <a:spcPts val="0"/>
                        </a:spcAft>
                        <a:buClr>
                          <a:schemeClr val="dk2"/>
                        </a:buClr>
                        <a:buSzPts val="1100"/>
                        <a:buFont typeface="Arial"/>
                        <a:buNone/>
                      </a:pPr>
                      <a:r>
                        <a:rPr lang="en">
                          <a:solidFill>
                            <a:schemeClr val="dk2"/>
                          </a:solidFill>
                          <a:latin typeface="Calibri"/>
                          <a:ea typeface="Calibri"/>
                          <a:cs typeface="Calibri"/>
                          <a:sym typeface="Calibri"/>
                        </a:rPr>
                        <a:t>How will the LEA identify students who have disabilities early and accurately? In your response, please list what screening tools will be used and any community partners your LEA will work with to screen students ages 3-5.</a:t>
                      </a:r>
                      <a:endParaRPr sz="1700">
                        <a:latin typeface="Calibri"/>
                        <a:ea typeface="Calibri"/>
                        <a:cs typeface="Calibri"/>
                        <a:sym typeface="Calibri"/>
                      </a:endParaRPr>
                    </a:p>
                  </a:txBody>
                  <a:tcPr marT="63500" marB="63500" marR="63500" marL="63500">
                    <a:lnL cap="flat" cmpd="sng" w="12700">
                      <a:solidFill>
                        <a:srgbClr val="F3F3F3"/>
                      </a:solidFill>
                      <a:prstDash val="solid"/>
                      <a:round/>
                      <a:headEnd len="sm" w="sm" type="none"/>
                      <a:tailEnd len="sm" w="sm" type="none"/>
                    </a:lnL>
                    <a:lnR cap="flat" cmpd="sng" w="12700">
                      <a:solidFill>
                        <a:srgbClr val="F3F3F3"/>
                      </a:solidFill>
                      <a:prstDash val="solid"/>
                      <a:round/>
                      <a:headEnd len="sm" w="sm" type="none"/>
                      <a:tailEnd len="sm" w="sm" type="none"/>
                    </a:lnR>
                    <a:lnT cap="flat" cmpd="sng" w="9525">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solidFill>
                      <a:srgbClr val="FFFFFF"/>
                    </a:solidFill>
                  </a:tcPr>
                </a:tc>
                <a:tc>
                  <a:txBody>
                    <a:bodyPr/>
                    <a:lstStyle/>
                    <a:p>
                      <a:pPr indent="0" lvl="0" marL="0" rtl="0" algn="l">
                        <a:spcBef>
                          <a:spcPts val="0"/>
                        </a:spcBef>
                        <a:spcAft>
                          <a:spcPts val="0"/>
                        </a:spcAft>
                        <a:buClr>
                          <a:schemeClr val="dk2"/>
                        </a:buClr>
                        <a:buSzPts val="1100"/>
                        <a:buFont typeface="Arial"/>
                        <a:buNone/>
                      </a:pPr>
                      <a:r>
                        <a:rPr lang="en">
                          <a:solidFill>
                            <a:schemeClr val="dk2"/>
                          </a:solidFill>
                          <a:latin typeface="Calibri"/>
                          <a:ea typeface="Calibri"/>
                          <a:cs typeface="Calibri"/>
                          <a:sym typeface="Calibri"/>
                        </a:rPr>
                        <a:t>LEAs should identify which screening instrument(s) is/are used for children ages 3-5. Please describe how LEA staff coordinate with partners to increase the number of students screened.</a:t>
                      </a:r>
                      <a:r>
                        <a:rPr lang="en" sz="1100">
                          <a:solidFill>
                            <a:schemeClr val="dk2"/>
                          </a:solidFill>
                          <a:latin typeface="Calibri"/>
                          <a:ea typeface="Calibri"/>
                          <a:cs typeface="Calibri"/>
                          <a:sym typeface="Calibri"/>
                        </a:rPr>
                        <a:t> </a:t>
                      </a:r>
                      <a:endParaRPr>
                        <a:latin typeface="Calibri"/>
                        <a:ea typeface="Calibri"/>
                        <a:cs typeface="Calibri"/>
                        <a:sym typeface="Calibri"/>
                      </a:endParaRPr>
                    </a:p>
                  </a:txBody>
                  <a:tcPr marT="63500" marB="63500" marR="63500" marL="63500">
                    <a:lnL cap="flat" cmpd="sng" w="12700">
                      <a:solidFill>
                        <a:srgbClr val="F3F3F3"/>
                      </a:solidFill>
                      <a:prstDash val="solid"/>
                      <a:round/>
                      <a:headEnd len="sm" w="sm" type="none"/>
                      <a:tailEnd len="sm" w="sm" type="none"/>
                    </a:lnL>
                    <a:lnR cap="flat" cmpd="sng" w="12700">
                      <a:solidFill>
                        <a:srgbClr val="F3F3F3"/>
                      </a:solidFill>
                      <a:prstDash val="solid"/>
                      <a:round/>
                      <a:headEnd len="sm" w="sm" type="none"/>
                      <a:tailEnd len="sm" w="sm" type="none"/>
                    </a:lnR>
                    <a:lnT cap="flat" cmpd="sng" w="9525">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solidFill>
                      <a:srgbClr val="FFFFFF"/>
                    </a:solidFill>
                  </a:tcPr>
                </a:tc>
              </a:tr>
              <a:tr h="2053775">
                <a:tc>
                  <a:txBody>
                    <a:bodyPr/>
                    <a:lstStyle/>
                    <a:p>
                      <a:pPr indent="0" lvl="0" marL="0" rtl="0" algn="l">
                        <a:spcBef>
                          <a:spcPts val="0"/>
                        </a:spcBef>
                        <a:spcAft>
                          <a:spcPts val="0"/>
                        </a:spcAft>
                        <a:buNone/>
                      </a:pPr>
                      <a:r>
                        <a:rPr b="1" lang="en">
                          <a:latin typeface="Calibri"/>
                          <a:ea typeface="Calibri"/>
                          <a:cs typeface="Calibri"/>
                          <a:sym typeface="Calibri"/>
                        </a:rPr>
                        <a:t>Specialized Supports and Related Services for Students with Disabilities</a:t>
                      </a:r>
                      <a:endParaRPr b="1">
                        <a:latin typeface="Calibri"/>
                        <a:ea typeface="Calibri"/>
                        <a:cs typeface="Calibri"/>
                        <a:sym typeface="Calibri"/>
                      </a:endParaRPr>
                    </a:p>
                  </a:txBody>
                  <a:tcPr marT="63500" marB="63500" marR="63500" marL="63500">
                    <a:lnL cap="flat" cmpd="sng" w="12700">
                      <a:solidFill>
                        <a:srgbClr val="F3F3F3"/>
                      </a:solidFill>
                      <a:prstDash val="solid"/>
                      <a:round/>
                      <a:headEnd len="sm" w="sm" type="none"/>
                      <a:tailEnd len="sm" w="sm" type="none"/>
                    </a:lnL>
                    <a:lnR cap="flat" cmpd="sng" w="12700">
                      <a:solidFill>
                        <a:srgbClr val="F3F3F3"/>
                      </a:solidFill>
                      <a:prstDash val="solid"/>
                      <a:round/>
                      <a:headEnd len="sm" w="sm" type="none"/>
                      <a:tailEnd len="sm" w="sm" type="none"/>
                    </a:lnR>
                    <a:lnT cap="flat" cmpd="sng" w="9525">
                      <a:solidFill>
                        <a:srgbClr val="F3F3F3"/>
                      </a:solidFill>
                      <a:prstDash val="solid"/>
                      <a:round/>
                      <a:headEnd len="sm" w="sm" type="none"/>
                      <a:tailEnd len="sm" w="sm" type="none"/>
                    </a:lnT>
                    <a:lnB cap="flat" cmpd="sng" w="12700">
                      <a:solidFill>
                        <a:srgbClr val="F3F3F3"/>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lang="en">
                          <a:latin typeface="Calibri"/>
                          <a:ea typeface="Calibri"/>
                          <a:cs typeface="Calibri"/>
                          <a:sym typeface="Calibri"/>
                        </a:rPr>
                        <a:t>What areas of specialized support (for example, executive functioning skills, communication skills, functional skills, social and behavioral skills) will the LEA address and what strategies will be used for students with disabilities?</a:t>
                      </a:r>
                      <a:endParaRPr>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a:txBody>
                  <a:tcPr marT="63500" marB="63500" marR="63500" marL="63500">
                    <a:lnL cap="flat" cmpd="sng" w="12700">
                      <a:solidFill>
                        <a:srgbClr val="F3F3F3"/>
                      </a:solidFill>
                      <a:prstDash val="solid"/>
                      <a:round/>
                      <a:headEnd len="sm" w="sm" type="none"/>
                      <a:tailEnd len="sm" w="sm" type="none"/>
                    </a:lnL>
                    <a:lnR cap="flat" cmpd="sng" w="12700">
                      <a:solidFill>
                        <a:srgbClr val="F3F3F3"/>
                      </a:solidFill>
                      <a:prstDash val="solid"/>
                      <a:round/>
                      <a:headEnd len="sm" w="sm" type="none"/>
                      <a:tailEnd len="sm" w="sm" type="none"/>
                    </a:lnR>
                    <a:lnT cap="flat" cmpd="sng" w="9525">
                      <a:solidFill>
                        <a:srgbClr val="F3F3F3"/>
                      </a:solidFill>
                      <a:prstDash val="solid"/>
                      <a:round/>
                      <a:headEnd len="sm" w="sm" type="none"/>
                      <a:tailEnd len="sm" w="sm" type="none"/>
                    </a:lnT>
                    <a:lnB cap="flat" cmpd="sng" w="12700">
                      <a:solidFill>
                        <a:srgbClr val="F3F3F3"/>
                      </a:solidFill>
                      <a:prstDash val="solid"/>
                      <a:round/>
                      <a:headEnd len="sm" w="sm" type="none"/>
                      <a:tailEnd len="sm" w="sm" type="none"/>
                    </a:lnB>
                    <a:solidFill>
                      <a:srgbClr val="FFFFFF"/>
                    </a:solidFill>
                  </a:tcPr>
                </a:tc>
                <a:tc>
                  <a:txBody>
                    <a:bodyPr/>
                    <a:lstStyle/>
                    <a:p>
                      <a:pPr indent="0" lvl="0" marL="0" rtl="0" algn="l">
                        <a:spcBef>
                          <a:spcPts val="0"/>
                        </a:spcBef>
                        <a:spcAft>
                          <a:spcPts val="0"/>
                        </a:spcAft>
                        <a:buClr>
                          <a:schemeClr val="dk2"/>
                        </a:buClr>
                        <a:buSzPts val="1100"/>
                        <a:buFont typeface="Arial"/>
                        <a:buNone/>
                      </a:pPr>
                      <a:r>
                        <a:rPr lang="en">
                          <a:solidFill>
                            <a:schemeClr val="dk2"/>
                          </a:solidFill>
                          <a:latin typeface="Calibri"/>
                          <a:ea typeface="Calibri"/>
                          <a:cs typeface="Calibri"/>
                          <a:sym typeface="Calibri"/>
                        </a:rPr>
                        <a:t>LEAs should identify the areas of specialized support they plan to address and the specific strategies they will use to provide this support. (250 word count)</a:t>
                      </a:r>
                      <a:endParaRPr>
                        <a:solidFill>
                          <a:schemeClr val="dk2"/>
                        </a:solidFill>
                        <a:latin typeface="Calibri"/>
                        <a:ea typeface="Calibri"/>
                        <a:cs typeface="Calibri"/>
                        <a:sym typeface="Calibri"/>
                      </a:endParaRPr>
                    </a:p>
                    <a:p>
                      <a:pPr indent="0" lvl="0" marL="0" rtl="0" algn="l">
                        <a:spcBef>
                          <a:spcPts val="0"/>
                        </a:spcBef>
                        <a:spcAft>
                          <a:spcPts val="0"/>
                        </a:spcAft>
                        <a:buNone/>
                      </a:pPr>
                      <a:r>
                        <a:t/>
                      </a:r>
                      <a:endParaRPr>
                        <a:solidFill>
                          <a:schemeClr val="dk2"/>
                        </a:solidFill>
                        <a:latin typeface="Calibri"/>
                        <a:ea typeface="Calibri"/>
                        <a:cs typeface="Calibri"/>
                        <a:sym typeface="Calibri"/>
                      </a:endParaRPr>
                    </a:p>
                  </a:txBody>
                  <a:tcPr marT="63500" marB="63500" marR="63500" marL="63500">
                    <a:lnL cap="flat" cmpd="sng" w="12700">
                      <a:solidFill>
                        <a:srgbClr val="F3F3F3"/>
                      </a:solidFill>
                      <a:prstDash val="solid"/>
                      <a:round/>
                      <a:headEnd len="sm" w="sm" type="none"/>
                      <a:tailEnd len="sm" w="sm" type="none"/>
                    </a:lnL>
                    <a:lnR cap="flat" cmpd="sng" w="12700">
                      <a:solidFill>
                        <a:srgbClr val="F3F3F3"/>
                      </a:solidFill>
                      <a:prstDash val="solid"/>
                      <a:round/>
                      <a:headEnd len="sm" w="sm" type="none"/>
                      <a:tailEnd len="sm" w="sm" type="none"/>
                    </a:lnR>
                    <a:lnT cap="flat" cmpd="sng" w="9525">
                      <a:solidFill>
                        <a:srgbClr val="F3F3F3"/>
                      </a:solidFill>
                      <a:prstDash val="solid"/>
                      <a:round/>
                      <a:headEnd len="sm" w="sm" type="none"/>
                      <a:tailEnd len="sm" w="sm" type="none"/>
                    </a:lnT>
                    <a:lnB cap="flat" cmpd="sng" w="12700">
                      <a:solidFill>
                        <a:srgbClr val="F3F3F3"/>
                      </a:solidFill>
                      <a:prstDash val="solid"/>
                      <a:round/>
                      <a:headEnd len="sm" w="sm" type="none"/>
                      <a:tailEnd len="sm" w="sm" type="none"/>
                    </a:lnB>
                    <a:solidFill>
                      <a:srgbClr val="FFFFFF"/>
                    </a:solidFill>
                  </a:tcPr>
                </a:tc>
              </a:tr>
            </a:tbl>
          </a:graphicData>
        </a:graphic>
      </p:graphicFrame>
      <p:sp>
        <p:nvSpPr>
          <p:cNvPr id="316" name="Google Shape;316;g324db130417_0_113"/>
          <p:cNvSpPr txBox="1"/>
          <p:nvPr>
            <p:ph type="title"/>
          </p:nvPr>
        </p:nvSpPr>
        <p:spPr>
          <a:xfrm>
            <a:off x="298250" y="578500"/>
            <a:ext cx="11893800" cy="763500"/>
          </a:xfrm>
          <a:prstGeom prst="rect">
            <a:avLst/>
          </a:prstGeom>
          <a:noFill/>
          <a:ln>
            <a:noFill/>
          </a:ln>
        </p:spPr>
        <p:txBody>
          <a:bodyPr anchorCtr="0" anchor="t" bIns="121900" lIns="121900" spcFirstLastPara="1" rIns="121900" wrap="square" tIns="121900">
            <a:noAutofit/>
          </a:bodyPr>
          <a:lstStyle/>
          <a:p>
            <a:pPr indent="0" lvl="0" marL="0" rtl="0" algn="l">
              <a:lnSpc>
                <a:spcPct val="140000"/>
              </a:lnSpc>
              <a:spcBef>
                <a:spcPts val="0"/>
              </a:spcBef>
              <a:spcAft>
                <a:spcPts val="0"/>
              </a:spcAft>
              <a:buClr>
                <a:schemeClr val="dk2"/>
              </a:buClr>
              <a:buSzPts val="4100"/>
              <a:buFont typeface="Arial"/>
              <a:buNone/>
            </a:pPr>
            <a:r>
              <a:rPr b="1" lang="en" sz="3400"/>
              <a:t>Priority Student Groups – Students with Disabilities Questions </a:t>
            </a:r>
            <a:r>
              <a:rPr b="1" lang="en" sz="1500"/>
              <a:t>(2/3)</a:t>
            </a:r>
            <a:endParaRPr b="1" sz="3400"/>
          </a:p>
        </p:txBody>
      </p:sp>
      <p:sp>
        <p:nvSpPr>
          <p:cNvPr id="317" name="Google Shape;317;g324db130417_0_113"/>
          <p:cNvSpPr txBox="1"/>
          <p:nvPr/>
        </p:nvSpPr>
        <p:spPr>
          <a:xfrm>
            <a:off x="0" y="1560775"/>
            <a:ext cx="12192000" cy="896100"/>
          </a:xfrm>
          <a:prstGeom prst="rect">
            <a:avLst/>
          </a:prstGeom>
          <a:solidFill>
            <a:srgbClr val="008080"/>
          </a:solidFill>
          <a:ln>
            <a:noFill/>
          </a:ln>
        </p:spPr>
        <p:txBody>
          <a:bodyPr anchorCtr="0" anchor="ctr" bIns="91425" lIns="91425" spcFirstLastPara="1" rIns="91425" wrap="square" tIns="91425">
            <a:noAutofit/>
          </a:bodyPr>
          <a:lstStyle/>
          <a:p>
            <a:pPr indent="0" lvl="0" marL="347472" marR="347472" rtl="0" algn="l">
              <a:lnSpc>
                <a:spcPct val="90000"/>
              </a:lnSpc>
              <a:spcBef>
                <a:spcPts val="0"/>
              </a:spcBef>
              <a:spcAft>
                <a:spcPts val="0"/>
              </a:spcAft>
              <a:buClr>
                <a:schemeClr val="dk2"/>
              </a:buClr>
              <a:buSzPts val="1100"/>
              <a:buFont typeface="Arial"/>
              <a:buNone/>
            </a:pPr>
            <a:r>
              <a:rPr b="1" lang="en" sz="1900">
                <a:solidFill>
                  <a:schemeClr val="lt1"/>
                </a:solidFill>
                <a:latin typeface="Calibri"/>
                <a:ea typeface="Calibri"/>
                <a:cs typeface="Calibri"/>
                <a:sym typeface="Calibri"/>
              </a:rPr>
              <a:t>The </a:t>
            </a:r>
            <a:r>
              <a:rPr b="1" lang="en" sz="1900">
                <a:solidFill>
                  <a:schemeClr val="lt1"/>
                </a:solidFill>
                <a:latin typeface="Calibri"/>
                <a:ea typeface="Calibri"/>
                <a:cs typeface="Calibri"/>
                <a:sym typeface="Calibri"/>
                <a:extLst>
                  <a:ext uri="http://customooxmlschemas.google.com/">
                    <go:slidesCustomData xmlns:go="http://customooxmlschemas.google.com/" textRoundtripDataId="59"/>
                  </a:ext>
                </a:extLst>
              </a:rPr>
              <a:t>Priorities module </a:t>
            </a:r>
            <a:r>
              <a:rPr b="1" lang="en" sz="1900" u="sng">
                <a:solidFill>
                  <a:schemeClr val="hlink"/>
                </a:solidFill>
                <a:latin typeface="Calibri"/>
                <a:ea typeface="Calibri"/>
                <a:cs typeface="Calibri"/>
                <a:sym typeface="Calibri"/>
                <a:hlinkClick r:id="rId3"/>
                <a:extLst>
                  <a:ext uri="http://customooxmlschemas.google.com/">
                    <go:slidesCustomData xmlns:go="http://customooxmlschemas.google.com/" textRoundtripDataId="60"/>
                  </a:ext>
                </a:extLst>
              </a:rPr>
              <a:t>questions</a:t>
            </a:r>
            <a:r>
              <a:rPr b="1" lang="en" sz="1900">
                <a:solidFill>
                  <a:schemeClr val="lt1"/>
                </a:solidFill>
                <a:latin typeface="Calibri"/>
                <a:ea typeface="Calibri"/>
                <a:cs typeface="Calibri"/>
                <a:sym typeface="Calibri"/>
              </a:rPr>
              <a:t> </a:t>
            </a:r>
            <a:r>
              <a:rPr b="1" lang="en" sz="1900">
                <a:solidFill>
                  <a:schemeClr val="lt1"/>
                </a:solidFill>
                <a:latin typeface="Calibri"/>
                <a:ea typeface="Calibri"/>
                <a:cs typeface="Calibri"/>
                <a:sym typeface="Calibri"/>
                <a:extLst>
                  <a:ext uri="http://customooxmlschemas.google.com/">
                    <go:slidesCustomData xmlns:go="http://customooxmlschemas.google.com/" textRoundtripDataId="61"/>
                  </a:ext>
                </a:extLst>
              </a:rPr>
              <a:t>are</a:t>
            </a:r>
            <a:r>
              <a:rPr b="1" lang="en" sz="1900">
                <a:solidFill>
                  <a:schemeClr val="lt1"/>
                </a:solidFill>
                <a:latin typeface="Calibri"/>
                <a:ea typeface="Calibri"/>
                <a:cs typeface="Calibri"/>
                <a:sym typeface="Calibri"/>
              </a:rPr>
              <a:t> available on the </a:t>
            </a:r>
            <a:r>
              <a:rPr b="1" lang="en" sz="1900" u="sng">
                <a:solidFill>
                  <a:schemeClr val="hlink"/>
                </a:solidFill>
                <a:latin typeface="Calibri"/>
                <a:ea typeface="Calibri"/>
                <a:cs typeface="Calibri"/>
                <a:sym typeface="Calibri"/>
                <a:hlinkClick r:id="rId4"/>
                <a:extLst>
                  <a:ext uri="http://customooxmlschemas.google.com/">
                    <go:slidesCustomData xmlns:go="http://customooxmlschemas.google.com/" textRoundtripDataId="62"/>
                  </a:ext>
                </a:extLst>
              </a:rPr>
              <a:t>Unified Application Support Page</a:t>
            </a:r>
            <a:r>
              <a:rPr b="1" lang="en" sz="1900">
                <a:solidFill>
                  <a:schemeClr val="lt1"/>
                </a:solidFill>
                <a:latin typeface="Calibri"/>
                <a:ea typeface="Calibri"/>
                <a:cs typeface="Calibri"/>
                <a:sym typeface="Calibri"/>
              </a:rPr>
              <a:t>. LEAs can use response guidance for planning and completing the application.</a:t>
            </a:r>
            <a:endParaRPr b="1" sz="1900">
              <a:solidFill>
                <a:schemeClr val="lt1"/>
              </a:solidFill>
              <a:highlight>
                <a:srgbClr val="008080"/>
              </a:highlight>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pic>
        <p:nvPicPr>
          <p:cNvPr descr="A picture containing calendar&#10;&#10;Description automatically generated" id="322" name="Google Shape;322;g324db130417_0_122"/>
          <p:cNvPicPr preferRelativeResize="0"/>
          <p:nvPr/>
        </p:nvPicPr>
        <p:blipFill rotWithShape="1">
          <a:blip r:embed="rId3">
            <a:alphaModFix/>
          </a:blip>
          <a:srcRect b="0" l="0" r="0" t="0"/>
          <a:stretch/>
        </p:blipFill>
        <p:spPr>
          <a:xfrm>
            <a:off x="10361718" y="6251555"/>
            <a:ext cx="1371601" cy="521208"/>
          </a:xfrm>
          <a:prstGeom prst="rect">
            <a:avLst/>
          </a:prstGeom>
          <a:noFill/>
          <a:ln>
            <a:noFill/>
          </a:ln>
        </p:spPr>
      </p:pic>
      <p:sp>
        <p:nvSpPr>
          <p:cNvPr id="323" name="Google Shape;323;g324db130417_0_122"/>
          <p:cNvSpPr txBox="1"/>
          <p:nvPr/>
        </p:nvSpPr>
        <p:spPr>
          <a:xfrm>
            <a:off x="421775" y="2539075"/>
            <a:ext cx="104922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1000"/>
              </a:spcBef>
              <a:spcAft>
                <a:spcPts val="1000"/>
              </a:spcAft>
              <a:buClr>
                <a:srgbClr val="000000"/>
              </a:buClr>
              <a:buSzPts val="1900"/>
              <a:buFont typeface="Arial"/>
              <a:buNone/>
            </a:pPr>
            <a:r>
              <a:t/>
            </a:r>
            <a:endParaRPr b="1" i="0" sz="2000" u="none" cap="none" strike="noStrike">
              <a:solidFill>
                <a:srgbClr val="3A3D4B"/>
              </a:solidFill>
              <a:latin typeface="Calibri"/>
              <a:ea typeface="Calibri"/>
              <a:cs typeface="Calibri"/>
              <a:sym typeface="Calibri"/>
            </a:endParaRPr>
          </a:p>
        </p:txBody>
      </p:sp>
      <p:sp>
        <p:nvSpPr>
          <p:cNvPr id="324" name="Google Shape;324;g324db130417_0_122"/>
          <p:cNvSpPr txBox="1"/>
          <p:nvPr/>
        </p:nvSpPr>
        <p:spPr>
          <a:xfrm>
            <a:off x="1302025" y="2777275"/>
            <a:ext cx="9059700" cy="400200"/>
          </a:xfrm>
          <a:prstGeom prst="rect">
            <a:avLst/>
          </a:prstGeom>
          <a:noFill/>
          <a:ln>
            <a:noFill/>
          </a:ln>
        </p:spPr>
        <p:txBody>
          <a:bodyPr anchorCtr="0" anchor="t" bIns="91425" lIns="91425" spcFirstLastPara="1" rIns="91425" wrap="square" tIns="91425">
            <a:spAutoFit/>
          </a:bodyPr>
          <a:lstStyle/>
          <a:p>
            <a:pPr indent="457200" lvl="0" marL="0" rtl="0" algn="l">
              <a:spcBef>
                <a:spcPts val="0"/>
              </a:spcBef>
              <a:spcAft>
                <a:spcPts val="1000"/>
              </a:spcAft>
              <a:buNone/>
            </a:pPr>
            <a:r>
              <a:t/>
            </a:r>
            <a:endParaRPr/>
          </a:p>
        </p:txBody>
      </p:sp>
      <p:graphicFrame>
        <p:nvGraphicFramePr>
          <p:cNvPr id="325" name="Google Shape;325;g324db130417_0_122"/>
          <p:cNvGraphicFramePr/>
          <p:nvPr/>
        </p:nvGraphicFramePr>
        <p:xfrm>
          <a:off x="98400" y="2539050"/>
          <a:ext cx="3000000" cy="3000000"/>
        </p:xfrm>
        <a:graphic>
          <a:graphicData uri="http://schemas.openxmlformats.org/drawingml/2006/table">
            <a:tbl>
              <a:tblPr>
                <a:noFill/>
                <a:tableStyleId>{F3991694-F2C7-4BAD-BAF4-A04453EFD562}</a:tableStyleId>
              </a:tblPr>
              <a:tblGrid>
                <a:gridCol w="1203625"/>
                <a:gridCol w="4933900"/>
                <a:gridCol w="5756300"/>
              </a:tblGrid>
              <a:tr h="507925">
                <a:tc>
                  <a:txBody>
                    <a:bodyPr/>
                    <a:lstStyle/>
                    <a:p>
                      <a:pPr indent="0" lvl="0" marL="0" rtl="0" algn="l">
                        <a:spcBef>
                          <a:spcPts val="0"/>
                        </a:spcBef>
                        <a:spcAft>
                          <a:spcPts val="0"/>
                        </a:spcAft>
                        <a:buNone/>
                      </a:pPr>
                      <a:r>
                        <a:rPr b="1" lang="en">
                          <a:solidFill>
                            <a:srgbClr val="FFFFFF"/>
                          </a:solidFill>
                          <a:latin typeface="Calibri"/>
                          <a:ea typeface="Calibri"/>
                          <a:cs typeface="Calibri"/>
                          <a:sym typeface="Calibri"/>
                        </a:rPr>
                        <a:t>Priority 4S &amp; 5S</a:t>
                      </a:r>
                      <a:endParaRPr b="1">
                        <a:solidFill>
                          <a:srgbClr val="FFFFFF"/>
                        </a:solidFill>
                        <a:latin typeface="Calibri"/>
                        <a:ea typeface="Calibri"/>
                        <a:cs typeface="Calibri"/>
                        <a:sym typeface="Calibri"/>
                      </a:endParaRPr>
                    </a:p>
                  </a:txBody>
                  <a:tcPr marT="63500" marB="63500" marR="63500" marL="63500">
                    <a:lnL cap="flat" cmpd="sng" w="12700">
                      <a:solidFill>
                        <a:srgbClr val="F3F3F3"/>
                      </a:solidFill>
                      <a:prstDash val="solid"/>
                      <a:round/>
                      <a:headEnd len="sm" w="sm" type="none"/>
                      <a:tailEnd len="sm" w="sm" type="none"/>
                    </a:lnL>
                    <a:lnR cap="flat" cmpd="sng" w="12700">
                      <a:solidFill>
                        <a:srgbClr val="F3F3F3"/>
                      </a:solidFill>
                      <a:prstDash val="solid"/>
                      <a:round/>
                      <a:headEnd len="sm" w="sm" type="none"/>
                      <a:tailEnd len="sm" w="sm" type="none"/>
                    </a:lnR>
                    <a:lnT cap="flat" cmpd="sng" w="12700">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solidFill>
                      <a:srgbClr val="EF7920"/>
                    </a:solidFill>
                  </a:tcPr>
                </a:tc>
                <a:tc>
                  <a:txBody>
                    <a:bodyPr/>
                    <a:lstStyle/>
                    <a:p>
                      <a:pPr indent="0" lvl="0" marL="0" rtl="0" algn="l">
                        <a:spcBef>
                          <a:spcPts val="0"/>
                        </a:spcBef>
                        <a:spcAft>
                          <a:spcPts val="0"/>
                        </a:spcAft>
                        <a:buNone/>
                      </a:pPr>
                      <a:r>
                        <a:rPr b="1" lang="en">
                          <a:solidFill>
                            <a:srgbClr val="FFFFFF"/>
                          </a:solidFill>
                          <a:latin typeface="Calibri"/>
                          <a:ea typeface="Calibri"/>
                          <a:cs typeface="Calibri"/>
                          <a:sym typeface="Calibri"/>
                        </a:rPr>
                        <a:t>Question</a:t>
                      </a:r>
                      <a:endParaRPr b="1">
                        <a:solidFill>
                          <a:srgbClr val="FFFFFF"/>
                        </a:solidFill>
                        <a:latin typeface="Calibri"/>
                        <a:ea typeface="Calibri"/>
                        <a:cs typeface="Calibri"/>
                        <a:sym typeface="Calibri"/>
                      </a:endParaRPr>
                    </a:p>
                  </a:txBody>
                  <a:tcPr marT="63500" marB="63500" marR="63500" marL="63500">
                    <a:lnL cap="flat" cmpd="sng" w="12700">
                      <a:solidFill>
                        <a:srgbClr val="F3F3F3"/>
                      </a:solidFill>
                      <a:prstDash val="solid"/>
                      <a:round/>
                      <a:headEnd len="sm" w="sm" type="none"/>
                      <a:tailEnd len="sm" w="sm" type="none"/>
                    </a:lnL>
                    <a:lnR cap="flat" cmpd="sng" w="12700">
                      <a:solidFill>
                        <a:srgbClr val="F3F3F3"/>
                      </a:solidFill>
                      <a:prstDash val="solid"/>
                      <a:round/>
                      <a:headEnd len="sm" w="sm" type="none"/>
                      <a:tailEnd len="sm" w="sm" type="none"/>
                    </a:lnR>
                    <a:lnT cap="flat" cmpd="sng" w="12700">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solidFill>
                      <a:srgbClr val="EF7920"/>
                    </a:solidFill>
                  </a:tcPr>
                </a:tc>
                <a:tc>
                  <a:txBody>
                    <a:bodyPr/>
                    <a:lstStyle/>
                    <a:p>
                      <a:pPr indent="0" lvl="0" marL="0" rtl="0" algn="l">
                        <a:spcBef>
                          <a:spcPts val="0"/>
                        </a:spcBef>
                        <a:spcAft>
                          <a:spcPts val="0"/>
                        </a:spcAft>
                        <a:buNone/>
                      </a:pPr>
                      <a:r>
                        <a:rPr b="1" lang="en">
                          <a:solidFill>
                            <a:srgbClr val="FFFFFF"/>
                          </a:solidFill>
                          <a:latin typeface="Calibri"/>
                          <a:ea typeface="Calibri"/>
                          <a:cs typeface="Calibri"/>
                          <a:sym typeface="Calibri"/>
                        </a:rPr>
                        <a:t>Response Guidance</a:t>
                      </a:r>
                      <a:endParaRPr b="1">
                        <a:solidFill>
                          <a:srgbClr val="FFFFFF"/>
                        </a:solidFill>
                        <a:latin typeface="Calibri"/>
                        <a:ea typeface="Calibri"/>
                        <a:cs typeface="Calibri"/>
                        <a:sym typeface="Calibri"/>
                      </a:endParaRPr>
                    </a:p>
                  </a:txBody>
                  <a:tcPr marT="63500" marB="63500" marR="63500" marL="63500">
                    <a:lnL cap="flat" cmpd="sng" w="12700">
                      <a:solidFill>
                        <a:srgbClr val="F3F3F3"/>
                      </a:solidFill>
                      <a:prstDash val="solid"/>
                      <a:round/>
                      <a:headEnd len="sm" w="sm" type="none"/>
                      <a:tailEnd len="sm" w="sm" type="none"/>
                    </a:lnL>
                    <a:lnR cap="flat" cmpd="sng" w="12700">
                      <a:solidFill>
                        <a:srgbClr val="F3F3F3"/>
                      </a:solidFill>
                      <a:prstDash val="solid"/>
                      <a:round/>
                      <a:headEnd len="sm" w="sm" type="none"/>
                      <a:tailEnd len="sm" w="sm" type="none"/>
                    </a:lnR>
                    <a:lnT cap="flat" cmpd="sng" w="12700">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solidFill>
                      <a:srgbClr val="EF7920"/>
                    </a:solidFill>
                  </a:tcPr>
                </a:tc>
              </a:tr>
              <a:tr h="2306700">
                <a:tc>
                  <a:txBody>
                    <a:bodyPr/>
                    <a:lstStyle/>
                    <a:p>
                      <a:pPr indent="0" lvl="0" marL="0" rtl="0" algn="l">
                        <a:spcBef>
                          <a:spcPts val="0"/>
                        </a:spcBef>
                        <a:spcAft>
                          <a:spcPts val="0"/>
                        </a:spcAft>
                        <a:buNone/>
                      </a:pPr>
                      <a:r>
                        <a:rPr b="1" lang="en">
                          <a:latin typeface="Calibri"/>
                          <a:ea typeface="Calibri"/>
                          <a:cs typeface="Calibri"/>
                          <a:sym typeface="Calibri"/>
                        </a:rPr>
                        <a:t>Transitions for Students with Disabilities</a:t>
                      </a:r>
                      <a:endParaRPr b="1">
                        <a:latin typeface="Calibri"/>
                        <a:ea typeface="Calibri"/>
                        <a:cs typeface="Calibri"/>
                        <a:sym typeface="Calibri"/>
                      </a:endParaRPr>
                    </a:p>
                    <a:p>
                      <a:pPr indent="0" lvl="0" marL="0" rtl="0" algn="l">
                        <a:spcBef>
                          <a:spcPts val="0"/>
                        </a:spcBef>
                        <a:spcAft>
                          <a:spcPts val="0"/>
                        </a:spcAft>
                        <a:buNone/>
                      </a:pPr>
                      <a:r>
                        <a:t/>
                      </a:r>
                      <a:endParaRPr b="1">
                        <a:latin typeface="Calibri"/>
                        <a:ea typeface="Calibri"/>
                        <a:cs typeface="Calibri"/>
                        <a:sym typeface="Calibri"/>
                      </a:endParaRPr>
                    </a:p>
                  </a:txBody>
                  <a:tcPr marT="63500" marB="63500" marR="63500" marL="63500">
                    <a:lnL cap="flat" cmpd="sng" w="12700">
                      <a:solidFill>
                        <a:srgbClr val="F3F3F3"/>
                      </a:solidFill>
                      <a:prstDash val="solid"/>
                      <a:round/>
                      <a:headEnd len="sm" w="sm" type="none"/>
                      <a:tailEnd len="sm" w="sm" type="none"/>
                    </a:lnL>
                    <a:lnR cap="flat" cmpd="sng" w="12700">
                      <a:solidFill>
                        <a:srgbClr val="F3F3F3"/>
                      </a:solidFill>
                      <a:prstDash val="solid"/>
                      <a:round/>
                      <a:headEnd len="sm" w="sm" type="none"/>
                      <a:tailEnd len="sm" w="sm" type="none"/>
                    </a:lnR>
                    <a:lnT cap="flat" cmpd="sng" w="9525">
                      <a:solidFill>
                        <a:srgbClr val="F3F3F3"/>
                      </a:solidFill>
                      <a:prstDash val="solid"/>
                      <a:round/>
                      <a:headEnd len="sm" w="sm" type="none"/>
                      <a:tailEnd len="sm" w="sm" type="none"/>
                    </a:lnT>
                    <a:lnB cap="flat" cmpd="sng" w="12700">
                      <a:solidFill>
                        <a:srgbClr val="F3F3F3"/>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lang="en">
                          <a:latin typeface="Calibri"/>
                          <a:ea typeface="Calibri"/>
                          <a:cs typeface="Calibri"/>
                          <a:sym typeface="Calibri"/>
                        </a:rPr>
                        <a:t>Describe your LEA’s transition strategies for students. Please write “Not Applicable” if a transition does not apply to your LEA.</a:t>
                      </a:r>
                      <a:endParaRPr>
                        <a:latin typeface="Calibri"/>
                        <a:ea typeface="Calibri"/>
                        <a:cs typeface="Calibri"/>
                        <a:sym typeface="Calibri"/>
                      </a:endParaRPr>
                    </a:p>
                  </a:txBody>
                  <a:tcPr marT="63500" marB="63500" marR="63500" marL="63500">
                    <a:lnL cap="flat" cmpd="sng" w="12700">
                      <a:solidFill>
                        <a:srgbClr val="F3F3F3"/>
                      </a:solidFill>
                      <a:prstDash val="solid"/>
                      <a:round/>
                      <a:headEnd len="sm" w="sm" type="none"/>
                      <a:tailEnd len="sm" w="sm" type="none"/>
                    </a:lnL>
                    <a:lnR cap="flat" cmpd="sng" w="12700">
                      <a:solidFill>
                        <a:srgbClr val="F3F3F3"/>
                      </a:solidFill>
                      <a:prstDash val="solid"/>
                      <a:round/>
                      <a:headEnd len="sm" w="sm" type="none"/>
                      <a:tailEnd len="sm" w="sm" type="none"/>
                    </a:lnR>
                    <a:lnT cap="flat" cmpd="sng" w="9525">
                      <a:solidFill>
                        <a:srgbClr val="F3F3F3"/>
                      </a:solidFill>
                      <a:prstDash val="solid"/>
                      <a:round/>
                      <a:headEnd len="sm" w="sm" type="none"/>
                      <a:tailEnd len="sm" w="sm" type="none"/>
                    </a:lnT>
                    <a:lnB cap="flat" cmpd="sng" w="12700">
                      <a:solidFill>
                        <a:srgbClr val="F3F3F3"/>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lang="en">
                          <a:latin typeface="Calibri"/>
                          <a:ea typeface="Calibri"/>
                          <a:cs typeface="Calibri"/>
                          <a:sym typeface="Calibri"/>
                        </a:rPr>
                        <a:t>LEAs</a:t>
                      </a:r>
                      <a:r>
                        <a:rPr lang="en">
                          <a:latin typeface="Calibri"/>
                          <a:ea typeface="Calibri"/>
                          <a:cs typeface="Calibri"/>
                          <a:sym typeface="Calibri"/>
                        </a:rPr>
                        <a:t> should identify their process for coordinating supports at key transition points throughout pre-K to grade 12 and for preparing students with disabilities for success in post-secondary education, employment, and adult life. (100 word limit)</a:t>
                      </a:r>
                      <a:endParaRPr>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a:p>
                      <a:pPr indent="0" lvl="0" marL="0" rtl="0" algn="l">
                        <a:spcBef>
                          <a:spcPts val="0"/>
                        </a:spcBef>
                        <a:spcAft>
                          <a:spcPts val="0"/>
                        </a:spcAft>
                        <a:buNone/>
                      </a:pPr>
                      <a:r>
                        <a:rPr lang="en">
                          <a:latin typeface="Calibri"/>
                          <a:ea typeface="Calibri"/>
                          <a:cs typeface="Calibri"/>
                          <a:sym typeface="Calibri"/>
                        </a:rPr>
                        <a:t>Each of the following transition points should have a response (even if N/A): </a:t>
                      </a:r>
                      <a:r>
                        <a:rPr lang="en">
                          <a:latin typeface="Calibri"/>
                          <a:ea typeface="Calibri"/>
                          <a:cs typeface="Calibri"/>
                          <a:sym typeface="Calibri"/>
                        </a:rPr>
                        <a:t>pre-K to Kindergarten, Elementary to Middle School, Middle School to High School, and High School</a:t>
                      </a:r>
                      <a:r>
                        <a:rPr lang="en">
                          <a:latin typeface="Calibri"/>
                          <a:ea typeface="Calibri"/>
                          <a:cs typeface="Calibri"/>
                          <a:sym typeface="Calibri"/>
                        </a:rPr>
                        <a:t> to postsecondary, career, and/or military.</a:t>
                      </a:r>
                      <a:endParaRPr>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a:txBody>
                  <a:tcPr marT="63500" marB="63500" marR="63500" marL="63500">
                    <a:lnL cap="flat" cmpd="sng" w="12700">
                      <a:solidFill>
                        <a:srgbClr val="F3F3F3"/>
                      </a:solidFill>
                      <a:prstDash val="solid"/>
                      <a:round/>
                      <a:headEnd len="sm" w="sm" type="none"/>
                      <a:tailEnd len="sm" w="sm" type="none"/>
                    </a:lnL>
                    <a:lnR cap="flat" cmpd="sng" w="12700">
                      <a:solidFill>
                        <a:srgbClr val="F3F3F3"/>
                      </a:solidFill>
                      <a:prstDash val="solid"/>
                      <a:round/>
                      <a:headEnd len="sm" w="sm" type="none"/>
                      <a:tailEnd len="sm" w="sm" type="none"/>
                    </a:lnR>
                    <a:lnT cap="flat" cmpd="sng" w="9525">
                      <a:solidFill>
                        <a:srgbClr val="F3F3F3"/>
                      </a:solidFill>
                      <a:prstDash val="solid"/>
                      <a:round/>
                      <a:headEnd len="sm" w="sm" type="none"/>
                      <a:tailEnd len="sm" w="sm" type="none"/>
                    </a:lnT>
                    <a:lnB cap="flat" cmpd="sng" w="12700">
                      <a:solidFill>
                        <a:srgbClr val="F3F3F3"/>
                      </a:solidFill>
                      <a:prstDash val="solid"/>
                      <a:round/>
                      <a:headEnd len="sm" w="sm" type="none"/>
                      <a:tailEnd len="sm" w="sm" type="none"/>
                    </a:lnB>
                    <a:solidFill>
                      <a:srgbClr val="FFFFFF"/>
                    </a:solidFill>
                  </a:tcPr>
                </a:tc>
              </a:tr>
              <a:tr h="1299475">
                <a:tc>
                  <a:txBody>
                    <a:bodyPr/>
                    <a:lstStyle/>
                    <a:p>
                      <a:pPr indent="0" lvl="0" marL="0" rtl="0" algn="l">
                        <a:spcBef>
                          <a:spcPts val="0"/>
                        </a:spcBef>
                        <a:spcAft>
                          <a:spcPts val="0"/>
                        </a:spcAft>
                        <a:buNone/>
                      </a:pPr>
                      <a:r>
                        <a:rPr b="1" lang="en">
                          <a:latin typeface="Calibri"/>
                          <a:ea typeface="Calibri"/>
                          <a:cs typeface="Calibri"/>
                          <a:sym typeface="Calibri"/>
                        </a:rPr>
                        <a:t>Improvements for Students with Disabilities </a:t>
                      </a:r>
                      <a:endParaRPr b="1">
                        <a:latin typeface="Calibri"/>
                        <a:ea typeface="Calibri"/>
                        <a:cs typeface="Calibri"/>
                        <a:sym typeface="Calibri"/>
                      </a:endParaRPr>
                    </a:p>
                  </a:txBody>
                  <a:tcPr marT="63500" marB="63500" marR="63500" marL="63500">
                    <a:lnL cap="flat" cmpd="sng" w="12700">
                      <a:solidFill>
                        <a:srgbClr val="F3F3F3"/>
                      </a:solidFill>
                      <a:prstDash val="solid"/>
                      <a:round/>
                      <a:headEnd len="sm" w="sm" type="none"/>
                      <a:tailEnd len="sm" w="sm" type="none"/>
                    </a:lnL>
                    <a:lnR cap="flat" cmpd="sng" w="12700">
                      <a:solidFill>
                        <a:srgbClr val="F3F3F3"/>
                      </a:solidFill>
                      <a:prstDash val="solid"/>
                      <a:round/>
                      <a:headEnd len="sm" w="sm" type="none"/>
                      <a:tailEnd len="sm" w="sm" type="none"/>
                    </a:lnR>
                    <a:lnT cap="flat" cmpd="sng" w="12700">
                      <a:solidFill>
                        <a:srgbClr val="F3F3F3"/>
                      </a:solidFill>
                      <a:prstDash val="solid"/>
                      <a:round/>
                      <a:headEnd len="sm" w="sm" type="none"/>
                      <a:tailEnd len="sm" w="sm" type="none"/>
                    </a:lnT>
                    <a:lnB cap="flat" cmpd="sng" w="12700">
                      <a:solidFill>
                        <a:srgbClr val="F3F3F3"/>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lang="en">
                          <a:latin typeface="Calibri"/>
                          <a:ea typeface="Calibri"/>
                          <a:cs typeface="Calibri"/>
                          <a:sym typeface="Calibri"/>
                        </a:rPr>
                        <a:t>Targeted individualized plans for high school students</a:t>
                      </a:r>
                      <a:endParaRPr>
                        <a:latin typeface="Calibri"/>
                        <a:ea typeface="Calibri"/>
                        <a:cs typeface="Calibri"/>
                        <a:sym typeface="Calibri"/>
                      </a:endParaRPr>
                    </a:p>
                  </a:txBody>
                  <a:tcPr marT="63500" marB="63500" marR="63500" marL="63500">
                    <a:lnL cap="flat" cmpd="sng" w="12700">
                      <a:solidFill>
                        <a:srgbClr val="F3F3F3"/>
                      </a:solidFill>
                      <a:prstDash val="solid"/>
                      <a:round/>
                      <a:headEnd len="sm" w="sm" type="none"/>
                      <a:tailEnd len="sm" w="sm" type="none"/>
                    </a:lnL>
                    <a:lnR cap="flat" cmpd="sng" w="12700">
                      <a:solidFill>
                        <a:srgbClr val="F3F3F3"/>
                      </a:solidFill>
                      <a:prstDash val="solid"/>
                      <a:round/>
                      <a:headEnd len="sm" w="sm" type="none"/>
                      <a:tailEnd len="sm" w="sm" type="none"/>
                    </a:lnR>
                    <a:lnT cap="flat" cmpd="sng" w="12700">
                      <a:solidFill>
                        <a:srgbClr val="F3F3F3"/>
                      </a:solidFill>
                      <a:prstDash val="solid"/>
                      <a:round/>
                      <a:headEnd len="sm" w="sm" type="none"/>
                      <a:tailEnd len="sm" w="sm" type="none"/>
                    </a:lnT>
                    <a:lnB cap="flat" cmpd="sng" w="12700">
                      <a:solidFill>
                        <a:srgbClr val="F3F3F3"/>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lang="en">
                          <a:latin typeface="Calibri"/>
                          <a:ea typeface="Calibri"/>
                          <a:cs typeface="Calibri"/>
                          <a:sym typeface="Calibri"/>
                        </a:rPr>
                        <a:t>LEAs should describe their plans in the following areas (100 word limit for each section):</a:t>
                      </a:r>
                      <a:endParaRPr>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a:p>
                      <a:pPr indent="0" lvl="0" marL="0" rtl="0" algn="l">
                        <a:spcBef>
                          <a:spcPts val="0"/>
                        </a:spcBef>
                        <a:spcAft>
                          <a:spcPts val="0"/>
                        </a:spcAft>
                        <a:buNone/>
                      </a:pPr>
                      <a:r>
                        <a:rPr lang="en">
                          <a:latin typeface="Calibri"/>
                          <a:ea typeface="Calibri"/>
                          <a:cs typeface="Calibri"/>
                          <a:sym typeface="Calibri"/>
                        </a:rPr>
                        <a:t>-Improving dropout rates for students with disabilities</a:t>
                      </a:r>
                      <a:endParaRPr>
                        <a:latin typeface="Calibri"/>
                        <a:ea typeface="Calibri"/>
                        <a:cs typeface="Calibri"/>
                        <a:sym typeface="Calibri"/>
                      </a:endParaRPr>
                    </a:p>
                    <a:p>
                      <a:pPr indent="0" lvl="0" marL="0" rtl="0" algn="l">
                        <a:spcBef>
                          <a:spcPts val="0"/>
                        </a:spcBef>
                        <a:spcAft>
                          <a:spcPts val="0"/>
                        </a:spcAft>
                        <a:buNone/>
                      </a:pPr>
                      <a:r>
                        <a:rPr lang="en">
                          <a:latin typeface="Calibri"/>
                          <a:ea typeface="Calibri"/>
                          <a:cs typeface="Calibri"/>
                          <a:sym typeface="Calibri"/>
                        </a:rPr>
                        <a:t>-Improving the cohort graduation rate for students with disabilities</a:t>
                      </a:r>
                      <a:endParaRPr>
                        <a:latin typeface="Calibri"/>
                        <a:ea typeface="Calibri"/>
                        <a:cs typeface="Calibri"/>
                        <a:sym typeface="Calibri"/>
                      </a:endParaRPr>
                    </a:p>
                  </a:txBody>
                  <a:tcPr marT="63500" marB="63500" marR="63500" marL="63500">
                    <a:lnL cap="flat" cmpd="sng" w="12700">
                      <a:solidFill>
                        <a:srgbClr val="F3F3F3"/>
                      </a:solidFill>
                      <a:prstDash val="solid"/>
                      <a:round/>
                      <a:headEnd len="sm" w="sm" type="none"/>
                      <a:tailEnd len="sm" w="sm" type="none"/>
                    </a:lnL>
                    <a:lnR cap="flat" cmpd="sng" w="12700">
                      <a:solidFill>
                        <a:srgbClr val="F3F3F3"/>
                      </a:solidFill>
                      <a:prstDash val="solid"/>
                      <a:round/>
                      <a:headEnd len="sm" w="sm" type="none"/>
                      <a:tailEnd len="sm" w="sm" type="none"/>
                    </a:lnR>
                    <a:lnT cap="flat" cmpd="sng" w="12700">
                      <a:solidFill>
                        <a:srgbClr val="F3F3F3"/>
                      </a:solidFill>
                      <a:prstDash val="solid"/>
                      <a:round/>
                      <a:headEnd len="sm" w="sm" type="none"/>
                      <a:tailEnd len="sm" w="sm" type="none"/>
                    </a:lnT>
                    <a:lnB cap="flat" cmpd="sng" w="12700">
                      <a:solidFill>
                        <a:srgbClr val="F3F3F3"/>
                      </a:solidFill>
                      <a:prstDash val="solid"/>
                      <a:round/>
                      <a:headEnd len="sm" w="sm" type="none"/>
                      <a:tailEnd len="sm" w="sm" type="none"/>
                    </a:lnB>
                    <a:solidFill>
                      <a:srgbClr val="FFFFFF"/>
                    </a:solidFill>
                  </a:tcPr>
                </a:tc>
              </a:tr>
            </a:tbl>
          </a:graphicData>
        </a:graphic>
      </p:graphicFrame>
      <p:sp>
        <p:nvSpPr>
          <p:cNvPr id="326" name="Google Shape;326;g324db130417_0_122"/>
          <p:cNvSpPr txBox="1"/>
          <p:nvPr>
            <p:ph type="title"/>
          </p:nvPr>
        </p:nvSpPr>
        <p:spPr>
          <a:xfrm>
            <a:off x="298250" y="578500"/>
            <a:ext cx="11893800" cy="763500"/>
          </a:xfrm>
          <a:prstGeom prst="rect">
            <a:avLst/>
          </a:prstGeom>
          <a:noFill/>
          <a:ln>
            <a:noFill/>
          </a:ln>
        </p:spPr>
        <p:txBody>
          <a:bodyPr anchorCtr="0" anchor="t" bIns="121900" lIns="121900" spcFirstLastPara="1" rIns="121900" wrap="square" tIns="121900">
            <a:noAutofit/>
          </a:bodyPr>
          <a:lstStyle/>
          <a:p>
            <a:pPr indent="0" lvl="0" marL="0" rtl="0" algn="l">
              <a:lnSpc>
                <a:spcPct val="140000"/>
              </a:lnSpc>
              <a:spcBef>
                <a:spcPts val="0"/>
              </a:spcBef>
              <a:spcAft>
                <a:spcPts val="0"/>
              </a:spcAft>
              <a:buClr>
                <a:schemeClr val="dk2"/>
              </a:buClr>
              <a:buSzPts val="4100"/>
              <a:buFont typeface="Arial"/>
              <a:buNone/>
            </a:pPr>
            <a:r>
              <a:rPr b="1" lang="en" sz="3400"/>
              <a:t>Priority Student Groups – Students with Disabilities Questions </a:t>
            </a:r>
            <a:r>
              <a:rPr b="1" lang="en" sz="1500"/>
              <a:t>(3/3)</a:t>
            </a:r>
            <a:endParaRPr b="1" sz="3400"/>
          </a:p>
        </p:txBody>
      </p:sp>
      <p:sp>
        <p:nvSpPr>
          <p:cNvPr id="327" name="Google Shape;327;g324db130417_0_122"/>
          <p:cNvSpPr txBox="1"/>
          <p:nvPr/>
        </p:nvSpPr>
        <p:spPr>
          <a:xfrm>
            <a:off x="0" y="1560775"/>
            <a:ext cx="12192000" cy="896100"/>
          </a:xfrm>
          <a:prstGeom prst="rect">
            <a:avLst/>
          </a:prstGeom>
          <a:solidFill>
            <a:srgbClr val="008080"/>
          </a:solidFill>
          <a:ln>
            <a:noFill/>
          </a:ln>
        </p:spPr>
        <p:txBody>
          <a:bodyPr anchorCtr="0" anchor="ctr" bIns="91425" lIns="91425" spcFirstLastPara="1" rIns="91425" wrap="square" tIns="91425">
            <a:noAutofit/>
          </a:bodyPr>
          <a:lstStyle/>
          <a:p>
            <a:pPr indent="0" lvl="0" marL="347472" marR="347472" rtl="0" algn="l">
              <a:lnSpc>
                <a:spcPct val="90000"/>
              </a:lnSpc>
              <a:spcBef>
                <a:spcPts val="0"/>
              </a:spcBef>
              <a:spcAft>
                <a:spcPts val="0"/>
              </a:spcAft>
              <a:buClr>
                <a:schemeClr val="dk2"/>
              </a:buClr>
              <a:buSzPts val="1100"/>
              <a:buFont typeface="Arial"/>
              <a:buNone/>
            </a:pPr>
            <a:r>
              <a:rPr b="1" lang="en" sz="1900">
                <a:solidFill>
                  <a:schemeClr val="lt1"/>
                </a:solidFill>
                <a:latin typeface="Calibri"/>
                <a:ea typeface="Calibri"/>
                <a:cs typeface="Calibri"/>
                <a:sym typeface="Calibri"/>
              </a:rPr>
              <a:t>The </a:t>
            </a:r>
            <a:r>
              <a:rPr b="1" lang="en" sz="1900">
                <a:solidFill>
                  <a:schemeClr val="lt1"/>
                </a:solidFill>
                <a:latin typeface="Calibri"/>
                <a:ea typeface="Calibri"/>
                <a:cs typeface="Calibri"/>
                <a:sym typeface="Calibri"/>
                <a:extLst>
                  <a:ext uri="http://customooxmlschemas.google.com/">
                    <go:slidesCustomData xmlns:go="http://customooxmlschemas.google.com/" textRoundtripDataId="63"/>
                  </a:ext>
                </a:extLst>
              </a:rPr>
              <a:t>Priorities module </a:t>
            </a:r>
            <a:r>
              <a:rPr b="1" lang="en" sz="1900" u="sng">
                <a:solidFill>
                  <a:schemeClr val="hlink"/>
                </a:solidFill>
                <a:latin typeface="Calibri"/>
                <a:ea typeface="Calibri"/>
                <a:cs typeface="Calibri"/>
                <a:sym typeface="Calibri"/>
                <a:hlinkClick r:id="rId4"/>
                <a:extLst>
                  <a:ext uri="http://customooxmlschemas.google.com/">
                    <go:slidesCustomData xmlns:go="http://customooxmlschemas.google.com/" textRoundtripDataId="64"/>
                  </a:ext>
                </a:extLst>
              </a:rPr>
              <a:t>questions</a:t>
            </a:r>
            <a:r>
              <a:rPr b="1" lang="en" sz="1900">
                <a:solidFill>
                  <a:schemeClr val="lt1"/>
                </a:solidFill>
                <a:latin typeface="Calibri"/>
                <a:ea typeface="Calibri"/>
                <a:cs typeface="Calibri"/>
                <a:sym typeface="Calibri"/>
              </a:rPr>
              <a:t> </a:t>
            </a:r>
            <a:r>
              <a:rPr b="1" lang="en" sz="1900">
                <a:solidFill>
                  <a:schemeClr val="lt1"/>
                </a:solidFill>
                <a:latin typeface="Calibri"/>
                <a:ea typeface="Calibri"/>
                <a:cs typeface="Calibri"/>
                <a:sym typeface="Calibri"/>
                <a:extLst>
                  <a:ext uri="http://customooxmlschemas.google.com/">
                    <go:slidesCustomData xmlns:go="http://customooxmlschemas.google.com/" textRoundtripDataId="65"/>
                  </a:ext>
                </a:extLst>
              </a:rPr>
              <a:t>are</a:t>
            </a:r>
            <a:r>
              <a:rPr b="1" lang="en" sz="1900">
                <a:solidFill>
                  <a:schemeClr val="lt1"/>
                </a:solidFill>
                <a:latin typeface="Calibri"/>
                <a:ea typeface="Calibri"/>
                <a:cs typeface="Calibri"/>
                <a:sym typeface="Calibri"/>
              </a:rPr>
              <a:t> available on the </a:t>
            </a:r>
            <a:r>
              <a:rPr b="1" lang="en" sz="1900" u="sng">
                <a:solidFill>
                  <a:schemeClr val="hlink"/>
                </a:solidFill>
                <a:latin typeface="Calibri"/>
                <a:ea typeface="Calibri"/>
                <a:cs typeface="Calibri"/>
                <a:sym typeface="Calibri"/>
                <a:hlinkClick r:id="rId5"/>
                <a:extLst>
                  <a:ext uri="http://customooxmlschemas.google.com/">
                    <go:slidesCustomData xmlns:go="http://customooxmlschemas.google.com/" textRoundtripDataId="66"/>
                  </a:ext>
                </a:extLst>
              </a:rPr>
              <a:t>Unified Application Support Page</a:t>
            </a:r>
            <a:r>
              <a:rPr b="1" lang="en" sz="1900">
                <a:solidFill>
                  <a:schemeClr val="lt1"/>
                </a:solidFill>
                <a:latin typeface="Calibri"/>
                <a:ea typeface="Calibri"/>
                <a:cs typeface="Calibri"/>
                <a:sym typeface="Calibri"/>
              </a:rPr>
              <a:t>. LEAs can use response guidance for planning and completing the application.</a:t>
            </a:r>
            <a:endParaRPr b="1" sz="1900">
              <a:solidFill>
                <a:schemeClr val="lt1"/>
              </a:solidFill>
              <a:highlight>
                <a:srgbClr val="008080"/>
              </a:highlight>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g324db130417_0_131"/>
          <p:cNvSpPr txBox="1"/>
          <p:nvPr>
            <p:ph type="title"/>
          </p:nvPr>
        </p:nvSpPr>
        <p:spPr>
          <a:xfrm>
            <a:off x="298250" y="578492"/>
            <a:ext cx="11360700" cy="763500"/>
          </a:xfrm>
          <a:prstGeom prst="rect">
            <a:avLst/>
          </a:prstGeom>
          <a:noFill/>
          <a:ln>
            <a:noFill/>
          </a:ln>
        </p:spPr>
        <p:txBody>
          <a:bodyPr anchorCtr="0" anchor="t" bIns="121900" lIns="121900" spcFirstLastPara="1" rIns="121900" wrap="square" tIns="121900">
            <a:noAutofit/>
          </a:bodyPr>
          <a:lstStyle/>
          <a:p>
            <a:pPr indent="0" lvl="0" marL="0" rtl="0" algn="l">
              <a:lnSpc>
                <a:spcPct val="140000"/>
              </a:lnSpc>
              <a:spcBef>
                <a:spcPts val="0"/>
              </a:spcBef>
              <a:spcAft>
                <a:spcPts val="0"/>
              </a:spcAft>
              <a:buClr>
                <a:schemeClr val="dk2"/>
              </a:buClr>
              <a:buSzPts val="4100"/>
              <a:buFont typeface="Arial"/>
              <a:buNone/>
            </a:pPr>
            <a:r>
              <a:rPr b="1" lang="en" sz="3400"/>
              <a:t>Priority Student Groups – English Learners </a:t>
            </a:r>
            <a:endParaRPr b="1" sz="3400"/>
          </a:p>
        </p:txBody>
      </p:sp>
      <p:pic>
        <p:nvPicPr>
          <p:cNvPr descr="A picture containing calendar&#10;&#10;Description automatically generated" id="333" name="Google Shape;333;g324db130417_0_131"/>
          <p:cNvPicPr preferRelativeResize="0"/>
          <p:nvPr/>
        </p:nvPicPr>
        <p:blipFill rotWithShape="1">
          <a:blip r:embed="rId3">
            <a:alphaModFix/>
          </a:blip>
          <a:srcRect b="0" l="0" r="0" t="0"/>
          <a:stretch/>
        </p:blipFill>
        <p:spPr>
          <a:xfrm>
            <a:off x="10361718" y="6251555"/>
            <a:ext cx="1371601" cy="521208"/>
          </a:xfrm>
          <a:prstGeom prst="rect">
            <a:avLst/>
          </a:prstGeom>
          <a:noFill/>
          <a:ln>
            <a:noFill/>
          </a:ln>
        </p:spPr>
      </p:pic>
      <p:sp>
        <p:nvSpPr>
          <p:cNvPr id="334" name="Google Shape;334;g324db130417_0_131"/>
          <p:cNvSpPr txBox="1"/>
          <p:nvPr/>
        </p:nvSpPr>
        <p:spPr>
          <a:xfrm>
            <a:off x="421775" y="2539075"/>
            <a:ext cx="104922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1000"/>
              </a:spcBef>
              <a:spcAft>
                <a:spcPts val="1000"/>
              </a:spcAft>
              <a:buClr>
                <a:srgbClr val="000000"/>
              </a:buClr>
              <a:buSzPts val="1900"/>
              <a:buFont typeface="Arial"/>
              <a:buNone/>
            </a:pPr>
            <a:r>
              <a:t/>
            </a:r>
            <a:endParaRPr b="1" i="0" sz="2000" u="none" cap="none" strike="noStrike">
              <a:solidFill>
                <a:srgbClr val="3A3D4B"/>
              </a:solidFill>
              <a:latin typeface="Calibri"/>
              <a:ea typeface="Calibri"/>
              <a:cs typeface="Calibri"/>
              <a:sym typeface="Calibri"/>
            </a:endParaRPr>
          </a:p>
        </p:txBody>
      </p:sp>
      <p:sp>
        <p:nvSpPr>
          <p:cNvPr id="335" name="Google Shape;335;g324db130417_0_131"/>
          <p:cNvSpPr txBox="1"/>
          <p:nvPr/>
        </p:nvSpPr>
        <p:spPr>
          <a:xfrm>
            <a:off x="1302025" y="2777275"/>
            <a:ext cx="9059700" cy="400200"/>
          </a:xfrm>
          <a:prstGeom prst="rect">
            <a:avLst/>
          </a:prstGeom>
          <a:noFill/>
          <a:ln>
            <a:noFill/>
          </a:ln>
        </p:spPr>
        <p:txBody>
          <a:bodyPr anchorCtr="0" anchor="t" bIns="91425" lIns="91425" spcFirstLastPara="1" rIns="91425" wrap="square" tIns="91425">
            <a:spAutoFit/>
          </a:bodyPr>
          <a:lstStyle/>
          <a:p>
            <a:pPr indent="457200" lvl="0" marL="0" rtl="0" algn="l">
              <a:spcBef>
                <a:spcPts val="0"/>
              </a:spcBef>
              <a:spcAft>
                <a:spcPts val="1000"/>
              </a:spcAft>
              <a:buNone/>
            </a:pPr>
            <a:r>
              <a:t/>
            </a:r>
            <a:endParaRPr/>
          </a:p>
        </p:txBody>
      </p:sp>
      <p:graphicFrame>
        <p:nvGraphicFramePr>
          <p:cNvPr id="336" name="Google Shape;336;g324db130417_0_131"/>
          <p:cNvGraphicFramePr/>
          <p:nvPr/>
        </p:nvGraphicFramePr>
        <p:xfrm>
          <a:off x="298250" y="2539050"/>
          <a:ext cx="3000000" cy="3000000"/>
        </p:xfrm>
        <a:graphic>
          <a:graphicData uri="http://schemas.openxmlformats.org/drawingml/2006/table">
            <a:tbl>
              <a:tblPr>
                <a:noFill/>
                <a:tableStyleId>{F3991694-F2C7-4BAD-BAF4-A04453EFD562}</a:tableStyleId>
              </a:tblPr>
              <a:tblGrid>
                <a:gridCol w="1114375"/>
                <a:gridCol w="4939825"/>
                <a:gridCol w="5380875"/>
              </a:tblGrid>
              <a:tr h="296550">
                <a:tc>
                  <a:txBody>
                    <a:bodyPr/>
                    <a:lstStyle/>
                    <a:p>
                      <a:pPr indent="0" lvl="0" marL="0" rtl="0" algn="l">
                        <a:spcBef>
                          <a:spcPts val="0"/>
                        </a:spcBef>
                        <a:spcAft>
                          <a:spcPts val="0"/>
                        </a:spcAft>
                        <a:buNone/>
                      </a:pPr>
                      <a:r>
                        <a:rPr b="1" lang="en">
                          <a:solidFill>
                            <a:srgbClr val="FFFFFF"/>
                          </a:solidFill>
                          <a:latin typeface="Calibri"/>
                          <a:ea typeface="Calibri"/>
                          <a:cs typeface="Calibri"/>
                          <a:sym typeface="Calibri"/>
                        </a:rPr>
                        <a:t>Priority 6S</a:t>
                      </a:r>
                      <a:endParaRPr b="1">
                        <a:solidFill>
                          <a:srgbClr val="FFFFFF"/>
                        </a:solidFill>
                        <a:latin typeface="Calibri"/>
                        <a:ea typeface="Calibri"/>
                        <a:cs typeface="Calibri"/>
                        <a:sym typeface="Calibri"/>
                      </a:endParaRPr>
                    </a:p>
                  </a:txBody>
                  <a:tcPr marT="63500" marB="63500" marR="63500" marL="63500">
                    <a:lnL cap="flat" cmpd="sng" w="12700">
                      <a:solidFill>
                        <a:srgbClr val="F3F3F3"/>
                      </a:solidFill>
                      <a:prstDash val="solid"/>
                      <a:round/>
                      <a:headEnd len="sm" w="sm" type="none"/>
                      <a:tailEnd len="sm" w="sm" type="none"/>
                    </a:lnL>
                    <a:lnR cap="flat" cmpd="sng" w="12700">
                      <a:solidFill>
                        <a:srgbClr val="F3F3F3"/>
                      </a:solidFill>
                      <a:prstDash val="solid"/>
                      <a:round/>
                      <a:headEnd len="sm" w="sm" type="none"/>
                      <a:tailEnd len="sm" w="sm" type="none"/>
                    </a:lnR>
                    <a:lnT cap="flat" cmpd="sng" w="12700">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solidFill>
                      <a:srgbClr val="EF7920"/>
                    </a:solidFill>
                  </a:tcPr>
                </a:tc>
                <a:tc>
                  <a:txBody>
                    <a:bodyPr/>
                    <a:lstStyle/>
                    <a:p>
                      <a:pPr indent="0" lvl="0" marL="0" rtl="0" algn="l">
                        <a:spcBef>
                          <a:spcPts val="0"/>
                        </a:spcBef>
                        <a:spcAft>
                          <a:spcPts val="0"/>
                        </a:spcAft>
                        <a:buNone/>
                      </a:pPr>
                      <a:r>
                        <a:rPr b="1" lang="en">
                          <a:solidFill>
                            <a:srgbClr val="FFFFFF"/>
                          </a:solidFill>
                          <a:latin typeface="Calibri"/>
                          <a:ea typeface="Calibri"/>
                          <a:cs typeface="Calibri"/>
                          <a:sym typeface="Calibri"/>
                        </a:rPr>
                        <a:t>Question</a:t>
                      </a:r>
                      <a:endParaRPr b="1">
                        <a:solidFill>
                          <a:srgbClr val="FFFFFF"/>
                        </a:solidFill>
                        <a:latin typeface="Calibri"/>
                        <a:ea typeface="Calibri"/>
                        <a:cs typeface="Calibri"/>
                        <a:sym typeface="Calibri"/>
                      </a:endParaRPr>
                    </a:p>
                  </a:txBody>
                  <a:tcPr marT="63500" marB="63500" marR="63500" marL="63500">
                    <a:lnL cap="flat" cmpd="sng" w="12700">
                      <a:solidFill>
                        <a:srgbClr val="F3F3F3"/>
                      </a:solidFill>
                      <a:prstDash val="solid"/>
                      <a:round/>
                      <a:headEnd len="sm" w="sm" type="none"/>
                      <a:tailEnd len="sm" w="sm" type="none"/>
                    </a:lnL>
                    <a:lnR cap="flat" cmpd="sng" w="12700">
                      <a:solidFill>
                        <a:srgbClr val="F3F3F3"/>
                      </a:solidFill>
                      <a:prstDash val="solid"/>
                      <a:round/>
                      <a:headEnd len="sm" w="sm" type="none"/>
                      <a:tailEnd len="sm" w="sm" type="none"/>
                    </a:lnR>
                    <a:lnT cap="flat" cmpd="sng" w="12700">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solidFill>
                      <a:srgbClr val="EF7920"/>
                    </a:solidFill>
                  </a:tcPr>
                </a:tc>
                <a:tc>
                  <a:txBody>
                    <a:bodyPr/>
                    <a:lstStyle/>
                    <a:p>
                      <a:pPr indent="0" lvl="0" marL="0" rtl="0" algn="l">
                        <a:spcBef>
                          <a:spcPts val="0"/>
                        </a:spcBef>
                        <a:spcAft>
                          <a:spcPts val="0"/>
                        </a:spcAft>
                        <a:buNone/>
                      </a:pPr>
                      <a:r>
                        <a:rPr b="1" lang="en">
                          <a:solidFill>
                            <a:srgbClr val="FFFFFF"/>
                          </a:solidFill>
                          <a:latin typeface="Calibri"/>
                          <a:ea typeface="Calibri"/>
                          <a:cs typeface="Calibri"/>
                          <a:sym typeface="Calibri"/>
                        </a:rPr>
                        <a:t>Response Guidance</a:t>
                      </a:r>
                      <a:endParaRPr b="1">
                        <a:solidFill>
                          <a:srgbClr val="FFFFFF"/>
                        </a:solidFill>
                        <a:latin typeface="Calibri"/>
                        <a:ea typeface="Calibri"/>
                        <a:cs typeface="Calibri"/>
                        <a:sym typeface="Calibri"/>
                      </a:endParaRPr>
                    </a:p>
                  </a:txBody>
                  <a:tcPr marT="63500" marB="63500" marR="63500" marL="63500">
                    <a:lnL cap="flat" cmpd="sng" w="12700">
                      <a:solidFill>
                        <a:srgbClr val="F3F3F3"/>
                      </a:solidFill>
                      <a:prstDash val="solid"/>
                      <a:round/>
                      <a:headEnd len="sm" w="sm" type="none"/>
                      <a:tailEnd len="sm" w="sm" type="none"/>
                    </a:lnL>
                    <a:lnR cap="flat" cmpd="sng" w="12700">
                      <a:solidFill>
                        <a:srgbClr val="F3F3F3"/>
                      </a:solidFill>
                      <a:prstDash val="solid"/>
                      <a:round/>
                      <a:headEnd len="sm" w="sm" type="none"/>
                      <a:tailEnd len="sm" w="sm" type="none"/>
                    </a:lnR>
                    <a:lnT cap="flat" cmpd="sng" w="12700">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solidFill>
                      <a:srgbClr val="EF7920"/>
                    </a:solidFill>
                  </a:tcPr>
                </a:tc>
              </a:tr>
              <a:tr h="3897175">
                <a:tc>
                  <a:txBody>
                    <a:bodyPr/>
                    <a:lstStyle/>
                    <a:p>
                      <a:pPr indent="0" lvl="0" marL="0" rtl="0" algn="l">
                        <a:spcBef>
                          <a:spcPts val="0"/>
                        </a:spcBef>
                        <a:spcAft>
                          <a:spcPts val="0"/>
                        </a:spcAft>
                        <a:buNone/>
                      </a:pPr>
                      <a:r>
                        <a:rPr b="1" lang="en">
                          <a:latin typeface="Calibri"/>
                          <a:ea typeface="Calibri"/>
                          <a:cs typeface="Calibri"/>
                          <a:sym typeface="Calibri"/>
                        </a:rPr>
                        <a:t>High Quality Instruction for English Learners</a:t>
                      </a:r>
                      <a:endParaRPr b="1">
                        <a:latin typeface="Calibri"/>
                        <a:ea typeface="Calibri"/>
                        <a:cs typeface="Calibri"/>
                        <a:sym typeface="Calibri"/>
                      </a:endParaRPr>
                    </a:p>
                  </a:txBody>
                  <a:tcPr marT="63500" marB="63500" marR="63500" marL="63500">
                    <a:lnL cap="flat" cmpd="sng" w="12700">
                      <a:solidFill>
                        <a:srgbClr val="F3F3F3"/>
                      </a:solidFill>
                      <a:prstDash val="solid"/>
                      <a:round/>
                      <a:headEnd len="sm" w="sm" type="none"/>
                      <a:tailEnd len="sm" w="sm" type="none"/>
                    </a:lnL>
                    <a:lnR cap="flat" cmpd="sng" w="12700">
                      <a:solidFill>
                        <a:srgbClr val="F3F3F3"/>
                      </a:solidFill>
                      <a:prstDash val="solid"/>
                      <a:round/>
                      <a:headEnd len="sm" w="sm" type="none"/>
                      <a:tailEnd len="sm" w="sm" type="none"/>
                    </a:lnR>
                    <a:lnT cap="flat" cmpd="sng" w="9525">
                      <a:solidFill>
                        <a:srgbClr val="F3F3F3"/>
                      </a:solidFill>
                      <a:prstDash val="solid"/>
                      <a:round/>
                      <a:headEnd len="sm" w="sm" type="none"/>
                      <a:tailEnd len="sm" w="sm" type="none"/>
                    </a:lnT>
                    <a:lnB cap="flat" cmpd="sng" w="12700">
                      <a:solidFill>
                        <a:srgbClr val="F3F3F3"/>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lang="en">
                          <a:latin typeface="Calibri"/>
                          <a:ea typeface="Calibri"/>
                          <a:cs typeface="Calibri"/>
                          <a:sym typeface="Calibri"/>
                          <a:extLst>
                            <a:ext uri="http://customooxmlschemas.google.com/">
                              <go:slidesCustomData xmlns:go="http://customooxmlschemas.google.com/" textRoundtripDataId="67"/>
                            </a:ext>
                          </a:extLst>
                        </a:rPr>
                        <a:t>What HQIM are you using for English Language development?</a:t>
                      </a:r>
                      <a:endParaRPr>
                        <a:latin typeface="Calibri"/>
                        <a:ea typeface="Calibri"/>
                        <a:cs typeface="Calibri"/>
                        <a:sym typeface="Calibri"/>
                      </a:endParaRPr>
                    </a:p>
                  </a:txBody>
                  <a:tcPr marT="63500" marB="63500" marR="63500" marL="63500">
                    <a:lnL cap="flat" cmpd="sng" w="12700">
                      <a:solidFill>
                        <a:srgbClr val="F3F3F3"/>
                      </a:solidFill>
                      <a:prstDash val="solid"/>
                      <a:round/>
                      <a:headEnd len="sm" w="sm" type="none"/>
                      <a:tailEnd len="sm" w="sm" type="none"/>
                    </a:lnL>
                    <a:lnR cap="flat" cmpd="sng" w="12700">
                      <a:solidFill>
                        <a:srgbClr val="F3F3F3"/>
                      </a:solidFill>
                      <a:prstDash val="solid"/>
                      <a:round/>
                      <a:headEnd len="sm" w="sm" type="none"/>
                      <a:tailEnd len="sm" w="sm" type="none"/>
                    </a:lnR>
                    <a:lnT cap="flat" cmpd="sng" w="9525">
                      <a:solidFill>
                        <a:srgbClr val="F3F3F3"/>
                      </a:solidFill>
                      <a:prstDash val="solid"/>
                      <a:round/>
                      <a:headEnd len="sm" w="sm" type="none"/>
                      <a:tailEnd len="sm" w="sm" type="none"/>
                    </a:lnT>
                    <a:lnB cap="flat" cmpd="sng" w="12700">
                      <a:solidFill>
                        <a:srgbClr val="F3F3F3"/>
                      </a:solidFill>
                      <a:prstDash val="solid"/>
                      <a:round/>
                      <a:headEnd len="sm" w="sm" type="none"/>
                      <a:tailEnd len="sm" w="sm" type="none"/>
                    </a:lnB>
                    <a:solidFill>
                      <a:srgbClr val="FFFFFF"/>
                    </a:solidFill>
                  </a:tcPr>
                </a:tc>
                <a:tc>
                  <a:txBody>
                    <a:bodyPr/>
                    <a:lstStyle/>
                    <a:p>
                      <a:pPr indent="0" lvl="0" marL="0" rtl="0" algn="l">
                        <a:lnSpc>
                          <a:spcPct val="115000"/>
                        </a:lnSpc>
                        <a:spcBef>
                          <a:spcPts val="0"/>
                        </a:spcBef>
                        <a:spcAft>
                          <a:spcPts val="0"/>
                        </a:spcAft>
                        <a:buNone/>
                      </a:pPr>
                      <a:r>
                        <a:rPr lang="en">
                          <a:latin typeface="Calibri"/>
                          <a:ea typeface="Calibri"/>
                          <a:cs typeface="Calibri"/>
                          <a:sym typeface="Calibri"/>
                        </a:rPr>
                        <a:t>LEAs identify which HQIM they use for English Language Development from the state's approved list for each grade band from a drop down menu.</a:t>
                      </a:r>
                      <a:endParaRPr>
                        <a:latin typeface="Calibri"/>
                        <a:ea typeface="Calibri"/>
                        <a:cs typeface="Calibri"/>
                        <a:sym typeface="Calibri"/>
                      </a:endParaRPr>
                    </a:p>
                    <a:p>
                      <a:pPr indent="0" lvl="0" marL="0" rtl="0" algn="l">
                        <a:lnSpc>
                          <a:spcPct val="115000"/>
                        </a:lnSpc>
                        <a:spcBef>
                          <a:spcPts val="0"/>
                        </a:spcBef>
                        <a:spcAft>
                          <a:spcPts val="0"/>
                        </a:spcAft>
                        <a:buNone/>
                      </a:pPr>
                      <a:r>
                        <a:t/>
                      </a:r>
                      <a:endParaRPr>
                        <a:latin typeface="Calibri"/>
                        <a:ea typeface="Calibri"/>
                        <a:cs typeface="Calibri"/>
                        <a:sym typeface="Calibri"/>
                      </a:endParaRPr>
                    </a:p>
                    <a:p>
                      <a:pPr indent="0" lvl="0" marL="0" rtl="0" algn="l">
                        <a:lnSpc>
                          <a:spcPct val="115000"/>
                        </a:lnSpc>
                        <a:spcBef>
                          <a:spcPts val="0"/>
                        </a:spcBef>
                        <a:spcAft>
                          <a:spcPts val="0"/>
                        </a:spcAft>
                        <a:buNone/>
                      </a:pPr>
                      <a:r>
                        <a:rPr lang="en">
                          <a:latin typeface="Calibri"/>
                          <a:ea typeface="Calibri"/>
                          <a:cs typeface="Calibri"/>
                          <a:sym typeface="Calibri"/>
                        </a:rPr>
                        <a:t>If an LEA is not using an HQIM from the adopted list, they should select the 'Other not-adopted core curriculum' option and list which curriculum the LEA is using for that grade band. </a:t>
                      </a:r>
                      <a:endParaRPr>
                        <a:latin typeface="Calibri"/>
                        <a:ea typeface="Calibri"/>
                        <a:cs typeface="Calibri"/>
                        <a:sym typeface="Calibri"/>
                      </a:endParaRPr>
                    </a:p>
                  </a:txBody>
                  <a:tcPr marT="63500" marB="63500" marR="63500" marL="63500">
                    <a:lnL cap="flat" cmpd="sng" w="12700">
                      <a:solidFill>
                        <a:srgbClr val="F3F3F3"/>
                      </a:solidFill>
                      <a:prstDash val="solid"/>
                      <a:round/>
                      <a:headEnd len="sm" w="sm" type="none"/>
                      <a:tailEnd len="sm" w="sm" type="none"/>
                    </a:lnL>
                    <a:lnR cap="flat" cmpd="sng" w="12700">
                      <a:solidFill>
                        <a:srgbClr val="F3F3F3"/>
                      </a:solidFill>
                      <a:prstDash val="solid"/>
                      <a:round/>
                      <a:headEnd len="sm" w="sm" type="none"/>
                      <a:tailEnd len="sm" w="sm" type="none"/>
                    </a:lnR>
                    <a:lnT cap="flat" cmpd="sng" w="9525">
                      <a:solidFill>
                        <a:srgbClr val="F3F3F3"/>
                      </a:solidFill>
                      <a:prstDash val="solid"/>
                      <a:round/>
                      <a:headEnd len="sm" w="sm" type="none"/>
                      <a:tailEnd len="sm" w="sm" type="none"/>
                    </a:lnT>
                    <a:lnB cap="flat" cmpd="sng" w="12700">
                      <a:solidFill>
                        <a:srgbClr val="F3F3F3"/>
                      </a:solidFill>
                      <a:prstDash val="solid"/>
                      <a:round/>
                      <a:headEnd len="sm" w="sm" type="none"/>
                      <a:tailEnd len="sm" w="sm" type="none"/>
                    </a:lnB>
                    <a:solidFill>
                      <a:srgbClr val="FFFFFF"/>
                    </a:solidFill>
                  </a:tcPr>
                </a:tc>
              </a:tr>
            </a:tbl>
          </a:graphicData>
        </a:graphic>
      </p:graphicFrame>
      <p:sp>
        <p:nvSpPr>
          <p:cNvPr id="337" name="Google Shape;337;g324db130417_0_131"/>
          <p:cNvSpPr txBox="1"/>
          <p:nvPr/>
        </p:nvSpPr>
        <p:spPr>
          <a:xfrm>
            <a:off x="0" y="1560775"/>
            <a:ext cx="12192000" cy="896100"/>
          </a:xfrm>
          <a:prstGeom prst="rect">
            <a:avLst/>
          </a:prstGeom>
          <a:solidFill>
            <a:srgbClr val="008080"/>
          </a:solidFill>
          <a:ln>
            <a:noFill/>
          </a:ln>
        </p:spPr>
        <p:txBody>
          <a:bodyPr anchorCtr="0" anchor="ctr" bIns="91425" lIns="91425" spcFirstLastPara="1" rIns="91425" wrap="square" tIns="91425">
            <a:noAutofit/>
          </a:bodyPr>
          <a:lstStyle/>
          <a:p>
            <a:pPr indent="0" lvl="0" marL="347472" marR="347472" rtl="0" algn="l">
              <a:lnSpc>
                <a:spcPct val="90000"/>
              </a:lnSpc>
              <a:spcBef>
                <a:spcPts val="0"/>
              </a:spcBef>
              <a:spcAft>
                <a:spcPts val="0"/>
              </a:spcAft>
              <a:buClr>
                <a:schemeClr val="dk2"/>
              </a:buClr>
              <a:buSzPts val="1100"/>
              <a:buFont typeface="Arial"/>
              <a:buNone/>
            </a:pPr>
            <a:r>
              <a:rPr b="1" lang="en" sz="1900">
                <a:solidFill>
                  <a:schemeClr val="lt1"/>
                </a:solidFill>
                <a:latin typeface="Calibri"/>
                <a:ea typeface="Calibri"/>
                <a:cs typeface="Calibri"/>
                <a:sym typeface="Calibri"/>
              </a:rPr>
              <a:t>The </a:t>
            </a:r>
            <a:r>
              <a:rPr b="1" lang="en" sz="1900">
                <a:solidFill>
                  <a:schemeClr val="lt1"/>
                </a:solidFill>
                <a:latin typeface="Calibri"/>
                <a:ea typeface="Calibri"/>
                <a:cs typeface="Calibri"/>
                <a:sym typeface="Calibri"/>
                <a:extLst>
                  <a:ext uri="http://customooxmlschemas.google.com/">
                    <go:slidesCustomData xmlns:go="http://customooxmlschemas.google.com/" textRoundtripDataId="68"/>
                  </a:ext>
                </a:extLst>
              </a:rPr>
              <a:t>Priorities module </a:t>
            </a:r>
            <a:r>
              <a:rPr b="1" lang="en" sz="1900" u="sng">
                <a:solidFill>
                  <a:schemeClr val="hlink"/>
                </a:solidFill>
                <a:latin typeface="Calibri"/>
                <a:ea typeface="Calibri"/>
                <a:cs typeface="Calibri"/>
                <a:sym typeface="Calibri"/>
                <a:hlinkClick r:id="rId4"/>
                <a:extLst>
                  <a:ext uri="http://customooxmlschemas.google.com/">
                    <go:slidesCustomData xmlns:go="http://customooxmlschemas.google.com/" textRoundtripDataId="69"/>
                  </a:ext>
                </a:extLst>
              </a:rPr>
              <a:t>questions</a:t>
            </a:r>
            <a:r>
              <a:rPr b="1" lang="en" sz="1900">
                <a:solidFill>
                  <a:schemeClr val="lt1"/>
                </a:solidFill>
                <a:latin typeface="Calibri"/>
                <a:ea typeface="Calibri"/>
                <a:cs typeface="Calibri"/>
                <a:sym typeface="Calibri"/>
              </a:rPr>
              <a:t> </a:t>
            </a:r>
            <a:r>
              <a:rPr b="1" lang="en" sz="1900">
                <a:solidFill>
                  <a:schemeClr val="lt1"/>
                </a:solidFill>
                <a:latin typeface="Calibri"/>
                <a:ea typeface="Calibri"/>
                <a:cs typeface="Calibri"/>
                <a:sym typeface="Calibri"/>
                <a:extLst>
                  <a:ext uri="http://customooxmlschemas.google.com/">
                    <go:slidesCustomData xmlns:go="http://customooxmlschemas.google.com/" textRoundtripDataId="70"/>
                  </a:ext>
                </a:extLst>
              </a:rPr>
              <a:t>are</a:t>
            </a:r>
            <a:r>
              <a:rPr b="1" lang="en" sz="1900">
                <a:solidFill>
                  <a:schemeClr val="lt1"/>
                </a:solidFill>
                <a:latin typeface="Calibri"/>
                <a:ea typeface="Calibri"/>
                <a:cs typeface="Calibri"/>
                <a:sym typeface="Calibri"/>
              </a:rPr>
              <a:t> available on the </a:t>
            </a:r>
            <a:r>
              <a:rPr b="1" lang="en" sz="1900" u="sng">
                <a:solidFill>
                  <a:schemeClr val="hlink"/>
                </a:solidFill>
                <a:latin typeface="Calibri"/>
                <a:ea typeface="Calibri"/>
                <a:cs typeface="Calibri"/>
                <a:sym typeface="Calibri"/>
                <a:hlinkClick r:id="rId5"/>
                <a:extLst>
                  <a:ext uri="http://customooxmlschemas.google.com/">
                    <go:slidesCustomData xmlns:go="http://customooxmlschemas.google.com/" textRoundtripDataId="71"/>
                  </a:ext>
                </a:extLst>
              </a:rPr>
              <a:t>Unified Application Support Page</a:t>
            </a:r>
            <a:r>
              <a:rPr b="1" lang="en" sz="1900">
                <a:solidFill>
                  <a:schemeClr val="lt1"/>
                </a:solidFill>
                <a:latin typeface="Calibri"/>
                <a:ea typeface="Calibri"/>
                <a:cs typeface="Calibri"/>
                <a:sym typeface="Calibri"/>
              </a:rPr>
              <a:t>. LEAs can use response guidance for planning and completing the application.</a:t>
            </a:r>
            <a:endParaRPr b="1" sz="1900">
              <a:solidFill>
                <a:schemeClr val="lt1"/>
              </a:solidFill>
              <a:highlight>
                <a:srgbClr val="008080"/>
              </a:highlight>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sp>
        <p:nvSpPr>
          <p:cNvPr id="343" name="Google Shape;343;g2a4f10a687f_0_5"/>
          <p:cNvSpPr txBox="1"/>
          <p:nvPr>
            <p:ph type="ctrTitle"/>
          </p:nvPr>
        </p:nvSpPr>
        <p:spPr>
          <a:xfrm>
            <a:off x="324825" y="3601575"/>
            <a:ext cx="6346800" cy="6666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SzPts val="990"/>
              <a:buNone/>
            </a:pPr>
            <a:r>
              <a:rPr lang="en" sz="6000"/>
              <a:t>Educator Workforce</a:t>
            </a:r>
            <a:r>
              <a:rPr lang="en" sz="6000"/>
              <a:t>  </a:t>
            </a:r>
            <a:endParaRPr sz="6000"/>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sp>
        <p:nvSpPr>
          <p:cNvPr id="348" name="Google Shape;348;g32abbe396ea_0_42"/>
          <p:cNvSpPr txBox="1"/>
          <p:nvPr>
            <p:ph type="title"/>
          </p:nvPr>
        </p:nvSpPr>
        <p:spPr>
          <a:xfrm>
            <a:off x="298250" y="578492"/>
            <a:ext cx="11360700" cy="763500"/>
          </a:xfrm>
          <a:prstGeom prst="rect">
            <a:avLst/>
          </a:prstGeom>
          <a:noFill/>
          <a:ln>
            <a:noFill/>
          </a:ln>
        </p:spPr>
        <p:txBody>
          <a:bodyPr anchorCtr="0" anchor="t" bIns="121900" lIns="121900" spcFirstLastPara="1" rIns="121900" wrap="square" tIns="121900">
            <a:noAutofit/>
          </a:bodyPr>
          <a:lstStyle/>
          <a:p>
            <a:pPr indent="0" lvl="0" marL="0" rtl="0" algn="l">
              <a:lnSpc>
                <a:spcPct val="140000"/>
              </a:lnSpc>
              <a:spcBef>
                <a:spcPts val="0"/>
              </a:spcBef>
              <a:spcAft>
                <a:spcPts val="0"/>
              </a:spcAft>
              <a:buClr>
                <a:schemeClr val="dk2"/>
              </a:buClr>
              <a:buSzPts val="4100"/>
              <a:buFont typeface="Arial"/>
              <a:buNone/>
            </a:pPr>
            <a:r>
              <a:rPr b="1" lang="en" sz="3600"/>
              <a:t>Educator Workforce</a:t>
            </a:r>
            <a:r>
              <a:rPr b="1" lang="en" sz="3600"/>
              <a:t> Overview &amp; Questions </a:t>
            </a:r>
            <a:endParaRPr b="1" sz="3600"/>
          </a:p>
        </p:txBody>
      </p:sp>
      <p:graphicFrame>
        <p:nvGraphicFramePr>
          <p:cNvPr id="349" name="Google Shape;349;g32abbe396ea_0_42"/>
          <p:cNvGraphicFramePr/>
          <p:nvPr/>
        </p:nvGraphicFramePr>
        <p:xfrm>
          <a:off x="365988" y="2577138"/>
          <a:ext cx="3000000" cy="3000000"/>
        </p:xfrm>
        <a:graphic>
          <a:graphicData uri="http://schemas.openxmlformats.org/drawingml/2006/table">
            <a:tbl>
              <a:tblPr>
                <a:noFill/>
                <a:tableStyleId>{F3991694-F2C7-4BAD-BAF4-A04453EFD562}</a:tableStyleId>
              </a:tblPr>
              <a:tblGrid>
                <a:gridCol w="1181325"/>
                <a:gridCol w="4724325"/>
                <a:gridCol w="5455050"/>
              </a:tblGrid>
              <a:tr h="409100">
                <a:tc>
                  <a:txBody>
                    <a:bodyPr/>
                    <a:lstStyle/>
                    <a:p>
                      <a:pPr indent="0" lvl="0" marL="0" rtl="0" algn="l">
                        <a:spcBef>
                          <a:spcPts val="0"/>
                        </a:spcBef>
                        <a:spcAft>
                          <a:spcPts val="0"/>
                        </a:spcAft>
                        <a:buNone/>
                      </a:pPr>
                      <a:r>
                        <a:rPr b="1" lang="en" sz="1500">
                          <a:solidFill>
                            <a:srgbClr val="FFFFFF"/>
                          </a:solidFill>
                          <a:latin typeface="Calibri"/>
                          <a:ea typeface="Calibri"/>
                          <a:cs typeface="Calibri"/>
                          <a:sym typeface="Calibri"/>
                        </a:rPr>
                        <a:t>Priority 1W &amp; 2W</a:t>
                      </a:r>
                      <a:endParaRPr b="1" sz="1500">
                        <a:solidFill>
                          <a:srgbClr val="FFFFFF"/>
                        </a:solidFill>
                        <a:latin typeface="Calibri"/>
                        <a:ea typeface="Calibri"/>
                        <a:cs typeface="Calibri"/>
                        <a:sym typeface="Calibri"/>
                      </a:endParaRPr>
                    </a:p>
                  </a:txBody>
                  <a:tcPr marT="63500" marB="63500" marR="63500" marL="63500">
                    <a:lnL cap="flat" cmpd="sng" w="12700">
                      <a:solidFill>
                        <a:srgbClr val="F3F3F3"/>
                      </a:solidFill>
                      <a:prstDash val="solid"/>
                      <a:round/>
                      <a:headEnd len="sm" w="sm" type="none"/>
                      <a:tailEnd len="sm" w="sm" type="none"/>
                    </a:lnL>
                    <a:lnR cap="flat" cmpd="sng" w="12700">
                      <a:solidFill>
                        <a:srgbClr val="F3F3F3"/>
                      </a:solidFill>
                      <a:prstDash val="solid"/>
                      <a:round/>
                      <a:headEnd len="sm" w="sm" type="none"/>
                      <a:tailEnd len="sm" w="sm" type="none"/>
                    </a:lnR>
                    <a:lnT cap="flat" cmpd="sng" w="12700">
                      <a:solidFill>
                        <a:srgbClr val="F3F3F3"/>
                      </a:solidFill>
                      <a:prstDash val="solid"/>
                      <a:round/>
                      <a:headEnd len="sm" w="sm" type="none"/>
                      <a:tailEnd len="sm" w="sm" type="none"/>
                    </a:lnT>
                    <a:lnB cap="flat" cmpd="sng" w="12700">
                      <a:solidFill>
                        <a:srgbClr val="F3F3F3"/>
                      </a:solidFill>
                      <a:prstDash val="solid"/>
                      <a:round/>
                      <a:headEnd len="sm" w="sm" type="none"/>
                      <a:tailEnd len="sm" w="sm" type="none"/>
                    </a:lnB>
                    <a:solidFill>
                      <a:srgbClr val="EF7920"/>
                    </a:solidFill>
                  </a:tcPr>
                </a:tc>
                <a:tc>
                  <a:txBody>
                    <a:bodyPr/>
                    <a:lstStyle/>
                    <a:p>
                      <a:pPr indent="0" lvl="0" marL="0" rtl="0" algn="l">
                        <a:spcBef>
                          <a:spcPts val="0"/>
                        </a:spcBef>
                        <a:spcAft>
                          <a:spcPts val="0"/>
                        </a:spcAft>
                        <a:buNone/>
                      </a:pPr>
                      <a:r>
                        <a:rPr b="1" lang="en" sz="1500">
                          <a:solidFill>
                            <a:srgbClr val="FFFFFF"/>
                          </a:solidFill>
                          <a:latin typeface="Calibri"/>
                          <a:ea typeface="Calibri"/>
                          <a:cs typeface="Calibri"/>
                          <a:sym typeface="Calibri"/>
                        </a:rPr>
                        <a:t>Question</a:t>
                      </a:r>
                      <a:endParaRPr b="1" sz="1500">
                        <a:solidFill>
                          <a:srgbClr val="FFFFFF"/>
                        </a:solidFill>
                        <a:latin typeface="Calibri"/>
                        <a:ea typeface="Calibri"/>
                        <a:cs typeface="Calibri"/>
                        <a:sym typeface="Calibri"/>
                      </a:endParaRPr>
                    </a:p>
                  </a:txBody>
                  <a:tcPr marT="63500" marB="63500" marR="63500" marL="63500">
                    <a:lnL cap="flat" cmpd="sng" w="12700">
                      <a:solidFill>
                        <a:srgbClr val="F3F3F3"/>
                      </a:solidFill>
                      <a:prstDash val="solid"/>
                      <a:round/>
                      <a:headEnd len="sm" w="sm" type="none"/>
                      <a:tailEnd len="sm" w="sm" type="none"/>
                    </a:lnL>
                    <a:lnR cap="flat" cmpd="sng" w="12700">
                      <a:solidFill>
                        <a:srgbClr val="F3F3F3"/>
                      </a:solidFill>
                      <a:prstDash val="solid"/>
                      <a:round/>
                      <a:headEnd len="sm" w="sm" type="none"/>
                      <a:tailEnd len="sm" w="sm" type="none"/>
                    </a:lnR>
                    <a:lnT cap="flat" cmpd="sng" w="12700">
                      <a:solidFill>
                        <a:srgbClr val="F3F3F3"/>
                      </a:solidFill>
                      <a:prstDash val="solid"/>
                      <a:round/>
                      <a:headEnd len="sm" w="sm" type="none"/>
                      <a:tailEnd len="sm" w="sm" type="none"/>
                    </a:lnT>
                    <a:lnB cap="flat" cmpd="sng" w="12700">
                      <a:solidFill>
                        <a:srgbClr val="F3F3F3"/>
                      </a:solidFill>
                      <a:prstDash val="solid"/>
                      <a:round/>
                      <a:headEnd len="sm" w="sm" type="none"/>
                      <a:tailEnd len="sm" w="sm" type="none"/>
                    </a:lnB>
                    <a:solidFill>
                      <a:srgbClr val="EF7920"/>
                    </a:solidFill>
                  </a:tcPr>
                </a:tc>
                <a:tc>
                  <a:txBody>
                    <a:bodyPr/>
                    <a:lstStyle/>
                    <a:p>
                      <a:pPr indent="0" lvl="0" marL="0" rtl="0" algn="l">
                        <a:spcBef>
                          <a:spcPts val="0"/>
                        </a:spcBef>
                        <a:spcAft>
                          <a:spcPts val="0"/>
                        </a:spcAft>
                        <a:buNone/>
                      </a:pPr>
                      <a:r>
                        <a:rPr b="1" lang="en" sz="1500">
                          <a:solidFill>
                            <a:srgbClr val="FFFFFF"/>
                          </a:solidFill>
                          <a:latin typeface="Calibri"/>
                          <a:ea typeface="Calibri"/>
                          <a:cs typeface="Calibri"/>
                          <a:sym typeface="Calibri"/>
                        </a:rPr>
                        <a:t>Response Guidance</a:t>
                      </a:r>
                      <a:endParaRPr b="1" sz="1500">
                        <a:solidFill>
                          <a:srgbClr val="FFFFFF"/>
                        </a:solidFill>
                        <a:latin typeface="Calibri"/>
                        <a:ea typeface="Calibri"/>
                        <a:cs typeface="Calibri"/>
                        <a:sym typeface="Calibri"/>
                      </a:endParaRPr>
                    </a:p>
                  </a:txBody>
                  <a:tcPr marT="63500" marB="63500" marR="63500" marL="63500">
                    <a:lnL cap="flat" cmpd="sng" w="12700">
                      <a:solidFill>
                        <a:srgbClr val="F3F3F3"/>
                      </a:solidFill>
                      <a:prstDash val="solid"/>
                      <a:round/>
                      <a:headEnd len="sm" w="sm" type="none"/>
                      <a:tailEnd len="sm" w="sm" type="none"/>
                    </a:lnL>
                    <a:lnR cap="flat" cmpd="sng" w="12700">
                      <a:solidFill>
                        <a:srgbClr val="F3F3F3"/>
                      </a:solidFill>
                      <a:prstDash val="solid"/>
                      <a:round/>
                      <a:headEnd len="sm" w="sm" type="none"/>
                      <a:tailEnd len="sm" w="sm" type="none"/>
                    </a:lnR>
                    <a:lnT cap="flat" cmpd="sng" w="12700">
                      <a:solidFill>
                        <a:srgbClr val="F3F3F3"/>
                      </a:solidFill>
                      <a:prstDash val="solid"/>
                      <a:round/>
                      <a:headEnd len="sm" w="sm" type="none"/>
                      <a:tailEnd len="sm" w="sm" type="none"/>
                    </a:lnT>
                    <a:lnB cap="flat" cmpd="sng" w="12700">
                      <a:solidFill>
                        <a:srgbClr val="F3F3F3"/>
                      </a:solidFill>
                      <a:prstDash val="solid"/>
                      <a:round/>
                      <a:headEnd len="sm" w="sm" type="none"/>
                      <a:tailEnd len="sm" w="sm" type="none"/>
                    </a:lnB>
                    <a:solidFill>
                      <a:srgbClr val="EF7920"/>
                    </a:solidFill>
                  </a:tcPr>
                </a:tc>
              </a:tr>
              <a:tr h="1249125">
                <a:tc>
                  <a:txBody>
                    <a:bodyPr/>
                    <a:lstStyle/>
                    <a:p>
                      <a:pPr indent="0" lvl="0" marL="0" rtl="0" algn="l">
                        <a:spcBef>
                          <a:spcPts val="0"/>
                        </a:spcBef>
                        <a:spcAft>
                          <a:spcPts val="0"/>
                        </a:spcAft>
                        <a:buNone/>
                      </a:pPr>
                      <a:r>
                        <a:rPr b="1" lang="en" sz="1500">
                          <a:latin typeface="Calibri"/>
                          <a:ea typeface="Calibri"/>
                          <a:cs typeface="Calibri"/>
                          <a:sym typeface="Calibri"/>
                        </a:rPr>
                        <a:t>Recruitment and Retention</a:t>
                      </a:r>
                      <a:endParaRPr b="1" sz="1500">
                        <a:latin typeface="Calibri"/>
                        <a:ea typeface="Calibri"/>
                        <a:cs typeface="Calibri"/>
                        <a:sym typeface="Calibri"/>
                      </a:endParaRPr>
                    </a:p>
                  </a:txBody>
                  <a:tcPr marT="63500" marB="63500" marR="63500" marL="63500">
                    <a:lnL cap="flat" cmpd="sng" w="12700">
                      <a:solidFill>
                        <a:srgbClr val="F3F3F3"/>
                      </a:solidFill>
                      <a:prstDash val="solid"/>
                      <a:round/>
                      <a:headEnd len="sm" w="sm" type="none"/>
                      <a:tailEnd len="sm" w="sm" type="none"/>
                    </a:lnL>
                    <a:lnR cap="flat" cmpd="sng" w="12700">
                      <a:solidFill>
                        <a:srgbClr val="F3F3F3"/>
                      </a:solidFill>
                      <a:prstDash val="solid"/>
                      <a:round/>
                      <a:headEnd len="sm" w="sm" type="none"/>
                      <a:tailEnd len="sm" w="sm" type="none"/>
                    </a:lnR>
                    <a:lnT cap="flat" cmpd="sng" w="12700">
                      <a:solidFill>
                        <a:srgbClr val="F3F3F3"/>
                      </a:solidFill>
                      <a:prstDash val="solid"/>
                      <a:round/>
                      <a:headEnd len="sm" w="sm" type="none"/>
                      <a:tailEnd len="sm" w="sm" type="none"/>
                    </a:lnT>
                    <a:lnB cap="flat" cmpd="sng" w="12700">
                      <a:solidFill>
                        <a:srgbClr val="F3F3F3"/>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lang="en" sz="1500">
                          <a:latin typeface="Calibri"/>
                          <a:ea typeface="Calibri"/>
                          <a:cs typeface="Calibri"/>
                          <a:sym typeface="Calibri"/>
                        </a:rPr>
                        <a:t>Will the LEA offer recruitment or retention incentives/stipends for hard-to-fill placements?</a:t>
                      </a:r>
                      <a:endParaRPr sz="1500">
                        <a:latin typeface="Calibri"/>
                        <a:ea typeface="Calibri"/>
                        <a:cs typeface="Calibri"/>
                        <a:sym typeface="Calibri"/>
                      </a:endParaRPr>
                    </a:p>
                  </a:txBody>
                  <a:tcPr marT="63500" marB="63500" marR="63500" marL="63500">
                    <a:lnL cap="flat" cmpd="sng" w="12700">
                      <a:solidFill>
                        <a:srgbClr val="F3F3F3"/>
                      </a:solidFill>
                      <a:prstDash val="solid"/>
                      <a:round/>
                      <a:headEnd len="sm" w="sm" type="none"/>
                      <a:tailEnd len="sm" w="sm" type="none"/>
                    </a:lnL>
                    <a:lnR cap="flat" cmpd="sng" w="12700">
                      <a:solidFill>
                        <a:srgbClr val="F3F3F3"/>
                      </a:solidFill>
                      <a:prstDash val="solid"/>
                      <a:round/>
                      <a:headEnd len="sm" w="sm" type="none"/>
                      <a:tailEnd len="sm" w="sm" type="none"/>
                    </a:lnR>
                    <a:lnT cap="flat" cmpd="sng" w="12700">
                      <a:solidFill>
                        <a:srgbClr val="F3F3F3"/>
                      </a:solidFill>
                      <a:prstDash val="solid"/>
                      <a:round/>
                      <a:headEnd len="sm" w="sm" type="none"/>
                      <a:tailEnd len="sm" w="sm" type="none"/>
                    </a:lnT>
                    <a:lnB cap="flat" cmpd="sng" w="12700">
                      <a:solidFill>
                        <a:srgbClr val="F3F3F3"/>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lang="en" sz="1500">
                          <a:latin typeface="Calibri"/>
                          <a:ea typeface="Calibri"/>
                          <a:cs typeface="Calibri"/>
                          <a:sym typeface="Calibri"/>
                        </a:rPr>
                        <a:t>LEAs </a:t>
                      </a:r>
                      <a:r>
                        <a:rPr lang="en" sz="1500">
                          <a:latin typeface="Calibri"/>
                          <a:ea typeface="Calibri"/>
                          <a:cs typeface="Calibri"/>
                          <a:sym typeface="Calibri"/>
                        </a:rPr>
                        <a:t> identify "Y/N" and provide a list of the placement type for which incentives/stipends will be used and the amount of incentive/stipend.  </a:t>
                      </a:r>
                      <a:endParaRPr sz="1500">
                        <a:latin typeface="Calibri"/>
                        <a:ea typeface="Calibri"/>
                        <a:cs typeface="Calibri"/>
                        <a:sym typeface="Calibri"/>
                      </a:endParaRPr>
                    </a:p>
                  </a:txBody>
                  <a:tcPr marT="63500" marB="63500" marR="63500" marL="63500">
                    <a:lnL cap="flat" cmpd="sng" w="12700">
                      <a:solidFill>
                        <a:srgbClr val="F3F3F3"/>
                      </a:solidFill>
                      <a:prstDash val="solid"/>
                      <a:round/>
                      <a:headEnd len="sm" w="sm" type="none"/>
                      <a:tailEnd len="sm" w="sm" type="none"/>
                    </a:lnL>
                    <a:lnR cap="flat" cmpd="sng" w="12700">
                      <a:solidFill>
                        <a:srgbClr val="F3F3F3"/>
                      </a:solidFill>
                      <a:prstDash val="solid"/>
                      <a:round/>
                      <a:headEnd len="sm" w="sm" type="none"/>
                      <a:tailEnd len="sm" w="sm" type="none"/>
                    </a:lnR>
                    <a:lnT cap="flat" cmpd="sng" w="12700">
                      <a:solidFill>
                        <a:srgbClr val="F3F3F3"/>
                      </a:solidFill>
                      <a:prstDash val="solid"/>
                      <a:round/>
                      <a:headEnd len="sm" w="sm" type="none"/>
                      <a:tailEnd len="sm" w="sm" type="none"/>
                    </a:lnT>
                    <a:lnB cap="flat" cmpd="sng" w="12700">
                      <a:solidFill>
                        <a:srgbClr val="F3F3F3"/>
                      </a:solidFill>
                      <a:prstDash val="solid"/>
                      <a:round/>
                      <a:headEnd len="sm" w="sm" type="none"/>
                      <a:tailEnd len="sm" w="sm" type="none"/>
                    </a:lnB>
                    <a:solidFill>
                      <a:srgbClr val="FFFFFF"/>
                    </a:solidFill>
                  </a:tcPr>
                </a:tc>
              </a:tr>
              <a:tr h="985650">
                <a:tc rowSpan="2">
                  <a:txBody>
                    <a:bodyPr/>
                    <a:lstStyle/>
                    <a:p>
                      <a:pPr indent="0" lvl="0" marL="0" rtl="0" algn="l">
                        <a:spcBef>
                          <a:spcPts val="0"/>
                        </a:spcBef>
                        <a:spcAft>
                          <a:spcPts val="0"/>
                        </a:spcAft>
                        <a:buNone/>
                      </a:pPr>
                      <a:r>
                        <a:rPr b="1" lang="en" sz="1500">
                          <a:latin typeface="Calibri"/>
                          <a:ea typeface="Calibri"/>
                          <a:cs typeface="Calibri"/>
                          <a:sym typeface="Calibri"/>
                        </a:rPr>
                        <a:t>Mentorship</a:t>
                      </a:r>
                      <a:endParaRPr b="1" sz="1500">
                        <a:latin typeface="Calibri"/>
                        <a:ea typeface="Calibri"/>
                        <a:cs typeface="Calibri"/>
                        <a:sym typeface="Calibri"/>
                      </a:endParaRPr>
                    </a:p>
                  </a:txBody>
                  <a:tcPr marT="63500" marB="63500" marR="63500" marL="63500">
                    <a:lnL cap="flat" cmpd="sng" w="12700">
                      <a:solidFill>
                        <a:srgbClr val="F3F3F3"/>
                      </a:solidFill>
                      <a:prstDash val="solid"/>
                      <a:round/>
                      <a:headEnd len="sm" w="sm" type="none"/>
                      <a:tailEnd len="sm" w="sm" type="none"/>
                    </a:lnL>
                    <a:lnR cap="flat" cmpd="sng" w="12700">
                      <a:solidFill>
                        <a:srgbClr val="F3F3F3"/>
                      </a:solidFill>
                      <a:prstDash val="solid"/>
                      <a:round/>
                      <a:headEnd len="sm" w="sm" type="none"/>
                      <a:tailEnd len="sm" w="sm" type="none"/>
                    </a:lnR>
                    <a:lnT cap="flat" cmpd="sng" w="12700">
                      <a:solidFill>
                        <a:srgbClr val="F3F3F3"/>
                      </a:solidFill>
                      <a:prstDash val="solid"/>
                      <a:round/>
                      <a:headEnd len="sm" w="sm" type="none"/>
                      <a:tailEnd len="sm" w="sm" type="none"/>
                    </a:lnT>
                    <a:lnB cap="flat" cmpd="sng" w="12700">
                      <a:solidFill>
                        <a:srgbClr val="F3F3F3"/>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lang="en" sz="1500">
                          <a:latin typeface="Calibri"/>
                          <a:ea typeface="Calibri"/>
                          <a:cs typeface="Calibri"/>
                          <a:sym typeface="Calibri"/>
                        </a:rPr>
                        <a:t>Will the LEA partner with a vendor to provide a teacher mentorship program?</a:t>
                      </a:r>
                      <a:endParaRPr sz="1500">
                        <a:latin typeface="Calibri"/>
                        <a:ea typeface="Calibri"/>
                        <a:cs typeface="Calibri"/>
                        <a:sym typeface="Calibri"/>
                      </a:endParaRPr>
                    </a:p>
                  </a:txBody>
                  <a:tcPr marT="63500" marB="63500" marR="63500" marL="63500">
                    <a:lnL cap="flat" cmpd="sng" w="12700">
                      <a:solidFill>
                        <a:srgbClr val="F3F3F3"/>
                      </a:solidFill>
                      <a:prstDash val="solid"/>
                      <a:round/>
                      <a:headEnd len="sm" w="sm" type="none"/>
                      <a:tailEnd len="sm" w="sm" type="none"/>
                    </a:lnL>
                    <a:lnR cap="flat" cmpd="sng" w="12700">
                      <a:solidFill>
                        <a:srgbClr val="F3F3F3"/>
                      </a:solidFill>
                      <a:prstDash val="solid"/>
                      <a:round/>
                      <a:headEnd len="sm" w="sm" type="none"/>
                      <a:tailEnd len="sm" w="sm" type="none"/>
                    </a:lnR>
                    <a:lnT cap="flat" cmpd="sng" w="12700">
                      <a:solidFill>
                        <a:srgbClr val="F3F3F3"/>
                      </a:solidFill>
                      <a:prstDash val="solid"/>
                      <a:round/>
                      <a:headEnd len="sm" w="sm" type="none"/>
                      <a:tailEnd len="sm" w="sm" type="none"/>
                    </a:lnT>
                    <a:lnB cap="flat" cmpd="sng" w="12700">
                      <a:solidFill>
                        <a:srgbClr val="F3F3F3"/>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lang="en" sz="1500">
                          <a:latin typeface="Calibri"/>
                          <a:ea typeface="Calibri"/>
                          <a:cs typeface="Calibri"/>
                          <a:sym typeface="Calibri"/>
                        </a:rPr>
                        <a:t>LEAs select "Yes/No”, If “Yes”, provide the vendor name.</a:t>
                      </a:r>
                      <a:endParaRPr sz="1500">
                        <a:latin typeface="Calibri"/>
                        <a:ea typeface="Calibri"/>
                        <a:cs typeface="Calibri"/>
                        <a:sym typeface="Calibri"/>
                      </a:endParaRPr>
                    </a:p>
                  </a:txBody>
                  <a:tcPr marT="63500" marB="63500" marR="63500" marL="63500">
                    <a:lnL cap="flat" cmpd="sng" w="12700">
                      <a:solidFill>
                        <a:srgbClr val="F3F3F3"/>
                      </a:solidFill>
                      <a:prstDash val="solid"/>
                      <a:round/>
                      <a:headEnd len="sm" w="sm" type="none"/>
                      <a:tailEnd len="sm" w="sm" type="none"/>
                    </a:lnL>
                    <a:lnR cap="flat" cmpd="sng" w="12700">
                      <a:solidFill>
                        <a:srgbClr val="F3F3F3"/>
                      </a:solidFill>
                      <a:prstDash val="solid"/>
                      <a:round/>
                      <a:headEnd len="sm" w="sm" type="none"/>
                      <a:tailEnd len="sm" w="sm" type="none"/>
                    </a:lnR>
                    <a:lnT cap="flat" cmpd="sng" w="12700">
                      <a:solidFill>
                        <a:srgbClr val="F3F3F3"/>
                      </a:solidFill>
                      <a:prstDash val="solid"/>
                      <a:round/>
                      <a:headEnd len="sm" w="sm" type="none"/>
                      <a:tailEnd len="sm" w="sm" type="none"/>
                    </a:lnT>
                    <a:lnB cap="flat" cmpd="sng" w="12700">
                      <a:solidFill>
                        <a:srgbClr val="F3F3F3"/>
                      </a:solidFill>
                      <a:prstDash val="solid"/>
                      <a:round/>
                      <a:headEnd len="sm" w="sm" type="none"/>
                      <a:tailEnd len="sm" w="sm" type="none"/>
                    </a:lnB>
                    <a:solidFill>
                      <a:srgbClr val="FFFFFF"/>
                    </a:solidFill>
                  </a:tcPr>
                </a:tc>
              </a:tr>
              <a:tr h="1249125">
                <a:tc vMerge="1"/>
                <a:tc>
                  <a:txBody>
                    <a:bodyPr/>
                    <a:lstStyle/>
                    <a:p>
                      <a:pPr indent="0" lvl="0" marL="0" rtl="0" algn="l">
                        <a:spcBef>
                          <a:spcPts val="0"/>
                        </a:spcBef>
                        <a:spcAft>
                          <a:spcPts val="0"/>
                        </a:spcAft>
                        <a:buNone/>
                      </a:pPr>
                      <a:r>
                        <a:rPr lang="en" sz="1500">
                          <a:latin typeface="Calibri"/>
                          <a:ea typeface="Calibri"/>
                          <a:cs typeface="Calibri"/>
                          <a:sym typeface="Calibri"/>
                        </a:rPr>
                        <a:t>Will the LEA use Title II Funds to pay for mentor stipends or for a vendor to provide a teacher mentorship program?</a:t>
                      </a:r>
                      <a:endParaRPr sz="1500">
                        <a:latin typeface="Calibri"/>
                        <a:ea typeface="Calibri"/>
                        <a:cs typeface="Calibri"/>
                        <a:sym typeface="Calibri"/>
                      </a:endParaRPr>
                    </a:p>
                  </a:txBody>
                  <a:tcPr marT="63500" marB="63500" marR="63500" marL="63500">
                    <a:lnL cap="flat" cmpd="sng" w="12700">
                      <a:solidFill>
                        <a:srgbClr val="F3F3F3"/>
                      </a:solidFill>
                      <a:prstDash val="solid"/>
                      <a:round/>
                      <a:headEnd len="sm" w="sm" type="none"/>
                      <a:tailEnd len="sm" w="sm" type="none"/>
                    </a:lnL>
                    <a:lnR cap="flat" cmpd="sng" w="12700">
                      <a:solidFill>
                        <a:srgbClr val="F3F3F3"/>
                      </a:solidFill>
                      <a:prstDash val="solid"/>
                      <a:round/>
                      <a:headEnd len="sm" w="sm" type="none"/>
                      <a:tailEnd len="sm" w="sm" type="none"/>
                    </a:lnR>
                    <a:lnT cap="flat" cmpd="sng" w="12700">
                      <a:solidFill>
                        <a:srgbClr val="F3F3F3"/>
                      </a:solidFill>
                      <a:prstDash val="solid"/>
                      <a:round/>
                      <a:headEnd len="sm" w="sm" type="none"/>
                      <a:tailEnd len="sm" w="sm" type="none"/>
                    </a:lnT>
                    <a:lnB cap="flat" cmpd="sng" w="12700">
                      <a:solidFill>
                        <a:srgbClr val="F3F3F3"/>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lang="en" sz="1500">
                          <a:latin typeface="Calibri"/>
                          <a:ea typeface="Calibri"/>
                          <a:cs typeface="Calibri"/>
                          <a:sym typeface="Calibri"/>
                          <a:extLst>
                            <a:ext uri="http://customooxmlschemas.google.com/">
                              <go:slidesCustomData xmlns:go="http://customooxmlschemas.google.com/" textRoundtripDataId="72"/>
                            </a:ext>
                          </a:extLst>
                        </a:rPr>
                        <a:t>LEAs select "Yes/No”, If “Yes”, u</a:t>
                      </a:r>
                      <a:r>
                        <a:rPr lang="en" sz="1500">
                          <a:latin typeface="Calibri"/>
                          <a:ea typeface="Calibri"/>
                          <a:cs typeface="Calibri"/>
                          <a:sym typeface="Calibri"/>
                          <a:extLst>
                            <a:ext uri="http://customooxmlschemas.google.com/">
                              <go:slidesCustomData xmlns:go="http://customooxmlschemas.google.com/" textRoundtripDataId="73"/>
                            </a:ext>
                          </a:extLst>
                        </a:rPr>
                        <a:t>pload the LEA's 2024-2025 80D Nova Mentorship Report. </a:t>
                      </a:r>
                      <a:endParaRPr sz="1500">
                        <a:latin typeface="Calibri"/>
                        <a:ea typeface="Calibri"/>
                        <a:cs typeface="Calibri"/>
                        <a:sym typeface="Calibri"/>
                      </a:endParaRPr>
                    </a:p>
                  </a:txBody>
                  <a:tcPr marT="63500" marB="63500" marR="63500" marL="63500">
                    <a:lnL cap="flat" cmpd="sng" w="12700">
                      <a:solidFill>
                        <a:srgbClr val="F3F3F3"/>
                      </a:solidFill>
                      <a:prstDash val="solid"/>
                      <a:round/>
                      <a:headEnd len="sm" w="sm" type="none"/>
                      <a:tailEnd len="sm" w="sm" type="none"/>
                    </a:lnL>
                    <a:lnR cap="flat" cmpd="sng" w="12700">
                      <a:solidFill>
                        <a:srgbClr val="F3F3F3"/>
                      </a:solidFill>
                      <a:prstDash val="solid"/>
                      <a:round/>
                      <a:headEnd len="sm" w="sm" type="none"/>
                      <a:tailEnd len="sm" w="sm" type="none"/>
                    </a:lnR>
                    <a:lnT cap="flat" cmpd="sng" w="12700">
                      <a:solidFill>
                        <a:srgbClr val="F3F3F3"/>
                      </a:solidFill>
                      <a:prstDash val="solid"/>
                      <a:round/>
                      <a:headEnd len="sm" w="sm" type="none"/>
                      <a:tailEnd len="sm" w="sm" type="none"/>
                    </a:lnT>
                    <a:lnB cap="flat" cmpd="sng" w="12700">
                      <a:solidFill>
                        <a:srgbClr val="F3F3F3"/>
                      </a:solidFill>
                      <a:prstDash val="solid"/>
                      <a:round/>
                      <a:headEnd len="sm" w="sm" type="none"/>
                      <a:tailEnd len="sm" w="sm" type="none"/>
                    </a:lnB>
                    <a:solidFill>
                      <a:srgbClr val="FFFFFF"/>
                    </a:solidFill>
                  </a:tcPr>
                </a:tc>
              </a:tr>
            </a:tbl>
          </a:graphicData>
        </a:graphic>
      </p:graphicFrame>
      <p:sp>
        <p:nvSpPr>
          <p:cNvPr id="350" name="Google Shape;350;g32abbe396ea_0_42"/>
          <p:cNvSpPr txBox="1"/>
          <p:nvPr/>
        </p:nvSpPr>
        <p:spPr>
          <a:xfrm>
            <a:off x="0" y="1560775"/>
            <a:ext cx="12192000" cy="896100"/>
          </a:xfrm>
          <a:prstGeom prst="rect">
            <a:avLst/>
          </a:prstGeom>
          <a:solidFill>
            <a:srgbClr val="008080"/>
          </a:solidFill>
          <a:ln>
            <a:noFill/>
          </a:ln>
        </p:spPr>
        <p:txBody>
          <a:bodyPr anchorCtr="0" anchor="ctr" bIns="91425" lIns="91425" spcFirstLastPara="1" rIns="91425" wrap="square" tIns="91425">
            <a:noAutofit/>
          </a:bodyPr>
          <a:lstStyle/>
          <a:p>
            <a:pPr indent="0" lvl="0" marL="347472" marR="347472" rtl="0" algn="l">
              <a:lnSpc>
                <a:spcPct val="90000"/>
              </a:lnSpc>
              <a:spcBef>
                <a:spcPts val="0"/>
              </a:spcBef>
              <a:spcAft>
                <a:spcPts val="0"/>
              </a:spcAft>
              <a:buClr>
                <a:schemeClr val="dk2"/>
              </a:buClr>
              <a:buSzPts val="1100"/>
              <a:buFont typeface="Arial"/>
              <a:buNone/>
            </a:pPr>
            <a:r>
              <a:rPr b="1" lang="en" sz="1900">
                <a:solidFill>
                  <a:schemeClr val="lt1"/>
                </a:solidFill>
                <a:latin typeface="Calibri"/>
                <a:ea typeface="Calibri"/>
                <a:cs typeface="Calibri"/>
                <a:sym typeface="Calibri"/>
              </a:rPr>
              <a:t>The </a:t>
            </a:r>
            <a:r>
              <a:rPr b="1" lang="en" sz="1900">
                <a:solidFill>
                  <a:schemeClr val="lt1"/>
                </a:solidFill>
                <a:latin typeface="Calibri"/>
                <a:ea typeface="Calibri"/>
                <a:cs typeface="Calibri"/>
                <a:sym typeface="Calibri"/>
                <a:extLst>
                  <a:ext uri="http://customooxmlschemas.google.com/">
                    <go:slidesCustomData xmlns:go="http://customooxmlschemas.google.com/" textRoundtripDataId="74"/>
                  </a:ext>
                </a:extLst>
              </a:rPr>
              <a:t>Priorities module </a:t>
            </a:r>
            <a:r>
              <a:rPr b="1" lang="en" sz="1900" u="sng">
                <a:solidFill>
                  <a:schemeClr val="hlink"/>
                </a:solidFill>
                <a:latin typeface="Calibri"/>
                <a:ea typeface="Calibri"/>
                <a:cs typeface="Calibri"/>
                <a:sym typeface="Calibri"/>
                <a:hlinkClick r:id="rId3"/>
                <a:extLst>
                  <a:ext uri="http://customooxmlschemas.google.com/">
                    <go:slidesCustomData xmlns:go="http://customooxmlschemas.google.com/" textRoundtripDataId="75"/>
                  </a:ext>
                </a:extLst>
              </a:rPr>
              <a:t>questions</a:t>
            </a:r>
            <a:r>
              <a:rPr b="1" lang="en" sz="1900">
                <a:solidFill>
                  <a:schemeClr val="lt1"/>
                </a:solidFill>
                <a:latin typeface="Calibri"/>
                <a:ea typeface="Calibri"/>
                <a:cs typeface="Calibri"/>
                <a:sym typeface="Calibri"/>
              </a:rPr>
              <a:t> </a:t>
            </a:r>
            <a:r>
              <a:rPr b="1" lang="en" sz="1900">
                <a:solidFill>
                  <a:schemeClr val="lt1"/>
                </a:solidFill>
                <a:latin typeface="Calibri"/>
                <a:ea typeface="Calibri"/>
                <a:cs typeface="Calibri"/>
                <a:sym typeface="Calibri"/>
                <a:extLst>
                  <a:ext uri="http://customooxmlschemas.google.com/">
                    <go:slidesCustomData xmlns:go="http://customooxmlschemas.google.com/" textRoundtripDataId="76"/>
                  </a:ext>
                </a:extLst>
              </a:rPr>
              <a:t>are</a:t>
            </a:r>
            <a:r>
              <a:rPr b="1" lang="en" sz="1900">
                <a:solidFill>
                  <a:schemeClr val="lt1"/>
                </a:solidFill>
                <a:latin typeface="Calibri"/>
                <a:ea typeface="Calibri"/>
                <a:cs typeface="Calibri"/>
                <a:sym typeface="Calibri"/>
              </a:rPr>
              <a:t> available on the </a:t>
            </a:r>
            <a:r>
              <a:rPr b="1" lang="en" sz="1900" u="sng">
                <a:solidFill>
                  <a:schemeClr val="hlink"/>
                </a:solidFill>
                <a:latin typeface="Calibri"/>
                <a:ea typeface="Calibri"/>
                <a:cs typeface="Calibri"/>
                <a:sym typeface="Calibri"/>
                <a:hlinkClick r:id="rId4"/>
                <a:extLst>
                  <a:ext uri="http://customooxmlschemas.google.com/">
                    <go:slidesCustomData xmlns:go="http://customooxmlschemas.google.com/" textRoundtripDataId="77"/>
                  </a:ext>
                </a:extLst>
              </a:rPr>
              <a:t>Unified Application Support Page</a:t>
            </a:r>
            <a:r>
              <a:rPr b="1" lang="en" sz="1900">
                <a:solidFill>
                  <a:schemeClr val="lt1"/>
                </a:solidFill>
                <a:latin typeface="Calibri"/>
                <a:ea typeface="Calibri"/>
                <a:cs typeface="Calibri"/>
                <a:sym typeface="Calibri"/>
              </a:rPr>
              <a:t>. LEAs can use response guidance for planning and completing the application.</a:t>
            </a:r>
            <a:endParaRPr b="1" sz="1900">
              <a:solidFill>
                <a:schemeClr val="lt1"/>
              </a:solidFill>
              <a:highlight>
                <a:srgbClr val="008080"/>
              </a:highlight>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g31ff83a03f0_0_30"/>
          <p:cNvSpPr txBox="1"/>
          <p:nvPr>
            <p:ph type="ctrTitle"/>
          </p:nvPr>
        </p:nvSpPr>
        <p:spPr>
          <a:xfrm>
            <a:off x="553425" y="3601575"/>
            <a:ext cx="6346800" cy="6666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SzPts val="990"/>
              <a:buNone/>
            </a:pPr>
            <a:r>
              <a:rPr lang="en" sz="6000"/>
              <a:t>OBMS Priority Module Walkthrough</a:t>
            </a:r>
            <a:r>
              <a:rPr lang="en" sz="6000"/>
              <a:t> </a:t>
            </a:r>
            <a:endParaRPr sz="6000"/>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sp>
        <p:nvSpPr>
          <p:cNvPr id="361" name="Google Shape;361;g325440fb827_0_0"/>
          <p:cNvSpPr txBox="1"/>
          <p:nvPr>
            <p:ph type="title"/>
          </p:nvPr>
        </p:nvSpPr>
        <p:spPr>
          <a:xfrm>
            <a:off x="298250" y="578492"/>
            <a:ext cx="11360700" cy="763500"/>
          </a:xfrm>
          <a:prstGeom prst="rect">
            <a:avLst/>
          </a:prstGeom>
          <a:noFill/>
          <a:ln>
            <a:noFill/>
          </a:ln>
        </p:spPr>
        <p:txBody>
          <a:bodyPr anchorCtr="0" anchor="t" bIns="121900" lIns="121900" spcFirstLastPara="1" rIns="121900" wrap="square" tIns="121900">
            <a:noAutofit/>
          </a:bodyPr>
          <a:lstStyle/>
          <a:p>
            <a:pPr indent="0" lvl="0" marL="0" rtl="0" algn="l">
              <a:lnSpc>
                <a:spcPct val="140000"/>
              </a:lnSpc>
              <a:spcBef>
                <a:spcPts val="0"/>
              </a:spcBef>
              <a:spcAft>
                <a:spcPts val="0"/>
              </a:spcAft>
              <a:buClr>
                <a:schemeClr val="dk2"/>
              </a:buClr>
              <a:buSzPts val="4100"/>
              <a:buFont typeface="Arial"/>
              <a:buNone/>
            </a:pPr>
            <a:r>
              <a:rPr b="1" lang="en" sz="3600"/>
              <a:t>Priorities Module in OBMS </a:t>
            </a:r>
            <a:endParaRPr b="1" sz="3600"/>
          </a:p>
        </p:txBody>
      </p:sp>
      <p:pic>
        <p:nvPicPr>
          <p:cNvPr descr="A picture containing calendar&#10;&#10;Description automatically generated" id="362" name="Google Shape;362;g325440fb827_0_0"/>
          <p:cNvPicPr preferRelativeResize="0"/>
          <p:nvPr/>
        </p:nvPicPr>
        <p:blipFill rotWithShape="1">
          <a:blip r:embed="rId4">
            <a:alphaModFix/>
          </a:blip>
          <a:srcRect b="0" l="0" r="0" t="0"/>
          <a:stretch/>
        </p:blipFill>
        <p:spPr>
          <a:xfrm>
            <a:off x="10361718" y="6251555"/>
            <a:ext cx="1371601" cy="521208"/>
          </a:xfrm>
          <a:prstGeom prst="rect">
            <a:avLst/>
          </a:prstGeom>
          <a:noFill/>
          <a:ln>
            <a:noFill/>
          </a:ln>
        </p:spPr>
      </p:pic>
      <p:sp>
        <p:nvSpPr>
          <p:cNvPr id="363" name="Google Shape;363;g325440fb827_0_0"/>
          <p:cNvSpPr txBox="1"/>
          <p:nvPr/>
        </p:nvSpPr>
        <p:spPr>
          <a:xfrm>
            <a:off x="0" y="1560775"/>
            <a:ext cx="12192000" cy="896100"/>
          </a:xfrm>
          <a:prstGeom prst="rect">
            <a:avLst/>
          </a:prstGeom>
          <a:solidFill>
            <a:srgbClr val="008080"/>
          </a:solidFill>
          <a:ln>
            <a:noFill/>
          </a:ln>
        </p:spPr>
        <p:txBody>
          <a:bodyPr anchorCtr="0" anchor="ctr" bIns="91425" lIns="91425" spcFirstLastPara="1" rIns="91425" wrap="square" tIns="91425">
            <a:noAutofit/>
          </a:bodyPr>
          <a:lstStyle/>
          <a:p>
            <a:pPr indent="0" lvl="0" marL="347472" marR="347472" rtl="0" algn="l">
              <a:lnSpc>
                <a:spcPct val="90000"/>
              </a:lnSpc>
              <a:spcBef>
                <a:spcPts val="0"/>
              </a:spcBef>
              <a:spcAft>
                <a:spcPts val="0"/>
              </a:spcAft>
              <a:buClr>
                <a:schemeClr val="dk2"/>
              </a:buClr>
              <a:buSzPts val="1100"/>
              <a:buFont typeface="Arial"/>
              <a:buNone/>
            </a:pPr>
            <a:r>
              <a:rPr b="1" lang="en" sz="1900">
                <a:solidFill>
                  <a:schemeClr val="lt1"/>
                </a:solidFill>
                <a:latin typeface="Calibri"/>
                <a:ea typeface="Calibri"/>
                <a:cs typeface="Calibri"/>
                <a:sym typeface="Calibri"/>
              </a:rPr>
              <a:t>The Priorities module in the UA in OBMS is designed to </a:t>
            </a:r>
            <a:r>
              <a:rPr b="1" lang="en" sz="1900">
                <a:solidFill>
                  <a:schemeClr val="lt1"/>
                </a:solidFill>
                <a:latin typeface="Calibri"/>
                <a:ea typeface="Calibri"/>
                <a:cs typeface="Calibri"/>
                <a:sym typeface="Calibri"/>
              </a:rPr>
              <a:t>streamline the priorities planning process for LEAs. </a:t>
            </a:r>
            <a:endParaRPr b="1" sz="1900">
              <a:solidFill>
                <a:schemeClr val="lt1"/>
              </a:solidFill>
              <a:latin typeface="Calibri"/>
              <a:ea typeface="Calibri"/>
              <a:cs typeface="Calibri"/>
              <a:sym typeface="Calibri"/>
            </a:endParaRPr>
          </a:p>
          <a:p>
            <a:pPr indent="0" lvl="0" marL="347472" marR="347472" rtl="0" algn="l">
              <a:lnSpc>
                <a:spcPct val="90000"/>
              </a:lnSpc>
              <a:spcBef>
                <a:spcPts val="0"/>
              </a:spcBef>
              <a:spcAft>
                <a:spcPts val="0"/>
              </a:spcAft>
              <a:buClr>
                <a:schemeClr val="dk2"/>
              </a:buClr>
              <a:buSzPts val="1100"/>
              <a:buFont typeface="Arial"/>
              <a:buNone/>
            </a:pPr>
            <a:r>
              <a:t/>
            </a:r>
            <a:endParaRPr b="1" sz="1900">
              <a:solidFill>
                <a:schemeClr val="lt1"/>
              </a:solidFill>
              <a:latin typeface="Calibri"/>
              <a:ea typeface="Calibri"/>
              <a:cs typeface="Calibri"/>
              <a:sym typeface="Calibri"/>
            </a:endParaRPr>
          </a:p>
        </p:txBody>
      </p:sp>
      <p:pic>
        <p:nvPicPr>
          <p:cNvPr id="364" name="Google Shape;364;g325440fb827_0_0"/>
          <p:cNvPicPr preferRelativeResize="0"/>
          <p:nvPr/>
        </p:nvPicPr>
        <p:blipFill>
          <a:blip r:embed="rId5">
            <a:alphaModFix/>
          </a:blip>
          <a:stretch>
            <a:fillRect/>
          </a:stretch>
        </p:blipFill>
        <p:spPr>
          <a:xfrm>
            <a:off x="298250" y="2540400"/>
            <a:ext cx="5612461" cy="4096324"/>
          </a:xfrm>
          <a:prstGeom prst="rect">
            <a:avLst/>
          </a:prstGeom>
          <a:noFill/>
          <a:ln cap="flat" cmpd="sng" w="9525">
            <a:solidFill>
              <a:schemeClr val="accent2"/>
            </a:solidFill>
            <a:prstDash val="solid"/>
            <a:round/>
            <a:headEnd len="sm" w="sm" type="none"/>
            <a:tailEnd len="sm" w="sm" type="none"/>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9" name="Shape 369"/>
        <p:cNvGrpSpPr/>
        <p:nvPr/>
      </p:nvGrpSpPr>
      <p:grpSpPr>
        <a:xfrm>
          <a:off x="0" y="0"/>
          <a:ext cx="0" cy="0"/>
          <a:chOff x="0" y="0"/>
          <a:chExt cx="0" cy="0"/>
        </a:xfrm>
      </p:grpSpPr>
      <p:sp>
        <p:nvSpPr>
          <p:cNvPr id="370" name="Google Shape;370;g32abc5e3915_0_21"/>
          <p:cNvSpPr txBox="1"/>
          <p:nvPr>
            <p:ph type="ctrTitle"/>
          </p:nvPr>
        </p:nvSpPr>
        <p:spPr>
          <a:xfrm>
            <a:off x="553425" y="3601575"/>
            <a:ext cx="6346800" cy="6666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SzPts val="990"/>
              <a:buNone/>
            </a:pPr>
            <a:r>
              <a:rPr lang="en" sz="6000"/>
              <a:t>Moving Forward</a:t>
            </a:r>
            <a:endParaRPr sz="6000"/>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sp>
        <p:nvSpPr>
          <p:cNvPr id="375" name="Google Shape;375;g32abc5e3915_0_5"/>
          <p:cNvSpPr txBox="1"/>
          <p:nvPr>
            <p:ph type="title"/>
          </p:nvPr>
        </p:nvSpPr>
        <p:spPr>
          <a:xfrm>
            <a:off x="298250" y="578492"/>
            <a:ext cx="11360700" cy="763500"/>
          </a:xfrm>
          <a:prstGeom prst="rect">
            <a:avLst/>
          </a:prstGeom>
          <a:noFill/>
          <a:ln>
            <a:noFill/>
          </a:ln>
        </p:spPr>
        <p:txBody>
          <a:bodyPr anchorCtr="0" anchor="t" bIns="121900" lIns="121900" spcFirstLastPara="1" rIns="121900" wrap="square" tIns="121900">
            <a:noAutofit/>
          </a:bodyPr>
          <a:lstStyle/>
          <a:p>
            <a:pPr indent="0" lvl="0" marL="0" rtl="0" algn="l">
              <a:lnSpc>
                <a:spcPct val="140000"/>
              </a:lnSpc>
              <a:spcBef>
                <a:spcPts val="0"/>
              </a:spcBef>
              <a:spcAft>
                <a:spcPts val="0"/>
              </a:spcAft>
              <a:buClr>
                <a:schemeClr val="dk2"/>
              </a:buClr>
              <a:buSzPts val="4100"/>
              <a:buFont typeface="Arial"/>
              <a:buNone/>
            </a:pPr>
            <a:r>
              <a:rPr b="1" lang="en" sz="3600">
                <a:extLst>
                  <a:ext uri="http://customooxmlschemas.google.com/">
                    <go:slidesCustomData xmlns:go="http://customooxmlschemas.google.com/" textRoundtripDataId="78"/>
                  </a:ext>
                </a:extLst>
              </a:rPr>
              <a:t>Key Milestones</a:t>
            </a:r>
            <a:r>
              <a:rPr b="1" lang="en" sz="3600"/>
              <a:t> for the UA</a:t>
            </a:r>
            <a:endParaRPr b="1" sz="3600"/>
          </a:p>
        </p:txBody>
      </p:sp>
      <p:pic>
        <p:nvPicPr>
          <p:cNvPr descr="A picture containing calendar&#10;&#10;Description automatically generated" id="376" name="Google Shape;376;g32abc5e3915_0_5"/>
          <p:cNvPicPr preferRelativeResize="0"/>
          <p:nvPr/>
        </p:nvPicPr>
        <p:blipFill rotWithShape="1">
          <a:blip r:embed="rId3">
            <a:alphaModFix/>
          </a:blip>
          <a:srcRect b="0" l="0" r="0" t="0"/>
          <a:stretch/>
        </p:blipFill>
        <p:spPr>
          <a:xfrm>
            <a:off x="10361718" y="6251555"/>
            <a:ext cx="1371601" cy="521208"/>
          </a:xfrm>
          <a:prstGeom prst="rect">
            <a:avLst/>
          </a:prstGeom>
          <a:noFill/>
          <a:ln>
            <a:noFill/>
          </a:ln>
        </p:spPr>
      </p:pic>
      <p:sp>
        <p:nvSpPr>
          <p:cNvPr id="377" name="Google Shape;377;g32abc5e3915_0_5"/>
          <p:cNvSpPr txBox="1"/>
          <p:nvPr/>
        </p:nvSpPr>
        <p:spPr>
          <a:xfrm>
            <a:off x="0" y="1560775"/>
            <a:ext cx="12192000" cy="896100"/>
          </a:xfrm>
          <a:prstGeom prst="rect">
            <a:avLst/>
          </a:prstGeom>
          <a:solidFill>
            <a:srgbClr val="008080"/>
          </a:solidFill>
          <a:ln>
            <a:noFill/>
          </a:ln>
        </p:spPr>
        <p:txBody>
          <a:bodyPr anchorCtr="0" anchor="ctr" bIns="91425" lIns="91425" spcFirstLastPara="1" rIns="91425" wrap="square" tIns="91425">
            <a:noAutofit/>
          </a:bodyPr>
          <a:lstStyle/>
          <a:p>
            <a:pPr indent="0" lvl="0" marL="347472" marR="347472" rtl="0" algn="l">
              <a:lnSpc>
                <a:spcPct val="90000"/>
              </a:lnSpc>
              <a:spcBef>
                <a:spcPts val="0"/>
              </a:spcBef>
              <a:spcAft>
                <a:spcPts val="0"/>
              </a:spcAft>
              <a:buClr>
                <a:schemeClr val="dk2"/>
              </a:buClr>
              <a:buSzPts val="2800"/>
              <a:buFont typeface="Arial"/>
              <a:buNone/>
            </a:pPr>
            <a:r>
              <a:rPr b="1" lang="en" sz="2100">
                <a:solidFill>
                  <a:srgbClr val="FFFFFF"/>
                </a:solidFill>
                <a:highlight>
                  <a:srgbClr val="008080"/>
                </a:highlight>
                <a:latin typeface="Calibri"/>
                <a:ea typeface="Calibri"/>
                <a:cs typeface="Calibri"/>
                <a:sym typeface="Calibri"/>
              </a:rPr>
              <a:t>The Unified Application will launch in three stages: the Pre-Application module, ESEA, and IDEA. Unified Application will be due April 16. </a:t>
            </a:r>
            <a:endParaRPr b="1" i="0" sz="2100" u="none" cap="none" strike="noStrike">
              <a:solidFill>
                <a:srgbClr val="FFFFFF"/>
              </a:solidFill>
              <a:highlight>
                <a:srgbClr val="008080"/>
              </a:highlight>
              <a:latin typeface="Calibri"/>
              <a:ea typeface="Calibri"/>
              <a:cs typeface="Calibri"/>
              <a:sym typeface="Calibri"/>
            </a:endParaRPr>
          </a:p>
        </p:txBody>
      </p:sp>
      <p:sp>
        <p:nvSpPr>
          <p:cNvPr id="378" name="Google Shape;378;g32abc5e3915_0_5"/>
          <p:cNvSpPr txBox="1"/>
          <p:nvPr/>
        </p:nvSpPr>
        <p:spPr>
          <a:xfrm>
            <a:off x="554125" y="2539075"/>
            <a:ext cx="104922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1000"/>
              </a:spcBef>
              <a:spcAft>
                <a:spcPts val="1000"/>
              </a:spcAft>
              <a:buClr>
                <a:srgbClr val="000000"/>
              </a:buClr>
              <a:buSzPts val="1900"/>
              <a:buFont typeface="Arial"/>
              <a:buNone/>
            </a:pPr>
            <a:r>
              <a:t/>
            </a:r>
            <a:endParaRPr b="1" i="0" sz="2000" u="none" cap="none" strike="noStrike">
              <a:solidFill>
                <a:srgbClr val="3A3D4B"/>
              </a:solidFill>
              <a:latin typeface="Calibri"/>
              <a:ea typeface="Calibri"/>
              <a:cs typeface="Calibri"/>
              <a:sym typeface="Calibri"/>
            </a:endParaRPr>
          </a:p>
        </p:txBody>
      </p:sp>
      <p:graphicFrame>
        <p:nvGraphicFramePr>
          <p:cNvPr id="379" name="Google Shape;379;g32abc5e3915_0_5"/>
          <p:cNvGraphicFramePr/>
          <p:nvPr/>
        </p:nvGraphicFramePr>
        <p:xfrm>
          <a:off x="476250" y="2675640"/>
          <a:ext cx="3000000" cy="3000000"/>
        </p:xfrm>
        <a:graphic>
          <a:graphicData uri="http://schemas.openxmlformats.org/drawingml/2006/table">
            <a:tbl>
              <a:tblPr>
                <a:noFill/>
                <a:tableStyleId>{09FA420B-9454-4A83-AF48-4D56AD8BD830}</a:tableStyleId>
              </a:tblPr>
              <a:tblGrid>
                <a:gridCol w="2817725"/>
                <a:gridCol w="7383225"/>
              </a:tblGrid>
              <a:tr h="516000">
                <a:tc>
                  <a:txBody>
                    <a:bodyPr/>
                    <a:lstStyle/>
                    <a:p>
                      <a:pPr indent="0" lvl="0" marL="0" marR="0" rtl="0" algn="l">
                        <a:lnSpc>
                          <a:spcPct val="100000"/>
                        </a:lnSpc>
                        <a:spcBef>
                          <a:spcPts val="0"/>
                        </a:spcBef>
                        <a:spcAft>
                          <a:spcPts val="0"/>
                        </a:spcAft>
                        <a:buClr>
                          <a:srgbClr val="000000"/>
                        </a:buClr>
                        <a:buSzPts val="1600"/>
                        <a:buFont typeface="Arial"/>
                        <a:buNone/>
                      </a:pPr>
                      <a:r>
                        <a:rPr b="1" lang="en" sz="1900">
                          <a:solidFill>
                            <a:srgbClr val="FFFFFF"/>
                          </a:solidFill>
                          <a:latin typeface="Calibri"/>
                          <a:ea typeface="Calibri"/>
                          <a:cs typeface="Calibri"/>
                          <a:sym typeface="Calibri"/>
                        </a:rPr>
                        <a:t>Date </a:t>
                      </a:r>
                      <a:endParaRPr b="1" sz="1900" u="none" cap="none" strike="noStrike">
                        <a:solidFill>
                          <a:srgbClr val="FFFFFF"/>
                        </a:solidFill>
                        <a:latin typeface="Calibri"/>
                        <a:ea typeface="Calibri"/>
                        <a:cs typeface="Calibri"/>
                        <a:sym typeface="Calibri"/>
                      </a:endParaRPr>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3A3D4B"/>
                    </a:solidFill>
                  </a:tcPr>
                </a:tc>
                <a:tc>
                  <a:txBody>
                    <a:bodyPr/>
                    <a:lstStyle/>
                    <a:p>
                      <a:pPr indent="0" lvl="0" marL="0" marR="0" rtl="0" algn="l">
                        <a:lnSpc>
                          <a:spcPct val="100000"/>
                        </a:lnSpc>
                        <a:spcBef>
                          <a:spcPts val="0"/>
                        </a:spcBef>
                        <a:spcAft>
                          <a:spcPts val="0"/>
                        </a:spcAft>
                        <a:buClr>
                          <a:srgbClr val="000000"/>
                        </a:buClr>
                        <a:buSzPts val="1600"/>
                        <a:buFont typeface="Arial"/>
                        <a:buNone/>
                      </a:pPr>
                      <a:r>
                        <a:rPr b="1" lang="en" sz="1900">
                          <a:solidFill>
                            <a:srgbClr val="FFFFFF"/>
                          </a:solidFill>
                          <a:latin typeface="Calibri"/>
                          <a:ea typeface="Calibri"/>
                          <a:cs typeface="Calibri"/>
                          <a:sym typeface="Calibri"/>
                        </a:rPr>
                        <a:t>UA Milestone</a:t>
                      </a:r>
                      <a:endParaRPr b="1" sz="1900" u="none" cap="none" strike="noStrike">
                        <a:solidFill>
                          <a:srgbClr val="FFFFFF"/>
                        </a:solidFill>
                        <a:latin typeface="Calibri"/>
                        <a:ea typeface="Calibri"/>
                        <a:cs typeface="Calibri"/>
                        <a:sym typeface="Calibri"/>
                      </a:endParaRPr>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3A3D4B"/>
                    </a:solidFill>
                  </a:tcPr>
                </a:tc>
              </a:tr>
              <a:tr h="626575">
                <a:tc>
                  <a:txBody>
                    <a:bodyPr/>
                    <a:lstStyle/>
                    <a:p>
                      <a:pPr indent="0" lvl="0" marL="0" rtl="0" algn="l">
                        <a:spcBef>
                          <a:spcPts val="0"/>
                        </a:spcBef>
                        <a:spcAft>
                          <a:spcPts val="1000"/>
                        </a:spcAft>
                        <a:buNone/>
                      </a:pPr>
                      <a:r>
                        <a:rPr b="1" lang="en" sz="1800">
                          <a:latin typeface="Calibri"/>
                          <a:ea typeface="Calibri"/>
                          <a:cs typeface="Calibri"/>
                          <a:sym typeface="Calibri"/>
                        </a:rPr>
                        <a:t>February 17th </a:t>
                      </a:r>
                      <a:endParaRPr b="1" sz="1800">
                        <a:latin typeface="Calibri"/>
                        <a:ea typeface="Calibri"/>
                        <a:cs typeface="Calibri"/>
                        <a:sym typeface="Calibri"/>
                      </a:endParaRPr>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Clr>
                          <a:srgbClr val="000000"/>
                        </a:buClr>
                        <a:buSzPts val="1100"/>
                        <a:buFont typeface="Arial"/>
                        <a:buNone/>
                      </a:pPr>
                      <a:r>
                        <a:rPr lang="en" sz="1800">
                          <a:latin typeface="Calibri"/>
                          <a:ea typeface="Calibri"/>
                          <a:cs typeface="Calibri"/>
                          <a:sym typeface="Calibri"/>
                        </a:rPr>
                        <a:t>Pre-Application module opens.</a:t>
                      </a:r>
                      <a:endParaRPr baseline="-25000" sz="1800">
                        <a:latin typeface="Calibri"/>
                        <a:ea typeface="Calibri"/>
                        <a:cs typeface="Calibri"/>
                        <a:sym typeface="Calibri"/>
                      </a:endParaRPr>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r>
              <a:tr h="727000">
                <a:tc>
                  <a:txBody>
                    <a:bodyPr/>
                    <a:lstStyle/>
                    <a:p>
                      <a:pPr indent="0" lvl="0" marL="0" rtl="0" algn="l">
                        <a:spcBef>
                          <a:spcPts val="0"/>
                        </a:spcBef>
                        <a:spcAft>
                          <a:spcPts val="1000"/>
                        </a:spcAft>
                        <a:buClr>
                          <a:srgbClr val="000000"/>
                        </a:buClr>
                        <a:buSzPts val="1100"/>
                        <a:buFont typeface="Arial"/>
                        <a:buNone/>
                      </a:pPr>
                      <a:r>
                        <a:rPr b="1" lang="en" sz="1800">
                          <a:latin typeface="Calibri"/>
                          <a:ea typeface="Calibri"/>
                          <a:cs typeface="Calibri"/>
                          <a:sym typeface="Calibri"/>
                        </a:rPr>
                        <a:t>March 3rd</a:t>
                      </a:r>
                      <a:endParaRPr b="1" sz="1800">
                        <a:latin typeface="Calibri"/>
                        <a:ea typeface="Calibri"/>
                        <a:cs typeface="Calibri"/>
                        <a:sym typeface="Calibri"/>
                      </a:endParaRPr>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 sz="1800">
                          <a:latin typeface="Calibri"/>
                          <a:ea typeface="Calibri"/>
                          <a:cs typeface="Calibri"/>
                          <a:sym typeface="Calibri"/>
                        </a:rPr>
                        <a:t>Unified Application opens – all modules (except IDEA submodules) available. </a:t>
                      </a:r>
                      <a:endParaRPr sz="1800">
                        <a:latin typeface="Calibri"/>
                        <a:ea typeface="Calibri"/>
                        <a:cs typeface="Calibri"/>
                        <a:sym typeface="Calibri"/>
                      </a:endParaRPr>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r>
              <a:tr h="626575">
                <a:tc>
                  <a:txBody>
                    <a:bodyPr/>
                    <a:lstStyle/>
                    <a:p>
                      <a:pPr indent="0" lvl="0" marL="0" rtl="0" algn="l">
                        <a:spcBef>
                          <a:spcPts val="0"/>
                        </a:spcBef>
                        <a:spcAft>
                          <a:spcPts val="0"/>
                        </a:spcAft>
                        <a:buNone/>
                      </a:pPr>
                      <a:r>
                        <a:rPr b="1" lang="en" sz="1800">
                          <a:latin typeface="Calibri"/>
                          <a:ea typeface="Calibri"/>
                          <a:cs typeface="Calibri"/>
                          <a:sym typeface="Calibri"/>
                        </a:rPr>
                        <a:t>March 17th </a:t>
                      </a:r>
                      <a:endParaRPr b="1" sz="1800">
                        <a:latin typeface="Calibri"/>
                        <a:ea typeface="Calibri"/>
                        <a:cs typeface="Calibri"/>
                        <a:sym typeface="Calibri"/>
                      </a:endParaRPr>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 sz="1800">
                          <a:latin typeface="Calibri"/>
                          <a:ea typeface="Calibri"/>
                          <a:cs typeface="Calibri"/>
                          <a:sym typeface="Calibri"/>
                        </a:rPr>
                        <a:t>IDEA submodules released. </a:t>
                      </a:r>
                      <a:endParaRPr sz="1800">
                        <a:latin typeface="Calibri"/>
                        <a:ea typeface="Calibri"/>
                        <a:cs typeface="Calibri"/>
                        <a:sym typeface="Calibri"/>
                      </a:endParaRPr>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r>
              <a:tr h="626575">
                <a:tc>
                  <a:txBody>
                    <a:bodyPr/>
                    <a:lstStyle/>
                    <a:p>
                      <a:pPr indent="0" lvl="0" marL="0" rtl="0" algn="l">
                        <a:spcBef>
                          <a:spcPts val="0"/>
                        </a:spcBef>
                        <a:spcAft>
                          <a:spcPts val="1000"/>
                        </a:spcAft>
                        <a:buClr>
                          <a:srgbClr val="000000"/>
                        </a:buClr>
                        <a:buSzPts val="1100"/>
                        <a:buFont typeface="Arial"/>
                        <a:buNone/>
                      </a:pPr>
                      <a:r>
                        <a:rPr b="1" lang="en" sz="1800">
                          <a:latin typeface="Calibri"/>
                          <a:ea typeface="Calibri"/>
                          <a:cs typeface="Calibri"/>
                          <a:sym typeface="Calibri"/>
                        </a:rPr>
                        <a:t>April 16th </a:t>
                      </a:r>
                      <a:endParaRPr b="1" sz="1800">
                        <a:latin typeface="Calibri"/>
                        <a:ea typeface="Calibri"/>
                        <a:cs typeface="Calibri"/>
                        <a:sym typeface="Calibri"/>
                      </a:endParaRPr>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 sz="1800">
                          <a:latin typeface="Calibri"/>
                          <a:ea typeface="Calibri"/>
                          <a:cs typeface="Calibri"/>
                          <a:sym typeface="Calibri"/>
                        </a:rPr>
                        <a:t>UA due.</a:t>
                      </a:r>
                      <a:endParaRPr sz="1800">
                        <a:latin typeface="Calibri"/>
                        <a:ea typeface="Calibri"/>
                        <a:cs typeface="Calibri"/>
                        <a:sym typeface="Calibri"/>
                      </a:endParaRPr>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pic>
        <p:nvPicPr>
          <p:cNvPr descr="A picture containing calendar&#10;&#10;Description automatically generated" id="82" name="Google Shape;82;g32e357b66ea_0_184"/>
          <p:cNvPicPr preferRelativeResize="0"/>
          <p:nvPr/>
        </p:nvPicPr>
        <p:blipFill rotWithShape="1">
          <a:blip r:embed="rId3">
            <a:alphaModFix/>
          </a:blip>
          <a:srcRect b="0" l="0" r="0" t="0"/>
          <a:stretch/>
        </p:blipFill>
        <p:spPr>
          <a:xfrm>
            <a:off x="10659243" y="6266430"/>
            <a:ext cx="1371601" cy="521208"/>
          </a:xfrm>
          <a:prstGeom prst="rect">
            <a:avLst/>
          </a:prstGeom>
          <a:noFill/>
          <a:ln>
            <a:noFill/>
          </a:ln>
        </p:spPr>
      </p:pic>
      <p:sp>
        <p:nvSpPr>
          <p:cNvPr id="83" name="Google Shape;83;g32e357b66ea_0_184"/>
          <p:cNvSpPr txBox="1"/>
          <p:nvPr>
            <p:ph type="title"/>
          </p:nvPr>
        </p:nvSpPr>
        <p:spPr>
          <a:xfrm>
            <a:off x="298250" y="578492"/>
            <a:ext cx="11360700" cy="763500"/>
          </a:xfrm>
          <a:prstGeom prst="rect">
            <a:avLst/>
          </a:prstGeom>
          <a:noFill/>
          <a:ln>
            <a:noFill/>
          </a:ln>
        </p:spPr>
        <p:txBody>
          <a:bodyPr anchorCtr="0" anchor="t" bIns="121900" lIns="121900" spcFirstLastPara="1" rIns="121900" wrap="square" tIns="121900">
            <a:noAutofit/>
          </a:bodyPr>
          <a:lstStyle/>
          <a:p>
            <a:pPr indent="0" lvl="0" marL="0" rtl="0" algn="l">
              <a:lnSpc>
                <a:spcPct val="140000"/>
              </a:lnSpc>
              <a:spcBef>
                <a:spcPts val="0"/>
              </a:spcBef>
              <a:spcAft>
                <a:spcPts val="0"/>
              </a:spcAft>
              <a:buClr>
                <a:schemeClr val="dk2"/>
              </a:buClr>
              <a:buSzPts val="4100"/>
              <a:buFont typeface="Arial"/>
              <a:buNone/>
            </a:pPr>
            <a:r>
              <a:rPr b="1" lang="en" sz="3600"/>
              <a:t>Background &amp; Context for Supporting Documents</a:t>
            </a:r>
            <a:endParaRPr b="1" sz="3600"/>
          </a:p>
        </p:txBody>
      </p:sp>
      <p:sp>
        <p:nvSpPr>
          <p:cNvPr id="84" name="Google Shape;84;g32e357b66ea_0_184"/>
          <p:cNvSpPr txBox="1"/>
          <p:nvPr/>
        </p:nvSpPr>
        <p:spPr>
          <a:xfrm>
            <a:off x="0" y="1560775"/>
            <a:ext cx="12192000" cy="897900"/>
          </a:xfrm>
          <a:prstGeom prst="rect">
            <a:avLst/>
          </a:prstGeom>
          <a:solidFill>
            <a:srgbClr val="008080"/>
          </a:solidFill>
          <a:ln>
            <a:noFill/>
          </a:ln>
        </p:spPr>
        <p:txBody>
          <a:bodyPr anchorCtr="0" anchor="ctr" bIns="91425" lIns="91425" spcFirstLastPara="1" rIns="91425" wrap="square" tIns="91425">
            <a:noAutofit/>
          </a:bodyPr>
          <a:lstStyle/>
          <a:p>
            <a:pPr indent="0" lvl="0" marL="347472" marR="347472" rtl="0" algn="l">
              <a:lnSpc>
                <a:spcPct val="90000"/>
              </a:lnSpc>
              <a:spcBef>
                <a:spcPts val="0"/>
              </a:spcBef>
              <a:spcAft>
                <a:spcPts val="0"/>
              </a:spcAft>
              <a:buClr>
                <a:srgbClr val="000000"/>
              </a:buClr>
              <a:buSzPts val="2800"/>
              <a:buFont typeface="Arial"/>
              <a:buNone/>
            </a:pPr>
            <a:r>
              <a:rPr b="1" lang="en" sz="1900">
                <a:solidFill>
                  <a:srgbClr val="FFFFFF"/>
                </a:solidFill>
                <a:highlight>
                  <a:srgbClr val="008080"/>
                </a:highlight>
                <a:latin typeface="Calibri"/>
                <a:ea typeface="Calibri"/>
                <a:cs typeface="Calibri"/>
                <a:sym typeface="Calibri"/>
              </a:rPr>
              <a:t>There are several requirements for Unified Application submission that districts can begin working on prior to application launch. </a:t>
            </a:r>
            <a:endParaRPr b="1" i="0" sz="1900" u="none" cap="none" strike="noStrike">
              <a:solidFill>
                <a:srgbClr val="FFFFFF"/>
              </a:solidFill>
              <a:highlight>
                <a:srgbClr val="008080"/>
              </a:highlight>
              <a:latin typeface="Calibri"/>
              <a:ea typeface="Calibri"/>
              <a:cs typeface="Calibri"/>
              <a:sym typeface="Calibri"/>
            </a:endParaRPr>
          </a:p>
        </p:txBody>
      </p:sp>
      <p:sp>
        <p:nvSpPr>
          <p:cNvPr id="85" name="Google Shape;85;g32e357b66ea_0_184"/>
          <p:cNvSpPr txBox="1"/>
          <p:nvPr/>
        </p:nvSpPr>
        <p:spPr>
          <a:xfrm>
            <a:off x="400275" y="2608500"/>
            <a:ext cx="10714500" cy="164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3A3D4B"/>
                </a:solidFill>
                <a:latin typeface="Calibri"/>
                <a:ea typeface="Calibri"/>
                <a:cs typeface="Calibri"/>
                <a:sym typeface="Calibri"/>
              </a:rPr>
              <a:t>The Unified Application will require LEAs to upload the following documents: </a:t>
            </a:r>
            <a:endParaRPr sz="2400">
              <a:solidFill>
                <a:srgbClr val="3A3D4B"/>
              </a:solidFill>
              <a:latin typeface="Calibri"/>
              <a:ea typeface="Calibri"/>
              <a:cs typeface="Calibri"/>
              <a:sym typeface="Calibri"/>
            </a:endParaRPr>
          </a:p>
          <a:p>
            <a:pPr indent="-381000" lvl="0" marL="914400" rtl="0" algn="l">
              <a:spcBef>
                <a:spcPts val="1000"/>
              </a:spcBef>
              <a:spcAft>
                <a:spcPts val="0"/>
              </a:spcAft>
              <a:buClr>
                <a:srgbClr val="3A3D4B"/>
              </a:buClr>
              <a:buSzPts val="2400"/>
              <a:buFont typeface="Calibri"/>
              <a:buAutoNum type="arabicPeriod"/>
            </a:pPr>
            <a:r>
              <a:rPr lang="en" sz="2400">
                <a:solidFill>
                  <a:srgbClr val="3A3D4B"/>
                </a:solidFill>
                <a:latin typeface="Calibri"/>
                <a:ea typeface="Calibri"/>
                <a:cs typeface="Calibri"/>
                <a:sym typeface="Calibri"/>
              </a:rPr>
              <a:t>Homeless Needs Assessment </a:t>
            </a:r>
            <a:endParaRPr sz="2400">
              <a:solidFill>
                <a:srgbClr val="3A3D4B"/>
              </a:solidFill>
              <a:latin typeface="Calibri"/>
              <a:ea typeface="Calibri"/>
              <a:cs typeface="Calibri"/>
              <a:sym typeface="Calibri"/>
            </a:endParaRPr>
          </a:p>
          <a:p>
            <a:pPr indent="-381000" lvl="0" marL="914400" rtl="0" algn="l">
              <a:spcBef>
                <a:spcPts val="1000"/>
              </a:spcBef>
              <a:spcAft>
                <a:spcPts val="0"/>
              </a:spcAft>
              <a:buClr>
                <a:srgbClr val="3A3D4B"/>
              </a:buClr>
              <a:buSzPts val="2400"/>
              <a:buFont typeface="Calibri"/>
              <a:buAutoNum type="arabicPeriod"/>
            </a:pPr>
            <a:r>
              <a:rPr lang="en" sz="2400">
                <a:solidFill>
                  <a:srgbClr val="3A3D4B"/>
                </a:solidFill>
                <a:latin typeface="Calibri"/>
                <a:ea typeface="Calibri"/>
                <a:cs typeface="Calibri"/>
                <a:sym typeface="Calibri"/>
              </a:rPr>
              <a:t>Tribal Consultation </a:t>
            </a:r>
            <a:endParaRPr sz="2400">
              <a:solidFill>
                <a:srgbClr val="3A3D4B"/>
              </a:solidFill>
              <a:latin typeface="Calibri"/>
              <a:ea typeface="Calibri"/>
              <a:cs typeface="Calibri"/>
              <a:sym typeface="Calibri"/>
            </a:endParaRPr>
          </a:p>
          <a:p>
            <a:pPr indent="-381000" lvl="0" marL="914400" rtl="0" algn="l">
              <a:spcBef>
                <a:spcPts val="1000"/>
              </a:spcBef>
              <a:spcAft>
                <a:spcPts val="0"/>
              </a:spcAft>
              <a:buClr>
                <a:srgbClr val="3A3D4B"/>
              </a:buClr>
              <a:buSzPts val="2400"/>
              <a:buFont typeface="Calibri"/>
              <a:buAutoNum type="arabicPeriod"/>
            </a:pPr>
            <a:r>
              <a:rPr lang="en" sz="2400">
                <a:solidFill>
                  <a:srgbClr val="3A3D4B"/>
                </a:solidFill>
                <a:latin typeface="Calibri"/>
                <a:ea typeface="Calibri"/>
                <a:cs typeface="Calibri"/>
                <a:sym typeface="Calibri"/>
                <a:extLst>
                  <a:ext uri="http://customooxmlschemas.google.com/">
                    <go:slidesCustomData xmlns:go="http://customooxmlschemas.google.com/" textRoundtripDataId="15"/>
                  </a:ext>
                </a:extLst>
              </a:rPr>
              <a:t>Supplement Not Supplant form </a:t>
            </a:r>
            <a:endParaRPr sz="2400">
              <a:solidFill>
                <a:srgbClr val="3A3D4B"/>
              </a:solidFill>
              <a:latin typeface="Calibri"/>
              <a:ea typeface="Calibri"/>
              <a:cs typeface="Calibri"/>
              <a:sym typeface="Calibri"/>
            </a:endParaRPr>
          </a:p>
          <a:p>
            <a:pPr indent="-381000" lvl="0" marL="914400" rtl="0" algn="l">
              <a:spcBef>
                <a:spcPts val="1000"/>
              </a:spcBef>
              <a:spcAft>
                <a:spcPts val="1000"/>
              </a:spcAft>
              <a:buClr>
                <a:srgbClr val="3A3D4B"/>
              </a:buClr>
              <a:buSzPts val="2400"/>
              <a:buFont typeface="Calibri"/>
              <a:buAutoNum type="arabicPeriod"/>
            </a:pPr>
            <a:r>
              <a:rPr lang="en" sz="2400">
                <a:solidFill>
                  <a:srgbClr val="3A3D4B"/>
                </a:solidFill>
                <a:latin typeface="Calibri"/>
                <a:ea typeface="Calibri"/>
                <a:cs typeface="Calibri"/>
                <a:sym typeface="Calibri"/>
              </a:rPr>
              <a:t>Comprehensive Needs Assessment (CNA) </a:t>
            </a:r>
            <a:endParaRPr sz="2400">
              <a:solidFill>
                <a:srgbClr val="3A3D4B"/>
              </a:solidFill>
              <a:latin typeface="Calibri"/>
              <a:ea typeface="Calibri"/>
              <a:cs typeface="Calibri"/>
              <a:sym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sp>
        <p:nvSpPr>
          <p:cNvPr id="384" name="Google Shape;384;g3254f2db301_0_13"/>
          <p:cNvSpPr txBox="1"/>
          <p:nvPr>
            <p:ph type="title"/>
          </p:nvPr>
        </p:nvSpPr>
        <p:spPr>
          <a:xfrm>
            <a:off x="298250" y="578492"/>
            <a:ext cx="11360700" cy="763500"/>
          </a:xfrm>
          <a:prstGeom prst="rect">
            <a:avLst/>
          </a:prstGeom>
          <a:noFill/>
          <a:ln>
            <a:noFill/>
          </a:ln>
        </p:spPr>
        <p:txBody>
          <a:bodyPr anchorCtr="0" anchor="t" bIns="121900" lIns="121900" spcFirstLastPara="1" rIns="121900" wrap="square" tIns="121900">
            <a:noAutofit/>
          </a:bodyPr>
          <a:lstStyle/>
          <a:p>
            <a:pPr indent="0" lvl="0" marL="0" rtl="0" algn="l">
              <a:lnSpc>
                <a:spcPct val="140000"/>
              </a:lnSpc>
              <a:spcBef>
                <a:spcPts val="0"/>
              </a:spcBef>
              <a:spcAft>
                <a:spcPts val="0"/>
              </a:spcAft>
              <a:buClr>
                <a:schemeClr val="dk2"/>
              </a:buClr>
              <a:buSzPts val="4100"/>
              <a:buFont typeface="Arial"/>
              <a:buNone/>
            </a:pPr>
            <a:r>
              <a:rPr b="1" lang="en" sz="3600"/>
              <a:t>Weekly Federal Programs Team Calls Schedule </a:t>
            </a:r>
            <a:r>
              <a:rPr b="1" lang="en" sz="1900"/>
              <a:t>(1/2) </a:t>
            </a:r>
            <a:endParaRPr b="1" sz="1900"/>
          </a:p>
        </p:txBody>
      </p:sp>
      <p:graphicFrame>
        <p:nvGraphicFramePr>
          <p:cNvPr id="385" name="Google Shape;385;g3254f2db301_0_13"/>
          <p:cNvGraphicFramePr/>
          <p:nvPr/>
        </p:nvGraphicFramePr>
        <p:xfrm>
          <a:off x="415650" y="2595025"/>
          <a:ext cx="3000000" cy="3000000"/>
        </p:xfrm>
        <a:graphic>
          <a:graphicData uri="http://schemas.openxmlformats.org/drawingml/2006/table">
            <a:tbl>
              <a:tblPr>
                <a:noFill/>
                <a:tableStyleId>{33BEC6A3-0B3D-45CE-8448-78E5B9ED393E}</a:tableStyleId>
              </a:tblPr>
              <a:tblGrid>
                <a:gridCol w="1356625"/>
                <a:gridCol w="1967050"/>
                <a:gridCol w="2418700"/>
                <a:gridCol w="5618325"/>
              </a:tblGrid>
              <a:tr h="380900">
                <a:tc>
                  <a:txBody>
                    <a:bodyPr/>
                    <a:lstStyle/>
                    <a:p>
                      <a:pPr indent="0" lvl="0" marL="0" rtl="0" algn="ctr">
                        <a:lnSpc>
                          <a:spcPct val="115000"/>
                        </a:lnSpc>
                        <a:spcBef>
                          <a:spcPts val="0"/>
                        </a:spcBef>
                        <a:spcAft>
                          <a:spcPts val="0"/>
                        </a:spcAft>
                        <a:buNone/>
                      </a:pPr>
                      <a:r>
                        <a:rPr b="1" lang="en" sz="1100">
                          <a:solidFill>
                            <a:schemeClr val="lt1"/>
                          </a:solidFill>
                          <a:latin typeface="Calibri"/>
                          <a:ea typeface="Calibri"/>
                          <a:cs typeface="Calibri"/>
                          <a:sym typeface="Calibri"/>
                        </a:rPr>
                        <a:t>Date</a:t>
                      </a:r>
                      <a:endParaRPr b="1" sz="1100">
                        <a:solidFill>
                          <a:schemeClr val="lt1"/>
                        </a:solidFill>
                        <a:latin typeface="Calibri"/>
                        <a:ea typeface="Calibri"/>
                        <a:cs typeface="Calibri"/>
                        <a:sym typeface="Calibri"/>
                      </a:endParaRPr>
                    </a:p>
                  </a:txBody>
                  <a:tcPr marT="19050" marB="19050" marR="28575" marL="28575" anchor="b">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2"/>
                    </a:solidFill>
                  </a:tcPr>
                </a:tc>
                <a:tc>
                  <a:txBody>
                    <a:bodyPr/>
                    <a:lstStyle/>
                    <a:p>
                      <a:pPr indent="0" lvl="0" marL="0" rtl="0" algn="ctr">
                        <a:lnSpc>
                          <a:spcPct val="115000"/>
                        </a:lnSpc>
                        <a:spcBef>
                          <a:spcPts val="0"/>
                        </a:spcBef>
                        <a:spcAft>
                          <a:spcPts val="0"/>
                        </a:spcAft>
                        <a:buNone/>
                      </a:pPr>
                      <a:r>
                        <a:rPr b="1" lang="en" sz="1100">
                          <a:solidFill>
                            <a:schemeClr val="lt1"/>
                          </a:solidFill>
                          <a:latin typeface="Calibri"/>
                          <a:ea typeface="Calibri"/>
                          <a:cs typeface="Calibri"/>
                          <a:sym typeface="Calibri"/>
                        </a:rPr>
                        <a:t>Phase</a:t>
                      </a:r>
                      <a:endParaRPr b="1" sz="1100">
                        <a:solidFill>
                          <a:schemeClr val="lt1"/>
                        </a:solidFill>
                        <a:latin typeface="Calibri"/>
                        <a:ea typeface="Calibri"/>
                        <a:cs typeface="Calibri"/>
                        <a:sym typeface="Calibri"/>
                      </a:endParaRPr>
                    </a:p>
                  </a:txBody>
                  <a:tcPr marT="19050" marB="19050" marR="28575" marL="28575" anchor="b">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2"/>
                    </a:solidFill>
                  </a:tcPr>
                </a:tc>
                <a:tc>
                  <a:txBody>
                    <a:bodyPr/>
                    <a:lstStyle/>
                    <a:p>
                      <a:pPr indent="0" lvl="0" marL="0" rtl="0" algn="l">
                        <a:lnSpc>
                          <a:spcPct val="115000"/>
                        </a:lnSpc>
                        <a:spcBef>
                          <a:spcPts val="0"/>
                        </a:spcBef>
                        <a:spcAft>
                          <a:spcPts val="0"/>
                        </a:spcAft>
                        <a:buNone/>
                      </a:pPr>
                      <a:r>
                        <a:rPr b="1" lang="en" sz="1100">
                          <a:solidFill>
                            <a:schemeClr val="lt1"/>
                          </a:solidFill>
                          <a:latin typeface="Calibri"/>
                          <a:ea typeface="Calibri"/>
                          <a:cs typeface="Calibri"/>
                          <a:sym typeface="Calibri"/>
                        </a:rPr>
                        <a:t>Audience</a:t>
                      </a:r>
                      <a:endParaRPr b="1" sz="1100">
                        <a:solidFill>
                          <a:schemeClr val="lt1"/>
                        </a:solidFill>
                        <a:latin typeface="Calibri"/>
                        <a:ea typeface="Calibri"/>
                        <a:cs typeface="Calibri"/>
                        <a:sym typeface="Calibri"/>
                      </a:endParaRPr>
                    </a:p>
                    <a:p>
                      <a:pPr indent="0" lvl="0" marL="0" rtl="0" algn="l">
                        <a:lnSpc>
                          <a:spcPct val="115000"/>
                        </a:lnSpc>
                        <a:spcBef>
                          <a:spcPts val="0"/>
                        </a:spcBef>
                        <a:spcAft>
                          <a:spcPts val="0"/>
                        </a:spcAft>
                        <a:buNone/>
                      </a:pPr>
                      <a:r>
                        <a:rPr b="1" lang="en" sz="1000">
                          <a:solidFill>
                            <a:schemeClr val="lt1"/>
                          </a:solidFill>
                          <a:latin typeface="Calibri"/>
                          <a:ea typeface="Calibri"/>
                          <a:cs typeface="Calibri"/>
                          <a:sym typeface="Calibri"/>
                        </a:rPr>
                        <a:t>*denotes mandatory</a:t>
                      </a:r>
                      <a:endParaRPr b="1" sz="1000">
                        <a:solidFill>
                          <a:schemeClr val="lt1"/>
                        </a:solidFill>
                        <a:latin typeface="Calibri"/>
                        <a:ea typeface="Calibri"/>
                        <a:cs typeface="Calibri"/>
                        <a:sym typeface="Calibri"/>
                      </a:endParaRPr>
                    </a:p>
                  </a:txBody>
                  <a:tcPr marT="19050" marB="19050" marR="28575" marL="28575" anchor="b">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2"/>
                    </a:solidFill>
                  </a:tcPr>
                </a:tc>
                <a:tc>
                  <a:txBody>
                    <a:bodyPr/>
                    <a:lstStyle/>
                    <a:p>
                      <a:pPr indent="0" lvl="0" marL="0" rtl="0" algn="l">
                        <a:lnSpc>
                          <a:spcPct val="115000"/>
                        </a:lnSpc>
                        <a:spcBef>
                          <a:spcPts val="0"/>
                        </a:spcBef>
                        <a:spcAft>
                          <a:spcPts val="0"/>
                        </a:spcAft>
                        <a:buNone/>
                      </a:pPr>
                      <a:r>
                        <a:rPr b="1" lang="en" sz="1100">
                          <a:solidFill>
                            <a:schemeClr val="lt1"/>
                          </a:solidFill>
                          <a:latin typeface="Calibri"/>
                          <a:ea typeface="Calibri"/>
                          <a:cs typeface="Calibri"/>
                          <a:sym typeface="Calibri"/>
                        </a:rPr>
                        <a:t>Description</a:t>
                      </a:r>
                      <a:endParaRPr sz="1000">
                        <a:solidFill>
                          <a:schemeClr val="lt1"/>
                        </a:solidFill>
                        <a:latin typeface="Calibri"/>
                        <a:ea typeface="Calibri"/>
                        <a:cs typeface="Calibri"/>
                        <a:sym typeface="Calibri"/>
                      </a:endParaRPr>
                    </a:p>
                  </a:txBody>
                  <a:tcPr marT="19050" marB="19050" marR="28575" marL="28575" anchor="b">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2"/>
                    </a:solidFill>
                  </a:tcPr>
                </a:tc>
              </a:tr>
              <a:tr h="362750">
                <a:tc>
                  <a:txBody>
                    <a:bodyPr/>
                    <a:lstStyle/>
                    <a:p>
                      <a:pPr indent="0" lvl="0" marL="0" rtl="0" algn="ctr">
                        <a:lnSpc>
                          <a:spcPct val="115000"/>
                        </a:lnSpc>
                        <a:spcBef>
                          <a:spcPts val="0"/>
                        </a:spcBef>
                        <a:spcAft>
                          <a:spcPts val="0"/>
                        </a:spcAft>
                        <a:buNone/>
                      </a:pPr>
                      <a:r>
                        <a:rPr lang="en" sz="1000" strike="sngStrike">
                          <a:latin typeface="Calibri"/>
                          <a:ea typeface="Calibri"/>
                          <a:cs typeface="Calibri"/>
                          <a:sym typeface="Calibri"/>
                          <a:extLst>
                            <a:ext uri="http://customooxmlschemas.google.com/">
                              <go:slidesCustomData xmlns:go="http://customooxmlschemas.google.com/" textRoundtripDataId="79"/>
                            </a:ext>
                          </a:extLst>
                        </a:rPr>
                        <a:t>January </a:t>
                      </a:r>
                      <a:r>
                        <a:rPr lang="en" sz="1000" strike="sngStrike">
                          <a:latin typeface="Calibri"/>
                          <a:ea typeface="Calibri"/>
                          <a:cs typeface="Calibri"/>
                          <a:sym typeface="Calibri"/>
                        </a:rPr>
                        <a:t>7</a:t>
                      </a:r>
                      <a:endParaRPr sz="1000" strike="sngStrike">
                        <a:latin typeface="Calibri"/>
                        <a:ea typeface="Calibri"/>
                        <a:cs typeface="Calibri"/>
                        <a:sym typeface="Calibri"/>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3F3F3"/>
                    </a:solidFill>
                  </a:tcPr>
                </a:tc>
                <a:tc>
                  <a:txBody>
                    <a:bodyPr/>
                    <a:lstStyle/>
                    <a:p>
                      <a:pPr indent="0" lvl="0" marL="0" rtl="0" algn="ctr">
                        <a:lnSpc>
                          <a:spcPct val="115000"/>
                        </a:lnSpc>
                        <a:spcBef>
                          <a:spcPts val="0"/>
                        </a:spcBef>
                        <a:spcAft>
                          <a:spcPts val="0"/>
                        </a:spcAft>
                        <a:buNone/>
                      </a:pPr>
                      <a:r>
                        <a:rPr lang="en" sz="1000" strike="sngStrike">
                          <a:latin typeface="Calibri"/>
                          <a:ea typeface="Calibri"/>
                          <a:cs typeface="Calibri"/>
                          <a:sym typeface="Calibri"/>
                        </a:rPr>
                        <a:t>Pre-Application</a:t>
                      </a:r>
                      <a:endParaRPr sz="1000" strike="sngStrike">
                        <a:latin typeface="Calibri"/>
                        <a:ea typeface="Calibri"/>
                        <a:cs typeface="Calibri"/>
                        <a:sym typeface="Calibri"/>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3F3F3"/>
                    </a:solidFill>
                  </a:tcPr>
                </a:tc>
                <a:tc>
                  <a:txBody>
                    <a:bodyPr/>
                    <a:lstStyle/>
                    <a:p>
                      <a:pPr indent="0" lvl="0" marL="0" rtl="0" algn="l">
                        <a:lnSpc>
                          <a:spcPct val="115000"/>
                        </a:lnSpc>
                        <a:spcBef>
                          <a:spcPts val="0"/>
                        </a:spcBef>
                        <a:spcAft>
                          <a:spcPts val="0"/>
                        </a:spcAft>
                        <a:buNone/>
                      </a:pPr>
                      <a:r>
                        <a:rPr lang="en" sz="1000" strike="sngStrike">
                          <a:latin typeface="Calibri"/>
                          <a:ea typeface="Calibri"/>
                          <a:cs typeface="Calibri"/>
                          <a:sym typeface="Calibri"/>
                        </a:rPr>
                        <a:t>Federal Programs Directors*</a:t>
                      </a:r>
                      <a:endParaRPr sz="1000" strike="sngStrike">
                        <a:latin typeface="Calibri"/>
                        <a:ea typeface="Calibri"/>
                        <a:cs typeface="Calibri"/>
                        <a:sym typeface="Calibri"/>
                      </a:endParaRPr>
                    </a:p>
                    <a:p>
                      <a:pPr indent="0" lvl="0" marL="0" rtl="0" algn="l">
                        <a:lnSpc>
                          <a:spcPct val="115000"/>
                        </a:lnSpc>
                        <a:spcBef>
                          <a:spcPts val="0"/>
                        </a:spcBef>
                        <a:spcAft>
                          <a:spcPts val="0"/>
                        </a:spcAft>
                        <a:buNone/>
                      </a:pPr>
                      <a:r>
                        <a:rPr lang="en" sz="1000" strike="sngStrike">
                          <a:latin typeface="Calibri"/>
                          <a:ea typeface="Calibri"/>
                          <a:cs typeface="Calibri"/>
                          <a:sym typeface="Calibri"/>
                        </a:rPr>
                        <a:t>All LEA Roles</a:t>
                      </a:r>
                      <a:endParaRPr sz="1000" strike="sngStrike">
                        <a:latin typeface="Calibri"/>
                        <a:ea typeface="Calibri"/>
                        <a:cs typeface="Calibri"/>
                        <a:sym typeface="Calibri"/>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3F3F3"/>
                    </a:solidFill>
                  </a:tcPr>
                </a:tc>
                <a:tc>
                  <a:txBody>
                    <a:bodyPr/>
                    <a:lstStyle/>
                    <a:p>
                      <a:pPr indent="0" lvl="0" marL="0" rtl="0" algn="l">
                        <a:lnSpc>
                          <a:spcPct val="115000"/>
                        </a:lnSpc>
                        <a:spcBef>
                          <a:spcPts val="0"/>
                        </a:spcBef>
                        <a:spcAft>
                          <a:spcPts val="0"/>
                        </a:spcAft>
                        <a:buNone/>
                      </a:pPr>
                      <a:r>
                        <a:rPr lang="en" sz="1000" strike="sngStrike">
                          <a:latin typeface="Calibri"/>
                          <a:ea typeface="Calibri"/>
                          <a:cs typeface="Calibri"/>
                          <a:sym typeface="Calibri"/>
                        </a:rPr>
                        <a:t>Overview of Unified Application Structure (including </a:t>
                      </a:r>
                      <a:r>
                        <a:rPr lang="en" sz="1000" strike="sngStrike">
                          <a:latin typeface="Calibri"/>
                          <a:ea typeface="Calibri"/>
                          <a:cs typeface="Calibri"/>
                          <a:sym typeface="Calibri"/>
                          <a:extLst>
                            <a:ext uri="http://customooxmlschemas.google.com/">
                              <go:slidesCustomData xmlns:go="http://customooxmlschemas.google.com/" textRoundtripDataId="80"/>
                            </a:ext>
                          </a:extLst>
                        </a:rPr>
                        <a:t>budget</a:t>
                      </a:r>
                      <a:r>
                        <a:rPr lang="en" sz="1000" strike="sngStrike">
                          <a:latin typeface="Calibri"/>
                          <a:ea typeface="Calibri"/>
                          <a:cs typeface="Calibri"/>
                          <a:sym typeface="Calibri"/>
                        </a:rPr>
                        <a:t>) and pre-application modules (consolidated assurances, district contacts, </a:t>
                      </a:r>
                      <a:r>
                        <a:rPr lang="en" sz="1000" strike="sngStrike">
                          <a:latin typeface="Calibri"/>
                          <a:ea typeface="Calibri"/>
                          <a:cs typeface="Calibri"/>
                          <a:sym typeface="Calibri"/>
                          <a:extLst>
                            <a:ext uri="http://customooxmlschemas.google.com/">
                              <go:slidesCustomData xmlns:go="http://customooxmlschemas.google.com/" textRoundtripDataId="81"/>
                            </a:ext>
                          </a:extLst>
                        </a:rPr>
                        <a:t>etc</a:t>
                      </a:r>
                      <a:r>
                        <a:rPr lang="en" sz="1000" strike="sngStrike">
                          <a:latin typeface="Calibri"/>
                          <a:ea typeface="Calibri"/>
                          <a:cs typeface="Calibri"/>
                          <a:sym typeface="Calibri"/>
                        </a:rPr>
                        <a:t>.)</a:t>
                      </a:r>
                      <a:endParaRPr sz="1000" strike="sngStrike">
                        <a:latin typeface="Calibri"/>
                        <a:ea typeface="Calibri"/>
                        <a:cs typeface="Calibri"/>
                        <a:sym typeface="Calibri"/>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3F3F3"/>
                    </a:solidFill>
                  </a:tcPr>
                </a:tc>
              </a:tr>
              <a:tr h="362750">
                <a:tc>
                  <a:txBody>
                    <a:bodyPr/>
                    <a:lstStyle/>
                    <a:p>
                      <a:pPr indent="0" lvl="0" marL="0" rtl="0" algn="ctr">
                        <a:lnSpc>
                          <a:spcPct val="115000"/>
                        </a:lnSpc>
                        <a:spcBef>
                          <a:spcPts val="0"/>
                        </a:spcBef>
                        <a:spcAft>
                          <a:spcPts val="0"/>
                        </a:spcAft>
                        <a:buNone/>
                      </a:pPr>
                      <a:r>
                        <a:rPr lang="en" sz="1000" strike="sngStrike">
                          <a:latin typeface="Calibri"/>
                          <a:ea typeface="Calibri"/>
                          <a:cs typeface="Calibri"/>
                          <a:sym typeface="Calibri"/>
                        </a:rPr>
                        <a:t>January 14</a:t>
                      </a:r>
                      <a:endParaRPr sz="1000" strike="sngStrike">
                        <a:latin typeface="Calibri"/>
                        <a:ea typeface="Calibri"/>
                        <a:cs typeface="Calibri"/>
                        <a:sym typeface="Calibri"/>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3F3F3"/>
                    </a:solidFill>
                  </a:tcPr>
                </a:tc>
                <a:tc>
                  <a:txBody>
                    <a:bodyPr/>
                    <a:lstStyle/>
                    <a:p>
                      <a:pPr indent="0" lvl="0" marL="0" rtl="0" algn="ctr">
                        <a:lnSpc>
                          <a:spcPct val="115000"/>
                        </a:lnSpc>
                        <a:spcBef>
                          <a:spcPts val="0"/>
                        </a:spcBef>
                        <a:spcAft>
                          <a:spcPts val="0"/>
                        </a:spcAft>
                        <a:buNone/>
                      </a:pPr>
                      <a:r>
                        <a:rPr lang="en" sz="1000" strike="sngStrike">
                          <a:latin typeface="Calibri"/>
                          <a:ea typeface="Calibri"/>
                          <a:cs typeface="Calibri"/>
                          <a:sym typeface="Calibri"/>
                        </a:rPr>
                        <a:t>Pre-Application</a:t>
                      </a:r>
                      <a:endParaRPr sz="1000" strike="sngStrike">
                        <a:latin typeface="Calibri"/>
                        <a:ea typeface="Calibri"/>
                        <a:cs typeface="Calibri"/>
                        <a:sym typeface="Calibri"/>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3F3F3"/>
                    </a:solidFill>
                  </a:tcPr>
                </a:tc>
                <a:tc>
                  <a:txBody>
                    <a:bodyPr/>
                    <a:lstStyle/>
                    <a:p>
                      <a:pPr indent="0" lvl="0" marL="0" rtl="0" algn="l">
                        <a:lnSpc>
                          <a:spcPct val="115000"/>
                        </a:lnSpc>
                        <a:spcBef>
                          <a:spcPts val="0"/>
                        </a:spcBef>
                        <a:spcAft>
                          <a:spcPts val="0"/>
                        </a:spcAft>
                        <a:buNone/>
                      </a:pPr>
                      <a:r>
                        <a:rPr lang="en" sz="1000" strike="sngStrike">
                          <a:latin typeface="Calibri"/>
                          <a:ea typeface="Calibri"/>
                          <a:cs typeface="Calibri"/>
                          <a:sym typeface="Calibri"/>
                        </a:rPr>
                        <a:t>Federal Programs Directors*</a:t>
                      </a:r>
                      <a:endParaRPr sz="1000" strike="sngStrike">
                        <a:latin typeface="Calibri"/>
                        <a:ea typeface="Calibri"/>
                        <a:cs typeface="Calibri"/>
                        <a:sym typeface="Calibri"/>
                      </a:endParaRPr>
                    </a:p>
                    <a:p>
                      <a:pPr indent="0" lvl="0" marL="0" rtl="0" algn="l">
                        <a:lnSpc>
                          <a:spcPct val="115000"/>
                        </a:lnSpc>
                        <a:spcBef>
                          <a:spcPts val="0"/>
                        </a:spcBef>
                        <a:spcAft>
                          <a:spcPts val="0"/>
                        </a:spcAft>
                        <a:buNone/>
                      </a:pPr>
                      <a:r>
                        <a:rPr lang="en" sz="1000" strike="sngStrike">
                          <a:latin typeface="Calibri"/>
                          <a:ea typeface="Calibri"/>
                          <a:cs typeface="Calibri"/>
                          <a:sym typeface="Calibri"/>
                        </a:rPr>
                        <a:t>All LEA Roles</a:t>
                      </a:r>
                      <a:endParaRPr sz="1000" strike="sngStrike">
                        <a:latin typeface="Calibri"/>
                        <a:ea typeface="Calibri"/>
                        <a:cs typeface="Calibri"/>
                        <a:sym typeface="Calibri"/>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3F3F3"/>
                    </a:solidFill>
                  </a:tcPr>
                </a:tc>
                <a:tc>
                  <a:txBody>
                    <a:bodyPr/>
                    <a:lstStyle/>
                    <a:p>
                      <a:pPr indent="0" lvl="0" marL="0" rtl="0" algn="l">
                        <a:lnSpc>
                          <a:spcPct val="115000"/>
                        </a:lnSpc>
                        <a:spcBef>
                          <a:spcPts val="0"/>
                        </a:spcBef>
                        <a:spcAft>
                          <a:spcPts val="0"/>
                        </a:spcAft>
                        <a:buNone/>
                      </a:pPr>
                      <a:r>
                        <a:rPr lang="en" sz="1000" strike="sngStrike">
                          <a:latin typeface="Calibri"/>
                          <a:ea typeface="Calibri"/>
                          <a:cs typeface="Calibri"/>
                          <a:sym typeface="Calibri"/>
                          <a:extLst>
                            <a:ext uri="http://customooxmlschemas.google.com/">
                              <go:slidesCustomData xmlns:go="http://customooxmlschemas.google.com/" textRoundtripDataId="82"/>
                            </a:ext>
                          </a:extLst>
                        </a:rPr>
                        <a:t>Overview of Pre-Application Activities (Assurances, , NOVA data validation, LEA Access, etc.).</a:t>
                      </a:r>
                      <a:endParaRPr sz="1000" strike="sngStrike">
                        <a:latin typeface="Calibri"/>
                        <a:ea typeface="Calibri"/>
                        <a:cs typeface="Calibri"/>
                        <a:sym typeface="Calibri"/>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3F3F3"/>
                    </a:solidFill>
                  </a:tcPr>
                </a:tc>
              </a:tr>
              <a:tr h="362750">
                <a:tc>
                  <a:txBody>
                    <a:bodyPr/>
                    <a:lstStyle/>
                    <a:p>
                      <a:pPr indent="0" lvl="0" marL="0" rtl="0" algn="ctr">
                        <a:lnSpc>
                          <a:spcPct val="115000"/>
                        </a:lnSpc>
                        <a:spcBef>
                          <a:spcPts val="0"/>
                        </a:spcBef>
                        <a:spcAft>
                          <a:spcPts val="0"/>
                        </a:spcAft>
                        <a:buNone/>
                      </a:pPr>
                      <a:r>
                        <a:rPr lang="en" sz="1000" strike="sngStrike">
                          <a:latin typeface="Calibri"/>
                          <a:ea typeface="Calibri"/>
                          <a:cs typeface="Calibri"/>
                          <a:sym typeface="Calibri"/>
                          <a:extLst>
                            <a:ext uri="http://customooxmlschemas.google.com/">
                              <go:slidesCustomData xmlns:go="http://customooxmlschemas.google.com/" textRoundtripDataId="83"/>
                            </a:ext>
                          </a:extLst>
                        </a:rPr>
                        <a:t>January 2</a:t>
                      </a:r>
                      <a:r>
                        <a:rPr lang="en" sz="1000" strike="sngStrike">
                          <a:latin typeface="Calibri"/>
                          <a:ea typeface="Calibri"/>
                          <a:cs typeface="Calibri"/>
                          <a:sym typeface="Calibri"/>
                        </a:rPr>
                        <a:t>1</a:t>
                      </a:r>
                      <a:endParaRPr sz="1000" strike="sngStrike">
                        <a:latin typeface="Calibri"/>
                        <a:ea typeface="Calibri"/>
                        <a:cs typeface="Calibri"/>
                        <a:sym typeface="Calibri"/>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3F3F3"/>
                    </a:solidFill>
                  </a:tcPr>
                </a:tc>
                <a:tc>
                  <a:txBody>
                    <a:bodyPr/>
                    <a:lstStyle/>
                    <a:p>
                      <a:pPr indent="0" lvl="0" marL="0" rtl="0" algn="ctr">
                        <a:lnSpc>
                          <a:spcPct val="115000"/>
                        </a:lnSpc>
                        <a:spcBef>
                          <a:spcPts val="0"/>
                        </a:spcBef>
                        <a:spcAft>
                          <a:spcPts val="0"/>
                        </a:spcAft>
                        <a:buNone/>
                      </a:pPr>
                      <a:r>
                        <a:rPr lang="en" sz="1000" strike="sngStrike">
                          <a:latin typeface="Calibri"/>
                          <a:ea typeface="Calibri"/>
                          <a:cs typeface="Calibri"/>
                          <a:sym typeface="Calibri"/>
                        </a:rPr>
                        <a:t>Pre-Application</a:t>
                      </a:r>
                      <a:endParaRPr sz="1000" strike="sngStrike">
                        <a:latin typeface="Calibri"/>
                        <a:ea typeface="Calibri"/>
                        <a:cs typeface="Calibri"/>
                        <a:sym typeface="Calibri"/>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3F3F3"/>
                    </a:solidFill>
                  </a:tcPr>
                </a:tc>
                <a:tc>
                  <a:txBody>
                    <a:bodyPr/>
                    <a:lstStyle/>
                    <a:p>
                      <a:pPr indent="0" lvl="0" marL="0" rtl="0" algn="l">
                        <a:lnSpc>
                          <a:spcPct val="115000"/>
                        </a:lnSpc>
                        <a:spcBef>
                          <a:spcPts val="0"/>
                        </a:spcBef>
                        <a:spcAft>
                          <a:spcPts val="0"/>
                        </a:spcAft>
                        <a:buNone/>
                      </a:pPr>
                      <a:r>
                        <a:rPr lang="en" sz="1000" strike="sngStrike">
                          <a:latin typeface="Calibri"/>
                          <a:ea typeface="Calibri"/>
                          <a:cs typeface="Calibri"/>
                          <a:sym typeface="Calibri"/>
                        </a:rPr>
                        <a:t>Federal Programs Directors*</a:t>
                      </a:r>
                      <a:endParaRPr sz="1000" strike="sngStrike">
                        <a:latin typeface="Calibri"/>
                        <a:ea typeface="Calibri"/>
                        <a:cs typeface="Calibri"/>
                        <a:sym typeface="Calibri"/>
                      </a:endParaRPr>
                    </a:p>
                    <a:p>
                      <a:pPr indent="0" lvl="0" marL="0" rtl="0" algn="l">
                        <a:lnSpc>
                          <a:spcPct val="115000"/>
                        </a:lnSpc>
                        <a:spcBef>
                          <a:spcPts val="0"/>
                        </a:spcBef>
                        <a:spcAft>
                          <a:spcPts val="0"/>
                        </a:spcAft>
                        <a:buNone/>
                      </a:pPr>
                      <a:r>
                        <a:rPr lang="en" sz="1000" strike="sngStrike">
                          <a:latin typeface="Calibri"/>
                          <a:ea typeface="Calibri"/>
                          <a:cs typeface="Calibri"/>
                          <a:sym typeface="Calibri"/>
                        </a:rPr>
                        <a:t>All LEA Roles</a:t>
                      </a:r>
                      <a:endParaRPr sz="1000" strike="sngStrike">
                        <a:latin typeface="Calibri"/>
                        <a:ea typeface="Calibri"/>
                        <a:cs typeface="Calibri"/>
                        <a:sym typeface="Calibri"/>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3F3F3"/>
                    </a:solidFill>
                  </a:tcPr>
                </a:tc>
                <a:tc>
                  <a:txBody>
                    <a:bodyPr/>
                    <a:lstStyle/>
                    <a:p>
                      <a:pPr indent="0" lvl="0" marL="0" rtl="0" algn="l">
                        <a:lnSpc>
                          <a:spcPct val="115000"/>
                        </a:lnSpc>
                        <a:spcBef>
                          <a:spcPts val="0"/>
                        </a:spcBef>
                        <a:spcAft>
                          <a:spcPts val="0"/>
                        </a:spcAft>
                        <a:buNone/>
                      </a:pPr>
                      <a:r>
                        <a:rPr lang="en" sz="1000" strike="sngStrike">
                          <a:latin typeface="Calibri"/>
                          <a:ea typeface="Calibri"/>
                          <a:cs typeface="Calibri"/>
                          <a:sym typeface="Calibri"/>
                          <a:extLst>
                            <a:ext uri="http://customooxmlschemas.google.com/">
                              <go:slidesCustomData xmlns:go="http://customooxmlschemas.google.com/" textRoundtripDataId="84"/>
                            </a:ext>
                          </a:extLst>
                        </a:rPr>
                        <a:t>Comprehensive Needs Assessments</a:t>
                      </a:r>
                      <a:r>
                        <a:rPr lang="en" sz="1000" strike="sngStrike">
                          <a:latin typeface="Calibri"/>
                          <a:ea typeface="Calibri"/>
                          <a:cs typeface="Calibri"/>
                          <a:sym typeface="Calibri"/>
                        </a:rPr>
                        <a:t>, Tribal Consultation, Homeless Needs Assessment</a:t>
                      </a:r>
                      <a:endParaRPr sz="1000" strike="sngStrike">
                        <a:latin typeface="Calibri"/>
                        <a:ea typeface="Calibri"/>
                        <a:cs typeface="Calibri"/>
                        <a:sym typeface="Calibri"/>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3F3F3"/>
                    </a:solidFill>
                  </a:tcPr>
                </a:tc>
              </a:tr>
              <a:tr h="362750">
                <a:tc>
                  <a:txBody>
                    <a:bodyPr/>
                    <a:lstStyle/>
                    <a:p>
                      <a:pPr indent="0" lvl="0" marL="0" rtl="0" algn="ctr">
                        <a:lnSpc>
                          <a:spcPct val="115000"/>
                        </a:lnSpc>
                        <a:spcBef>
                          <a:spcPts val="0"/>
                        </a:spcBef>
                        <a:spcAft>
                          <a:spcPts val="0"/>
                        </a:spcAft>
                        <a:buNone/>
                      </a:pPr>
                      <a:r>
                        <a:rPr lang="en" sz="1000" strike="sngStrike">
                          <a:latin typeface="Calibri"/>
                          <a:ea typeface="Calibri"/>
                          <a:cs typeface="Calibri"/>
                          <a:sym typeface="Calibri"/>
                        </a:rPr>
                        <a:t>January 28</a:t>
                      </a:r>
                      <a:endParaRPr sz="1000" strike="sngStrike">
                        <a:latin typeface="Calibri"/>
                        <a:ea typeface="Calibri"/>
                        <a:cs typeface="Calibri"/>
                        <a:sym typeface="Calibri"/>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3F3F3"/>
                    </a:solidFill>
                  </a:tcPr>
                </a:tc>
                <a:tc>
                  <a:txBody>
                    <a:bodyPr/>
                    <a:lstStyle/>
                    <a:p>
                      <a:pPr indent="0" lvl="0" marL="0" rtl="0" algn="ctr">
                        <a:lnSpc>
                          <a:spcPct val="115000"/>
                        </a:lnSpc>
                        <a:spcBef>
                          <a:spcPts val="0"/>
                        </a:spcBef>
                        <a:spcAft>
                          <a:spcPts val="0"/>
                        </a:spcAft>
                        <a:buNone/>
                      </a:pPr>
                      <a:r>
                        <a:rPr lang="en" sz="1000" strike="sngStrike">
                          <a:latin typeface="Calibri"/>
                          <a:ea typeface="Calibri"/>
                          <a:cs typeface="Calibri"/>
                          <a:sym typeface="Calibri"/>
                        </a:rPr>
                        <a:t>Pre-Application</a:t>
                      </a:r>
                      <a:endParaRPr sz="1000" strike="sngStrike">
                        <a:latin typeface="Calibri"/>
                        <a:ea typeface="Calibri"/>
                        <a:cs typeface="Calibri"/>
                        <a:sym typeface="Calibri"/>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3F3F3"/>
                    </a:solidFill>
                  </a:tcPr>
                </a:tc>
                <a:tc>
                  <a:txBody>
                    <a:bodyPr/>
                    <a:lstStyle/>
                    <a:p>
                      <a:pPr indent="0" lvl="0" marL="0" rtl="0" algn="l">
                        <a:lnSpc>
                          <a:spcPct val="115000"/>
                        </a:lnSpc>
                        <a:spcBef>
                          <a:spcPts val="0"/>
                        </a:spcBef>
                        <a:spcAft>
                          <a:spcPts val="0"/>
                        </a:spcAft>
                        <a:buNone/>
                      </a:pPr>
                      <a:r>
                        <a:rPr lang="en" sz="1000" strike="sngStrike">
                          <a:latin typeface="Calibri"/>
                          <a:ea typeface="Calibri"/>
                          <a:cs typeface="Calibri"/>
                          <a:sym typeface="Calibri"/>
                        </a:rPr>
                        <a:t>Chief Academic Officers*</a:t>
                      </a:r>
                      <a:endParaRPr sz="1000" strike="sngStrike">
                        <a:latin typeface="Calibri"/>
                        <a:ea typeface="Calibri"/>
                        <a:cs typeface="Calibri"/>
                        <a:sym typeface="Calibri"/>
                      </a:endParaRPr>
                    </a:p>
                    <a:p>
                      <a:pPr indent="0" lvl="0" marL="0" rtl="0" algn="l">
                        <a:lnSpc>
                          <a:spcPct val="115000"/>
                        </a:lnSpc>
                        <a:spcBef>
                          <a:spcPts val="0"/>
                        </a:spcBef>
                        <a:spcAft>
                          <a:spcPts val="0"/>
                        </a:spcAft>
                        <a:buNone/>
                      </a:pPr>
                      <a:r>
                        <a:rPr lang="en" sz="1000" strike="sngStrike">
                          <a:latin typeface="Calibri"/>
                          <a:ea typeface="Calibri"/>
                          <a:cs typeface="Calibri"/>
                          <a:sym typeface="Calibri"/>
                        </a:rPr>
                        <a:t>All LEA Roles</a:t>
                      </a:r>
                      <a:endParaRPr sz="1000" strike="sngStrike">
                        <a:latin typeface="Calibri"/>
                        <a:ea typeface="Calibri"/>
                        <a:cs typeface="Calibri"/>
                        <a:sym typeface="Calibri"/>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3F3F3"/>
                    </a:solidFill>
                  </a:tcPr>
                </a:tc>
                <a:tc>
                  <a:txBody>
                    <a:bodyPr/>
                    <a:lstStyle/>
                    <a:p>
                      <a:pPr indent="0" lvl="0" marL="0" rtl="0" algn="l">
                        <a:lnSpc>
                          <a:spcPct val="115000"/>
                        </a:lnSpc>
                        <a:spcBef>
                          <a:spcPts val="0"/>
                        </a:spcBef>
                        <a:spcAft>
                          <a:spcPts val="0"/>
                        </a:spcAft>
                        <a:buNone/>
                      </a:pPr>
                      <a:r>
                        <a:rPr lang="en" sz="1000" strike="sngStrike">
                          <a:latin typeface="Calibri"/>
                          <a:ea typeface="Calibri"/>
                          <a:cs typeface="Calibri"/>
                          <a:sym typeface="Calibri"/>
                        </a:rPr>
                        <a:t>Priorities</a:t>
                      </a:r>
                      <a:r>
                        <a:rPr lang="en" sz="1000" strike="sngStrike">
                          <a:latin typeface="Calibri"/>
                          <a:ea typeface="Calibri"/>
                          <a:cs typeface="Calibri"/>
                          <a:sym typeface="Calibri"/>
                          <a:extLst>
                            <a:ext uri="http://customooxmlschemas.google.com/">
                              <go:slidesCustomData xmlns:go="http://customooxmlschemas.google.com/" textRoundtripDataId="85"/>
                            </a:ext>
                          </a:extLst>
                        </a:rPr>
                        <a:t> module overview: Academics for All, Priority Student Groups</a:t>
                      </a:r>
                      <a:r>
                        <a:rPr lang="en" sz="1000" strike="sngStrike">
                          <a:latin typeface="Calibri"/>
                          <a:ea typeface="Calibri"/>
                          <a:cs typeface="Calibri"/>
                          <a:sym typeface="Calibri"/>
                        </a:rPr>
                        <a:t>, Educator Workforce</a:t>
                      </a:r>
                      <a:endParaRPr sz="1000" strike="sngStrike">
                        <a:latin typeface="Calibri"/>
                        <a:ea typeface="Calibri"/>
                        <a:cs typeface="Calibri"/>
                        <a:sym typeface="Calibri"/>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3F3F3"/>
                    </a:solidFill>
                  </a:tcPr>
                </a:tc>
              </a:tr>
              <a:tr h="526000">
                <a:tc>
                  <a:txBody>
                    <a:bodyPr/>
                    <a:lstStyle/>
                    <a:p>
                      <a:pPr indent="0" lvl="0" marL="0" rtl="0" algn="ctr">
                        <a:lnSpc>
                          <a:spcPct val="115000"/>
                        </a:lnSpc>
                        <a:spcBef>
                          <a:spcPts val="0"/>
                        </a:spcBef>
                        <a:spcAft>
                          <a:spcPts val="0"/>
                        </a:spcAft>
                        <a:buNone/>
                      </a:pPr>
                      <a:r>
                        <a:rPr lang="en" sz="1000">
                          <a:latin typeface="Calibri"/>
                          <a:ea typeface="Calibri"/>
                          <a:cs typeface="Calibri"/>
                          <a:sym typeface="Calibri"/>
                        </a:rPr>
                        <a:t>February 4</a:t>
                      </a:r>
                      <a:endParaRPr sz="1000">
                        <a:latin typeface="Calibri"/>
                        <a:ea typeface="Calibri"/>
                        <a:cs typeface="Calibri"/>
                        <a:sym typeface="Calibri"/>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3F3F3"/>
                    </a:solidFill>
                  </a:tcPr>
                </a:tc>
                <a:tc>
                  <a:txBody>
                    <a:bodyPr/>
                    <a:lstStyle/>
                    <a:p>
                      <a:pPr indent="0" lvl="0" marL="0" rtl="0" algn="ctr">
                        <a:lnSpc>
                          <a:spcPct val="115000"/>
                        </a:lnSpc>
                        <a:spcBef>
                          <a:spcPts val="0"/>
                        </a:spcBef>
                        <a:spcAft>
                          <a:spcPts val="0"/>
                        </a:spcAft>
                        <a:buNone/>
                      </a:pPr>
                      <a:r>
                        <a:rPr lang="en" sz="1000">
                          <a:latin typeface="Calibri"/>
                          <a:ea typeface="Calibri"/>
                          <a:cs typeface="Calibri"/>
                          <a:sym typeface="Calibri"/>
                        </a:rPr>
                        <a:t>Pre-Application</a:t>
                      </a:r>
                      <a:endParaRPr sz="1000">
                        <a:latin typeface="Calibri"/>
                        <a:ea typeface="Calibri"/>
                        <a:cs typeface="Calibri"/>
                        <a:sym typeface="Calibri"/>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3F3F3"/>
                    </a:solidFill>
                  </a:tcPr>
                </a:tc>
                <a:tc>
                  <a:txBody>
                    <a:bodyPr/>
                    <a:lstStyle/>
                    <a:p>
                      <a:pPr indent="0" lvl="0" marL="0" rtl="0" algn="l">
                        <a:lnSpc>
                          <a:spcPct val="115000"/>
                        </a:lnSpc>
                        <a:spcBef>
                          <a:spcPts val="0"/>
                        </a:spcBef>
                        <a:spcAft>
                          <a:spcPts val="0"/>
                        </a:spcAft>
                        <a:buNone/>
                      </a:pPr>
                      <a:r>
                        <a:rPr lang="en" sz="1000">
                          <a:latin typeface="Calibri"/>
                          <a:ea typeface="Calibri"/>
                          <a:cs typeface="Calibri"/>
                          <a:sym typeface="Calibri"/>
                        </a:rPr>
                        <a:t>Private School Equitable Services Captains (Geographical LEAs only)*</a:t>
                      </a:r>
                      <a:endParaRPr sz="1000">
                        <a:latin typeface="Calibri"/>
                        <a:ea typeface="Calibri"/>
                        <a:cs typeface="Calibri"/>
                        <a:sym typeface="Calibri"/>
                      </a:endParaRPr>
                    </a:p>
                    <a:p>
                      <a:pPr indent="0" lvl="0" marL="0" rtl="0" algn="l">
                        <a:lnSpc>
                          <a:spcPct val="115000"/>
                        </a:lnSpc>
                        <a:spcBef>
                          <a:spcPts val="0"/>
                        </a:spcBef>
                        <a:spcAft>
                          <a:spcPts val="0"/>
                        </a:spcAft>
                        <a:buNone/>
                      </a:pPr>
                      <a:r>
                        <a:rPr lang="en" sz="1000">
                          <a:latin typeface="Calibri"/>
                          <a:ea typeface="Calibri"/>
                          <a:cs typeface="Calibri"/>
                          <a:sym typeface="Calibri"/>
                        </a:rPr>
                        <a:t>All LEA Roles</a:t>
                      </a:r>
                      <a:endParaRPr sz="1000">
                        <a:latin typeface="Calibri"/>
                        <a:ea typeface="Calibri"/>
                        <a:cs typeface="Calibri"/>
                        <a:sym typeface="Calibri"/>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3F3F3"/>
                    </a:solidFill>
                  </a:tcPr>
                </a:tc>
                <a:tc>
                  <a:txBody>
                    <a:bodyPr/>
                    <a:lstStyle/>
                    <a:p>
                      <a:pPr indent="0" lvl="0" marL="0" rtl="0" algn="l">
                        <a:lnSpc>
                          <a:spcPct val="115000"/>
                        </a:lnSpc>
                        <a:spcBef>
                          <a:spcPts val="0"/>
                        </a:spcBef>
                        <a:spcAft>
                          <a:spcPts val="0"/>
                        </a:spcAft>
                        <a:buNone/>
                      </a:pPr>
                      <a:r>
                        <a:rPr lang="en" sz="1000">
                          <a:latin typeface="Calibri"/>
                          <a:ea typeface="Calibri"/>
                          <a:cs typeface="Calibri"/>
                          <a:sym typeface="Calibri"/>
                        </a:rPr>
                        <a:t>ESEA</a:t>
                      </a:r>
                      <a:r>
                        <a:rPr lang="en" sz="1000">
                          <a:latin typeface="Calibri"/>
                          <a:ea typeface="Calibri"/>
                          <a:cs typeface="Calibri"/>
                          <a:sym typeface="Calibri"/>
                        </a:rPr>
                        <a:t> Equitable Services</a:t>
                      </a:r>
                      <a:endParaRPr sz="1000">
                        <a:latin typeface="Calibri"/>
                        <a:ea typeface="Calibri"/>
                        <a:cs typeface="Calibri"/>
                        <a:sym typeface="Calibri"/>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3F3F3"/>
                    </a:solidFill>
                  </a:tcPr>
                </a:tc>
              </a:tr>
              <a:tr h="231475">
                <a:tc>
                  <a:txBody>
                    <a:bodyPr/>
                    <a:lstStyle/>
                    <a:p>
                      <a:pPr indent="0" lvl="0" marL="0" rtl="0" algn="ctr">
                        <a:lnSpc>
                          <a:spcPct val="115000"/>
                        </a:lnSpc>
                        <a:spcBef>
                          <a:spcPts val="0"/>
                        </a:spcBef>
                        <a:spcAft>
                          <a:spcPts val="0"/>
                        </a:spcAft>
                        <a:buNone/>
                      </a:pPr>
                      <a:r>
                        <a:rPr lang="en" sz="1000">
                          <a:latin typeface="Calibri"/>
                          <a:ea typeface="Calibri"/>
                          <a:cs typeface="Calibri"/>
                          <a:sym typeface="Calibri"/>
                          <a:extLst>
                            <a:ext uri="http://customooxmlschemas.google.com/">
                              <go:slidesCustomData xmlns:go="http://customooxmlschemas.google.com/" textRoundtripDataId="86"/>
                            </a:ext>
                          </a:extLst>
                        </a:rPr>
                        <a:t>February 11</a:t>
                      </a:r>
                      <a:endParaRPr sz="1000">
                        <a:latin typeface="Calibri"/>
                        <a:ea typeface="Calibri"/>
                        <a:cs typeface="Calibri"/>
                        <a:sym typeface="Calibri"/>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3F3F3"/>
                    </a:solidFill>
                  </a:tcPr>
                </a:tc>
                <a:tc>
                  <a:txBody>
                    <a:bodyPr/>
                    <a:lstStyle/>
                    <a:p>
                      <a:pPr indent="0" lvl="0" marL="0" rtl="0" algn="ctr">
                        <a:lnSpc>
                          <a:spcPct val="115000"/>
                        </a:lnSpc>
                        <a:spcBef>
                          <a:spcPts val="0"/>
                        </a:spcBef>
                        <a:spcAft>
                          <a:spcPts val="0"/>
                        </a:spcAft>
                        <a:buNone/>
                      </a:pPr>
                      <a:r>
                        <a:rPr lang="en" sz="1000">
                          <a:latin typeface="Calibri"/>
                          <a:ea typeface="Calibri"/>
                          <a:cs typeface="Calibri"/>
                          <a:sym typeface="Calibri"/>
                        </a:rPr>
                        <a:t>Pre-Application</a:t>
                      </a:r>
                      <a:endParaRPr sz="1000">
                        <a:latin typeface="Calibri"/>
                        <a:ea typeface="Calibri"/>
                        <a:cs typeface="Calibri"/>
                        <a:sym typeface="Calibri"/>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3F3F3"/>
                    </a:solidFill>
                  </a:tcPr>
                </a:tc>
                <a:tc>
                  <a:txBody>
                    <a:bodyPr/>
                    <a:lstStyle/>
                    <a:p>
                      <a:pPr indent="0" lvl="0" marL="0" rtl="0" algn="l">
                        <a:lnSpc>
                          <a:spcPct val="115000"/>
                        </a:lnSpc>
                        <a:spcBef>
                          <a:spcPts val="0"/>
                        </a:spcBef>
                        <a:spcAft>
                          <a:spcPts val="0"/>
                        </a:spcAft>
                        <a:buNone/>
                      </a:pPr>
                      <a:r>
                        <a:rPr lang="en" sz="1000">
                          <a:latin typeface="Calibri"/>
                          <a:ea typeface="Calibri"/>
                          <a:cs typeface="Calibri"/>
                          <a:sym typeface="Calibri"/>
                        </a:rPr>
                        <a:t>Geographical LEA Title I Directors*</a:t>
                      </a:r>
                      <a:endParaRPr sz="1000">
                        <a:latin typeface="Calibri"/>
                        <a:ea typeface="Calibri"/>
                        <a:cs typeface="Calibri"/>
                        <a:sym typeface="Calibri"/>
                      </a:endParaRPr>
                    </a:p>
                    <a:p>
                      <a:pPr indent="0" lvl="0" marL="0" rtl="0" algn="l">
                        <a:lnSpc>
                          <a:spcPct val="115000"/>
                        </a:lnSpc>
                        <a:spcBef>
                          <a:spcPts val="0"/>
                        </a:spcBef>
                        <a:spcAft>
                          <a:spcPts val="0"/>
                        </a:spcAft>
                        <a:buNone/>
                      </a:pPr>
                      <a:r>
                        <a:rPr lang="en" sz="1000">
                          <a:latin typeface="Calibri"/>
                          <a:ea typeface="Calibri"/>
                          <a:cs typeface="Calibri"/>
                          <a:sym typeface="Calibri"/>
                        </a:rPr>
                        <a:t>All LEA Roles</a:t>
                      </a:r>
                      <a:endParaRPr sz="1000">
                        <a:latin typeface="Calibri"/>
                        <a:ea typeface="Calibri"/>
                        <a:cs typeface="Calibri"/>
                        <a:sym typeface="Calibri"/>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3F3F3"/>
                    </a:solidFill>
                  </a:tcPr>
                </a:tc>
                <a:tc>
                  <a:txBody>
                    <a:bodyPr/>
                    <a:lstStyle/>
                    <a:p>
                      <a:pPr indent="0" lvl="0" marL="0" rtl="0" algn="l">
                        <a:lnSpc>
                          <a:spcPct val="115000"/>
                        </a:lnSpc>
                        <a:spcBef>
                          <a:spcPts val="0"/>
                        </a:spcBef>
                        <a:spcAft>
                          <a:spcPts val="0"/>
                        </a:spcAft>
                        <a:buNone/>
                      </a:pPr>
                      <a:r>
                        <a:rPr lang="en" sz="1000">
                          <a:latin typeface="Calibri"/>
                          <a:ea typeface="Calibri"/>
                          <a:cs typeface="Calibri"/>
                          <a:sym typeface="Calibri"/>
                        </a:rPr>
                        <a:t>Title I-A: Reservations and Rank &amp; Serve </a:t>
                      </a:r>
                      <a:endParaRPr sz="1000">
                        <a:latin typeface="Calibri"/>
                        <a:ea typeface="Calibri"/>
                        <a:cs typeface="Calibri"/>
                        <a:sym typeface="Calibri"/>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3F3F3"/>
                    </a:solidFill>
                  </a:tcPr>
                </a:tc>
              </a:tr>
              <a:tr h="222500">
                <a:tc>
                  <a:txBody>
                    <a:bodyPr/>
                    <a:lstStyle/>
                    <a:p>
                      <a:pPr indent="0" lvl="0" marL="0" rtl="0" algn="ctr">
                        <a:lnSpc>
                          <a:spcPct val="115000"/>
                        </a:lnSpc>
                        <a:spcBef>
                          <a:spcPts val="0"/>
                        </a:spcBef>
                        <a:spcAft>
                          <a:spcPts val="0"/>
                        </a:spcAft>
                        <a:buNone/>
                      </a:pPr>
                      <a:r>
                        <a:rPr lang="en" sz="1000">
                          <a:solidFill>
                            <a:schemeClr val="dk2"/>
                          </a:solidFill>
                          <a:latin typeface="Calibri"/>
                          <a:ea typeface="Calibri"/>
                          <a:cs typeface="Calibri"/>
                          <a:sym typeface="Calibri"/>
                        </a:rPr>
                        <a:t>February 17th</a:t>
                      </a:r>
                      <a:endParaRPr>
                        <a:latin typeface="Calibri"/>
                        <a:ea typeface="Calibri"/>
                        <a:cs typeface="Calibri"/>
                        <a:sym typeface="Calibri"/>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3"/>
                    </a:solidFill>
                  </a:tcPr>
                </a:tc>
                <a:tc gridSpan="3">
                  <a:txBody>
                    <a:bodyPr/>
                    <a:lstStyle/>
                    <a:p>
                      <a:pPr indent="0" lvl="0" marL="0" rtl="0" algn="ctr">
                        <a:lnSpc>
                          <a:spcPct val="115000"/>
                        </a:lnSpc>
                        <a:spcBef>
                          <a:spcPts val="0"/>
                        </a:spcBef>
                        <a:spcAft>
                          <a:spcPts val="0"/>
                        </a:spcAft>
                        <a:buNone/>
                      </a:pPr>
                      <a:r>
                        <a:rPr lang="en" sz="1000">
                          <a:latin typeface="Calibri"/>
                          <a:ea typeface="Calibri"/>
                          <a:cs typeface="Calibri"/>
                          <a:sym typeface="Calibri"/>
                        </a:rPr>
                        <a:t>Pre-Application Module Opens</a:t>
                      </a:r>
                      <a:endParaRPr sz="1000">
                        <a:latin typeface="Calibri"/>
                        <a:ea typeface="Calibri"/>
                        <a:cs typeface="Calibri"/>
                        <a:sym typeface="Calibri"/>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3"/>
                    </a:solidFill>
                  </a:tcPr>
                </a:tc>
                <a:tc hMerge="1"/>
                <a:tc hMerge="1"/>
              </a:tr>
              <a:tr h="362750">
                <a:tc>
                  <a:txBody>
                    <a:bodyPr/>
                    <a:lstStyle/>
                    <a:p>
                      <a:pPr indent="0" lvl="0" marL="0" rtl="0" algn="ctr">
                        <a:lnSpc>
                          <a:spcPct val="115000"/>
                        </a:lnSpc>
                        <a:spcBef>
                          <a:spcPts val="0"/>
                        </a:spcBef>
                        <a:spcAft>
                          <a:spcPts val="0"/>
                        </a:spcAft>
                        <a:buNone/>
                      </a:pPr>
                      <a:r>
                        <a:rPr lang="en" sz="1000">
                          <a:latin typeface="Calibri"/>
                          <a:ea typeface="Calibri"/>
                          <a:cs typeface="Calibri"/>
                          <a:sym typeface="Calibri"/>
                          <a:extLst>
                            <a:ext uri="http://customooxmlschemas.google.com/">
                              <go:slidesCustomData xmlns:go="http://customooxmlschemas.google.com/" textRoundtripDataId="87"/>
                            </a:ext>
                          </a:extLst>
                        </a:rPr>
                        <a:t>February 1</a:t>
                      </a:r>
                      <a:r>
                        <a:rPr lang="en" sz="1000">
                          <a:latin typeface="Calibri"/>
                          <a:ea typeface="Calibri"/>
                          <a:cs typeface="Calibri"/>
                          <a:sym typeface="Calibri"/>
                        </a:rPr>
                        <a:t>8</a:t>
                      </a:r>
                      <a:endParaRPr sz="1000">
                        <a:latin typeface="Calibri"/>
                        <a:ea typeface="Calibri"/>
                        <a:cs typeface="Calibri"/>
                        <a:sym typeface="Calibri"/>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3F3F3"/>
                    </a:solidFill>
                  </a:tcPr>
                </a:tc>
                <a:tc>
                  <a:txBody>
                    <a:bodyPr/>
                    <a:lstStyle/>
                    <a:p>
                      <a:pPr indent="0" lvl="0" marL="0" rtl="0" algn="ctr">
                        <a:lnSpc>
                          <a:spcPct val="115000"/>
                        </a:lnSpc>
                        <a:spcBef>
                          <a:spcPts val="0"/>
                        </a:spcBef>
                        <a:spcAft>
                          <a:spcPts val="0"/>
                        </a:spcAft>
                        <a:buNone/>
                      </a:pPr>
                      <a:r>
                        <a:rPr lang="en" sz="1000">
                          <a:latin typeface="Calibri"/>
                          <a:ea typeface="Calibri"/>
                          <a:cs typeface="Calibri"/>
                          <a:sym typeface="Calibri"/>
                        </a:rPr>
                        <a:t>Pre-Application</a:t>
                      </a:r>
                      <a:endParaRPr sz="1000">
                        <a:latin typeface="Calibri"/>
                        <a:ea typeface="Calibri"/>
                        <a:cs typeface="Calibri"/>
                        <a:sym typeface="Calibri"/>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3F3F3"/>
                    </a:solidFill>
                  </a:tcPr>
                </a:tc>
                <a:tc>
                  <a:txBody>
                    <a:bodyPr/>
                    <a:lstStyle/>
                    <a:p>
                      <a:pPr indent="0" lvl="0" marL="0" rtl="0" algn="l">
                        <a:lnSpc>
                          <a:spcPct val="115000"/>
                        </a:lnSpc>
                        <a:spcBef>
                          <a:spcPts val="0"/>
                        </a:spcBef>
                        <a:spcAft>
                          <a:spcPts val="0"/>
                        </a:spcAft>
                        <a:buNone/>
                      </a:pPr>
                      <a:r>
                        <a:rPr lang="en" sz="1000">
                          <a:latin typeface="Calibri"/>
                          <a:ea typeface="Calibri"/>
                          <a:cs typeface="Calibri"/>
                          <a:sym typeface="Calibri"/>
                        </a:rPr>
                        <a:t>Federal Programs Directors*</a:t>
                      </a:r>
                      <a:endParaRPr sz="1000">
                        <a:latin typeface="Calibri"/>
                        <a:ea typeface="Calibri"/>
                        <a:cs typeface="Calibri"/>
                        <a:sym typeface="Calibri"/>
                      </a:endParaRPr>
                    </a:p>
                    <a:p>
                      <a:pPr indent="0" lvl="0" marL="0" rtl="0" algn="l">
                        <a:lnSpc>
                          <a:spcPct val="115000"/>
                        </a:lnSpc>
                        <a:spcBef>
                          <a:spcPts val="0"/>
                        </a:spcBef>
                        <a:spcAft>
                          <a:spcPts val="0"/>
                        </a:spcAft>
                        <a:buNone/>
                      </a:pPr>
                      <a:r>
                        <a:rPr lang="en" sz="1000">
                          <a:latin typeface="Calibri"/>
                          <a:ea typeface="Calibri"/>
                          <a:cs typeface="Calibri"/>
                          <a:sym typeface="Calibri"/>
                        </a:rPr>
                        <a:t>All LEA Roles</a:t>
                      </a:r>
                      <a:endParaRPr sz="1000">
                        <a:latin typeface="Calibri"/>
                        <a:ea typeface="Calibri"/>
                        <a:cs typeface="Calibri"/>
                        <a:sym typeface="Calibri"/>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3F3F3"/>
                    </a:solidFill>
                  </a:tcPr>
                </a:tc>
                <a:tc>
                  <a:txBody>
                    <a:bodyPr/>
                    <a:lstStyle/>
                    <a:p>
                      <a:pPr indent="0" lvl="0" marL="0" rtl="0" algn="l">
                        <a:lnSpc>
                          <a:spcPct val="115000"/>
                        </a:lnSpc>
                        <a:spcBef>
                          <a:spcPts val="0"/>
                        </a:spcBef>
                        <a:spcAft>
                          <a:spcPts val="0"/>
                        </a:spcAft>
                        <a:buNone/>
                      </a:pPr>
                      <a:r>
                        <a:rPr lang="en" sz="1000">
                          <a:latin typeface="Calibri"/>
                          <a:ea typeface="Calibri"/>
                          <a:cs typeface="Calibri"/>
                          <a:sym typeface="Calibri"/>
                        </a:rPr>
                        <a:t>TItle IV &amp; Title III </a:t>
                      </a:r>
                      <a:endParaRPr sz="1000">
                        <a:latin typeface="Calibri"/>
                        <a:ea typeface="Calibri"/>
                        <a:cs typeface="Calibri"/>
                        <a:sym typeface="Calibri"/>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3F3F3"/>
                    </a:solidFill>
                  </a:tcPr>
                </a:tc>
              </a:tr>
              <a:tr h="362750">
                <a:tc>
                  <a:txBody>
                    <a:bodyPr/>
                    <a:lstStyle/>
                    <a:p>
                      <a:pPr indent="0" lvl="0" marL="0" rtl="0" algn="ctr">
                        <a:lnSpc>
                          <a:spcPct val="115000"/>
                        </a:lnSpc>
                        <a:spcBef>
                          <a:spcPts val="0"/>
                        </a:spcBef>
                        <a:spcAft>
                          <a:spcPts val="0"/>
                        </a:spcAft>
                        <a:buNone/>
                      </a:pPr>
                      <a:r>
                        <a:rPr lang="en" sz="1000">
                          <a:latin typeface="Calibri"/>
                          <a:ea typeface="Calibri"/>
                          <a:cs typeface="Calibri"/>
                          <a:sym typeface="Calibri"/>
                        </a:rPr>
                        <a:t>February 25</a:t>
                      </a:r>
                      <a:endParaRPr sz="1000">
                        <a:latin typeface="Calibri"/>
                        <a:ea typeface="Calibri"/>
                        <a:cs typeface="Calibri"/>
                        <a:sym typeface="Calibri"/>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3F3F3"/>
                    </a:solidFill>
                  </a:tcPr>
                </a:tc>
                <a:tc>
                  <a:txBody>
                    <a:bodyPr/>
                    <a:lstStyle/>
                    <a:p>
                      <a:pPr indent="0" lvl="0" marL="0" rtl="0" algn="ctr">
                        <a:lnSpc>
                          <a:spcPct val="115000"/>
                        </a:lnSpc>
                        <a:spcBef>
                          <a:spcPts val="0"/>
                        </a:spcBef>
                        <a:spcAft>
                          <a:spcPts val="0"/>
                        </a:spcAft>
                        <a:buNone/>
                      </a:pPr>
                      <a:r>
                        <a:rPr lang="en" sz="1000">
                          <a:latin typeface="Calibri"/>
                          <a:ea typeface="Calibri"/>
                          <a:cs typeface="Calibri"/>
                          <a:sym typeface="Calibri"/>
                        </a:rPr>
                        <a:t>Pre-Application</a:t>
                      </a:r>
                      <a:endParaRPr sz="1000">
                        <a:latin typeface="Calibri"/>
                        <a:ea typeface="Calibri"/>
                        <a:cs typeface="Calibri"/>
                        <a:sym typeface="Calibri"/>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3F3F3"/>
                    </a:solidFill>
                  </a:tcPr>
                </a:tc>
                <a:tc>
                  <a:txBody>
                    <a:bodyPr/>
                    <a:lstStyle/>
                    <a:p>
                      <a:pPr indent="0" lvl="0" marL="0" rtl="0" algn="l">
                        <a:lnSpc>
                          <a:spcPct val="115000"/>
                        </a:lnSpc>
                        <a:spcBef>
                          <a:spcPts val="0"/>
                        </a:spcBef>
                        <a:spcAft>
                          <a:spcPts val="0"/>
                        </a:spcAft>
                        <a:buNone/>
                      </a:pPr>
                      <a:r>
                        <a:rPr lang="en" sz="1000">
                          <a:latin typeface="Calibri"/>
                          <a:ea typeface="Calibri"/>
                          <a:cs typeface="Calibri"/>
                          <a:sym typeface="Calibri"/>
                        </a:rPr>
                        <a:t>Federal Programs Directors*</a:t>
                      </a:r>
                      <a:endParaRPr sz="1000">
                        <a:latin typeface="Calibri"/>
                        <a:ea typeface="Calibri"/>
                        <a:cs typeface="Calibri"/>
                        <a:sym typeface="Calibri"/>
                      </a:endParaRPr>
                    </a:p>
                    <a:p>
                      <a:pPr indent="0" lvl="0" marL="0" rtl="0" algn="l">
                        <a:lnSpc>
                          <a:spcPct val="115000"/>
                        </a:lnSpc>
                        <a:spcBef>
                          <a:spcPts val="0"/>
                        </a:spcBef>
                        <a:spcAft>
                          <a:spcPts val="0"/>
                        </a:spcAft>
                        <a:buNone/>
                      </a:pPr>
                      <a:r>
                        <a:rPr lang="en" sz="1000">
                          <a:latin typeface="Calibri"/>
                          <a:ea typeface="Calibri"/>
                          <a:cs typeface="Calibri"/>
                          <a:sym typeface="Calibri"/>
                        </a:rPr>
                        <a:t>All LEA Roles</a:t>
                      </a:r>
                      <a:endParaRPr sz="1000">
                        <a:latin typeface="Calibri"/>
                        <a:ea typeface="Calibri"/>
                        <a:cs typeface="Calibri"/>
                        <a:sym typeface="Calibri"/>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3F3F3"/>
                    </a:solidFill>
                  </a:tcPr>
                </a:tc>
                <a:tc>
                  <a:txBody>
                    <a:bodyPr/>
                    <a:lstStyle/>
                    <a:p>
                      <a:pPr indent="0" lvl="0" marL="0" rtl="0" algn="l">
                        <a:lnSpc>
                          <a:spcPct val="115000"/>
                        </a:lnSpc>
                        <a:spcBef>
                          <a:spcPts val="0"/>
                        </a:spcBef>
                        <a:spcAft>
                          <a:spcPts val="0"/>
                        </a:spcAft>
                        <a:buNone/>
                      </a:pPr>
                      <a:r>
                        <a:rPr lang="en" sz="1000">
                          <a:latin typeface="Calibri"/>
                          <a:ea typeface="Calibri"/>
                          <a:cs typeface="Calibri"/>
                          <a:sym typeface="Calibri"/>
                        </a:rPr>
                        <a:t>Expenditure Detail Module &amp; Guidance </a:t>
                      </a:r>
                      <a:endParaRPr sz="1000">
                        <a:latin typeface="Calibri"/>
                        <a:ea typeface="Calibri"/>
                        <a:cs typeface="Calibri"/>
                        <a:sym typeface="Calibri"/>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3F3F3"/>
                    </a:solidFill>
                  </a:tcPr>
                </a:tc>
              </a:tr>
              <a:tr h="199525">
                <a:tc>
                  <a:txBody>
                    <a:bodyPr/>
                    <a:lstStyle/>
                    <a:p>
                      <a:pPr indent="0" lvl="0" marL="0" rtl="0" algn="ctr">
                        <a:lnSpc>
                          <a:spcPct val="115000"/>
                        </a:lnSpc>
                        <a:spcBef>
                          <a:spcPts val="0"/>
                        </a:spcBef>
                        <a:spcAft>
                          <a:spcPts val="0"/>
                        </a:spcAft>
                        <a:buNone/>
                      </a:pPr>
                      <a:r>
                        <a:rPr lang="en" sz="1000">
                          <a:solidFill>
                            <a:schemeClr val="dk2"/>
                          </a:solidFill>
                          <a:latin typeface="Calibri"/>
                          <a:ea typeface="Calibri"/>
                          <a:cs typeface="Calibri"/>
                          <a:sym typeface="Calibri"/>
                        </a:rPr>
                        <a:t>March 3</a:t>
                      </a:r>
                      <a:endParaRPr>
                        <a:latin typeface="Calibri"/>
                        <a:ea typeface="Calibri"/>
                        <a:cs typeface="Calibri"/>
                        <a:sym typeface="Calibri"/>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3"/>
                    </a:solidFill>
                  </a:tcPr>
                </a:tc>
                <a:tc gridSpan="3">
                  <a:txBody>
                    <a:bodyPr/>
                    <a:lstStyle/>
                    <a:p>
                      <a:pPr indent="0" lvl="0" marL="0" rtl="0" algn="ctr">
                        <a:lnSpc>
                          <a:spcPct val="115000"/>
                        </a:lnSpc>
                        <a:spcBef>
                          <a:spcPts val="0"/>
                        </a:spcBef>
                        <a:spcAft>
                          <a:spcPts val="0"/>
                        </a:spcAft>
                        <a:buNone/>
                      </a:pPr>
                      <a:r>
                        <a:rPr lang="en" sz="1000">
                          <a:latin typeface="Calibri"/>
                          <a:ea typeface="Calibri"/>
                          <a:cs typeface="Calibri"/>
                          <a:sym typeface="Calibri"/>
                        </a:rPr>
                        <a:t>UA Opens (ESEA)</a:t>
                      </a:r>
                      <a:endParaRPr sz="1000">
                        <a:latin typeface="Calibri"/>
                        <a:ea typeface="Calibri"/>
                        <a:cs typeface="Calibri"/>
                        <a:sym typeface="Calibri"/>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3"/>
                    </a:solidFill>
                  </a:tcPr>
                </a:tc>
                <a:tc hMerge="1"/>
                <a:tc hMerge="1"/>
              </a:tr>
            </a:tbl>
          </a:graphicData>
        </a:graphic>
      </p:graphicFrame>
      <p:sp>
        <p:nvSpPr>
          <p:cNvPr id="386" name="Google Shape;386;g3254f2db301_0_13"/>
          <p:cNvSpPr txBox="1"/>
          <p:nvPr/>
        </p:nvSpPr>
        <p:spPr>
          <a:xfrm>
            <a:off x="0" y="1560775"/>
            <a:ext cx="12192000" cy="897900"/>
          </a:xfrm>
          <a:prstGeom prst="rect">
            <a:avLst/>
          </a:prstGeom>
          <a:solidFill>
            <a:srgbClr val="008080"/>
          </a:solidFill>
          <a:ln>
            <a:noFill/>
          </a:ln>
        </p:spPr>
        <p:txBody>
          <a:bodyPr anchorCtr="0" anchor="ctr" bIns="91425" lIns="91425" spcFirstLastPara="1" rIns="91425" wrap="square" tIns="91425">
            <a:noAutofit/>
          </a:bodyPr>
          <a:lstStyle/>
          <a:p>
            <a:pPr indent="0" lvl="0" marL="347472" marR="347472" rtl="0" algn="l">
              <a:lnSpc>
                <a:spcPct val="100000"/>
              </a:lnSpc>
              <a:spcBef>
                <a:spcPts val="0"/>
              </a:spcBef>
              <a:spcAft>
                <a:spcPts val="0"/>
              </a:spcAft>
              <a:buClr>
                <a:srgbClr val="000000"/>
              </a:buClr>
              <a:buSzPts val="1100"/>
              <a:buFont typeface="Arial"/>
              <a:buNone/>
            </a:pPr>
            <a:r>
              <a:rPr b="1" i="0" lang="en" sz="1900" u="none" cap="none" strike="noStrike">
                <a:solidFill>
                  <a:srgbClr val="FFFFFF"/>
                </a:solidFill>
                <a:latin typeface="Calibri"/>
                <a:ea typeface="Calibri"/>
                <a:cs typeface="Calibri"/>
                <a:sym typeface="Calibri"/>
              </a:rPr>
              <a:t>Further training on the Unified Application components will take place until applications are due. </a:t>
            </a:r>
            <a:r>
              <a:rPr b="1" lang="en" sz="1900">
                <a:solidFill>
                  <a:srgbClr val="FFFFFF"/>
                </a:solidFill>
                <a:latin typeface="Calibri"/>
                <a:ea typeface="Calibri"/>
                <a:cs typeface="Calibri"/>
                <a:sym typeface="Calibri"/>
              </a:rPr>
              <a:t>Planning</a:t>
            </a:r>
            <a:r>
              <a:rPr b="1" i="0" lang="en" sz="1900" u="none" cap="none" strike="noStrike">
                <a:solidFill>
                  <a:srgbClr val="FFFFFF"/>
                </a:solidFill>
                <a:latin typeface="Calibri"/>
                <a:ea typeface="Calibri"/>
                <a:cs typeface="Calibri"/>
                <a:sym typeface="Calibri"/>
              </a:rPr>
              <a:t> leads should ensure personnel attend sessions relevant to their LEAs; not all sessions will be applicable to all LEAs. </a:t>
            </a:r>
            <a:endParaRPr b="1" i="0" sz="1900" u="none" cap="none" strike="noStrike">
              <a:solidFill>
                <a:srgbClr val="FFFFFF"/>
              </a:solidFill>
              <a:highlight>
                <a:srgbClr val="008080"/>
              </a:highlight>
              <a:latin typeface="Calibri"/>
              <a:ea typeface="Calibri"/>
              <a:cs typeface="Calibri"/>
              <a:sym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pic>
        <p:nvPicPr>
          <p:cNvPr descr="A picture containing calendar&#10;&#10;Description automatically generated" id="391" name="Google Shape;391;g3254f2db301_0_19"/>
          <p:cNvPicPr preferRelativeResize="0"/>
          <p:nvPr/>
        </p:nvPicPr>
        <p:blipFill rotWithShape="1">
          <a:blip r:embed="rId3">
            <a:alphaModFix/>
          </a:blip>
          <a:srcRect b="0" l="0" r="0" t="0"/>
          <a:stretch/>
        </p:blipFill>
        <p:spPr>
          <a:xfrm>
            <a:off x="10659243" y="6266430"/>
            <a:ext cx="1371601" cy="521208"/>
          </a:xfrm>
          <a:prstGeom prst="rect">
            <a:avLst/>
          </a:prstGeom>
          <a:noFill/>
          <a:ln>
            <a:noFill/>
          </a:ln>
        </p:spPr>
      </p:pic>
      <p:sp>
        <p:nvSpPr>
          <p:cNvPr id="392" name="Google Shape;392;g3254f2db301_0_19"/>
          <p:cNvSpPr txBox="1"/>
          <p:nvPr>
            <p:ph type="title"/>
          </p:nvPr>
        </p:nvSpPr>
        <p:spPr>
          <a:xfrm>
            <a:off x="298250" y="578492"/>
            <a:ext cx="11360700" cy="763500"/>
          </a:xfrm>
          <a:prstGeom prst="rect">
            <a:avLst/>
          </a:prstGeom>
          <a:noFill/>
          <a:ln>
            <a:noFill/>
          </a:ln>
        </p:spPr>
        <p:txBody>
          <a:bodyPr anchorCtr="0" anchor="t" bIns="121900" lIns="121900" spcFirstLastPara="1" rIns="121900" wrap="square" tIns="121900">
            <a:noAutofit/>
          </a:bodyPr>
          <a:lstStyle/>
          <a:p>
            <a:pPr indent="0" lvl="0" marL="0" rtl="0" algn="l">
              <a:lnSpc>
                <a:spcPct val="140000"/>
              </a:lnSpc>
              <a:spcBef>
                <a:spcPts val="0"/>
              </a:spcBef>
              <a:spcAft>
                <a:spcPts val="0"/>
              </a:spcAft>
              <a:buClr>
                <a:schemeClr val="dk2"/>
              </a:buClr>
              <a:buSzPts val="4100"/>
              <a:buFont typeface="Arial"/>
              <a:buNone/>
            </a:pPr>
            <a:r>
              <a:rPr b="1" lang="en" sz="3600"/>
              <a:t>Planned Topics for Weekly Federal Programs Team Calls </a:t>
            </a:r>
            <a:r>
              <a:rPr b="1" lang="en" sz="1900"/>
              <a:t>(2/2) </a:t>
            </a:r>
            <a:endParaRPr b="1" sz="1900"/>
          </a:p>
        </p:txBody>
      </p:sp>
      <p:graphicFrame>
        <p:nvGraphicFramePr>
          <p:cNvPr id="393" name="Google Shape;393;g3254f2db301_0_19"/>
          <p:cNvGraphicFramePr/>
          <p:nvPr/>
        </p:nvGraphicFramePr>
        <p:xfrm>
          <a:off x="466700" y="2677438"/>
          <a:ext cx="3000000" cy="3000000"/>
        </p:xfrm>
        <a:graphic>
          <a:graphicData uri="http://schemas.openxmlformats.org/drawingml/2006/table">
            <a:tbl>
              <a:tblPr>
                <a:noFill/>
                <a:tableStyleId>{33BEC6A3-0B3D-45CE-8448-78E5B9ED393E}</a:tableStyleId>
              </a:tblPr>
              <a:tblGrid>
                <a:gridCol w="1356625"/>
                <a:gridCol w="1967050"/>
                <a:gridCol w="2418700"/>
                <a:gridCol w="5618325"/>
              </a:tblGrid>
              <a:tr h="315175">
                <a:tc>
                  <a:txBody>
                    <a:bodyPr/>
                    <a:lstStyle/>
                    <a:p>
                      <a:pPr indent="0" lvl="0" marL="0" rtl="0" algn="ctr">
                        <a:lnSpc>
                          <a:spcPct val="115000"/>
                        </a:lnSpc>
                        <a:spcBef>
                          <a:spcPts val="0"/>
                        </a:spcBef>
                        <a:spcAft>
                          <a:spcPts val="0"/>
                        </a:spcAft>
                        <a:buNone/>
                      </a:pPr>
                      <a:r>
                        <a:rPr b="1" lang="en" sz="1100">
                          <a:solidFill>
                            <a:schemeClr val="lt1"/>
                          </a:solidFill>
                          <a:latin typeface="Calibri"/>
                          <a:ea typeface="Calibri"/>
                          <a:cs typeface="Calibri"/>
                          <a:sym typeface="Calibri"/>
                        </a:rPr>
                        <a:t>Date</a:t>
                      </a:r>
                      <a:endParaRPr b="1" sz="1100">
                        <a:solidFill>
                          <a:schemeClr val="lt1"/>
                        </a:solidFill>
                        <a:latin typeface="Calibri"/>
                        <a:ea typeface="Calibri"/>
                        <a:cs typeface="Calibri"/>
                        <a:sym typeface="Calibri"/>
                      </a:endParaRPr>
                    </a:p>
                  </a:txBody>
                  <a:tcPr marT="19050" marB="19050" marR="28575" marL="28575" anchor="b">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2"/>
                    </a:solidFill>
                  </a:tcPr>
                </a:tc>
                <a:tc>
                  <a:txBody>
                    <a:bodyPr/>
                    <a:lstStyle/>
                    <a:p>
                      <a:pPr indent="0" lvl="0" marL="0" rtl="0" algn="ctr">
                        <a:lnSpc>
                          <a:spcPct val="115000"/>
                        </a:lnSpc>
                        <a:spcBef>
                          <a:spcPts val="0"/>
                        </a:spcBef>
                        <a:spcAft>
                          <a:spcPts val="0"/>
                        </a:spcAft>
                        <a:buNone/>
                      </a:pPr>
                      <a:r>
                        <a:rPr b="1" lang="en" sz="1100">
                          <a:solidFill>
                            <a:schemeClr val="lt1"/>
                          </a:solidFill>
                          <a:latin typeface="Calibri"/>
                          <a:ea typeface="Calibri"/>
                          <a:cs typeface="Calibri"/>
                          <a:sym typeface="Calibri"/>
                        </a:rPr>
                        <a:t>Phase</a:t>
                      </a:r>
                      <a:endParaRPr b="1" sz="1100">
                        <a:solidFill>
                          <a:schemeClr val="lt1"/>
                        </a:solidFill>
                        <a:latin typeface="Calibri"/>
                        <a:ea typeface="Calibri"/>
                        <a:cs typeface="Calibri"/>
                        <a:sym typeface="Calibri"/>
                      </a:endParaRPr>
                    </a:p>
                  </a:txBody>
                  <a:tcPr marT="19050" marB="19050" marR="28575" marL="28575" anchor="b">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2"/>
                    </a:solidFill>
                  </a:tcPr>
                </a:tc>
                <a:tc>
                  <a:txBody>
                    <a:bodyPr/>
                    <a:lstStyle/>
                    <a:p>
                      <a:pPr indent="0" lvl="0" marL="0" rtl="0" algn="l">
                        <a:lnSpc>
                          <a:spcPct val="115000"/>
                        </a:lnSpc>
                        <a:spcBef>
                          <a:spcPts val="0"/>
                        </a:spcBef>
                        <a:spcAft>
                          <a:spcPts val="0"/>
                        </a:spcAft>
                        <a:buNone/>
                      </a:pPr>
                      <a:r>
                        <a:rPr b="1" lang="en" sz="1100">
                          <a:solidFill>
                            <a:schemeClr val="lt1"/>
                          </a:solidFill>
                          <a:latin typeface="Calibri"/>
                          <a:ea typeface="Calibri"/>
                          <a:cs typeface="Calibri"/>
                          <a:sym typeface="Calibri"/>
                        </a:rPr>
                        <a:t>Audience</a:t>
                      </a:r>
                      <a:endParaRPr b="1" sz="1100">
                        <a:solidFill>
                          <a:schemeClr val="lt1"/>
                        </a:solidFill>
                        <a:latin typeface="Calibri"/>
                        <a:ea typeface="Calibri"/>
                        <a:cs typeface="Calibri"/>
                        <a:sym typeface="Calibri"/>
                      </a:endParaRPr>
                    </a:p>
                    <a:p>
                      <a:pPr indent="0" lvl="0" marL="0" rtl="0" algn="l">
                        <a:lnSpc>
                          <a:spcPct val="115000"/>
                        </a:lnSpc>
                        <a:spcBef>
                          <a:spcPts val="0"/>
                        </a:spcBef>
                        <a:spcAft>
                          <a:spcPts val="0"/>
                        </a:spcAft>
                        <a:buNone/>
                      </a:pPr>
                      <a:r>
                        <a:rPr b="1" lang="en" sz="1000">
                          <a:solidFill>
                            <a:schemeClr val="lt1"/>
                          </a:solidFill>
                          <a:latin typeface="Calibri"/>
                          <a:ea typeface="Calibri"/>
                          <a:cs typeface="Calibri"/>
                          <a:sym typeface="Calibri"/>
                        </a:rPr>
                        <a:t>*denotes mandatory</a:t>
                      </a:r>
                      <a:endParaRPr b="1" sz="1000">
                        <a:solidFill>
                          <a:schemeClr val="lt1"/>
                        </a:solidFill>
                        <a:latin typeface="Calibri"/>
                        <a:ea typeface="Calibri"/>
                        <a:cs typeface="Calibri"/>
                        <a:sym typeface="Calibri"/>
                      </a:endParaRPr>
                    </a:p>
                  </a:txBody>
                  <a:tcPr marT="19050" marB="19050" marR="28575" marL="28575" anchor="b">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2"/>
                    </a:solidFill>
                  </a:tcPr>
                </a:tc>
                <a:tc>
                  <a:txBody>
                    <a:bodyPr/>
                    <a:lstStyle/>
                    <a:p>
                      <a:pPr indent="0" lvl="0" marL="0" rtl="0" algn="l">
                        <a:lnSpc>
                          <a:spcPct val="115000"/>
                        </a:lnSpc>
                        <a:spcBef>
                          <a:spcPts val="0"/>
                        </a:spcBef>
                        <a:spcAft>
                          <a:spcPts val="0"/>
                        </a:spcAft>
                        <a:buNone/>
                      </a:pPr>
                      <a:r>
                        <a:rPr b="1" lang="en" sz="1100">
                          <a:solidFill>
                            <a:schemeClr val="lt1"/>
                          </a:solidFill>
                          <a:latin typeface="Calibri"/>
                          <a:ea typeface="Calibri"/>
                          <a:cs typeface="Calibri"/>
                          <a:sym typeface="Calibri"/>
                        </a:rPr>
                        <a:t>Description</a:t>
                      </a:r>
                      <a:endParaRPr b="1" sz="1100">
                        <a:solidFill>
                          <a:schemeClr val="lt1"/>
                        </a:solidFill>
                        <a:latin typeface="Calibri"/>
                        <a:ea typeface="Calibri"/>
                        <a:cs typeface="Calibri"/>
                        <a:sym typeface="Calibri"/>
                      </a:endParaRPr>
                    </a:p>
                    <a:p>
                      <a:pPr indent="0" lvl="0" marL="0" rtl="0" algn="l">
                        <a:lnSpc>
                          <a:spcPct val="115000"/>
                        </a:lnSpc>
                        <a:spcBef>
                          <a:spcPts val="0"/>
                        </a:spcBef>
                        <a:spcAft>
                          <a:spcPts val="0"/>
                        </a:spcAft>
                        <a:buNone/>
                      </a:pPr>
                      <a:r>
                        <a:rPr lang="en" sz="1000">
                          <a:solidFill>
                            <a:schemeClr val="lt1"/>
                          </a:solidFill>
                          <a:latin typeface="Calibri"/>
                          <a:ea typeface="Calibri"/>
                          <a:cs typeface="Calibri"/>
                          <a:sym typeface="Calibri"/>
                        </a:rPr>
                        <a:t>Tentative &amp; Subject to Change </a:t>
                      </a:r>
                      <a:endParaRPr sz="1000">
                        <a:solidFill>
                          <a:schemeClr val="lt1"/>
                        </a:solidFill>
                        <a:latin typeface="Calibri"/>
                        <a:ea typeface="Calibri"/>
                        <a:cs typeface="Calibri"/>
                        <a:sym typeface="Calibri"/>
                      </a:endParaRPr>
                    </a:p>
                  </a:txBody>
                  <a:tcPr marT="19050" marB="19050" marR="28575" marL="28575" anchor="b">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2"/>
                    </a:solidFill>
                  </a:tcPr>
                </a:tc>
              </a:tr>
              <a:tr h="315175">
                <a:tc>
                  <a:txBody>
                    <a:bodyPr/>
                    <a:lstStyle/>
                    <a:p>
                      <a:pPr indent="0" lvl="0" marL="0" rtl="0" algn="ctr">
                        <a:lnSpc>
                          <a:spcPct val="115000"/>
                        </a:lnSpc>
                        <a:spcBef>
                          <a:spcPts val="0"/>
                        </a:spcBef>
                        <a:spcAft>
                          <a:spcPts val="0"/>
                        </a:spcAft>
                        <a:buNone/>
                      </a:pPr>
                      <a:r>
                        <a:rPr lang="en" sz="1000">
                          <a:latin typeface="Calibri"/>
                          <a:ea typeface="Calibri"/>
                          <a:cs typeface="Calibri"/>
                          <a:sym typeface="Calibri"/>
                        </a:rPr>
                        <a:t>March 4</a:t>
                      </a:r>
                      <a:endParaRPr sz="1000">
                        <a:latin typeface="Calibri"/>
                        <a:ea typeface="Calibri"/>
                        <a:cs typeface="Calibri"/>
                        <a:sym typeface="Calibri"/>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3F3F3"/>
                    </a:solidFill>
                  </a:tcPr>
                </a:tc>
                <a:tc>
                  <a:txBody>
                    <a:bodyPr/>
                    <a:lstStyle/>
                    <a:p>
                      <a:pPr indent="0" lvl="0" marL="0" rtl="0" algn="ctr">
                        <a:lnSpc>
                          <a:spcPct val="115000"/>
                        </a:lnSpc>
                        <a:spcBef>
                          <a:spcPts val="0"/>
                        </a:spcBef>
                        <a:spcAft>
                          <a:spcPts val="0"/>
                        </a:spcAft>
                        <a:buNone/>
                      </a:pPr>
                      <a:r>
                        <a:rPr lang="en" sz="1000">
                          <a:latin typeface="Calibri"/>
                          <a:ea typeface="Calibri"/>
                          <a:cs typeface="Calibri"/>
                          <a:sym typeface="Calibri"/>
                        </a:rPr>
                        <a:t>Application Completion</a:t>
                      </a:r>
                      <a:endParaRPr sz="1000">
                        <a:latin typeface="Calibri"/>
                        <a:ea typeface="Calibri"/>
                        <a:cs typeface="Calibri"/>
                        <a:sym typeface="Calibri"/>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3F3F3"/>
                    </a:solidFill>
                  </a:tcPr>
                </a:tc>
                <a:tc>
                  <a:txBody>
                    <a:bodyPr/>
                    <a:lstStyle/>
                    <a:p>
                      <a:pPr indent="0" lvl="0" marL="0" rtl="0" algn="l">
                        <a:lnSpc>
                          <a:spcPct val="115000"/>
                        </a:lnSpc>
                        <a:spcBef>
                          <a:spcPts val="0"/>
                        </a:spcBef>
                        <a:spcAft>
                          <a:spcPts val="0"/>
                        </a:spcAft>
                        <a:buNone/>
                      </a:pPr>
                      <a:r>
                        <a:rPr lang="en" sz="1000">
                          <a:latin typeface="Calibri"/>
                          <a:ea typeface="Calibri"/>
                          <a:cs typeface="Calibri"/>
                          <a:sym typeface="Calibri"/>
                        </a:rPr>
                        <a:t>Federal Programs Directors*</a:t>
                      </a:r>
                      <a:endParaRPr sz="1000">
                        <a:latin typeface="Calibri"/>
                        <a:ea typeface="Calibri"/>
                        <a:cs typeface="Calibri"/>
                        <a:sym typeface="Calibri"/>
                      </a:endParaRPr>
                    </a:p>
                    <a:p>
                      <a:pPr indent="0" lvl="0" marL="0" rtl="0" algn="l">
                        <a:lnSpc>
                          <a:spcPct val="115000"/>
                        </a:lnSpc>
                        <a:spcBef>
                          <a:spcPts val="0"/>
                        </a:spcBef>
                        <a:spcAft>
                          <a:spcPts val="0"/>
                        </a:spcAft>
                        <a:buNone/>
                      </a:pPr>
                      <a:r>
                        <a:rPr lang="en" sz="1000">
                          <a:latin typeface="Calibri"/>
                          <a:ea typeface="Calibri"/>
                          <a:cs typeface="Calibri"/>
                          <a:sym typeface="Calibri"/>
                        </a:rPr>
                        <a:t>All LEA Roles</a:t>
                      </a:r>
                      <a:endParaRPr sz="1000">
                        <a:latin typeface="Calibri"/>
                        <a:ea typeface="Calibri"/>
                        <a:cs typeface="Calibri"/>
                        <a:sym typeface="Calibri"/>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3F3F3"/>
                    </a:solidFill>
                  </a:tcPr>
                </a:tc>
                <a:tc>
                  <a:txBody>
                    <a:bodyPr/>
                    <a:lstStyle/>
                    <a:p>
                      <a:pPr indent="0" lvl="0" marL="0" rtl="0" algn="l">
                        <a:lnSpc>
                          <a:spcPct val="115000"/>
                        </a:lnSpc>
                        <a:spcBef>
                          <a:spcPts val="0"/>
                        </a:spcBef>
                        <a:spcAft>
                          <a:spcPts val="0"/>
                        </a:spcAft>
                        <a:buNone/>
                      </a:pPr>
                      <a:r>
                        <a:rPr lang="en" sz="1000">
                          <a:latin typeface="Calibri"/>
                          <a:ea typeface="Calibri"/>
                          <a:cs typeface="Calibri"/>
                          <a:sym typeface="Calibri"/>
                        </a:rPr>
                        <a:t>Launching and Transferability/AFUA</a:t>
                      </a:r>
                      <a:endParaRPr sz="1000">
                        <a:latin typeface="Calibri"/>
                        <a:ea typeface="Calibri"/>
                        <a:cs typeface="Calibri"/>
                        <a:sym typeface="Calibri"/>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3F3F3"/>
                    </a:solidFill>
                  </a:tcPr>
                </a:tc>
              </a:tr>
              <a:tr h="315175">
                <a:tc>
                  <a:txBody>
                    <a:bodyPr/>
                    <a:lstStyle/>
                    <a:p>
                      <a:pPr indent="0" lvl="0" marL="0" rtl="0" algn="ctr">
                        <a:lnSpc>
                          <a:spcPct val="115000"/>
                        </a:lnSpc>
                        <a:spcBef>
                          <a:spcPts val="0"/>
                        </a:spcBef>
                        <a:spcAft>
                          <a:spcPts val="0"/>
                        </a:spcAft>
                        <a:buNone/>
                      </a:pPr>
                      <a:r>
                        <a:rPr lang="en" sz="1000">
                          <a:latin typeface="Calibri"/>
                          <a:ea typeface="Calibri"/>
                          <a:cs typeface="Calibri"/>
                          <a:sym typeface="Calibri"/>
                        </a:rPr>
                        <a:t>March 11</a:t>
                      </a:r>
                      <a:endParaRPr sz="1000">
                        <a:latin typeface="Calibri"/>
                        <a:ea typeface="Calibri"/>
                        <a:cs typeface="Calibri"/>
                        <a:sym typeface="Calibri"/>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3F3F3"/>
                    </a:solidFill>
                  </a:tcPr>
                </a:tc>
                <a:tc>
                  <a:txBody>
                    <a:bodyPr/>
                    <a:lstStyle/>
                    <a:p>
                      <a:pPr indent="0" lvl="0" marL="0" rtl="0" algn="ctr">
                        <a:lnSpc>
                          <a:spcPct val="115000"/>
                        </a:lnSpc>
                        <a:spcBef>
                          <a:spcPts val="0"/>
                        </a:spcBef>
                        <a:spcAft>
                          <a:spcPts val="0"/>
                        </a:spcAft>
                        <a:buNone/>
                      </a:pPr>
                      <a:r>
                        <a:rPr lang="en" sz="1000">
                          <a:latin typeface="Calibri"/>
                          <a:ea typeface="Calibri"/>
                          <a:cs typeface="Calibri"/>
                          <a:sym typeface="Calibri"/>
                        </a:rPr>
                        <a:t>Application Completion</a:t>
                      </a:r>
                      <a:endParaRPr sz="1000">
                        <a:latin typeface="Calibri"/>
                        <a:ea typeface="Calibri"/>
                        <a:cs typeface="Calibri"/>
                        <a:sym typeface="Calibri"/>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3F3F3"/>
                    </a:solidFill>
                  </a:tcPr>
                </a:tc>
                <a:tc>
                  <a:txBody>
                    <a:bodyPr/>
                    <a:lstStyle/>
                    <a:p>
                      <a:pPr indent="0" lvl="0" marL="0" rtl="0" algn="l">
                        <a:lnSpc>
                          <a:spcPct val="115000"/>
                        </a:lnSpc>
                        <a:spcBef>
                          <a:spcPts val="0"/>
                        </a:spcBef>
                        <a:spcAft>
                          <a:spcPts val="0"/>
                        </a:spcAft>
                        <a:buNone/>
                      </a:pPr>
                      <a:r>
                        <a:rPr lang="en" sz="1000">
                          <a:latin typeface="Calibri"/>
                          <a:ea typeface="Calibri"/>
                          <a:cs typeface="Calibri"/>
                          <a:sym typeface="Calibri"/>
                        </a:rPr>
                        <a:t>Federal Programs Directors*</a:t>
                      </a:r>
                      <a:endParaRPr sz="1000">
                        <a:latin typeface="Calibri"/>
                        <a:ea typeface="Calibri"/>
                        <a:cs typeface="Calibri"/>
                        <a:sym typeface="Calibri"/>
                      </a:endParaRPr>
                    </a:p>
                    <a:p>
                      <a:pPr indent="0" lvl="0" marL="0" rtl="0" algn="l">
                        <a:lnSpc>
                          <a:spcPct val="115000"/>
                        </a:lnSpc>
                        <a:spcBef>
                          <a:spcPts val="0"/>
                        </a:spcBef>
                        <a:spcAft>
                          <a:spcPts val="0"/>
                        </a:spcAft>
                        <a:buNone/>
                      </a:pPr>
                      <a:r>
                        <a:rPr lang="en" sz="1000">
                          <a:latin typeface="Calibri"/>
                          <a:ea typeface="Calibri"/>
                          <a:cs typeface="Calibri"/>
                          <a:sym typeface="Calibri"/>
                        </a:rPr>
                        <a:t>All LEA Roles</a:t>
                      </a:r>
                      <a:endParaRPr sz="1000">
                        <a:latin typeface="Calibri"/>
                        <a:ea typeface="Calibri"/>
                        <a:cs typeface="Calibri"/>
                        <a:sym typeface="Calibri"/>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3F3F3"/>
                    </a:solidFill>
                  </a:tcPr>
                </a:tc>
                <a:tc>
                  <a:txBody>
                    <a:bodyPr/>
                    <a:lstStyle/>
                    <a:p>
                      <a:pPr indent="0" lvl="0" marL="0" rtl="0" algn="l">
                        <a:lnSpc>
                          <a:spcPct val="115000"/>
                        </a:lnSpc>
                        <a:spcBef>
                          <a:spcPts val="0"/>
                        </a:spcBef>
                        <a:spcAft>
                          <a:spcPts val="0"/>
                        </a:spcAft>
                        <a:buNone/>
                      </a:pPr>
                      <a:r>
                        <a:rPr lang="en" sz="1000">
                          <a:latin typeface="Calibri"/>
                          <a:ea typeface="Calibri"/>
                          <a:cs typeface="Calibri"/>
                          <a:sym typeface="Calibri"/>
                        </a:rPr>
                        <a:t>IDEA Compliance &amp; Proportionate Share</a:t>
                      </a:r>
                      <a:endParaRPr sz="1000">
                        <a:latin typeface="Calibri"/>
                        <a:ea typeface="Calibri"/>
                        <a:cs typeface="Calibri"/>
                        <a:sym typeface="Calibri"/>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3F3F3"/>
                    </a:solidFill>
                  </a:tcPr>
                </a:tc>
              </a:tr>
              <a:tr h="259075">
                <a:tc>
                  <a:txBody>
                    <a:bodyPr/>
                    <a:lstStyle/>
                    <a:p>
                      <a:pPr indent="0" lvl="0" marL="0" rtl="0" algn="ctr">
                        <a:lnSpc>
                          <a:spcPct val="115000"/>
                        </a:lnSpc>
                        <a:spcBef>
                          <a:spcPts val="0"/>
                        </a:spcBef>
                        <a:spcAft>
                          <a:spcPts val="0"/>
                        </a:spcAft>
                        <a:buNone/>
                      </a:pPr>
                      <a:r>
                        <a:rPr lang="en" sz="1000">
                          <a:solidFill>
                            <a:schemeClr val="dk2"/>
                          </a:solidFill>
                          <a:latin typeface="Calibri"/>
                          <a:ea typeface="Calibri"/>
                          <a:cs typeface="Calibri"/>
                          <a:sym typeface="Calibri"/>
                        </a:rPr>
                        <a:t>March  17th</a:t>
                      </a:r>
                      <a:endParaRPr sz="1000">
                        <a:latin typeface="Calibri"/>
                        <a:ea typeface="Calibri"/>
                        <a:cs typeface="Calibri"/>
                        <a:sym typeface="Calibri"/>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3"/>
                    </a:solidFill>
                  </a:tcPr>
                </a:tc>
                <a:tc gridSpan="3">
                  <a:txBody>
                    <a:bodyPr/>
                    <a:lstStyle/>
                    <a:p>
                      <a:pPr indent="0" lvl="0" marL="0" rtl="0" algn="ctr">
                        <a:lnSpc>
                          <a:spcPct val="115000"/>
                        </a:lnSpc>
                        <a:spcBef>
                          <a:spcPts val="0"/>
                        </a:spcBef>
                        <a:spcAft>
                          <a:spcPts val="0"/>
                        </a:spcAft>
                        <a:buNone/>
                      </a:pPr>
                      <a:r>
                        <a:rPr lang="en" sz="1000">
                          <a:latin typeface="Calibri"/>
                          <a:ea typeface="Calibri"/>
                          <a:cs typeface="Calibri"/>
                          <a:sym typeface="Calibri"/>
                        </a:rPr>
                        <a:t>UA Opens (IDEA)</a:t>
                      </a:r>
                      <a:endParaRPr sz="1000">
                        <a:latin typeface="Calibri"/>
                        <a:ea typeface="Calibri"/>
                        <a:cs typeface="Calibri"/>
                        <a:sym typeface="Calibri"/>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3"/>
                    </a:solidFill>
                  </a:tcPr>
                </a:tc>
                <a:tc hMerge="1"/>
                <a:tc hMerge="1"/>
              </a:tr>
              <a:tr h="315175">
                <a:tc>
                  <a:txBody>
                    <a:bodyPr/>
                    <a:lstStyle/>
                    <a:p>
                      <a:pPr indent="0" lvl="0" marL="0" rtl="0" algn="ctr">
                        <a:lnSpc>
                          <a:spcPct val="115000"/>
                        </a:lnSpc>
                        <a:spcBef>
                          <a:spcPts val="0"/>
                        </a:spcBef>
                        <a:spcAft>
                          <a:spcPts val="0"/>
                        </a:spcAft>
                        <a:buNone/>
                      </a:pPr>
                      <a:r>
                        <a:rPr lang="en" sz="1000">
                          <a:latin typeface="Calibri"/>
                          <a:ea typeface="Calibri"/>
                          <a:cs typeface="Calibri"/>
                          <a:sym typeface="Calibri"/>
                        </a:rPr>
                        <a:t>March 18</a:t>
                      </a:r>
                      <a:endParaRPr sz="1000">
                        <a:latin typeface="Calibri"/>
                        <a:ea typeface="Calibri"/>
                        <a:cs typeface="Calibri"/>
                        <a:sym typeface="Calibri"/>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3F3F3"/>
                    </a:solidFill>
                  </a:tcPr>
                </a:tc>
                <a:tc>
                  <a:txBody>
                    <a:bodyPr/>
                    <a:lstStyle/>
                    <a:p>
                      <a:pPr indent="0" lvl="0" marL="0" rtl="0" algn="ctr">
                        <a:lnSpc>
                          <a:spcPct val="115000"/>
                        </a:lnSpc>
                        <a:spcBef>
                          <a:spcPts val="0"/>
                        </a:spcBef>
                        <a:spcAft>
                          <a:spcPts val="0"/>
                        </a:spcAft>
                        <a:buNone/>
                      </a:pPr>
                      <a:r>
                        <a:rPr lang="en" sz="1000">
                          <a:latin typeface="Calibri"/>
                          <a:ea typeface="Calibri"/>
                          <a:cs typeface="Calibri"/>
                          <a:sym typeface="Calibri"/>
                        </a:rPr>
                        <a:t>Application Completion</a:t>
                      </a:r>
                      <a:endParaRPr sz="1000">
                        <a:latin typeface="Calibri"/>
                        <a:ea typeface="Calibri"/>
                        <a:cs typeface="Calibri"/>
                        <a:sym typeface="Calibri"/>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3F3F3"/>
                    </a:solidFill>
                  </a:tcPr>
                </a:tc>
                <a:tc>
                  <a:txBody>
                    <a:bodyPr/>
                    <a:lstStyle/>
                    <a:p>
                      <a:pPr indent="0" lvl="0" marL="0" rtl="0" algn="l">
                        <a:lnSpc>
                          <a:spcPct val="115000"/>
                        </a:lnSpc>
                        <a:spcBef>
                          <a:spcPts val="0"/>
                        </a:spcBef>
                        <a:spcAft>
                          <a:spcPts val="0"/>
                        </a:spcAft>
                        <a:buNone/>
                      </a:pPr>
                      <a:r>
                        <a:rPr lang="en" sz="1000">
                          <a:latin typeface="Calibri"/>
                          <a:ea typeface="Calibri"/>
                          <a:cs typeface="Calibri"/>
                          <a:sym typeface="Calibri"/>
                        </a:rPr>
                        <a:t>All LEA Roles</a:t>
                      </a:r>
                      <a:endParaRPr sz="1000">
                        <a:latin typeface="Calibri"/>
                        <a:ea typeface="Calibri"/>
                        <a:cs typeface="Calibri"/>
                        <a:sym typeface="Calibri"/>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3F3F3"/>
                    </a:solidFill>
                  </a:tcPr>
                </a:tc>
                <a:tc>
                  <a:txBody>
                    <a:bodyPr/>
                    <a:lstStyle/>
                    <a:p>
                      <a:pPr indent="0" lvl="0" marL="0" rtl="0" algn="l">
                        <a:lnSpc>
                          <a:spcPct val="115000"/>
                        </a:lnSpc>
                        <a:spcBef>
                          <a:spcPts val="0"/>
                        </a:spcBef>
                        <a:spcAft>
                          <a:spcPts val="0"/>
                        </a:spcAft>
                        <a:buNone/>
                      </a:pPr>
                      <a:r>
                        <a:rPr lang="en" sz="1000">
                          <a:latin typeface="Calibri"/>
                          <a:ea typeface="Calibri"/>
                          <a:cs typeface="Calibri"/>
                          <a:sym typeface="Calibri"/>
                        </a:rPr>
                        <a:t>Submitting the Application &amp; Overview of approval process </a:t>
                      </a:r>
                      <a:endParaRPr sz="1000">
                        <a:latin typeface="Calibri"/>
                        <a:ea typeface="Calibri"/>
                        <a:cs typeface="Calibri"/>
                        <a:sym typeface="Calibri"/>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3F3F3"/>
                    </a:solidFill>
                  </a:tcPr>
                </a:tc>
              </a:tr>
              <a:tr h="315175">
                <a:tc>
                  <a:txBody>
                    <a:bodyPr/>
                    <a:lstStyle/>
                    <a:p>
                      <a:pPr indent="0" lvl="0" marL="0" rtl="0" algn="ctr">
                        <a:lnSpc>
                          <a:spcPct val="115000"/>
                        </a:lnSpc>
                        <a:spcBef>
                          <a:spcPts val="0"/>
                        </a:spcBef>
                        <a:spcAft>
                          <a:spcPts val="0"/>
                        </a:spcAft>
                        <a:buNone/>
                      </a:pPr>
                      <a:r>
                        <a:rPr lang="en" sz="1000">
                          <a:latin typeface="Calibri"/>
                          <a:ea typeface="Calibri"/>
                          <a:cs typeface="Calibri"/>
                          <a:sym typeface="Calibri"/>
                        </a:rPr>
                        <a:t>March 25</a:t>
                      </a:r>
                      <a:endParaRPr sz="1000">
                        <a:latin typeface="Calibri"/>
                        <a:ea typeface="Calibri"/>
                        <a:cs typeface="Calibri"/>
                        <a:sym typeface="Calibri"/>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3F3F3"/>
                    </a:solidFill>
                  </a:tcPr>
                </a:tc>
                <a:tc>
                  <a:txBody>
                    <a:bodyPr/>
                    <a:lstStyle/>
                    <a:p>
                      <a:pPr indent="0" lvl="0" marL="0" rtl="0" algn="ctr">
                        <a:lnSpc>
                          <a:spcPct val="115000"/>
                        </a:lnSpc>
                        <a:spcBef>
                          <a:spcPts val="0"/>
                        </a:spcBef>
                        <a:spcAft>
                          <a:spcPts val="0"/>
                        </a:spcAft>
                        <a:buNone/>
                      </a:pPr>
                      <a:r>
                        <a:rPr lang="en" sz="1000">
                          <a:latin typeface="Calibri"/>
                          <a:ea typeface="Calibri"/>
                          <a:cs typeface="Calibri"/>
                          <a:sym typeface="Calibri"/>
                        </a:rPr>
                        <a:t>Application Completion</a:t>
                      </a:r>
                      <a:endParaRPr sz="1000">
                        <a:latin typeface="Calibri"/>
                        <a:ea typeface="Calibri"/>
                        <a:cs typeface="Calibri"/>
                        <a:sym typeface="Calibri"/>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3F3F3"/>
                    </a:solidFill>
                  </a:tcPr>
                </a:tc>
                <a:tc>
                  <a:txBody>
                    <a:bodyPr/>
                    <a:lstStyle/>
                    <a:p>
                      <a:pPr indent="0" lvl="0" marL="0" rtl="0" algn="l">
                        <a:lnSpc>
                          <a:spcPct val="115000"/>
                        </a:lnSpc>
                        <a:spcBef>
                          <a:spcPts val="0"/>
                        </a:spcBef>
                        <a:spcAft>
                          <a:spcPts val="0"/>
                        </a:spcAft>
                        <a:buNone/>
                      </a:pPr>
                      <a:r>
                        <a:rPr lang="en" sz="1000">
                          <a:latin typeface="Calibri"/>
                          <a:ea typeface="Calibri"/>
                          <a:cs typeface="Calibri"/>
                          <a:sym typeface="Calibri"/>
                        </a:rPr>
                        <a:t>Federal Programs Directors*</a:t>
                      </a:r>
                      <a:endParaRPr sz="1000">
                        <a:latin typeface="Calibri"/>
                        <a:ea typeface="Calibri"/>
                        <a:cs typeface="Calibri"/>
                        <a:sym typeface="Calibri"/>
                      </a:endParaRPr>
                    </a:p>
                    <a:p>
                      <a:pPr indent="0" lvl="0" marL="0" rtl="0" algn="l">
                        <a:lnSpc>
                          <a:spcPct val="115000"/>
                        </a:lnSpc>
                        <a:spcBef>
                          <a:spcPts val="0"/>
                        </a:spcBef>
                        <a:spcAft>
                          <a:spcPts val="0"/>
                        </a:spcAft>
                        <a:buNone/>
                      </a:pPr>
                      <a:r>
                        <a:rPr lang="en" sz="1000">
                          <a:latin typeface="Calibri"/>
                          <a:ea typeface="Calibri"/>
                          <a:cs typeface="Calibri"/>
                          <a:sym typeface="Calibri"/>
                        </a:rPr>
                        <a:t>All LEA Roles</a:t>
                      </a:r>
                      <a:endParaRPr sz="1000">
                        <a:latin typeface="Calibri"/>
                        <a:ea typeface="Calibri"/>
                        <a:cs typeface="Calibri"/>
                        <a:sym typeface="Calibri"/>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3F3F3"/>
                    </a:solidFill>
                  </a:tcPr>
                </a:tc>
                <a:tc>
                  <a:txBody>
                    <a:bodyPr/>
                    <a:lstStyle/>
                    <a:p>
                      <a:pPr indent="0" lvl="0" marL="0" rtl="0" algn="l">
                        <a:lnSpc>
                          <a:spcPct val="115000"/>
                        </a:lnSpc>
                        <a:spcBef>
                          <a:spcPts val="0"/>
                        </a:spcBef>
                        <a:spcAft>
                          <a:spcPts val="0"/>
                        </a:spcAft>
                        <a:buNone/>
                      </a:pPr>
                      <a:r>
                        <a:rPr lang="en" sz="1000">
                          <a:solidFill>
                            <a:schemeClr val="dk2"/>
                          </a:solidFill>
                          <a:latin typeface="Calibri"/>
                          <a:ea typeface="Calibri"/>
                          <a:cs typeface="Calibri"/>
                          <a:sym typeface="Calibri"/>
                        </a:rPr>
                        <a:t>Overview of finance processes that will stay the same and any differences</a:t>
                      </a:r>
                      <a:endParaRPr sz="1000">
                        <a:latin typeface="Calibri"/>
                        <a:ea typeface="Calibri"/>
                        <a:cs typeface="Calibri"/>
                        <a:sym typeface="Calibri"/>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3F3F3"/>
                    </a:solidFill>
                  </a:tcPr>
                </a:tc>
              </a:tr>
              <a:tr h="208000">
                <a:tc>
                  <a:txBody>
                    <a:bodyPr/>
                    <a:lstStyle/>
                    <a:p>
                      <a:pPr indent="0" lvl="0" marL="0" rtl="0" algn="ctr">
                        <a:lnSpc>
                          <a:spcPct val="115000"/>
                        </a:lnSpc>
                        <a:spcBef>
                          <a:spcPts val="0"/>
                        </a:spcBef>
                        <a:spcAft>
                          <a:spcPts val="0"/>
                        </a:spcAft>
                        <a:buNone/>
                      </a:pPr>
                      <a:r>
                        <a:rPr lang="en" sz="1000">
                          <a:latin typeface="Calibri"/>
                          <a:ea typeface="Calibri"/>
                          <a:cs typeface="Calibri"/>
                          <a:sym typeface="Calibri"/>
                        </a:rPr>
                        <a:t>April 1</a:t>
                      </a:r>
                      <a:endParaRPr sz="1000">
                        <a:latin typeface="Calibri"/>
                        <a:ea typeface="Calibri"/>
                        <a:cs typeface="Calibri"/>
                        <a:sym typeface="Calibri"/>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3F3F3"/>
                    </a:solidFill>
                  </a:tcPr>
                </a:tc>
                <a:tc>
                  <a:txBody>
                    <a:bodyPr/>
                    <a:lstStyle/>
                    <a:p>
                      <a:pPr indent="0" lvl="0" marL="0" rtl="0" algn="ctr">
                        <a:lnSpc>
                          <a:spcPct val="115000"/>
                        </a:lnSpc>
                        <a:spcBef>
                          <a:spcPts val="0"/>
                        </a:spcBef>
                        <a:spcAft>
                          <a:spcPts val="0"/>
                        </a:spcAft>
                        <a:buNone/>
                      </a:pPr>
                      <a:r>
                        <a:rPr lang="en" sz="1000">
                          <a:latin typeface="Calibri"/>
                          <a:ea typeface="Calibri"/>
                          <a:cs typeface="Calibri"/>
                          <a:sym typeface="Calibri"/>
                        </a:rPr>
                        <a:t>Application Completion</a:t>
                      </a:r>
                      <a:endParaRPr sz="1000">
                        <a:latin typeface="Calibri"/>
                        <a:ea typeface="Calibri"/>
                        <a:cs typeface="Calibri"/>
                        <a:sym typeface="Calibri"/>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3F3F3"/>
                    </a:solidFill>
                  </a:tcPr>
                </a:tc>
                <a:tc>
                  <a:txBody>
                    <a:bodyPr/>
                    <a:lstStyle/>
                    <a:p>
                      <a:pPr indent="0" lvl="0" marL="0" rtl="0" algn="l">
                        <a:lnSpc>
                          <a:spcPct val="115000"/>
                        </a:lnSpc>
                        <a:spcBef>
                          <a:spcPts val="0"/>
                        </a:spcBef>
                        <a:spcAft>
                          <a:spcPts val="0"/>
                        </a:spcAft>
                        <a:buNone/>
                      </a:pPr>
                      <a:r>
                        <a:rPr lang="en" sz="1000">
                          <a:latin typeface="Calibri"/>
                          <a:ea typeface="Calibri"/>
                          <a:cs typeface="Calibri"/>
                          <a:sym typeface="Calibri"/>
                        </a:rPr>
                        <a:t>Chief Financial Officers/Business Managers*</a:t>
                      </a:r>
                      <a:endParaRPr sz="1000">
                        <a:latin typeface="Calibri"/>
                        <a:ea typeface="Calibri"/>
                        <a:cs typeface="Calibri"/>
                        <a:sym typeface="Calibri"/>
                      </a:endParaRPr>
                    </a:p>
                    <a:p>
                      <a:pPr indent="0" lvl="0" marL="0" rtl="0" algn="l">
                        <a:lnSpc>
                          <a:spcPct val="115000"/>
                        </a:lnSpc>
                        <a:spcBef>
                          <a:spcPts val="0"/>
                        </a:spcBef>
                        <a:spcAft>
                          <a:spcPts val="0"/>
                        </a:spcAft>
                        <a:buNone/>
                      </a:pPr>
                      <a:r>
                        <a:rPr lang="en" sz="1000">
                          <a:latin typeface="Calibri"/>
                          <a:ea typeface="Calibri"/>
                          <a:cs typeface="Calibri"/>
                          <a:sym typeface="Calibri"/>
                        </a:rPr>
                        <a:t>All LEA Roles</a:t>
                      </a:r>
                      <a:endParaRPr sz="1000">
                        <a:latin typeface="Calibri"/>
                        <a:ea typeface="Calibri"/>
                        <a:cs typeface="Calibri"/>
                        <a:sym typeface="Calibri"/>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3F3F3"/>
                    </a:solidFill>
                  </a:tcPr>
                </a:tc>
                <a:tc>
                  <a:txBody>
                    <a:bodyPr/>
                    <a:lstStyle/>
                    <a:p>
                      <a:pPr indent="0" lvl="0" marL="0" rtl="0" algn="l">
                        <a:lnSpc>
                          <a:spcPct val="115000"/>
                        </a:lnSpc>
                        <a:spcBef>
                          <a:spcPts val="0"/>
                        </a:spcBef>
                        <a:spcAft>
                          <a:spcPts val="0"/>
                        </a:spcAft>
                        <a:buNone/>
                      </a:pPr>
                      <a:r>
                        <a:rPr lang="en" sz="1000">
                          <a:latin typeface="Calibri"/>
                          <a:ea typeface="Calibri"/>
                          <a:cs typeface="Calibri"/>
                          <a:sym typeface="Calibri"/>
                        </a:rPr>
                        <a:t>Outstanding Questions</a:t>
                      </a:r>
                      <a:endParaRPr sz="1000">
                        <a:latin typeface="Calibri"/>
                        <a:ea typeface="Calibri"/>
                        <a:cs typeface="Calibri"/>
                        <a:sym typeface="Calibri"/>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3F3F3"/>
                    </a:solidFill>
                  </a:tcPr>
                </a:tc>
              </a:tr>
              <a:tr h="208000">
                <a:tc>
                  <a:txBody>
                    <a:bodyPr/>
                    <a:lstStyle/>
                    <a:p>
                      <a:pPr indent="0" lvl="0" marL="0" rtl="0" algn="ctr">
                        <a:lnSpc>
                          <a:spcPct val="115000"/>
                        </a:lnSpc>
                        <a:spcBef>
                          <a:spcPts val="0"/>
                        </a:spcBef>
                        <a:spcAft>
                          <a:spcPts val="0"/>
                        </a:spcAft>
                        <a:buNone/>
                      </a:pPr>
                      <a:r>
                        <a:rPr lang="en" sz="1000">
                          <a:latin typeface="Calibri"/>
                          <a:ea typeface="Calibri"/>
                          <a:cs typeface="Calibri"/>
                          <a:sym typeface="Calibri"/>
                        </a:rPr>
                        <a:t>April 8</a:t>
                      </a:r>
                      <a:endParaRPr sz="1000">
                        <a:latin typeface="Calibri"/>
                        <a:ea typeface="Calibri"/>
                        <a:cs typeface="Calibri"/>
                        <a:sym typeface="Calibri"/>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3F3F3"/>
                    </a:solidFill>
                  </a:tcPr>
                </a:tc>
                <a:tc>
                  <a:txBody>
                    <a:bodyPr/>
                    <a:lstStyle/>
                    <a:p>
                      <a:pPr indent="0" lvl="0" marL="0" rtl="0" algn="ctr">
                        <a:lnSpc>
                          <a:spcPct val="115000"/>
                        </a:lnSpc>
                        <a:spcBef>
                          <a:spcPts val="0"/>
                        </a:spcBef>
                        <a:spcAft>
                          <a:spcPts val="0"/>
                        </a:spcAft>
                        <a:buNone/>
                      </a:pPr>
                      <a:r>
                        <a:rPr lang="en" sz="1000">
                          <a:latin typeface="Calibri"/>
                          <a:ea typeface="Calibri"/>
                          <a:cs typeface="Calibri"/>
                          <a:sym typeface="Calibri"/>
                        </a:rPr>
                        <a:t>Application Completion</a:t>
                      </a:r>
                      <a:endParaRPr sz="1000">
                        <a:latin typeface="Calibri"/>
                        <a:ea typeface="Calibri"/>
                        <a:cs typeface="Calibri"/>
                        <a:sym typeface="Calibri"/>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3F3F3"/>
                    </a:solidFill>
                  </a:tcPr>
                </a:tc>
                <a:tc>
                  <a:txBody>
                    <a:bodyPr/>
                    <a:lstStyle/>
                    <a:p>
                      <a:pPr indent="0" lvl="0" marL="0" rtl="0" algn="l">
                        <a:lnSpc>
                          <a:spcPct val="115000"/>
                        </a:lnSpc>
                        <a:spcBef>
                          <a:spcPts val="0"/>
                        </a:spcBef>
                        <a:spcAft>
                          <a:spcPts val="0"/>
                        </a:spcAft>
                        <a:buNone/>
                      </a:pPr>
                      <a:r>
                        <a:rPr lang="en" sz="1000">
                          <a:latin typeface="Calibri"/>
                          <a:ea typeface="Calibri"/>
                          <a:cs typeface="Calibri"/>
                          <a:sym typeface="Calibri"/>
                        </a:rPr>
                        <a:t>All LEA Roles</a:t>
                      </a:r>
                      <a:endParaRPr sz="1000">
                        <a:latin typeface="Calibri"/>
                        <a:ea typeface="Calibri"/>
                        <a:cs typeface="Calibri"/>
                        <a:sym typeface="Calibri"/>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3F3F3"/>
                    </a:solidFill>
                  </a:tcPr>
                </a:tc>
                <a:tc>
                  <a:txBody>
                    <a:bodyPr/>
                    <a:lstStyle/>
                    <a:p>
                      <a:pPr indent="0" lvl="0" marL="0" rtl="0" algn="l">
                        <a:lnSpc>
                          <a:spcPct val="115000"/>
                        </a:lnSpc>
                        <a:spcBef>
                          <a:spcPts val="0"/>
                        </a:spcBef>
                        <a:spcAft>
                          <a:spcPts val="0"/>
                        </a:spcAft>
                        <a:buNone/>
                      </a:pPr>
                      <a:r>
                        <a:rPr lang="en" sz="1000">
                          <a:solidFill>
                            <a:schemeClr val="dk2"/>
                          </a:solidFill>
                          <a:latin typeface="Calibri"/>
                          <a:ea typeface="Calibri"/>
                          <a:cs typeface="Calibri"/>
                          <a:sym typeface="Calibri"/>
                        </a:rPr>
                        <a:t>Outstanding Questions </a:t>
                      </a:r>
                      <a:endParaRPr sz="1000">
                        <a:latin typeface="Calibri"/>
                        <a:ea typeface="Calibri"/>
                        <a:cs typeface="Calibri"/>
                        <a:sym typeface="Calibri"/>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3F3F3"/>
                    </a:solidFill>
                  </a:tcPr>
                </a:tc>
              </a:tr>
              <a:tr h="208000">
                <a:tc>
                  <a:txBody>
                    <a:bodyPr/>
                    <a:lstStyle/>
                    <a:p>
                      <a:pPr indent="0" lvl="0" marL="0" rtl="0" algn="ctr">
                        <a:lnSpc>
                          <a:spcPct val="115000"/>
                        </a:lnSpc>
                        <a:spcBef>
                          <a:spcPts val="0"/>
                        </a:spcBef>
                        <a:spcAft>
                          <a:spcPts val="0"/>
                        </a:spcAft>
                        <a:buNone/>
                      </a:pPr>
                      <a:r>
                        <a:rPr lang="en" sz="1000">
                          <a:latin typeface="Calibri"/>
                          <a:ea typeface="Calibri"/>
                          <a:cs typeface="Calibri"/>
                          <a:sym typeface="Calibri"/>
                        </a:rPr>
                        <a:t>April 15</a:t>
                      </a:r>
                      <a:endParaRPr sz="1000">
                        <a:latin typeface="Calibri"/>
                        <a:ea typeface="Calibri"/>
                        <a:cs typeface="Calibri"/>
                        <a:sym typeface="Calibri"/>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3F3F3"/>
                    </a:solidFill>
                  </a:tcPr>
                </a:tc>
                <a:tc>
                  <a:txBody>
                    <a:bodyPr/>
                    <a:lstStyle/>
                    <a:p>
                      <a:pPr indent="0" lvl="0" marL="0" rtl="0" algn="ctr">
                        <a:lnSpc>
                          <a:spcPct val="115000"/>
                        </a:lnSpc>
                        <a:spcBef>
                          <a:spcPts val="0"/>
                        </a:spcBef>
                        <a:spcAft>
                          <a:spcPts val="0"/>
                        </a:spcAft>
                        <a:buNone/>
                      </a:pPr>
                      <a:r>
                        <a:rPr lang="en" sz="1000">
                          <a:latin typeface="Calibri"/>
                          <a:ea typeface="Calibri"/>
                          <a:cs typeface="Calibri"/>
                          <a:sym typeface="Calibri"/>
                        </a:rPr>
                        <a:t>Application Completion</a:t>
                      </a:r>
                      <a:endParaRPr sz="1000">
                        <a:latin typeface="Calibri"/>
                        <a:ea typeface="Calibri"/>
                        <a:cs typeface="Calibri"/>
                        <a:sym typeface="Calibri"/>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3F3F3"/>
                    </a:solidFill>
                  </a:tcPr>
                </a:tc>
                <a:tc>
                  <a:txBody>
                    <a:bodyPr/>
                    <a:lstStyle/>
                    <a:p>
                      <a:pPr indent="0" lvl="0" marL="0" rtl="0" algn="l">
                        <a:lnSpc>
                          <a:spcPct val="115000"/>
                        </a:lnSpc>
                        <a:spcBef>
                          <a:spcPts val="0"/>
                        </a:spcBef>
                        <a:spcAft>
                          <a:spcPts val="0"/>
                        </a:spcAft>
                        <a:buNone/>
                      </a:pPr>
                      <a:r>
                        <a:rPr lang="en" sz="1000">
                          <a:latin typeface="Calibri"/>
                          <a:ea typeface="Calibri"/>
                          <a:cs typeface="Calibri"/>
                          <a:sym typeface="Calibri"/>
                        </a:rPr>
                        <a:t>Federal Programs Directors*</a:t>
                      </a:r>
                      <a:endParaRPr sz="1000">
                        <a:latin typeface="Calibri"/>
                        <a:ea typeface="Calibri"/>
                        <a:cs typeface="Calibri"/>
                        <a:sym typeface="Calibri"/>
                      </a:endParaRPr>
                    </a:p>
                    <a:p>
                      <a:pPr indent="0" lvl="0" marL="0" rtl="0" algn="l">
                        <a:lnSpc>
                          <a:spcPct val="115000"/>
                        </a:lnSpc>
                        <a:spcBef>
                          <a:spcPts val="0"/>
                        </a:spcBef>
                        <a:spcAft>
                          <a:spcPts val="0"/>
                        </a:spcAft>
                        <a:buNone/>
                      </a:pPr>
                      <a:r>
                        <a:rPr lang="en" sz="1000">
                          <a:latin typeface="Calibri"/>
                          <a:ea typeface="Calibri"/>
                          <a:cs typeface="Calibri"/>
                          <a:sym typeface="Calibri"/>
                        </a:rPr>
                        <a:t>All LEA Roles</a:t>
                      </a:r>
                      <a:endParaRPr sz="1000">
                        <a:latin typeface="Calibri"/>
                        <a:ea typeface="Calibri"/>
                        <a:cs typeface="Calibri"/>
                        <a:sym typeface="Calibri"/>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3F3F3"/>
                    </a:solidFill>
                  </a:tcPr>
                </a:tc>
                <a:tc>
                  <a:txBody>
                    <a:bodyPr/>
                    <a:lstStyle/>
                    <a:p>
                      <a:pPr indent="0" lvl="0" marL="0" rtl="0" algn="l">
                        <a:lnSpc>
                          <a:spcPct val="115000"/>
                        </a:lnSpc>
                        <a:spcBef>
                          <a:spcPts val="0"/>
                        </a:spcBef>
                        <a:spcAft>
                          <a:spcPts val="0"/>
                        </a:spcAft>
                        <a:buNone/>
                      </a:pPr>
                      <a:r>
                        <a:rPr lang="en" sz="1000">
                          <a:solidFill>
                            <a:schemeClr val="dk2"/>
                          </a:solidFill>
                          <a:latin typeface="Calibri"/>
                          <a:ea typeface="Calibri"/>
                          <a:cs typeface="Calibri"/>
                          <a:sym typeface="Calibri"/>
                        </a:rPr>
                        <a:t>Outstanding Questions </a:t>
                      </a:r>
                      <a:endParaRPr sz="1000">
                        <a:solidFill>
                          <a:schemeClr val="dk2"/>
                        </a:solidFill>
                        <a:latin typeface="Calibri"/>
                        <a:ea typeface="Calibri"/>
                        <a:cs typeface="Calibri"/>
                        <a:sym typeface="Calibri"/>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3F3F3"/>
                    </a:solidFill>
                  </a:tcPr>
                </a:tc>
              </a:tr>
              <a:tr h="208000">
                <a:tc>
                  <a:txBody>
                    <a:bodyPr/>
                    <a:lstStyle/>
                    <a:p>
                      <a:pPr indent="0" lvl="0" marL="0" rtl="0" algn="ctr">
                        <a:lnSpc>
                          <a:spcPct val="115000"/>
                        </a:lnSpc>
                        <a:spcBef>
                          <a:spcPts val="0"/>
                        </a:spcBef>
                        <a:spcAft>
                          <a:spcPts val="0"/>
                        </a:spcAft>
                        <a:buNone/>
                      </a:pPr>
                      <a:r>
                        <a:rPr lang="en" sz="1000">
                          <a:solidFill>
                            <a:schemeClr val="dk2"/>
                          </a:solidFill>
                          <a:latin typeface="Calibri"/>
                          <a:ea typeface="Calibri"/>
                          <a:cs typeface="Calibri"/>
                          <a:sym typeface="Calibri"/>
                        </a:rPr>
                        <a:t>April 16</a:t>
                      </a:r>
                      <a:endParaRPr>
                        <a:latin typeface="Calibri"/>
                        <a:ea typeface="Calibri"/>
                        <a:cs typeface="Calibri"/>
                        <a:sym typeface="Calibri"/>
                      </a:endParaRPr>
                    </a:p>
                  </a:txBody>
                  <a:tcPr marT="19050" marB="19050" marR="28575" marL="28575" anchor="b">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3"/>
                    </a:solidFill>
                  </a:tcPr>
                </a:tc>
                <a:tc gridSpan="3">
                  <a:txBody>
                    <a:bodyPr/>
                    <a:lstStyle/>
                    <a:p>
                      <a:pPr indent="0" lvl="0" marL="0" rtl="0" algn="ctr">
                        <a:lnSpc>
                          <a:spcPct val="115000"/>
                        </a:lnSpc>
                        <a:spcBef>
                          <a:spcPts val="0"/>
                        </a:spcBef>
                        <a:spcAft>
                          <a:spcPts val="0"/>
                        </a:spcAft>
                        <a:buNone/>
                      </a:pPr>
                      <a:r>
                        <a:rPr lang="en" sz="1000">
                          <a:solidFill>
                            <a:schemeClr val="dk2"/>
                          </a:solidFill>
                          <a:latin typeface="Calibri"/>
                          <a:ea typeface="Calibri"/>
                          <a:cs typeface="Calibri"/>
                          <a:sym typeface="Calibri"/>
                        </a:rPr>
                        <a:t>UA Submissions Due</a:t>
                      </a:r>
                      <a:endParaRPr>
                        <a:latin typeface="Calibri"/>
                        <a:ea typeface="Calibri"/>
                        <a:cs typeface="Calibri"/>
                        <a:sym typeface="Calibri"/>
                      </a:endParaRPr>
                    </a:p>
                  </a:txBody>
                  <a:tcPr marT="19050" marB="19050" marR="28575" marL="28575" anchor="b">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3"/>
                    </a:solidFill>
                  </a:tcPr>
                </a:tc>
                <a:tc hMerge="1"/>
                <a:tc hMerge="1"/>
              </a:tr>
            </a:tbl>
          </a:graphicData>
        </a:graphic>
      </p:graphicFrame>
      <p:sp>
        <p:nvSpPr>
          <p:cNvPr id="394" name="Google Shape;394;g3254f2db301_0_19"/>
          <p:cNvSpPr txBox="1"/>
          <p:nvPr/>
        </p:nvSpPr>
        <p:spPr>
          <a:xfrm>
            <a:off x="0" y="1560775"/>
            <a:ext cx="12192000" cy="897900"/>
          </a:xfrm>
          <a:prstGeom prst="rect">
            <a:avLst/>
          </a:prstGeom>
          <a:solidFill>
            <a:srgbClr val="008080"/>
          </a:solidFill>
          <a:ln>
            <a:noFill/>
          </a:ln>
        </p:spPr>
        <p:txBody>
          <a:bodyPr anchorCtr="0" anchor="ctr" bIns="91425" lIns="91425" spcFirstLastPara="1" rIns="91425" wrap="square" tIns="91425">
            <a:noAutofit/>
          </a:bodyPr>
          <a:lstStyle/>
          <a:p>
            <a:pPr indent="0" lvl="0" marL="347472" marR="347472" rtl="0" algn="l">
              <a:lnSpc>
                <a:spcPct val="100000"/>
              </a:lnSpc>
              <a:spcBef>
                <a:spcPts val="0"/>
              </a:spcBef>
              <a:spcAft>
                <a:spcPts val="0"/>
              </a:spcAft>
              <a:buClr>
                <a:srgbClr val="000000"/>
              </a:buClr>
              <a:buSzPts val="1100"/>
              <a:buFont typeface="Arial"/>
              <a:buNone/>
            </a:pPr>
            <a:r>
              <a:rPr b="1" i="0" lang="en" sz="1900" u="none" cap="none" strike="noStrike">
                <a:solidFill>
                  <a:srgbClr val="FFFFFF"/>
                </a:solidFill>
                <a:latin typeface="Calibri"/>
                <a:ea typeface="Calibri"/>
                <a:cs typeface="Calibri"/>
                <a:sym typeface="Calibri"/>
              </a:rPr>
              <a:t>Further training on the Unified Application components will take place until applications are due. </a:t>
            </a:r>
            <a:r>
              <a:rPr b="1" lang="en" sz="1900">
                <a:solidFill>
                  <a:srgbClr val="FFFFFF"/>
                </a:solidFill>
                <a:latin typeface="Calibri"/>
                <a:ea typeface="Calibri"/>
                <a:cs typeface="Calibri"/>
                <a:sym typeface="Calibri"/>
              </a:rPr>
              <a:t>Planning</a:t>
            </a:r>
            <a:r>
              <a:rPr b="1" i="0" lang="en" sz="1900" u="none" cap="none" strike="noStrike">
                <a:solidFill>
                  <a:srgbClr val="FFFFFF"/>
                </a:solidFill>
                <a:latin typeface="Calibri"/>
                <a:ea typeface="Calibri"/>
                <a:cs typeface="Calibri"/>
                <a:sym typeface="Calibri"/>
              </a:rPr>
              <a:t> leads should ensure personnel attend sessions relevant to their LEAs; not all sessions will be applicable to all LEAs. </a:t>
            </a:r>
            <a:endParaRPr b="1" i="0" sz="1900" u="none" cap="none" strike="noStrike">
              <a:solidFill>
                <a:srgbClr val="FFFFFF"/>
              </a:solidFill>
              <a:highlight>
                <a:srgbClr val="008080"/>
              </a:highlight>
              <a:latin typeface="Calibri"/>
              <a:ea typeface="Calibri"/>
              <a:cs typeface="Calibri"/>
              <a:sym typeface="Calibri"/>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 name="Shape 398"/>
        <p:cNvGrpSpPr/>
        <p:nvPr/>
      </p:nvGrpSpPr>
      <p:grpSpPr>
        <a:xfrm>
          <a:off x="0" y="0"/>
          <a:ext cx="0" cy="0"/>
          <a:chOff x="0" y="0"/>
          <a:chExt cx="0" cy="0"/>
        </a:xfrm>
      </p:grpSpPr>
      <p:sp>
        <p:nvSpPr>
          <p:cNvPr id="399" name="Google Shape;399;g32914104a2f_0_0"/>
          <p:cNvSpPr txBox="1"/>
          <p:nvPr>
            <p:ph type="title"/>
          </p:nvPr>
        </p:nvSpPr>
        <p:spPr>
          <a:xfrm>
            <a:off x="298250" y="578492"/>
            <a:ext cx="11360700" cy="763500"/>
          </a:xfrm>
          <a:prstGeom prst="rect">
            <a:avLst/>
          </a:prstGeom>
          <a:noFill/>
          <a:ln>
            <a:noFill/>
          </a:ln>
        </p:spPr>
        <p:txBody>
          <a:bodyPr anchorCtr="0" anchor="t" bIns="121900" lIns="121900" spcFirstLastPara="1" rIns="121900" wrap="square" tIns="121900">
            <a:noAutofit/>
          </a:bodyPr>
          <a:lstStyle/>
          <a:p>
            <a:pPr indent="0" lvl="0" marL="0" rtl="0" algn="l">
              <a:lnSpc>
                <a:spcPct val="140000"/>
              </a:lnSpc>
              <a:spcBef>
                <a:spcPts val="0"/>
              </a:spcBef>
              <a:spcAft>
                <a:spcPts val="0"/>
              </a:spcAft>
              <a:buClr>
                <a:schemeClr val="dk2"/>
              </a:buClr>
              <a:buSzPts val="4100"/>
              <a:buFont typeface="Arial"/>
              <a:buNone/>
            </a:pPr>
            <a:r>
              <a:rPr b="1" lang="en" sz="3600"/>
              <a:t>Key Notes Regarding Upcoming Sessions</a:t>
            </a:r>
            <a:endParaRPr b="1" sz="1900"/>
          </a:p>
        </p:txBody>
      </p:sp>
      <p:sp>
        <p:nvSpPr>
          <p:cNvPr id="400" name="Google Shape;400;g32914104a2f_0_0"/>
          <p:cNvSpPr txBox="1"/>
          <p:nvPr/>
        </p:nvSpPr>
        <p:spPr>
          <a:xfrm>
            <a:off x="478950" y="1701500"/>
            <a:ext cx="11234100" cy="3117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200">
                <a:solidFill>
                  <a:schemeClr val="dk2"/>
                </a:solidFill>
                <a:latin typeface="Calibri"/>
                <a:ea typeface="Calibri"/>
                <a:cs typeface="Calibri"/>
                <a:sym typeface="Calibri"/>
              </a:rPr>
              <a:t>Upcoming sessions will be more specific; LEA Planning Leads can invite additional team members as necessary. </a:t>
            </a:r>
            <a:endParaRPr sz="2200">
              <a:solidFill>
                <a:schemeClr val="dk2"/>
              </a:solidFill>
              <a:latin typeface="Calibri"/>
              <a:ea typeface="Calibri"/>
              <a:cs typeface="Calibri"/>
              <a:sym typeface="Calibri"/>
            </a:endParaRPr>
          </a:p>
          <a:p>
            <a:pPr indent="-355600" lvl="0" marL="457200" rtl="0" algn="l">
              <a:lnSpc>
                <a:spcPct val="115000"/>
              </a:lnSpc>
              <a:spcBef>
                <a:spcPts val="1000"/>
              </a:spcBef>
              <a:spcAft>
                <a:spcPts val="0"/>
              </a:spcAft>
              <a:buClr>
                <a:schemeClr val="dk2"/>
              </a:buClr>
              <a:buSzPts val="2000"/>
              <a:buFont typeface="Calibri"/>
              <a:buChar char="●"/>
            </a:pPr>
            <a:r>
              <a:rPr b="1" lang="en" sz="2000">
                <a:solidFill>
                  <a:schemeClr val="dk2"/>
                </a:solidFill>
                <a:latin typeface="Calibri"/>
                <a:ea typeface="Calibri"/>
                <a:cs typeface="Calibri"/>
                <a:sym typeface="Calibri"/>
              </a:rPr>
              <a:t>February 4 will focus on equitable services</a:t>
            </a:r>
            <a:r>
              <a:rPr lang="en" sz="2000">
                <a:solidFill>
                  <a:schemeClr val="dk2"/>
                </a:solidFill>
                <a:latin typeface="Calibri"/>
                <a:ea typeface="Calibri"/>
                <a:cs typeface="Calibri"/>
                <a:sym typeface="Calibri"/>
              </a:rPr>
              <a:t> and will be most relevant to districts that administer funds to private schools. Equitable services may be handled independently for each federal program, however the Unified Application will make it easy to appoint a “captain” for equitable share. </a:t>
            </a:r>
            <a:endParaRPr sz="2000">
              <a:solidFill>
                <a:schemeClr val="dk2"/>
              </a:solidFill>
              <a:latin typeface="Calibri"/>
              <a:ea typeface="Calibri"/>
              <a:cs typeface="Calibri"/>
              <a:sym typeface="Calibri"/>
            </a:endParaRPr>
          </a:p>
          <a:p>
            <a:pPr indent="-355600" lvl="0" marL="457200" rtl="0" algn="l">
              <a:lnSpc>
                <a:spcPct val="115000"/>
              </a:lnSpc>
              <a:spcBef>
                <a:spcPts val="1000"/>
              </a:spcBef>
              <a:spcAft>
                <a:spcPts val="1000"/>
              </a:spcAft>
              <a:buClr>
                <a:schemeClr val="dk2"/>
              </a:buClr>
              <a:buSzPts val="2000"/>
              <a:buFont typeface="Calibri"/>
              <a:buChar char="●"/>
            </a:pPr>
            <a:r>
              <a:rPr b="1" lang="en" sz="2000">
                <a:solidFill>
                  <a:schemeClr val="dk2"/>
                </a:solidFill>
                <a:latin typeface="Calibri"/>
                <a:ea typeface="Calibri"/>
                <a:cs typeface="Calibri"/>
                <a:sym typeface="Calibri"/>
              </a:rPr>
              <a:t>February 11 will focus on Title I and the time will be extended.</a:t>
            </a:r>
            <a:r>
              <a:rPr lang="en" sz="2000">
                <a:solidFill>
                  <a:schemeClr val="dk2"/>
                </a:solidFill>
                <a:latin typeface="Calibri"/>
                <a:ea typeface="Calibri"/>
                <a:cs typeface="Calibri"/>
                <a:sym typeface="Calibri"/>
              </a:rPr>
              <a:t> The first 30 minutes will</a:t>
            </a:r>
            <a:r>
              <a:rPr lang="en" sz="2000">
                <a:solidFill>
                  <a:schemeClr val="dk2"/>
                </a:solidFill>
                <a:latin typeface="Calibri"/>
                <a:ea typeface="Calibri"/>
                <a:cs typeface="Calibri"/>
                <a:sym typeface="Calibri"/>
              </a:rPr>
              <a:t> be</a:t>
            </a:r>
            <a:r>
              <a:rPr lang="en" sz="2000">
                <a:solidFill>
                  <a:schemeClr val="dk2"/>
                </a:solidFill>
                <a:latin typeface="Calibri"/>
                <a:ea typeface="Calibri"/>
                <a:cs typeface="Calibri"/>
                <a:sym typeface="Calibri"/>
              </a:rPr>
              <a:t> relevant to all LEAs. The second 60 minutes will cover Title I Rank &amp; Serve and be most relevant to districts with multiple sites and more than 1,000 students (next slide).  </a:t>
            </a:r>
            <a:endParaRPr sz="2000">
              <a:solidFill>
                <a:schemeClr val="dk2"/>
              </a:solidFill>
              <a:latin typeface="Calibri"/>
              <a:ea typeface="Calibri"/>
              <a:cs typeface="Calibri"/>
              <a:sym typeface="Calibri"/>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4" name="Shape 404"/>
        <p:cNvGrpSpPr/>
        <p:nvPr/>
      </p:nvGrpSpPr>
      <p:grpSpPr>
        <a:xfrm>
          <a:off x="0" y="0"/>
          <a:ext cx="0" cy="0"/>
          <a:chOff x="0" y="0"/>
          <a:chExt cx="0" cy="0"/>
        </a:xfrm>
      </p:grpSpPr>
      <p:sp>
        <p:nvSpPr>
          <p:cNvPr id="405" name="Google Shape;405;g32914104a2f_0_49"/>
          <p:cNvSpPr txBox="1"/>
          <p:nvPr>
            <p:ph type="title"/>
          </p:nvPr>
        </p:nvSpPr>
        <p:spPr>
          <a:xfrm>
            <a:off x="298250" y="578492"/>
            <a:ext cx="11360700" cy="763500"/>
          </a:xfrm>
          <a:prstGeom prst="rect">
            <a:avLst/>
          </a:prstGeom>
          <a:noFill/>
          <a:ln>
            <a:noFill/>
          </a:ln>
        </p:spPr>
        <p:txBody>
          <a:bodyPr anchorCtr="0" anchor="t" bIns="121900" lIns="121900" spcFirstLastPara="1" rIns="121900" wrap="square" tIns="121900">
            <a:noAutofit/>
          </a:bodyPr>
          <a:lstStyle/>
          <a:p>
            <a:pPr indent="0" lvl="0" marL="0" rtl="0" algn="l">
              <a:lnSpc>
                <a:spcPct val="140000"/>
              </a:lnSpc>
              <a:spcBef>
                <a:spcPts val="0"/>
              </a:spcBef>
              <a:spcAft>
                <a:spcPts val="0"/>
              </a:spcAft>
              <a:buClr>
                <a:schemeClr val="dk2"/>
              </a:buClr>
              <a:buSzPts val="4100"/>
              <a:buFont typeface="Arial"/>
              <a:buNone/>
            </a:pPr>
            <a:r>
              <a:rPr b="1" lang="en" sz="3600"/>
              <a:t>Pilot LEAs that will Rank and Serve</a:t>
            </a:r>
            <a:endParaRPr b="1" sz="3600"/>
          </a:p>
        </p:txBody>
      </p:sp>
      <p:pic>
        <p:nvPicPr>
          <p:cNvPr descr="A picture containing calendar&#10;&#10;Description automatically generated" id="406" name="Google Shape;406;g32914104a2f_0_49"/>
          <p:cNvPicPr preferRelativeResize="0"/>
          <p:nvPr/>
        </p:nvPicPr>
        <p:blipFill rotWithShape="1">
          <a:blip r:embed="rId3">
            <a:alphaModFix/>
          </a:blip>
          <a:srcRect b="0" l="0" r="0" t="0"/>
          <a:stretch/>
        </p:blipFill>
        <p:spPr>
          <a:xfrm>
            <a:off x="10361718" y="6251555"/>
            <a:ext cx="1371601" cy="521208"/>
          </a:xfrm>
          <a:prstGeom prst="rect">
            <a:avLst/>
          </a:prstGeom>
          <a:noFill/>
          <a:ln>
            <a:noFill/>
          </a:ln>
        </p:spPr>
      </p:pic>
      <p:sp>
        <p:nvSpPr>
          <p:cNvPr id="407" name="Google Shape;407;g32914104a2f_0_49"/>
          <p:cNvSpPr txBox="1"/>
          <p:nvPr/>
        </p:nvSpPr>
        <p:spPr>
          <a:xfrm>
            <a:off x="0" y="1560775"/>
            <a:ext cx="12192000" cy="896100"/>
          </a:xfrm>
          <a:prstGeom prst="rect">
            <a:avLst/>
          </a:prstGeom>
          <a:solidFill>
            <a:srgbClr val="008080"/>
          </a:solidFill>
          <a:ln>
            <a:noFill/>
          </a:ln>
        </p:spPr>
        <p:txBody>
          <a:bodyPr anchorCtr="0" anchor="ctr" bIns="91425" lIns="91425" spcFirstLastPara="1" rIns="91425" wrap="square" tIns="91425">
            <a:noAutofit/>
          </a:bodyPr>
          <a:lstStyle/>
          <a:p>
            <a:pPr indent="0" lvl="0" marL="347472" marR="347472" rtl="0" algn="l">
              <a:lnSpc>
                <a:spcPct val="100000"/>
              </a:lnSpc>
              <a:spcBef>
                <a:spcPts val="0"/>
              </a:spcBef>
              <a:spcAft>
                <a:spcPts val="0"/>
              </a:spcAft>
              <a:buClr>
                <a:schemeClr val="dk2"/>
              </a:buClr>
              <a:buSzPts val="1100"/>
              <a:buFont typeface="Arial"/>
              <a:buNone/>
            </a:pPr>
            <a:r>
              <a:t/>
            </a:r>
            <a:endParaRPr b="1" i="0" sz="1900" u="none" cap="none" strike="noStrike">
              <a:solidFill>
                <a:srgbClr val="FFFFFF"/>
              </a:solidFill>
              <a:highlight>
                <a:srgbClr val="008080"/>
              </a:highlight>
              <a:latin typeface="Calibri"/>
              <a:ea typeface="Calibri"/>
              <a:cs typeface="Calibri"/>
              <a:sym typeface="Calibri"/>
            </a:endParaRPr>
          </a:p>
        </p:txBody>
      </p:sp>
      <p:sp>
        <p:nvSpPr>
          <p:cNvPr id="408" name="Google Shape;408;g32914104a2f_0_49"/>
          <p:cNvSpPr txBox="1"/>
          <p:nvPr/>
        </p:nvSpPr>
        <p:spPr>
          <a:xfrm>
            <a:off x="142000" y="1560775"/>
            <a:ext cx="11903400" cy="89610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400"/>
              <a:buFont typeface="Arial"/>
              <a:buNone/>
            </a:pPr>
            <a:r>
              <a:rPr b="1" lang="en" sz="1900">
                <a:solidFill>
                  <a:schemeClr val="lt1"/>
                </a:solidFill>
                <a:latin typeface="Calibri"/>
                <a:ea typeface="Calibri"/>
                <a:cs typeface="Calibri"/>
                <a:sym typeface="Calibri"/>
              </a:rPr>
              <a:t>NMPED </a:t>
            </a:r>
            <a:r>
              <a:rPr b="1" lang="en" sz="1900">
                <a:solidFill>
                  <a:schemeClr val="lt1"/>
                </a:solidFill>
                <a:latin typeface="Calibri"/>
                <a:ea typeface="Calibri"/>
                <a:cs typeface="Calibri"/>
                <a:sym typeface="Calibri"/>
              </a:rPr>
              <a:t>anticipates</a:t>
            </a:r>
            <a:r>
              <a:rPr b="1" lang="en" sz="1900">
                <a:solidFill>
                  <a:schemeClr val="lt1"/>
                </a:solidFill>
                <a:latin typeface="Calibri"/>
                <a:ea typeface="Calibri"/>
                <a:cs typeface="Calibri"/>
                <a:sym typeface="Calibri"/>
              </a:rPr>
              <a:t> that 15</a:t>
            </a:r>
            <a:r>
              <a:rPr b="1" lang="en" sz="1900">
                <a:solidFill>
                  <a:schemeClr val="lt1"/>
                </a:solidFill>
                <a:latin typeface="Calibri"/>
                <a:ea typeface="Calibri"/>
                <a:cs typeface="Calibri"/>
                <a:sym typeface="Calibri"/>
              </a:rPr>
              <a:t> LEAs participating in the UA pilot listed below will be required to complete the rank and serve process through the Unified Application for the 2025-2026 Grant Applications .</a:t>
            </a:r>
            <a:r>
              <a:rPr b="1" lang="en" sz="1800">
                <a:solidFill>
                  <a:schemeClr val="lt1"/>
                </a:solidFill>
                <a:latin typeface="Calibri"/>
                <a:ea typeface="Calibri"/>
                <a:cs typeface="Calibri"/>
                <a:sym typeface="Calibri"/>
              </a:rPr>
              <a:t> </a:t>
            </a:r>
            <a:endParaRPr b="1" i="0" sz="18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0" i="0" sz="1500" u="none" cap="none" strike="noStrike">
              <a:solidFill>
                <a:schemeClr val="lt1"/>
              </a:solidFill>
              <a:latin typeface="Calibri"/>
              <a:ea typeface="Calibri"/>
              <a:cs typeface="Calibri"/>
              <a:sym typeface="Calibri"/>
            </a:endParaRPr>
          </a:p>
        </p:txBody>
      </p:sp>
      <p:graphicFrame>
        <p:nvGraphicFramePr>
          <p:cNvPr id="409" name="Google Shape;409;g32914104a2f_0_49"/>
          <p:cNvGraphicFramePr/>
          <p:nvPr/>
        </p:nvGraphicFramePr>
        <p:xfrm>
          <a:off x="651663" y="2675650"/>
          <a:ext cx="3000000" cy="3000000"/>
        </p:xfrm>
        <a:graphic>
          <a:graphicData uri="http://schemas.openxmlformats.org/drawingml/2006/table">
            <a:tbl>
              <a:tblPr>
                <a:noFill/>
                <a:tableStyleId>{76863A4C-BADE-487E-96F0-EB9294267C23}</a:tableStyleId>
              </a:tblPr>
              <a:tblGrid>
                <a:gridCol w="3544025"/>
                <a:gridCol w="3544025"/>
                <a:gridCol w="3544025"/>
              </a:tblGrid>
              <a:tr h="356350">
                <a:tc gridSpan="3">
                  <a:txBody>
                    <a:bodyPr/>
                    <a:lstStyle/>
                    <a:p>
                      <a:pPr indent="0" lvl="0" marL="0" rtl="0" algn="l">
                        <a:spcBef>
                          <a:spcPts val="0"/>
                        </a:spcBef>
                        <a:spcAft>
                          <a:spcPts val="0"/>
                        </a:spcAft>
                        <a:buNone/>
                      </a:pPr>
                      <a:r>
                        <a:rPr b="1" lang="en" sz="1900">
                          <a:solidFill>
                            <a:srgbClr val="FFFFFF"/>
                          </a:solidFill>
                          <a:latin typeface="Calibri"/>
                          <a:ea typeface="Calibri"/>
                          <a:cs typeface="Calibri"/>
                          <a:sym typeface="Calibri"/>
                        </a:rPr>
                        <a:t>DRAFT LIST – </a:t>
                      </a:r>
                      <a:r>
                        <a:rPr b="1" lang="en" sz="1900">
                          <a:solidFill>
                            <a:srgbClr val="FFFFFF"/>
                          </a:solidFill>
                          <a:latin typeface="Calibri"/>
                          <a:ea typeface="Calibri"/>
                          <a:cs typeface="Calibri"/>
                          <a:sym typeface="Calibri"/>
                          <a:extLst>
                            <a:ext uri="http://customooxmlschemas.google.com/">
                              <go:slidesCustomData xmlns:go="http://customooxmlschemas.google.com/" textRoundtripDataId="88"/>
                            </a:ext>
                          </a:extLst>
                        </a:rPr>
                        <a:t>LEAs that must complete the Rank and Serve Process</a:t>
                      </a:r>
                      <a:endParaRPr b="1" sz="1900">
                        <a:solidFill>
                          <a:srgbClr val="FFFFFF"/>
                        </a:solidFill>
                        <a:latin typeface="Calibri"/>
                        <a:ea typeface="Calibri"/>
                        <a:cs typeface="Calibri"/>
                        <a:sym typeface="Calibri"/>
                      </a:endParaRPr>
                    </a:p>
                  </a:txBody>
                  <a:tcPr marT="91425" marB="91425" marR="91425" marL="91425">
                    <a:lnL cap="flat" cmpd="sng" w="38100">
                      <a:solidFill>
                        <a:srgbClr val="FFFFFF"/>
                      </a:solidFill>
                      <a:prstDash val="solid"/>
                      <a:round/>
                      <a:headEnd len="sm" w="sm" type="none"/>
                      <a:tailEnd len="sm" w="sm" type="none"/>
                    </a:lnL>
                    <a:lnR cap="flat" cmpd="sng" w="381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28575">
                      <a:solidFill>
                        <a:schemeClr val="lt1"/>
                      </a:solidFill>
                      <a:prstDash val="solid"/>
                      <a:round/>
                      <a:headEnd len="sm" w="sm" type="none"/>
                      <a:tailEnd len="sm" w="sm" type="none"/>
                    </a:lnB>
                    <a:solidFill>
                      <a:srgbClr val="EF7920"/>
                    </a:solidFill>
                  </a:tcPr>
                </a:tc>
                <a:tc hMerge="1"/>
                <a:tc hMerge="1"/>
              </a:tr>
              <a:tr h="512150">
                <a:tc>
                  <a:txBody>
                    <a:bodyPr/>
                    <a:lstStyle/>
                    <a:p>
                      <a:pPr indent="0" lvl="0" marL="0" rtl="0" algn="l">
                        <a:lnSpc>
                          <a:spcPct val="115000"/>
                        </a:lnSpc>
                        <a:spcBef>
                          <a:spcPts val="0"/>
                        </a:spcBef>
                        <a:spcAft>
                          <a:spcPts val="0"/>
                        </a:spcAft>
                        <a:buNone/>
                      </a:pPr>
                      <a:r>
                        <a:rPr lang="en" sz="1600">
                          <a:latin typeface="Calibri"/>
                          <a:ea typeface="Calibri"/>
                          <a:cs typeface="Calibri"/>
                          <a:sym typeface="Calibri"/>
                        </a:rPr>
                        <a:t>Albuquerque Public Schools</a:t>
                      </a:r>
                      <a:endParaRPr sz="1600">
                        <a:latin typeface="Calibri"/>
                        <a:ea typeface="Calibri"/>
                        <a:cs typeface="Calibri"/>
                        <a:sym typeface="Calibri"/>
                      </a:endParaRPr>
                    </a:p>
                  </a:txBody>
                  <a:tcPr marT="91425" marB="91425" marR="28575" marL="28575" anchor="b">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F3F3F3"/>
                    </a:solidFill>
                  </a:tcPr>
                </a:tc>
                <a:tc>
                  <a:txBody>
                    <a:bodyPr/>
                    <a:lstStyle/>
                    <a:p>
                      <a:pPr indent="0" lvl="0" marL="0" rtl="0" algn="l">
                        <a:lnSpc>
                          <a:spcPct val="115000"/>
                        </a:lnSpc>
                        <a:spcBef>
                          <a:spcPts val="0"/>
                        </a:spcBef>
                        <a:spcAft>
                          <a:spcPts val="0"/>
                        </a:spcAft>
                        <a:buNone/>
                      </a:pPr>
                      <a:r>
                        <a:rPr lang="en" sz="1600">
                          <a:latin typeface="Calibri"/>
                          <a:ea typeface="Calibri"/>
                          <a:cs typeface="Calibri"/>
                          <a:sym typeface="Calibri"/>
                        </a:rPr>
                        <a:t>Espanola Public School District</a:t>
                      </a:r>
                      <a:endParaRPr sz="1600">
                        <a:latin typeface="Calibri"/>
                        <a:ea typeface="Calibri"/>
                        <a:cs typeface="Calibri"/>
                        <a:sym typeface="Calibri"/>
                      </a:endParaRPr>
                    </a:p>
                  </a:txBody>
                  <a:tcPr marT="91425" marB="91425" marR="28575" marL="28575" anchor="b">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F3F3F3"/>
                    </a:solidFill>
                  </a:tcPr>
                </a:tc>
                <a:tc>
                  <a:txBody>
                    <a:bodyPr/>
                    <a:lstStyle/>
                    <a:p>
                      <a:pPr indent="0" lvl="0" marL="0" rtl="0" algn="l">
                        <a:lnSpc>
                          <a:spcPct val="115000"/>
                        </a:lnSpc>
                        <a:spcBef>
                          <a:spcPts val="0"/>
                        </a:spcBef>
                        <a:spcAft>
                          <a:spcPts val="0"/>
                        </a:spcAft>
                        <a:buNone/>
                      </a:pPr>
                      <a:r>
                        <a:rPr lang="en" sz="1600">
                          <a:latin typeface="Calibri"/>
                          <a:ea typeface="Calibri"/>
                          <a:cs typeface="Calibri"/>
                          <a:sym typeface="Calibri"/>
                        </a:rPr>
                        <a:t>Moriarty Public Schools</a:t>
                      </a:r>
                      <a:endParaRPr sz="1600">
                        <a:latin typeface="Calibri"/>
                        <a:ea typeface="Calibri"/>
                        <a:cs typeface="Calibri"/>
                        <a:sym typeface="Calibri"/>
                      </a:endParaRPr>
                    </a:p>
                  </a:txBody>
                  <a:tcPr marT="91425" marB="91425" marR="28575" marL="28575" anchor="b">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F3F3F3"/>
                    </a:solidFill>
                  </a:tcPr>
                </a:tc>
              </a:tr>
              <a:tr h="584050">
                <a:tc>
                  <a:txBody>
                    <a:bodyPr/>
                    <a:lstStyle/>
                    <a:p>
                      <a:pPr indent="0" lvl="0" marL="0" rtl="0" algn="l">
                        <a:lnSpc>
                          <a:spcPct val="115000"/>
                        </a:lnSpc>
                        <a:spcBef>
                          <a:spcPts val="0"/>
                        </a:spcBef>
                        <a:spcAft>
                          <a:spcPts val="0"/>
                        </a:spcAft>
                        <a:buNone/>
                      </a:pPr>
                      <a:r>
                        <a:rPr lang="en" sz="1600">
                          <a:latin typeface="Calibri"/>
                          <a:ea typeface="Calibri"/>
                          <a:cs typeface="Calibri"/>
                          <a:sym typeface="Calibri"/>
                        </a:rPr>
                        <a:t>Aztec Municipal Schools</a:t>
                      </a:r>
                      <a:endParaRPr sz="1600">
                        <a:latin typeface="Calibri"/>
                        <a:ea typeface="Calibri"/>
                        <a:cs typeface="Calibri"/>
                        <a:sym typeface="Calibri"/>
                      </a:endParaRPr>
                    </a:p>
                  </a:txBody>
                  <a:tcPr marT="91425" marB="91425" marR="28575" marL="28575" anchor="b">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F3F3F3"/>
                    </a:solidFill>
                  </a:tcPr>
                </a:tc>
                <a:tc>
                  <a:txBody>
                    <a:bodyPr/>
                    <a:lstStyle/>
                    <a:p>
                      <a:pPr indent="0" lvl="0" marL="0" rtl="0" algn="l">
                        <a:lnSpc>
                          <a:spcPct val="115000"/>
                        </a:lnSpc>
                        <a:spcBef>
                          <a:spcPts val="0"/>
                        </a:spcBef>
                        <a:spcAft>
                          <a:spcPts val="0"/>
                        </a:spcAft>
                        <a:buNone/>
                      </a:pPr>
                      <a:r>
                        <a:rPr lang="en" sz="1600">
                          <a:latin typeface="Calibri"/>
                          <a:ea typeface="Calibri"/>
                          <a:cs typeface="Calibri"/>
                          <a:sym typeface="Calibri"/>
                        </a:rPr>
                        <a:t>Gallup-McKinley County Schools</a:t>
                      </a:r>
                      <a:endParaRPr sz="1600">
                        <a:solidFill>
                          <a:srgbClr val="000000"/>
                        </a:solidFill>
                        <a:latin typeface="Calibri"/>
                        <a:ea typeface="Calibri"/>
                        <a:cs typeface="Calibri"/>
                        <a:sym typeface="Calibri"/>
                      </a:endParaRPr>
                    </a:p>
                  </a:txBody>
                  <a:tcPr marT="91425" marB="91425" marR="28575" marL="28575" anchor="b">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F3F3F3"/>
                    </a:solidFill>
                  </a:tcPr>
                </a:tc>
                <a:tc>
                  <a:txBody>
                    <a:bodyPr/>
                    <a:lstStyle/>
                    <a:p>
                      <a:pPr indent="0" lvl="0" marL="0" rtl="0" algn="l">
                        <a:lnSpc>
                          <a:spcPct val="115000"/>
                        </a:lnSpc>
                        <a:spcBef>
                          <a:spcPts val="0"/>
                        </a:spcBef>
                        <a:spcAft>
                          <a:spcPts val="0"/>
                        </a:spcAft>
                        <a:buNone/>
                      </a:pPr>
                      <a:r>
                        <a:rPr lang="en" sz="1600">
                          <a:latin typeface="Calibri"/>
                          <a:ea typeface="Calibri"/>
                          <a:cs typeface="Calibri"/>
                          <a:sym typeface="Calibri"/>
                        </a:rPr>
                        <a:t>Roswell Independent School District</a:t>
                      </a:r>
                      <a:endParaRPr sz="1600">
                        <a:latin typeface="Calibri"/>
                        <a:ea typeface="Calibri"/>
                        <a:cs typeface="Calibri"/>
                        <a:sym typeface="Calibri"/>
                      </a:endParaRPr>
                    </a:p>
                  </a:txBody>
                  <a:tcPr marT="91425" marB="91425" marR="28575" marL="28575" anchor="b">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F3F3F3"/>
                    </a:solidFill>
                  </a:tcPr>
                </a:tc>
              </a:tr>
              <a:tr h="548250">
                <a:tc>
                  <a:txBody>
                    <a:bodyPr/>
                    <a:lstStyle/>
                    <a:p>
                      <a:pPr indent="0" lvl="0" marL="0" rtl="0" algn="l">
                        <a:lnSpc>
                          <a:spcPct val="115000"/>
                        </a:lnSpc>
                        <a:spcBef>
                          <a:spcPts val="0"/>
                        </a:spcBef>
                        <a:spcAft>
                          <a:spcPts val="0"/>
                        </a:spcAft>
                        <a:buNone/>
                      </a:pPr>
                      <a:r>
                        <a:rPr lang="en" sz="1600">
                          <a:latin typeface="Calibri"/>
                          <a:ea typeface="Calibri"/>
                          <a:cs typeface="Calibri"/>
                          <a:sym typeface="Calibri"/>
                        </a:rPr>
                        <a:t>Belen Consolidated Schools</a:t>
                      </a:r>
                      <a:endParaRPr sz="1600">
                        <a:latin typeface="Calibri"/>
                        <a:ea typeface="Calibri"/>
                        <a:cs typeface="Calibri"/>
                        <a:sym typeface="Calibri"/>
                      </a:endParaRPr>
                    </a:p>
                  </a:txBody>
                  <a:tcPr marT="91425" marB="91425" marR="28575" marL="28575" anchor="b">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F3F3F3"/>
                    </a:solidFill>
                  </a:tcPr>
                </a:tc>
                <a:tc>
                  <a:txBody>
                    <a:bodyPr/>
                    <a:lstStyle/>
                    <a:p>
                      <a:pPr indent="0" lvl="0" marL="0" rtl="0" algn="l">
                        <a:lnSpc>
                          <a:spcPct val="115000"/>
                        </a:lnSpc>
                        <a:spcBef>
                          <a:spcPts val="0"/>
                        </a:spcBef>
                        <a:spcAft>
                          <a:spcPts val="0"/>
                        </a:spcAft>
                        <a:buNone/>
                      </a:pPr>
                      <a:r>
                        <a:rPr lang="en" sz="1600">
                          <a:latin typeface="Calibri"/>
                          <a:ea typeface="Calibri"/>
                          <a:cs typeface="Calibri"/>
                          <a:sym typeface="Calibri"/>
                        </a:rPr>
                        <a:t>Grants Cibola County School District</a:t>
                      </a:r>
                      <a:endParaRPr sz="1600">
                        <a:latin typeface="Calibri"/>
                        <a:ea typeface="Calibri"/>
                        <a:cs typeface="Calibri"/>
                        <a:sym typeface="Calibri"/>
                      </a:endParaRPr>
                    </a:p>
                  </a:txBody>
                  <a:tcPr marT="91425" marB="91425" marR="28575" marL="28575" anchor="b">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F3F3F3"/>
                    </a:solidFill>
                  </a:tcPr>
                </a:tc>
                <a:tc>
                  <a:txBody>
                    <a:bodyPr/>
                    <a:lstStyle/>
                    <a:p>
                      <a:pPr indent="0" lvl="0" marL="0" rtl="0" algn="l">
                        <a:lnSpc>
                          <a:spcPct val="115000"/>
                        </a:lnSpc>
                        <a:spcBef>
                          <a:spcPts val="0"/>
                        </a:spcBef>
                        <a:spcAft>
                          <a:spcPts val="0"/>
                        </a:spcAft>
                        <a:buNone/>
                      </a:pPr>
                      <a:r>
                        <a:rPr lang="en" sz="1600">
                          <a:latin typeface="Calibri"/>
                          <a:ea typeface="Calibri"/>
                          <a:cs typeface="Calibri"/>
                          <a:sym typeface="Calibri"/>
                        </a:rPr>
                        <a:t>Socorro Consolidated Schools</a:t>
                      </a:r>
                      <a:endParaRPr sz="1600">
                        <a:latin typeface="Calibri"/>
                        <a:ea typeface="Calibri"/>
                        <a:cs typeface="Calibri"/>
                        <a:sym typeface="Calibri"/>
                      </a:endParaRPr>
                    </a:p>
                  </a:txBody>
                  <a:tcPr marT="91425" marB="91425" marR="28575" marL="28575" anchor="b">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F3F3F3"/>
                    </a:solidFill>
                  </a:tcPr>
                </a:tc>
              </a:tr>
              <a:tr h="547450">
                <a:tc>
                  <a:txBody>
                    <a:bodyPr/>
                    <a:lstStyle/>
                    <a:p>
                      <a:pPr indent="0" lvl="0" marL="0" rtl="0" algn="l">
                        <a:lnSpc>
                          <a:spcPct val="115000"/>
                        </a:lnSpc>
                        <a:spcBef>
                          <a:spcPts val="0"/>
                        </a:spcBef>
                        <a:spcAft>
                          <a:spcPts val="0"/>
                        </a:spcAft>
                        <a:buNone/>
                      </a:pPr>
                      <a:r>
                        <a:rPr lang="en" sz="1600">
                          <a:latin typeface="Calibri"/>
                          <a:ea typeface="Calibri"/>
                          <a:cs typeface="Calibri"/>
                          <a:sym typeface="Calibri"/>
                        </a:rPr>
                        <a:t>Central Consolidated Schools</a:t>
                      </a:r>
                      <a:endParaRPr sz="1600">
                        <a:latin typeface="Calibri"/>
                        <a:ea typeface="Calibri"/>
                        <a:cs typeface="Calibri"/>
                        <a:sym typeface="Calibri"/>
                      </a:endParaRPr>
                    </a:p>
                  </a:txBody>
                  <a:tcPr marT="91425" marB="91425" marR="28575" marL="28575" anchor="b">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F3F3F3"/>
                    </a:solidFill>
                  </a:tcPr>
                </a:tc>
                <a:tc>
                  <a:txBody>
                    <a:bodyPr/>
                    <a:lstStyle/>
                    <a:p>
                      <a:pPr indent="0" lvl="0" marL="0" rtl="0" algn="l">
                        <a:lnSpc>
                          <a:spcPct val="115000"/>
                        </a:lnSpc>
                        <a:spcBef>
                          <a:spcPts val="0"/>
                        </a:spcBef>
                        <a:spcAft>
                          <a:spcPts val="0"/>
                        </a:spcAft>
                        <a:buNone/>
                      </a:pPr>
                      <a:r>
                        <a:rPr lang="en" sz="1600">
                          <a:latin typeface="Calibri"/>
                          <a:ea typeface="Calibri"/>
                          <a:cs typeface="Calibri"/>
                          <a:sym typeface="Calibri"/>
                        </a:rPr>
                        <a:t>Hatch Valley Public School District</a:t>
                      </a:r>
                      <a:endParaRPr sz="1600">
                        <a:latin typeface="Calibri"/>
                        <a:ea typeface="Calibri"/>
                        <a:cs typeface="Calibri"/>
                        <a:sym typeface="Calibri"/>
                      </a:endParaRPr>
                    </a:p>
                  </a:txBody>
                  <a:tcPr marT="91425" marB="91425" marR="28575" marL="28575" anchor="b">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F3F3F3"/>
                    </a:solidFill>
                  </a:tcPr>
                </a:tc>
                <a:tc>
                  <a:txBody>
                    <a:bodyPr/>
                    <a:lstStyle/>
                    <a:p>
                      <a:pPr indent="0" lvl="0" marL="0" rtl="0" algn="l">
                        <a:lnSpc>
                          <a:spcPct val="115000"/>
                        </a:lnSpc>
                        <a:spcBef>
                          <a:spcPts val="0"/>
                        </a:spcBef>
                        <a:spcAft>
                          <a:spcPts val="0"/>
                        </a:spcAft>
                        <a:buNone/>
                      </a:pPr>
                      <a:r>
                        <a:rPr lang="en" sz="1600">
                          <a:latin typeface="Calibri"/>
                          <a:ea typeface="Calibri"/>
                          <a:cs typeface="Calibri"/>
                          <a:sym typeface="Calibri"/>
                        </a:rPr>
                        <a:t>Truth or Consequences Municipal Schools</a:t>
                      </a:r>
                      <a:endParaRPr sz="1600">
                        <a:latin typeface="Calibri"/>
                        <a:ea typeface="Calibri"/>
                        <a:cs typeface="Calibri"/>
                        <a:sym typeface="Calibri"/>
                      </a:endParaRPr>
                    </a:p>
                  </a:txBody>
                  <a:tcPr marT="91425" marB="91425" marR="28575" marL="28575" anchor="b">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F3F3F3"/>
                    </a:solidFill>
                  </a:tcPr>
                </a:tc>
              </a:tr>
              <a:tr h="100000">
                <a:tc>
                  <a:txBody>
                    <a:bodyPr/>
                    <a:lstStyle/>
                    <a:p>
                      <a:pPr indent="0" lvl="0" marL="0" rtl="0" algn="l">
                        <a:lnSpc>
                          <a:spcPct val="115000"/>
                        </a:lnSpc>
                        <a:spcBef>
                          <a:spcPts val="0"/>
                        </a:spcBef>
                        <a:spcAft>
                          <a:spcPts val="0"/>
                        </a:spcAft>
                        <a:buNone/>
                      </a:pPr>
                      <a:r>
                        <a:rPr lang="en" sz="1600">
                          <a:latin typeface="Calibri"/>
                          <a:ea typeface="Calibri"/>
                          <a:cs typeface="Calibri"/>
                          <a:sym typeface="Calibri"/>
                        </a:rPr>
                        <a:t>Deming Public Schools</a:t>
                      </a:r>
                      <a:endParaRPr sz="1600">
                        <a:latin typeface="Calibri"/>
                        <a:ea typeface="Calibri"/>
                        <a:cs typeface="Calibri"/>
                        <a:sym typeface="Calibri"/>
                      </a:endParaRPr>
                    </a:p>
                  </a:txBody>
                  <a:tcPr marT="91425" marB="91425" marR="28575" marL="28575" anchor="b">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F3F3F3"/>
                    </a:solidFill>
                  </a:tcPr>
                </a:tc>
                <a:tc>
                  <a:txBody>
                    <a:bodyPr/>
                    <a:lstStyle/>
                    <a:p>
                      <a:pPr indent="0" lvl="0" marL="0" rtl="0" algn="l">
                        <a:lnSpc>
                          <a:spcPct val="115000"/>
                        </a:lnSpc>
                        <a:spcBef>
                          <a:spcPts val="0"/>
                        </a:spcBef>
                        <a:spcAft>
                          <a:spcPts val="0"/>
                        </a:spcAft>
                        <a:buNone/>
                      </a:pPr>
                      <a:r>
                        <a:rPr lang="en" sz="1600">
                          <a:latin typeface="Calibri"/>
                          <a:ea typeface="Calibri"/>
                          <a:cs typeface="Calibri"/>
                          <a:sym typeface="Calibri"/>
                        </a:rPr>
                        <a:t>Lovington Municipal Schools</a:t>
                      </a:r>
                      <a:endParaRPr sz="1600">
                        <a:latin typeface="Calibri"/>
                        <a:ea typeface="Calibri"/>
                        <a:cs typeface="Calibri"/>
                        <a:sym typeface="Calibri"/>
                      </a:endParaRPr>
                    </a:p>
                  </a:txBody>
                  <a:tcPr marT="91425" marB="91425" marR="28575" marL="28575" anchor="b">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F3F3F3"/>
                    </a:solidFill>
                  </a:tcPr>
                </a:tc>
                <a:tc>
                  <a:txBody>
                    <a:bodyPr/>
                    <a:lstStyle/>
                    <a:p>
                      <a:pPr indent="0" lvl="0" marL="0" rtl="0" algn="l">
                        <a:lnSpc>
                          <a:spcPct val="115000"/>
                        </a:lnSpc>
                        <a:spcBef>
                          <a:spcPts val="0"/>
                        </a:spcBef>
                        <a:spcAft>
                          <a:spcPts val="0"/>
                        </a:spcAft>
                        <a:buNone/>
                      </a:pPr>
                      <a:r>
                        <a:rPr lang="en" sz="1600">
                          <a:latin typeface="Calibri"/>
                          <a:ea typeface="Calibri"/>
                          <a:cs typeface="Calibri"/>
                          <a:sym typeface="Calibri"/>
                        </a:rPr>
                        <a:t>Zuni Public School District</a:t>
                      </a:r>
                      <a:endParaRPr sz="1600">
                        <a:latin typeface="Calibri"/>
                        <a:ea typeface="Calibri"/>
                        <a:cs typeface="Calibri"/>
                        <a:sym typeface="Calibri"/>
                      </a:endParaRPr>
                    </a:p>
                  </a:txBody>
                  <a:tcPr marT="91425" marB="91425" marR="28575" marL="28575" anchor="b">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F3F3F3"/>
                    </a:solidFill>
                  </a:tcPr>
                </a:tc>
              </a:tr>
            </a:tbl>
          </a:graphicData>
        </a:graphic>
      </p:graphicFrame>
      <p:sp>
        <p:nvSpPr>
          <p:cNvPr id="410" name="Google Shape;410;g32914104a2f_0_49"/>
          <p:cNvSpPr txBox="1"/>
          <p:nvPr/>
        </p:nvSpPr>
        <p:spPr>
          <a:xfrm>
            <a:off x="298250" y="5959525"/>
            <a:ext cx="99135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latin typeface="Calibri"/>
                <a:ea typeface="Calibri"/>
                <a:cs typeface="Calibri"/>
                <a:sym typeface="Calibri"/>
              </a:rPr>
              <a:t>LEAs not on the list that believe they will need to complete Rank &amp; Serve should email </a:t>
            </a:r>
            <a:r>
              <a:rPr lang="en" sz="1800" u="sng">
                <a:solidFill>
                  <a:schemeClr val="accent3"/>
                </a:solidFill>
                <a:latin typeface="Calibri"/>
                <a:ea typeface="Calibri"/>
                <a:cs typeface="Calibri"/>
                <a:sym typeface="Calibri"/>
                <a:hlinkClick r:id="rId4">
                  <a:extLst>
                    <a:ext uri="{A12FA001-AC4F-418D-AE19-62706E023703}">
                      <ahyp:hlinkClr val="tx"/>
                    </a:ext>
                  </a:extLst>
                </a:hlinkClick>
              </a:rPr>
              <a:t>Unified.App@ped.nm.gov</a:t>
            </a:r>
            <a:r>
              <a:rPr lang="en" sz="1800">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5" name="Shape 415"/>
        <p:cNvGrpSpPr/>
        <p:nvPr/>
      </p:nvGrpSpPr>
      <p:grpSpPr>
        <a:xfrm>
          <a:off x="0" y="0"/>
          <a:ext cx="0" cy="0"/>
          <a:chOff x="0" y="0"/>
          <a:chExt cx="0" cy="0"/>
        </a:xfrm>
      </p:grpSpPr>
      <p:sp>
        <p:nvSpPr>
          <p:cNvPr id="416" name="Google Shape;416;g32abc5e3915_0_0"/>
          <p:cNvSpPr txBox="1"/>
          <p:nvPr>
            <p:ph type="ctrTitle"/>
          </p:nvPr>
        </p:nvSpPr>
        <p:spPr>
          <a:xfrm>
            <a:off x="553425" y="3429000"/>
            <a:ext cx="6346800" cy="6666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SzPts val="990"/>
              <a:buNone/>
            </a:pPr>
            <a:r>
              <a:rPr lang="en" sz="6000"/>
              <a:t>Next Steps </a:t>
            </a:r>
            <a:endParaRPr sz="6000"/>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0" name="Shape 420"/>
        <p:cNvGrpSpPr/>
        <p:nvPr/>
      </p:nvGrpSpPr>
      <p:grpSpPr>
        <a:xfrm>
          <a:off x="0" y="0"/>
          <a:ext cx="0" cy="0"/>
          <a:chOff x="0" y="0"/>
          <a:chExt cx="0" cy="0"/>
        </a:xfrm>
      </p:grpSpPr>
      <p:sp>
        <p:nvSpPr>
          <p:cNvPr id="421" name="Google Shape;421;g32abc5e3915_0_13"/>
          <p:cNvSpPr txBox="1"/>
          <p:nvPr>
            <p:ph type="title"/>
          </p:nvPr>
        </p:nvSpPr>
        <p:spPr>
          <a:xfrm>
            <a:off x="298250" y="578492"/>
            <a:ext cx="11360700" cy="763500"/>
          </a:xfrm>
          <a:prstGeom prst="rect">
            <a:avLst/>
          </a:prstGeom>
          <a:noFill/>
          <a:ln>
            <a:noFill/>
          </a:ln>
        </p:spPr>
        <p:txBody>
          <a:bodyPr anchorCtr="0" anchor="t" bIns="121900" lIns="121900" spcFirstLastPara="1" rIns="121900" wrap="square" tIns="121900">
            <a:noAutofit/>
          </a:bodyPr>
          <a:lstStyle/>
          <a:p>
            <a:pPr indent="0" lvl="0" marL="0" rtl="0" algn="l">
              <a:lnSpc>
                <a:spcPct val="140000"/>
              </a:lnSpc>
              <a:spcBef>
                <a:spcPts val="0"/>
              </a:spcBef>
              <a:spcAft>
                <a:spcPts val="0"/>
              </a:spcAft>
              <a:buClr>
                <a:schemeClr val="dk2"/>
              </a:buClr>
              <a:buSzPts val="4100"/>
              <a:buFont typeface="Arial"/>
              <a:buNone/>
            </a:pPr>
            <a:r>
              <a:rPr b="1" lang="en" sz="3600"/>
              <a:t>Next Steps </a:t>
            </a:r>
            <a:endParaRPr b="1" sz="3600"/>
          </a:p>
        </p:txBody>
      </p:sp>
      <p:pic>
        <p:nvPicPr>
          <p:cNvPr descr="A picture containing calendar&#10;&#10;Description automatically generated" id="422" name="Google Shape;422;g32abc5e3915_0_13"/>
          <p:cNvPicPr preferRelativeResize="0"/>
          <p:nvPr/>
        </p:nvPicPr>
        <p:blipFill rotWithShape="1">
          <a:blip r:embed="rId3">
            <a:alphaModFix/>
          </a:blip>
          <a:srcRect b="0" l="0" r="0" t="0"/>
          <a:stretch/>
        </p:blipFill>
        <p:spPr>
          <a:xfrm>
            <a:off x="10361718" y="6251555"/>
            <a:ext cx="1371601" cy="521208"/>
          </a:xfrm>
          <a:prstGeom prst="rect">
            <a:avLst/>
          </a:prstGeom>
          <a:noFill/>
          <a:ln>
            <a:noFill/>
          </a:ln>
        </p:spPr>
      </p:pic>
      <p:sp>
        <p:nvSpPr>
          <p:cNvPr id="423" name="Google Shape;423;g32abc5e3915_0_13"/>
          <p:cNvSpPr txBox="1"/>
          <p:nvPr/>
        </p:nvSpPr>
        <p:spPr>
          <a:xfrm>
            <a:off x="554125" y="2539075"/>
            <a:ext cx="104922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1000"/>
              </a:spcBef>
              <a:spcAft>
                <a:spcPts val="1000"/>
              </a:spcAft>
              <a:buClr>
                <a:srgbClr val="000000"/>
              </a:buClr>
              <a:buSzPts val="1900"/>
              <a:buFont typeface="Arial"/>
              <a:buNone/>
            </a:pPr>
            <a:r>
              <a:t/>
            </a:r>
            <a:endParaRPr b="1" i="0" sz="2000" u="none" cap="none" strike="noStrike">
              <a:solidFill>
                <a:srgbClr val="3A3D4B"/>
              </a:solidFill>
              <a:latin typeface="Calibri"/>
              <a:ea typeface="Calibri"/>
              <a:cs typeface="Calibri"/>
              <a:sym typeface="Calibri"/>
            </a:endParaRPr>
          </a:p>
        </p:txBody>
      </p:sp>
      <p:sp>
        <p:nvSpPr>
          <p:cNvPr id="424" name="Google Shape;424;g32abc5e3915_0_13"/>
          <p:cNvSpPr txBox="1"/>
          <p:nvPr/>
        </p:nvSpPr>
        <p:spPr>
          <a:xfrm>
            <a:off x="489325" y="1976150"/>
            <a:ext cx="10492200" cy="2682600"/>
          </a:xfrm>
          <a:prstGeom prst="rect">
            <a:avLst/>
          </a:prstGeom>
          <a:noFill/>
          <a:ln>
            <a:noFill/>
          </a:ln>
        </p:spPr>
        <p:txBody>
          <a:bodyPr anchorCtr="0" anchor="t" bIns="91425" lIns="91425" spcFirstLastPara="1" rIns="91425" wrap="square" tIns="91425">
            <a:noAutofit/>
          </a:bodyPr>
          <a:lstStyle/>
          <a:p>
            <a:pPr indent="-355600" lvl="0" marL="457200" rtl="0" algn="l">
              <a:spcBef>
                <a:spcPts val="0"/>
              </a:spcBef>
              <a:spcAft>
                <a:spcPts val="0"/>
              </a:spcAft>
              <a:buClr>
                <a:srgbClr val="FF914D"/>
              </a:buClr>
              <a:buSzPts val="2000"/>
              <a:buFont typeface="Calibri"/>
              <a:buAutoNum type="arabicPeriod"/>
            </a:pPr>
            <a:r>
              <a:rPr lang="en" sz="2000">
                <a:solidFill>
                  <a:srgbClr val="3A3D4B"/>
                </a:solidFill>
                <a:latin typeface="Calibri"/>
                <a:ea typeface="Calibri"/>
                <a:cs typeface="Calibri"/>
                <a:sym typeface="Calibri"/>
              </a:rPr>
              <a:t>Identify the LEA lead for the Comprehensive Needs Assessment, Homeless Needs Assessment, Tribal Consultation, and Supplement Not Supplant process.</a:t>
            </a:r>
            <a:endParaRPr sz="2000">
              <a:solidFill>
                <a:srgbClr val="3A3D4B"/>
              </a:solidFill>
              <a:latin typeface="Calibri"/>
              <a:ea typeface="Calibri"/>
              <a:cs typeface="Calibri"/>
              <a:sym typeface="Calibri"/>
            </a:endParaRPr>
          </a:p>
          <a:p>
            <a:pPr indent="-355600" lvl="0" marL="457200" rtl="0" algn="l">
              <a:spcBef>
                <a:spcPts val="1000"/>
              </a:spcBef>
              <a:spcAft>
                <a:spcPts val="0"/>
              </a:spcAft>
              <a:buClr>
                <a:srgbClr val="FF914D"/>
              </a:buClr>
              <a:buSzPts val="2000"/>
              <a:buFont typeface="Calibri"/>
              <a:buAutoNum type="arabicPeriod"/>
            </a:pPr>
            <a:r>
              <a:rPr lang="en" sz="2000">
                <a:solidFill>
                  <a:srgbClr val="3A3D4B"/>
                </a:solidFill>
                <a:latin typeface="Calibri"/>
                <a:ea typeface="Calibri"/>
                <a:cs typeface="Calibri"/>
                <a:sym typeface="Calibri"/>
              </a:rPr>
              <a:t>Plan to ensure all relevant documents are uploaded by the Unified Application submission deadline (April 16, 2025). </a:t>
            </a:r>
            <a:endParaRPr sz="2000">
              <a:solidFill>
                <a:srgbClr val="3A3D4B"/>
              </a:solidFill>
              <a:latin typeface="Calibri"/>
              <a:ea typeface="Calibri"/>
              <a:cs typeface="Calibri"/>
              <a:sym typeface="Calibri"/>
            </a:endParaRPr>
          </a:p>
          <a:p>
            <a:pPr indent="-355600" lvl="0" marL="457200" rtl="0" algn="l">
              <a:spcBef>
                <a:spcPts val="1000"/>
              </a:spcBef>
              <a:spcAft>
                <a:spcPts val="0"/>
              </a:spcAft>
              <a:buClr>
                <a:srgbClr val="FF914D"/>
              </a:buClr>
              <a:buSzPts val="2000"/>
              <a:buFont typeface="Calibri"/>
              <a:buAutoNum type="arabicPeriod"/>
            </a:pPr>
            <a:r>
              <a:rPr lang="en" sz="2000">
                <a:solidFill>
                  <a:srgbClr val="3A3D4B"/>
                </a:solidFill>
                <a:latin typeface="Calibri"/>
                <a:ea typeface="Calibri"/>
                <a:cs typeface="Calibri"/>
                <a:sym typeface="Calibri"/>
              </a:rPr>
              <a:t>Make a plan for which LEA personnel should attend next week’s session focused on the Priorities module. </a:t>
            </a:r>
            <a:endParaRPr sz="2000">
              <a:solidFill>
                <a:srgbClr val="3A3D4B"/>
              </a:solidFill>
              <a:latin typeface="Calibri"/>
              <a:ea typeface="Calibri"/>
              <a:cs typeface="Calibri"/>
              <a:sym typeface="Calibri"/>
            </a:endParaRPr>
          </a:p>
          <a:p>
            <a:pPr indent="-355600" lvl="0" marL="457200" rtl="0" algn="l">
              <a:spcBef>
                <a:spcPts val="1000"/>
              </a:spcBef>
              <a:spcAft>
                <a:spcPts val="0"/>
              </a:spcAft>
              <a:buClr>
                <a:srgbClr val="FF914D"/>
              </a:buClr>
              <a:buSzPts val="2000"/>
              <a:buFont typeface="Calibri"/>
              <a:buAutoNum type="arabicPeriod"/>
            </a:pPr>
            <a:r>
              <a:rPr lang="en" sz="2000">
                <a:solidFill>
                  <a:srgbClr val="3A3D4B"/>
                </a:solidFill>
                <a:latin typeface="Calibri"/>
                <a:ea typeface="Calibri"/>
                <a:cs typeface="Calibri"/>
                <a:sym typeface="Calibri"/>
              </a:rPr>
              <a:t>LEA Planning Leads should convene the planning team to align on answers </a:t>
            </a:r>
            <a:r>
              <a:rPr lang="en" sz="2000">
                <a:solidFill>
                  <a:srgbClr val="3A3D4B"/>
                </a:solidFill>
                <a:latin typeface="Calibri"/>
                <a:ea typeface="Calibri"/>
                <a:cs typeface="Calibri"/>
                <a:sym typeface="Calibri"/>
              </a:rPr>
              <a:t>before</a:t>
            </a:r>
            <a:r>
              <a:rPr lang="en" sz="2000">
                <a:solidFill>
                  <a:srgbClr val="3A3D4B"/>
                </a:solidFill>
                <a:latin typeface="Calibri"/>
                <a:ea typeface="Calibri"/>
                <a:cs typeface="Calibri"/>
                <a:sym typeface="Calibri"/>
              </a:rPr>
              <a:t> the application opens on March 3. </a:t>
            </a:r>
            <a:endParaRPr sz="2000">
              <a:solidFill>
                <a:srgbClr val="3A3D4B"/>
              </a:solidFill>
              <a:latin typeface="Calibri"/>
              <a:ea typeface="Calibri"/>
              <a:cs typeface="Calibri"/>
              <a:sym typeface="Calibri"/>
            </a:endParaRPr>
          </a:p>
          <a:p>
            <a:pPr indent="0" lvl="0" marL="0" rtl="0" algn="l">
              <a:spcBef>
                <a:spcPts val="1000"/>
              </a:spcBef>
              <a:spcAft>
                <a:spcPts val="0"/>
              </a:spcAft>
              <a:buClr>
                <a:schemeClr val="dk2"/>
              </a:buClr>
              <a:buSzPts val="1100"/>
              <a:buFont typeface="Arial"/>
              <a:buNone/>
            </a:pPr>
            <a:r>
              <a:t/>
            </a:r>
            <a:endParaRPr b="1" sz="2000">
              <a:solidFill>
                <a:srgbClr val="3A3D4B"/>
              </a:solidFill>
              <a:latin typeface="Calibri"/>
              <a:ea typeface="Calibri"/>
              <a:cs typeface="Calibri"/>
              <a:sym typeface="Calibri"/>
            </a:endParaRPr>
          </a:p>
          <a:p>
            <a:pPr indent="0" lvl="0" marL="0" rtl="0" algn="l">
              <a:spcBef>
                <a:spcPts val="1000"/>
              </a:spcBef>
              <a:spcAft>
                <a:spcPts val="1000"/>
              </a:spcAft>
              <a:buClr>
                <a:schemeClr val="dk2"/>
              </a:buClr>
              <a:buSzPts val="1100"/>
              <a:buFont typeface="Arial"/>
              <a:buNone/>
            </a:pPr>
            <a:r>
              <a:t/>
            </a:r>
            <a:endParaRPr b="1" sz="2000">
              <a:solidFill>
                <a:srgbClr val="FF914D"/>
              </a:solidFill>
              <a:latin typeface="Calibri"/>
              <a:ea typeface="Calibri"/>
              <a:cs typeface="Calibri"/>
              <a:sym typeface="Calibri"/>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9" name="Shape 429"/>
        <p:cNvGrpSpPr/>
        <p:nvPr/>
      </p:nvGrpSpPr>
      <p:grpSpPr>
        <a:xfrm>
          <a:off x="0" y="0"/>
          <a:ext cx="0" cy="0"/>
          <a:chOff x="0" y="0"/>
          <a:chExt cx="0" cy="0"/>
        </a:xfrm>
      </p:grpSpPr>
      <p:sp>
        <p:nvSpPr>
          <p:cNvPr id="430" name="Google Shape;430;g32abc5e3915_0_39"/>
          <p:cNvSpPr txBox="1"/>
          <p:nvPr/>
        </p:nvSpPr>
        <p:spPr>
          <a:xfrm>
            <a:off x="416550" y="609925"/>
            <a:ext cx="8130600" cy="524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600"/>
              <a:buFont typeface="Arial"/>
              <a:buNone/>
            </a:pPr>
            <a:r>
              <a:rPr b="1" lang="en" sz="3600">
                <a:solidFill>
                  <a:schemeClr val="lt1"/>
                </a:solidFill>
                <a:latin typeface="Calibri"/>
                <a:ea typeface="Calibri"/>
                <a:cs typeface="Calibri"/>
                <a:sym typeface="Calibri"/>
              </a:rPr>
              <a:t>Exit Survey: Questions &amp; Feedback </a:t>
            </a:r>
            <a:endParaRPr b="1" i="0" sz="3600" u="none" cap="none" strike="noStrike">
              <a:solidFill>
                <a:srgbClr val="FFFFFF"/>
              </a:solidFill>
              <a:latin typeface="Calibri"/>
              <a:ea typeface="Calibri"/>
              <a:cs typeface="Calibri"/>
              <a:sym typeface="Calibri"/>
            </a:endParaRPr>
          </a:p>
        </p:txBody>
      </p:sp>
      <p:sp>
        <p:nvSpPr>
          <p:cNvPr id="431" name="Google Shape;431;g32abc5e3915_0_39"/>
          <p:cNvSpPr txBox="1"/>
          <p:nvPr/>
        </p:nvSpPr>
        <p:spPr>
          <a:xfrm>
            <a:off x="457400" y="2145150"/>
            <a:ext cx="5348100" cy="4228200"/>
          </a:xfrm>
          <a:prstGeom prst="rect">
            <a:avLst/>
          </a:prstGeom>
          <a:noFill/>
          <a:ln cap="flat" cmpd="sng" w="9525">
            <a:solidFill>
              <a:srgbClr val="FF52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15000"/>
              </a:lnSpc>
              <a:spcBef>
                <a:spcPts val="1300"/>
              </a:spcBef>
              <a:spcAft>
                <a:spcPts val="0"/>
              </a:spcAft>
              <a:buClr>
                <a:schemeClr val="dk2"/>
              </a:buClr>
              <a:buSzPts val="1100"/>
              <a:buFont typeface="Arial"/>
              <a:buNone/>
            </a:pPr>
            <a:r>
              <a:rPr lang="en" sz="2000">
                <a:solidFill>
                  <a:srgbClr val="434343"/>
                </a:solidFill>
                <a:latin typeface="Calibri"/>
                <a:ea typeface="Calibri"/>
                <a:cs typeface="Calibri"/>
                <a:sym typeface="Calibri"/>
                <a:extLst>
                  <a:ext uri="http://customooxmlschemas.google.com/">
                    <go:slidesCustomData xmlns:go="http://customooxmlschemas.google.com/" textRoundtripDataId="89"/>
                  </a:ext>
                </a:extLst>
              </a:rPr>
              <a:t>Link to e</a:t>
            </a:r>
            <a:r>
              <a:rPr b="0" i="0" lang="en" sz="2000" u="none" cap="none" strike="noStrike">
                <a:solidFill>
                  <a:srgbClr val="434343"/>
                </a:solidFill>
                <a:latin typeface="Calibri"/>
                <a:ea typeface="Calibri"/>
                <a:cs typeface="Calibri"/>
                <a:sym typeface="Calibri"/>
                <a:extLst>
                  <a:ext uri="http://customooxmlschemas.google.com/">
                    <go:slidesCustomData xmlns:go="http://customooxmlschemas.google.com/" textRoundtripDataId="90"/>
                  </a:ext>
                </a:extLst>
              </a:rPr>
              <a:t>xit survey</a:t>
            </a:r>
            <a:endParaRPr b="0" i="0" sz="2000" u="none" cap="none" strike="noStrike">
              <a:solidFill>
                <a:srgbClr val="434343"/>
              </a:solidFill>
              <a:latin typeface="Calibri"/>
              <a:ea typeface="Calibri"/>
              <a:cs typeface="Calibri"/>
              <a:sym typeface="Calibri"/>
            </a:endParaRPr>
          </a:p>
          <a:p>
            <a:pPr indent="0" lvl="0" marL="0" marR="0" rtl="0" algn="l">
              <a:lnSpc>
                <a:spcPct val="115000"/>
              </a:lnSpc>
              <a:spcBef>
                <a:spcPts val="1300"/>
              </a:spcBef>
              <a:spcAft>
                <a:spcPts val="0"/>
              </a:spcAft>
              <a:buClr>
                <a:schemeClr val="dk2"/>
              </a:buClr>
              <a:buSzPts val="1100"/>
              <a:buFont typeface="Arial"/>
              <a:buNone/>
            </a:pPr>
            <a:r>
              <a:t/>
            </a:r>
            <a:endParaRPr sz="2000">
              <a:solidFill>
                <a:srgbClr val="434343"/>
              </a:solidFill>
              <a:latin typeface="Calibri"/>
              <a:ea typeface="Calibri"/>
              <a:cs typeface="Calibri"/>
              <a:sym typeface="Calibri"/>
            </a:endParaRPr>
          </a:p>
          <a:p>
            <a:pPr indent="0" lvl="0" marL="0" marR="0" rtl="0" algn="l">
              <a:lnSpc>
                <a:spcPct val="115000"/>
              </a:lnSpc>
              <a:spcBef>
                <a:spcPts val="1300"/>
              </a:spcBef>
              <a:spcAft>
                <a:spcPts val="0"/>
              </a:spcAft>
              <a:buClr>
                <a:schemeClr val="dk2"/>
              </a:buClr>
              <a:buSzPts val="1100"/>
              <a:buFont typeface="Arial"/>
              <a:buNone/>
            </a:pPr>
            <a:r>
              <a:t/>
            </a:r>
            <a:endParaRPr b="0" i="0" sz="2000" u="none" cap="none" strike="noStrike">
              <a:solidFill>
                <a:srgbClr val="434343"/>
              </a:solidFill>
              <a:latin typeface="Calibri"/>
              <a:ea typeface="Calibri"/>
              <a:cs typeface="Calibri"/>
              <a:sym typeface="Calibri"/>
            </a:endParaRPr>
          </a:p>
          <a:p>
            <a:pPr indent="0" lvl="0" marL="0" marR="0" rtl="0" algn="l">
              <a:lnSpc>
                <a:spcPct val="115000"/>
              </a:lnSpc>
              <a:spcBef>
                <a:spcPts val="1300"/>
              </a:spcBef>
              <a:spcAft>
                <a:spcPts val="0"/>
              </a:spcAft>
              <a:buClr>
                <a:schemeClr val="dk2"/>
              </a:buClr>
              <a:buSzPts val="1100"/>
              <a:buFont typeface="Arial"/>
              <a:buNone/>
            </a:pPr>
            <a:r>
              <a:t/>
            </a:r>
            <a:endParaRPr b="0" i="0" sz="2000" u="none" cap="none" strike="noStrike">
              <a:solidFill>
                <a:srgbClr val="434343"/>
              </a:solidFill>
              <a:latin typeface="Calibri"/>
              <a:ea typeface="Calibri"/>
              <a:cs typeface="Calibri"/>
              <a:sym typeface="Calibri"/>
            </a:endParaRPr>
          </a:p>
          <a:p>
            <a:pPr indent="0" lvl="0" marL="0" marR="0" rtl="0" algn="l">
              <a:lnSpc>
                <a:spcPct val="115000"/>
              </a:lnSpc>
              <a:spcBef>
                <a:spcPts val="1300"/>
              </a:spcBef>
              <a:spcAft>
                <a:spcPts val="0"/>
              </a:spcAft>
              <a:buClr>
                <a:schemeClr val="dk2"/>
              </a:buClr>
              <a:buSzPts val="1100"/>
              <a:buFont typeface="Arial"/>
              <a:buNone/>
            </a:pPr>
            <a:r>
              <a:t/>
            </a:r>
            <a:endParaRPr b="0" i="0" sz="2000" u="none" cap="none" strike="noStrike">
              <a:solidFill>
                <a:srgbClr val="434343"/>
              </a:solidFill>
              <a:latin typeface="Calibri"/>
              <a:ea typeface="Calibri"/>
              <a:cs typeface="Calibri"/>
              <a:sym typeface="Calibri"/>
            </a:endParaRPr>
          </a:p>
          <a:p>
            <a:pPr indent="0" lvl="0" marL="0" marR="0" rtl="0" algn="l">
              <a:lnSpc>
                <a:spcPct val="115000"/>
              </a:lnSpc>
              <a:spcBef>
                <a:spcPts val="1300"/>
              </a:spcBef>
              <a:spcAft>
                <a:spcPts val="0"/>
              </a:spcAft>
              <a:buClr>
                <a:schemeClr val="dk2"/>
              </a:buClr>
              <a:buSzPts val="1100"/>
              <a:buFont typeface="Arial"/>
              <a:buNone/>
            </a:pPr>
            <a:r>
              <a:t/>
            </a:r>
            <a:endParaRPr b="0" i="0" sz="1400" u="none" cap="none" strike="noStrike">
              <a:solidFill>
                <a:srgbClr val="434343"/>
              </a:solidFill>
              <a:latin typeface="Calibri"/>
              <a:ea typeface="Calibri"/>
              <a:cs typeface="Calibri"/>
              <a:sym typeface="Calibri"/>
            </a:endParaRPr>
          </a:p>
          <a:p>
            <a:pPr indent="0" lvl="0" marL="0" marR="0" rtl="0" algn="l">
              <a:lnSpc>
                <a:spcPct val="115000"/>
              </a:lnSpc>
              <a:spcBef>
                <a:spcPts val="1300"/>
              </a:spcBef>
              <a:spcAft>
                <a:spcPts val="0"/>
              </a:spcAft>
              <a:buClr>
                <a:schemeClr val="dk2"/>
              </a:buClr>
              <a:buSzPts val="1100"/>
              <a:buFont typeface="Arial"/>
              <a:buNone/>
            </a:pPr>
            <a:r>
              <a:t/>
            </a:r>
            <a:endParaRPr sz="2000">
              <a:solidFill>
                <a:srgbClr val="434343"/>
              </a:solidFill>
              <a:latin typeface="Calibri"/>
              <a:ea typeface="Calibri"/>
              <a:cs typeface="Calibri"/>
              <a:sym typeface="Calibri"/>
            </a:endParaRPr>
          </a:p>
          <a:p>
            <a:pPr indent="0" lvl="0" marL="0" marR="0" rtl="0" algn="l">
              <a:lnSpc>
                <a:spcPct val="115000"/>
              </a:lnSpc>
              <a:spcBef>
                <a:spcPts val="1300"/>
              </a:spcBef>
              <a:spcAft>
                <a:spcPts val="0"/>
              </a:spcAft>
              <a:buClr>
                <a:schemeClr val="dk2"/>
              </a:buClr>
              <a:buSzPts val="1100"/>
              <a:buFont typeface="Arial"/>
              <a:buNone/>
            </a:pPr>
            <a:r>
              <a:rPr lang="en" sz="2000">
                <a:solidFill>
                  <a:srgbClr val="434343"/>
                </a:solidFill>
                <a:latin typeface="Calibri"/>
                <a:ea typeface="Calibri"/>
                <a:cs typeface="Calibri"/>
                <a:sym typeface="Calibri"/>
              </a:rPr>
              <a:t>Also available at </a:t>
            </a:r>
            <a:r>
              <a:rPr lang="en" sz="2000" u="sng">
                <a:solidFill>
                  <a:schemeClr val="hlink"/>
                </a:solidFill>
                <a:latin typeface="Calibri"/>
                <a:ea typeface="Calibri"/>
                <a:cs typeface="Calibri"/>
                <a:sym typeface="Calibri"/>
                <a:hlinkClick r:id="rId3"/>
                <a:extLst>
                  <a:ext uri="http://customooxmlschemas.google.com/">
                    <go:slidesCustomData xmlns:go="http://customooxmlschemas.google.com/" textRoundtripDataId="91"/>
                  </a:ext>
                </a:extLst>
              </a:rPr>
              <a:t>https://tinyurl.com/NMUAJan28</a:t>
            </a:r>
            <a:endParaRPr sz="2000">
              <a:solidFill>
                <a:srgbClr val="434343"/>
              </a:solidFill>
              <a:latin typeface="Calibri"/>
              <a:ea typeface="Calibri"/>
              <a:cs typeface="Calibri"/>
              <a:sym typeface="Calibri"/>
            </a:endParaRPr>
          </a:p>
          <a:p>
            <a:pPr indent="0" lvl="0" marL="0" marR="0" rtl="0" algn="l">
              <a:lnSpc>
                <a:spcPct val="115000"/>
              </a:lnSpc>
              <a:spcBef>
                <a:spcPts val="1300"/>
              </a:spcBef>
              <a:spcAft>
                <a:spcPts val="0"/>
              </a:spcAft>
              <a:buClr>
                <a:schemeClr val="dk2"/>
              </a:buClr>
              <a:buSzPts val="1100"/>
              <a:buFont typeface="Arial"/>
              <a:buNone/>
            </a:pPr>
            <a:r>
              <a:rPr lang="en" sz="2000">
                <a:solidFill>
                  <a:srgbClr val="434343"/>
                </a:solidFill>
                <a:latin typeface="Calibri"/>
                <a:ea typeface="Calibri"/>
                <a:cs typeface="Calibri"/>
                <a:sym typeface="Calibri"/>
              </a:rPr>
              <a:t> </a:t>
            </a:r>
            <a:endParaRPr sz="2000">
              <a:solidFill>
                <a:srgbClr val="434343"/>
              </a:solidFill>
              <a:latin typeface="Calibri"/>
              <a:ea typeface="Calibri"/>
              <a:cs typeface="Calibri"/>
              <a:sym typeface="Calibri"/>
            </a:endParaRPr>
          </a:p>
          <a:p>
            <a:pPr indent="0" lvl="0" marL="0" marR="0" rtl="0" algn="l">
              <a:lnSpc>
                <a:spcPct val="115000"/>
              </a:lnSpc>
              <a:spcBef>
                <a:spcPts val="1300"/>
              </a:spcBef>
              <a:spcAft>
                <a:spcPts val="0"/>
              </a:spcAft>
              <a:buClr>
                <a:schemeClr val="dk2"/>
              </a:buClr>
              <a:buSzPts val="1100"/>
              <a:buFont typeface="Arial"/>
              <a:buNone/>
            </a:pPr>
            <a:r>
              <a:t/>
            </a:r>
            <a:endParaRPr sz="2000">
              <a:solidFill>
                <a:srgbClr val="434343"/>
              </a:solidFill>
              <a:latin typeface="Calibri"/>
              <a:ea typeface="Calibri"/>
              <a:cs typeface="Calibri"/>
              <a:sym typeface="Calibri"/>
            </a:endParaRPr>
          </a:p>
          <a:p>
            <a:pPr indent="0" lvl="0" marL="0" marR="0" rtl="0" algn="l">
              <a:lnSpc>
                <a:spcPct val="115000"/>
              </a:lnSpc>
              <a:spcBef>
                <a:spcPts val="1300"/>
              </a:spcBef>
              <a:spcAft>
                <a:spcPts val="0"/>
              </a:spcAft>
              <a:buClr>
                <a:schemeClr val="dk2"/>
              </a:buClr>
              <a:buSzPts val="1100"/>
              <a:buFont typeface="Arial"/>
              <a:buNone/>
            </a:pPr>
            <a:r>
              <a:t/>
            </a:r>
            <a:endParaRPr sz="2000">
              <a:solidFill>
                <a:srgbClr val="434343"/>
              </a:solidFill>
              <a:latin typeface="Calibri"/>
              <a:ea typeface="Calibri"/>
              <a:cs typeface="Calibri"/>
              <a:sym typeface="Calibri"/>
            </a:endParaRPr>
          </a:p>
          <a:p>
            <a:pPr indent="0" lvl="0" marL="0" marR="0" rtl="0" algn="l">
              <a:lnSpc>
                <a:spcPct val="115000"/>
              </a:lnSpc>
              <a:spcBef>
                <a:spcPts val="1300"/>
              </a:spcBef>
              <a:spcAft>
                <a:spcPts val="0"/>
              </a:spcAft>
              <a:buClr>
                <a:schemeClr val="dk2"/>
              </a:buClr>
              <a:buSzPts val="1100"/>
              <a:buFont typeface="Arial"/>
              <a:buNone/>
            </a:pPr>
            <a:r>
              <a:t/>
            </a:r>
            <a:endParaRPr sz="2000">
              <a:solidFill>
                <a:srgbClr val="434343"/>
              </a:solidFill>
              <a:latin typeface="Calibri"/>
              <a:ea typeface="Calibri"/>
              <a:cs typeface="Calibri"/>
              <a:sym typeface="Calibri"/>
            </a:endParaRPr>
          </a:p>
          <a:p>
            <a:pPr indent="0" lvl="0" marL="0" marR="0" rtl="0" algn="l">
              <a:lnSpc>
                <a:spcPct val="115000"/>
              </a:lnSpc>
              <a:spcBef>
                <a:spcPts val="1300"/>
              </a:spcBef>
              <a:spcAft>
                <a:spcPts val="0"/>
              </a:spcAft>
              <a:buClr>
                <a:schemeClr val="dk2"/>
              </a:buClr>
              <a:buSzPts val="1100"/>
              <a:buFont typeface="Arial"/>
              <a:buNone/>
            </a:pPr>
            <a:r>
              <a:t/>
            </a:r>
            <a:endParaRPr b="1" sz="1700">
              <a:solidFill>
                <a:srgbClr val="434343"/>
              </a:solidFill>
              <a:latin typeface="Calibri"/>
              <a:ea typeface="Calibri"/>
              <a:cs typeface="Calibri"/>
              <a:sym typeface="Calibri"/>
            </a:endParaRPr>
          </a:p>
          <a:p>
            <a:pPr indent="0" lvl="0" marL="0" marR="0" rtl="0" algn="l">
              <a:lnSpc>
                <a:spcPct val="115000"/>
              </a:lnSpc>
              <a:spcBef>
                <a:spcPts val="1300"/>
              </a:spcBef>
              <a:spcAft>
                <a:spcPts val="0"/>
              </a:spcAft>
              <a:buClr>
                <a:schemeClr val="dk2"/>
              </a:buClr>
              <a:buSzPts val="1100"/>
              <a:buFont typeface="Arial"/>
              <a:buNone/>
            </a:pPr>
            <a:r>
              <a:t/>
            </a:r>
            <a:endParaRPr b="1" sz="2000">
              <a:solidFill>
                <a:srgbClr val="434343"/>
              </a:solidFill>
              <a:latin typeface="Calibri"/>
              <a:ea typeface="Calibri"/>
              <a:cs typeface="Calibri"/>
              <a:sym typeface="Calibri"/>
            </a:endParaRPr>
          </a:p>
          <a:p>
            <a:pPr indent="0" lvl="0" marL="0" marR="0" rtl="0" algn="l">
              <a:lnSpc>
                <a:spcPct val="115000"/>
              </a:lnSpc>
              <a:spcBef>
                <a:spcPts val="1300"/>
              </a:spcBef>
              <a:spcAft>
                <a:spcPts val="0"/>
              </a:spcAft>
              <a:buClr>
                <a:schemeClr val="dk2"/>
              </a:buClr>
              <a:buSzPts val="1100"/>
              <a:buFont typeface="Arial"/>
              <a:buNone/>
            </a:pPr>
            <a:r>
              <a:rPr b="1" i="0" lang="en" sz="2000" u="sng" cap="none" strike="noStrike">
                <a:solidFill>
                  <a:srgbClr val="FF5200"/>
                </a:solidFill>
                <a:latin typeface="Calibri"/>
                <a:ea typeface="Calibri"/>
                <a:cs typeface="Calibri"/>
                <a:sym typeface="Calibri"/>
              </a:rPr>
              <a:t> </a:t>
            </a:r>
            <a:endParaRPr b="1" i="0" sz="2000" u="sng" cap="none" strike="noStrike">
              <a:solidFill>
                <a:srgbClr val="FF5200"/>
              </a:solidFill>
              <a:latin typeface="Calibri"/>
              <a:ea typeface="Calibri"/>
              <a:cs typeface="Calibri"/>
              <a:sym typeface="Calibri"/>
            </a:endParaRPr>
          </a:p>
          <a:p>
            <a:pPr indent="0" lvl="0" marL="0" marR="0" rtl="0" algn="l">
              <a:lnSpc>
                <a:spcPct val="115000"/>
              </a:lnSpc>
              <a:spcBef>
                <a:spcPts val="1300"/>
              </a:spcBef>
              <a:spcAft>
                <a:spcPts val="0"/>
              </a:spcAft>
              <a:buClr>
                <a:schemeClr val="dk2"/>
              </a:buClr>
              <a:buSzPts val="1100"/>
              <a:buFont typeface="Arial"/>
              <a:buNone/>
            </a:pPr>
            <a:r>
              <a:t/>
            </a:r>
            <a:endParaRPr b="0" i="0" sz="2000" u="none" cap="none" strike="noStrike">
              <a:solidFill>
                <a:srgbClr val="434343"/>
              </a:solidFill>
              <a:latin typeface="Calibri"/>
              <a:ea typeface="Calibri"/>
              <a:cs typeface="Calibri"/>
              <a:sym typeface="Calibri"/>
            </a:endParaRPr>
          </a:p>
        </p:txBody>
      </p:sp>
      <p:sp>
        <p:nvSpPr>
          <p:cNvPr id="432" name="Google Shape;432;g32abc5e3915_0_39"/>
          <p:cNvSpPr txBox="1"/>
          <p:nvPr/>
        </p:nvSpPr>
        <p:spPr>
          <a:xfrm>
            <a:off x="6096000" y="2145150"/>
            <a:ext cx="5348100" cy="4228200"/>
          </a:xfrm>
          <a:prstGeom prst="rect">
            <a:avLst/>
          </a:prstGeom>
          <a:noFill/>
          <a:ln cap="flat" cmpd="sng" w="9525">
            <a:solidFill>
              <a:srgbClr val="FF52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15000"/>
              </a:lnSpc>
              <a:spcBef>
                <a:spcPts val="1300"/>
              </a:spcBef>
              <a:spcAft>
                <a:spcPts val="0"/>
              </a:spcAft>
              <a:buClr>
                <a:srgbClr val="000000"/>
              </a:buClr>
              <a:buSzPts val="1100"/>
              <a:buFont typeface="Arial"/>
              <a:buNone/>
            </a:pPr>
            <a:r>
              <a:rPr b="0" i="0" lang="en" sz="2000" u="none" cap="none" strike="noStrike">
                <a:solidFill>
                  <a:srgbClr val="434343"/>
                </a:solidFill>
                <a:latin typeface="Calibri"/>
                <a:ea typeface="Calibri"/>
                <a:cs typeface="Calibri"/>
                <a:sym typeface="Calibri"/>
              </a:rPr>
              <a:t>Please send any questions </a:t>
            </a:r>
            <a:r>
              <a:rPr lang="en" sz="2000">
                <a:solidFill>
                  <a:srgbClr val="434343"/>
                </a:solidFill>
                <a:latin typeface="Calibri"/>
                <a:ea typeface="Calibri"/>
                <a:cs typeface="Calibri"/>
                <a:sym typeface="Calibri"/>
              </a:rPr>
              <a:t>regarding the Unified Application</a:t>
            </a:r>
            <a:r>
              <a:rPr b="0" i="0" lang="en" sz="2000" u="none" cap="none" strike="noStrike">
                <a:solidFill>
                  <a:srgbClr val="434343"/>
                </a:solidFill>
                <a:latin typeface="Calibri"/>
                <a:ea typeface="Calibri"/>
                <a:cs typeface="Calibri"/>
                <a:sym typeface="Calibri"/>
              </a:rPr>
              <a:t> to: </a:t>
            </a:r>
            <a:endParaRPr b="1" sz="2000">
              <a:solidFill>
                <a:srgbClr val="434343"/>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100"/>
              <a:buFont typeface="Arial"/>
              <a:buNone/>
            </a:pPr>
            <a:r>
              <a:rPr b="1" lang="en" sz="2000" u="sng">
                <a:solidFill>
                  <a:srgbClr val="EFC119"/>
                </a:solidFill>
                <a:latin typeface="Calibri"/>
                <a:ea typeface="Calibri"/>
                <a:cs typeface="Calibri"/>
                <a:sym typeface="Calibri"/>
                <a:hlinkClick r:id="rId4">
                  <a:extLst>
                    <a:ext uri="{A12FA001-AC4F-418D-AE19-62706E023703}">
                      <ahyp:hlinkClr val="tx"/>
                    </a:ext>
                  </a:extLst>
                </a:hlinkClick>
              </a:rPr>
              <a:t>Unified.App@ped.nm.gov</a:t>
            </a:r>
            <a:r>
              <a:rPr b="1" lang="en" sz="2000">
                <a:solidFill>
                  <a:srgbClr val="434343"/>
                </a:solidFill>
                <a:latin typeface="Calibri"/>
                <a:ea typeface="Calibri"/>
                <a:cs typeface="Calibri"/>
                <a:sym typeface="Calibri"/>
              </a:rPr>
              <a:t> </a:t>
            </a:r>
            <a:endParaRPr b="1" i="0" sz="2000" u="none" cap="none" strike="noStrike">
              <a:solidFill>
                <a:srgbClr val="434343"/>
              </a:solidFill>
              <a:latin typeface="Calibri"/>
              <a:ea typeface="Calibri"/>
              <a:cs typeface="Calibri"/>
              <a:sym typeface="Calibri"/>
            </a:endParaRPr>
          </a:p>
        </p:txBody>
      </p:sp>
      <p:pic>
        <p:nvPicPr>
          <p:cNvPr id="433" name="Google Shape;433;g32abc5e3915_0_39"/>
          <p:cNvPicPr preferRelativeResize="0"/>
          <p:nvPr/>
        </p:nvPicPr>
        <p:blipFill>
          <a:blip r:embed="rId5">
            <a:alphaModFix/>
          </a:blip>
          <a:stretch>
            <a:fillRect/>
          </a:stretch>
        </p:blipFill>
        <p:spPr>
          <a:xfrm>
            <a:off x="1518950" y="2817075"/>
            <a:ext cx="2478050" cy="24780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g32e357b66ea_0_191"/>
          <p:cNvSpPr txBox="1"/>
          <p:nvPr>
            <p:ph type="ctrTitle"/>
          </p:nvPr>
        </p:nvSpPr>
        <p:spPr>
          <a:xfrm>
            <a:off x="553425" y="3726250"/>
            <a:ext cx="6346800" cy="6666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SzPts val="990"/>
              <a:buNone/>
            </a:pPr>
            <a:r>
              <a:rPr lang="en" sz="6000"/>
              <a:t>Homeless Needs Assessment</a:t>
            </a:r>
            <a:endParaRPr sz="60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g32e357b66ea_0_196"/>
          <p:cNvSpPr txBox="1"/>
          <p:nvPr>
            <p:ph type="title"/>
          </p:nvPr>
        </p:nvSpPr>
        <p:spPr>
          <a:xfrm>
            <a:off x="298250" y="578492"/>
            <a:ext cx="11360700" cy="763500"/>
          </a:xfrm>
          <a:prstGeom prst="rect">
            <a:avLst/>
          </a:prstGeom>
          <a:noFill/>
          <a:ln>
            <a:noFill/>
          </a:ln>
        </p:spPr>
        <p:txBody>
          <a:bodyPr anchorCtr="0" anchor="t" bIns="121900" lIns="121900" spcFirstLastPara="1" rIns="121900" wrap="square" tIns="121900">
            <a:noAutofit/>
          </a:bodyPr>
          <a:lstStyle/>
          <a:p>
            <a:pPr indent="0" lvl="0" marL="0" rtl="0" algn="l">
              <a:lnSpc>
                <a:spcPct val="140000"/>
              </a:lnSpc>
              <a:spcBef>
                <a:spcPts val="0"/>
              </a:spcBef>
              <a:spcAft>
                <a:spcPts val="0"/>
              </a:spcAft>
              <a:buClr>
                <a:schemeClr val="dk2"/>
              </a:buClr>
              <a:buSzPts val="4100"/>
              <a:buFont typeface="Arial"/>
              <a:buNone/>
            </a:pPr>
            <a:r>
              <a:rPr b="1" lang="en" sz="3600"/>
              <a:t>Homeless Needs Assessment Overview</a:t>
            </a:r>
            <a:endParaRPr b="1" sz="3600"/>
          </a:p>
        </p:txBody>
      </p:sp>
      <p:pic>
        <p:nvPicPr>
          <p:cNvPr descr="A picture containing calendar&#10;&#10;Description automatically generated" id="97" name="Google Shape;97;g32e357b66ea_0_196"/>
          <p:cNvPicPr preferRelativeResize="0"/>
          <p:nvPr/>
        </p:nvPicPr>
        <p:blipFill rotWithShape="1">
          <a:blip r:embed="rId3">
            <a:alphaModFix/>
          </a:blip>
          <a:srcRect b="0" l="0" r="0" t="0"/>
          <a:stretch/>
        </p:blipFill>
        <p:spPr>
          <a:xfrm>
            <a:off x="10361718" y="6251555"/>
            <a:ext cx="1371601" cy="521208"/>
          </a:xfrm>
          <a:prstGeom prst="rect">
            <a:avLst/>
          </a:prstGeom>
          <a:noFill/>
          <a:ln>
            <a:noFill/>
          </a:ln>
        </p:spPr>
      </p:pic>
      <p:sp>
        <p:nvSpPr>
          <p:cNvPr id="98" name="Google Shape;98;g32e357b66ea_0_196"/>
          <p:cNvSpPr txBox="1"/>
          <p:nvPr/>
        </p:nvSpPr>
        <p:spPr>
          <a:xfrm>
            <a:off x="0" y="1560775"/>
            <a:ext cx="12192000" cy="896100"/>
          </a:xfrm>
          <a:prstGeom prst="rect">
            <a:avLst/>
          </a:prstGeom>
          <a:solidFill>
            <a:srgbClr val="008080"/>
          </a:solidFill>
          <a:ln>
            <a:noFill/>
          </a:ln>
        </p:spPr>
        <p:txBody>
          <a:bodyPr anchorCtr="0" anchor="ctr" bIns="91425" lIns="91425" spcFirstLastPara="1" rIns="91425" wrap="square" tIns="91425">
            <a:noAutofit/>
          </a:bodyPr>
          <a:lstStyle/>
          <a:p>
            <a:pPr indent="0" lvl="0" marL="347472" marR="347472" rtl="0" algn="l">
              <a:lnSpc>
                <a:spcPct val="90000"/>
              </a:lnSpc>
              <a:spcBef>
                <a:spcPts val="0"/>
              </a:spcBef>
              <a:spcAft>
                <a:spcPts val="0"/>
              </a:spcAft>
              <a:buClr>
                <a:srgbClr val="000000"/>
              </a:buClr>
              <a:buSzPts val="2800"/>
              <a:buFont typeface="Arial"/>
              <a:buNone/>
            </a:pPr>
            <a:r>
              <a:rPr b="1" lang="en" sz="1900">
                <a:solidFill>
                  <a:srgbClr val="FFFFFF"/>
                </a:solidFill>
                <a:latin typeface="Calibri"/>
                <a:ea typeface="Calibri"/>
                <a:cs typeface="Calibri"/>
                <a:sym typeface="Calibri"/>
              </a:rPr>
              <a:t>All LEAs must complete the Homeless Needs Assessment, regardless of whether or not they set aside funds. This form is available on the </a:t>
            </a:r>
            <a:r>
              <a:rPr b="1" lang="en" sz="1900" u="sng">
                <a:solidFill>
                  <a:schemeClr val="hlink"/>
                </a:solidFill>
                <a:latin typeface="Calibri"/>
                <a:ea typeface="Calibri"/>
                <a:cs typeface="Calibri"/>
                <a:sym typeface="Calibri"/>
                <a:hlinkClick r:id="rId4"/>
                <a:extLst>
                  <a:ext uri="http://customooxmlschemas.google.com/">
                    <go:slidesCustomData xmlns:go="http://customooxmlschemas.google.com/" textRoundtripDataId="16"/>
                  </a:ext>
                </a:extLst>
              </a:rPr>
              <a:t>Unified Application Support Page</a:t>
            </a:r>
            <a:r>
              <a:rPr b="1" lang="en" sz="1900">
                <a:solidFill>
                  <a:srgbClr val="FFFFFF"/>
                </a:solidFill>
                <a:latin typeface="Calibri"/>
                <a:ea typeface="Calibri"/>
                <a:cs typeface="Calibri"/>
                <a:sym typeface="Calibri"/>
              </a:rPr>
              <a:t>. </a:t>
            </a:r>
            <a:endParaRPr b="1" i="0" sz="1900" u="none" cap="none" strike="noStrike">
              <a:solidFill>
                <a:srgbClr val="FFFFFF"/>
              </a:solidFill>
              <a:latin typeface="Calibri"/>
              <a:ea typeface="Calibri"/>
              <a:cs typeface="Calibri"/>
              <a:sym typeface="Calibri"/>
            </a:endParaRPr>
          </a:p>
        </p:txBody>
      </p:sp>
      <p:sp>
        <p:nvSpPr>
          <p:cNvPr id="99" name="Google Shape;99;g32e357b66ea_0_196"/>
          <p:cNvSpPr txBox="1"/>
          <p:nvPr/>
        </p:nvSpPr>
        <p:spPr>
          <a:xfrm>
            <a:off x="554125" y="2539075"/>
            <a:ext cx="104922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1000"/>
              </a:spcBef>
              <a:spcAft>
                <a:spcPts val="1000"/>
              </a:spcAft>
              <a:buClr>
                <a:srgbClr val="000000"/>
              </a:buClr>
              <a:buSzPts val="1900"/>
              <a:buFont typeface="Arial"/>
              <a:buNone/>
            </a:pPr>
            <a:r>
              <a:t/>
            </a:r>
            <a:endParaRPr b="1" i="0" sz="2000" u="none" cap="none" strike="noStrike">
              <a:solidFill>
                <a:srgbClr val="3A3D4B"/>
              </a:solidFill>
              <a:latin typeface="Calibri"/>
              <a:ea typeface="Calibri"/>
              <a:cs typeface="Calibri"/>
              <a:sym typeface="Calibri"/>
            </a:endParaRPr>
          </a:p>
        </p:txBody>
      </p:sp>
      <p:sp>
        <p:nvSpPr>
          <p:cNvPr id="100" name="Google Shape;100;g32e357b66ea_0_196"/>
          <p:cNvSpPr txBox="1"/>
          <p:nvPr/>
        </p:nvSpPr>
        <p:spPr>
          <a:xfrm>
            <a:off x="6096000" y="2456875"/>
            <a:ext cx="51216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000">
                <a:solidFill>
                  <a:srgbClr val="EF7920"/>
                </a:solidFill>
                <a:latin typeface="Calibri"/>
                <a:ea typeface="Calibri"/>
                <a:cs typeface="Calibri"/>
                <a:sym typeface="Calibri"/>
              </a:rPr>
              <a:t>The Homeless Needs Assessment </a:t>
            </a:r>
            <a:endParaRPr b="1" sz="2000">
              <a:solidFill>
                <a:srgbClr val="EF7920"/>
              </a:solidFill>
              <a:latin typeface="Calibri"/>
              <a:ea typeface="Calibri"/>
              <a:cs typeface="Calibri"/>
              <a:sym typeface="Calibri"/>
            </a:endParaRPr>
          </a:p>
        </p:txBody>
      </p:sp>
      <p:sp>
        <p:nvSpPr>
          <p:cNvPr id="101" name="Google Shape;101;g32e357b66ea_0_196"/>
          <p:cNvSpPr txBox="1"/>
          <p:nvPr/>
        </p:nvSpPr>
        <p:spPr>
          <a:xfrm>
            <a:off x="6125450" y="2807300"/>
            <a:ext cx="5533500" cy="4633200"/>
          </a:xfrm>
          <a:prstGeom prst="rect">
            <a:avLst/>
          </a:prstGeom>
          <a:noFill/>
          <a:ln>
            <a:noFill/>
          </a:ln>
        </p:spPr>
        <p:txBody>
          <a:bodyPr anchorCtr="0" anchor="t" bIns="91425" lIns="91425" spcFirstLastPara="1" rIns="91425" wrap="square" tIns="91425">
            <a:spAutoFit/>
          </a:bodyPr>
          <a:lstStyle/>
          <a:p>
            <a:pPr indent="0" lvl="0" marL="0" rtl="0" algn="l">
              <a:spcBef>
                <a:spcPts val="1000"/>
              </a:spcBef>
              <a:spcAft>
                <a:spcPts val="0"/>
              </a:spcAft>
              <a:buNone/>
            </a:pPr>
            <a:r>
              <a:rPr lang="en" sz="1700">
                <a:solidFill>
                  <a:srgbClr val="3A3D4B"/>
                </a:solidFill>
                <a:latin typeface="Calibri"/>
                <a:ea typeface="Calibri"/>
                <a:cs typeface="Calibri"/>
                <a:sym typeface="Calibri"/>
              </a:rPr>
              <a:t>Key information collected in the homeless needs assessment includes: </a:t>
            </a:r>
            <a:endParaRPr sz="1700">
              <a:solidFill>
                <a:srgbClr val="3A3D4B"/>
              </a:solidFill>
              <a:latin typeface="Calibri"/>
              <a:ea typeface="Calibri"/>
              <a:cs typeface="Calibri"/>
              <a:sym typeface="Calibri"/>
            </a:endParaRPr>
          </a:p>
          <a:p>
            <a:pPr indent="-336550" lvl="0" marL="457200" rtl="0" algn="l">
              <a:spcBef>
                <a:spcPts val="1000"/>
              </a:spcBef>
              <a:spcAft>
                <a:spcPts val="0"/>
              </a:spcAft>
              <a:buClr>
                <a:srgbClr val="3A3D4B"/>
              </a:buClr>
              <a:buSzPts val="1700"/>
              <a:buFont typeface="Calibri"/>
              <a:buChar char="●"/>
            </a:pPr>
            <a:r>
              <a:rPr lang="en" sz="1700">
                <a:solidFill>
                  <a:srgbClr val="3A3D4B"/>
                </a:solidFill>
                <a:latin typeface="Calibri"/>
                <a:ea typeface="Calibri"/>
                <a:cs typeface="Calibri"/>
                <a:sym typeface="Calibri"/>
              </a:rPr>
              <a:t>Dollar amount of set-aside.</a:t>
            </a:r>
            <a:endParaRPr sz="1700">
              <a:solidFill>
                <a:srgbClr val="3A3D4B"/>
              </a:solidFill>
              <a:latin typeface="Calibri"/>
              <a:ea typeface="Calibri"/>
              <a:cs typeface="Calibri"/>
              <a:sym typeface="Calibri"/>
            </a:endParaRPr>
          </a:p>
          <a:p>
            <a:pPr indent="-336550" lvl="0" marL="457200" rtl="0" algn="l">
              <a:spcBef>
                <a:spcPts val="0"/>
              </a:spcBef>
              <a:spcAft>
                <a:spcPts val="0"/>
              </a:spcAft>
              <a:buClr>
                <a:srgbClr val="3A3D4B"/>
              </a:buClr>
              <a:buSzPts val="1700"/>
              <a:buFont typeface="Calibri"/>
              <a:buChar char="●"/>
            </a:pPr>
            <a:r>
              <a:rPr lang="en" sz="1700">
                <a:solidFill>
                  <a:srgbClr val="3A3D4B"/>
                </a:solidFill>
                <a:latin typeface="Calibri"/>
                <a:ea typeface="Calibri"/>
                <a:cs typeface="Calibri"/>
                <a:sym typeface="Calibri"/>
              </a:rPr>
              <a:t>Evidence of a needs assessment or other written documentation of how the set-aside amount was determined.</a:t>
            </a:r>
            <a:endParaRPr sz="1700">
              <a:solidFill>
                <a:srgbClr val="3A3D4B"/>
              </a:solidFill>
              <a:latin typeface="Calibri"/>
              <a:ea typeface="Calibri"/>
              <a:cs typeface="Calibri"/>
              <a:sym typeface="Calibri"/>
            </a:endParaRPr>
          </a:p>
          <a:p>
            <a:pPr indent="-336550" lvl="0" marL="457200" rtl="0" algn="l">
              <a:spcBef>
                <a:spcPts val="0"/>
              </a:spcBef>
              <a:spcAft>
                <a:spcPts val="0"/>
              </a:spcAft>
              <a:buClr>
                <a:srgbClr val="3A3D4B"/>
              </a:buClr>
              <a:buSzPts val="1700"/>
              <a:buFont typeface="Calibri"/>
              <a:buChar char="●"/>
            </a:pPr>
            <a:r>
              <a:rPr lang="en" sz="1700">
                <a:solidFill>
                  <a:srgbClr val="3A3D4B"/>
                </a:solidFill>
                <a:latin typeface="Calibri"/>
                <a:ea typeface="Calibri"/>
                <a:cs typeface="Calibri"/>
                <a:sym typeface="Calibri"/>
              </a:rPr>
              <a:t>Evidence that the set-aside amount is sufficient to meet the unique needs of identified homeless students. </a:t>
            </a:r>
            <a:endParaRPr sz="1700">
              <a:solidFill>
                <a:srgbClr val="3A3D4B"/>
              </a:solidFill>
              <a:latin typeface="Calibri"/>
              <a:ea typeface="Calibri"/>
              <a:cs typeface="Calibri"/>
              <a:sym typeface="Calibri"/>
            </a:endParaRPr>
          </a:p>
          <a:p>
            <a:pPr indent="-342900" lvl="0" marL="457200" rtl="0" algn="l">
              <a:spcBef>
                <a:spcPts val="0"/>
              </a:spcBef>
              <a:spcAft>
                <a:spcPts val="0"/>
              </a:spcAft>
              <a:buClr>
                <a:srgbClr val="3A3D4B"/>
              </a:buClr>
              <a:buSzPts val="1800"/>
              <a:buFont typeface="Calibri"/>
              <a:buChar char="●"/>
            </a:pPr>
            <a:r>
              <a:rPr lang="en" sz="1700">
                <a:solidFill>
                  <a:srgbClr val="3A3D4B"/>
                </a:solidFill>
                <a:latin typeface="Calibri"/>
                <a:ea typeface="Calibri"/>
                <a:cs typeface="Calibri"/>
                <a:sym typeface="Calibri"/>
              </a:rPr>
              <a:t>Description/documentation explaining how Title I set-aside dollars for homeless students are spent.</a:t>
            </a:r>
            <a:endParaRPr sz="1700">
              <a:solidFill>
                <a:srgbClr val="3A3D4B"/>
              </a:solidFill>
              <a:latin typeface="Calibri"/>
              <a:ea typeface="Calibri"/>
              <a:cs typeface="Calibri"/>
              <a:sym typeface="Calibri"/>
            </a:endParaRPr>
          </a:p>
          <a:p>
            <a:pPr indent="-342900" lvl="0" marL="457200" rtl="0" algn="l">
              <a:spcBef>
                <a:spcPts val="0"/>
              </a:spcBef>
              <a:spcAft>
                <a:spcPts val="0"/>
              </a:spcAft>
              <a:buClr>
                <a:srgbClr val="3A3D4B"/>
              </a:buClr>
              <a:buSzPts val="1800"/>
              <a:buFont typeface="Calibri"/>
              <a:buChar char="●"/>
            </a:pPr>
            <a:r>
              <a:rPr lang="en" sz="1700">
                <a:solidFill>
                  <a:srgbClr val="3A3D4B"/>
                </a:solidFill>
                <a:latin typeface="Calibri"/>
                <a:ea typeface="Calibri"/>
                <a:cs typeface="Calibri"/>
                <a:sym typeface="Calibri"/>
              </a:rPr>
              <a:t>Funds other than Title I used to support the needs of homeless students, and evidence of the sources and amounts of these funds.  </a:t>
            </a:r>
            <a:r>
              <a:rPr lang="en" sz="1800">
                <a:solidFill>
                  <a:srgbClr val="3A3D4B"/>
                </a:solidFill>
                <a:latin typeface="Calibri"/>
                <a:ea typeface="Calibri"/>
                <a:cs typeface="Calibri"/>
                <a:sym typeface="Calibri"/>
              </a:rPr>
              <a:t> </a:t>
            </a:r>
            <a:endParaRPr sz="1800">
              <a:solidFill>
                <a:srgbClr val="3A3D4B"/>
              </a:solidFill>
              <a:latin typeface="Calibri"/>
              <a:ea typeface="Calibri"/>
              <a:cs typeface="Calibri"/>
              <a:sym typeface="Calibri"/>
            </a:endParaRPr>
          </a:p>
          <a:p>
            <a:pPr indent="0" lvl="0" marL="0" rtl="0" algn="l">
              <a:spcBef>
                <a:spcPts val="1000"/>
              </a:spcBef>
              <a:spcAft>
                <a:spcPts val="0"/>
              </a:spcAft>
              <a:buClr>
                <a:schemeClr val="dk2"/>
              </a:buClr>
              <a:buSzPts val="1100"/>
              <a:buFont typeface="Arial"/>
              <a:buNone/>
            </a:pPr>
            <a:r>
              <a:t/>
            </a:r>
            <a:endParaRPr sz="2000">
              <a:solidFill>
                <a:srgbClr val="3A3D4B"/>
              </a:solidFill>
              <a:latin typeface="Calibri"/>
              <a:ea typeface="Calibri"/>
              <a:cs typeface="Calibri"/>
              <a:sym typeface="Calibri"/>
            </a:endParaRPr>
          </a:p>
          <a:p>
            <a:pPr indent="0" lvl="0" marL="0" rtl="0" algn="l">
              <a:spcBef>
                <a:spcPts val="1000"/>
              </a:spcBef>
              <a:spcAft>
                <a:spcPts val="500"/>
              </a:spcAft>
              <a:buNone/>
            </a:pPr>
            <a:r>
              <a:t/>
            </a:r>
            <a:endParaRPr sz="2000">
              <a:solidFill>
                <a:srgbClr val="3A3D4B"/>
              </a:solidFill>
              <a:latin typeface="Calibri"/>
              <a:ea typeface="Calibri"/>
              <a:cs typeface="Calibri"/>
              <a:sym typeface="Calibri"/>
            </a:endParaRPr>
          </a:p>
        </p:txBody>
      </p:sp>
      <p:pic>
        <p:nvPicPr>
          <p:cNvPr id="102" name="Google Shape;102;g32e357b66ea_0_196"/>
          <p:cNvPicPr preferRelativeResize="0"/>
          <p:nvPr/>
        </p:nvPicPr>
        <p:blipFill>
          <a:blip r:embed="rId5">
            <a:alphaModFix/>
          </a:blip>
          <a:stretch>
            <a:fillRect/>
          </a:stretch>
        </p:blipFill>
        <p:spPr>
          <a:xfrm>
            <a:off x="298250" y="2675650"/>
            <a:ext cx="5533499" cy="325826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g32e357b66ea_0_206"/>
          <p:cNvSpPr txBox="1"/>
          <p:nvPr/>
        </p:nvSpPr>
        <p:spPr>
          <a:xfrm>
            <a:off x="490850" y="2505450"/>
            <a:ext cx="5820300" cy="18471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0"/>
              </a:spcBef>
              <a:spcAft>
                <a:spcPts val="0"/>
              </a:spcAft>
              <a:buNone/>
            </a:pPr>
            <a:r>
              <a:rPr lang="en" sz="6000">
                <a:solidFill>
                  <a:srgbClr val="3A3D4B"/>
                </a:solidFill>
                <a:latin typeface="Calibri"/>
                <a:ea typeface="Calibri"/>
                <a:cs typeface="Calibri"/>
                <a:sym typeface="Calibri"/>
              </a:rPr>
              <a:t>Tribal Consultation</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g32e357b66ea_0_211"/>
          <p:cNvSpPr txBox="1"/>
          <p:nvPr>
            <p:ph type="title"/>
          </p:nvPr>
        </p:nvSpPr>
        <p:spPr>
          <a:xfrm>
            <a:off x="298250" y="578492"/>
            <a:ext cx="11360700" cy="763500"/>
          </a:xfrm>
          <a:prstGeom prst="rect">
            <a:avLst/>
          </a:prstGeom>
          <a:noFill/>
          <a:ln>
            <a:noFill/>
          </a:ln>
        </p:spPr>
        <p:txBody>
          <a:bodyPr anchorCtr="0" anchor="t" bIns="121900" lIns="121900" spcFirstLastPara="1" rIns="121900" wrap="square" tIns="121900">
            <a:noAutofit/>
          </a:bodyPr>
          <a:lstStyle/>
          <a:p>
            <a:pPr indent="0" lvl="0" marL="0" rtl="0" algn="l">
              <a:lnSpc>
                <a:spcPct val="140000"/>
              </a:lnSpc>
              <a:spcBef>
                <a:spcPts val="0"/>
              </a:spcBef>
              <a:spcAft>
                <a:spcPts val="0"/>
              </a:spcAft>
              <a:buClr>
                <a:schemeClr val="dk2"/>
              </a:buClr>
              <a:buSzPts val="4100"/>
              <a:buFont typeface="Arial"/>
              <a:buNone/>
            </a:pPr>
            <a:r>
              <a:rPr b="1" lang="en" sz="3600"/>
              <a:t>Tribal Consultation Overview</a:t>
            </a:r>
            <a:endParaRPr b="1" sz="3600"/>
          </a:p>
        </p:txBody>
      </p:sp>
      <p:pic>
        <p:nvPicPr>
          <p:cNvPr descr="A picture containing calendar&#10;&#10;Description automatically generated" id="114" name="Google Shape;114;g32e357b66ea_0_211"/>
          <p:cNvPicPr preferRelativeResize="0"/>
          <p:nvPr/>
        </p:nvPicPr>
        <p:blipFill rotWithShape="1">
          <a:blip r:embed="rId3">
            <a:alphaModFix/>
          </a:blip>
          <a:srcRect b="0" l="0" r="0" t="0"/>
          <a:stretch/>
        </p:blipFill>
        <p:spPr>
          <a:xfrm>
            <a:off x="10361718" y="6251555"/>
            <a:ext cx="1371601" cy="521208"/>
          </a:xfrm>
          <a:prstGeom prst="rect">
            <a:avLst/>
          </a:prstGeom>
          <a:noFill/>
          <a:ln>
            <a:noFill/>
          </a:ln>
        </p:spPr>
      </p:pic>
      <p:sp>
        <p:nvSpPr>
          <p:cNvPr id="115" name="Google Shape;115;g32e357b66ea_0_211"/>
          <p:cNvSpPr txBox="1"/>
          <p:nvPr/>
        </p:nvSpPr>
        <p:spPr>
          <a:xfrm>
            <a:off x="0" y="1560775"/>
            <a:ext cx="12192000" cy="896100"/>
          </a:xfrm>
          <a:prstGeom prst="rect">
            <a:avLst/>
          </a:prstGeom>
          <a:solidFill>
            <a:srgbClr val="008080"/>
          </a:solidFill>
          <a:ln>
            <a:noFill/>
          </a:ln>
        </p:spPr>
        <p:txBody>
          <a:bodyPr anchorCtr="0" anchor="ctr" bIns="91425" lIns="91425" spcFirstLastPara="1" rIns="91425" wrap="square" tIns="91425">
            <a:noAutofit/>
          </a:bodyPr>
          <a:lstStyle/>
          <a:p>
            <a:pPr indent="0" lvl="0" marL="347472" marR="347472" rtl="0" algn="l">
              <a:lnSpc>
                <a:spcPct val="90000"/>
              </a:lnSpc>
              <a:spcBef>
                <a:spcPts val="0"/>
              </a:spcBef>
              <a:spcAft>
                <a:spcPts val="0"/>
              </a:spcAft>
              <a:buClr>
                <a:srgbClr val="000000"/>
              </a:buClr>
              <a:buSzPts val="2800"/>
              <a:buFont typeface="Arial"/>
              <a:buNone/>
            </a:pPr>
            <a:r>
              <a:rPr b="1" lang="en" sz="1900">
                <a:solidFill>
                  <a:srgbClr val="FFFFFF"/>
                </a:solidFill>
                <a:latin typeface="Calibri"/>
                <a:ea typeface="Calibri"/>
                <a:cs typeface="Calibri"/>
                <a:sym typeface="Calibri"/>
              </a:rPr>
              <a:t>Tribal consultation is required in section 8538 of the ESEA, as amended, for ‘affected’ LEAs prior to submitting an application under ESEA programs. </a:t>
            </a:r>
            <a:r>
              <a:rPr b="1" lang="en" sz="1900">
                <a:solidFill>
                  <a:srgbClr val="FFFFFF"/>
                </a:solidFill>
                <a:latin typeface="Calibri"/>
                <a:ea typeface="Calibri"/>
                <a:cs typeface="Calibri"/>
                <a:sym typeface="Calibri"/>
                <a:extLst>
                  <a:ext uri="http://customooxmlschemas.google.com/">
                    <go:slidesCustomData xmlns:go="http://customooxmlschemas.google.com/" textRoundtripDataId="17"/>
                  </a:ext>
                </a:extLst>
              </a:rPr>
              <a:t>The </a:t>
            </a:r>
            <a:r>
              <a:rPr b="1" lang="en" sz="1900" u="sng">
                <a:solidFill>
                  <a:schemeClr val="hlink"/>
                </a:solidFill>
                <a:latin typeface="Calibri"/>
                <a:ea typeface="Calibri"/>
                <a:cs typeface="Calibri"/>
                <a:sym typeface="Calibri"/>
                <a:hlinkClick r:id="rId4"/>
                <a:extLst>
                  <a:ext uri="http://customooxmlschemas.google.com/">
                    <go:slidesCustomData xmlns:go="http://customooxmlschemas.google.com/" textRoundtripDataId="18"/>
                  </a:ext>
                </a:extLst>
              </a:rPr>
              <a:t>Affirmation of Tribal Consultation form</a:t>
            </a:r>
            <a:r>
              <a:rPr b="1" lang="en" sz="1900">
                <a:solidFill>
                  <a:srgbClr val="FFFFFF"/>
                </a:solidFill>
                <a:latin typeface="Calibri"/>
                <a:ea typeface="Calibri"/>
                <a:cs typeface="Calibri"/>
                <a:sym typeface="Calibri"/>
                <a:extLst>
                  <a:ext uri="http://customooxmlschemas.google.com/">
                    <go:slidesCustomData xmlns:go="http://customooxmlschemas.google.com/" textRoundtripDataId="19"/>
                  </a:ext>
                </a:extLst>
              </a:rPr>
              <a:t> can be found on the </a:t>
            </a:r>
            <a:r>
              <a:rPr b="1" lang="en" sz="1900" u="sng">
                <a:solidFill>
                  <a:schemeClr val="hlink"/>
                </a:solidFill>
                <a:latin typeface="Calibri"/>
                <a:ea typeface="Calibri"/>
                <a:cs typeface="Calibri"/>
                <a:sym typeface="Calibri"/>
                <a:hlinkClick r:id="rId5"/>
                <a:extLst>
                  <a:ext uri="http://customooxmlschemas.google.com/">
                    <go:slidesCustomData xmlns:go="http://customooxmlschemas.google.com/" textRoundtripDataId="20"/>
                  </a:ext>
                </a:extLst>
              </a:rPr>
              <a:t>Unified Application Support Page.</a:t>
            </a:r>
            <a:r>
              <a:rPr b="1" lang="en" sz="1900" u="sng">
                <a:solidFill>
                  <a:schemeClr val="hlink"/>
                </a:solidFill>
                <a:latin typeface="Calibri"/>
                <a:ea typeface="Calibri"/>
                <a:cs typeface="Calibri"/>
                <a:sym typeface="Calibri"/>
                <a:hlinkClick r:id="rId6"/>
              </a:rPr>
              <a:t> </a:t>
            </a:r>
            <a:r>
              <a:rPr b="1" lang="en" sz="1900">
                <a:solidFill>
                  <a:srgbClr val="FFFFFF"/>
                </a:solidFill>
                <a:latin typeface="Calibri"/>
                <a:ea typeface="Calibri"/>
                <a:cs typeface="Calibri"/>
                <a:sym typeface="Calibri"/>
              </a:rPr>
              <a:t> </a:t>
            </a:r>
            <a:endParaRPr b="1" i="0" sz="1900" u="none" cap="none" strike="noStrike">
              <a:solidFill>
                <a:srgbClr val="FFFFFF"/>
              </a:solidFill>
              <a:latin typeface="Calibri"/>
              <a:ea typeface="Calibri"/>
              <a:cs typeface="Calibri"/>
              <a:sym typeface="Calibri"/>
            </a:endParaRPr>
          </a:p>
        </p:txBody>
      </p:sp>
      <p:sp>
        <p:nvSpPr>
          <p:cNvPr id="116" name="Google Shape;116;g32e357b66ea_0_211"/>
          <p:cNvSpPr txBox="1"/>
          <p:nvPr/>
        </p:nvSpPr>
        <p:spPr>
          <a:xfrm>
            <a:off x="554125" y="2539075"/>
            <a:ext cx="104922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1000"/>
              </a:spcBef>
              <a:spcAft>
                <a:spcPts val="1000"/>
              </a:spcAft>
              <a:buClr>
                <a:srgbClr val="000000"/>
              </a:buClr>
              <a:buSzPts val="1900"/>
              <a:buFont typeface="Arial"/>
              <a:buNone/>
            </a:pPr>
            <a:r>
              <a:t/>
            </a:r>
            <a:endParaRPr b="1" i="0" sz="2000" u="none" cap="none" strike="noStrike">
              <a:solidFill>
                <a:srgbClr val="3A3D4B"/>
              </a:solidFill>
              <a:latin typeface="Calibri"/>
              <a:ea typeface="Calibri"/>
              <a:cs typeface="Calibri"/>
              <a:sym typeface="Calibri"/>
            </a:endParaRPr>
          </a:p>
        </p:txBody>
      </p:sp>
      <p:sp>
        <p:nvSpPr>
          <p:cNvPr id="117" name="Google Shape;117;g32e357b66ea_0_211"/>
          <p:cNvSpPr txBox="1"/>
          <p:nvPr/>
        </p:nvSpPr>
        <p:spPr>
          <a:xfrm>
            <a:off x="5436650" y="2675650"/>
            <a:ext cx="6222300" cy="2979900"/>
          </a:xfrm>
          <a:prstGeom prst="rect">
            <a:avLst/>
          </a:prstGeom>
          <a:noFill/>
          <a:ln>
            <a:noFill/>
          </a:ln>
        </p:spPr>
        <p:txBody>
          <a:bodyPr anchorCtr="0" anchor="t" bIns="91425" lIns="91425" spcFirstLastPara="1" rIns="91425" wrap="square" tIns="91425">
            <a:noAutofit/>
          </a:bodyPr>
          <a:lstStyle/>
          <a:p>
            <a:pPr indent="0" lvl="0" marL="0" rtl="0" algn="l">
              <a:spcBef>
                <a:spcPts val="1000"/>
              </a:spcBef>
              <a:spcAft>
                <a:spcPts val="0"/>
              </a:spcAft>
              <a:buNone/>
            </a:pPr>
            <a:r>
              <a:rPr lang="en" sz="2000">
                <a:latin typeface="Calibri"/>
                <a:ea typeface="Calibri"/>
                <a:cs typeface="Calibri"/>
                <a:sym typeface="Calibri"/>
              </a:rPr>
              <a:t>The term ‘affected LEA’ means an LEA that has</a:t>
            </a:r>
            <a:endParaRPr sz="2000">
              <a:latin typeface="Calibri"/>
              <a:ea typeface="Calibri"/>
              <a:cs typeface="Calibri"/>
              <a:sym typeface="Calibri"/>
            </a:endParaRPr>
          </a:p>
          <a:p>
            <a:pPr indent="-355600" lvl="0" marL="914400" rtl="0" algn="l">
              <a:spcBef>
                <a:spcPts val="1000"/>
              </a:spcBef>
              <a:spcAft>
                <a:spcPts val="0"/>
              </a:spcAft>
              <a:buSzPts val="2000"/>
              <a:buFont typeface="Calibri"/>
              <a:buChar char="●"/>
            </a:pPr>
            <a:r>
              <a:rPr lang="en" sz="2000">
                <a:latin typeface="Calibri"/>
                <a:ea typeface="Calibri"/>
                <a:cs typeface="Calibri"/>
                <a:sym typeface="Calibri"/>
              </a:rPr>
              <a:t>50% or more of its student enrollment comprised of American Indian (AI) or Alaskan Native (AN) students; or </a:t>
            </a:r>
            <a:endParaRPr sz="2000">
              <a:latin typeface="Calibri"/>
              <a:ea typeface="Calibri"/>
              <a:cs typeface="Calibri"/>
              <a:sym typeface="Calibri"/>
            </a:endParaRPr>
          </a:p>
          <a:p>
            <a:pPr indent="-355600" lvl="0" marL="914400" rtl="0" algn="l">
              <a:spcBef>
                <a:spcPts val="0"/>
              </a:spcBef>
              <a:spcAft>
                <a:spcPts val="0"/>
              </a:spcAft>
              <a:buSzPts val="2000"/>
              <a:buFont typeface="Calibri"/>
              <a:buChar char="●"/>
            </a:pPr>
            <a:r>
              <a:rPr lang="en" sz="2000">
                <a:latin typeface="Calibri"/>
                <a:ea typeface="Calibri"/>
                <a:cs typeface="Calibri"/>
                <a:sym typeface="Calibri"/>
              </a:rPr>
              <a:t>received an Indian education formula grant under Title VI part A subpart 1 in the previous year that exceeded $40,000. </a:t>
            </a:r>
            <a:endParaRPr sz="2000">
              <a:latin typeface="Calibri"/>
              <a:ea typeface="Calibri"/>
              <a:cs typeface="Calibri"/>
              <a:sym typeface="Calibri"/>
            </a:endParaRPr>
          </a:p>
          <a:p>
            <a:pPr indent="0" lvl="0" marL="0" rtl="0" algn="l">
              <a:spcBef>
                <a:spcPts val="1000"/>
              </a:spcBef>
              <a:spcAft>
                <a:spcPts val="0"/>
              </a:spcAft>
              <a:buNone/>
            </a:pPr>
            <a:r>
              <a:t/>
            </a:r>
            <a:endParaRPr i="1" sz="2000">
              <a:highlight>
                <a:schemeClr val="accent3"/>
              </a:highlight>
              <a:latin typeface="Calibri"/>
              <a:ea typeface="Calibri"/>
              <a:cs typeface="Calibri"/>
              <a:sym typeface="Calibri"/>
            </a:endParaRPr>
          </a:p>
          <a:p>
            <a:pPr indent="0" lvl="0" marL="0" rtl="0" algn="l">
              <a:spcBef>
                <a:spcPts val="1000"/>
              </a:spcBef>
              <a:spcAft>
                <a:spcPts val="1000"/>
              </a:spcAft>
              <a:buNone/>
            </a:pPr>
            <a:r>
              <a:t/>
            </a:r>
            <a:endParaRPr i="1" sz="2000">
              <a:highlight>
                <a:schemeClr val="accent3"/>
              </a:highlight>
              <a:latin typeface="Calibri"/>
              <a:ea typeface="Calibri"/>
              <a:cs typeface="Calibri"/>
              <a:sym typeface="Calibri"/>
            </a:endParaRPr>
          </a:p>
        </p:txBody>
      </p:sp>
      <p:pic>
        <p:nvPicPr>
          <p:cNvPr id="118" name="Google Shape;118;g32e357b66ea_0_211"/>
          <p:cNvPicPr preferRelativeResize="0"/>
          <p:nvPr/>
        </p:nvPicPr>
        <p:blipFill>
          <a:blip r:embed="rId7">
            <a:alphaModFix/>
          </a:blip>
          <a:stretch>
            <a:fillRect/>
          </a:stretch>
        </p:blipFill>
        <p:spPr>
          <a:xfrm>
            <a:off x="466050" y="2675650"/>
            <a:ext cx="4417450" cy="3390425"/>
          </a:xfrm>
          <a:prstGeom prst="rect">
            <a:avLst/>
          </a:prstGeom>
          <a:noFill/>
          <a:ln>
            <a:noFill/>
          </a:ln>
        </p:spPr>
      </p:pic>
      <p:sp>
        <p:nvSpPr>
          <p:cNvPr id="119" name="Google Shape;119;g32e357b66ea_0_211"/>
          <p:cNvSpPr txBox="1"/>
          <p:nvPr/>
        </p:nvSpPr>
        <p:spPr>
          <a:xfrm>
            <a:off x="3752175" y="7215200"/>
            <a:ext cx="5269800" cy="168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100">
                <a:solidFill>
                  <a:srgbClr val="3A3D4B"/>
                </a:solidFill>
                <a:latin typeface="Calibri"/>
                <a:ea typeface="Calibri"/>
                <a:cs typeface="Calibri"/>
                <a:sym typeface="Calibri"/>
              </a:rPr>
              <a:t>The Affirmation of Tribal Consultation document can be found on the NMPED’s Indian Education website </a:t>
            </a:r>
            <a:r>
              <a:rPr lang="en" sz="2100" u="sng">
                <a:solidFill>
                  <a:schemeClr val="hlink"/>
                </a:solidFill>
                <a:latin typeface="Calibri"/>
                <a:ea typeface="Calibri"/>
                <a:cs typeface="Calibri"/>
                <a:sym typeface="Calibri"/>
                <a:hlinkClick r:id="rId8"/>
              </a:rPr>
              <a:t>here</a:t>
            </a:r>
            <a:r>
              <a:rPr lang="en" sz="2100">
                <a:solidFill>
                  <a:srgbClr val="3A3D4B"/>
                </a:solidFill>
                <a:latin typeface="Calibri"/>
                <a:ea typeface="Calibri"/>
                <a:cs typeface="Calibri"/>
                <a:sym typeface="Calibri"/>
              </a:rPr>
              <a:t>. </a:t>
            </a:r>
            <a:endParaRPr sz="2100">
              <a:solidFill>
                <a:srgbClr val="3A3D4B"/>
              </a:solidFill>
              <a:latin typeface="Calibri"/>
              <a:ea typeface="Calibri"/>
              <a:cs typeface="Calibri"/>
              <a:sym typeface="Calibri"/>
            </a:endParaRPr>
          </a:p>
          <a:p>
            <a:pPr indent="0" lvl="0" marL="0" rtl="0" algn="l">
              <a:spcBef>
                <a:spcPts val="0"/>
              </a:spcBef>
              <a:spcAft>
                <a:spcPts val="0"/>
              </a:spcAft>
              <a:buNone/>
            </a:pPr>
            <a:r>
              <a:rPr lang="en" sz="2100">
                <a:solidFill>
                  <a:srgbClr val="3A3D4B"/>
                </a:solidFill>
                <a:latin typeface="Calibri"/>
                <a:ea typeface="Calibri"/>
                <a:cs typeface="Calibri"/>
                <a:sym typeface="Calibri"/>
              </a:rPr>
              <a:t>Please upload the document with all applicable signatures to the UA.</a:t>
            </a:r>
            <a:endParaRPr sz="2100">
              <a:solidFill>
                <a:srgbClr val="3A3D4B"/>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g32e357b66ea_0_221"/>
          <p:cNvSpPr txBox="1"/>
          <p:nvPr>
            <p:ph type="ctrTitle"/>
          </p:nvPr>
        </p:nvSpPr>
        <p:spPr>
          <a:xfrm>
            <a:off x="567450" y="3768325"/>
            <a:ext cx="6346800" cy="6666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SzPts val="990"/>
              <a:buNone/>
            </a:pPr>
            <a:r>
              <a:rPr lang="en" sz="6000"/>
              <a:t>Supplement Not Supplant - Title I Part A</a:t>
            </a:r>
            <a:endParaRPr sz="6000"/>
          </a:p>
        </p:txBody>
      </p:sp>
    </p:spTree>
  </p:cSld>
  <p:clrMapOvr>
    <a:masterClrMapping/>
  </p:clrMapOvr>
</p:sld>
</file>

<file path=ppt/theme/theme1.xml><?xml version="1.0" encoding="utf-8"?>
<a:theme xmlns:a="http://schemas.openxmlformats.org/drawingml/2006/main" xmlns:r="http://schemas.openxmlformats.org/officeDocument/2006/relationships" name="Sales Direction 16X9">
  <a:themeElements>
    <a:clrScheme name="SalesDirection">
      <a:dk1>
        <a:srgbClr val="595959"/>
      </a:dk1>
      <a:lt1>
        <a:srgbClr val="FFFFFF"/>
      </a:lt1>
      <a:dk2>
        <a:srgbClr val="000000"/>
      </a:dk2>
      <a:lt2>
        <a:srgbClr val="F2F2F2"/>
      </a:lt2>
      <a:accent1>
        <a:srgbClr val="1EB8C1"/>
      </a:accent1>
      <a:accent2>
        <a:srgbClr val="EF7920"/>
      </a:accent2>
      <a:accent3>
        <a:srgbClr val="EFC119"/>
      </a:accent3>
      <a:accent4>
        <a:srgbClr val="969890"/>
      </a:accent4>
      <a:accent5>
        <a:srgbClr val="50B4F2"/>
      </a:accent5>
      <a:accent6>
        <a:srgbClr val="C05A3A"/>
      </a:accent6>
      <a:hlink>
        <a:srgbClr val="EFC119"/>
      </a:hlink>
      <a:folHlink>
        <a:srgbClr val="96989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2024-05-21T15:20:40Z</dcterms:created>
  <dc:creator>Stowe, Kenneth, PED</dc:creator>
</cp:coreProperties>
</file>