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22F_31E82026.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236_2369B872.xml" ContentType="application/vnd.ms-powerpoint.comments+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56" r:id="rId5"/>
    <p:sldId id="267" r:id="rId6"/>
    <p:sldId id="570" r:id="rId7"/>
    <p:sldId id="269" r:id="rId8"/>
    <p:sldId id="259" r:id="rId9"/>
    <p:sldId id="553" r:id="rId10"/>
    <p:sldId id="554" r:id="rId11"/>
    <p:sldId id="555" r:id="rId12"/>
    <p:sldId id="556" r:id="rId13"/>
    <p:sldId id="557" r:id="rId14"/>
    <p:sldId id="558" r:id="rId15"/>
    <p:sldId id="559" r:id="rId16"/>
    <p:sldId id="560" r:id="rId17"/>
    <p:sldId id="561" r:id="rId18"/>
    <p:sldId id="562" r:id="rId19"/>
    <p:sldId id="563" r:id="rId20"/>
    <p:sldId id="569" r:id="rId21"/>
    <p:sldId id="564" r:id="rId22"/>
    <p:sldId id="565" r:id="rId23"/>
    <p:sldId id="566" r:id="rId24"/>
    <p:sldId id="571" r:id="rId25"/>
    <p:sldId id="567" r:id="rId26"/>
    <p:sldId id="568" r:id="rId27"/>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FA9519-C95D-28DB-4435-63E6E4E2375A}" name="Frank Podobnik" initials="FP" userId="S::a01383442@aggies.usu.edu::b3643348-5eb7-410a-82fa-f7a453d6b3a8" providerId="AD"/>
  <p188:author id="{EF6DBF19-3A1E-1559-2EE0-99601BF0505C}" name="Steven Smith" initials="SS" userId="S-1-5-21-3753626778-2754075789-1807569589-1196" providerId="AD"/>
  <p188:author id="{599D6358-B81D-132D-A272-3C16FA165ACE}" name="Alex Langevin" initials="KL" userId="S::a02388330@aggies.usu.edu::714e6779-35d4-4ec6-a1be-45ded00963fb" providerId="AD"/>
  <p188:author id="{0B4155C1-5A39-A767-3AF0-5EE884C65B11}" name="Kristen Perez-Rickels" initials="KP" userId="S::a02441624@aggies.usu.edu::6302c100-8a45-4cde-b458-31042453954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55A"/>
    <a:srgbClr val="FBFBFB"/>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62581" autoAdjust="0"/>
  </p:normalViewPr>
  <p:slideViewPr>
    <p:cSldViewPr snapToGrid="0">
      <p:cViewPr varScale="1">
        <p:scale>
          <a:sx n="46" d="100"/>
          <a:sy n="46" d="100"/>
        </p:scale>
        <p:origin x="2400"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omments/modernComment_22F_31E82026.xml><?xml version="1.0" encoding="utf-8"?>
<p188:cmLst xmlns:a="http://schemas.openxmlformats.org/drawingml/2006/main" xmlns:r="http://schemas.openxmlformats.org/officeDocument/2006/relationships" xmlns:p188="http://schemas.microsoft.com/office/powerpoint/2018/8/main">
  <p188:cm id="{D75F76C3-9FBF-4115-BC98-69AD78161085}" authorId="{EF6DBF19-3A1E-1559-2EE0-99601BF0505C}" status="resolved" created="2025-02-03T16:29:35.901" complete="100000">
    <ac:txMkLst xmlns:ac="http://schemas.microsoft.com/office/drawing/2013/main/command">
      <pc:docMk xmlns:pc="http://schemas.microsoft.com/office/powerpoint/2013/main/command"/>
      <pc:sldMk xmlns:pc="http://schemas.microsoft.com/office/powerpoint/2013/main/command" cId="837296166" sldId="559"/>
      <ac:spMk id="4" creationId="{FC628B2C-A0E4-B569-0A18-21D370283891}"/>
      <ac:txMk cp="0" len="7">
        <ac:context len="573" hash="3988557447"/>
      </ac:txMk>
    </ac:txMkLst>
    <p188:pos x="1127285" y="311008"/>
    <p188:txBody>
      <a:bodyPr/>
      <a:lstStyle/>
      <a:p>
        <a:r>
          <a:rPr lang="en-US"/>
          <a:t>I added “34 CFR” before the main references on this slide and next. I also switched the links to eCFR instead of an ED page.</a:t>
        </a:r>
      </a:p>
    </p188:txBody>
  </p188:cm>
</p188:cmLst>
</file>

<file path=ppt/comments/modernComment_236_2369B872.xml><?xml version="1.0" encoding="utf-8"?>
<p188:cmLst xmlns:a="http://schemas.openxmlformats.org/drawingml/2006/main" xmlns:r="http://schemas.openxmlformats.org/officeDocument/2006/relationships" xmlns:p188="http://schemas.microsoft.com/office/powerpoint/2018/8/main">
  <p188:cm id="{704918E6-1417-41E5-8A02-E8DA512C00DD}" authorId="{EF6DBF19-3A1E-1559-2EE0-99601BF0505C}" created="2025-02-03T16:31:20.293">
    <ac:txMkLst xmlns:ac="http://schemas.microsoft.com/office/drawing/2013/main/command">
      <pc:docMk xmlns:pc="http://schemas.microsoft.com/office/powerpoint/2013/main/command"/>
      <pc:sldMk xmlns:pc="http://schemas.microsoft.com/office/powerpoint/2013/main/command" cId="594131058" sldId="566"/>
      <ac:spMk id="4" creationId="{492C8C83-BC7D-2A9C-7F3A-4387AE8133ED}"/>
      <ac:txMk cp="241">
        <ac:context len="242" hash="2396874746"/>
      </ac:txMk>
    </ac:txMkLst>
    <p188:pos x="2754052" y="3312966"/>
    <p188:txBody>
      <a:bodyPr/>
      <a:lstStyle/>
      <a:p>
        <a:r>
          <a:rPr lang="en-US"/>
          <a:t>Kristen - can you add the location?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B45468-9E40-435C-852B-A1D37A3B89D0}" type="datetimeFigureOut">
              <a:rPr lang="en-US" smtClean="0"/>
              <a:t>2/19/2025</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11C266-4255-4B29-8C82-B8715140FD5F}" type="slidenum">
              <a:rPr lang="en-US" smtClean="0"/>
              <a:t>‹#›</a:t>
            </a:fld>
            <a:endParaRPr lang="en-US"/>
          </a:p>
        </p:txBody>
      </p:sp>
    </p:spTree>
    <p:extLst>
      <p:ext uri="{BB962C8B-B14F-4D97-AF65-F5344CB8AC3E}">
        <p14:creationId xmlns:p14="http://schemas.microsoft.com/office/powerpoint/2010/main" val="3932955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usu.co1.qualtrics.com/jfe/form/SV_dcELzeRWgyEyNLw"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usu.co1.qualtrics.com/jfe/form/SV_5BGohxNsgt7oRiS"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ocs.google.com/forms/d/e/1FAIpQLScyw2dFxmRod4E5CLUaJAeEK9Ii_MMr9V9eDShajpig_NlzLw/viewform?usp=sharin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11C266-4255-4B29-8C82-B8715140FD5F}" type="slidenum">
              <a:rPr lang="en-US" smtClean="0"/>
              <a:t>3</a:t>
            </a:fld>
            <a:endParaRPr lang="en-US"/>
          </a:p>
        </p:txBody>
      </p:sp>
    </p:spTree>
    <p:extLst>
      <p:ext uri="{BB962C8B-B14F-4D97-AF65-F5344CB8AC3E}">
        <p14:creationId xmlns:p14="http://schemas.microsoft.com/office/powerpoint/2010/main" val="3333172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a:t>
            </a:r>
          </a:p>
        </p:txBody>
      </p:sp>
      <p:sp>
        <p:nvSpPr>
          <p:cNvPr id="4" name="Slide Number Placeholder 3"/>
          <p:cNvSpPr>
            <a:spLocks noGrp="1"/>
          </p:cNvSpPr>
          <p:nvPr>
            <p:ph type="sldNum" sz="quarter" idx="5"/>
          </p:nvPr>
        </p:nvSpPr>
        <p:spPr/>
        <p:txBody>
          <a:bodyPr/>
          <a:lstStyle/>
          <a:p>
            <a:fld id="{8D11C266-4255-4B29-8C82-B8715140FD5F}" type="slidenum">
              <a:rPr lang="en-US" smtClean="0"/>
              <a:t>15</a:t>
            </a:fld>
            <a:endParaRPr lang="en-US"/>
          </a:p>
        </p:txBody>
      </p:sp>
    </p:spTree>
    <p:extLst>
      <p:ext uri="{BB962C8B-B14F-4D97-AF65-F5344CB8AC3E}">
        <p14:creationId xmlns:p14="http://schemas.microsoft.com/office/powerpoint/2010/main" val="154257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Kristen</a:t>
            </a:r>
          </a:p>
        </p:txBody>
      </p:sp>
      <p:sp>
        <p:nvSpPr>
          <p:cNvPr id="4" name="Slide Number Placeholder 3"/>
          <p:cNvSpPr>
            <a:spLocks noGrp="1"/>
          </p:cNvSpPr>
          <p:nvPr>
            <p:ph type="sldNum" sz="quarter" idx="5"/>
          </p:nvPr>
        </p:nvSpPr>
        <p:spPr/>
        <p:txBody>
          <a:bodyPr/>
          <a:lstStyle/>
          <a:p>
            <a:fld id="{8D11C266-4255-4B29-8C82-B8715140FD5F}" type="slidenum">
              <a:rPr lang="en-US" smtClean="0"/>
              <a:t>16</a:t>
            </a:fld>
            <a:endParaRPr lang="en-US"/>
          </a:p>
        </p:txBody>
      </p:sp>
    </p:spTree>
    <p:extLst>
      <p:ext uri="{BB962C8B-B14F-4D97-AF65-F5344CB8AC3E}">
        <p14:creationId xmlns:p14="http://schemas.microsoft.com/office/powerpoint/2010/main" val="83143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7CD47-D699-0372-A3B1-250CE70147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57AE95-21CD-042C-1D94-51ADA41DE7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18DF00-1FD4-5E17-34C8-288D5E2622D2}"/>
              </a:ext>
            </a:extLst>
          </p:cNvPr>
          <p:cNvSpPr>
            <a:spLocks noGrp="1"/>
          </p:cNvSpPr>
          <p:nvPr>
            <p:ph type="body" idx="1"/>
          </p:nvPr>
        </p:nvSpPr>
        <p:spPr/>
        <p:txBody>
          <a:bodyPr/>
          <a:lstStyle/>
          <a:p>
            <a:r>
              <a:rPr lang="en-US" dirty="0"/>
              <a:t>Kristen</a:t>
            </a:r>
          </a:p>
        </p:txBody>
      </p:sp>
      <p:sp>
        <p:nvSpPr>
          <p:cNvPr id="4" name="Slide Number Placeholder 3">
            <a:extLst>
              <a:ext uri="{FF2B5EF4-FFF2-40B4-BE49-F238E27FC236}">
                <a16:creationId xmlns:a16="http://schemas.microsoft.com/office/drawing/2014/main" id="{287C6FAB-2D06-5B57-2D4B-B522461DF7DE}"/>
              </a:ext>
            </a:extLst>
          </p:cNvPr>
          <p:cNvSpPr>
            <a:spLocks noGrp="1"/>
          </p:cNvSpPr>
          <p:nvPr>
            <p:ph type="sldNum" sz="quarter" idx="5"/>
          </p:nvPr>
        </p:nvSpPr>
        <p:spPr/>
        <p:txBody>
          <a:bodyPr/>
          <a:lstStyle/>
          <a:p>
            <a:fld id="{8D11C266-4255-4B29-8C82-B8715140FD5F}" type="slidenum">
              <a:rPr lang="en-US" smtClean="0"/>
              <a:t>17</a:t>
            </a:fld>
            <a:endParaRPr lang="en-US"/>
          </a:p>
        </p:txBody>
      </p:sp>
    </p:spTree>
    <p:extLst>
      <p:ext uri="{BB962C8B-B14F-4D97-AF65-F5344CB8AC3E}">
        <p14:creationId xmlns:p14="http://schemas.microsoft.com/office/powerpoint/2010/main" val="1361384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Kristen</a:t>
            </a:r>
          </a:p>
        </p:txBody>
      </p:sp>
      <p:sp>
        <p:nvSpPr>
          <p:cNvPr id="4" name="Slide Number Placeholder 3"/>
          <p:cNvSpPr>
            <a:spLocks noGrp="1"/>
          </p:cNvSpPr>
          <p:nvPr>
            <p:ph type="sldNum" sz="quarter" idx="5"/>
          </p:nvPr>
        </p:nvSpPr>
        <p:spPr/>
        <p:txBody>
          <a:bodyPr/>
          <a:lstStyle/>
          <a:p>
            <a:fld id="{8D11C266-4255-4B29-8C82-B8715140FD5F}" type="slidenum">
              <a:rPr lang="en-US" smtClean="0"/>
              <a:t>19</a:t>
            </a:fld>
            <a:endParaRPr lang="en-US"/>
          </a:p>
        </p:txBody>
      </p:sp>
    </p:spTree>
    <p:extLst>
      <p:ext uri="{BB962C8B-B14F-4D97-AF65-F5344CB8AC3E}">
        <p14:creationId xmlns:p14="http://schemas.microsoft.com/office/powerpoint/2010/main" val="1343338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Kristen</a:t>
            </a:r>
          </a:p>
          <a:p>
            <a:r>
              <a:rPr lang="en-US" sz="1200" b="0" dirty="0"/>
              <a:t>This protocol can be found at:</a:t>
            </a:r>
          </a:p>
          <a:p>
            <a:r>
              <a:rPr lang="en-US" dirty="0"/>
              <a:t>Virtual: </a:t>
            </a:r>
            <a:r>
              <a:rPr lang="en-US"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https://usu.co1.qualtrics.com/jfe/form/SV_dcELzeRWgyEyNLw</a:t>
            </a:r>
            <a:r>
              <a:rPr lang="en-US"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rPr>
              <a:t> </a:t>
            </a:r>
          </a:p>
          <a:p>
            <a:r>
              <a:rPr lang="en-US" sz="1800" u="none" dirty="0">
                <a:solidFill>
                  <a:srgbClr val="467886"/>
                </a:solidFill>
                <a:effectLst/>
                <a:latin typeface="Aptos" panose="020B0004020202020204" pitchFamily="34" charset="0"/>
                <a:ea typeface="Aptos" panose="020B0004020202020204" pitchFamily="34" charset="0"/>
                <a:cs typeface="Aptos" panose="020B0004020202020204" pitchFamily="34" charset="0"/>
              </a:rPr>
              <a:t>In-Person: </a:t>
            </a:r>
            <a:r>
              <a:rPr lang="en-US"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4"/>
              </a:rPr>
              <a:t>https://usu.co1.qualtrics.com/jfe/form/SV_5BGohxNsgt7oRiS</a:t>
            </a:r>
            <a:endParaRPr lang="en-US" sz="1800" u="none" dirty="0">
              <a:solidFill>
                <a:srgbClr val="467886"/>
              </a:solidFill>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p:cNvSpPr>
            <a:spLocks noGrp="1"/>
          </p:cNvSpPr>
          <p:nvPr>
            <p:ph type="sldNum" sz="quarter" idx="5"/>
          </p:nvPr>
        </p:nvSpPr>
        <p:spPr/>
        <p:txBody>
          <a:bodyPr/>
          <a:lstStyle/>
          <a:p>
            <a:fld id="{8D11C266-4255-4B29-8C82-B8715140FD5F}" type="slidenum">
              <a:rPr lang="en-US" smtClean="0"/>
              <a:t>20</a:t>
            </a:fld>
            <a:endParaRPr lang="en-US"/>
          </a:p>
        </p:txBody>
      </p:sp>
    </p:spTree>
    <p:extLst>
      <p:ext uri="{BB962C8B-B14F-4D97-AF65-F5344CB8AC3E}">
        <p14:creationId xmlns:p14="http://schemas.microsoft.com/office/powerpoint/2010/main" val="4277041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https://docs.google.com/forms/d/e/1FAIpQLScyw2dFxmRod4E5CLUaJAeEK9Ii_MMr9V9eDShajpig_NlzLw/viewform?usp=sharing</a:t>
            </a:r>
            <a:endParaRPr lang="en-US" dirty="0"/>
          </a:p>
        </p:txBody>
      </p:sp>
      <p:sp>
        <p:nvSpPr>
          <p:cNvPr id="4" name="Slide Number Placeholder 3"/>
          <p:cNvSpPr>
            <a:spLocks noGrp="1"/>
          </p:cNvSpPr>
          <p:nvPr>
            <p:ph type="sldNum" sz="quarter" idx="5"/>
          </p:nvPr>
        </p:nvSpPr>
        <p:spPr/>
        <p:txBody>
          <a:bodyPr/>
          <a:lstStyle/>
          <a:p>
            <a:fld id="{8D11C266-4255-4B29-8C82-B8715140FD5F}" type="slidenum">
              <a:rPr lang="en-US" smtClean="0"/>
              <a:t>21</a:t>
            </a:fld>
            <a:endParaRPr lang="en-US"/>
          </a:p>
        </p:txBody>
      </p:sp>
    </p:spTree>
    <p:extLst>
      <p:ext uri="{BB962C8B-B14F-4D97-AF65-F5344CB8AC3E}">
        <p14:creationId xmlns:p14="http://schemas.microsoft.com/office/powerpoint/2010/main" val="3503613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 for attendees</a:t>
            </a:r>
          </a:p>
        </p:txBody>
      </p:sp>
      <p:sp>
        <p:nvSpPr>
          <p:cNvPr id="4" name="Slide Number Placeholder 3"/>
          <p:cNvSpPr>
            <a:spLocks noGrp="1"/>
          </p:cNvSpPr>
          <p:nvPr>
            <p:ph type="sldNum" sz="quarter" idx="5"/>
          </p:nvPr>
        </p:nvSpPr>
        <p:spPr/>
        <p:txBody>
          <a:bodyPr/>
          <a:lstStyle/>
          <a:p>
            <a:fld id="{8D11C266-4255-4B29-8C82-B8715140FD5F}" type="slidenum">
              <a:rPr lang="en-US" smtClean="0"/>
              <a:t>4</a:t>
            </a:fld>
            <a:endParaRPr lang="en-US"/>
          </a:p>
        </p:txBody>
      </p:sp>
    </p:spTree>
    <p:extLst>
      <p:ext uri="{BB962C8B-B14F-4D97-AF65-F5344CB8AC3E}">
        <p14:creationId xmlns:p14="http://schemas.microsoft.com/office/powerpoint/2010/main" val="13969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11C266-4255-4B29-8C82-B8715140FD5F}" type="slidenum">
              <a:rPr lang="en-US" smtClean="0"/>
              <a:t>5</a:t>
            </a:fld>
            <a:endParaRPr lang="en-US"/>
          </a:p>
        </p:txBody>
      </p:sp>
    </p:spTree>
    <p:extLst>
      <p:ext uri="{BB962C8B-B14F-4D97-AF65-F5344CB8AC3E}">
        <p14:creationId xmlns:p14="http://schemas.microsoft.com/office/powerpoint/2010/main" val="2761331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F113F-E5A9-4EA6-9777-48EE280E4C1C}" type="slidenum">
              <a:rPr lang="en-US" smtClean="0"/>
              <a:t>6</a:t>
            </a:fld>
            <a:endParaRPr lang="en-US"/>
          </a:p>
        </p:txBody>
      </p:sp>
    </p:spTree>
    <p:extLst>
      <p:ext uri="{BB962C8B-B14F-4D97-AF65-F5344CB8AC3E}">
        <p14:creationId xmlns:p14="http://schemas.microsoft.com/office/powerpoint/2010/main" val="3252957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Note: within Zoom, participants can use the Q&amp;A function to ask a question at any time. </a:t>
            </a:r>
            <a:endParaRPr lang="en-US" dirty="0"/>
          </a:p>
        </p:txBody>
      </p:sp>
      <p:sp>
        <p:nvSpPr>
          <p:cNvPr id="4" name="Slide Number Placeholder 3"/>
          <p:cNvSpPr>
            <a:spLocks noGrp="1"/>
          </p:cNvSpPr>
          <p:nvPr>
            <p:ph type="sldNum" sz="quarter" idx="5"/>
          </p:nvPr>
        </p:nvSpPr>
        <p:spPr/>
        <p:txBody>
          <a:bodyPr/>
          <a:lstStyle/>
          <a:p>
            <a:fld id="{8D11C266-4255-4B29-8C82-B8715140FD5F}" type="slidenum">
              <a:rPr lang="en-US" smtClean="0"/>
              <a:t>7</a:t>
            </a:fld>
            <a:endParaRPr lang="en-US"/>
          </a:p>
        </p:txBody>
      </p:sp>
    </p:spTree>
    <p:extLst>
      <p:ext uri="{BB962C8B-B14F-4D97-AF65-F5344CB8AC3E}">
        <p14:creationId xmlns:p14="http://schemas.microsoft.com/office/powerpoint/2010/main" val="2276654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Requirements funnel down from federal to state to district. At each point of the funnel, requirements can become more rigorous, but never less. </a:t>
            </a:r>
          </a:p>
        </p:txBody>
      </p:sp>
      <p:sp>
        <p:nvSpPr>
          <p:cNvPr id="4" name="Slide Number Placeholder 3"/>
          <p:cNvSpPr>
            <a:spLocks noGrp="1"/>
          </p:cNvSpPr>
          <p:nvPr>
            <p:ph type="sldNum" sz="quarter" idx="5"/>
          </p:nvPr>
        </p:nvSpPr>
        <p:spPr/>
        <p:txBody>
          <a:bodyPr/>
          <a:lstStyle/>
          <a:p>
            <a:fld id="{8D11C266-4255-4B29-8C82-B8715140FD5F}" type="slidenum">
              <a:rPr lang="en-US" smtClean="0"/>
              <a:t>9</a:t>
            </a:fld>
            <a:endParaRPr lang="en-US"/>
          </a:p>
        </p:txBody>
      </p:sp>
    </p:spTree>
    <p:extLst>
      <p:ext uri="{BB962C8B-B14F-4D97-AF65-F5344CB8AC3E}">
        <p14:creationId xmlns:p14="http://schemas.microsoft.com/office/powerpoint/2010/main" val="3414669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here the role monitoring plays in continuous improvement within the puzzle pieces of sustaining compliance and improvement and implementation of policies and procedures. Remind LEAs to leverage monitoring information to support prioritization and design of technical assistance and professional development plans. </a:t>
            </a:r>
          </a:p>
          <a:p>
            <a:r>
              <a:rPr lang="en-US" b="1" dirty="0"/>
              <a:t>Discussion Question:</a:t>
            </a:r>
          </a:p>
          <a:p>
            <a:r>
              <a:rPr lang="en-US" sz="1800" dirty="0">
                <a:effectLst/>
                <a:latin typeface="Segoe UI" panose="020B0502040204020203" pitchFamily="34" charset="0"/>
              </a:rPr>
              <a:t>What current systems are in place for internal LEA monitoring? How do these processes inform district PD systems or school improvement mechanisms?</a:t>
            </a:r>
            <a:endParaRPr lang="en-US" dirty="0"/>
          </a:p>
        </p:txBody>
      </p:sp>
      <p:sp>
        <p:nvSpPr>
          <p:cNvPr id="4" name="Slide Number Placeholder 3"/>
          <p:cNvSpPr>
            <a:spLocks noGrp="1"/>
          </p:cNvSpPr>
          <p:nvPr>
            <p:ph type="sldNum" sz="quarter" idx="5"/>
          </p:nvPr>
        </p:nvSpPr>
        <p:spPr/>
        <p:txBody>
          <a:bodyPr/>
          <a:lstStyle/>
          <a:p>
            <a:fld id="{8D11C266-4255-4B29-8C82-B8715140FD5F}" type="slidenum">
              <a:rPr lang="en-US" smtClean="0"/>
              <a:t>10</a:t>
            </a:fld>
            <a:endParaRPr lang="en-US"/>
          </a:p>
        </p:txBody>
      </p:sp>
    </p:spTree>
    <p:extLst>
      <p:ext uri="{BB962C8B-B14F-4D97-AF65-F5344CB8AC3E}">
        <p14:creationId xmlns:p14="http://schemas.microsoft.com/office/powerpoint/2010/main" val="553028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LEAs are the subrecipient of the federal award, and as such must have internal controls in place to ensure they are in compliance with all IDEA statutes and regulations and make corrections when noncompliance is found.</a:t>
            </a:r>
          </a:p>
        </p:txBody>
      </p:sp>
      <p:sp>
        <p:nvSpPr>
          <p:cNvPr id="4" name="Slide Number Placeholder 3"/>
          <p:cNvSpPr>
            <a:spLocks noGrp="1"/>
          </p:cNvSpPr>
          <p:nvPr>
            <p:ph type="sldNum" sz="quarter" idx="5"/>
          </p:nvPr>
        </p:nvSpPr>
        <p:spPr/>
        <p:txBody>
          <a:bodyPr/>
          <a:lstStyle/>
          <a:p>
            <a:fld id="{8D11C266-4255-4B29-8C82-B8715140FD5F}" type="slidenum">
              <a:rPr lang="en-US" smtClean="0"/>
              <a:t>11</a:t>
            </a:fld>
            <a:endParaRPr lang="en-US"/>
          </a:p>
        </p:txBody>
      </p:sp>
    </p:spTree>
    <p:extLst>
      <p:ext uri="{BB962C8B-B14F-4D97-AF65-F5344CB8AC3E}">
        <p14:creationId xmlns:p14="http://schemas.microsoft.com/office/powerpoint/2010/main" val="3751759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Kristen</a:t>
            </a:r>
          </a:p>
          <a:p>
            <a:r>
              <a:rPr lang="en-US" dirty="0"/>
              <a:t>LEAs must have policies, procedures, and programs in place. Again, LEAs can put in place more specific and rigorous policies and procedures but can not enact less stringent requirements.  </a:t>
            </a:r>
          </a:p>
          <a:p>
            <a:r>
              <a:rPr lang="en-US" b="1" dirty="0"/>
              <a:t>Discussion Question:</a:t>
            </a:r>
          </a:p>
          <a:p>
            <a:r>
              <a:rPr lang="en-US" sz="1800" dirty="0">
                <a:effectLst/>
                <a:latin typeface="Segoe UI" panose="020B0502040204020203" pitchFamily="34" charset="0"/>
              </a:rPr>
              <a:t>Do you have an LEA procedures guide? How are new staff trained on LEA policies and procedures? How often are they reviewed and who reviews them? How do staff and families provide feedback and input?</a:t>
            </a:r>
            <a:r>
              <a:rPr lang="en-US" dirty="0"/>
              <a:t> </a:t>
            </a:r>
          </a:p>
        </p:txBody>
      </p:sp>
      <p:sp>
        <p:nvSpPr>
          <p:cNvPr id="4" name="Slide Number Placeholder 3"/>
          <p:cNvSpPr>
            <a:spLocks noGrp="1"/>
          </p:cNvSpPr>
          <p:nvPr>
            <p:ph type="sldNum" sz="quarter" idx="5"/>
          </p:nvPr>
        </p:nvSpPr>
        <p:spPr/>
        <p:txBody>
          <a:bodyPr/>
          <a:lstStyle/>
          <a:p>
            <a:fld id="{8D11C266-4255-4B29-8C82-B8715140FD5F}" type="slidenum">
              <a:rPr lang="en-US" smtClean="0"/>
              <a:t>12</a:t>
            </a:fld>
            <a:endParaRPr lang="en-US"/>
          </a:p>
        </p:txBody>
      </p:sp>
    </p:spTree>
    <p:extLst>
      <p:ext uri="{BB962C8B-B14F-4D97-AF65-F5344CB8AC3E}">
        <p14:creationId xmlns:p14="http://schemas.microsoft.com/office/powerpoint/2010/main" val="81909319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jp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image" Target="../media/image19.png"/><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Master" Target="../slideMasters/slideMaster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tiff"/><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9.svg"/><Relationship Id="rId7" Type="http://schemas.openxmlformats.org/officeDocument/2006/relationships/image" Target="../media/image6.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0.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4.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svg"/><Relationship Id="rId7" Type="http://schemas.openxmlformats.org/officeDocument/2006/relationships/image" Target="../media/image18.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1D15B79-9AB5-47B5-BB87-CBA0B208FA1F}"/>
              </a:ext>
            </a:extLst>
          </p:cNvPr>
          <p:cNvGrpSpPr/>
          <p:nvPr userDrawn="1"/>
        </p:nvGrpSpPr>
        <p:grpSpPr>
          <a:xfrm>
            <a:off x="3499389" y="711888"/>
            <a:ext cx="6559011" cy="7113073"/>
            <a:chOff x="3499389" y="711888"/>
            <a:chExt cx="6559011" cy="7113073"/>
          </a:xfrm>
        </p:grpSpPr>
        <p:sp>
          <p:nvSpPr>
            <p:cNvPr id="14" name="Right Triangle 1">
              <a:extLst>
                <a:ext uri="{FF2B5EF4-FFF2-40B4-BE49-F238E27FC236}">
                  <a16:creationId xmlns:a16="http://schemas.microsoft.com/office/drawing/2014/main" id="{D43AA3E4-EC79-4F77-8172-C78B8D7DD536}"/>
                </a:ext>
              </a:extLst>
            </p:cNvPr>
            <p:cNvSpPr/>
            <p:nvPr userDrawn="1"/>
          </p:nvSpPr>
          <p:spPr>
            <a:xfrm rot="16200000">
              <a:off x="3219099" y="992178"/>
              <a:ext cx="7113073" cy="6552493"/>
            </a:xfrm>
            <a:custGeom>
              <a:avLst/>
              <a:gdLst>
                <a:gd name="connsiteX0" fmla="*/ 0 w 3963570"/>
                <a:gd name="connsiteY0" fmla="*/ 3651202 h 3651202"/>
                <a:gd name="connsiteX1" fmla="*/ 0 w 3963570"/>
                <a:gd name="connsiteY1" fmla="*/ 0 h 3651202"/>
                <a:gd name="connsiteX2" fmla="*/ 3963570 w 3963570"/>
                <a:gd name="connsiteY2" fmla="*/ 3651202 h 3651202"/>
                <a:gd name="connsiteX3" fmla="*/ 0 w 3963570"/>
                <a:gd name="connsiteY3" fmla="*/ 3651202 h 3651202"/>
                <a:gd name="connsiteX0" fmla="*/ 0 w 3963570"/>
                <a:gd name="connsiteY0" fmla="*/ 3651202 h 3651202"/>
                <a:gd name="connsiteX1" fmla="*/ 0 w 3963570"/>
                <a:gd name="connsiteY1" fmla="*/ 0 h 3651202"/>
                <a:gd name="connsiteX2" fmla="*/ 1887537 w 3963570"/>
                <a:gd name="connsiteY2" fmla="*/ 2328011 h 3651202"/>
                <a:gd name="connsiteX3" fmla="*/ 3963570 w 3963570"/>
                <a:gd name="connsiteY3" fmla="*/ 3651202 h 3651202"/>
                <a:gd name="connsiteX4" fmla="*/ 0 w 3963570"/>
                <a:gd name="connsiteY4" fmla="*/ 3651202 h 3651202"/>
                <a:gd name="connsiteX0" fmla="*/ 0 w 3963570"/>
                <a:gd name="connsiteY0" fmla="*/ 3651202 h 3651202"/>
                <a:gd name="connsiteX1" fmla="*/ 0 w 3963570"/>
                <a:gd name="connsiteY1" fmla="*/ 0 h 3651202"/>
                <a:gd name="connsiteX2" fmla="*/ 1887537 w 3963570"/>
                <a:gd name="connsiteY2" fmla="*/ 2328011 h 3651202"/>
                <a:gd name="connsiteX3" fmla="*/ 3963570 w 3963570"/>
                <a:gd name="connsiteY3" fmla="*/ 3651202 h 3651202"/>
                <a:gd name="connsiteX4" fmla="*/ 0 w 3963570"/>
                <a:gd name="connsiteY4" fmla="*/ 3651202 h 3651202"/>
                <a:gd name="connsiteX0" fmla="*/ 0 w 3963570"/>
                <a:gd name="connsiteY0" fmla="*/ 3651202 h 3651202"/>
                <a:gd name="connsiteX1" fmla="*/ 0 w 3963570"/>
                <a:gd name="connsiteY1" fmla="*/ 0 h 3651202"/>
                <a:gd name="connsiteX2" fmla="*/ 1887537 w 3963570"/>
                <a:gd name="connsiteY2" fmla="*/ 2328011 h 3651202"/>
                <a:gd name="connsiteX3" fmla="*/ 3963570 w 3963570"/>
                <a:gd name="connsiteY3" fmla="*/ 3651202 h 3651202"/>
                <a:gd name="connsiteX4" fmla="*/ 0 w 3963570"/>
                <a:gd name="connsiteY4" fmla="*/ 3651202 h 3651202"/>
                <a:gd name="connsiteX0" fmla="*/ 0 w 3963570"/>
                <a:gd name="connsiteY0" fmla="*/ 3651202 h 3651202"/>
                <a:gd name="connsiteX1" fmla="*/ 0 w 3963570"/>
                <a:gd name="connsiteY1" fmla="*/ 0 h 3651202"/>
                <a:gd name="connsiteX2" fmla="*/ 1887537 w 3963570"/>
                <a:gd name="connsiteY2" fmla="*/ 2328011 h 3651202"/>
                <a:gd name="connsiteX3" fmla="*/ 3963570 w 3963570"/>
                <a:gd name="connsiteY3" fmla="*/ 3651202 h 3651202"/>
                <a:gd name="connsiteX4" fmla="*/ 0 w 3963570"/>
                <a:gd name="connsiteY4" fmla="*/ 3651202 h 3651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3570" h="3651202">
                  <a:moveTo>
                    <a:pt x="0" y="3651202"/>
                  </a:moveTo>
                  <a:lnTo>
                    <a:pt x="0" y="0"/>
                  </a:lnTo>
                  <a:cubicBezTo>
                    <a:pt x="690139" y="643326"/>
                    <a:pt x="272240" y="1738473"/>
                    <a:pt x="1887537" y="2328011"/>
                  </a:cubicBezTo>
                  <a:cubicBezTo>
                    <a:pt x="3354098" y="2629226"/>
                    <a:pt x="3271559" y="3210138"/>
                    <a:pt x="3963570" y="3651202"/>
                  </a:cubicBezTo>
                  <a:lnTo>
                    <a:pt x="0" y="3651202"/>
                  </a:lnTo>
                  <a:close/>
                </a:path>
              </a:pathLst>
            </a:cu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
              <a:extLst>
                <a:ext uri="{FF2B5EF4-FFF2-40B4-BE49-F238E27FC236}">
                  <a16:creationId xmlns:a16="http://schemas.microsoft.com/office/drawing/2014/main" id="{0B1DE955-7776-4ED4-A379-DC4C553EF07C}"/>
                </a:ext>
              </a:extLst>
            </p:cNvPr>
            <p:cNvSpPr/>
            <p:nvPr userDrawn="1"/>
          </p:nvSpPr>
          <p:spPr>
            <a:xfrm rot="16200000">
              <a:off x="4963941" y="2707540"/>
              <a:ext cx="5303440" cy="4885477"/>
            </a:xfrm>
            <a:custGeom>
              <a:avLst/>
              <a:gdLst>
                <a:gd name="connsiteX0" fmla="*/ 0 w 3963570"/>
                <a:gd name="connsiteY0" fmla="*/ 3651202 h 3651202"/>
                <a:gd name="connsiteX1" fmla="*/ 0 w 3963570"/>
                <a:gd name="connsiteY1" fmla="*/ 0 h 3651202"/>
                <a:gd name="connsiteX2" fmla="*/ 3963570 w 3963570"/>
                <a:gd name="connsiteY2" fmla="*/ 3651202 h 3651202"/>
                <a:gd name="connsiteX3" fmla="*/ 0 w 3963570"/>
                <a:gd name="connsiteY3" fmla="*/ 3651202 h 3651202"/>
                <a:gd name="connsiteX0" fmla="*/ 0 w 3963570"/>
                <a:gd name="connsiteY0" fmla="*/ 3651202 h 3651202"/>
                <a:gd name="connsiteX1" fmla="*/ 0 w 3963570"/>
                <a:gd name="connsiteY1" fmla="*/ 0 h 3651202"/>
                <a:gd name="connsiteX2" fmla="*/ 1887537 w 3963570"/>
                <a:gd name="connsiteY2" fmla="*/ 2328011 h 3651202"/>
                <a:gd name="connsiteX3" fmla="*/ 3963570 w 3963570"/>
                <a:gd name="connsiteY3" fmla="*/ 3651202 h 3651202"/>
                <a:gd name="connsiteX4" fmla="*/ 0 w 3963570"/>
                <a:gd name="connsiteY4" fmla="*/ 3651202 h 3651202"/>
                <a:gd name="connsiteX0" fmla="*/ 0 w 3963570"/>
                <a:gd name="connsiteY0" fmla="*/ 3651202 h 3651202"/>
                <a:gd name="connsiteX1" fmla="*/ 0 w 3963570"/>
                <a:gd name="connsiteY1" fmla="*/ 0 h 3651202"/>
                <a:gd name="connsiteX2" fmla="*/ 1887537 w 3963570"/>
                <a:gd name="connsiteY2" fmla="*/ 2328011 h 3651202"/>
                <a:gd name="connsiteX3" fmla="*/ 3963570 w 3963570"/>
                <a:gd name="connsiteY3" fmla="*/ 3651202 h 3651202"/>
                <a:gd name="connsiteX4" fmla="*/ 0 w 3963570"/>
                <a:gd name="connsiteY4" fmla="*/ 3651202 h 3651202"/>
                <a:gd name="connsiteX0" fmla="*/ 0 w 3963570"/>
                <a:gd name="connsiteY0" fmla="*/ 3651202 h 3651202"/>
                <a:gd name="connsiteX1" fmla="*/ 0 w 3963570"/>
                <a:gd name="connsiteY1" fmla="*/ 0 h 3651202"/>
                <a:gd name="connsiteX2" fmla="*/ 1887537 w 3963570"/>
                <a:gd name="connsiteY2" fmla="*/ 2328011 h 3651202"/>
                <a:gd name="connsiteX3" fmla="*/ 3963570 w 3963570"/>
                <a:gd name="connsiteY3" fmla="*/ 3651202 h 3651202"/>
                <a:gd name="connsiteX4" fmla="*/ 0 w 3963570"/>
                <a:gd name="connsiteY4" fmla="*/ 3651202 h 3651202"/>
                <a:gd name="connsiteX0" fmla="*/ 0 w 3963570"/>
                <a:gd name="connsiteY0" fmla="*/ 3651202 h 3651202"/>
                <a:gd name="connsiteX1" fmla="*/ 0 w 3963570"/>
                <a:gd name="connsiteY1" fmla="*/ 0 h 3651202"/>
                <a:gd name="connsiteX2" fmla="*/ 1887537 w 3963570"/>
                <a:gd name="connsiteY2" fmla="*/ 2328011 h 3651202"/>
                <a:gd name="connsiteX3" fmla="*/ 3963570 w 3963570"/>
                <a:gd name="connsiteY3" fmla="*/ 3651202 h 3651202"/>
                <a:gd name="connsiteX4" fmla="*/ 0 w 3963570"/>
                <a:gd name="connsiteY4" fmla="*/ 3651202 h 3651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3570" h="3651202">
                  <a:moveTo>
                    <a:pt x="0" y="3651202"/>
                  </a:moveTo>
                  <a:lnTo>
                    <a:pt x="0" y="0"/>
                  </a:lnTo>
                  <a:cubicBezTo>
                    <a:pt x="690139" y="643326"/>
                    <a:pt x="272240" y="1738473"/>
                    <a:pt x="1887537" y="2328011"/>
                  </a:cubicBezTo>
                  <a:cubicBezTo>
                    <a:pt x="3354098" y="2629226"/>
                    <a:pt x="3271559" y="3210138"/>
                    <a:pt x="3963570" y="3651202"/>
                  </a:cubicBezTo>
                  <a:lnTo>
                    <a:pt x="0" y="3651202"/>
                  </a:lnTo>
                  <a:close/>
                </a:path>
              </a:pathLst>
            </a:cu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a:extLst>
                <a:ext uri="{FF2B5EF4-FFF2-40B4-BE49-F238E27FC236}">
                  <a16:creationId xmlns:a16="http://schemas.microsoft.com/office/drawing/2014/main" id="{7169514C-FBD7-4CEB-829E-4654DB5D6F65}"/>
                </a:ext>
              </a:extLst>
            </p:cNvPr>
            <p:cNvSpPr/>
            <p:nvPr userDrawn="1"/>
          </p:nvSpPr>
          <p:spPr>
            <a:xfrm rot="16200000">
              <a:off x="6251014" y="3964584"/>
              <a:ext cx="3963570" cy="3651202"/>
            </a:xfrm>
            <a:custGeom>
              <a:avLst/>
              <a:gdLst>
                <a:gd name="connsiteX0" fmla="*/ 0 w 3963570"/>
                <a:gd name="connsiteY0" fmla="*/ 3651202 h 3651202"/>
                <a:gd name="connsiteX1" fmla="*/ 0 w 3963570"/>
                <a:gd name="connsiteY1" fmla="*/ 0 h 3651202"/>
                <a:gd name="connsiteX2" fmla="*/ 3963570 w 3963570"/>
                <a:gd name="connsiteY2" fmla="*/ 3651202 h 3651202"/>
                <a:gd name="connsiteX3" fmla="*/ 0 w 3963570"/>
                <a:gd name="connsiteY3" fmla="*/ 3651202 h 3651202"/>
                <a:gd name="connsiteX0" fmla="*/ 0 w 3963570"/>
                <a:gd name="connsiteY0" fmla="*/ 3651202 h 3651202"/>
                <a:gd name="connsiteX1" fmla="*/ 0 w 3963570"/>
                <a:gd name="connsiteY1" fmla="*/ 0 h 3651202"/>
                <a:gd name="connsiteX2" fmla="*/ 1887537 w 3963570"/>
                <a:gd name="connsiteY2" fmla="*/ 2328011 h 3651202"/>
                <a:gd name="connsiteX3" fmla="*/ 3963570 w 3963570"/>
                <a:gd name="connsiteY3" fmla="*/ 3651202 h 3651202"/>
                <a:gd name="connsiteX4" fmla="*/ 0 w 3963570"/>
                <a:gd name="connsiteY4" fmla="*/ 3651202 h 3651202"/>
                <a:gd name="connsiteX0" fmla="*/ 0 w 3963570"/>
                <a:gd name="connsiteY0" fmla="*/ 3651202 h 3651202"/>
                <a:gd name="connsiteX1" fmla="*/ 0 w 3963570"/>
                <a:gd name="connsiteY1" fmla="*/ 0 h 3651202"/>
                <a:gd name="connsiteX2" fmla="*/ 1887537 w 3963570"/>
                <a:gd name="connsiteY2" fmla="*/ 2328011 h 3651202"/>
                <a:gd name="connsiteX3" fmla="*/ 3963570 w 3963570"/>
                <a:gd name="connsiteY3" fmla="*/ 3651202 h 3651202"/>
                <a:gd name="connsiteX4" fmla="*/ 0 w 3963570"/>
                <a:gd name="connsiteY4" fmla="*/ 3651202 h 3651202"/>
                <a:gd name="connsiteX0" fmla="*/ 0 w 3963570"/>
                <a:gd name="connsiteY0" fmla="*/ 3651202 h 3651202"/>
                <a:gd name="connsiteX1" fmla="*/ 0 w 3963570"/>
                <a:gd name="connsiteY1" fmla="*/ 0 h 3651202"/>
                <a:gd name="connsiteX2" fmla="*/ 1887537 w 3963570"/>
                <a:gd name="connsiteY2" fmla="*/ 2328011 h 3651202"/>
                <a:gd name="connsiteX3" fmla="*/ 3963570 w 3963570"/>
                <a:gd name="connsiteY3" fmla="*/ 3651202 h 3651202"/>
                <a:gd name="connsiteX4" fmla="*/ 0 w 3963570"/>
                <a:gd name="connsiteY4" fmla="*/ 3651202 h 3651202"/>
                <a:gd name="connsiteX0" fmla="*/ 0 w 3963570"/>
                <a:gd name="connsiteY0" fmla="*/ 3651202 h 3651202"/>
                <a:gd name="connsiteX1" fmla="*/ 0 w 3963570"/>
                <a:gd name="connsiteY1" fmla="*/ 0 h 3651202"/>
                <a:gd name="connsiteX2" fmla="*/ 1887537 w 3963570"/>
                <a:gd name="connsiteY2" fmla="*/ 2328011 h 3651202"/>
                <a:gd name="connsiteX3" fmla="*/ 3963570 w 3963570"/>
                <a:gd name="connsiteY3" fmla="*/ 3651202 h 3651202"/>
                <a:gd name="connsiteX4" fmla="*/ 0 w 3963570"/>
                <a:gd name="connsiteY4" fmla="*/ 3651202 h 3651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3570" h="3651202">
                  <a:moveTo>
                    <a:pt x="0" y="3651202"/>
                  </a:moveTo>
                  <a:lnTo>
                    <a:pt x="0" y="0"/>
                  </a:lnTo>
                  <a:cubicBezTo>
                    <a:pt x="690139" y="643326"/>
                    <a:pt x="272240" y="1738473"/>
                    <a:pt x="1887537" y="2328011"/>
                  </a:cubicBezTo>
                  <a:cubicBezTo>
                    <a:pt x="3354098" y="2629226"/>
                    <a:pt x="3271559" y="3210138"/>
                    <a:pt x="3963570" y="3651202"/>
                  </a:cubicBezTo>
                  <a:lnTo>
                    <a:pt x="0" y="365120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13">
            <a:extLst>
              <a:ext uri="{FF2B5EF4-FFF2-40B4-BE49-F238E27FC236}">
                <a16:creationId xmlns:a16="http://schemas.microsoft.com/office/drawing/2014/main" id="{564F2AE5-E2E1-4CCC-ABE1-B9D8D07FCFAE}"/>
              </a:ext>
            </a:extLst>
          </p:cNvPr>
          <p:cNvGrpSpPr/>
          <p:nvPr userDrawn="1"/>
        </p:nvGrpSpPr>
        <p:grpSpPr>
          <a:xfrm>
            <a:off x="632371" y="462137"/>
            <a:ext cx="8793657" cy="167778"/>
            <a:chOff x="0" y="0"/>
            <a:chExt cx="3065327" cy="58485"/>
          </a:xfrm>
        </p:grpSpPr>
        <p:sp>
          <p:nvSpPr>
            <p:cNvPr id="8" name="Freeform 14">
              <a:extLst>
                <a:ext uri="{FF2B5EF4-FFF2-40B4-BE49-F238E27FC236}">
                  <a16:creationId xmlns:a16="http://schemas.microsoft.com/office/drawing/2014/main" id="{3E72BD94-D058-4645-8810-0F0A3B00EE79}"/>
                </a:ext>
              </a:extLst>
            </p:cNvPr>
            <p:cNvSpPr/>
            <p:nvPr/>
          </p:nvSpPr>
          <p:spPr>
            <a:xfrm>
              <a:off x="0" y="0"/>
              <a:ext cx="3065327" cy="58485"/>
            </a:xfrm>
            <a:custGeom>
              <a:avLst/>
              <a:gdLst/>
              <a:ahLst/>
              <a:cxnLst/>
              <a:rect l="l" t="t" r="r" b="b"/>
              <a:pathLst>
                <a:path w="3065327" h="58485">
                  <a:moveTo>
                    <a:pt x="29242" y="0"/>
                  </a:moveTo>
                  <a:lnTo>
                    <a:pt x="3036085" y="0"/>
                  </a:lnTo>
                  <a:cubicBezTo>
                    <a:pt x="3043840" y="0"/>
                    <a:pt x="3051278" y="3081"/>
                    <a:pt x="3056762" y="8565"/>
                  </a:cubicBezTo>
                  <a:cubicBezTo>
                    <a:pt x="3062246" y="14049"/>
                    <a:pt x="3065327" y="21487"/>
                    <a:pt x="3065327" y="29242"/>
                  </a:cubicBezTo>
                  <a:lnTo>
                    <a:pt x="3065327" y="29242"/>
                  </a:lnTo>
                  <a:cubicBezTo>
                    <a:pt x="3065327" y="45392"/>
                    <a:pt x="3052235" y="58485"/>
                    <a:pt x="3036085" y="58485"/>
                  </a:cubicBezTo>
                  <a:lnTo>
                    <a:pt x="29242" y="58485"/>
                  </a:lnTo>
                  <a:cubicBezTo>
                    <a:pt x="13092" y="58485"/>
                    <a:pt x="0" y="45392"/>
                    <a:pt x="0" y="29242"/>
                  </a:cubicBezTo>
                  <a:lnTo>
                    <a:pt x="0" y="29242"/>
                  </a:lnTo>
                  <a:cubicBezTo>
                    <a:pt x="0" y="13092"/>
                    <a:pt x="13092" y="0"/>
                    <a:pt x="29242" y="0"/>
                  </a:cubicBezTo>
                  <a:close/>
                </a:path>
              </a:pathLst>
            </a:custGeom>
            <a:solidFill>
              <a:srgbClr val="00355A"/>
            </a:solidFill>
          </p:spPr>
        </p:sp>
        <p:sp>
          <p:nvSpPr>
            <p:cNvPr id="9" name="TextBox 15">
              <a:extLst>
                <a:ext uri="{FF2B5EF4-FFF2-40B4-BE49-F238E27FC236}">
                  <a16:creationId xmlns:a16="http://schemas.microsoft.com/office/drawing/2014/main" id="{DC4F8EEE-FCE5-46B1-9A17-AEF1408523AA}"/>
                </a:ext>
              </a:extLst>
            </p:cNvPr>
            <p:cNvSpPr txBox="1"/>
            <p:nvPr/>
          </p:nvSpPr>
          <p:spPr>
            <a:xfrm>
              <a:off x="0" y="-28575"/>
              <a:ext cx="3065327" cy="87060"/>
            </a:xfrm>
            <a:prstGeom prst="rect">
              <a:avLst/>
            </a:prstGeom>
          </p:spPr>
          <p:txBody>
            <a:bodyPr lIns="50800" tIns="50800" rIns="50800" bIns="50800" rtlCol="0" anchor="ctr"/>
            <a:lstStyle/>
            <a:p>
              <a:pPr algn="ctr">
                <a:lnSpc>
                  <a:spcPts val="2100"/>
                </a:lnSpc>
              </a:pPr>
              <a:endParaRPr/>
            </a:p>
          </p:txBody>
        </p:sp>
      </p:grpSp>
      <p:sp>
        <p:nvSpPr>
          <p:cNvPr id="15" name="Freeform 8">
            <a:extLst>
              <a:ext uri="{FF2B5EF4-FFF2-40B4-BE49-F238E27FC236}">
                <a16:creationId xmlns:a16="http://schemas.microsoft.com/office/drawing/2014/main" id="{FCB7EBDD-85D4-40DA-BFCC-A20095F04229}"/>
              </a:ext>
            </a:extLst>
          </p:cNvPr>
          <p:cNvSpPr/>
          <p:nvPr userDrawn="1"/>
        </p:nvSpPr>
        <p:spPr>
          <a:xfrm>
            <a:off x="632371" y="6995160"/>
            <a:ext cx="8793657" cy="167778"/>
          </a:xfrm>
          <a:custGeom>
            <a:avLst/>
            <a:gdLst/>
            <a:ahLst/>
            <a:cxnLst/>
            <a:rect l="l" t="t" r="r" b="b"/>
            <a:pathLst>
              <a:path w="3065327" h="58485">
                <a:moveTo>
                  <a:pt x="29242" y="0"/>
                </a:moveTo>
                <a:lnTo>
                  <a:pt x="3036085" y="0"/>
                </a:lnTo>
                <a:cubicBezTo>
                  <a:pt x="3043840" y="0"/>
                  <a:pt x="3051278" y="3081"/>
                  <a:pt x="3056762" y="8565"/>
                </a:cubicBezTo>
                <a:cubicBezTo>
                  <a:pt x="3062246" y="14049"/>
                  <a:pt x="3065327" y="21487"/>
                  <a:pt x="3065327" y="29242"/>
                </a:cubicBezTo>
                <a:lnTo>
                  <a:pt x="3065327" y="29242"/>
                </a:lnTo>
                <a:cubicBezTo>
                  <a:pt x="3065327" y="45392"/>
                  <a:pt x="3052235" y="58485"/>
                  <a:pt x="3036085" y="58485"/>
                </a:cubicBezTo>
                <a:lnTo>
                  <a:pt x="29242" y="58485"/>
                </a:lnTo>
                <a:cubicBezTo>
                  <a:pt x="13092" y="58485"/>
                  <a:pt x="0" y="45392"/>
                  <a:pt x="0" y="29242"/>
                </a:cubicBezTo>
                <a:lnTo>
                  <a:pt x="0" y="29242"/>
                </a:lnTo>
                <a:cubicBezTo>
                  <a:pt x="0" y="13092"/>
                  <a:pt x="13092" y="0"/>
                  <a:pt x="29242" y="0"/>
                </a:cubicBezTo>
                <a:close/>
              </a:path>
            </a:pathLst>
          </a:custGeom>
          <a:solidFill>
            <a:srgbClr val="00355A"/>
          </a:solidFill>
        </p:spPr>
      </p:sp>
      <p:sp>
        <p:nvSpPr>
          <p:cNvPr id="16" name="Freeform 2">
            <a:extLst>
              <a:ext uri="{FF2B5EF4-FFF2-40B4-BE49-F238E27FC236}">
                <a16:creationId xmlns:a16="http://schemas.microsoft.com/office/drawing/2014/main" id="{B6D2F872-CAFF-4339-8331-7C0C2BC36297}"/>
              </a:ext>
            </a:extLst>
          </p:cNvPr>
          <p:cNvSpPr/>
          <p:nvPr userDrawn="1"/>
        </p:nvSpPr>
        <p:spPr>
          <a:xfrm rot="-7596678">
            <a:off x="269404" y="1369750"/>
            <a:ext cx="3984346" cy="3426537"/>
          </a:xfrm>
          <a:custGeom>
            <a:avLst/>
            <a:gdLst/>
            <a:ahLst/>
            <a:cxnLst/>
            <a:rect l="l" t="t" r="r" b="b"/>
            <a:pathLst>
              <a:path w="3984346" h="3426537">
                <a:moveTo>
                  <a:pt x="0" y="0"/>
                </a:moveTo>
                <a:lnTo>
                  <a:pt x="3984346" y="0"/>
                </a:lnTo>
                <a:lnTo>
                  <a:pt x="3984346" y="3426537"/>
                </a:lnTo>
                <a:lnTo>
                  <a:pt x="0" y="34265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7" name="Freeform 3">
            <a:extLst>
              <a:ext uri="{FF2B5EF4-FFF2-40B4-BE49-F238E27FC236}">
                <a16:creationId xmlns:a16="http://schemas.microsoft.com/office/drawing/2014/main" id="{5DDB10B9-7AF7-4FF0-B770-C3DA562346FD}"/>
              </a:ext>
            </a:extLst>
          </p:cNvPr>
          <p:cNvSpPr/>
          <p:nvPr userDrawn="1"/>
        </p:nvSpPr>
        <p:spPr>
          <a:xfrm>
            <a:off x="861346" y="1266735"/>
            <a:ext cx="3963570" cy="4105393"/>
          </a:xfrm>
          <a:custGeom>
            <a:avLst/>
            <a:gdLst/>
            <a:ahLst/>
            <a:cxnLst/>
            <a:rect l="l" t="t" r="r" b="b"/>
            <a:pathLst>
              <a:path w="3963570" h="4105393">
                <a:moveTo>
                  <a:pt x="0" y="0"/>
                </a:moveTo>
                <a:lnTo>
                  <a:pt x="3963570" y="0"/>
                </a:lnTo>
                <a:lnTo>
                  <a:pt x="3963570" y="4105393"/>
                </a:lnTo>
                <a:lnTo>
                  <a:pt x="0" y="4105393"/>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18" name="Freeform 4">
            <a:extLst>
              <a:ext uri="{FF2B5EF4-FFF2-40B4-BE49-F238E27FC236}">
                <a16:creationId xmlns:a16="http://schemas.microsoft.com/office/drawing/2014/main" id="{D1C0A379-E44B-4809-A85B-FBBA21E968B6}"/>
              </a:ext>
            </a:extLst>
          </p:cNvPr>
          <p:cNvSpPr/>
          <p:nvPr userDrawn="1"/>
        </p:nvSpPr>
        <p:spPr>
          <a:xfrm>
            <a:off x="369953" y="2498558"/>
            <a:ext cx="3984346" cy="3426537"/>
          </a:xfrm>
          <a:custGeom>
            <a:avLst/>
            <a:gdLst/>
            <a:ahLst/>
            <a:cxnLst/>
            <a:rect l="l" t="t" r="r" b="b"/>
            <a:pathLst>
              <a:path w="3984346" h="3426537">
                <a:moveTo>
                  <a:pt x="0" y="0"/>
                </a:moveTo>
                <a:lnTo>
                  <a:pt x="3984345" y="0"/>
                </a:lnTo>
                <a:lnTo>
                  <a:pt x="3984345" y="3426538"/>
                </a:lnTo>
                <a:lnTo>
                  <a:pt x="0" y="34265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9" name="Title 18">
            <a:extLst>
              <a:ext uri="{FF2B5EF4-FFF2-40B4-BE49-F238E27FC236}">
                <a16:creationId xmlns:a16="http://schemas.microsoft.com/office/drawing/2014/main" id="{4ED9E8E5-E70E-40FB-9CC2-B6317B29C5AA}"/>
              </a:ext>
            </a:extLst>
          </p:cNvPr>
          <p:cNvSpPr>
            <a:spLocks noGrp="1"/>
          </p:cNvSpPr>
          <p:nvPr>
            <p:ph type="title"/>
          </p:nvPr>
        </p:nvSpPr>
        <p:spPr>
          <a:xfrm>
            <a:off x="4824916" y="2568278"/>
            <a:ext cx="4850977" cy="1502305"/>
          </a:xfrm>
        </p:spPr>
        <p:txBody>
          <a:bodyPr>
            <a:noAutofit/>
          </a:bodyPr>
          <a:lstStyle>
            <a:lvl1pPr algn="ctr">
              <a:defRPr sz="6000" b="1" cap="all" baseline="0">
                <a:solidFill>
                  <a:srgbClr val="00355A"/>
                </a:solidFill>
                <a:latin typeface="Bahnschrift SemiBold" panose="020B0502040204020203" pitchFamily="34" charset="0"/>
              </a:defRPr>
            </a:lvl1pPr>
          </a:lstStyle>
          <a:p>
            <a:r>
              <a:rPr lang="en-US" dirty="0"/>
              <a:t>Click to edit Master title style</a:t>
            </a:r>
          </a:p>
        </p:txBody>
      </p:sp>
      <p:sp>
        <p:nvSpPr>
          <p:cNvPr id="24" name="Picture Placeholder 23">
            <a:extLst>
              <a:ext uri="{FF2B5EF4-FFF2-40B4-BE49-F238E27FC236}">
                <a16:creationId xmlns:a16="http://schemas.microsoft.com/office/drawing/2014/main" id="{17D5C63B-A05B-4E86-BE1A-EBA70DE7A677}"/>
              </a:ext>
              <a:ext uri="{C183D7F6-B498-43B3-948B-1728B52AA6E4}">
                <adec:decorative xmlns:adec="http://schemas.microsoft.com/office/drawing/2017/decorative" val="1"/>
              </a:ext>
            </a:extLst>
          </p:cNvPr>
          <p:cNvSpPr>
            <a:spLocks noGrp="1"/>
          </p:cNvSpPr>
          <p:nvPr>
            <p:ph type="pic" sz="quarter" idx="10"/>
          </p:nvPr>
        </p:nvSpPr>
        <p:spPr>
          <a:xfrm>
            <a:off x="370039" y="1806714"/>
            <a:ext cx="3409641" cy="3477254"/>
          </a:xfrm>
          <a:custGeom>
            <a:avLst/>
            <a:gdLst>
              <a:gd name="connsiteX0" fmla="*/ 2646820 w 3409641"/>
              <a:gd name="connsiteY0" fmla="*/ 104 h 3477254"/>
              <a:gd name="connsiteX1" fmla="*/ 3298140 w 3409641"/>
              <a:gd name="connsiteY1" fmla="*/ 391319 h 3477254"/>
              <a:gd name="connsiteX2" fmla="*/ 3368847 w 3409641"/>
              <a:gd name="connsiteY2" fmla="*/ 1799743 h 3477254"/>
              <a:gd name="connsiteX3" fmla="*/ 1315490 w 3409641"/>
              <a:gd name="connsiteY3" fmla="*/ 3386719 h 3477254"/>
              <a:gd name="connsiteX4" fmla="*/ 39195 w 3409641"/>
              <a:gd name="connsiteY4" fmla="*/ 1847595 h 3477254"/>
              <a:gd name="connsiteX5" fmla="*/ 1376198 w 3409641"/>
              <a:gd name="connsiteY5" fmla="*/ 1247658 h 3477254"/>
              <a:gd name="connsiteX6" fmla="*/ 1881145 w 3409641"/>
              <a:gd name="connsiteY6" fmla="*/ 391319 h 3477254"/>
              <a:gd name="connsiteX7" fmla="*/ 2646820 w 3409641"/>
              <a:gd name="connsiteY7" fmla="*/ 104 h 347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9641" h="3477254">
                <a:moveTo>
                  <a:pt x="2646820" y="104"/>
                </a:moveTo>
                <a:cubicBezTo>
                  <a:pt x="2886523" y="3937"/>
                  <a:pt x="3127533" y="114785"/>
                  <a:pt x="3298140" y="391319"/>
                </a:cubicBezTo>
                <a:cubicBezTo>
                  <a:pt x="3535972" y="777707"/>
                  <a:pt x="3140299" y="1089103"/>
                  <a:pt x="3368847" y="1799743"/>
                </a:cubicBezTo>
                <a:cubicBezTo>
                  <a:pt x="3645246" y="2657510"/>
                  <a:pt x="2468227" y="3810246"/>
                  <a:pt x="1315490" y="3386719"/>
                </a:cubicBezTo>
                <a:cubicBezTo>
                  <a:pt x="327022" y="3024614"/>
                  <a:pt x="-145071" y="2446103"/>
                  <a:pt x="39195" y="1847595"/>
                </a:cubicBezTo>
                <a:cubicBezTo>
                  <a:pt x="219177" y="1263370"/>
                  <a:pt x="804830" y="1588336"/>
                  <a:pt x="1376198" y="1247658"/>
                </a:cubicBezTo>
                <a:cubicBezTo>
                  <a:pt x="1659740" y="1079104"/>
                  <a:pt x="1629743" y="762708"/>
                  <a:pt x="1881145" y="391319"/>
                </a:cubicBezTo>
                <a:cubicBezTo>
                  <a:pt x="2032603" y="167146"/>
                  <a:pt x="2338631" y="-4826"/>
                  <a:pt x="2646820" y="104"/>
                </a:cubicBezTo>
                <a:close/>
              </a:path>
            </a:pathLst>
          </a:custGeom>
        </p:spPr>
        <p:txBody>
          <a:bodyPr wrap="square">
            <a:noAutofit/>
          </a:bodyPr>
          <a:lstStyle/>
          <a:p>
            <a:endParaRPr lang="en-US"/>
          </a:p>
        </p:txBody>
      </p:sp>
      <p:sp>
        <p:nvSpPr>
          <p:cNvPr id="25" name="Text Placeholder 15">
            <a:extLst>
              <a:ext uri="{FF2B5EF4-FFF2-40B4-BE49-F238E27FC236}">
                <a16:creationId xmlns:a16="http://schemas.microsoft.com/office/drawing/2014/main" id="{ED49AFB7-FFBC-42BD-81DA-8CBDBE308AE8}"/>
              </a:ext>
            </a:extLst>
          </p:cNvPr>
          <p:cNvSpPr>
            <a:spLocks noGrp="1"/>
          </p:cNvSpPr>
          <p:nvPr>
            <p:ph type="body" sz="quarter" idx="11" hasCustomPrompt="1"/>
          </p:nvPr>
        </p:nvSpPr>
        <p:spPr>
          <a:xfrm>
            <a:off x="4665726" y="4539890"/>
            <a:ext cx="5010167" cy="1985962"/>
          </a:xfrm>
        </p:spPr>
        <p:txBody>
          <a:bodyPr>
            <a:normAutofit/>
          </a:bodyPr>
          <a:lstStyle>
            <a:lvl1pPr marL="0" indent="0" algn="ctr">
              <a:buNone/>
              <a:defRPr sz="2400" b="1">
                <a:solidFill>
                  <a:srgbClr val="00345A"/>
                </a:solidFill>
                <a:latin typeface="Leelawadee UI Semilight" panose="020B0402040204020203" pitchFamily="34" charset="-34"/>
                <a:ea typeface="Noto Sans" panose="020B0502040504020204" pitchFamily="34" charset="0"/>
                <a:cs typeface="Leelawadee UI Semilight" panose="020B0402040204020203" pitchFamily="34" charset="-34"/>
              </a:defRPr>
            </a:lvl1pPr>
            <a:lvl2pPr>
              <a:defRPr>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a:defRPr>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a:defRPr>
                <a:solidFill>
                  <a:schemeClr val="bg1"/>
                </a:solidFill>
                <a:latin typeface="Noto Sans" panose="020B0502040504020204" pitchFamily="34" charset="0"/>
                <a:ea typeface="Noto Sans" panose="020B0502040504020204" pitchFamily="34" charset="0"/>
                <a:cs typeface="Noto Sans" panose="020B0502040504020204" pitchFamily="34" charset="0"/>
              </a:defRPr>
            </a:lvl4pPr>
            <a:lvl5pPr>
              <a:defRPr>
                <a:solidFill>
                  <a:schemeClr val="bg1"/>
                </a:solidFill>
                <a:latin typeface="Noto Sans" panose="020B0502040504020204" pitchFamily="34" charset="0"/>
                <a:ea typeface="Noto Sans" panose="020B0502040504020204" pitchFamily="34" charset="0"/>
                <a:cs typeface="Noto Sans" panose="020B0502040504020204" pitchFamily="34" charset="0"/>
              </a:defRPr>
            </a:lvl5pPr>
          </a:lstStyle>
          <a:p>
            <a:pPr lvl="0"/>
            <a:r>
              <a:rPr lang="en-US" dirty="0"/>
              <a:t>Enter slide information here</a:t>
            </a:r>
          </a:p>
        </p:txBody>
      </p:sp>
      <p:grpSp>
        <p:nvGrpSpPr>
          <p:cNvPr id="20" name="Group 13">
            <a:extLst>
              <a:ext uri="{FF2B5EF4-FFF2-40B4-BE49-F238E27FC236}">
                <a16:creationId xmlns:a16="http://schemas.microsoft.com/office/drawing/2014/main" id="{0EDF3412-495C-4859-AC5D-97ED18314CF0}"/>
              </a:ext>
            </a:extLst>
          </p:cNvPr>
          <p:cNvGrpSpPr/>
          <p:nvPr userDrawn="1"/>
        </p:nvGrpSpPr>
        <p:grpSpPr>
          <a:xfrm>
            <a:off x="3779680" y="161172"/>
            <a:ext cx="8793657" cy="167778"/>
            <a:chOff x="0" y="0"/>
            <a:chExt cx="3065327" cy="58485"/>
          </a:xfrm>
        </p:grpSpPr>
        <p:sp>
          <p:nvSpPr>
            <p:cNvPr id="21" name="Freeform 14">
              <a:extLst>
                <a:ext uri="{FF2B5EF4-FFF2-40B4-BE49-F238E27FC236}">
                  <a16:creationId xmlns:a16="http://schemas.microsoft.com/office/drawing/2014/main" id="{48C2B7A4-8897-4905-B548-A3771BA4CCF7}"/>
                </a:ext>
              </a:extLst>
            </p:cNvPr>
            <p:cNvSpPr/>
            <p:nvPr/>
          </p:nvSpPr>
          <p:spPr>
            <a:xfrm>
              <a:off x="0" y="0"/>
              <a:ext cx="3065327" cy="58485"/>
            </a:xfrm>
            <a:custGeom>
              <a:avLst/>
              <a:gdLst/>
              <a:ahLst/>
              <a:cxnLst/>
              <a:rect l="l" t="t" r="r" b="b"/>
              <a:pathLst>
                <a:path w="3065327" h="58485">
                  <a:moveTo>
                    <a:pt x="29242" y="0"/>
                  </a:moveTo>
                  <a:lnTo>
                    <a:pt x="3036085" y="0"/>
                  </a:lnTo>
                  <a:cubicBezTo>
                    <a:pt x="3043840" y="0"/>
                    <a:pt x="3051278" y="3081"/>
                    <a:pt x="3056762" y="8565"/>
                  </a:cubicBezTo>
                  <a:cubicBezTo>
                    <a:pt x="3062246" y="14049"/>
                    <a:pt x="3065327" y="21487"/>
                    <a:pt x="3065327" y="29242"/>
                  </a:cubicBezTo>
                  <a:lnTo>
                    <a:pt x="3065327" y="29242"/>
                  </a:lnTo>
                  <a:cubicBezTo>
                    <a:pt x="3065327" y="45392"/>
                    <a:pt x="3052235" y="58485"/>
                    <a:pt x="3036085" y="58485"/>
                  </a:cubicBezTo>
                  <a:lnTo>
                    <a:pt x="29242" y="58485"/>
                  </a:lnTo>
                  <a:cubicBezTo>
                    <a:pt x="13092" y="58485"/>
                    <a:pt x="0" y="45392"/>
                    <a:pt x="0" y="29242"/>
                  </a:cubicBezTo>
                  <a:lnTo>
                    <a:pt x="0" y="29242"/>
                  </a:lnTo>
                  <a:cubicBezTo>
                    <a:pt x="0" y="13092"/>
                    <a:pt x="13092" y="0"/>
                    <a:pt x="29242" y="0"/>
                  </a:cubicBezTo>
                  <a:close/>
                </a:path>
              </a:pathLst>
            </a:custGeom>
            <a:solidFill>
              <a:srgbClr val="00355A"/>
            </a:solidFill>
          </p:spPr>
        </p:sp>
        <p:sp>
          <p:nvSpPr>
            <p:cNvPr id="22" name="TextBox 15">
              <a:extLst>
                <a:ext uri="{FF2B5EF4-FFF2-40B4-BE49-F238E27FC236}">
                  <a16:creationId xmlns:a16="http://schemas.microsoft.com/office/drawing/2014/main" id="{AB476104-0FD0-470B-A25F-839C071C814F}"/>
                </a:ext>
              </a:extLst>
            </p:cNvPr>
            <p:cNvSpPr txBox="1"/>
            <p:nvPr/>
          </p:nvSpPr>
          <p:spPr>
            <a:xfrm>
              <a:off x="0" y="-28575"/>
              <a:ext cx="3065327" cy="87060"/>
            </a:xfrm>
            <a:prstGeom prst="rect">
              <a:avLst/>
            </a:prstGeom>
          </p:spPr>
          <p:txBody>
            <a:bodyPr lIns="50800" tIns="50800" rIns="50800" bIns="50800" rtlCol="0" anchor="ctr"/>
            <a:lstStyle/>
            <a:p>
              <a:pPr algn="ctr">
                <a:lnSpc>
                  <a:spcPts val="2100"/>
                </a:lnSpc>
              </a:pPr>
              <a:endParaRPr/>
            </a:p>
          </p:txBody>
        </p:sp>
      </p:grpSp>
      <p:grpSp>
        <p:nvGrpSpPr>
          <p:cNvPr id="26" name="Group 13">
            <a:extLst>
              <a:ext uri="{FF2B5EF4-FFF2-40B4-BE49-F238E27FC236}">
                <a16:creationId xmlns:a16="http://schemas.microsoft.com/office/drawing/2014/main" id="{5ED9B21D-5592-43AE-8BA8-159404F72B10}"/>
              </a:ext>
            </a:extLst>
          </p:cNvPr>
          <p:cNvGrpSpPr/>
          <p:nvPr userDrawn="1"/>
        </p:nvGrpSpPr>
        <p:grpSpPr>
          <a:xfrm>
            <a:off x="-1622848" y="7369687"/>
            <a:ext cx="8793657" cy="167778"/>
            <a:chOff x="0" y="0"/>
            <a:chExt cx="3065327" cy="58485"/>
          </a:xfrm>
        </p:grpSpPr>
        <p:sp>
          <p:nvSpPr>
            <p:cNvPr id="27" name="Freeform 14">
              <a:extLst>
                <a:ext uri="{FF2B5EF4-FFF2-40B4-BE49-F238E27FC236}">
                  <a16:creationId xmlns:a16="http://schemas.microsoft.com/office/drawing/2014/main" id="{9D27C2E4-EE10-4FDC-8FD8-85A2A6264E17}"/>
                </a:ext>
              </a:extLst>
            </p:cNvPr>
            <p:cNvSpPr/>
            <p:nvPr/>
          </p:nvSpPr>
          <p:spPr>
            <a:xfrm>
              <a:off x="0" y="0"/>
              <a:ext cx="3065327" cy="58485"/>
            </a:xfrm>
            <a:custGeom>
              <a:avLst/>
              <a:gdLst/>
              <a:ahLst/>
              <a:cxnLst/>
              <a:rect l="l" t="t" r="r" b="b"/>
              <a:pathLst>
                <a:path w="3065327" h="58485">
                  <a:moveTo>
                    <a:pt x="29242" y="0"/>
                  </a:moveTo>
                  <a:lnTo>
                    <a:pt x="3036085" y="0"/>
                  </a:lnTo>
                  <a:cubicBezTo>
                    <a:pt x="3043840" y="0"/>
                    <a:pt x="3051278" y="3081"/>
                    <a:pt x="3056762" y="8565"/>
                  </a:cubicBezTo>
                  <a:cubicBezTo>
                    <a:pt x="3062246" y="14049"/>
                    <a:pt x="3065327" y="21487"/>
                    <a:pt x="3065327" y="29242"/>
                  </a:cubicBezTo>
                  <a:lnTo>
                    <a:pt x="3065327" y="29242"/>
                  </a:lnTo>
                  <a:cubicBezTo>
                    <a:pt x="3065327" y="45392"/>
                    <a:pt x="3052235" y="58485"/>
                    <a:pt x="3036085" y="58485"/>
                  </a:cubicBezTo>
                  <a:lnTo>
                    <a:pt x="29242" y="58485"/>
                  </a:lnTo>
                  <a:cubicBezTo>
                    <a:pt x="13092" y="58485"/>
                    <a:pt x="0" y="45392"/>
                    <a:pt x="0" y="29242"/>
                  </a:cubicBezTo>
                  <a:lnTo>
                    <a:pt x="0" y="29242"/>
                  </a:lnTo>
                  <a:cubicBezTo>
                    <a:pt x="0" y="13092"/>
                    <a:pt x="13092" y="0"/>
                    <a:pt x="29242" y="0"/>
                  </a:cubicBezTo>
                  <a:close/>
                </a:path>
              </a:pathLst>
            </a:custGeom>
            <a:solidFill>
              <a:srgbClr val="00355A"/>
            </a:solidFill>
          </p:spPr>
        </p:sp>
        <p:sp>
          <p:nvSpPr>
            <p:cNvPr id="28" name="TextBox 15">
              <a:extLst>
                <a:ext uri="{FF2B5EF4-FFF2-40B4-BE49-F238E27FC236}">
                  <a16:creationId xmlns:a16="http://schemas.microsoft.com/office/drawing/2014/main" id="{344513EB-E770-4F09-8A9E-E8C9F5DA2070}"/>
                </a:ext>
              </a:extLst>
            </p:cNvPr>
            <p:cNvSpPr txBox="1"/>
            <p:nvPr/>
          </p:nvSpPr>
          <p:spPr>
            <a:xfrm>
              <a:off x="0" y="-28575"/>
              <a:ext cx="3065327" cy="87060"/>
            </a:xfrm>
            <a:prstGeom prst="rect">
              <a:avLst/>
            </a:prstGeom>
          </p:spPr>
          <p:txBody>
            <a:bodyPr lIns="50800" tIns="50800" rIns="50800" bIns="50800" rtlCol="0" anchor="ctr"/>
            <a:lstStyle/>
            <a:p>
              <a:pPr algn="ctr">
                <a:lnSpc>
                  <a:spcPts val="2100"/>
                </a:lnSpc>
              </a:pPr>
              <a:endParaRPr/>
            </a:p>
          </p:txBody>
        </p:sp>
      </p:grpSp>
      <p:pic>
        <p:nvPicPr>
          <p:cNvPr id="5" name="Picture 4">
            <a:extLst>
              <a:ext uri="{FF2B5EF4-FFF2-40B4-BE49-F238E27FC236}">
                <a16:creationId xmlns:a16="http://schemas.microsoft.com/office/drawing/2014/main" id="{285E117F-D7B3-4436-91CC-2B701A73EA4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250949" y="7244910"/>
            <a:ext cx="1593629" cy="480677"/>
          </a:xfrm>
          <a:prstGeom prst="rect">
            <a:avLst/>
          </a:prstGeom>
        </p:spPr>
      </p:pic>
    </p:spTree>
    <p:extLst>
      <p:ext uri="{BB962C8B-B14F-4D97-AF65-F5344CB8AC3E}">
        <p14:creationId xmlns:p14="http://schemas.microsoft.com/office/powerpoint/2010/main" val="1923131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Title 18">
            <a:extLst>
              <a:ext uri="{FF2B5EF4-FFF2-40B4-BE49-F238E27FC236}">
                <a16:creationId xmlns:a16="http://schemas.microsoft.com/office/drawing/2014/main" id="{2ADD2375-22A0-4066-8090-58DFC5125A0B}"/>
              </a:ext>
            </a:extLst>
          </p:cNvPr>
          <p:cNvSpPr>
            <a:spLocks noGrp="1"/>
          </p:cNvSpPr>
          <p:nvPr>
            <p:ph type="title"/>
          </p:nvPr>
        </p:nvSpPr>
        <p:spPr>
          <a:xfrm>
            <a:off x="0" y="1"/>
            <a:ext cx="10058400" cy="1219200"/>
          </a:xfrm>
        </p:spPr>
        <p:txBody>
          <a:bodyPr>
            <a:noAutofit/>
          </a:bodyPr>
          <a:lstStyle>
            <a:lvl1pPr algn="ctr">
              <a:defRPr sz="4800" b="1" cap="all" baseline="0">
                <a:solidFill>
                  <a:srgbClr val="00355A"/>
                </a:solidFill>
                <a:latin typeface="Bahnschrift SemiBold" panose="020B0502040204020203" pitchFamily="34" charset="0"/>
              </a:defRPr>
            </a:lvl1pPr>
          </a:lstStyle>
          <a:p>
            <a:r>
              <a:rPr lang="en-US" dirty="0"/>
              <a:t>Click to edit Master title style</a:t>
            </a:r>
          </a:p>
        </p:txBody>
      </p:sp>
      <p:grpSp>
        <p:nvGrpSpPr>
          <p:cNvPr id="8" name="Group 10">
            <a:extLst>
              <a:ext uri="{FF2B5EF4-FFF2-40B4-BE49-F238E27FC236}">
                <a16:creationId xmlns:a16="http://schemas.microsoft.com/office/drawing/2014/main" id="{571DEBF5-FABA-4E04-8D83-B4EE272A1B42}"/>
              </a:ext>
            </a:extLst>
          </p:cNvPr>
          <p:cNvGrpSpPr/>
          <p:nvPr userDrawn="1"/>
        </p:nvGrpSpPr>
        <p:grpSpPr>
          <a:xfrm>
            <a:off x="-262985" y="7612308"/>
            <a:ext cx="10607135" cy="464892"/>
            <a:chOff x="-39846" y="-53127"/>
            <a:chExt cx="3105173" cy="111612"/>
          </a:xfrm>
        </p:grpSpPr>
        <p:sp>
          <p:nvSpPr>
            <p:cNvPr id="9" name="Freeform 11">
              <a:extLst>
                <a:ext uri="{FF2B5EF4-FFF2-40B4-BE49-F238E27FC236}">
                  <a16:creationId xmlns:a16="http://schemas.microsoft.com/office/drawing/2014/main" id="{72165C68-E1BE-4935-84B8-DC6855A5ED16}"/>
                </a:ext>
              </a:extLst>
            </p:cNvPr>
            <p:cNvSpPr/>
            <p:nvPr/>
          </p:nvSpPr>
          <p:spPr>
            <a:xfrm>
              <a:off x="-39846" y="-53127"/>
              <a:ext cx="3065327" cy="58485"/>
            </a:xfrm>
            <a:custGeom>
              <a:avLst/>
              <a:gdLst/>
              <a:ahLst/>
              <a:cxnLst/>
              <a:rect l="l" t="t" r="r" b="b"/>
              <a:pathLst>
                <a:path w="3065327" h="58485">
                  <a:moveTo>
                    <a:pt x="29242" y="0"/>
                  </a:moveTo>
                  <a:lnTo>
                    <a:pt x="3036085" y="0"/>
                  </a:lnTo>
                  <a:cubicBezTo>
                    <a:pt x="3043840" y="0"/>
                    <a:pt x="3051278" y="3081"/>
                    <a:pt x="3056762" y="8565"/>
                  </a:cubicBezTo>
                  <a:cubicBezTo>
                    <a:pt x="3062246" y="14049"/>
                    <a:pt x="3065327" y="21487"/>
                    <a:pt x="3065327" y="29242"/>
                  </a:cubicBezTo>
                  <a:lnTo>
                    <a:pt x="3065327" y="29242"/>
                  </a:lnTo>
                  <a:cubicBezTo>
                    <a:pt x="3065327" y="45392"/>
                    <a:pt x="3052235" y="58485"/>
                    <a:pt x="3036085" y="58485"/>
                  </a:cubicBezTo>
                  <a:lnTo>
                    <a:pt x="29242" y="58485"/>
                  </a:lnTo>
                  <a:cubicBezTo>
                    <a:pt x="13092" y="58485"/>
                    <a:pt x="0" y="45392"/>
                    <a:pt x="0" y="29242"/>
                  </a:cubicBezTo>
                  <a:lnTo>
                    <a:pt x="0" y="29242"/>
                  </a:lnTo>
                  <a:cubicBezTo>
                    <a:pt x="0" y="13092"/>
                    <a:pt x="13092" y="0"/>
                    <a:pt x="29242" y="0"/>
                  </a:cubicBezTo>
                  <a:close/>
                </a:path>
              </a:pathLst>
            </a:custGeom>
            <a:solidFill>
              <a:srgbClr val="00355A"/>
            </a:solidFill>
          </p:spPr>
        </p:sp>
        <p:sp>
          <p:nvSpPr>
            <p:cNvPr id="10" name="TextBox 12">
              <a:extLst>
                <a:ext uri="{FF2B5EF4-FFF2-40B4-BE49-F238E27FC236}">
                  <a16:creationId xmlns:a16="http://schemas.microsoft.com/office/drawing/2014/main" id="{729901F3-4771-4B31-A97A-424D2C0FED9F}"/>
                </a:ext>
              </a:extLst>
            </p:cNvPr>
            <p:cNvSpPr txBox="1"/>
            <p:nvPr/>
          </p:nvSpPr>
          <p:spPr>
            <a:xfrm>
              <a:off x="0" y="-28575"/>
              <a:ext cx="3065327" cy="87060"/>
            </a:xfrm>
            <a:prstGeom prst="rect">
              <a:avLst/>
            </a:prstGeom>
          </p:spPr>
          <p:txBody>
            <a:bodyPr lIns="50800" tIns="50800" rIns="50800" bIns="50800" rtlCol="0" anchor="ctr"/>
            <a:lstStyle/>
            <a:p>
              <a:pPr algn="ctr">
                <a:lnSpc>
                  <a:spcPts val="2100"/>
                </a:lnSpc>
              </a:pPr>
              <a:endParaRPr/>
            </a:p>
          </p:txBody>
        </p:sp>
      </p:grpSp>
      <p:sp>
        <p:nvSpPr>
          <p:cNvPr id="11" name="Content Placeholder 20">
            <a:extLst>
              <a:ext uri="{FF2B5EF4-FFF2-40B4-BE49-F238E27FC236}">
                <a16:creationId xmlns:a16="http://schemas.microsoft.com/office/drawing/2014/main" id="{3DB39232-4EE4-4368-9F21-658B75BDF866}"/>
              </a:ext>
            </a:extLst>
          </p:cNvPr>
          <p:cNvSpPr>
            <a:spLocks noGrp="1"/>
          </p:cNvSpPr>
          <p:nvPr>
            <p:ph sz="quarter" idx="10"/>
          </p:nvPr>
        </p:nvSpPr>
        <p:spPr>
          <a:xfrm>
            <a:off x="304800" y="1447800"/>
            <a:ext cx="9328150" cy="5226050"/>
          </a:xfrm>
        </p:spPr>
        <p:txBody>
          <a:bodyPr/>
          <a:lstStyle>
            <a:lvl1pPr>
              <a:defRPr>
                <a:solidFill>
                  <a:srgbClr val="00355A"/>
                </a:solidFill>
                <a:latin typeface="Leelawadee UI Semilight" panose="020B0402040204020203" pitchFamily="34" charset="-34"/>
                <a:cs typeface="Leelawadee UI Semilight" panose="020B0402040204020203" pitchFamily="34" charset="-34"/>
              </a:defRPr>
            </a:lvl1pPr>
            <a:lvl2pPr>
              <a:defRPr>
                <a:solidFill>
                  <a:srgbClr val="00355A"/>
                </a:solidFill>
                <a:latin typeface="Leelawadee UI Semilight" panose="020B0402040204020203" pitchFamily="34" charset="-34"/>
                <a:cs typeface="Leelawadee UI Semilight" panose="020B0402040204020203" pitchFamily="34" charset="-34"/>
              </a:defRPr>
            </a:lvl2pPr>
            <a:lvl3pPr>
              <a:defRPr>
                <a:solidFill>
                  <a:srgbClr val="00355A"/>
                </a:solidFill>
                <a:latin typeface="Leelawadee UI Semilight" panose="020B0402040204020203" pitchFamily="34" charset="-34"/>
                <a:cs typeface="Leelawadee UI Semilight" panose="020B0402040204020203" pitchFamily="34" charset="-34"/>
              </a:defRPr>
            </a:lvl3pPr>
            <a:lvl4pPr>
              <a:defRPr>
                <a:solidFill>
                  <a:srgbClr val="00355A"/>
                </a:solidFill>
                <a:latin typeface="Leelawadee UI Semilight" panose="020B0402040204020203" pitchFamily="34" charset="-34"/>
                <a:cs typeface="Leelawadee UI Semilight" panose="020B0402040204020203" pitchFamily="34" charset="-34"/>
              </a:defRPr>
            </a:lvl4pPr>
            <a:lvl5pPr>
              <a:defRPr>
                <a:solidFill>
                  <a:srgbClr val="00355A"/>
                </a:solidFill>
                <a:latin typeface="Leelawadee UI Semilight" panose="020B0402040204020203" pitchFamily="34" charset="-34"/>
                <a:cs typeface="Leelawadee UI Semilight" panose="020B0402040204020203" pitchFamily="34" charset="-34"/>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58747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B8E005-FA67-4933-A195-4F2D8DB1E68B}"/>
              </a:ext>
            </a:extLst>
          </p:cNvPr>
          <p:cNvSpPr>
            <a:spLocks noGrp="1"/>
          </p:cNvSpPr>
          <p:nvPr>
            <p:ph type="title" idx="4294967295"/>
          </p:nvPr>
        </p:nvSpPr>
        <p:spPr>
          <a:xfrm>
            <a:off x="159733" y="142236"/>
            <a:ext cx="3035078" cy="315372"/>
          </a:xfrm>
        </p:spPr>
        <p:txBody>
          <a:bodyPr>
            <a:normAutofit/>
          </a:bodyPr>
          <a:lstStyle/>
          <a:p>
            <a:r>
              <a:rPr lang="en-US" sz="1320" dirty="0"/>
              <a:t>TAESE Major Centers and Projects</a:t>
            </a:r>
          </a:p>
        </p:txBody>
      </p:sp>
      <p:pic>
        <p:nvPicPr>
          <p:cNvPr id="4" name="Picture 3" descr="Center for Native American Special Education">
            <a:extLst>
              <a:ext uri="{FF2B5EF4-FFF2-40B4-BE49-F238E27FC236}">
                <a16:creationId xmlns:a16="http://schemas.microsoft.com/office/drawing/2014/main" id="{5D01F2E7-80C5-40A8-9FE8-11CE01600958}"/>
              </a:ext>
            </a:extLst>
          </p:cNvPr>
          <p:cNvPicPr>
            <a:picLocks noChangeAspect="1"/>
          </p:cNvPicPr>
          <p:nvPr userDrawn="1"/>
        </p:nvPicPr>
        <p:blipFill>
          <a:blip r:embed="rId2"/>
          <a:stretch>
            <a:fillRect/>
          </a:stretch>
        </p:blipFill>
        <p:spPr>
          <a:xfrm>
            <a:off x="522108" y="517338"/>
            <a:ext cx="2192066" cy="767722"/>
          </a:xfrm>
          <a:prstGeom prst="rect">
            <a:avLst/>
          </a:prstGeom>
        </p:spPr>
      </p:pic>
      <p:pic>
        <p:nvPicPr>
          <p:cNvPr id="5" name="Picture 4" descr="NCDAE- The National Center on Disability and Access to Education">
            <a:extLst>
              <a:ext uri="{FF2B5EF4-FFF2-40B4-BE49-F238E27FC236}">
                <a16:creationId xmlns:a16="http://schemas.microsoft.com/office/drawing/2014/main" id="{A070C976-E1F8-4847-89D9-E7AF55D253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19836" y="380353"/>
            <a:ext cx="1775126" cy="935725"/>
          </a:xfrm>
          <a:prstGeom prst="rect">
            <a:avLst/>
          </a:prstGeom>
        </p:spPr>
      </p:pic>
      <p:pic>
        <p:nvPicPr>
          <p:cNvPr id="6" name="Picture 5" descr="New Mexico Public Education Department">
            <a:extLst>
              <a:ext uri="{FF2B5EF4-FFF2-40B4-BE49-F238E27FC236}">
                <a16:creationId xmlns:a16="http://schemas.microsoft.com/office/drawing/2014/main" id="{F6F2FADD-80DF-4E2D-993D-0AF0ECD41543}"/>
              </a:ext>
            </a:extLst>
          </p:cNvPr>
          <p:cNvPicPr>
            <a:picLocks noChangeAspect="1"/>
          </p:cNvPicPr>
          <p:nvPr userDrawn="1"/>
        </p:nvPicPr>
        <p:blipFill>
          <a:blip r:embed="rId4"/>
          <a:stretch>
            <a:fillRect/>
          </a:stretch>
        </p:blipFill>
        <p:spPr>
          <a:xfrm>
            <a:off x="4991920" y="80488"/>
            <a:ext cx="2422120" cy="1246826"/>
          </a:xfrm>
          <a:prstGeom prst="rect">
            <a:avLst/>
          </a:prstGeom>
        </p:spPr>
      </p:pic>
      <p:sp>
        <p:nvSpPr>
          <p:cNvPr id="7" name="TextBox 6" descr="New Mexico Intensive Technical Assistance ">
            <a:extLst>
              <a:ext uri="{FF2B5EF4-FFF2-40B4-BE49-F238E27FC236}">
                <a16:creationId xmlns:a16="http://schemas.microsoft.com/office/drawing/2014/main" id="{DF256536-5878-4DA0-9EA9-B0C76F0F329C}"/>
              </a:ext>
            </a:extLst>
          </p:cNvPr>
          <p:cNvSpPr txBox="1">
            <a:spLocks/>
          </p:cNvSpPr>
          <p:nvPr userDrawn="1"/>
        </p:nvSpPr>
        <p:spPr>
          <a:xfrm>
            <a:off x="5384559" y="1064973"/>
            <a:ext cx="1636841" cy="363176"/>
          </a:xfrm>
          <a:prstGeom prst="rect">
            <a:avLst/>
          </a:prstGeom>
          <a:noFill/>
        </p:spPr>
        <p:txBody>
          <a:bodyPr wrap="square" rtlCol="0">
            <a:spAutoFit/>
          </a:bodyPr>
          <a:lstStyle/>
          <a:p>
            <a:pPr marL="0" marR="0" lvl="0" indent="0" algn="ctr" defTabSz="502920" rtl="0" eaLnBrk="1" fontAlgn="auto" latinLnBrk="0" hangingPunct="1">
              <a:lnSpc>
                <a:spcPct val="100000"/>
              </a:lnSpc>
              <a:spcBef>
                <a:spcPts val="0"/>
              </a:spcBef>
              <a:spcAft>
                <a:spcPts val="0"/>
              </a:spcAft>
              <a:buClrTx/>
              <a:buSzTx/>
              <a:buFontTx/>
              <a:buNone/>
              <a:tabLst/>
              <a:defRPr/>
            </a:pPr>
            <a:r>
              <a:rPr kumimoji="0" lang="en-US" sz="880" b="0" i="0" u="none" strike="noStrike" kern="1200" cap="none" spc="0" normalizeH="0" baseline="0" noProof="0" dirty="0">
                <a:ln>
                  <a:noFill/>
                </a:ln>
                <a:solidFill>
                  <a:schemeClr val="tx1"/>
                </a:solidFill>
                <a:effectLst/>
                <a:uLnTx/>
                <a:uFillTx/>
                <a:latin typeface="+mn-lt"/>
                <a:ea typeface="+mn-ea"/>
                <a:cs typeface="+mn-cs"/>
              </a:rPr>
              <a:t>New Mexico Intensive Technical Assistance</a:t>
            </a:r>
          </a:p>
        </p:txBody>
      </p:sp>
      <p:pic>
        <p:nvPicPr>
          <p:cNvPr id="8" name="Picture 7" descr="DRSE- Dispute Resolution in Special Education Network">
            <a:extLst>
              <a:ext uri="{FF2B5EF4-FFF2-40B4-BE49-F238E27FC236}">
                <a16:creationId xmlns:a16="http://schemas.microsoft.com/office/drawing/2014/main" id="{79CA1B76-DDA9-49B6-A260-41AFEFA5ABB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27519" y="500523"/>
            <a:ext cx="1917091" cy="780745"/>
          </a:xfrm>
          <a:prstGeom prst="rect">
            <a:avLst/>
          </a:prstGeom>
        </p:spPr>
      </p:pic>
      <p:pic>
        <p:nvPicPr>
          <p:cNvPr id="9" name="Picture 8" descr="IMET- Interpreter Mentoring, Education, and Training">
            <a:extLst>
              <a:ext uri="{FF2B5EF4-FFF2-40B4-BE49-F238E27FC236}">
                <a16:creationId xmlns:a16="http://schemas.microsoft.com/office/drawing/2014/main" id="{A9E5C431-BD3C-416E-A2A0-4784193EBAB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6387" y="1216204"/>
            <a:ext cx="1790941" cy="1041136"/>
          </a:xfrm>
          <a:prstGeom prst="rect">
            <a:avLst/>
          </a:prstGeom>
        </p:spPr>
      </p:pic>
      <p:pic>
        <p:nvPicPr>
          <p:cNvPr id="10" name="Picture 9" descr="TASK12- Training &amp; Assessment Systems for K-12 Educational Interpreters">
            <a:extLst>
              <a:ext uri="{FF2B5EF4-FFF2-40B4-BE49-F238E27FC236}">
                <a16:creationId xmlns:a16="http://schemas.microsoft.com/office/drawing/2014/main" id="{C6F47A9C-B91A-4FDC-BF85-732D303F5BB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929262" y="1560408"/>
            <a:ext cx="2208102" cy="678028"/>
          </a:xfrm>
          <a:prstGeom prst="rect">
            <a:avLst/>
          </a:prstGeom>
        </p:spPr>
      </p:pic>
      <p:pic>
        <p:nvPicPr>
          <p:cNvPr id="11" name="Picture 10" descr="CPIC- Conference Planning &amp; Implementation Center">
            <a:extLst>
              <a:ext uri="{FF2B5EF4-FFF2-40B4-BE49-F238E27FC236}">
                <a16:creationId xmlns:a16="http://schemas.microsoft.com/office/drawing/2014/main" id="{F69168D2-7BF4-43BB-94AF-D0D752F8F288}"/>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10432" t="30462" r="13272" b="18871"/>
          <a:stretch/>
        </p:blipFill>
        <p:spPr>
          <a:xfrm>
            <a:off x="5491499" y="1523982"/>
            <a:ext cx="1836065" cy="1046859"/>
          </a:xfrm>
          <a:prstGeom prst="rect">
            <a:avLst/>
          </a:prstGeom>
        </p:spPr>
      </p:pic>
      <p:pic>
        <p:nvPicPr>
          <p:cNvPr id="12" name="Picture 11" descr="SEA Jobs Alike- Capacity Building Workgroups">
            <a:extLst>
              <a:ext uri="{FF2B5EF4-FFF2-40B4-BE49-F238E27FC236}">
                <a16:creationId xmlns:a16="http://schemas.microsoft.com/office/drawing/2014/main" id="{193E439F-3E0E-4908-AECA-FA8E594DC2CA}"/>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658720" y="1495204"/>
            <a:ext cx="1589365" cy="967316"/>
          </a:xfrm>
          <a:prstGeom prst="rect">
            <a:avLst/>
          </a:prstGeom>
        </p:spPr>
      </p:pic>
      <p:pic>
        <p:nvPicPr>
          <p:cNvPr id="13" name="Picture 12" descr="Center on Data and Accountability">
            <a:extLst>
              <a:ext uri="{FF2B5EF4-FFF2-40B4-BE49-F238E27FC236}">
                <a16:creationId xmlns:a16="http://schemas.microsoft.com/office/drawing/2014/main" id="{846D000B-D8E2-4ACB-BFD5-90472E33CFE0}"/>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82245" y="2716467"/>
            <a:ext cx="2268208" cy="973325"/>
          </a:xfrm>
          <a:prstGeom prst="rect">
            <a:avLst/>
          </a:prstGeom>
        </p:spPr>
      </p:pic>
      <p:pic>
        <p:nvPicPr>
          <p:cNvPr id="14" name="Picture 13" descr="Center on Educational Recruitment and Retention (Arizona, North Dakota, Connecticut)">
            <a:extLst>
              <a:ext uri="{FF2B5EF4-FFF2-40B4-BE49-F238E27FC236}">
                <a16:creationId xmlns:a16="http://schemas.microsoft.com/office/drawing/2014/main" id="{8D87A4DB-B840-495E-AE97-B7948AA94888}"/>
              </a:ext>
            </a:extLst>
          </p:cNvPr>
          <p:cNvPicPr>
            <a:picLocks noChangeAspect="1"/>
          </p:cNvPicPr>
          <p:nvPr userDrawn="1"/>
        </p:nvPicPr>
        <p:blipFill>
          <a:blip r:embed="rId11"/>
          <a:stretch>
            <a:fillRect/>
          </a:stretch>
        </p:blipFill>
        <p:spPr>
          <a:xfrm>
            <a:off x="612234" y="3610569"/>
            <a:ext cx="2099034" cy="1036410"/>
          </a:xfrm>
          <a:prstGeom prst="rect">
            <a:avLst/>
          </a:prstGeom>
        </p:spPr>
      </p:pic>
      <p:pic>
        <p:nvPicPr>
          <p:cNvPr id="15" name="Picture 14" descr="WebAIM: Web accessibility in mind">
            <a:extLst>
              <a:ext uri="{FF2B5EF4-FFF2-40B4-BE49-F238E27FC236}">
                <a16:creationId xmlns:a16="http://schemas.microsoft.com/office/drawing/2014/main" id="{58D22D44-91DC-43B2-A0DE-11F8596D13DC}"/>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253818" y="3321269"/>
            <a:ext cx="2430319" cy="662814"/>
          </a:xfrm>
          <a:prstGeom prst="rect">
            <a:avLst/>
          </a:prstGeom>
        </p:spPr>
      </p:pic>
      <p:pic>
        <p:nvPicPr>
          <p:cNvPr id="16" name="Picture 15" descr="Center for State Special Education Leadership Management">
            <a:extLst>
              <a:ext uri="{FF2B5EF4-FFF2-40B4-BE49-F238E27FC236}">
                <a16:creationId xmlns:a16="http://schemas.microsoft.com/office/drawing/2014/main" id="{1E71282F-41AD-4DF6-AD5D-BA0816A207F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47614" y="5016516"/>
            <a:ext cx="2541518" cy="651218"/>
          </a:xfrm>
          <a:prstGeom prst="rect">
            <a:avLst/>
          </a:prstGeom>
        </p:spPr>
      </p:pic>
      <p:grpSp>
        <p:nvGrpSpPr>
          <p:cNvPr id="17" name="Group 16" descr="CIFR (OSEP Center)- Center for IDEA fiscal reporting">
            <a:extLst>
              <a:ext uri="{FF2B5EF4-FFF2-40B4-BE49-F238E27FC236}">
                <a16:creationId xmlns:a16="http://schemas.microsoft.com/office/drawing/2014/main" id="{01640C56-EF59-49A2-A634-39533D64567C}"/>
              </a:ext>
            </a:extLst>
          </p:cNvPr>
          <p:cNvGrpSpPr/>
          <p:nvPr userDrawn="1"/>
        </p:nvGrpSpPr>
        <p:grpSpPr>
          <a:xfrm>
            <a:off x="3277204" y="4685815"/>
            <a:ext cx="1964894" cy="1332563"/>
            <a:chOff x="413024" y="399956"/>
            <a:chExt cx="1942286" cy="1216029"/>
          </a:xfrm>
        </p:grpSpPr>
        <p:grpSp>
          <p:nvGrpSpPr>
            <p:cNvPr id="18" name="Group 17">
              <a:extLst>
                <a:ext uri="{FF2B5EF4-FFF2-40B4-BE49-F238E27FC236}">
                  <a16:creationId xmlns:a16="http://schemas.microsoft.com/office/drawing/2014/main" id="{5C1987A7-778D-4B90-9DFF-74DDF1C9BD0C}"/>
                </a:ext>
              </a:extLst>
            </p:cNvPr>
            <p:cNvGrpSpPr/>
            <p:nvPr/>
          </p:nvGrpSpPr>
          <p:grpSpPr>
            <a:xfrm>
              <a:off x="673979" y="685800"/>
              <a:ext cx="1504642" cy="930185"/>
              <a:chOff x="649234" y="4570046"/>
              <a:chExt cx="1504642" cy="930185"/>
            </a:xfrm>
          </p:grpSpPr>
          <p:sp>
            <p:nvSpPr>
              <p:cNvPr id="20" name="TextBox 19" descr="WestEd - Prime&#10;TAESE -  Partner&#10;">
                <a:extLst>
                  <a:ext uri="{FF2B5EF4-FFF2-40B4-BE49-F238E27FC236}">
                    <a16:creationId xmlns:a16="http://schemas.microsoft.com/office/drawing/2014/main" id="{BCC2E0E9-2067-479F-87E5-267587E4C187}"/>
                  </a:ext>
                </a:extLst>
              </p:cNvPr>
              <p:cNvSpPr txBox="1"/>
              <p:nvPr/>
            </p:nvSpPr>
            <p:spPr>
              <a:xfrm>
                <a:off x="673104" y="5085520"/>
                <a:ext cx="1456901" cy="414711"/>
              </a:xfrm>
              <a:prstGeom prst="rect">
                <a:avLst/>
              </a:prstGeom>
              <a:noFill/>
            </p:spPr>
            <p:txBody>
              <a:bodyPr wrap="square" lIns="65439" tIns="32719" rIns="65439" bIns="32719" rtlCol="0">
                <a:spAutoFit/>
              </a:bodyPr>
              <a:lstStyle/>
              <a:p>
                <a:pPr algn="ctr" defTabSz="988911"/>
                <a:br>
                  <a:rPr lang="en-US" sz="778" dirty="0">
                    <a:solidFill>
                      <a:prstClr val="black"/>
                    </a:solidFill>
                    <a:latin typeface="Arial" pitchFamily="34" charset="0"/>
                    <a:cs typeface="Arial" panose="020B0604020202020204" pitchFamily="34" charset="0"/>
                  </a:rPr>
                </a:br>
                <a:r>
                  <a:rPr lang="en-US" sz="873" dirty="0" err="1">
                    <a:solidFill>
                      <a:prstClr val="black"/>
                    </a:solidFill>
                    <a:latin typeface="Orator Std" panose="020D0509020203030204" pitchFamily="49" charset="0"/>
                    <a:cs typeface="Arial" panose="020B0604020202020204" pitchFamily="34" charset="0"/>
                  </a:rPr>
                  <a:t>WestEd</a:t>
                </a:r>
                <a:r>
                  <a:rPr lang="en-US" sz="873" dirty="0">
                    <a:solidFill>
                      <a:prstClr val="black"/>
                    </a:solidFill>
                    <a:latin typeface="Orator Std" panose="020D0509020203030204" pitchFamily="49" charset="0"/>
                    <a:cs typeface="Arial" panose="020B0604020202020204" pitchFamily="34" charset="0"/>
                  </a:rPr>
                  <a:t> - Prime</a:t>
                </a:r>
              </a:p>
              <a:p>
                <a:pPr algn="ctr" defTabSz="988911"/>
                <a:r>
                  <a:rPr lang="en-US" sz="873" dirty="0">
                    <a:solidFill>
                      <a:prstClr val="black"/>
                    </a:solidFill>
                    <a:latin typeface="Orator Std" panose="020D0509020203030204" pitchFamily="49" charset="0"/>
                    <a:cs typeface="Arial" panose="020B0604020202020204" pitchFamily="34" charset="0"/>
                  </a:rPr>
                  <a:t>TAESE -  Partner</a:t>
                </a:r>
              </a:p>
            </p:txBody>
          </p:sp>
          <p:pic>
            <p:nvPicPr>
              <p:cNvPr id="21" name="Picture 2" descr="T:\Projects\CIFR\Graphics\CIFRlogo.png">
                <a:extLst>
                  <a:ext uri="{FF2B5EF4-FFF2-40B4-BE49-F238E27FC236}">
                    <a16:creationId xmlns:a16="http://schemas.microsoft.com/office/drawing/2014/main" id="{0E59C5E7-2D40-4A55-BDF2-2308992DB2F0}"/>
                  </a:ext>
                </a:extLst>
              </p:cNvPr>
              <p:cNvPicPr>
                <a:picLocks noChangeAspect="1" noChangeArrowheads="1"/>
              </p:cNvPicPr>
              <p:nvPr/>
            </p:nvPicPr>
            <p:blipFill rotWithShape="1">
              <a:blip r:embed="rId14" cstate="print">
                <a:extLst>
                  <a:ext uri="{28A0092B-C50C-407E-A947-70E740481C1C}">
                    <a14:useLocalDpi xmlns:a14="http://schemas.microsoft.com/office/drawing/2010/main"/>
                  </a:ext>
                </a:extLst>
              </a:blip>
              <a:srcRect b="37895"/>
              <a:stretch/>
            </p:blipFill>
            <p:spPr bwMode="auto">
              <a:xfrm>
                <a:off x="649234" y="4570046"/>
                <a:ext cx="1504642" cy="653080"/>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Box 18">
              <a:extLst>
                <a:ext uri="{FF2B5EF4-FFF2-40B4-BE49-F238E27FC236}">
                  <a16:creationId xmlns:a16="http://schemas.microsoft.com/office/drawing/2014/main" id="{2884E262-F160-4F5F-8820-DB948C359AAC}"/>
                </a:ext>
              </a:extLst>
            </p:cNvPr>
            <p:cNvSpPr txBox="1"/>
            <p:nvPr/>
          </p:nvSpPr>
          <p:spPr>
            <a:xfrm>
              <a:off x="413024" y="399956"/>
              <a:ext cx="1942286" cy="278376"/>
            </a:xfrm>
            <a:prstGeom prst="rect">
              <a:avLst/>
            </a:prstGeom>
            <a:noFill/>
          </p:spPr>
          <p:txBody>
            <a:bodyPr wrap="square" lIns="65439" tIns="32719" rIns="65439" bIns="32719" rtlCol="0">
              <a:spAutoFit/>
            </a:bodyPr>
            <a:lstStyle/>
            <a:p>
              <a:pPr algn="ctr" defTabSz="988911"/>
              <a:r>
                <a:rPr lang="en-US" sz="1553" b="1" i="1" dirty="0">
                  <a:solidFill>
                    <a:srgbClr val="4F81BD">
                      <a:lumMod val="75000"/>
                    </a:srgbClr>
                  </a:solidFill>
                  <a:effectLst>
                    <a:outerShdw blurRad="38100" dist="38100" dir="2700000" algn="tl">
                      <a:srgbClr val="000000">
                        <a:alpha val="43137"/>
                      </a:srgbClr>
                    </a:outerShdw>
                  </a:effectLst>
                  <a:latin typeface="Arial" pitchFamily="34" charset="0"/>
                  <a:cs typeface="Arial" panose="020B0604020202020204" pitchFamily="34" charset="0"/>
                </a:rPr>
                <a:t>OSEP Center:</a:t>
              </a:r>
            </a:p>
          </p:txBody>
        </p:sp>
      </p:grpSp>
      <p:pic>
        <p:nvPicPr>
          <p:cNvPr id="22" name="Picture 21" descr="South Dakota Specialized Technical Assistance">
            <a:extLst>
              <a:ext uri="{FF2B5EF4-FFF2-40B4-BE49-F238E27FC236}">
                <a16:creationId xmlns:a16="http://schemas.microsoft.com/office/drawing/2014/main" id="{D36D786C-8070-4A13-9241-C4BB3694743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970010" y="4672897"/>
            <a:ext cx="2515159" cy="1434370"/>
          </a:xfrm>
          <a:prstGeom prst="rect">
            <a:avLst/>
          </a:prstGeom>
        </p:spPr>
      </p:pic>
      <p:pic>
        <p:nvPicPr>
          <p:cNvPr id="23" name="Picture 22" descr="Montana Higher Education Consortium- Montana Comprehensive System of Personnel Development (CSPD) and Higher Education Consortium">
            <a:extLst>
              <a:ext uri="{FF2B5EF4-FFF2-40B4-BE49-F238E27FC236}">
                <a16:creationId xmlns:a16="http://schemas.microsoft.com/office/drawing/2014/main" id="{FA31BA97-3DC8-4430-9ECC-2579CCF2216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255740" y="4651921"/>
            <a:ext cx="2227096" cy="1348977"/>
          </a:xfrm>
          <a:prstGeom prst="rect">
            <a:avLst/>
          </a:prstGeom>
        </p:spPr>
      </p:pic>
      <p:pic>
        <p:nvPicPr>
          <p:cNvPr id="24" name="Picture 23" descr="Institute for Disability: Research, Policy &amp; Practice">
            <a:extLst>
              <a:ext uri="{FF2B5EF4-FFF2-40B4-BE49-F238E27FC236}">
                <a16:creationId xmlns:a16="http://schemas.microsoft.com/office/drawing/2014/main" id="{7632D22A-2F05-4BB4-BD7D-36FC736402C4}"/>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560386" y="6444553"/>
            <a:ext cx="2116154" cy="839016"/>
          </a:xfrm>
          <a:prstGeom prst="rect">
            <a:avLst/>
          </a:prstGeom>
        </p:spPr>
      </p:pic>
      <p:grpSp>
        <p:nvGrpSpPr>
          <p:cNvPr id="25" name="Group 24" descr="State Special Education Advisory Panel &amp; &#10;Interagency Coordinating Council&#10;Orientations &amp; Trainings&#10;">
            <a:extLst>
              <a:ext uri="{FF2B5EF4-FFF2-40B4-BE49-F238E27FC236}">
                <a16:creationId xmlns:a16="http://schemas.microsoft.com/office/drawing/2014/main" id="{B1200507-BC91-4D83-AFE9-F68B0332C0ED}"/>
              </a:ext>
            </a:extLst>
          </p:cNvPr>
          <p:cNvGrpSpPr/>
          <p:nvPr userDrawn="1"/>
        </p:nvGrpSpPr>
        <p:grpSpPr>
          <a:xfrm>
            <a:off x="2876826" y="6259326"/>
            <a:ext cx="2365273" cy="1102238"/>
            <a:chOff x="494695" y="4711972"/>
            <a:chExt cx="2359594" cy="1071886"/>
          </a:xfrm>
        </p:grpSpPr>
        <p:pic>
          <p:nvPicPr>
            <p:cNvPr id="26" name="Picture 25" descr="State Special Education Advisory Panel &amp; &#10;Interagency Coordinating Council Orientations &amp; Trainings&#10;">
              <a:extLst>
                <a:ext uri="{FF2B5EF4-FFF2-40B4-BE49-F238E27FC236}">
                  <a16:creationId xmlns:a16="http://schemas.microsoft.com/office/drawing/2014/main" id="{A45736F5-B530-48B8-8011-743B14CD12CC}"/>
                </a:ext>
              </a:extLst>
            </p:cNvPr>
            <p:cNvPicPr>
              <a:picLocks noChangeAspect="1"/>
            </p:cNvPicPr>
            <p:nvPr/>
          </p:nvPicPr>
          <p:blipFill>
            <a:blip r:embed="rId18"/>
            <a:stretch>
              <a:fillRect/>
            </a:stretch>
          </p:blipFill>
          <p:spPr>
            <a:xfrm>
              <a:off x="494695" y="4711972"/>
              <a:ext cx="2359594" cy="1071886"/>
            </a:xfrm>
            <a:prstGeom prst="rect">
              <a:avLst/>
            </a:prstGeom>
          </p:spPr>
        </p:pic>
        <p:sp>
          <p:nvSpPr>
            <p:cNvPr id="27" name="TextBox 26">
              <a:extLst>
                <a:ext uri="{FF2B5EF4-FFF2-40B4-BE49-F238E27FC236}">
                  <a16:creationId xmlns:a16="http://schemas.microsoft.com/office/drawing/2014/main" id="{A4AD0DB3-AE28-4DAE-A82D-9F48647FE7BF}"/>
                </a:ext>
              </a:extLst>
            </p:cNvPr>
            <p:cNvSpPr txBox="1"/>
            <p:nvPr/>
          </p:nvSpPr>
          <p:spPr>
            <a:xfrm>
              <a:off x="605755" y="4912081"/>
              <a:ext cx="2164168" cy="670436"/>
            </a:xfrm>
            <a:prstGeom prst="rect">
              <a:avLst/>
            </a:prstGeom>
            <a:noFill/>
          </p:spPr>
          <p:txBody>
            <a:bodyPr wrap="square" rtlCol="0">
              <a:spAutoFit/>
            </a:bodyPr>
            <a:lstStyle/>
            <a:p>
              <a:pPr algn="ctr" defTabSz="988911"/>
              <a:r>
                <a:rPr lang="en-US" sz="970" b="1" dirty="0">
                  <a:solidFill>
                    <a:srgbClr val="254061"/>
                  </a:solidFill>
                  <a:latin typeface="Cambria" panose="02040503050406030204" pitchFamily="18" charset="0"/>
                  <a:ea typeface="Cambria" panose="02040503050406030204" pitchFamily="18" charset="0"/>
                </a:rPr>
                <a:t>State Special Education</a:t>
              </a:r>
            </a:p>
            <a:p>
              <a:pPr algn="ctr" defTabSz="988911"/>
              <a:r>
                <a:rPr lang="en-US" sz="970" b="1" dirty="0">
                  <a:solidFill>
                    <a:prstClr val="black"/>
                  </a:solidFill>
                  <a:latin typeface="Cambria" panose="02040503050406030204" pitchFamily="18" charset="0"/>
                  <a:ea typeface="Cambria" panose="02040503050406030204" pitchFamily="18" charset="0"/>
                </a:rPr>
                <a:t>Advisory Panel &amp; </a:t>
              </a:r>
              <a:br>
                <a:rPr lang="en-US" sz="970" b="1" dirty="0">
                  <a:solidFill>
                    <a:prstClr val="black"/>
                  </a:solidFill>
                  <a:latin typeface="Cambria" panose="02040503050406030204" pitchFamily="18" charset="0"/>
                  <a:ea typeface="Cambria" panose="02040503050406030204" pitchFamily="18" charset="0"/>
                </a:rPr>
              </a:br>
              <a:r>
                <a:rPr lang="en-US" sz="970" b="1" dirty="0">
                  <a:solidFill>
                    <a:prstClr val="black"/>
                  </a:solidFill>
                  <a:latin typeface="Cambria" panose="02040503050406030204" pitchFamily="18" charset="0"/>
                  <a:ea typeface="Cambria" panose="02040503050406030204" pitchFamily="18" charset="0"/>
                </a:rPr>
                <a:t>Interagency Coordinating Council</a:t>
              </a:r>
            </a:p>
            <a:p>
              <a:pPr algn="ctr" defTabSz="988911"/>
              <a:r>
                <a:rPr lang="en-US" sz="970" b="1" i="1" dirty="0">
                  <a:solidFill>
                    <a:srgbClr val="254061"/>
                  </a:solidFill>
                  <a:latin typeface="Cambria" panose="02040503050406030204" pitchFamily="18" charset="0"/>
                  <a:ea typeface="Cambria" panose="02040503050406030204" pitchFamily="18" charset="0"/>
                </a:rPr>
                <a:t>Orientations &amp; Trainings</a:t>
              </a:r>
            </a:p>
          </p:txBody>
        </p:sp>
      </p:grpSp>
      <p:grpSp>
        <p:nvGrpSpPr>
          <p:cNvPr id="28" name="Group 27" descr="TASN- Kansas Technical Assistance System Network">
            <a:extLst>
              <a:ext uri="{FF2B5EF4-FFF2-40B4-BE49-F238E27FC236}">
                <a16:creationId xmlns:a16="http://schemas.microsoft.com/office/drawing/2014/main" id="{ABA11454-02F2-4F4C-9635-5D6E3C4F39CD}"/>
              </a:ext>
            </a:extLst>
          </p:cNvPr>
          <p:cNvGrpSpPr/>
          <p:nvPr userDrawn="1"/>
        </p:nvGrpSpPr>
        <p:grpSpPr>
          <a:xfrm>
            <a:off x="5483518" y="6265687"/>
            <a:ext cx="1664841" cy="1038321"/>
            <a:chOff x="7437220" y="515150"/>
            <a:chExt cx="2053732" cy="1246808"/>
          </a:xfrm>
        </p:grpSpPr>
        <p:pic>
          <p:nvPicPr>
            <p:cNvPr id="29" name="Picture 3" descr="T:\Office\TAESEInformation\TAESEcirclechart\graphics\TASN Logo.tif">
              <a:extLst>
                <a:ext uri="{FF2B5EF4-FFF2-40B4-BE49-F238E27FC236}">
                  <a16:creationId xmlns:a16="http://schemas.microsoft.com/office/drawing/2014/main" id="{738D438D-9258-41A2-A8CA-6411809E0F15}"/>
                </a:ext>
              </a:extLst>
            </p:cNvPr>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7437220" y="515150"/>
              <a:ext cx="2049661" cy="948568"/>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3CD0FDB-493C-4DB7-BFB2-3EE76C028B52}"/>
                </a:ext>
              </a:extLst>
            </p:cNvPr>
            <p:cNvSpPr txBox="1"/>
            <p:nvPr/>
          </p:nvSpPr>
          <p:spPr>
            <a:xfrm>
              <a:off x="7476737" y="1360005"/>
              <a:ext cx="2014215" cy="401953"/>
            </a:xfrm>
            <a:prstGeom prst="rect">
              <a:avLst/>
            </a:prstGeom>
            <a:noFill/>
          </p:spPr>
          <p:txBody>
            <a:bodyPr wrap="square" lIns="65439" tIns="32719" rIns="65439" bIns="32719" rtlCol="0">
              <a:spAutoFit/>
            </a:bodyPr>
            <a:lstStyle/>
            <a:p>
              <a:pPr algn="ctr" defTabSz="988911"/>
              <a:r>
                <a:rPr lang="en-US" sz="873" dirty="0">
                  <a:solidFill>
                    <a:prstClr val="black"/>
                  </a:solidFill>
                  <a:latin typeface="Calibri"/>
                  <a:cs typeface="Arial" panose="020B0604020202020204" pitchFamily="34" charset="0"/>
                </a:rPr>
                <a:t>Kansas Technical Assistance </a:t>
              </a:r>
              <a:br>
                <a:rPr lang="en-US" sz="873" dirty="0">
                  <a:solidFill>
                    <a:prstClr val="black"/>
                  </a:solidFill>
                  <a:latin typeface="Calibri"/>
                  <a:cs typeface="Arial" panose="020B0604020202020204" pitchFamily="34" charset="0"/>
                </a:rPr>
              </a:br>
              <a:r>
                <a:rPr lang="en-US" sz="873" dirty="0">
                  <a:solidFill>
                    <a:prstClr val="black"/>
                  </a:solidFill>
                  <a:latin typeface="Calibri"/>
                  <a:cs typeface="Arial" panose="020B0604020202020204" pitchFamily="34" charset="0"/>
                </a:rPr>
                <a:t>System Network</a:t>
              </a:r>
            </a:p>
          </p:txBody>
        </p:sp>
      </p:grpSp>
      <p:pic>
        <p:nvPicPr>
          <p:cNvPr id="31" name="Picture 30" descr="NRCP- National Resource Center for Paraeducators, Related Service Providers &amp; Interveners ">
            <a:extLst>
              <a:ext uri="{FF2B5EF4-FFF2-40B4-BE49-F238E27FC236}">
                <a16:creationId xmlns:a16="http://schemas.microsoft.com/office/drawing/2014/main" id="{EB04EE2A-D8CD-4463-8402-182AD708302D}"/>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340957" y="6317033"/>
            <a:ext cx="2109396" cy="990649"/>
          </a:xfrm>
          <a:prstGeom prst="rect">
            <a:avLst/>
          </a:prstGeom>
        </p:spPr>
      </p:pic>
      <p:pic>
        <p:nvPicPr>
          <p:cNvPr id="32" name="Picture 31">
            <a:extLst>
              <a:ext uri="{FF2B5EF4-FFF2-40B4-BE49-F238E27FC236}">
                <a16:creationId xmlns:a16="http://schemas.microsoft.com/office/drawing/2014/main" id="{017B3445-FA48-4C1D-A7BD-CA903DDB3CF0}"/>
              </a:ext>
              <a:ext uri="{C183D7F6-B498-43B3-948B-1728B52AA6E4}">
                <adec:decorative xmlns:adec="http://schemas.microsoft.com/office/drawing/2017/decorative" val="1"/>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2849268" y="2624364"/>
            <a:ext cx="4358682" cy="1739779"/>
          </a:xfrm>
          <a:prstGeom prst="rect">
            <a:avLst/>
          </a:prstGeom>
        </p:spPr>
      </p:pic>
      <p:sp>
        <p:nvSpPr>
          <p:cNvPr id="33" name="Rectangle 32">
            <a:extLst>
              <a:ext uri="{FF2B5EF4-FFF2-40B4-BE49-F238E27FC236}">
                <a16:creationId xmlns:a16="http://schemas.microsoft.com/office/drawing/2014/main" id="{3EECC8D5-3D44-4FB5-91FF-1D7539CD3ED6}"/>
              </a:ext>
              <a:ext uri="{C183D7F6-B498-43B3-948B-1728B52AA6E4}">
                <adec:decorative xmlns:adec="http://schemas.microsoft.com/office/drawing/2017/decorative" val="1"/>
              </a:ext>
            </a:extLst>
          </p:cNvPr>
          <p:cNvSpPr/>
          <p:nvPr userDrawn="1"/>
        </p:nvSpPr>
        <p:spPr>
          <a:xfrm>
            <a:off x="159733" y="172720"/>
            <a:ext cx="9738934" cy="742696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a:p>
        </p:txBody>
      </p:sp>
    </p:spTree>
    <p:extLst>
      <p:ext uri="{BB962C8B-B14F-4D97-AF65-F5344CB8AC3E}">
        <p14:creationId xmlns:p14="http://schemas.microsoft.com/office/powerpoint/2010/main" val="180802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CE3118B6-CB84-4B88-A93F-7BC0946E71E8}"/>
              </a:ext>
            </a:extLst>
          </p:cNvPr>
          <p:cNvGrpSpPr/>
          <p:nvPr userDrawn="1"/>
        </p:nvGrpSpPr>
        <p:grpSpPr>
          <a:xfrm>
            <a:off x="690850" y="1914138"/>
            <a:ext cx="8676699" cy="4699578"/>
            <a:chOff x="0" y="0"/>
            <a:chExt cx="3024557" cy="1821851"/>
          </a:xfrm>
        </p:grpSpPr>
        <p:sp>
          <p:nvSpPr>
            <p:cNvPr id="8" name="Freeform 3">
              <a:extLst>
                <a:ext uri="{FF2B5EF4-FFF2-40B4-BE49-F238E27FC236}">
                  <a16:creationId xmlns:a16="http://schemas.microsoft.com/office/drawing/2014/main" id="{F530A9F1-B137-4A5F-A67E-54F403348469}"/>
                </a:ext>
              </a:extLst>
            </p:cNvPr>
            <p:cNvSpPr/>
            <p:nvPr/>
          </p:nvSpPr>
          <p:spPr>
            <a:xfrm>
              <a:off x="0" y="0"/>
              <a:ext cx="3024557" cy="1821851"/>
            </a:xfrm>
            <a:custGeom>
              <a:avLst/>
              <a:gdLst/>
              <a:ahLst/>
              <a:cxnLst/>
              <a:rect l="l" t="t" r="r" b="b"/>
              <a:pathLst>
                <a:path w="3024557" h="1821851">
                  <a:moveTo>
                    <a:pt x="33906" y="0"/>
                  </a:moveTo>
                  <a:lnTo>
                    <a:pt x="2990651" y="0"/>
                  </a:lnTo>
                  <a:cubicBezTo>
                    <a:pt x="2999644" y="0"/>
                    <a:pt x="3008268" y="3572"/>
                    <a:pt x="3014627" y="9931"/>
                  </a:cubicBezTo>
                  <a:cubicBezTo>
                    <a:pt x="3020985" y="16289"/>
                    <a:pt x="3024557" y="24914"/>
                    <a:pt x="3024557" y="33906"/>
                  </a:cubicBezTo>
                  <a:lnTo>
                    <a:pt x="3024557" y="1787945"/>
                  </a:lnTo>
                  <a:cubicBezTo>
                    <a:pt x="3024557" y="1796937"/>
                    <a:pt x="3020985" y="1805561"/>
                    <a:pt x="3014627" y="1811920"/>
                  </a:cubicBezTo>
                  <a:cubicBezTo>
                    <a:pt x="3008268" y="1818278"/>
                    <a:pt x="2999644" y="1821851"/>
                    <a:pt x="2990651" y="1821851"/>
                  </a:cubicBezTo>
                  <a:lnTo>
                    <a:pt x="33906" y="1821851"/>
                  </a:lnTo>
                  <a:cubicBezTo>
                    <a:pt x="24914" y="1821851"/>
                    <a:pt x="16289" y="1818278"/>
                    <a:pt x="9931" y="1811920"/>
                  </a:cubicBezTo>
                  <a:cubicBezTo>
                    <a:pt x="3572" y="1805561"/>
                    <a:pt x="0" y="1796937"/>
                    <a:pt x="0" y="1787945"/>
                  </a:cubicBezTo>
                  <a:lnTo>
                    <a:pt x="0" y="33906"/>
                  </a:lnTo>
                  <a:cubicBezTo>
                    <a:pt x="0" y="24914"/>
                    <a:pt x="3572" y="16289"/>
                    <a:pt x="9931" y="9931"/>
                  </a:cubicBezTo>
                  <a:cubicBezTo>
                    <a:pt x="16289" y="3572"/>
                    <a:pt x="24914" y="0"/>
                    <a:pt x="33906" y="0"/>
                  </a:cubicBezTo>
                  <a:close/>
                </a:path>
              </a:pathLst>
            </a:custGeom>
            <a:solidFill>
              <a:srgbClr val="F4F4F4"/>
            </a:solidFill>
          </p:spPr>
        </p:sp>
        <p:sp>
          <p:nvSpPr>
            <p:cNvPr id="9" name="TextBox 4">
              <a:extLst>
                <a:ext uri="{FF2B5EF4-FFF2-40B4-BE49-F238E27FC236}">
                  <a16:creationId xmlns:a16="http://schemas.microsoft.com/office/drawing/2014/main" id="{6659E6EA-767C-4129-91BD-2805BF8FB592}"/>
                </a:ext>
              </a:extLst>
            </p:cNvPr>
            <p:cNvSpPr txBox="1"/>
            <p:nvPr/>
          </p:nvSpPr>
          <p:spPr>
            <a:xfrm>
              <a:off x="0" y="-28575"/>
              <a:ext cx="3024557" cy="1850426"/>
            </a:xfrm>
            <a:prstGeom prst="rect">
              <a:avLst/>
            </a:prstGeom>
          </p:spPr>
          <p:txBody>
            <a:bodyPr lIns="50800" tIns="50800" rIns="50800" bIns="50800" rtlCol="0" anchor="ctr"/>
            <a:lstStyle/>
            <a:p>
              <a:pPr algn="l">
                <a:lnSpc>
                  <a:spcPts val="2100"/>
                </a:lnSpc>
              </a:pPr>
              <a:endParaRPr/>
            </a:p>
          </p:txBody>
        </p:sp>
      </p:grpSp>
      <p:grpSp>
        <p:nvGrpSpPr>
          <p:cNvPr id="10" name="Group 5">
            <a:extLst>
              <a:ext uri="{FF2B5EF4-FFF2-40B4-BE49-F238E27FC236}">
                <a16:creationId xmlns:a16="http://schemas.microsoft.com/office/drawing/2014/main" id="{63B21808-96AD-4F3B-9165-E46AC1D44B4A}"/>
              </a:ext>
            </a:extLst>
          </p:cNvPr>
          <p:cNvGrpSpPr/>
          <p:nvPr userDrawn="1"/>
        </p:nvGrpSpPr>
        <p:grpSpPr>
          <a:xfrm>
            <a:off x="632371" y="6995160"/>
            <a:ext cx="8793657" cy="167778"/>
            <a:chOff x="0" y="0"/>
            <a:chExt cx="3065327" cy="58485"/>
          </a:xfrm>
        </p:grpSpPr>
        <p:sp>
          <p:nvSpPr>
            <p:cNvPr id="11" name="Freeform 6">
              <a:extLst>
                <a:ext uri="{FF2B5EF4-FFF2-40B4-BE49-F238E27FC236}">
                  <a16:creationId xmlns:a16="http://schemas.microsoft.com/office/drawing/2014/main" id="{52781CC0-2F8A-4295-A517-357C327C3B72}"/>
                </a:ext>
              </a:extLst>
            </p:cNvPr>
            <p:cNvSpPr/>
            <p:nvPr/>
          </p:nvSpPr>
          <p:spPr>
            <a:xfrm>
              <a:off x="0" y="0"/>
              <a:ext cx="3065327" cy="58485"/>
            </a:xfrm>
            <a:custGeom>
              <a:avLst/>
              <a:gdLst/>
              <a:ahLst/>
              <a:cxnLst/>
              <a:rect l="l" t="t" r="r" b="b"/>
              <a:pathLst>
                <a:path w="3065327" h="58485">
                  <a:moveTo>
                    <a:pt x="29242" y="0"/>
                  </a:moveTo>
                  <a:lnTo>
                    <a:pt x="3036085" y="0"/>
                  </a:lnTo>
                  <a:cubicBezTo>
                    <a:pt x="3043840" y="0"/>
                    <a:pt x="3051278" y="3081"/>
                    <a:pt x="3056762" y="8565"/>
                  </a:cubicBezTo>
                  <a:cubicBezTo>
                    <a:pt x="3062246" y="14049"/>
                    <a:pt x="3065327" y="21487"/>
                    <a:pt x="3065327" y="29242"/>
                  </a:cubicBezTo>
                  <a:lnTo>
                    <a:pt x="3065327" y="29242"/>
                  </a:lnTo>
                  <a:cubicBezTo>
                    <a:pt x="3065327" y="45392"/>
                    <a:pt x="3052235" y="58485"/>
                    <a:pt x="3036085" y="58485"/>
                  </a:cubicBezTo>
                  <a:lnTo>
                    <a:pt x="29242" y="58485"/>
                  </a:lnTo>
                  <a:cubicBezTo>
                    <a:pt x="13092" y="58485"/>
                    <a:pt x="0" y="45392"/>
                    <a:pt x="0" y="29242"/>
                  </a:cubicBezTo>
                  <a:lnTo>
                    <a:pt x="0" y="29242"/>
                  </a:lnTo>
                  <a:cubicBezTo>
                    <a:pt x="0" y="13092"/>
                    <a:pt x="13092" y="0"/>
                    <a:pt x="29242" y="0"/>
                  </a:cubicBezTo>
                  <a:close/>
                </a:path>
              </a:pathLst>
            </a:custGeom>
            <a:solidFill>
              <a:srgbClr val="00355A"/>
            </a:solidFill>
          </p:spPr>
        </p:sp>
        <p:sp>
          <p:nvSpPr>
            <p:cNvPr id="12" name="TextBox 7">
              <a:extLst>
                <a:ext uri="{FF2B5EF4-FFF2-40B4-BE49-F238E27FC236}">
                  <a16:creationId xmlns:a16="http://schemas.microsoft.com/office/drawing/2014/main" id="{74280FF4-AE23-40DB-95ED-E00E6FC34A14}"/>
                </a:ext>
              </a:extLst>
            </p:cNvPr>
            <p:cNvSpPr txBox="1"/>
            <p:nvPr/>
          </p:nvSpPr>
          <p:spPr>
            <a:xfrm>
              <a:off x="0" y="-28575"/>
              <a:ext cx="3065327" cy="87060"/>
            </a:xfrm>
            <a:prstGeom prst="rect">
              <a:avLst/>
            </a:prstGeom>
          </p:spPr>
          <p:txBody>
            <a:bodyPr lIns="50800" tIns="50800" rIns="50800" bIns="50800" rtlCol="0" anchor="ctr"/>
            <a:lstStyle/>
            <a:p>
              <a:pPr algn="ctr">
                <a:lnSpc>
                  <a:spcPts val="2100"/>
                </a:lnSpc>
              </a:pPr>
              <a:endParaRPr/>
            </a:p>
          </p:txBody>
        </p:sp>
      </p:grpSp>
      <p:sp>
        <p:nvSpPr>
          <p:cNvPr id="13" name="Freeform 8">
            <a:extLst>
              <a:ext uri="{FF2B5EF4-FFF2-40B4-BE49-F238E27FC236}">
                <a16:creationId xmlns:a16="http://schemas.microsoft.com/office/drawing/2014/main" id="{817A4096-6B76-49AF-BB96-AB090879B3E9}"/>
              </a:ext>
            </a:extLst>
          </p:cNvPr>
          <p:cNvSpPr/>
          <p:nvPr userDrawn="1"/>
        </p:nvSpPr>
        <p:spPr>
          <a:xfrm>
            <a:off x="6978087" y="-1512399"/>
            <a:ext cx="3984346" cy="3426537"/>
          </a:xfrm>
          <a:custGeom>
            <a:avLst/>
            <a:gdLst/>
            <a:ahLst/>
            <a:cxnLst/>
            <a:rect l="l" t="t" r="r" b="b"/>
            <a:pathLst>
              <a:path w="3984346" h="3426537">
                <a:moveTo>
                  <a:pt x="0" y="0"/>
                </a:moveTo>
                <a:lnTo>
                  <a:pt x="3984346" y="0"/>
                </a:lnTo>
                <a:lnTo>
                  <a:pt x="3984346" y="3426537"/>
                </a:lnTo>
                <a:lnTo>
                  <a:pt x="0" y="34265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4" name="Freeform 11">
            <a:extLst>
              <a:ext uri="{FF2B5EF4-FFF2-40B4-BE49-F238E27FC236}">
                <a16:creationId xmlns:a16="http://schemas.microsoft.com/office/drawing/2014/main" id="{000357CF-18AC-4B8C-9E2E-0DE604A1A1B3}"/>
              </a:ext>
            </a:extLst>
          </p:cNvPr>
          <p:cNvSpPr/>
          <p:nvPr userDrawn="1"/>
        </p:nvSpPr>
        <p:spPr>
          <a:xfrm>
            <a:off x="7709974" y="-1843556"/>
            <a:ext cx="3963570" cy="4105393"/>
          </a:xfrm>
          <a:custGeom>
            <a:avLst/>
            <a:gdLst/>
            <a:ahLst/>
            <a:cxnLst/>
            <a:rect l="l" t="t" r="r" b="b"/>
            <a:pathLst>
              <a:path w="3963570" h="4105393">
                <a:moveTo>
                  <a:pt x="0" y="0"/>
                </a:moveTo>
                <a:lnTo>
                  <a:pt x="3963571" y="0"/>
                </a:lnTo>
                <a:lnTo>
                  <a:pt x="3963571" y="4105393"/>
                </a:lnTo>
                <a:lnTo>
                  <a:pt x="0" y="4105393"/>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15" name="Title 18">
            <a:extLst>
              <a:ext uri="{FF2B5EF4-FFF2-40B4-BE49-F238E27FC236}">
                <a16:creationId xmlns:a16="http://schemas.microsoft.com/office/drawing/2014/main" id="{AE16844A-C12D-424E-9497-4932B7170267}"/>
              </a:ext>
            </a:extLst>
          </p:cNvPr>
          <p:cNvSpPr>
            <a:spLocks noGrp="1"/>
          </p:cNvSpPr>
          <p:nvPr>
            <p:ph type="title"/>
          </p:nvPr>
        </p:nvSpPr>
        <p:spPr>
          <a:xfrm>
            <a:off x="690851" y="277853"/>
            <a:ext cx="6397824" cy="1502305"/>
          </a:xfrm>
        </p:spPr>
        <p:txBody>
          <a:bodyPr>
            <a:noAutofit/>
          </a:bodyPr>
          <a:lstStyle>
            <a:lvl1pPr algn="l">
              <a:defRPr sz="5400" b="1" cap="all" baseline="0">
                <a:solidFill>
                  <a:srgbClr val="00355A"/>
                </a:solidFill>
                <a:latin typeface="Bahnschrift SemiBold" panose="020B0502040204020203" pitchFamily="34" charset="0"/>
              </a:defRPr>
            </a:lvl1pPr>
          </a:lstStyle>
          <a:p>
            <a:r>
              <a:rPr lang="en-US" dirty="0"/>
              <a:t>Click to edit Master title style</a:t>
            </a:r>
          </a:p>
        </p:txBody>
      </p:sp>
      <p:sp>
        <p:nvSpPr>
          <p:cNvPr id="18" name="Picture Placeholder 17">
            <a:extLst>
              <a:ext uri="{FF2B5EF4-FFF2-40B4-BE49-F238E27FC236}">
                <a16:creationId xmlns:a16="http://schemas.microsoft.com/office/drawing/2014/main" id="{F33C400E-F22A-4C5A-B0F3-16B07A4F7018}"/>
              </a:ext>
              <a:ext uri="{C183D7F6-B498-43B3-948B-1728B52AA6E4}">
                <adec:decorative xmlns:adec="http://schemas.microsoft.com/office/drawing/2017/decorative" val="1"/>
              </a:ext>
            </a:extLst>
          </p:cNvPr>
          <p:cNvSpPr>
            <a:spLocks noGrp="1"/>
          </p:cNvSpPr>
          <p:nvPr>
            <p:ph type="pic" sz="quarter" idx="10"/>
          </p:nvPr>
        </p:nvSpPr>
        <p:spPr>
          <a:xfrm>
            <a:off x="7195265" y="-1702556"/>
            <a:ext cx="2969726" cy="3942897"/>
          </a:xfrm>
          <a:custGeom>
            <a:avLst/>
            <a:gdLst>
              <a:gd name="connsiteX0" fmla="*/ 2617927 w 2617927"/>
              <a:gd name="connsiteY0" fmla="*/ 0 h 3475814"/>
              <a:gd name="connsiteX1" fmla="*/ 2617927 w 2617927"/>
              <a:gd name="connsiteY1" fmla="*/ 3252184 h 3475814"/>
              <a:gd name="connsiteX2" fmla="*/ 2544636 w 2617927"/>
              <a:gd name="connsiteY2" fmla="*/ 3295439 h 3475814"/>
              <a:gd name="connsiteX3" fmla="*/ 1315489 w 2617927"/>
              <a:gd name="connsiteY3" fmla="*/ 3385279 h 3475814"/>
              <a:gd name="connsiteX4" fmla="*/ 39195 w 2617927"/>
              <a:gd name="connsiteY4" fmla="*/ 1846155 h 3475814"/>
              <a:gd name="connsiteX5" fmla="*/ 1376197 w 2617927"/>
              <a:gd name="connsiteY5" fmla="*/ 1246217 h 3475814"/>
              <a:gd name="connsiteX6" fmla="*/ 1881144 w 2617927"/>
              <a:gd name="connsiteY6" fmla="*/ 389879 h 3475814"/>
              <a:gd name="connsiteX7" fmla="*/ 2544378 w 2617927"/>
              <a:gd name="connsiteY7" fmla="*/ 3401 h 347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17927" h="3475814">
                <a:moveTo>
                  <a:pt x="2617927" y="0"/>
                </a:moveTo>
                <a:lnTo>
                  <a:pt x="2617927" y="3252184"/>
                </a:lnTo>
                <a:lnTo>
                  <a:pt x="2544636" y="3295439"/>
                </a:lnTo>
                <a:cubicBezTo>
                  <a:pt x="2183456" y="3481262"/>
                  <a:pt x="1747765" y="3544102"/>
                  <a:pt x="1315489" y="3385279"/>
                </a:cubicBezTo>
                <a:cubicBezTo>
                  <a:pt x="327022" y="3023174"/>
                  <a:pt x="-145072" y="2444663"/>
                  <a:pt x="39195" y="1846155"/>
                </a:cubicBezTo>
                <a:cubicBezTo>
                  <a:pt x="219176" y="1261930"/>
                  <a:pt x="804829" y="1586896"/>
                  <a:pt x="1376197" y="1246217"/>
                </a:cubicBezTo>
                <a:cubicBezTo>
                  <a:pt x="1659739" y="1077664"/>
                  <a:pt x="1629742" y="761268"/>
                  <a:pt x="1881144" y="389879"/>
                </a:cubicBezTo>
                <a:cubicBezTo>
                  <a:pt x="2015773" y="190614"/>
                  <a:pt x="2272532" y="32595"/>
                  <a:pt x="2544378" y="3401"/>
                </a:cubicBezTo>
                <a:close/>
              </a:path>
            </a:pathLst>
          </a:custGeom>
          <a:effectLst>
            <a:outerShdw blurRad="254000" dist="38100" dir="8100000" algn="tr" rotWithShape="0">
              <a:prstClr val="black">
                <a:alpha val="40000"/>
              </a:prstClr>
            </a:outerShdw>
          </a:effectLst>
        </p:spPr>
        <p:txBody>
          <a:bodyPr wrap="square">
            <a:noAutofit/>
          </a:bodyPr>
          <a:lstStyle/>
          <a:p>
            <a:endParaRPr lang="en-US"/>
          </a:p>
        </p:txBody>
      </p:sp>
      <p:sp>
        <p:nvSpPr>
          <p:cNvPr id="21" name="Text Placeholder 20">
            <a:extLst>
              <a:ext uri="{FF2B5EF4-FFF2-40B4-BE49-F238E27FC236}">
                <a16:creationId xmlns:a16="http://schemas.microsoft.com/office/drawing/2014/main" id="{80ACD947-6D0C-4201-B39B-0CF605298B43}"/>
              </a:ext>
            </a:extLst>
          </p:cNvPr>
          <p:cNvSpPr>
            <a:spLocks noGrp="1"/>
          </p:cNvSpPr>
          <p:nvPr>
            <p:ph type="body" sz="quarter" idx="11" hasCustomPrompt="1"/>
          </p:nvPr>
        </p:nvSpPr>
        <p:spPr>
          <a:xfrm>
            <a:off x="1015060" y="2240341"/>
            <a:ext cx="7919390" cy="4531845"/>
          </a:xfrm>
          <a:custGeom>
            <a:avLst/>
            <a:gdLst>
              <a:gd name="connsiteX0" fmla="*/ 0 w 7919390"/>
              <a:gd name="connsiteY0" fmla="*/ 0 h 4531845"/>
              <a:gd name="connsiteX1" fmla="*/ 6708874 w 7919390"/>
              <a:gd name="connsiteY1" fmla="*/ 0 h 4531845"/>
              <a:gd name="connsiteX2" fmla="*/ 7919390 w 7919390"/>
              <a:gd name="connsiteY2" fmla="*/ 1210516 h 4531845"/>
              <a:gd name="connsiteX3" fmla="*/ 7919390 w 7919390"/>
              <a:gd name="connsiteY3" fmla="*/ 4531845 h 4531845"/>
              <a:gd name="connsiteX4" fmla="*/ 0 w 7919390"/>
              <a:gd name="connsiteY4" fmla="*/ 4531845 h 4531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9390" h="4531845">
                <a:moveTo>
                  <a:pt x="0" y="0"/>
                </a:moveTo>
                <a:lnTo>
                  <a:pt x="6708874" y="0"/>
                </a:lnTo>
                <a:lnTo>
                  <a:pt x="7919390" y="1210516"/>
                </a:lnTo>
                <a:lnTo>
                  <a:pt x="7919390" y="4531845"/>
                </a:lnTo>
                <a:lnTo>
                  <a:pt x="0" y="4531845"/>
                </a:lnTo>
                <a:close/>
              </a:path>
            </a:pathLst>
          </a:custGeom>
        </p:spPr>
        <p:txBody>
          <a:bodyPr wrap="square">
            <a:noAutofit/>
          </a:bodyPr>
          <a:lstStyle>
            <a:lvl1pPr marL="0" indent="0" algn="l">
              <a:buNone/>
              <a:defRPr sz="2400" b="1">
                <a:solidFill>
                  <a:srgbClr val="00345A"/>
                </a:solidFill>
                <a:latin typeface="Leelawadee UI Semilight" panose="020B0402040204020203" pitchFamily="34" charset="-34"/>
                <a:ea typeface="Noto Sans" panose="020B0502040504020204" pitchFamily="34" charset="0"/>
                <a:cs typeface="Leelawadee UI Semilight" panose="020B0402040204020203" pitchFamily="34" charset="-34"/>
              </a:defRPr>
            </a:lvl1pPr>
            <a:lvl2pPr>
              <a:defRPr>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a:defRPr>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a:defRPr>
                <a:solidFill>
                  <a:schemeClr val="bg1"/>
                </a:solidFill>
                <a:latin typeface="Noto Sans" panose="020B0502040504020204" pitchFamily="34" charset="0"/>
                <a:ea typeface="Noto Sans" panose="020B0502040504020204" pitchFamily="34" charset="0"/>
                <a:cs typeface="Noto Sans" panose="020B0502040504020204" pitchFamily="34" charset="0"/>
              </a:defRPr>
            </a:lvl4pPr>
            <a:lvl5pPr>
              <a:defRPr>
                <a:solidFill>
                  <a:schemeClr val="bg1"/>
                </a:solidFill>
                <a:latin typeface="Noto Sans" panose="020B0502040504020204" pitchFamily="34" charset="0"/>
                <a:ea typeface="Noto Sans" panose="020B0502040504020204" pitchFamily="34" charset="0"/>
                <a:cs typeface="Noto Sans" panose="020B0502040504020204" pitchFamily="34" charset="0"/>
              </a:defRPr>
            </a:lvl5pPr>
          </a:lstStyle>
          <a:p>
            <a:pPr lvl="0"/>
            <a:r>
              <a:rPr lang="en-US" dirty="0"/>
              <a:t>Enter slide information here</a:t>
            </a:r>
          </a:p>
        </p:txBody>
      </p:sp>
      <p:sp>
        <p:nvSpPr>
          <p:cNvPr id="16" name="Freeform 14">
            <a:extLst>
              <a:ext uri="{FF2B5EF4-FFF2-40B4-BE49-F238E27FC236}">
                <a16:creationId xmlns:a16="http://schemas.microsoft.com/office/drawing/2014/main" id="{16A6D7F8-ADFD-44E4-A6A5-FB216028114E}"/>
              </a:ext>
            </a:extLst>
          </p:cNvPr>
          <p:cNvSpPr/>
          <p:nvPr userDrawn="1"/>
        </p:nvSpPr>
        <p:spPr>
          <a:xfrm>
            <a:off x="-1622848" y="7369687"/>
            <a:ext cx="8793657" cy="167778"/>
          </a:xfrm>
          <a:custGeom>
            <a:avLst/>
            <a:gdLst/>
            <a:ahLst/>
            <a:cxnLst/>
            <a:rect l="l" t="t" r="r" b="b"/>
            <a:pathLst>
              <a:path w="3065327" h="58485">
                <a:moveTo>
                  <a:pt x="29242" y="0"/>
                </a:moveTo>
                <a:lnTo>
                  <a:pt x="3036085" y="0"/>
                </a:lnTo>
                <a:cubicBezTo>
                  <a:pt x="3043840" y="0"/>
                  <a:pt x="3051278" y="3081"/>
                  <a:pt x="3056762" y="8565"/>
                </a:cubicBezTo>
                <a:cubicBezTo>
                  <a:pt x="3062246" y="14049"/>
                  <a:pt x="3065327" y="21487"/>
                  <a:pt x="3065327" y="29242"/>
                </a:cubicBezTo>
                <a:lnTo>
                  <a:pt x="3065327" y="29242"/>
                </a:lnTo>
                <a:cubicBezTo>
                  <a:pt x="3065327" y="45392"/>
                  <a:pt x="3052235" y="58485"/>
                  <a:pt x="3036085" y="58485"/>
                </a:cubicBezTo>
                <a:lnTo>
                  <a:pt x="29242" y="58485"/>
                </a:lnTo>
                <a:cubicBezTo>
                  <a:pt x="13092" y="58485"/>
                  <a:pt x="0" y="45392"/>
                  <a:pt x="0" y="29242"/>
                </a:cubicBezTo>
                <a:lnTo>
                  <a:pt x="0" y="29242"/>
                </a:lnTo>
                <a:cubicBezTo>
                  <a:pt x="0" y="13092"/>
                  <a:pt x="13092" y="0"/>
                  <a:pt x="29242" y="0"/>
                </a:cubicBezTo>
                <a:close/>
              </a:path>
            </a:pathLst>
          </a:custGeom>
          <a:solidFill>
            <a:srgbClr val="00355A"/>
          </a:solidFill>
        </p:spPr>
      </p:sp>
    </p:spTree>
    <p:extLst>
      <p:ext uri="{BB962C8B-B14F-4D97-AF65-F5344CB8AC3E}">
        <p14:creationId xmlns:p14="http://schemas.microsoft.com/office/powerpoint/2010/main" val="1330631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7" name="Freeform 2">
            <a:extLst>
              <a:ext uri="{FF2B5EF4-FFF2-40B4-BE49-F238E27FC236}">
                <a16:creationId xmlns:a16="http://schemas.microsoft.com/office/drawing/2014/main" id="{11C905E3-BCD8-4102-8CA6-59950EBC1752}"/>
              </a:ext>
            </a:extLst>
          </p:cNvPr>
          <p:cNvSpPr/>
          <p:nvPr userDrawn="1"/>
        </p:nvSpPr>
        <p:spPr>
          <a:xfrm>
            <a:off x="-831990" y="4147682"/>
            <a:ext cx="3218461" cy="2568756"/>
          </a:xfrm>
          <a:custGeom>
            <a:avLst/>
            <a:gdLst/>
            <a:ahLst/>
            <a:cxnLst/>
            <a:rect l="l" t="t" r="r" b="b"/>
            <a:pathLst>
              <a:path w="3218461" h="2568756">
                <a:moveTo>
                  <a:pt x="0" y="0"/>
                </a:moveTo>
                <a:lnTo>
                  <a:pt x="3218460" y="0"/>
                </a:lnTo>
                <a:lnTo>
                  <a:pt x="3218460" y="2568756"/>
                </a:lnTo>
                <a:lnTo>
                  <a:pt x="0" y="25687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7" name="Group 3">
            <a:extLst>
              <a:ext uri="{FF2B5EF4-FFF2-40B4-BE49-F238E27FC236}">
                <a16:creationId xmlns:a16="http://schemas.microsoft.com/office/drawing/2014/main" id="{DADD3300-4FC9-4A35-9732-13AEE11AA683}"/>
              </a:ext>
            </a:extLst>
          </p:cNvPr>
          <p:cNvGrpSpPr/>
          <p:nvPr userDrawn="1"/>
        </p:nvGrpSpPr>
        <p:grpSpPr>
          <a:xfrm>
            <a:off x="711512" y="1749890"/>
            <a:ext cx="4144770" cy="4974288"/>
            <a:chOff x="0" y="0"/>
            <a:chExt cx="1444800" cy="1821851"/>
          </a:xfrm>
        </p:grpSpPr>
        <p:sp>
          <p:nvSpPr>
            <p:cNvPr id="8" name="Freeform 4">
              <a:extLst>
                <a:ext uri="{FF2B5EF4-FFF2-40B4-BE49-F238E27FC236}">
                  <a16:creationId xmlns:a16="http://schemas.microsoft.com/office/drawing/2014/main" id="{8D57EE28-957C-4A5B-9071-E1C5D2FA7C77}"/>
                </a:ext>
              </a:extLst>
            </p:cNvPr>
            <p:cNvSpPr/>
            <p:nvPr/>
          </p:nvSpPr>
          <p:spPr>
            <a:xfrm>
              <a:off x="0" y="0"/>
              <a:ext cx="1444800" cy="1821851"/>
            </a:xfrm>
            <a:custGeom>
              <a:avLst/>
              <a:gdLst/>
              <a:ahLst/>
              <a:cxnLst/>
              <a:rect l="l" t="t" r="r" b="b"/>
              <a:pathLst>
                <a:path w="1444800" h="1821851">
                  <a:moveTo>
                    <a:pt x="70979" y="0"/>
                  </a:moveTo>
                  <a:lnTo>
                    <a:pt x="1373821" y="0"/>
                  </a:lnTo>
                  <a:cubicBezTo>
                    <a:pt x="1392645" y="0"/>
                    <a:pt x="1410699" y="7478"/>
                    <a:pt x="1424011" y="20789"/>
                  </a:cubicBezTo>
                  <a:cubicBezTo>
                    <a:pt x="1437322" y="34101"/>
                    <a:pt x="1444800" y="52154"/>
                    <a:pt x="1444800" y="70979"/>
                  </a:cubicBezTo>
                  <a:lnTo>
                    <a:pt x="1444800" y="1750871"/>
                  </a:lnTo>
                  <a:cubicBezTo>
                    <a:pt x="1444800" y="1790072"/>
                    <a:pt x="1413021" y="1821851"/>
                    <a:pt x="1373821" y="1821851"/>
                  </a:cubicBezTo>
                  <a:lnTo>
                    <a:pt x="70979" y="1821851"/>
                  </a:lnTo>
                  <a:cubicBezTo>
                    <a:pt x="31779" y="1821851"/>
                    <a:pt x="0" y="1790072"/>
                    <a:pt x="0" y="1750871"/>
                  </a:cubicBezTo>
                  <a:lnTo>
                    <a:pt x="0" y="70979"/>
                  </a:lnTo>
                  <a:cubicBezTo>
                    <a:pt x="0" y="31779"/>
                    <a:pt x="31779" y="0"/>
                    <a:pt x="70979" y="0"/>
                  </a:cubicBezTo>
                  <a:close/>
                </a:path>
              </a:pathLst>
            </a:custGeom>
            <a:solidFill>
              <a:srgbClr val="F4F4F4"/>
            </a:solidFill>
          </p:spPr>
        </p:sp>
        <p:sp>
          <p:nvSpPr>
            <p:cNvPr id="9" name="TextBox 5">
              <a:extLst>
                <a:ext uri="{FF2B5EF4-FFF2-40B4-BE49-F238E27FC236}">
                  <a16:creationId xmlns:a16="http://schemas.microsoft.com/office/drawing/2014/main" id="{B862DDD8-41D3-43D7-B062-3177319BAB1E}"/>
                </a:ext>
              </a:extLst>
            </p:cNvPr>
            <p:cNvSpPr txBox="1"/>
            <p:nvPr/>
          </p:nvSpPr>
          <p:spPr>
            <a:xfrm>
              <a:off x="0" y="-28575"/>
              <a:ext cx="1444800" cy="1850426"/>
            </a:xfrm>
            <a:prstGeom prst="rect">
              <a:avLst/>
            </a:prstGeom>
          </p:spPr>
          <p:txBody>
            <a:bodyPr lIns="50800" tIns="50800" rIns="50800" bIns="50800" rtlCol="0" anchor="ctr"/>
            <a:lstStyle/>
            <a:p>
              <a:pPr algn="ctr">
                <a:lnSpc>
                  <a:spcPts val="2100"/>
                </a:lnSpc>
              </a:pPr>
              <a:endParaRPr/>
            </a:p>
          </p:txBody>
        </p:sp>
      </p:grpSp>
      <p:grpSp>
        <p:nvGrpSpPr>
          <p:cNvPr id="13" name="Group 6">
            <a:extLst>
              <a:ext uri="{FF2B5EF4-FFF2-40B4-BE49-F238E27FC236}">
                <a16:creationId xmlns:a16="http://schemas.microsoft.com/office/drawing/2014/main" id="{8D5E9468-46DF-476F-B8C5-159E1A691021}"/>
              </a:ext>
            </a:extLst>
          </p:cNvPr>
          <p:cNvGrpSpPr/>
          <p:nvPr userDrawn="1"/>
        </p:nvGrpSpPr>
        <p:grpSpPr>
          <a:xfrm>
            <a:off x="632371" y="6995160"/>
            <a:ext cx="8793657" cy="167778"/>
            <a:chOff x="0" y="0"/>
            <a:chExt cx="3065327" cy="58485"/>
          </a:xfrm>
        </p:grpSpPr>
        <p:sp>
          <p:nvSpPr>
            <p:cNvPr id="14" name="Freeform 7">
              <a:extLst>
                <a:ext uri="{FF2B5EF4-FFF2-40B4-BE49-F238E27FC236}">
                  <a16:creationId xmlns:a16="http://schemas.microsoft.com/office/drawing/2014/main" id="{0B7C6161-B0A8-43B4-8220-E7AF29E8F302}"/>
                </a:ext>
              </a:extLst>
            </p:cNvPr>
            <p:cNvSpPr/>
            <p:nvPr/>
          </p:nvSpPr>
          <p:spPr>
            <a:xfrm>
              <a:off x="0" y="0"/>
              <a:ext cx="3065327" cy="58485"/>
            </a:xfrm>
            <a:custGeom>
              <a:avLst/>
              <a:gdLst/>
              <a:ahLst/>
              <a:cxnLst/>
              <a:rect l="l" t="t" r="r" b="b"/>
              <a:pathLst>
                <a:path w="3065327" h="58485">
                  <a:moveTo>
                    <a:pt x="29242" y="0"/>
                  </a:moveTo>
                  <a:lnTo>
                    <a:pt x="3036085" y="0"/>
                  </a:lnTo>
                  <a:cubicBezTo>
                    <a:pt x="3043840" y="0"/>
                    <a:pt x="3051278" y="3081"/>
                    <a:pt x="3056762" y="8565"/>
                  </a:cubicBezTo>
                  <a:cubicBezTo>
                    <a:pt x="3062246" y="14049"/>
                    <a:pt x="3065327" y="21487"/>
                    <a:pt x="3065327" y="29242"/>
                  </a:cubicBezTo>
                  <a:lnTo>
                    <a:pt x="3065327" y="29242"/>
                  </a:lnTo>
                  <a:cubicBezTo>
                    <a:pt x="3065327" y="45392"/>
                    <a:pt x="3052235" y="58485"/>
                    <a:pt x="3036085" y="58485"/>
                  </a:cubicBezTo>
                  <a:lnTo>
                    <a:pt x="29242" y="58485"/>
                  </a:lnTo>
                  <a:cubicBezTo>
                    <a:pt x="13092" y="58485"/>
                    <a:pt x="0" y="45392"/>
                    <a:pt x="0" y="29242"/>
                  </a:cubicBezTo>
                  <a:lnTo>
                    <a:pt x="0" y="29242"/>
                  </a:lnTo>
                  <a:cubicBezTo>
                    <a:pt x="0" y="13092"/>
                    <a:pt x="13092" y="0"/>
                    <a:pt x="29242" y="0"/>
                  </a:cubicBezTo>
                  <a:close/>
                </a:path>
              </a:pathLst>
            </a:custGeom>
            <a:solidFill>
              <a:srgbClr val="00355A"/>
            </a:solidFill>
          </p:spPr>
        </p:sp>
        <p:sp>
          <p:nvSpPr>
            <p:cNvPr id="15" name="TextBox 8">
              <a:extLst>
                <a:ext uri="{FF2B5EF4-FFF2-40B4-BE49-F238E27FC236}">
                  <a16:creationId xmlns:a16="http://schemas.microsoft.com/office/drawing/2014/main" id="{A916CF5D-9B20-4674-9929-4F8CB095FFE4}"/>
                </a:ext>
              </a:extLst>
            </p:cNvPr>
            <p:cNvSpPr txBox="1"/>
            <p:nvPr/>
          </p:nvSpPr>
          <p:spPr>
            <a:xfrm>
              <a:off x="0" y="-28575"/>
              <a:ext cx="3065327" cy="87060"/>
            </a:xfrm>
            <a:prstGeom prst="rect">
              <a:avLst/>
            </a:prstGeom>
          </p:spPr>
          <p:txBody>
            <a:bodyPr lIns="50800" tIns="50800" rIns="50800" bIns="50800" rtlCol="0" anchor="ctr"/>
            <a:lstStyle/>
            <a:p>
              <a:pPr algn="ctr">
                <a:lnSpc>
                  <a:spcPts val="2100"/>
                </a:lnSpc>
              </a:pPr>
              <a:endParaRPr/>
            </a:p>
          </p:txBody>
        </p:sp>
      </p:grpSp>
      <p:sp>
        <p:nvSpPr>
          <p:cNvPr id="16" name="Freeform 17">
            <a:extLst>
              <a:ext uri="{FF2B5EF4-FFF2-40B4-BE49-F238E27FC236}">
                <a16:creationId xmlns:a16="http://schemas.microsoft.com/office/drawing/2014/main" id="{154A1EA0-B9A0-451A-AB09-969C98BEEB7C}"/>
              </a:ext>
            </a:extLst>
          </p:cNvPr>
          <p:cNvSpPr/>
          <p:nvPr userDrawn="1"/>
        </p:nvSpPr>
        <p:spPr>
          <a:xfrm>
            <a:off x="-2813775" y="4069973"/>
            <a:ext cx="3963570" cy="4105393"/>
          </a:xfrm>
          <a:custGeom>
            <a:avLst/>
            <a:gdLst/>
            <a:ahLst/>
            <a:cxnLst/>
            <a:rect l="l" t="t" r="r" b="b"/>
            <a:pathLst>
              <a:path w="3963570" h="4105393">
                <a:moveTo>
                  <a:pt x="0" y="0"/>
                </a:moveTo>
                <a:lnTo>
                  <a:pt x="3963571" y="0"/>
                </a:lnTo>
                <a:lnTo>
                  <a:pt x="3963571" y="4105393"/>
                </a:lnTo>
                <a:lnTo>
                  <a:pt x="0" y="4105393"/>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18" name="Freeform 12">
            <a:extLst>
              <a:ext uri="{FF2B5EF4-FFF2-40B4-BE49-F238E27FC236}">
                <a16:creationId xmlns:a16="http://schemas.microsoft.com/office/drawing/2014/main" id="{AB5E6E8B-CFCE-4A2D-9559-DB18EAA13E94}"/>
              </a:ext>
            </a:extLst>
          </p:cNvPr>
          <p:cNvSpPr/>
          <p:nvPr userDrawn="1"/>
        </p:nvSpPr>
        <p:spPr>
          <a:xfrm>
            <a:off x="7129918" y="-2059936"/>
            <a:ext cx="3984346" cy="3426537"/>
          </a:xfrm>
          <a:custGeom>
            <a:avLst/>
            <a:gdLst/>
            <a:ahLst/>
            <a:cxnLst/>
            <a:rect l="l" t="t" r="r" b="b"/>
            <a:pathLst>
              <a:path w="3984346" h="3426537">
                <a:moveTo>
                  <a:pt x="0" y="0"/>
                </a:moveTo>
                <a:lnTo>
                  <a:pt x="3984346" y="0"/>
                </a:lnTo>
                <a:lnTo>
                  <a:pt x="3984346" y="3426538"/>
                </a:lnTo>
                <a:lnTo>
                  <a:pt x="0" y="34265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2" name="Title 18">
            <a:extLst>
              <a:ext uri="{FF2B5EF4-FFF2-40B4-BE49-F238E27FC236}">
                <a16:creationId xmlns:a16="http://schemas.microsoft.com/office/drawing/2014/main" id="{F8B428FA-5550-47DC-AEA1-6320495C0FB8}"/>
              </a:ext>
            </a:extLst>
          </p:cNvPr>
          <p:cNvSpPr>
            <a:spLocks noGrp="1"/>
          </p:cNvSpPr>
          <p:nvPr userDrawn="1">
            <p:ph type="title"/>
          </p:nvPr>
        </p:nvSpPr>
        <p:spPr>
          <a:xfrm>
            <a:off x="962648" y="232257"/>
            <a:ext cx="6397824" cy="1502305"/>
          </a:xfrm>
        </p:spPr>
        <p:txBody>
          <a:bodyPr>
            <a:noAutofit/>
          </a:bodyPr>
          <a:lstStyle>
            <a:lvl1pPr algn="l">
              <a:defRPr sz="5400" b="1" cap="all" baseline="0">
                <a:solidFill>
                  <a:srgbClr val="00355A"/>
                </a:solidFill>
                <a:latin typeface="Bahnschrift SemiBold" panose="020B0502040204020203" pitchFamily="34" charset="0"/>
              </a:defRPr>
            </a:lvl1pPr>
          </a:lstStyle>
          <a:p>
            <a:r>
              <a:rPr lang="en-US" dirty="0"/>
              <a:t>Click to edit Master title style</a:t>
            </a:r>
          </a:p>
        </p:txBody>
      </p:sp>
      <p:sp>
        <p:nvSpPr>
          <p:cNvPr id="19" name="Freeform 15">
            <a:extLst>
              <a:ext uri="{FF2B5EF4-FFF2-40B4-BE49-F238E27FC236}">
                <a16:creationId xmlns:a16="http://schemas.microsoft.com/office/drawing/2014/main" id="{AFCB381E-A153-4A64-87A6-4C076A83444D}"/>
              </a:ext>
            </a:extLst>
          </p:cNvPr>
          <p:cNvSpPr/>
          <p:nvPr userDrawn="1"/>
        </p:nvSpPr>
        <p:spPr>
          <a:xfrm>
            <a:off x="7299375" y="-2174650"/>
            <a:ext cx="3963570" cy="4105393"/>
          </a:xfrm>
          <a:custGeom>
            <a:avLst/>
            <a:gdLst/>
            <a:ahLst/>
            <a:cxnLst/>
            <a:rect l="l" t="t" r="r" b="b"/>
            <a:pathLst>
              <a:path w="3963570" h="4105393">
                <a:moveTo>
                  <a:pt x="0" y="0"/>
                </a:moveTo>
                <a:lnTo>
                  <a:pt x="3963570" y="0"/>
                </a:lnTo>
                <a:lnTo>
                  <a:pt x="3963570" y="4105393"/>
                </a:lnTo>
                <a:lnTo>
                  <a:pt x="0" y="4105393"/>
                </a:lnTo>
                <a:lnTo>
                  <a:pt x="0" y="0"/>
                </a:lnTo>
                <a:close/>
              </a:path>
            </a:pathLst>
          </a:custGeom>
          <a:blipFill>
            <a:blip r:embed="rId4">
              <a:extLst>
                <a:ext uri="{96DAC541-7B7A-43D3-8B79-37D633B846F1}">
                  <asvg:svgBlip xmlns:asvg="http://schemas.microsoft.com/office/drawing/2016/SVG/main" r:embed="rId8"/>
                </a:ext>
              </a:extLst>
            </a:blip>
            <a:stretch>
              <a:fillRect/>
            </a:stretch>
          </a:blipFill>
          <a:ln cap="sq">
            <a:noFill/>
            <a:prstDash val="solid"/>
            <a:miter/>
          </a:ln>
        </p:spPr>
      </p:sp>
      <p:sp>
        <p:nvSpPr>
          <p:cNvPr id="29" name="Picture Placeholder 28">
            <a:extLst>
              <a:ext uri="{FF2B5EF4-FFF2-40B4-BE49-F238E27FC236}">
                <a16:creationId xmlns:a16="http://schemas.microsoft.com/office/drawing/2014/main" id="{110C0509-743B-4E73-AEDB-690D7ED5ADA3}"/>
              </a:ext>
              <a:ext uri="{C183D7F6-B498-43B3-948B-1728B52AA6E4}">
                <adec:decorative xmlns:adec="http://schemas.microsoft.com/office/drawing/2017/decorative" val="1"/>
              </a:ext>
            </a:extLst>
          </p:cNvPr>
          <p:cNvSpPr>
            <a:spLocks noGrp="1"/>
          </p:cNvSpPr>
          <p:nvPr>
            <p:ph type="pic" sz="quarter" idx="10"/>
          </p:nvPr>
        </p:nvSpPr>
        <p:spPr>
          <a:xfrm>
            <a:off x="7439329" y="-1398798"/>
            <a:ext cx="2671355" cy="3189263"/>
          </a:xfrm>
          <a:custGeom>
            <a:avLst/>
            <a:gdLst>
              <a:gd name="connsiteX0" fmla="*/ 2617927 w 2617927"/>
              <a:gd name="connsiteY0" fmla="*/ 0 h 3475814"/>
              <a:gd name="connsiteX1" fmla="*/ 2617927 w 2617927"/>
              <a:gd name="connsiteY1" fmla="*/ 3252184 h 3475814"/>
              <a:gd name="connsiteX2" fmla="*/ 2544636 w 2617927"/>
              <a:gd name="connsiteY2" fmla="*/ 3295439 h 3475814"/>
              <a:gd name="connsiteX3" fmla="*/ 1315489 w 2617927"/>
              <a:gd name="connsiteY3" fmla="*/ 3385279 h 3475814"/>
              <a:gd name="connsiteX4" fmla="*/ 39195 w 2617927"/>
              <a:gd name="connsiteY4" fmla="*/ 1846155 h 3475814"/>
              <a:gd name="connsiteX5" fmla="*/ 1376197 w 2617927"/>
              <a:gd name="connsiteY5" fmla="*/ 1246217 h 3475814"/>
              <a:gd name="connsiteX6" fmla="*/ 1881144 w 2617927"/>
              <a:gd name="connsiteY6" fmla="*/ 389879 h 3475814"/>
              <a:gd name="connsiteX7" fmla="*/ 2544378 w 2617927"/>
              <a:gd name="connsiteY7" fmla="*/ 3401 h 347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17927" h="3475814">
                <a:moveTo>
                  <a:pt x="2617927" y="0"/>
                </a:moveTo>
                <a:lnTo>
                  <a:pt x="2617927" y="3252184"/>
                </a:lnTo>
                <a:lnTo>
                  <a:pt x="2544636" y="3295439"/>
                </a:lnTo>
                <a:cubicBezTo>
                  <a:pt x="2183456" y="3481262"/>
                  <a:pt x="1747765" y="3544102"/>
                  <a:pt x="1315489" y="3385279"/>
                </a:cubicBezTo>
                <a:cubicBezTo>
                  <a:pt x="327022" y="3023174"/>
                  <a:pt x="-145072" y="2444663"/>
                  <a:pt x="39195" y="1846155"/>
                </a:cubicBezTo>
                <a:cubicBezTo>
                  <a:pt x="219176" y="1261930"/>
                  <a:pt x="804829" y="1586896"/>
                  <a:pt x="1376197" y="1246217"/>
                </a:cubicBezTo>
                <a:cubicBezTo>
                  <a:pt x="1659739" y="1077664"/>
                  <a:pt x="1629742" y="761268"/>
                  <a:pt x="1881144" y="389879"/>
                </a:cubicBezTo>
                <a:cubicBezTo>
                  <a:pt x="2015773" y="190614"/>
                  <a:pt x="2272532" y="32595"/>
                  <a:pt x="2544378" y="3401"/>
                </a:cubicBezTo>
                <a:close/>
              </a:path>
            </a:pathLst>
          </a:custGeom>
          <a:effectLst>
            <a:outerShdw blurRad="254000" dist="38100" dir="8100000" algn="tr" rotWithShape="0">
              <a:prstClr val="black">
                <a:alpha val="40000"/>
              </a:prstClr>
            </a:outerShdw>
          </a:effectLst>
        </p:spPr>
        <p:txBody>
          <a:bodyPr wrap="square">
            <a:noAutofit/>
          </a:bodyPr>
          <a:lstStyle/>
          <a:p>
            <a:endParaRPr lang="en-US"/>
          </a:p>
        </p:txBody>
      </p:sp>
      <p:grpSp>
        <p:nvGrpSpPr>
          <p:cNvPr id="10" name="Group 9">
            <a:extLst>
              <a:ext uri="{FF2B5EF4-FFF2-40B4-BE49-F238E27FC236}">
                <a16:creationId xmlns:a16="http://schemas.microsoft.com/office/drawing/2014/main" id="{CDC3CF38-8BBC-481C-9388-4901DB5011C1}"/>
              </a:ext>
            </a:extLst>
          </p:cNvPr>
          <p:cNvGrpSpPr/>
          <p:nvPr userDrawn="1"/>
        </p:nvGrpSpPr>
        <p:grpSpPr>
          <a:xfrm>
            <a:off x="5136390" y="1749890"/>
            <a:ext cx="4144770" cy="4974288"/>
            <a:chOff x="0" y="0"/>
            <a:chExt cx="1444800" cy="1821851"/>
          </a:xfrm>
        </p:grpSpPr>
        <p:sp>
          <p:nvSpPr>
            <p:cNvPr id="11" name="Freeform 10">
              <a:extLst>
                <a:ext uri="{FF2B5EF4-FFF2-40B4-BE49-F238E27FC236}">
                  <a16:creationId xmlns:a16="http://schemas.microsoft.com/office/drawing/2014/main" id="{209C201B-096D-4D5D-BBD9-CC9D9F9F87D2}"/>
                </a:ext>
              </a:extLst>
            </p:cNvPr>
            <p:cNvSpPr/>
            <p:nvPr/>
          </p:nvSpPr>
          <p:spPr>
            <a:xfrm>
              <a:off x="0" y="0"/>
              <a:ext cx="1444800" cy="1821851"/>
            </a:xfrm>
            <a:custGeom>
              <a:avLst/>
              <a:gdLst/>
              <a:ahLst/>
              <a:cxnLst/>
              <a:rect l="l" t="t" r="r" b="b"/>
              <a:pathLst>
                <a:path w="1444800" h="1821851">
                  <a:moveTo>
                    <a:pt x="70979" y="0"/>
                  </a:moveTo>
                  <a:lnTo>
                    <a:pt x="1373821" y="0"/>
                  </a:lnTo>
                  <a:cubicBezTo>
                    <a:pt x="1392645" y="0"/>
                    <a:pt x="1410699" y="7478"/>
                    <a:pt x="1424011" y="20789"/>
                  </a:cubicBezTo>
                  <a:cubicBezTo>
                    <a:pt x="1437322" y="34101"/>
                    <a:pt x="1444800" y="52154"/>
                    <a:pt x="1444800" y="70979"/>
                  </a:cubicBezTo>
                  <a:lnTo>
                    <a:pt x="1444800" y="1750871"/>
                  </a:lnTo>
                  <a:cubicBezTo>
                    <a:pt x="1444800" y="1790072"/>
                    <a:pt x="1413021" y="1821851"/>
                    <a:pt x="1373821" y="1821851"/>
                  </a:cubicBezTo>
                  <a:lnTo>
                    <a:pt x="70979" y="1821851"/>
                  </a:lnTo>
                  <a:cubicBezTo>
                    <a:pt x="31779" y="1821851"/>
                    <a:pt x="0" y="1790072"/>
                    <a:pt x="0" y="1750871"/>
                  </a:cubicBezTo>
                  <a:lnTo>
                    <a:pt x="0" y="70979"/>
                  </a:lnTo>
                  <a:cubicBezTo>
                    <a:pt x="0" y="31779"/>
                    <a:pt x="31779" y="0"/>
                    <a:pt x="70979" y="0"/>
                  </a:cubicBezTo>
                  <a:close/>
                </a:path>
              </a:pathLst>
            </a:custGeom>
            <a:solidFill>
              <a:srgbClr val="F4F4F4"/>
            </a:solidFill>
          </p:spPr>
        </p:sp>
        <p:sp>
          <p:nvSpPr>
            <p:cNvPr id="12" name="TextBox 11">
              <a:extLst>
                <a:ext uri="{FF2B5EF4-FFF2-40B4-BE49-F238E27FC236}">
                  <a16:creationId xmlns:a16="http://schemas.microsoft.com/office/drawing/2014/main" id="{6072B8E1-2B05-4CF6-8E54-3214988CE963}"/>
                </a:ext>
              </a:extLst>
            </p:cNvPr>
            <p:cNvSpPr txBox="1"/>
            <p:nvPr/>
          </p:nvSpPr>
          <p:spPr>
            <a:xfrm>
              <a:off x="0" y="-28575"/>
              <a:ext cx="1444800" cy="1850426"/>
            </a:xfrm>
            <a:prstGeom prst="rect">
              <a:avLst/>
            </a:prstGeom>
          </p:spPr>
          <p:txBody>
            <a:bodyPr lIns="50800" tIns="50800" rIns="50800" bIns="50800" rtlCol="0" anchor="ctr"/>
            <a:lstStyle/>
            <a:p>
              <a:pPr algn="ctr">
                <a:lnSpc>
                  <a:spcPts val="2100"/>
                </a:lnSpc>
              </a:pPr>
              <a:endParaRPr/>
            </a:p>
          </p:txBody>
        </p:sp>
      </p:grpSp>
      <p:sp>
        <p:nvSpPr>
          <p:cNvPr id="30" name="Text Placeholder 15">
            <a:extLst>
              <a:ext uri="{FF2B5EF4-FFF2-40B4-BE49-F238E27FC236}">
                <a16:creationId xmlns:a16="http://schemas.microsoft.com/office/drawing/2014/main" id="{FC077F8E-ACC6-459C-B672-AF761AA67C6E}"/>
              </a:ext>
            </a:extLst>
          </p:cNvPr>
          <p:cNvSpPr>
            <a:spLocks noGrp="1"/>
          </p:cNvSpPr>
          <p:nvPr>
            <p:ph type="body" sz="quarter" idx="11" hasCustomPrompt="1"/>
          </p:nvPr>
        </p:nvSpPr>
        <p:spPr>
          <a:xfrm>
            <a:off x="962649" y="1943100"/>
            <a:ext cx="3533152" cy="4781078"/>
          </a:xfrm>
        </p:spPr>
        <p:txBody>
          <a:bodyPr>
            <a:normAutofit/>
          </a:bodyPr>
          <a:lstStyle>
            <a:lvl1pPr marL="0" indent="0" algn="ctr">
              <a:buNone/>
              <a:defRPr sz="2400" b="1">
                <a:solidFill>
                  <a:srgbClr val="00345A"/>
                </a:solidFill>
                <a:latin typeface="Leelawadee UI Semilight" panose="020B0402040204020203" pitchFamily="34" charset="-34"/>
                <a:ea typeface="Noto Sans" panose="020B0502040504020204" pitchFamily="34" charset="0"/>
                <a:cs typeface="Leelawadee UI Semilight" panose="020B0402040204020203" pitchFamily="34" charset="-34"/>
              </a:defRPr>
            </a:lvl1pPr>
            <a:lvl2pPr>
              <a:defRPr>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a:defRPr>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a:defRPr>
                <a:solidFill>
                  <a:schemeClr val="bg1"/>
                </a:solidFill>
                <a:latin typeface="Noto Sans" panose="020B0502040504020204" pitchFamily="34" charset="0"/>
                <a:ea typeface="Noto Sans" panose="020B0502040504020204" pitchFamily="34" charset="0"/>
                <a:cs typeface="Noto Sans" panose="020B0502040504020204" pitchFamily="34" charset="0"/>
              </a:defRPr>
            </a:lvl4pPr>
            <a:lvl5pPr>
              <a:defRPr>
                <a:solidFill>
                  <a:schemeClr val="bg1"/>
                </a:solidFill>
                <a:latin typeface="Noto Sans" panose="020B0502040504020204" pitchFamily="34" charset="0"/>
                <a:ea typeface="Noto Sans" panose="020B0502040504020204" pitchFamily="34" charset="0"/>
                <a:cs typeface="Noto Sans" panose="020B0502040504020204" pitchFamily="34" charset="0"/>
              </a:defRPr>
            </a:lvl5pPr>
          </a:lstStyle>
          <a:p>
            <a:pPr lvl="0"/>
            <a:r>
              <a:rPr lang="en-US" dirty="0"/>
              <a:t>Enter slide information here</a:t>
            </a:r>
          </a:p>
        </p:txBody>
      </p:sp>
      <p:sp>
        <p:nvSpPr>
          <p:cNvPr id="34" name="Text Placeholder 33">
            <a:extLst>
              <a:ext uri="{FF2B5EF4-FFF2-40B4-BE49-F238E27FC236}">
                <a16:creationId xmlns:a16="http://schemas.microsoft.com/office/drawing/2014/main" id="{FFC157DB-B2D9-4839-9A6B-7CA71B00EF1D}"/>
              </a:ext>
            </a:extLst>
          </p:cNvPr>
          <p:cNvSpPr>
            <a:spLocks noGrp="1"/>
          </p:cNvSpPr>
          <p:nvPr>
            <p:ph type="body" sz="quarter" idx="12" hasCustomPrompt="1"/>
          </p:nvPr>
        </p:nvSpPr>
        <p:spPr>
          <a:xfrm>
            <a:off x="5562599" y="1943100"/>
            <a:ext cx="3412752" cy="4740344"/>
          </a:xfrm>
          <a:custGeom>
            <a:avLst/>
            <a:gdLst>
              <a:gd name="connsiteX0" fmla="*/ 0 w 3412752"/>
              <a:gd name="connsiteY0" fmla="*/ 0 h 4740344"/>
              <a:gd name="connsiteX1" fmla="*/ 2955181 w 3412752"/>
              <a:gd name="connsiteY1" fmla="*/ 0 h 4740344"/>
              <a:gd name="connsiteX2" fmla="*/ 3412752 w 3412752"/>
              <a:gd name="connsiteY2" fmla="*/ 457571 h 4740344"/>
              <a:gd name="connsiteX3" fmla="*/ 3412752 w 3412752"/>
              <a:gd name="connsiteY3" fmla="*/ 4740344 h 4740344"/>
              <a:gd name="connsiteX4" fmla="*/ 0 w 3412752"/>
              <a:gd name="connsiteY4" fmla="*/ 4740344 h 4740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2752" h="4740344">
                <a:moveTo>
                  <a:pt x="0" y="0"/>
                </a:moveTo>
                <a:lnTo>
                  <a:pt x="2955181" y="0"/>
                </a:lnTo>
                <a:lnTo>
                  <a:pt x="3412752" y="457571"/>
                </a:lnTo>
                <a:lnTo>
                  <a:pt x="3412752" y="4740344"/>
                </a:lnTo>
                <a:lnTo>
                  <a:pt x="0" y="4740344"/>
                </a:lnTo>
                <a:close/>
              </a:path>
            </a:pathLst>
          </a:custGeom>
        </p:spPr>
        <p:txBody>
          <a:bodyPr wrap="square">
            <a:noAutofit/>
          </a:bodyPr>
          <a:lstStyle>
            <a:lvl1pPr marL="0" indent="0" algn="ctr">
              <a:buNone/>
              <a:defRPr sz="2400" b="1">
                <a:solidFill>
                  <a:srgbClr val="00345A"/>
                </a:solidFill>
                <a:latin typeface="Leelawadee UI Semilight" panose="020B0402040204020203" pitchFamily="34" charset="-34"/>
                <a:ea typeface="Noto Sans" panose="020B0502040504020204" pitchFamily="34" charset="0"/>
                <a:cs typeface="Leelawadee UI Semilight" panose="020B0402040204020203" pitchFamily="34" charset="-34"/>
              </a:defRPr>
            </a:lvl1pPr>
            <a:lvl2pPr>
              <a:defRPr>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a:defRPr>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a:defRPr>
                <a:solidFill>
                  <a:schemeClr val="bg1"/>
                </a:solidFill>
                <a:latin typeface="Noto Sans" panose="020B0502040504020204" pitchFamily="34" charset="0"/>
                <a:ea typeface="Noto Sans" panose="020B0502040504020204" pitchFamily="34" charset="0"/>
                <a:cs typeface="Noto Sans" panose="020B0502040504020204" pitchFamily="34" charset="0"/>
              </a:defRPr>
            </a:lvl4pPr>
            <a:lvl5pPr>
              <a:defRPr>
                <a:solidFill>
                  <a:schemeClr val="bg1"/>
                </a:solidFill>
                <a:latin typeface="Noto Sans" panose="020B0502040504020204" pitchFamily="34" charset="0"/>
                <a:ea typeface="Noto Sans" panose="020B0502040504020204" pitchFamily="34" charset="0"/>
                <a:cs typeface="Noto Sans" panose="020B0502040504020204" pitchFamily="34" charset="0"/>
              </a:defRPr>
            </a:lvl5pPr>
          </a:lstStyle>
          <a:p>
            <a:pPr lvl="0"/>
            <a:r>
              <a:rPr lang="en-US" dirty="0"/>
              <a:t>Enter slide information here</a:t>
            </a:r>
          </a:p>
        </p:txBody>
      </p:sp>
      <p:sp>
        <p:nvSpPr>
          <p:cNvPr id="20" name="Freeform 14">
            <a:extLst>
              <a:ext uri="{FF2B5EF4-FFF2-40B4-BE49-F238E27FC236}">
                <a16:creationId xmlns:a16="http://schemas.microsoft.com/office/drawing/2014/main" id="{75E5AD0C-D170-4FA0-BE79-12584F8DFA1A}"/>
              </a:ext>
            </a:extLst>
          </p:cNvPr>
          <p:cNvSpPr/>
          <p:nvPr userDrawn="1"/>
        </p:nvSpPr>
        <p:spPr>
          <a:xfrm>
            <a:off x="-1622848" y="7369687"/>
            <a:ext cx="8793657" cy="167778"/>
          </a:xfrm>
          <a:custGeom>
            <a:avLst/>
            <a:gdLst/>
            <a:ahLst/>
            <a:cxnLst/>
            <a:rect l="l" t="t" r="r" b="b"/>
            <a:pathLst>
              <a:path w="3065327" h="58485">
                <a:moveTo>
                  <a:pt x="29242" y="0"/>
                </a:moveTo>
                <a:lnTo>
                  <a:pt x="3036085" y="0"/>
                </a:lnTo>
                <a:cubicBezTo>
                  <a:pt x="3043840" y="0"/>
                  <a:pt x="3051278" y="3081"/>
                  <a:pt x="3056762" y="8565"/>
                </a:cubicBezTo>
                <a:cubicBezTo>
                  <a:pt x="3062246" y="14049"/>
                  <a:pt x="3065327" y="21487"/>
                  <a:pt x="3065327" y="29242"/>
                </a:cubicBezTo>
                <a:lnTo>
                  <a:pt x="3065327" y="29242"/>
                </a:lnTo>
                <a:cubicBezTo>
                  <a:pt x="3065327" y="45392"/>
                  <a:pt x="3052235" y="58485"/>
                  <a:pt x="3036085" y="58485"/>
                </a:cubicBezTo>
                <a:lnTo>
                  <a:pt x="29242" y="58485"/>
                </a:lnTo>
                <a:cubicBezTo>
                  <a:pt x="13092" y="58485"/>
                  <a:pt x="0" y="45392"/>
                  <a:pt x="0" y="29242"/>
                </a:cubicBezTo>
                <a:lnTo>
                  <a:pt x="0" y="29242"/>
                </a:lnTo>
                <a:cubicBezTo>
                  <a:pt x="0" y="13092"/>
                  <a:pt x="13092" y="0"/>
                  <a:pt x="29242" y="0"/>
                </a:cubicBezTo>
                <a:close/>
              </a:path>
            </a:pathLst>
          </a:custGeom>
          <a:solidFill>
            <a:srgbClr val="00355A"/>
          </a:solidFill>
        </p:spPr>
      </p:sp>
    </p:spTree>
    <p:extLst>
      <p:ext uri="{BB962C8B-B14F-4D97-AF65-F5344CB8AC3E}">
        <p14:creationId xmlns:p14="http://schemas.microsoft.com/office/powerpoint/2010/main" val="77083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55ACB40-7F63-427F-A910-3B846218EA92}"/>
              </a:ext>
            </a:extLst>
          </p:cNvPr>
          <p:cNvGrpSpPr/>
          <p:nvPr userDrawn="1"/>
        </p:nvGrpSpPr>
        <p:grpSpPr>
          <a:xfrm flipH="1">
            <a:off x="0" y="659327"/>
            <a:ext cx="6559011" cy="7113073"/>
            <a:chOff x="3499389" y="711888"/>
            <a:chExt cx="6559011" cy="7113073"/>
          </a:xfrm>
        </p:grpSpPr>
        <p:sp>
          <p:nvSpPr>
            <p:cNvPr id="16" name="Right Triangle 1">
              <a:extLst>
                <a:ext uri="{FF2B5EF4-FFF2-40B4-BE49-F238E27FC236}">
                  <a16:creationId xmlns:a16="http://schemas.microsoft.com/office/drawing/2014/main" id="{091EE042-0B2C-4BB4-B606-70EF9B96239E}"/>
                </a:ext>
              </a:extLst>
            </p:cNvPr>
            <p:cNvSpPr/>
            <p:nvPr userDrawn="1"/>
          </p:nvSpPr>
          <p:spPr>
            <a:xfrm rot="16200000">
              <a:off x="3219099" y="992178"/>
              <a:ext cx="7113073" cy="6552493"/>
            </a:xfrm>
            <a:custGeom>
              <a:avLst/>
              <a:gdLst>
                <a:gd name="connsiteX0" fmla="*/ 0 w 3963570"/>
                <a:gd name="connsiteY0" fmla="*/ 3651202 h 3651202"/>
                <a:gd name="connsiteX1" fmla="*/ 0 w 3963570"/>
                <a:gd name="connsiteY1" fmla="*/ 0 h 3651202"/>
                <a:gd name="connsiteX2" fmla="*/ 3963570 w 3963570"/>
                <a:gd name="connsiteY2" fmla="*/ 3651202 h 3651202"/>
                <a:gd name="connsiteX3" fmla="*/ 0 w 3963570"/>
                <a:gd name="connsiteY3" fmla="*/ 3651202 h 3651202"/>
                <a:gd name="connsiteX0" fmla="*/ 0 w 3963570"/>
                <a:gd name="connsiteY0" fmla="*/ 3651202 h 3651202"/>
                <a:gd name="connsiteX1" fmla="*/ 0 w 3963570"/>
                <a:gd name="connsiteY1" fmla="*/ 0 h 3651202"/>
                <a:gd name="connsiteX2" fmla="*/ 1887537 w 3963570"/>
                <a:gd name="connsiteY2" fmla="*/ 2328011 h 3651202"/>
                <a:gd name="connsiteX3" fmla="*/ 3963570 w 3963570"/>
                <a:gd name="connsiteY3" fmla="*/ 3651202 h 3651202"/>
                <a:gd name="connsiteX4" fmla="*/ 0 w 3963570"/>
                <a:gd name="connsiteY4" fmla="*/ 3651202 h 3651202"/>
                <a:gd name="connsiteX0" fmla="*/ 0 w 3963570"/>
                <a:gd name="connsiteY0" fmla="*/ 3651202 h 3651202"/>
                <a:gd name="connsiteX1" fmla="*/ 0 w 3963570"/>
                <a:gd name="connsiteY1" fmla="*/ 0 h 3651202"/>
                <a:gd name="connsiteX2" fmla="*/ 1887537 w 3963570"/>
                <a:gd name="connsiteY2" fmla="*/ 2328011 h 3651202"/>
                <a:gd name="connsiteX3" fmla="*/ 3963570 w 3963570"/>
                <a:gd name="connsiteY3" fmla="*/ 3651202 h 3651202"/>
                <a:gd name="connsiteX4" fmla="*/ 0 w 3963570"/>
                <a:gd name="connsiteY4" fmla="*/ 3651202 h 3651202"/>
                <a:gd name="connsiteX0" fmla="*/ 0 w 3963570"/>
                <a:gd name="connsiteY0" fmla="*/ 3651202 h 3651202"/>
                <a:gd name="connsiteX1" fmla="*/ 0 w 3963570"/>
                <a:gd name="connsiteY1" fmla="*/ 0 h 3651202"/>
                <a:gd name="connsiteX2" fmla="*/ 1887537 w 3963570"/>
                <a:gd name="connsiteY2" fmla="*/ 2328011 h 3651202"/>
                <a:gd name="connsiteX3" fmla="*/ 3963570 w 3963570"/>
                <a:gd name="connsiteY3" fmla="*/ 3651202 h 3651202"/>
                <a:gd name="connsiteX4" fmla="*/ 0 w 3963570"/>
                <a:gd name="connsiteY4" fmla="*/ 3651202 h 3651202"/>
                <a:gd name="connsiteX0" fmla="*/ 0 w 3963570"/>
                <a:gd name="connsiteY0" fmla="*/ 3651202 h 3651202"/>
                <a:gd name="connsiteX1" fmla="*/ 0 w 3963570"/>
                <a:gd name="connsiteY1" fmla="*/ 0 h 3651202"/>
                <a:gd name="connsiteX2" fmla="*/ 1887537 w 3963570"/>
                <a:gd name="connsiteY2" fmla="*/ 2328011 h 3651202"/>
                <a:gd name="connsiteX3" fmla="*/ 3963570 w 3963570"/>
                <a:gd name="connsiteY3" fmla="*/ 3651202 h 3651202"/>
                <a:gd name="connsiteX4" fmla="*/ 0 w 3963570"/>
                <a:gd name="connsiteY4" fmla="*/ 3651202 h 3651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3570" h="3651202">
                  <a:moveTo>
                    <a:pt x="0" y="3651202"/>
                  </a:moveTo>
                  <a:lnTo>
                    <a:pt x="0" y="0"/>
                  </a:lnTo>
                  <a:cubicBezTo>
                    <a:pt x="690139" y="643326"/>
                    <a:pt x="272240" y="1738473"/>
                    <a:pt x="1887537" y="2328011"/>
                  </a:cubicBezTo>
                  <a:cubicBezTo>
                    <a:pt x="3354098" y="2629226"/>
                    <a:pt x="3271559" y="3210138"/>
                    <a:pt x="3963570" y="3651202"/>
                  </a:cubicBezTo>
                  <a:lnTo>
                    <a:pt x="0" y="3651202"/>
                  </a:lnTo>
                  <a:close/>
                </a:path>
              </a:pathLst>
            </a:cu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
              <a:extLst>
                <a:ext uri="{FF2B5EF4-FFF2-40B4-BE49-F238E27FC236}">
                  <a16:creationId xmlns:a16="http://schemas.microsoft.com/office/drawing/2014/main" id="{9B2A3701-3E05-4A0E-BBDD-D770461AC6BE}"/>
                </a:ext>
              </a:extLst>
            </p:cNvPr>
            <p:cNvSpPr/>
            <p:nvPr userDrawn="1"/>
          </p:nvSpPr>
          <p:spPr>
            <a:xfrm rot="16200000">
              <a:off x="4963941" y="2707540"/>
              <a:ext cx="5303440" cy="4885477"/>
            </a:xfrm>
            <a:custGeom>
              <a:avLst/>
              <a:gdLst>
                <a:gd name="connsiteX0" fmla="*/ 0 w 3963570"/>
                <a:gd name="connsiteY0" fmla="*/ 3651202 h 3651202"/>
                <a:gd name="connsiteX1" fmla="*/ 0 w 3963570"/>
                <a:gd name="connsiteY1" fmla="*/ 0 h 3651202"/>
                <a:gd name="connsiteX2" fmla="*/ 3963570 w 3963570"/>
                <a:gd name="connsiteY2" fmla="*/ 3651202 h 3651202"/>
                <a:gd name="connsiteX3" fmla="*/ 0 w 3963570"/>
                <a:gd name="connsiteY3" fmla="*/ 3651202 h 3651202"/>
                <a:gd name="connsiteX0" fmla="*/ 0 w 3963570"/>
                <a:gd name="connsiteY0" fmla="*/ 3651202 h 3651202"/>
                <a:gd name="connsiteX1" fmla="*/ 0 w 3963570"/>
                <a:gd name="connsiteY1" fmla="*/ 0 h 3651202"/>
                <a:gd name="connsiteX2" fmla="*/ 1887537 w 3963570"/>
                <a:gd name="connsiteY2" fmla="*/ 2328011 h 3651202"/>
                <a:gd name="connsiteX3" fmla="*/ 3963570 w 3963570"/>
                <a:gd name="connsiteY3" fmla="*/ 3651202 h 3651202"/>
                <a:gd name="connsiteX4" fmla="*/ 0 w 3963570"/>
                <a:gd name="connsiteY4" fmla="*/ 3651202 h 3651202"/>
                <a:gd name="connsiteX0" fmla="*/ 0 w 3963570"/>
                <a:gd name="connsiteY0" fmla="*/ 3651202 h 3651202"/>
                <a:gd name="connsiteX1" fmla="*/ 0 w 3963570"/>
                <a:gd name="connsiteY1" fmla="*/ 0 h 3651202"/>
                <a:gd name="connsiteX2" fmla="*/ 1887537 w 3963570"/>
                <a:gd name="connsiteY2" fmla="*/ 2328011 h 3651202"/>
                <a:gd name="connsiteX3" fmla="*/ 3963570 w 3963570"/>
                <a:gd name="connsiteY3" fmla="*/ 3651202 h 3651202"/>
                <a:gd name="connsiteX4" fmla="*/ 0 w 3963570"/>
                <a:gd name="connsiteY4" fmla="*/ 3651202 h 3651202"/>
                <a:gd name="connsiteX0" fmla="*/ 0 w 3963570"/>
                <a:gd name="connsiteY0" fmla="*/ 3651202 h 3651202"/>
                <a:gd name="connsiteX1" fmla="*/ 0 w 3963570"/>
                <a:gd name="connsiteY1" fmla="*/ 0 h 3651202"/>
                <a:gd name="connsiteX2" fmla="*/ 1887537 w 3963570"/>
                <a:gd name="connsiteY2" fmla="*/ 2328011 h 3651202"/>
                <a:gd name="connsiteX3" fmla="*/ 3963570 w 3963570"/>
                <a:gd name="connsiteY3" fmla="*/ 3651202 h 3651202"/>
                <a:gd name="connsiteX4" fmla="*/ 0 w 3963570"/>
                <a:gd name="connsiteY4" fmla="*/ 3651202 h 3651202"/>
                <a:gd name="connsiteX0" fmla="*/ 0 w 3963570"/>
                <a:gd name="connsiteY0" fmla="*/ 3651202 h 3651202"/>
                <a:gd name="connsiteX1" fmla="*/ 0 w 3963570"/>
                <a:gd name="connsiteY1" fmla="*/ 0 h 3651202"/>
                <a:gd name="connsiteX2" fmla="*/ 1887537 w 3963570"/>
                <a:gd name="connsiteY2" fmla="*/ 2328011 h 3651202"/>
                <a:gd name="connsiteX3" fmla="*/ 3963570 w 3963570"/>
                <a:gd name="connsiteY3" fmla="*/ 3651202 h 3651202"/>
                <a:gd name="connsiteX4" fmla="*/ 0 w 3963570"/>
                <a:gd name="connsiteY4" fmla="*/ 3651202 h 3651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3570" h="3651202">
                  <a:moveTo>
                    <a:pt x="0" y="3651202"/>
                  </a:moveTo>
                  <a:lnTo>
                    <a:pt x="0" y="0"/>
                  </a:lnTo>
                  <a:cubicBezTo>
                    <a:pt x="690139" y="643326"/>
                    <a:pt x="272240" y="1738473"/>
                    <a:pt x="1887537" y="2328011"/>
                  </a:cubicBezTo>
                  <a:cubicBezTo>
                    <a:pt x="3354098" y="2629226"/>
                    <a:pt x="3271559" y="3210138"/>
                    <a:pt x="3963570" y="3651202"/>
                  </a:cubicBezTo>
                  <a:lnTo>
                    <a:pt x="0" y="3651202"/>
                  </a:lnTo>
                  <a:close/>
                </a:path>
              </a:pathLst>
            </a:cu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
              <a:extLst>
                <a:ext uri="{FF2B5EF4-FFF2-40B4-BE49-F238E27FC236}">
                  <a16:creationId xmlns:a16="http://schemas.microsoft.com/office/drawing/2014/main" id="{E4DD7289-BD9F-42F4-B26D-F507A20C4F56}"/>
                </a:ext>
              </a:extLst>
            </p:cNvPr>
            <p:cNvSpPr/>
            <p:nvPr userDrawn="1"/>
          </p:nvSpPr>
          <p:spPr>
            <a:xfrm rot="16200000">
              <a:off x="6251014" y="3964584"/>
              <a:ext cx="3963570" cy="3651202"/>
            </a:xfrm>
            <a:custGeom>
              <a:avLst/>
              <a:gdLst>
                <a:gd name="connsiteX0" fmla="*/ 0 w 3963570"/>
                <a:gd name="connsiteY0" fmla="*/ 3651202 h 3651202"/>
                <a:gd name="connsiteX1" fmla="*/ 0 w 3963570"/>
                <a:gd name="connsiteY1" fmla="*/ 0 h 3651202"/>
                <a:gd name="connsiteX2" fmla="*/ 3963570 w 3963570"/>
                <a:gd name="connsiteY2" fmla="*/ 3651202 h 3651202"/>
                <a:gd name="connsiteX3" fmla="*/ 0 w 3963570"/>
                <a:gd name="connsiteY3" fmla="*/ 3651202 h 3651202"/>
                <a:gd name="connsiteX0" fmla="*/ 0 w 3963570"/>
                <a:gd name="connsiteY0" fmla="*/ 3651202 h 3651202"/>
                <a:gd name="connsiteX1" fmla="*/ 0 w 3963570"/>
                <a:gd name="connsiteY1" fmla="*/ 0 h 3651202"/>
                <a:gd name="connsiteX2" fmla="*/ 1887537 w 3963570"/>
                <a:gd name="connsiteY2" fmla="*/ 2328011 h 3651202"/>
                <a:gd name="connsiteX3" fmla="*/ 3963570 w 3963570"/>
                <a:gd name="connsiteY3" fmla="*/ 3651202 h 3651202"/>
                <a:gd name="connsiteX4" fmla="*/ 0 w 3963570"/>
                <a:gd name="connsiteY4" fmla="*/ 3651202 h 3651202"/>
                <a:gd name="connsiteX0" fmla="*/ 0 w 3963570"/>
                <a:gd name="connsiteY0" fmla="*/ 3651202 h 3651202"/>
                <a:gd name="connsiteX1" fmla="*/ 0 w 3963570"/>
                <a:gd name="connsiteY1" fmla="*/ 0 h 3651202"/>
                <a:gd name="connsiteX2" fmla="*/ 1887537 w 3963570"/>
                <a:gd name="connsiteY2" fmla="*/ 2328011 h 3651202"/>
                <a:gd name="connsiteX3" fmla="*/ 3963570 w 3963570"/>
                <a:gd name="connsiteY3" fmla="*/ 3651202 h 3651202"/>
                <a:gd name="connsiteX4" fmla="*/ 0 w 3963570"/>
                <a:gd name="connsiteY4" fmla="*/ 3651202 h 3651202"/>
                <a:gd name="connsiteX0" fmla="*/ 0 w 3963570"/>
                <a:gd name="connsiteY0" fmla="*/ 3651202 h 3651202"/>
                <a:gd name="connsiteX1" fmla="*/ 0 w 3963570"/>
                <a:gd name="connsiteY1" fmla="*/ 0 h 3651202"/>
                <a:gd name="connsiteX2" fmla="*/ 1887537 w 3963570"/>
                <a:gd name="connsiteY2" fmla="*/ 2328011 h 3651202"/>
                <a:gd name="connsiteX3" fmla="*/ 3963570 w 3963570"/>
                <a:gd name="connsiteY3" fmla="*/ 3651202 h 3651202"/>
                <a:gd name="connsiteX4" fmla="*/ 0 w 3963570"/>
                <a:gd name="connsiteY4" fmla="*/ 3651202 h 3651202"/>
                <a:gd name="connsiteX0" fmla="*/ 0 w 3963570"/>
                <a:gd name="connsiteY0" fmla="*/ 3651202 h 3651202"/>
                <a:gd name="connsiteX1" fmla="*/ 0 w 3963570"/>
                <a:gd name="connsiteY1" fmla="*/ 0 h 3651202"/>
                <a:gd name="connsiteX2" fmla="*/ 1887537 w 3963570"/>
                <a:gd name="connsiteY2" fmla="*/ 2328011 h 3651202"/>
                <a:gd name="connsiteX3" fmla="*/ 3963570 w 3963570"/>
                <a:gd name="connsiteY3" fmla="*/ 3651202 h 3651202"/>
                <a:gd name="connsiteX4" fmla="*/ 0 w 3963570"/>
                <a:gd name="connsiteY4" fmla="*/ 3651202 h 3651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3570" h="3651202">
                  <a:moveTo>
                    <a:pt x="0" y="3651202"/>
                  </a:moveTo>
                  <a:lnTo>
                    <a:pt x="0" y="0"/>
                  </a:lnTo>
                  <a:cubicBezTo>
                    <a:pt x="690139" y="643326"/>
                    <a:pt x="272240" y="1738473"/>
                    <a:pt x="1887537" y="2328011"/>
                  </a:cubicBezTo>
                  <a:cubicBezTo>
                    <a:pt x="3354098" y="2629226"/>
                    <a:pt x="3271559" y="3210138"/>
                    <a:pt x="3963570" y="3651202"/>
                  </a:cubicBezTo>
                  <a:lnTo>
                    <a:pt x="0" y="365120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2">
            <a:extLst>
              <a:ext uri="{FF2B5EF4-FFF2-40B4-BE49-F238E27FC236}">
                <a16:creationId xmlns:a16="http://schemas.microsoft.com/office/drawing/2014/main" id="{7EF4ADF7-34BD-4AB7-B490-866D2B3E3FA2}"/>
              </a:ext>
            </a:extLst>
          </p:cNvPr>
          <p:cNvSpPr/>
          <p:nvPr userDrawn="1"/>
        </p:nvSpPr>
        <p:spPr>
          <a:xfrm>
            <a:off x="7120991" y="6041884"/>
            <a:ext cx="2413330" cy="3108960"/>
          </a:xfrm>
          <a:custGeom>
            <a:avLst/>
            <a:gdLst/>
            <a:ahLst/>
            <a:cxnLst/>
            <a:rect l="l" t="t" r="r" b="b"/>
            <a:pathLst>
              <a:path w="2413330" h="3108960">
                <a:moveTo>
                  <a:pt x="0" y="0"/>
                </a:moveTo>
                <a:lnTo>
                  <a:pt x="2413331" y="0"/>
                </a:lnTo>
                <a:lnTo>
                  <a:pt x="2413331" y="3108960"/>
                </a:lnTo>
                <a:lnTo>
                  <a:pt x="0" y="31089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3">
            <a:extLst>
              <a:ext uri="{FF2B5EF4-FFF2-40B4-BE49-F238E27FC236}">
                <a16:creationId xmlns:a16="http://schemas.microsoft.com/office/drawing/2014/main" id="{A96F6D42-0FE0-41CC-9DE6-08C2E14ED313}"/>
              </a:ext>
            </a:extLst>
          </p:cNvPr>
          <p:cNvSpPr/>
          <p:nvPr userDrawn="1"/>
        </p:nvSpPr>
        <p:spPr>
          <a:xfrm>
            <a:off x="6467818" y="6468647"/>
            <a:ext cx="3963570" cy="4105393"/>
          </a:xfrm>
          <a:custGeom>
            <a:avLst/>
            <a:gdLst/>
            <a:ahLst/>
            <a:cxnLst/>
            <a:rect l="l" t="t" r="r" b="b"/>
            <a:pathLst>
              <a:path w="3963570" h="4105393">
                <a:moveTo>
                  <a:pt x="0" y="0"/>
                </a:moveTo>
                <a:lnTo>
                  <a:pt x="3963570" y="0"/>
                </a:lnTo>
                <a:lnTo>
                  <a:pt x="3963570" y="4105393"/>
                </a:lnTo>
                <a:lnTo>
                  <a:pt x="0" y="4105393"/>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15" name="Title 18">
            <a:extLst>
              <a:ext uri="{FF2B5EF4-FFF2-40B4-BE49-F238E27FC236}">
                <a16:creationId xmlns:a16="http://schemas.microsoft.com/office/drawing/2014/main" id="{C9AE898E-6B1C-449F-AA45-C945F3D9EAB8}"/>
              </a:ext>
            </a:extLst>
          </p:cNvPr>
          <p:cNvSpPr>
            <a:spLocks noGrp="1"/>
          </p:cNvSpPr>
          <p:nvPr>
            <p:ph type="title"/>
          </p:nvPr>
        </p:nvSpPr>
        <p:spPr>
          <a:xfrm>
            <a:off x="221391" y="378293"/>
            <a:ext cx="6397824" cy="1502305"/>
          </a:xfrm>
        </p:spPr>
        <p:txBody>
          <a:bodyPr>
            <a:noAutofit/>
          </a:bodyPr>
          <a:lstStyle>
            <a:lvl1pPr algn="l">
              <a:defRPr sz="5400" b="1" cap="all" baseline="0">
                <a:solidFill>
                  <a:srgbClr val="00355A"/>
                </a:solidFill>
                <a:latin typeface="Bahnschrift SemiBold" panose="020B0502040204020203" pitchFamily="34" charset="0"/>
              </a:defRPr>
            </a:lvl1pPr>
          </a:lstStyle>
          <a:p>
            <a:r>
              <a:rPr lang="en-US" dirty="0"/>
              <a:t>Click to edit Master title style</a:t>
            </a:r>
          </a:p>
        </p:txBody>
      </p:sp>
      <p:sp>
        <p:nvSpPr>
          <p:cNvPr id="35" name="Picture Placeholder 34">
            <a:extLst>
              <a:ext uri="{FF2B5EF4-FFF2-40B4-BE49-F238E27FC236}">
                <a16:creationId xmlns:a16="http://schemas.microsoft.com/office/drawing/2014/main" id="{205736A8-1EEF-4645-8222-2E86409B6D20}"/>
              </a:ext>
              <a:ext uri="{C183D7F6-B498-43B3-948B-1728B52AA6E4}">
                <adec:decorative xmlns:adec="http://schemas.microsoft.com/office/drawing/2017/decorative" val="1"/>
              </a:ext>
            </a:extLst>
          </p:cNvPr>
          <p:cNvSpPr>
            <a:spLocks noGrp="1"/>
          </p:cNvSpPr>
          <p:nvPr>
            <p:ph type="pic" sz="quarter" idx="10"/>
          </p:nvPr>
        </p:nvSpPr>
        <p:spPr>
          <a:xfrm>
            <a:off x="7385686" y="1880598"/>
            <a:ext cx="3045702" cy="5891802"/>
          </a:xfrm>
          <a:custGeom>
            <a:avLst/>
            <a:gdLst>
              <a:gd name="connsiteX0" fmla="*/ 784357 w 3656966"/>
              <a:gd name="connsiteY0" fmla="*/ 1578734 h 5108390"/>
              <a:gd name="connsiteX1" fmla="*/ 1612981 w 3656966"/>
              <a:gd name="connsiteY1" fmla="*/ 2298615 h 5108390"/>
              <a:gd name="connsiteX2" fmla="*/ 1127414 w 3656966"/>
              <a:gd name="connsiteY2" fmla="*/ 3477848 h 5108390"/>
              <a:gd name="connsiteX3" fmla="*/ 53808 w 3656966"/>
              <a:gd name="connsiteY3" fmla="*/ 2788911 h 5108390"/>
              <a:gd name="connsiteX4" fmla="*/ 539375 w 3656966"/>
              <a:gd name="connsiteY4" fmla="*/ 1609678 h 5108390"/>
              <a:gd name="connsiteX5" fmla="*/ 784357 w 3656966"/>
              <a:gd name="connsiteY5" fmla="*/ 1578734 h 5108390"/>
              <a:gd name="connsiteX6" fmla="*/ 2557676 w 3656966"/>
              <a:gd name="connsiteY6" fmla="*/ 176 h 5108390"/>
              <a:gd name="connsiteX7" fmla="*/ 3647984 w 3656966"/>
              <a:gd name="connsiteY7" fmla="*/ 738567 h 5108390"/>
              <a:gd name="connsiteX8" fmla="*/ 3656966 w 3656966"/>
              <a:gd name="connsiteY8" fmla="*/ 760335 h 5108390"/>
              <a:gd name="connsiteX9" fmla="*/ 3656966 w 3656966"/>
              <a:gd name="connsiteY9" fmla="*/ 5108390 h 5108390"/>
              <a:gd name="connsiteX10" fmla="*/ 1626513 w 3656966"/>
              <a:gd name="connsiteY10" fmla="*/ 5108390 h 5108390"/>
              <a:gd name="connsiteX11" fmla="*/ 1598789 w 3656966"/>
              <a:gd name="connsiteY11" fmla="*/ 5038243 h 5108390"/>
              <a:gd name="connsiteX12" fmla="*/ 1862070 w 3656966"/>
              <a:gd name="connsiteY12" fmla="*/ 3044306 h 5108390"/>
              <a:gd name="connsiteX13" fmla="*/ 1877835 w 3656966"/>
              <a:gd name="connsiteY13" fmla="*/ 3015929 h 5108390"/>
              <a:gd name="connsiteX14" fmla="*/ 1813198 w 3656966"/>
              <a:gd name="connsiteY14" fmla="*/ 1999077 h 5108390"/>
              <a:gd name="connsiteX15" fmla="*/ 1619287 w 3656966"/>
              <a:gd name="connsiteY15" fmla="*/ 1638056 h 5108390"/>
              <a:gd name="connsiteX16" fmla="*/ 2229398 w 3656966"/>
              <a:gd name="connsiteY16" fmla="*/ 63118 h 5108390"/>
              <a:gd name="connsiteX17" fmla="*/ 2557676 w 3656966"/>
              <a:gd name="connsiteY17" fmla="*/ 176 h 510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6966" h="5108390">
                <a:moveTo>
                  <a:pt x="784357" y="1578734"/>
                </a:moveTo>
                <a:cubicBezTo>
                  <a:pt x="1138882" y="1597233"/>
                  <a:pt x="1481047" y="1879755"/>
                  <a:pt x="1612981" y="2298615"/>
                </a:cubicBezTo>
                <a:cubicBezTo>
                  <a:pt x="1775362" y="2814135"/>
                  <a:pt x="1557803" y="3342268"/>
                  <a:pt x="1127414" y="3477848"/>
                </a:cubicBezTo>
                <a:cubicBezTo>
                  <a:pt x="697026" y="3613428"/>
                  <a:pt x="216189" y="3304431"/>
                  <a:pt x="53808" y="2788911"/>
                </a:cubicBezTo>
                <a:cubicBezTo>
                  <a:pt x="-108573" y="2273391"/>
                  <a:pt x="108986" y="1745259"/>
                  <a:pt x="539375" y="1609678"/>
                </a:cubicBezTo>
                <a:cubicBezTo>
                  <a:pt x="620073" y="1584257"/>
                  <a:pt x="702544" y="1574465"/>
                  <a:pt x="784357" y="1578734"/>
                </a:cubicBezTo>
                <a:close/>
                <a:moveTo>
                  <a:pt x="2557676" y="176"/>
                </a:moveTo>
                <a:cubicBezTo>
                  <a:pt x="2998263" y="-8091"/>
                  <a:pt x="3432642" y="276615"/>
                  <a:pt x="3647984" y="738567"/>
                </a:cubicBezTo>
                <a:lnTo>
                  <a:pt x="3656966" y="760335"/>
                </a:lnTo>
                <a:lnTo>
                  <a:pt x="3656966" y="5108390"/>
                </a:lnTo>
                <a:lnTo>
                  <a:pt x="1626513" y="5108390"/>
                </a:lnTo>
                <a:lnTo>
                  <a:pt x="1598789" y="5038243"/>
                </a:lnTo>
                <a:cubicBezTo>
                  <a:pt x="1402911" y="4456888"/>
                  <a:pt x="1479766" y="3713340"/>
                  <a:pt x="1862070" y="3044306"/>
                </a:cubicBezTo>
                <a:cubicBezTo>
                  <a:pt x="1866800" y="3034847"/>
                  <a:pt x="1873106" y="3025388"/>
                  <a:pt x="1877835" y="3015929"/>
                </a:cubicBezTo>
                <a:cubicBezTo>
                  <a:pt x="2065440" y="2695897"/>
                  <a:pt x="2035486" y="2297039"/>
                  <a:pt x="1813198" y="1999077"/>
                </a:cubicBezTo>
                <a:cubicBezTo>
                  <a:pt x="1734372" y="1893451"/>
                  <a:pt x="1668159" y="1772059"/>
                  <a:pt x="1619287" y="1638056"/>
                </a:cubicBezTo>
                <a:cubicBezTo>
                  <a:pt x="1382810" y="983802"/>
                  <a:pt x="1655547" y="279100"/>
                  <a:pt x="2229398" y="63118"/>
                </a:cubicBezTo>
                <a:cubicBezTo>
                  <a:pt x="2336995" y="22621"/>
                  <a:pt x="2447530" y="2243"/>
                  <a:pt x="2557676" y="176"/>
                </a:cubicBezTo>
                <a:close/>
              </a:path>
            </a:pathLst>
          </a:custGeom>
          <a:effectLst>
            <a:outerShdw blurRad="254000" sx="102000" sy="102000" algn="ctr" rotWithShape="0">
              <a:schemeClr val="tx1">
                <a:alpha val="40000"/>
              </a:schemeClr>
            </a:outerShdw>
          </a:effectLst>
        </p:spPr>
        <p:txBody>
          <a:bodyPr wrap="square">
            <a:noAutofit/>
          </a:bodyPr>
          <a:lstStyle/>
          <a:p>
            <a:endParaRPr lang="en-US"/>
          </a:p>
        </p:txBody>
      </p:sp>
      <p:sp>
        <p:nvSpPr>
          <p:cNvPr id="45" name="Text Placeholder 44">
            <a:extLst>
              <a:ext uri="{FF2B5EF4-FFF2-40B4-BE49-F238E27FC236}">
                <a16:creationId xmlns:a16="http://schemas.microsoft.com/office/drawing/2014/main" id="{DA32C013-C792-480E-A706-F2F40A91A5BC}"/>
              </a:ext>
            </a:extLst>
          </p:cNvPr>
          <p:cNvSpPr>
            <a:spLocks noGrp="1"/>
          </p:cNvSpPr>
          <p:nvPr>
            <p:ph type="body" sz="quarter" idx="11" hasCustomPrompt="1"/>
          </p:nvPr>
        </p:nvSpPr>
        <p:spPr>
          <a:xfrm>
            <a:off x="221392" y="2238022"/>
            <a:ext cx="7722458" cy="5182305"/>
          </a:xfrm>
          <a:custGeom>
            <a:avLst/>
            <a:gdLst>
              <a:gd name="connsiteX0" fmla="*/ 0 w 7722458"/>
              <a:gd name="connsiteY0" fmla="*/ 0 h 5182305"/>
              <a:gd name="connsiteX1" fmla="*/ 7722458 w 7722458"/>
              <a:gd name="connsiteY1" fmla="*/ 0 h 5182305"/>
              <a:gd name="connsiteX2" fmla="*/ 7722458 w 7722458"/>
              <a:gd name="connsiteY2" fmla="*/ 894571 h 5182305"/>
              <a:gd name="connsiteX3" fmla="*/ 7704914 w 7722458"/>
              <a:gd name="connsiteY3" fmla="*/ 900867 h 5182305"/>
              <a:gd name="connsiteX4" fmla="*/ 6733233 w 7722458"/>
              <a:gd name="connsiteY4" fmla="*/ 1764697 h 5182305"/>
              <a:gd name="connsiteX5" fmla="*/ 6617558 w 7722458"/>
              <a:gd name="connsiteY5" fmla="*/ 1962585 h 5182305"/>
              <a:gd name="connsiteX6" fmla="*/ 6617558 w 7722458"/>
              <a:gd name="connsiteY6" fmla="*/ 5182305 h 5182305"/>
              <a:gd name="connsiteX7" fmla="*/ 0 w 7722458"/>
              <a:gd name="connsiteY7" fmla="*/ 5182305 h 518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22458" h="5182305">
                <a:moveTo>
                  <a:pt x="0" y="0"/>
                </a:moveTo>
                <a:lnTo>
                  <a:pt x="7722458" y="0"/>
                </a:lnTo>
                <a:lnTo>
                  <a:pt x="7722458" y="894571"/>
                </a:lnTo>
                <a:lnTo>
                  <a:pt x="7704914" y="900867"/>
                </a:lnTo>
                <a:cubicBezTo>
                  <a:pt x="7331420" y="1050278"/>
                  <a:pt x="6997652" y="1353574"/>
                  <a:pt x="6733233" y="1764697"/>
                </a:cubicBezTo>
                <a:lnTo>
                  <a:pt x="6617558" y="1962585"/>
                </a:lnTo>
                <a:lnTo>
                  <a:pt x="6617558" y="5182305"/>
                </a:lnTo>
                <a:lnTo>
                  <a:pt x="0" y="5182305"/>
                </a:lnTo>
                <a:close/>
              </a:path>
            </a:pathLst>
          </a:custGeom>
        </p:spPr>
        <p:txBody>
          <a:bodyPr wrap="square">
            <a:noAutofit/>
          </a:bodyPr>
          <a:lstStyle>
            <a:lvl1pPr marL="0" indent="0" algn="l">
              <a:buNone/>
              <a:defRPr sz="2400" b="1">
                <a:solidFill>
                  <a:srgbClr val="00345A"/>
                </a:solidFill>
                <a:latin typeface="Leelawadee UI Semilight" panose="020B0402040204020203" pitchFamily="34" charset="-34"/>
                <a:ea typeface="Noto Sans" panose="020B0502040504020204" pitchFamily="34" charset="0"/>
                <a:cs typeface="Leelawadee UI Semilight" panose="020B0402040204020203" pitchFamily="34" charset="-34"/>
              </a:defRPr>
            </a:lvl1pPr>
            <a:lvl2pPr>
              <a:defRPr>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a:defRPr>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a:defRPr>
                <a:solidFill>
                  <a:schemeClr val="bg1"/>
                </a:solidFill>
                <a:latin typeface="Noto Sans" panose="020B0502040504020204" pitchFamily="34" charset="0"/>
                <a:ea typeface="Noto Sans" panose="020B0502040504020204" pitchFamily="34" charset="0"/>
                <a:cs typeface="Noto Sans" panose="020B0502040504020204" pitchFamily="34" charset="0"/>
              </a:defRPr>
            </a:lvl4pPr>
            <a:lvl5pPr>
              <a:defRPr>
                <a:solidFill>
                  <a:schemeClr val="bg1"/>
                </a:solidFill>
                <a:latin typeface="Noto Sans" panose="020B0502040504020204" pitchFamily="34" charset="0"/>
                <a:ea typeface="Noto Sans" panose="020B0502040504020204" pitchFamily="34" charset="0"/>
                <a:cs typeface="Noto Sans" panose="020B0502040504020204" pitchFamily="34" charset="0"/>
              </a:defRPr>
            </a:lvl5pPr>
          </a:lstStyle>
          <a:p>
            <a:pPr lvl="0"/>
            <a:r>
              <a:rPr lang="en-US" dirty="0"/>
              <a:t>Enter slide information here</a:t>
            </a:r>
          </a:p>
        </p:txBody>
      </p:sp>
      <p:grpSp>
        <p:nvGrpSpPr>
          <p:cNvPr id="19" name="Group 8">
            <a:extLst>
              <a:ext uri="{FF2B5EF4-FFF2-40B4-BE49-F238E27FC236}">
                <a16:creationId xmlns:a16="http://schemas.microsoft.com/office/drawing/2014/main" id="{8A56FA7B-B397-4E29-949C-B52CF95D4FAC}"/>
              </a:ext>
            </a:extLst>
          </p:cNvPr>
          <p:cNvGrpSpPr/>
          <p:nvPr userDrawn="1"/>
        </p:nvGrpSpPr>
        <p:grpSpPr>
          <a:xfrm>
            <a:off x="7259077" y="667254"/>
            <a:ext cx="8793657" cy="167778"/>
            <a:chOff x="0" y="0"/>
            <a:chExt cx="3065327" cy="58485"/>
          </a:xfrm>
        </p:grpSpPr>
        <p:sp>
          <p:nvSpPr>
            <p:cNvPr id="20" name="Freeform 9">
              <a:extLst>
                <a:ext uri="{FF2B5EF4-FFF2-40B4-BE49-F238E27FC236}">
                  <a16:creationId xmlns:a16="http://schemas.microsoft.com/office/drawing/2014/main" id="{FFA8C636-ED1B-401C-8CBA-C30FF5B29C9C}"/>
                </a:ext>
              </a:extLst>
            </p:cNvPr>
            <p:cNvSpPr/>
            <p:nvPr/>
          </p:nvSpPr>
          <p:spPr>
            <a:xfrm>
              <a:off x="0" y="0"/>
              <a:ext cx="3065327" cy="58485"/>
            </a:xfrm>
            <a:custGeom>
              <a:avLst/>
              <a:gdLst/>
              <a:ahLst/>
              <a:cxnLst/>
              <a:rect l="l" t="t" r="r" b="b"/>
              <a:pathLst>
                <a:path w="3065327" h="58485">
                  <a:moveTo>
                    <a:pt x="29242" y="0"/>
                  </a:moveTo>
                  <a:lnTo>
                    <a:pt x="3036085" y="0"/>
                  </a:lnTo>
                  <a:cubicBezTo>
                    <a:pt x="3043840" y="0"/>
                    <a:pt x="3051278" y="3081"/>
                    <a:pt x="3056762" y="8565"/>
                  </a:cubicBezTo>
                  <a:cubicBezTo>
                    <a:pt x="3062246" y="14049"/>
                    <a:pt x="3065327" y="21487"/>
                    <a:pt x="3065327" y="29242"/>
                  </a:cubicBezTo>
                  <a:lnTo>
                    <a:pt x="3065327" y="29242"/>
                  </a:lnTo>
                  <a:cubicBezTo>
                    <a:pt x="3065327" y="45392"/>
                    <a:pt x="3052235" y="58485"/>
                    <a:pt x="3036085" y="58485"/>
                  </a:cubicBezTo>
                  <a:lnTo>
                    <a:pt x="29242" y="58485"/>
                  </a:lnTo>
                  <a:cubicBezTo>
                    <a:pt x="13092" y="58485"/>
                    <a:pt x="0" y="45392"/>
                    <a:pt x="0" y="29242"/>
                  </a:cubicBezTo>
                  <a:lnTo>
                    <a:pt x="0" y="29242"/>
                  </a:lnTo>
                  <a:cubicBezTo>
                    <a:pt x="0" y="13092"/>
                    <a:pt x="13092" y="0"/>
                    <a:pt x="29242" y="0"/>
                  </a:cubicBezTo>
                  <a:close/>
                </a:path>
              </a:pathLst>
            </a:custGeom>
            <a:solidFill>
              <a:srgbClr val="00355A"/>
            </a:solidFill>
          </p:spPr>
        </p:sp>
        <p:sp>
          <p:nvSpPr>
            <p:cNvPr id="21" name="TextBox 10">
              <a:extLst>
                <a:ext uri="{FF2B5EF4-FFF2-40B4-BE49-F238E27FC236}">
                  <a16:creationId xmlns:a16="http://schemas.microsoft.com/office/drawing/2014/main" id="{DB017F08-4B3A-42C2-8C6E-54DF223D9B08}"/>
                </a:ext>
              </a:extLst>
            </p:cNvPr>
            <p:cNvSpPr txBox="1"/>
            <p:nvPr/>
          </p:nvSpPr>
          <p:spPr>
            <a:xfrm>
              <a:off x="0" y="-28575"/>
              <a:ext cx="3065327" cy="87060"/>
            </a:xfrm>
            <a:prstGeom prst="rect">
              <a:avLst/>
            </a:prstGeom>
          </p:spPr>
          <p:txBody>
            <a:bodyPr lIns="50800" tIns="50800" rIns="50800" bIns="50800" rtlCol="0" anchor="ctr"/>
            <a:lstStyle/>
            <a:p>
              <a:pPr algn="ctr">
                <a:lnSpc>
                  <a:spcPts val="2100"/>
                </a:lnSpc>
              </a:pPr>
              <a:endParaRPr/>
            </a:p>
          </p:txBody>
        </p:sp>
      </p:grpSp>
      <p:grpSp>
        <p:nvGrpSpPr>
          <p:cNvPr id="22" name="Group 8">
            <a:extLst>
              <a:ext uri="{FF2B5EF4-FFF2-40B4-BE49-F238E27FC236}">
                <a16:creationId xmlns:a16="http://schemas.microsoft.com/office/drawing/2014/main" id="{E78046D7-B3BD-49B8-809B-A2D2D67CE81F}"/>
              </a:ext>
            </a:extLst>
          </p:cNvPr>
          <p:cNvGrpSpPr/>
          <p:nvPr userDrawn="1"/>
        </p:nvGrpSpPr>
        <p:grpSpPr>
          <a:xfrm>
            <a:off x="6649407" y="1055068"/>
            <a:ext cx="8793657" cy="167778"/>
            <a:chOff x="0" y="0"/>
            <a:chExt cx="3065327" cy="58485"/>
          </a:xfrm>
        </p:grpSpPr>
        <p:sp>
          <p:nvSpPr>
            <p:cNvPr id="23" name="Freeform 9">
              <a:extLst>
                <a:ext uri="{FF2B5EF4-FFF2-40B4-BE49-F238E27FC236}">
                  <a16:creationId xmlns:a16="http://schemas.microsoft.com/office/drawing/2014/main" id="{79CB2C5D-89FC-4C4B-A06C-921198F9030B}"/>
                </a:ext>
              </a:extLst>
            </p:cNvPr>
            <p:cNvSpPr/>
            <p:nvPr/>
          </p:nvSpPr>
          <p:spPr>
            <a:xfrm>
              <a:off x="0" y="0"/>
              <a:ext cx="3065327" cy="58485"/>
            </a:xfrm>
            <a:custGeom>
              <a:avLst/>
              <a:gdLst/>
              <a:ahLst/>
              <a:cxnLst/>
              <a:rect l="l" t="t" r="r" b="b"/>
              <a:pathLst>
                <a:path w="3065327" h="58485">
                  <a:moveTo>
                    <a:pt x="29242" y="0"/>
                  </a:moveTo>
                  <a:lnTo>
                    <a:pt x="3036085" y="0"/>
                  </a:lnTo>
                  <a:cubicBezTo>
                    <a:pt x="3043840" y="0"/>
                    <a:pt x="3051278" y="3081"/>
                    <a:pt x="3056762" y="8565"/>
                  </a:cubicBezTo>
                  <a:cubicBezTo>
                    <a:pt x="3062246" y="14049"/>
                    <a:pt x="3065327" y="21487"/>
                    <a:pt x="3065327" y="29242"/>
                  </a:cubicBezTo>
                  <a:lnTo>
                    <a:pt x="3065327" y="29242"/>
                  </a:lnTo>
                  <a:cubicBezTo>
                    <a:pt x="3065327" y="45392"/>
                    <a:pt x="3052235" y="58485"/>
                    <a:pt x="3036085" y="58485"/>
                  </a:cubicBezTo>
                  <a:lnTo>
                    <a:pt x="29242" y="58485"/>
                  </a:lnTo>
                  <a:cubicBezTo>
                    <a:pt x="13092" y="58485"/>
                    <a:pt x="0" y="45392"/>
                    <a:pt x="0" y="29242"/>
                  </a:cubicBezTo>
                  <a:lnTo>
                    <a:pt x="0" y="29242"/>
                  </a:lnTo>
                  <a:cubicBezTo>
                    <a:pt x="0" y="13092"/>
                    <a:pt x="13092" y="0"/>
                    <a:pt x="29242" y="0"/>
                  </a:cubicBezTo>
                  <a:close/>
                </a:path>
              </a:pathLst>
            </a:custGeom>
            <a:solidFill>
              <a:srgbClr val="00355A"/>
            </a:solidFill>
          </p:spPr>
        </p:sp>
        <p:sp>
          <p:nvSpPr>
            <p:cNvPr id="24" name="TextBox 10">
              <a:extLst>
                <a:ext uri="{FF2B5EF4-FFF2-40B4-BE49-F238E27FC236}">
                  <a16:creationId xmlns:a16="http://schemas.microsoft.com/office/drawing/2014/main" id="{F151FF16-97CF-42F1-A667-D15759D8FBBD}"/>
                </a:ext>
              </a:extLst>
            </p:cNvPr>
            <p:cNvSpPr txBox="1"/>
            <p:nvPr/>
          </p:nvSpPr>
          <p:spPr>
            <a:xfrm>
              <a:off x="0" y="-28575"/>
              <a:ext cx="3065327" cy="87060"/>
            </a:xfrm>
            <a:prstGeom prst="rect">
              <a:avLst/>
            </a:prstGeom>
          </p:spPr>
          <p:txBody>
            <a:bodyPr lIns="50800" tIns="50800" rIns="50800" bIns="50800" rtlCol="0" anchor="ctr"/>
            <a:lstStyle/>
            <a:p>
              <a:pPr algn="ctr">
                <a:lnSpc>
                  <a:spcPts val="2100"/>
                </a:lnSpc>
              </a:pPr>
              <a:endParaRPr/>
            </a:p>
          </p:txBody>
        </p:sp>
      </p:grpSp>
    </p:spTree>
    <p:extLst>
      <p:ext uri="{BB962C8B-B14F-4D97-AF65-F5344CB8AC3E}">
        <p14:creationId xmlns:p14="http://schemas.microsoft.com/office/powerpoint/2010/main" val="3673913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2EF9D07C-DE65-450F-844E-81186208A28F}"/>
              </a:ext>
            </a:extLst>
          </p:cNvPr>
          <p:cNvGrpSpPr/>
          <p:nvPr userDrawn="1"/>
        </p:nvGrpSpPr>
        <p:grpSpPr>
          <a:xfrm>
            <a:off x="3532071" y="659327"/>
            <a:ext cx="6559011" cy="7113073"/>
            <a:chOff x="3499389" y="711888"/>
            <a:chExt cx="6559011" cy="7113073"/>
          </a:xfrm>
        </p:grpSpPr>
        <p:sp>
          <p:nvSpPr>
            <p:cNvPr id="15" name="Right Triangle 1">
              <a:extLst>
                <a:ext uri="{FF2B5EF4-FFF2-40B4-BE49-F238E27FC236}">
                  <a16:creationId xmlns:a16="http://schemas.microsoft.com/office/drawing/2014/main" id="{73620A7F-650E-4293-AE35-941094E9FBB3}"/>
                </a:ext>
              </a:extLst>
            </p:cNvPr>
            <p:cNvSpPr/>
            <p:nvPr userDrawn="1"/>
          </p:nvSpPr>
          <p:spPr>
            <a:xfrm rot="16200000">
              <a:off x="3219099" y="992178"/>
              <a:ext cx="7113073" cy="6552493"/>
            </a:xfrm>
            <a:custGeom>
              <a:avLst/>
              <a:gdLst>
                <a:gd name="connsiteX0" fmla="*/ 0 w 3963570"/>
                <a:gd name="connsiteY0" fmla="*/ 3651202 h 3651202"/>
                <a:gd name="connsiteX1" fmla="*/ 0 w 3963570"/>
                <a:gd name="connsiteY1" fmla="*/ 0 h 3651202"/>
                <a:gd name="connsiteX2" fmla="*/ 3963570 w 3963570"/>
                <a:gd name="connsiteY2" fmla="*/ 3651202 h 3651202"/>
                <a:gd name="connsiteX3" fmla="*/ 0 w 3963570"/>
                <a:gd name="connsiteY3" fmla="*/ 3651202 h 3651202"/>
                <a:gd name="connsiteX0" fmla="*/ 0 w 3963570"/>
                <a:gd name="connsiteY0" fmla="*/ 3651202 h 3651202"/>
                <a:gd name="connsiteX1" fmla="*/ 0 w 3963570"/>
                <a:gd name="connsiteY1" fmla="*/ 0 h 3651202"/>
                <a:gd name="connsiteX2" fmla="*/ 1887537 w 3963570"/>
                <a:gd name="connsiteY2" fmla="*/ 2328011 h 3651202"/>
                <a:gd name="connsiteX3" fmla="*/ 3963570 w 3963570"/>
                <a:gd name="connsiteY3" fmla="*/ 3651202 h 3651202"/>
                <a:gd name="connsiteX4" fmla="*/ 0 w 3963570"/>
                <a:gd name="connsiteY4" fmla="*/ 3651202 h 3651202"/>
                <a:gd name="connsiteX0" fmla="*/ 0 w 3963570"/>
                <a:gd name="connsiteY0" fmla="*/ 3651202 h 3651202"/>
                <a:gd name="connsiteX1" fmla="*/ 0 w 3963570"/>
                <a:gd name="connsiteY1" fmla="*/ 0 h 3651202"/>
                <a:gd name="connsiteX2" fmla="*/ 1887537 w 3963570"/>
                <a:gd name="connsiteY2" fmla="*/ 2328011 h 3651202"/>
                <a:gd name="connsiteX3" fmla="*/ 3963570 w 3963570"/>
                <a:gd name="connsiteY3" fmla="*/ 3651202 h 3651202"/>
                <a:gd name="connsiteX4" fmla="*/ 0 w 3963570"/>
                <a:gd name="connsiteY4" fmla="*/ 3651202 h 3651202"/>
                <a:gd name="connsiteX0" fmla="*/ 0 w 3963570"/>
                <a:gd name="connsiteY0" fmla="*/ 3651202 h 3651202"/>
                <a:gd name="connsiteX1" fmla="*/ 0 w 3963570"/>
                <a:gd name="connsiteY1" fmla="*/ 0 h 3651202"/>
                <a:gd name="connsiteX2" fmla="*/ 1887537 w 3963570"/>
                <a:gd name="connsiteY2" fmla="*/ 2328011 h 3651202"/>
                <a:gd name="connsiteX3" fmla="*/ 3963570 w 3963570"/>
                <a:gd name="connsiteY3" fmla="*/ 3651202 h 3651202"/>
                <a:gd name="connsiteX4" fmla="*/ 0 w 3963570"/>
                <a:gd name="connsiteY4" fmla="*/ 3651202 h 3651202"/>
                <a:gd name="connsiteX0" fmla="*/ 0 w 3963570"/>
                <a:gd name="connsiteY0" fmla="*/ 3651202 h 3651202"/>
                <a:gd name="connsiteX1" fmla="*/ 0 w 3963570"/>
                <a:gd name="connsiteY1" fmla="*/ 0 h 3651202"/>
                <a:gd name="connsiteX2" fmla="*/ 1887537 w 3963570"/>
                <a:gd name="connsiteY2" fmla="*/ 2328011 h 3651202"/>
                <a:gd name="connsiteX3" fmla="*/ 3963570 w 3963570"/>
                <a:gd name="connsiteY3" fmla="*/ 3651202 h 3651202"/>
                <a:gd name="connsiteX4" fmla="*/ 0 w 3963570"/>
                <a:gd name="connsiteY4" fmla="*/ 3651202 h 3651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3570" h="3651202">
                  <a:moveTo>
                    <a:pt x="0" y="3651202"/>
                  </a:moveTo>
                  <a:lnTo>
                    <a:pt x="0" y="0"/>
                  </a:lnTo>
                  <a:cubicBezTo>
                    <a:pt x="690139" y="643326"/>
                    <a:pt x="272240" y="1738473"/>
                    <a:pt x="1887537" y="2328011"/>
                  </a:cubicBezTo>
                  <a:cubicBezTo>
                    <a:pt x="3354098" y="2629226"/>
                    <a:pt x="3271559" y="3210138"/>
                    <a:pt x="3963570" y="3651202"/>
                  </a:cubicBezTo>
                  <a:lnTo>
                    <a:pt x="0" y="3651202"/>
                  </a:lnTo>
                  <a:close/>
                </a:path>
              </a:pathLst>
            </a:cu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
              <a:extLst>
                <a:ext uri="{FF2B5EF4-FFF2-40B4-BE49-F238E27FC236}">
                  <a16:creationId xmlns:a16="http://schemas.microsoft.com/office/drawing/2014/main" id="{32A5A499-ECFD-4223-8AF4-06D84D55DABD}"/>
                </a:ext>
              </a:extLst>
            </p:cNvPr>
            <p:cNvSpPr/>
            <p:nvPr userDrawn="1"/>
          </p:nvSpPr>
          <p:spPr>
            <a:xfrm rot="16200000">
              <a:off x="4963941" y="2707540"/>
              <a:ext cx="5303440" cy="4885477"/>
            </a:xfrm>
            <a:custGeom>
              <a:avLst/>
              <a:gdLst>
                <a:gd name="connsiteX0" fmla="*/ 0 w 3963570"/>
                <a:gd name="connsiteY0" fmla="*/ 3651202 h 3651202"/>
                <a:gd name="connsiteX1" fmla="*/ 0 w 3963570"/>
                <a:gd name="connsiteY1" fmla="*/ 0 h 3651202"/>
                <a:gd name="connsiteX2" fmla="*/ 3963570 w 3963570"/>
                <a:gd name="connsiteY2" fmla="*/ 3651202 h 3651202"/>
                <a:gd name="connsiteX3" fmla="*/ 0 w 3963570"/>
                <a:gd name="connsiteY3" fmla="*/ 3651202 h 3651202"/>
                <a:gd name="connsiteX0" fmla="*/ 0 w 3963570"/>
                <a:gd name="connsiteY0" fmla="*/ 3651202 h 3651202"/>
                <a:gd name="connsiteX1" fmla="*/ 0 w 3963570"/>
                <a:gd name="connsiteY1" fmla="*/ 0 h 3651202"/>
                <a:gd name="connsiteX2" fmla="*/ 1887537 w 3963570"/>
                <a:gd name="connsiteY2" fmla="*/ 2328011 h 3651202"/>
                <a:gd name="connsiteX3" fmla="*/ 3963570 w 3963570"/>
                <a:gd name="connsiteY3" fmla="*/ 3651202 h 3651202"/>
                <a:gd name="connsiteX4" fmla="*/ 0 w 3963570"/>
                <a:gd name="connsiteY4" fmla="*/ 3651202 h 3651202"/>
                <a:gd name="connsiteX0" fmla="*/ 0 w 3963570"/>
                <a:gd name="connsiteY0" fmla="*/ 3651202 h 3651202"/>
                <a:gd name="connsiteX1" fmla="*/ 0 w 3963570"/>
                <a:gd name="connsiteY1" fmla="*/ 0 h 3651202"/>
                <a:gd name="connsiteX2" fmla="*/ 1887537 w 3963570"/>
                <a:gd name="connsiteY2" fmla="*/ 2328011 h 3651202"/>
                <a:gd name="connsiteX3" fmla="*/ 3963570 w 3963570"/>
                <a:gd name="connsiteY3" fmla="*/ 3651202 h 3651202"/>
                <a:gd name="connsiteX4" fmla="*/ 0 w 3963570"/>
                <a:gd name="connsiteY4" fmla="*/ 3651202 h 3651202"/>
                <a:gd name="connsiteX0" fmla="*/ 0 w 3963570"/>
                <a:gd name="connsiteY0" fmla="*/ 3651202 h 3651202"/>
                <a:gd name="connsiteX1" fmla="*/ 0 w 3963570"/>
                <a:gd name="connsiteY1" fmla="*/ 0 h 3651202"/>
                <a:gd name="connsiteX2" fmla="*/ 1887537 w 3963570"/>
                <a:gd name="connsiteY2" fmla="*/ 2328011 h 3651202"/>
                <a:gd name="connsiteX3" fmla="*/ 3963570 w 3963570"/>
                <a:gd name="connsiteY3" fmla="*/ 3651202 h 3651202"/>
                <a:gd name="connsiteX4" fmla="*/ 0 w 3963570"/>
                <a:gd name="connsiteY4" fmla="*/ 3651202 h 3651202"/>
                <a:gd name="connsiteX0" fmla="*/ 0 w 3963570"/>
                <a:gd name="connsiteY0" fmla="*/ 3651202 h 3651202"/>
                <a:gd name="connsiteX1" fmla="*/ 0 w 3963570"/>
                <a:gd name="connsiteY1" fmla="*/ 0 h 3651202"/>
                <a:gd name="connsiteX2" fmla="*/ 1887537 w 3963570"/>
                <a:gd name="connsiteY2" fmla="*/ 2328011 h 3651202"/>
                <a:gd name="connsiteX3" fmla="*/ 3963570 w 3963570"/>
                <a:gd name="connsiteY3" fmla="*/ 3651202 h 3651202"/>
                <a:gd name="connsiteX4" fmla="*/ 0 w 3963570"/>
                <a:gd name="connsiteY4" fmla="*/ 3651202 h 3651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3570" h="3651202">
                  <a:moveTo>
                    <a:pt x="0" y="3651202"/>
                  </a:moveTo>
                  <a:lnTo>
                    <a:pt x="0" y="0"/>
                  </a:lnTo>
                  <a:cubicBezTo>
                    <a:pt x="690139" y="643326"/>
                    <a:pt x="272240" y="1738473"/>
                    <a:pt x="1887537" y="2328011"/>
                  </a:cubicBezTo>
                  <a:cubicBezTo>
                    <a:pt x="3354098" y="2629226"/>
                    <a:pt x="3271559" y="3210138"/>
                    <a:pt x="3963570" y="3651202"/>
                  </a:cubicBezTo>
                  <a:lnTo>
                    <a:pt x="0" y="3651202"/>
                  </a:lnTo>
                  <a:close/>
                </a:path>
              </a:pathLst>
            </a:cu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
              <a:extLst>
                <a:ext uri="{FF2B5EF4-FFF2-40B4-BE49-F238E27FC236}">
                  <a16:creationId xmlns:a16="http://schemas.microsoft.com/office/drawing/2014/main" id="{ED14BC6F-A8DB-4282-9BDD-2FB86C2A3B19}"/>
                </a:ext>
              </a:extLst>
            </p:cNvPr>
            <p:cNvSpPr/>
            <p:nvPr userDrawn="1"/>
          </p:nvSpPr>
          <p:spPr>
            <a:xfrm rot="16200000">
              <a:off x="6251014" y="3964584"/>
              <a:ext cx="3963570" cy="3651202"/>
            </a:xfrm>
            <a:custGeom>
              <a:avLst/>
              <a:gdLst>
                <a:gd name="connsiteX0" fmla="*/ 0 w 3963570"/>
                <a:gd name="connsiteY0" fmla="*/ 3651202 h 3651202"/>
                <a:gd name="connsiteX1" fmla="*/ 0 w 3963570"/>
                <a:gd name="connsiteY1" fmla="*/ 0 h 3651202"/>
                <a:gd name="connsiteX2" fmla="*/ 3963570 w 3963570"/>
                <a:gd name="connsiteY2" fmla="*/ 3651202 h 3651202"/>
                <a:gd name="connsiteX3" fmla="*/ 0 w 3963570"/>
                <a:gd name="connsiteY3" fmla="*/ 3651202 h 3651202"/>
                <a:gd name="connsiteX0" fmla="*/ 0 w 3963570"/>
                <a:gd name="connsiteY0" fmla="*/ 3651202 h 3651202"/>
                <a:gd name="connsiteX1" fmla="*/ 0 w 3963570"/>
                <a:gd name="connsiteY1" fmla="*/ 0 h 3651202"/>
                <a:gd name="connsiteX2" fmla="*/ 1887537 w 3963570"/>
                <a:gd name="connsiteY2" fmla="*/ 2328011 h 3651202"/>
                <a:gd name="connsiteX3" fmla="*/ 3963570 w 3963570"/>
                <a:gd name="connsiteY3" fmla="*/ 3651202 h 3651202"/>
                <a:gd name="connsiteX4" fmla="*/ 0 w 3963570"/>
                <a:gd name="connsiteY4" fmla="*/ 3651202 h 3651202"/>
                <a:gd name="connsiteX0" fmla="*/ 0 w 3963570"/>
                <a:gd name="connsiteY0" fmla="*/ 3651202 h 3651202"/>
                <a:gd name="connsiteX1" fmla="*/ 0 w 3963570"/>
                <a:gd name="connsiteY1" fmla="*/ 0 h 3651202"/>
                <a:gd name="connsiteX2" fmla="*/ 1887537 w 3963570"/>
                <a:gd name="connsiteY2" fmla="*/ 2328011 h 3651202"/>
                <a:gd name="connsiteX3" fmla="*/ 3963570 w 3963570"/>
                <a:gd name="connsiteY3" fmla="*/ 3651202 h 3651202"/>
                <a:gd name="connsiteX4" fmla="*/ 0 w 3963570"/>
                <a:gd name="connsiteY4" fmla="*/ 3651202 h 3651202"/>
                <a:gd name="connsiteX0" fmla="*/ 0 w 3963570"/>
                <a:gd name="connsiteY0" fmla="*/ 3651202 h 3651202"/>
                <a:gd name="connsiteX1" fmla="*/ 0 w 3963570"/>
                <a:gd name="connsiteY1" fmla="*/ 0 h 3651202"/>
                <a:gd name="connsiteX2" fmla="*/ 1887537 w 3963570"/>
                <a:gd name="connsiteY2" fmla="*/ 2328011 h 3651202"/>
                <a:gd name="connsiteX3" fmla="*/ 3963570 w 3963570"/>
                <a:gd name="connsiteY3" fmla="*/ 3651202 h 3651202"/>
                <a:gd name="connsiteX4" fmla="*/ 0 w 3963570"/>
                <a:gd name="connsiteY4" fmla="*/ 3651202 h 3651202"/>
                <a:gd name="connsiteX0" fmla="*/ 0 w 3963570"/>
                <a:gd name="connsiteY0" fmla="*/ 3651202 h 3651202"/>
                <a:gd name="connsiteX1" fmla="*/ 0 w 3963570"/>
                <a:gd name="connsiteY1" fmla="*/ 0 h 3651202"/>
                <a:gd name="connsiteX2" fmla="*/ 1887537 w 3963570"/>
                <a:gd name="connsiteY2" fmla="*/ 2328011 h 3651202"/>
                <a:gd name="connsiteX3" fmla="*/ 3963570 w 3963570"/>
                <a:gd name="connsiteY3" fmla="*/ 3651202 h 3651202"/>
                <a:gd name="connsiteX4" fmla="*/ 0 w 3963570"/>
                <a:gd name="connsiteY4" fmla="*/ 3651202 h 3651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3570" h="3651202">
                  <a:moveTo>
                    <a:pt x="0" y="3651202"/>
                  </a:moveTo>
                  <a:lnTo>
                    <a:pt x="0" y="0"/>
                  </a:lnTo>
                  <a:cubicBezTo>
                    <a:pt x="690139" y="643326"/>
                    <a:pt x="272240" y="1738473"/>
                    <a:pt x="1887537" y="2328011"/>
                  </a:cubicBezTo>
                  <a:cubicBezTo>
                    <a:pt x="3354098" y="2629226"/>
                    <a:pt x="3271559" y="3210138"/>
                    <a:pt x="3963570" y="3651202"/>
                  </a:cubicBezTo>
                  <a:lnTo>
                    <a:pt x="0" y="365120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Freeform 2">
            <a:extLst>
              <a:ext uri="{FF2B5EF4-FFF2-40B4-BE49-F238E27FC236}">
                <a16:creationId xmlns:a16="http://schemas.microsoft.com/office/drawing/2014/main" id="{E1C7A584-F520-4A17-AD4E-9F3553E7F3C0}"/>
              </a:ext>
            </a:extLst>
          </p:cNvPr>
          <p:cNvSpPr/>
          <p:nvPr userDrawn="1"/>
        </p:nvSpPr>
        <p:spPr>
          <a:xfrm>
            <a:off x="343622" y="-624705"/>
            <a:ext cx="2413330" cy="3108960"/>
          </a:xfrm>
          <a:custGeom>
            <a:avLst/>
            <a:gdLst/>
            <a:ahLst/>
            <a:cxnLst/>
            <a:rect l="l" t="t" r="r" b="b"/>
            <a:pathLst>
              <a:path w="2413330" h="3108960">
                <a:moveTo>
                  <a:pt x="0" y="0"/>
                </a:moveTo>
                <a:lnTo>
                  <a:pt x="2413330" y="0"/>
                </a:lnTo>
                <a:lnTo>
                  <a:pt x="2413330" y="3108960"/>
                </a:lnTo>
                <a:lnTo>
                  <a:pt x="0" y="31089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3">
            <a:extLst>
              <a:ext uri="{FF2B5EF4-FFF2-40B4-BE49-F238E27FC236}">
                <a16:creationId xmlns:a16="http://schemas.microsoft.com/office/drawing/2014/main" id="{2A94CF68-A0F0-4E06-86BF-4CD64CABADE8}"/>
              </a:ext>
            </a:extLst>
          </p:cNvPr>
          <p:cNvGrpSpPr/>
          <p:nvPr userDrawn="1"/>
        </p:nvGrpSpPr>
        <p:grpSpPr>
          <a:xfrm>
            <a:off x="632371" y="6995160"/>
            <a:ext cx="8793657" cy="167778"/>
            <a:chOff x="0" y="0"/>
            <a:chExt cx="3065327" cy="58485"/>
          </a:xfrm>
        </p:grpSpPr>
        <p:sp>
          <p:nvSpPr>
            <p:cNvPr id="11" name="Freeform 4">
              <a:extLst>
                <a:ext uri="{FF2B5EF4-FFF2-40B4-BE49-F238E27FC236}">
                  <a16:creationId xmlns:a16="http://schemas.microsoft.com/office/drawing/2014/main" id="{2D4B7DBB-1F44-4163-BFCE-7C35D22AFC85}"/>
                </a:ext>
              </a:extLst>
            </p:cNvPr>
            <p:cNvSpPr/>
            <p:nvPr/>
          </p:nvSpPr>
          <p:spPr>
            <a:xfrm>
              <a:off x="0" y="0"/>
              <a:ext cx="3065327" cy="58485"/>
            </a:xfrm>
            <a:custGeom>
              <a:avLst/>
              <a:gdLst/>
              <a:ahLst/>
              <a:cxnLst/>
              <a:rect l="l" t="t" r="r" b="b"/>
              <a:pathLst>
                <a:path w="3065327" h="58485">
                  <a:moveTo>
                    <a:pt x="29242" y="0"/>
                  </a:moveTo>
                  <a:lnTo>
                    <a:pt x="3036085" y="0"/>
                  </a:lnTo>
                  <a:cubicBezTo>
                    <a:pt x="3043840" y="0"/>
                    <a:pt x="3051278" y="3081"/>
                    <a:pt x="3056762" y="8565"/>
                  </a:cubicBezTo>
                  <a:cubicBezTo>
                    <a:pt x="3062246" y="14049"/>
                    <a:pt x="3065327" y="21487"/>
                    <a:pt x="3065327" y="29242"/>
                  </a:cubicBezTo>
                  <a:lnTo>
                    <a:pt x="3065327" y="29242"/>
                  </a:lnTo>
                  <a:cubicBezTo>
                    <a:pt x="3065327" y="45392"/>
                    <a:pt x="3052235" y="58485"/>
                    <a:pt x="3036085" y="58485"/>
                  </a:cubicBezTo>
                  <a:lnTo>
                    <a:pt x="29242" y="58485"/>
                  </a:lnTo>
                  <a:cubicBezTo>
                    <a:pt x="13092" y="58485"/>
                    <a:pt x="0" y="45392"/>
                    <a:pt x="0" y="29242"/>
                  </a:cubicBezTo>
                  <a:lnTo>
                    <a:pt x="0" y="29242"/>
                  </a:lnTo>
                  <a:cubicBezTo>
                    <a:pt x="0" y="13092"/>
                    <a:pt x="13092" y="0"/>
                    <a:pt x="29242" y="0"/>
                  </a:cubicBezTo>
                  <a:close/>
                </a:path>
              </a:pathLst>
            </a:custGeom>
            <a:solidFill>
              <a:srgbClr val="00355A"/>
            </a:solidFill>
          </p:spPr>
        </p:sp>
        <p:sp>
          <p:nvSpPr>
            <p:cNvPr id="12" name="TextBox 5">
              <a:extLst>
                <a:ext uri="{FF2B5EF4-FFF2-40B4-BE49-F238E27FC236}">
                  <a16:creationId xmlns:a16="http://schemas.microsoft.com/office/drawing/2014/main" id="{443B4C5F-CDDB-48ED-B185-912D857A9592}"/>
                </a:ext>
              </a:extLst>
            </p:cNvPr>
            <p:cNvSpPr txBox="1"/>
            <p:nvPr/>
          </p:nvSpPr>
          <p:spPr>
            <a:xfrm>
              <a:off x="0" y="-28575"/>
              <a:ext cx="3065327" cy="87060"/>
            </a:xfrm>
            <a:prstGeom prst="rect">
              <a:avLst/>
            </a:prstGeom>
          </p:spPr>
          <p:txBody>
            <a:bodyPr lIns="50800" tIns="50800" rIns="50800" bIns="50800" rtlCol="0" anchor="ctr"/>
            <a:lstStyle/>
            <a:p>
              <a:pPr algn="ctr">
                <a:lnSpc>
                  <a:spcPts val="2100"/>
                </a:lnSpc>
              </a:pPr>
              <a:endParaRPr/>
            </a:p>
          </p:txBody>
        </p:sp>
      </p:grpSp>
      <p:sp>
        <p:nvSpPr>
          <p:cNvPr id="13" name="Freeform 6">
            <a:extLst>
              <a:ext uri="{FF2B5EF4-FFF2-40B4-BE49-F238E27FC236}">
                <a16:creationId xmlns:a16="http://schemas.microsoft.com/office/drawing/2014/main" id="{8D066C47-EB02-4A7E-9CA5-354DDDEC6C48}"/>
              </a:ext>
            </a:extLst>
          </p:cNvPr>
          <p:cNvSpPr/>
          <p:nvPr userDrawn="1"/>
        </p:nvSpPr>
        <p:spPr>
          <a:xfrm>
            <a:off x="-431499" y="-1572444"/>
            <a:ext cx="3963570" cy="4105393"/>
          </a:xfrm>
          <a:custGeom>
            <a:avLst/>
            <a:gdLst/>
            <a:ahLst/>
            <a:cxnLst/>
            <a:rect l="l" t="t" r="r" b="b"/>
            <a:pathLst>
              <a:path w="3963570" h="4105393">
                <a:moveTo>
                  <a:pt x="0" y="0"/>
                </a:moveTo>
                <a:lnTo>
                  <a:pt x="3963571" y="0"/>
                </a:lnTo>
                <a:lnTo>
                  <a:pt x="3963571" y="4105393"/>
                </a:lnTo>
                <a:lnTo>
                  <a:pt x="0" y="4105393"/>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18" name="Title 18">
            <a:extLst>
              <a:ext uri="{FF2B5EF4-FFF2-40B4-BE49-F238E27FC236}">
                <a16:creationId xmlns:a16="http://schemas.microsoft.com/office/drawing/2014/main" id="{553B9B5C-D80D-4F72-938A-10D97F4483BA}"/>
              </a:ext>
            </a:extLst>
          </p:cNvPr>
          <p:cNvSpPr>
            <a:spLocks noGrp="1"/>
          </p:cNvSpPr>
          <p:nvPr>
            <p:ph type="title" hasCustomPrompt="1"/>
          </p:nvPr>
        </p:nvSpPr>
        <p:spPr>
          <a:xfrm>
            <a:off x="3532071" y="102422"/>
            <a:ext cx="6397824" cy="1502305"/>
          </a:xfrm>
        </p:spPr>
        <p:txBody>
          <a:bodyPr>
            <a:noAutofit/>
          </a:bodyPr>
          <a:lstStyle>
            <a:lvl1pPr algn="r">
              <a:defRPr sz="5400" b="1" cap="all" baseline="0">
                <a:solidFill>
                  <a:srgbClr val="00355A"/>
                </a:solidFill>
                <a:latin typeface="Bahnschrift SemiBold" panose="020B0502040204020203" pitchFamily="34" charset="0"/>
              </a:defRPr>
            </a:lvl1pPr>
          </a:lstStyle>
          <a:p>
            <a:r>
              <a:rPr lang="en-US" dirty="0"/>
              <a:t>to edit Master </a:t>
            </a:r>
            <a:r>
              <a:rPr lang="en-US" dirty="0" err="1"/>
              <a:t>titClickle</a:t>
            </a:r>
            <a:r>
              <a:rPr lang="en-US" dirty="0"/>
              <a:t> style</a:t>
            </a:r>
          </a:p>
        </p:txBody>
      </p:sp>
      <p:sp>
        <p:nvSpPr>
          <p:cNvPr id="22" name="Picture Placeholder 21">
            <a:extLst>
              <a:ext uri="{FF2B5EF4-FFF2-40B4-BE49-F238E27FC236}">
                <a16:creationId xmlns:a16="http://schemas.microsoft.com/office/drawing/2014/main" id="{CAA41B09-BDB5-4E24-84D4-CA94410D20E0}"/>
              </a:ext>
              <a:ext uri="{C183D7F6-B498-43B3-948B-1728B52AA6E4}">
                <adec:decorative xmlns:adec="http://schemas.microsoft.com/office/drawing/2017/decorative" val="1"/>
              </a:ext>
            </a:extLst>
          </p:cNvPr>
          <p:cNvSpPr>
            <a:spLocks noGrp="1"/>
          </p:cNvSpPr>
          <p:nvPr>
            <p:ph type="pic" sz="quarter" idx="10"/>
          </p:nvPr>
        </p:nvSpPr>
        <p:spPr>
          <a:xfrm>
            <a:off x="1" y="-133349"/>
            <a:ext cx="1817193" cy="4253411"/>
          </a:xfrm>
          <a:custGeom>
            <a:avLst/>
            <a:gdLst>
              <a:gd name="connsiteX0" fmla="*/ 1377738 w 1817193"/>
              <a:gd name="connsiteY0" fmla="*/ 2859657 h 4253411"/>
              <a:gd name="connsiteX1" fmla="*/ 1529482 w 1817193"/>
              <a:gd name="connsiteY1" fmla="*/ 2876391 h 4253411"/>
              <a:gd name="connsiteX2" fmla="*/ 1816952 w 1817193"/>
              <a:gd name="connsiteY2" fmla="*/ 3315776 h 4253411"/>
              <a:gd name="connsiteX3" fmla="*/ 1644040 w 1817193"/>
              <a:gd name="connsiteY3" fmla="*/ 3808757 h 4253411"/>
              <a:gd name="connsiteX4" fmla="*/ 677184 w 1817193"/>
              <a:gd name="connsiteY4" fmla="*/ 4169511 h 4253411"/>
              <a:gd name="connsiteX5" fmla="*/ 512584 w 1817193"/>
              <a:gd name="connsiteY5" fmla="*/ 3933447 h 4253411"/>
              <a:gd name="connsiteX6" fmla="*/ 728724 w 1817193"/>
              <a:gd name="connsiteY6" fmla="*/ 3693538 h 4253411"/>
              <a:gd name="connsiteX7" fmla="*/ 990109 w 1817193"/>
              <a:gd name="connsiteY7" fmla="*/ 3212385 h 4253411"/>
              <a:gd name="connsiteX8" fmla="*/ 1377738 w 1817193"/>
              <a:gd name="connsiteY8" fmla="*/ 2859657 h 4253411"/>
              <a:gd name="connsiteX9" fmla="*/ 140798 w 1817193"/>
              <a:gd name="connsiteY9" fmla="*/ 0 h 4253411"/>
              <a:gd name="connsiteX10" fmla="*/ 1142939 w 1817193"/>
              <a:gd name="connsiteY10" fmla="*/ 0 h 4253411"/>
              <a:gd name="connsiteX11" fmla="*/ 1162833 w 1817193"/>
              <a:gd name="connsiteY11" fmla="*/ 15603 h 4253411"/>
              <a:gd name="connsiteX12" fmla="*/ 1484546 w 1817193"/>
              <a:gd name="connsiteY12" fmla="*/ 550372 h 4253411"/>
              <a:gd name="connsiteX13" fmla="*/ 1431838 w 1817193"/>
              <a:gd name="connsiteY13" fmla="*/ 1927328 h 4253411"/>
              <a:gd name="connsiteX14" fmla="*/ 788005 w 1817193"/>
              <a:gd name="connsiteY14" fmla="*/ 2773839 h 4253411"/>
              <a:gd name="connsiteX15" fmla="*/ 470731 w 1817193"/>
              <a:gd name="connsiteY15" fmla="*/ 3316542 h 4253411"/>
              <a:gd name="connsiteX16" fmla="*/ 338970 w 1817193"/>
              <a:gd name="connsiteY16" fmla="*/ 3857226 h 4253411"/>
              <a:gd name="connsiteX17" fmla="*/ 34657 w 1817193"/>
              <a:gd name="connsiteY17" fmla="*/ 4232614 h 4253411"/>
              <a:gd name="connsiteX18" fmla="*/ 0 w 1817193"/>
              <a:gd name="connsiteY18" fmla="*/ 4253411 h 4253411"/>
              <a:gd name="connsiteX19" fmla="*/ 0 w 1817193"/>
              <a:gd name="connsiteY19" fmla="*/ 75088 h 4253411"/>
              <a:gd name="connsiteX20" fmla="*/ 34136 w 1817193"/>
              <a:gd name="connsiteY20" fmla="*/ 55218 h 4253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17193" h="4253411">
                <a:moveTo>
                  <a:pt x="1377738" y="2859657"/>
                </a:moveTo>
                <a:cubicBezTo>
                  <a:pt x="1428686" y="2856869"/>
                  <a:pt x="1480562" y="2861381"/>
                  <a:pt x="1529482" y="2876391"/>
                </a:cubicBezTo>
                <a:cubicBezTo>
                  <a:pt x="1746171" y="2942871"/>
                  <a:pt x="1822083" y="3122201"/>
                  <a:pt x="1816952" y="3315776"/>
                </a:cubicBezTo>
                <a:cubicBezTo>
                  <a:pt x="1812240" y="3493545"/>
                  <a:pt x="1739181" y="3683329"/>
                  <a:pt x="1644040" y="3808757"/>
                </a:cubicBezTo>
                <a:cubicBezTo>
                  <a:pt x="1433562" y="4086234"/>
                  <a:pt x="1027297" y="4329545"/>
                  <a:pt x="677184" y="4169511"/>
                </a:cubicBezTo>
                <a:cubicBezTo>
                  <a:pt x="583452" y="4126665"/>
                  <a:pt x="496984" y="4035362"/>
                  <a:pt x="512584" y="3933447"/>
                </a:cubicBezTo>
                <a:cubicBezTo>
                  <a:pt x="529295" y="3824290"/>
                  <a:pt x="646410" y="3767100"/>
                  <a:pt x="728724" y="3693538"/>
                </a:cubicBezTo>
                <a:cubicBezTo>
                  <a:pt x="866076" y="3570789"/>
                  <a:pt x="916555" y="3381316"/>
                  <a:pt x="990109" y="3212385"/>
                </a:cubicBezTo>
                <a:cubicBezTo>
                  <a:pt x="1063665" y="3043452"/>
                  <a:pt x="1193852" y="2869722"/>
                  <a:pt x="1377738" y="2859657"/>
                </a:cubicBezTo>
                <a:close/>
                <a:moveTo>
                  <a:pt x="140798" y="0"/>
                </a:moveTo>
                <a:lnTo>
                  <a:pt x="1142939" y="0"/>
                </a:lnTo>
                <a:lnTo>
                  <a:pt x="1162833" y="15603"/>
                </a:lnTo>
                <a:cubicBezTo>
                  <a:pt x="1313961" y="153780"/>
                  <a:pt x="1421446" y="352006"/>
                  <a:pt x="1484546" y="550372"/>
                </a:cubicBezTo>
                <a:cubicBezTo>
                  <a:pt x="1626596" y="996937"/>
                  <a:pt x="1607610" y="1492942"/>
                  <a:pt x="1431838" y="1927328"/>
                </a:cubicBezTo>
                <a:cubicBezTo>
                  <a:pt x="1297264" y="2259906"/>
                  <a:pt x="1071559" y="2554452"/>
                  <a:pt x="788005" y="2773839"/>
                </a:cubicBezTo>
                <a:cubicBezTo>
                  <a:pt x="615887" y="2907008"/>
                  <a:pt x="500757" y="3100927"/>
                  <a:pt x="470731" y="3316542"/>
                </a:cubicBezTo>
                <a:cubicBezTo>
                  <a:pt x="443431" y="3512565"/>
                  <a:pt x="403516" y="3716116"/>
                  <a:pt x="338970" y="3857226"/>
                </a:cubicBezTo>
                <a:cubicBezTo>
                  <a:pt x="271546" y="4004624"/>
                  <a:pt x="166466" y="4140996"/>
                  <a:pt x="34657" y="4232614"/>
                </a:cubicBezTo>
                <a:lnTo>
                  <a:pt x="0" y="4253411"/>
                </a:lnTo>
                <a:lnTo>
                  <a:pt x="0" y="75088"/>
                </a:lnTo>
                <a:lnTo>
                  <a:pt x="34136" y="55218"/>
                </a:lnTo>
                <a:close/>
              </a:path>
            </a:pathLst>
          </a:custGeom>
          <a:effectLst>
            <a:outerShdw blurRad="254000" dist="38100" dir="2700000" algn="tl" rotWithShape="0">
              <a:prstClr val="black">
                <a:alpha val="40000"/>
              </a:prstClr>
            </a:outerShdw>
          </a:effectLst>
        </p:spPr>
        <p:txBody>
          <a:bodyPr wrap="square">
            <a:noAutofit/>
          </a:bodyPr>
          <a:lstStyle/>
          <a:p>
            <a:endParaRPr lang="en-US"/>
          </a:p>
        </p:txBody>
      </p:sp>
      <p:sp>
        <p:nvSpPr>
          <p:cNvPr id="33" name="Text Placeholder 32">
            <a:extLst>
              <a:ext uri="{FF2B5EF4-FFF2-40B4-BE49-F238E27FC236}">
                <a16:creationId xmlns:a16="http://schemas.microsoft.com/office/drawing/2014/main" id="{9A7F10AD-6B05-4BDF-A665-3493AA23BD1F}"/>
              </a:ext>
            </a:extLst>
          </p:cNvPr>
          <p:cNvSpPr>
            <a:spLocks noGrp="1"/>
          </p:cNvSpPr>
          <p:nvPr>
            <p:ph type="body" sz="quarter" idx="11" hasCustomPrompt="1"/>
          </p:nvPr>
        </p:nvSpPr>
        <p:spPr>
          <a:xfrm>
            <a:off x="2756952" y="1812799"/>
            <a:ext cx="7083712" cy="4974288"/>
          </a:xfrm>
          <a:custGeom>
            <a:avLst/>
            <a:gdLst>
              <a:gd name="connsiteX0" fmla="*/ 8507164 w 8507164"/>
              <a:gd name="connsiteY0" fmla="*/ 0 h 4974288"/>
              <a:gd name="connsiteX1" fmla="*/ 8507164 w 8507164"/>
              <a:gd name="connsiteY1" fmla="*/ 4974288 h 4974288"/>
              <a:gd name="connsiteX2" fmla="*/ 0 w 8507164"/>
              <a:gd name="connsiteY2" fmla="*/ 4974288 h 4974288"/>
              <a:gd name="connsiteX3" fmla="*/ 0 w 8507164"/>
              <a:gd name="connsiteY3" fmla="*/ 2483111 h 4974288"/>
              <a:gd name="connsiteX4" fmla="*/ 7016 w 8507164"/>
              <a:gd name="connsiteY4" fmla="*/ 2483359 h 4974288"/>
              <a:gd name="connsiteX5" fmla="*/ 466190 w 8507164"/>
              <a:gd name="connsiteY5" fmla="*/ 2340946 h 4974288"/>
              <a:gd name="connsiteX6" fmla="*/ 674835 w 8507164"/>
              <a:gd name="connsiteY6" fmla="*/ 1546077 h 4974288"/>
              <a:gd name="connsiteX7" fmla="*/ 1360635 w 8507164"/>
              <a:gd name="connsiteY7" fmla="*/ 38100 h 497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07164" h="4974288">
                <a:moveTo>
                  <a:pt x="8507164" y="0"/>
                </a:moveTo>
                <a:lnTo>
                  <a:pt x="8507164" y="4974288"/>
                </a:lnTo>
                <a:lnTo>
                  <a:pt x="0" y="4974288"/>
                </a:lnTo>
                <a:lnTo>
                  <a:pt x="0" y="2483111"/>
                </a:lnTo>
                <a:lnTo>
                  <a:pt x="7016" y="2483359"/>
                </a:lnTo>
                <a:cubicBezTo>
                  <a:pt x="168675" y="2482425"/>
                  <a:pt x="305437" y="2450073"/>
                  <a:pt x="466190" y="2340946"/>
                </a:cubicBezTo>
                <a:lnTo>
                  <a:pt x="674835" y="1546077"/>
                </a:lnTo>
                <a:cubicBezTo>
                  <a:pt x="789135" y="662418"/>
                  <a:pt x="1360635" y="788409"/>
                  <a:pt x="1360635" y="38100"/>
                </a:cubicBezTo>
                <a:close/>
              </a:path>
            </a:pathLst>
          </a:custGeom>
        </p:spPr>
        <p:txBody>
          <a:bodyPr wrap="square">
            <a:noAutofit/>
          </a:bodyPr>
          <a:lstStyle>
            <a:lvl1pPr marL="0" indent="0" algn="l">
              <a:buNone/>
              <a:defRPr sz="2400" b="1">
                <a:solidFill>
                  <a:srgbClr val="00345A"/>
                </a:solidFill>
                <a:latin typeface="Leelawadee UI Semilight" panose="020B0402040204020203" pitchFamily="34" charset="-34"/>
                <a:ea typeface="Noto Sans" panose="020B0502040504020204" pitchFamily="34" charset="0"/>
                <a:cs typeface="Leelawadee UI Semilight" panose="020B0402040204020203" pitchFamily="34" charset="-34"/>
              </a:defRPr>
            </a:lvl1pPr>
            <a:lvl2pPr>
              <a:defRPr>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a:defRPr>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a:defRPr>
                <a:solidFill>
                  <a:schemeClr val="bg1"/>
                </a:solidFill>
                <a:latin typeface="Noto Sans" panose="020B0502040504020204" pitchFamily="34" charset="0"/>
                <a:ea typeface="Noto Sans" panose="020B0502040504020204" pitchFamily="34" charset="0"/>
                <a:cs typeface="Noto Sans" panose="020B0502040504020204" pitchFamily="34" charset="0"/>
              </a:defRPr>
            </a:lvl4pPr>
            <a:lvl5pPr>
              <a:defRPr>
                <a:solidFill>
                  <a:schemeClr val="bg1"/>
                </a:solidFill>
                <a:latin typeface="Noto Sans" panose="020B0502040504020204" pitchFamily="34" charset="0"/>
                <a:ea typeface="Noto Sans" panose="020B0502040504020204" pitchFamily="34" charset="0"/>
                <a:cs typeface="Noto Sans" panose="020B0502040504020204" pitchFamily="34" charset="0"/>
              </a:defRPr>
            </a:lvl5pPr>
          </a:lstStyle>
          <a:p>
            <a:pPr lvl="0"/>
            <a:r>
              <a:rPr lang="en-US" dirty="0"/>
              <a:t>Enter slide information here</a:t>
            </a:r>
          </a:p>
        </p:txBody>
      </p:sp>
      <p:sp>
        <p:nvSpPr>
          <p:cNvPr id="20" name="Freeform 14">
            <a:extLst>
              <a:ext uri="{FF2B5EF4-FFF2-40B4-BE49-F238E27FC236}">
                <a16:creationId xmlns:a16="http://schemas.microsoft.com/office/drawing/2014/main" id="{658B7499-6755-4C6E-86F0-057545EFD352}"/>
              </a:ext>
            </a:extLst>
          </p:cNvPr>
          <p:cNvSpPr/>
          <p:nvPr userDrawn="1"/>
        </p:nvSpPr>
        <p:spPr>
          <a:xfrm>
            <a:off x="-1622848" y="7369687"/>
            <a:ext cx="8793657" cy="167778"/>
          </a:xfrm>
          <a:custGeom>
            <a:avLst/>
            <a:gdLst/>
            <a:ahLst/>
            <a:cxnLst/>
            <a:rect l="l" t="t" r="r" b="b"/>
            <a:pathLst>
              <a:path w="3065327" h="58485">
                <a:moveTo>
                  <a:pt x="29242" y="0"/>
                </a:moveTo>
                <a:lnTo>
                  <a:pt x="3036085" y="0"/>
                </a:lnTo>
                <a:cubicBezTo>
                  <a:pt x="3043840" y="0"/>
                  <a:pt x="3051278" y="3081"/>
                  <a:pt x="3056762" y="8565"/>
                </a:cubicBezTo>
                <a:cubicBezTo>
                  <a:pt x="3062246" y="14049"/>
                  <a:pt x="3065327" y="21487"/>
                  <a:pt x="3065327" y="29242"/>
                </a:cubicBezTo>
                <a:lnTo>
                  <a:pt x="3065327" y="29242"/>
                </a:lnTo>
                <a:cubicBezTo>
                  <a:pt x="3065327" y="45392"/>
                  <a:pt x="3052235" y="58485"/>
                  <a:pt x="3036085" y="58485"/>
                </a:cubicBezTo>
                <a:lnTo>
                  <a:pt x="29242" y="58485"/>
                </a:lnTo>
                <a:cubicBezTo>
                  <a:pt x="13092" y="58485"/>
                  <a:pt x="0" y="45392"/>
                  <a:pt x="0" y="29242"/>
                </a:cubicBezTo>
                <a:lnTo>
                  <a:pt x="0" y="29242"/>
                </a:lnTo>
                <a:cubicBezTo>
                  <a:pt x="0" y="13092"/>
                  <a:pt x="13092" y="0"/>
                  <a:pt x="29242" y="0"/>
                </a:cubicBezTo>
                <a:close/>
              </a:path>
            </a:pathLst>
          </a:custGeom>
          <a:solidFill>
            <a:srgbClr val="00355A"/>
          </a:solidFill>
        </p:spPr>
      </p:sp>
    </p:spTree>
    <p:extLst>
      <p:ext uri="{BB962C8B-B14F-4D97-AF65-F5344CB8AC3E}">
        <p14:creationId xmlns:p14="http://schemas.microsoft.com/office/powerpoint/2010/main" val="3674043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374336C-41A0-40D4-822D-68827BE4D24B}"/>
              </a:ext>
            </a:extLst>
          </p:cNvPr>
          <p:cNvGrpSpPr/>
          <p:nvPr userDrawn="1"/>
        </p:nvGrpSpPr>
        <p:grpSpPr>
          <a:xfrm flipH="1">
            <a:off x="0" y="659327"/>
            <a:ext cx="6559011" cy="7113073"/>
            <a:chOff x="3499389" y="711888"/>
            <a:chExt cx="6559011" cy="7113073"/>
          </a:xfrm>
        </p:grpSpPr>
        <p:sp>
          <p:nvSpPr>
            <p:cNvPr id="15" name="Right Triangle 1">
              <a:extLst>
                <a:ext uri="{FF2B5EF4-FFF2-40B4-BE49-F238E27FC236}">
                  <a16:creationId xmlns:a16="http://schemas.microsoft.com/office/drawing/2014/main" id="{0C8AE78F-603A-4D22-B62F-6057B5FD11B8}"/>
                </a:ext>
              </a:extLst>
            </p:cNvPr>
            <p:cNvSpPr/>
            <p:nvPr userDrawn="1"/>
          </p:nvSpPr>
          <p:spPr>
            <a:xfrm rot="16200000">
              <a:off x="3219099" y="992178"/>
              <a:ext cx="7113073" cy="6552493"/>
            </a:xfrm>
            <a:custGeom>
              <a:avLst/>
              <a:gdLst>
                <a:gd name="connsiteX0" fmla="*/ 0 w 3963570"/>
                <a:gd name="connsiteY0" fmla="*/ 3651202 h 3651202"/>
                <a:gd name="connsiteX1" fmla="*/ 0 w 3963570"/>
                <a:gd name="connsiteY1" fmla="*/ 0 h 3651202"/>
                <a:gd name="connsiteX2" fmla="*/ 3963570 w 3963570"/>
                <a:gd name="connsiteY2" fmla="*/ 3651202 h 3651202"/>
                <a:gd name="connsiteX3" fmla="*/ 0 w 3963570"/>
                <a:gd name="connsiteY3" fmla="*/ 3651202 h 3651202"/>
                <a:gd name="connsiteX0" fmla="*/ 0 w 3963570"/>
                <a:gd name="connsiteY0" fmla="*/ 3651202 h 3651202"/>
                <a:gd name="connsiteX1" fmla="*/ 0 w 3963570"/>
                <a:gd name="connsiteY1" fmla="*/ 0 h 3651202"/>
                <a:gd name="connsiteX2" fmla="*/ 1887537 w 3963570"/>
                <a:gd name="connsiteY2" fmla="*/ 2328011 h 3651202"/>
                <a:gd name="connsiteX3" fmla="*/ 3963570 w 3963570"/>
                <a:gd name="connsiteY3" fmla="*/ 3651202 h 3651202"/>
                <a:gd name="connsiteX4" fmla="*/ 0 w 3963570"/>
                <a:gd name="connsiteY4" fmla="*/ 3651202 h 3651202"/>
                <a:gd name="connsiteX0" fmla="*/ 0 w 3963570"/>
                <a:gd name="connsiteY0" fmla="*/ 3651202 h 3651202"/>
                <a:gd name="connsiteX1" fmla="*/ 0 w 3963570"/>
                <a:gd name="connsiteY1" fmla="*/ 0 h 3651202"/>
                <a:gd name="connsiteX2" fmla="*/ 1887537 w 3963570"/>
                <a:gd name="connsiteY2" fmla="*/ 2328011 h 3651202"/>
                <a:gd name="connsiteX3" fmla="*/ 3963570 w 3963570"/>
                <a:gd name="connsiteY3" fmla="*/ 3651202 h 3651202"/>
                <a:gd name="connsiteX4" fmla="*/ 0 w 3963570"/>
                <a:gd name="connsiteY4" fmla="*/ 3651202 h 3651202"/>
                <a:gd name="connsiteX0" fmla="*/ 0 w 3963570"/>
                <a:gd name="connsiteY0" fmla="*/ 3651202 h 3651202"/>
                <a:gd name="connsiteX1" fmla="*/ 0 w 3963570"/>
                <a:gd name="connsiteY1" fmla="*/ 0 h 3651202"/>
                <a:gd name="connsiteX2" fmla="*/ 1887537 w 3963570"/>
                <a:gd name="connsiteY2" fmla="*/ 2328011 h 3651202"/>
                <a:gd name="connsiteX3" fmla="*/ 3963570 w 3963570"/>
                <a:gd name="connsiteY3" fmla="*/ 3651202 h 3651202"/>
                <a:gd name="connsiteX4" fmla="*/ 0 w 3963570"/>
                <a:gd name="connsiteY4" fmla="*/ 3651202 h 3651202"/>
                <a:gd name="connsiteX0" fmla="*/ 0 w 3963570"/>
                <a:gd name="connsiteY0" fmla="*/ 3651202 h 3651202"/>
                <a:gd name="connsiteX1" fmla="*/ 0 w 3963570"/>
                <a:gd name="connsiteY1" fmla="*/ 0 h 3651202"/>
                <a:gd name="connsiteX2" fmla="*/ 1887537 w 3963570"/>
                <a:gd name="connsiteY2" fmla="*/ 2328011 h 3651202"/>
                <a:gd name="connsiteX3" fmla="*/ 3963570 w 3963570"/>
                <a:gd name="connsiteY3" fmla="*/ 3651202 h 3651202"/>
                <a:gd name="connsiteX4" fmla="*/ 0 w 3963570"/>
                <a:gd name="connsiteY4" fmla="*/ 3651202 h 3651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3570" h="3651202">
                  <a:moveTo>
                    <a:pt x="0" y="3651202"/>
                  </a:moveTo>
                  <a:lnTo>
                    <a:pt x="0" y="0"/>
                  </a:lnTo>
                  <a:cubicBezTo>
                    <a:pt x="690139" y="643326"/>
                    <a:pt x="272240" y="1738473"/>
                    <a:pt x="1887537" y="2328011"/>
                  </a:cubicBezTo>
                  <a:cubicBezTo>
                    <a:pt x="3354098" y="2629226"/>
                    <a:pt x="3271559" y="3210138"/>
                    <a:pt x="3963570" y="3651202"/>
                  </a:cubicBezTo>
                  <a:lnTo>
                    <a:pt x="0" y="3651202"/>
                  </a:lnTo>
                  <a:close/>
                </a:path>
              </a:pathLst>
            </a:cu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
              <a:extLst>
                <a:ext uri="{FF2B5EF4-FFF2-40B4-BE49-F238E27FC236}">
                  <a16:creationId xmlns:a16="http://schemas.microsoft.com/office/drawing/2014/main" id="{3E6F3FC0-026C-41EF-B353-803AECB3917E}"/>
                </a:ext>
              </a:extLst>
            </p:cNvPr>
            <p:cNvSpPr/>
            <p:nvPr userDrawn="1"/>
          </p:nvSpPr>
          <p:spPr>
            <a:xfrm rot="16200000">
              <a:off x="4963941" y="2707540"/>
              <a:ext cx="5303440" cy="4885477"/>
            </a:xfrm>
            <a:custGeom>
              <a:avLst/>
              <a:gdLst>
                <a:gd name="connsiteX0" fmla="*/ 0 w 3963570"/>
                <a:gd name="connsiteY0" fmla="*/ 3651202 h 3651202"/>
                <a:gd name="connsiteX1" fmla="*/ 0 w 3963570"/>
                <a:gd name="connsiteY1" fmla="*/ 0 h 3651202"/>
                <a:gd name="connsiteX2" fmla="*/ 3963570 w 3963570"/>
                <a:gd name="connsiteY2" fmla="*/ 3651202 h 3651202"/>
                <a:gd name="connsiteX3" fmla="*/ 0 w 3963570"/>
                <a:gd name="connsiteY3" fmla="*/ 3651202 h 3651202"/>
                <a:gd name="connsiteX0" fmla="*/ 0 w 3963570"/>
                <a:gd name="connsiteY0" fmla="*/ 3651202 h 3651202"/>
                <a:gd name="connsiteX1" fmla="*/ 0 w 3963570"/>
                <a:gd name="connsiteY1" fmla="*/ 0 h 3651202"/>
                <a:gd name="connsiteX2" fmla="*/ 1887537 w 3963570"/>
                <a:gd name="connsiteY2" fmla="*/ 2328011 h 3651202"/>
                <a:gd name="connsiteX3" fmla="*/ 3963570 w 3963570"/>
                <a:gd name="connsiteY3" fmla="*/ 3651202 h 3651202"/>
                <a:gd name="connsiteX4" fmla="*/ 0 w 3963570"/>
                <a:gd name="connsiteY4" fmla="*/ 3651202 h 3651202"/>
                <a:gd name="connsiteX0" fmla="*/ 0 w 3963570"/>
                <a:gd name="connsiteY0" fmla="*/ 3651202 h 3651202"/>
                <a:gd name="connsiteX1" fmla="*/ 0 w 3963570"/>
                <a:gd name="connsiteY1" fmla="*/ 0 h 3651202"/>
                <a:gd name="connsiteX2" fmla="*/ 1887537 w 3963570"/>
                <a:gd name="connsiteY2" fmla="*/ 2328011 h 3651202"/>
                <a:gd name="connsiteX3" fmla="*/ 3963570 w 3963570"/>
                <a:gd name="connsiteY3" fmla="*/ 3651202 h 3651202"/>
                <a:gd name="connsiteX4" fmla="*/ 0 w 3963570"/>
                <a:gd name="connsiteY4" fmla="*/ 3651202 h 3651202"/>
                <a:gd name="connsiteX0" fmla="*/ 0 w 3963570"/>
                <a:gd name="connsiteY0" fmla="*/ 3651202 h 3651202"/>
                <a:gd name="connsiteX1" fmla="*/ 0 w 3963570"/>
                <a:gd name="connsiteY1" fmla="*/ 0 h 3651202"/>
                <a:gd name="connsiteX2" fmla="*/ 1887537 w 3963570"/>
                <a:gd name="connsiteY2" fmla="*/ 2328011 h 3651202"/>
                <a:gd name="connsiteX3" fmla="*/ 3963570 w 3963570"/>
                <a:gd name="connsiteY3" fmla="*/ 3651202 h 3651202"/>
                <a:gd name="connsiteX4" fmla="*/ 0 w 3963570"/>
                <a:gd name="connsiteY4" fmla="*/ 3651202 h 3651202"/>
                <a:gd name="connsiteX0" fmla="*/ 0 w 3963570"/>
                <a:gd name="connsiteY0" fmla="*/ 3651202 h 3651202"/>
                <a:gd name="connsiteX1" fmla="*/ 0 w 3963570"/>
                <a:gd name="connsiteY1" fmla="*/ 0 h 3651202"/>
                <a:gd name="connsiteX2" fmla="*/ 1887537 w 3963570"/>
                <a:gd name="connsiteY2" fmla="*/ 2328011 h 3651202"/>
                <a:gd name="connsiteX3" fmla="*/ 3963570 w 3963570"/>
                <a:gd name="connsiteY3" fmla="*/ 3651202 h 3651202"/>
                <a:gd name="connsiteX4" fmla="*/ 0 w 3963570"/>
                <a:gd name="connsiteY4" fmla="*/ 3651202 h 3651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3570" h="3651202">
                  <a:moveTo>
                    <a:pt x="0" y="3651202"/>
                  </a:moveTo>
                  <a:lnTo>
                    <a:pt x="0" y="0"/>
                  </a:lnTo>
                  <a:cubicBezTo>
                    <a:pt x="690139" y="643326"/>
                    <a:pt x="272240" y="1738473"/>
                    <a:pt x="1887537" y="2328011"/>
                  </a:cubicBezTo>
                  <a:cubicBezTo>
                    <a:pt x="3354098" y="2629226"/>
                    <a:pt x="3271559" y="3210138"/>
                    <a:pt x="3963570" y="3651202"/>
                  </a:cubicBezTo>
                  <a:lnTo>
                    <a:pt x="0" y="3651202"/>
                  </a:lnTo>
                  <a:close/>
                </a:path>
              </a:pathLst>
            </a:cu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
              <a:extLst>
                <a:ext uri="{FF2B5EF4-FFF2-40B4-BE49-F238E27FC236}">
                  <a16:creationId xmlns:a16="http://schemas.microsoft.com/office/drawing/2014/main" id="{854FBEC0-C918-4041-92D1-A38A909BC60A}"/>
                </a:ext>
              </a:extLst>
            </p:cNvPr>
            <p:cNvSpPr/>
            <p:nvPr userDrawn="1"/>
          </p:nvSpPr>
          <p:spPr>
            <a:xfrm rot="16200000">
              <a:off x="6251014" y="3964584"/>
              <a:ext cx="3963570" cy="3651202"/>
            </a:xfrm>
            <a:custGeom>
              <a:avLst/>
              <a:gdLst>
                <a:gd name="connsiteX0" fmla="*/ 0 w 3963570"/>
                <a:gd name="connsiteY0" fmla="*/ 3651202 h 3651202"/>
                <a:gd name="connsiteX1" fmla="*/ 0 w 3963570"/>
                <a:gd name="connsiteY1" fmla="*/ 0 h 3651202"/>
                <a:gd name="connsiteX2" fmla="*/ 3963570 w 3963570"/>
                <a:gd name="connsiteY2" fmla="*/ 3651202 h 3651202"/>
                <a:gd name="connsiteX3" fmla="*/ 0 w 3963570"/>
                <a:gd name="connsiteY3" fmla="*/ 3651202 h 3651202"/>
                <a:gd name="connsiteX0" fmla="*/ 0 w 3963570"/>
                <a:gd name="connsiteY0" fmla="*/ 3651202 h 3651202"/>
                <a:gd name="connsiteX1" fmla="*/ 0 w 3963570"/>
                <a:gd name="connsiteY1" fmla="*/ 0 h 3651202"/>
                <a:gd name="connsiteX2" fmla="*/ 1887537 w 3963570"/>
                <a:gd name="connsiteY2" fmla="*/ 2328011 h 3651202"/>
                <a:gd name="connsiteX3" fmla="*/ 3963570 w 3963570"/>
                <a:gd name="connsiteY3" fmla="*/ 3651202 h 3651202"/>
                <a:gd name="connsiteX4" fmla="*/ 0 w 3963570"/>
                <a:gd name="connsiteY4" fmla="*/ 3651202 h 3651202"/>
                <a:gd name="connsiteX0" fmla="*/ 0 w 3963570"/>
                <a:gd name="connsiteY0" fmla="*/ 3651202 h 3651202"/>
                <a:gd name="connsiteX1" fmla="*/ 0 w 3963570"/>
                <a:gd name="connsiteY1" fmla="*/ 0 h 3651202"/>
                <a:gd name="connsiteX2" fmla="*/ 1887537 w 3963570"/>
                <a:gd name="connsiteY2" fmla="*/ 2328011 h 3651202"/>
                <a:gd name="connsiteX3" fmla="*/ 3963570 w 3963570"/>
                <a:gd name="connsiteY3" fmla="*/ 3651202 h 3651202"/>
                <a:gd name="connsiteX4" fmla="*/ 0 w 3963570"/>
                <a:gd name="connsiteY4" fmla="*/ 3651202 h 3651202"/>
                <a:gd name="connsiteX0" fmla="*/ 0 w 3963570"/>
                <a:gd name="connsiteY0" fmla="*/ 3651202 h 3651202"/>
                <a:gd name="connsiteX1" fmla="*/ 0 w 3963570"/>
                <a:gd name="connsiteY1" fmla="*/ 0 h 3651202"/>
                <a:gd name="connsiteX2" fmla="*/ 1887537 w 3963570"/>
                <a:gd name="connsiteY2" fmla="*/ 2328011 h 3651202"/>
                <a:gd name="connsiteX3" fmla="*/ 3963570 w 3963570"/>
                <a:gd name="connsiteY3" fmla="*/ 3651202 h 3651202"/>
                <a:gd name="connsiteX4" fmla="*/ 0 w 3963570"/>
                <a:gd name="connsiteY4" fmla="*/ 3651202 h 3651202"/>
                <a:gd name="connsiteX0" fmla="*/ 0 w 3963570"/>
                <a:gd name="connsiteY0" fmla="*/ 3651202 h 3651202"/>
                <a:gd name="connsiteX1" fmla="*/ 0 w 3963570"/>
                <a:gd name="connsiteY1" fmla="*/ 0 h 3651202"/>
                <a:gd name="connsiteX2" fmla="*/ 1887537 w 3963570"/>
                <a:gd name="connsiteY2" fmla="*/ 2328011 h 3651202"/>
                <a:gd name="connsiteX3" fmla="*/ 3963570 w 3963570"/>
                <a:gd name="connsiteY3" fmla="*/ 3651202 h 3651202"/>
                <a:gd name="connsiteX4" fmla="*/ 0 w 3963570"/>
                <a:gd name="connsiteY4" fmla="*/ 3651202 h 3651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3570" h="3651202">
                  <a:moveTo>
                    <a:pt x="0" y="3651202"/>
                  </a:moveTo>
                  <a:lnTo>
                    <a:pt x="0" y="0"/>
                  </a:lnTo>
                  <a:cubicBezTo>
                    <a:pt x="690139" y="643326"/>
                    <a:pt x="272240" y="1738473"/>
                    <a:pt x="1887537" y="2328011"/>
                  </a:cubicBezTo>
                  <a:cubicBezTo>
                    <a:pt x="3354098" y="2629226"/>
                    <a:pt x="3271559" y="3210138"/>
                    <a:pt x="3963570" y="3651202"/>
                  </a:cubicBezTo>
                  <a:lnTo>
                    <a:pt x="0" y="365120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4">
            <a:extLst>
              <a:ext uri="{FF2B5EF4-FFF2-40B4-BE49-F238E27FC236}">
                <a16:creationId xmlns:a16="http://schemas.microsoft.com/office/drawing/2014/main" id="{99703753-AD88-48BC-9CBC-AB60C660EF6A}"/>
              </a:ext>
            </a:extLst>
          </p:cNvPr>
          <p:cNvSpPr/>
          <p:nvPr userDrawn="1"/>
        </p:nvSpPr>
        <p:spPr>
          <a:xfrm>
            <a:off x="7153525" y="-2476189"/>
            <a:ext cx="3984346" cy="3426537"/>
          </a:xfrm>
          <a:custGeom>
            <a:avLst/>
            <a:gdLst/>
            <a:ahLst/>
            <a:cxnLst/>
            <a:rect l="l" t="t" r="r" b="b"/>
            <a:pathLst>
              <a:path w="3984346" h="3426537">
                <a:moveTo>
                  <a:pt x="0" y="0"/>
                </a:moveTo>
                <a:lnTo>
                  <a:pt x="3984345" y="0"/>
                </a:lnTo>
                <a:lnTo>
                  <a:pt x="3984345" y="3426537"/>
                </a:lnTo>
                <a:lnTo>
                  <a:pt x="0" y="34265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5">
            <a:extLst>
              <a:ext uri="{FF2B5EF4-FFF2-40B4-BE49-F238E27FC236}">
                <a16:creationId xmlns:a16="http://schemas.microsoft.com/office/drawing/2014/main" id="{F56604B3-B65E-4537-85D1-424605B6D4C6}"/>
              </a:ext>
            </a:extLst>
          </p:cNvPr>
          <p:cNvSpPr/>
          <p:nvPr userDrawn="1"/>
        </p:nvSpPr>
        <p:spPr>
          <a:xfrm>
            <a:off x="8154630" y="-2680866"/>
            <a:ext cx="3963570" cy="4105393"/>
          </a:xfrm>
          <a:custGeom>
            <a:avLst/>
            <a:gdLst/>
            <a:ahLst/>
            <a:cxnLst/>
            <a:rect l="l" t="t" r="r" b="b"/>
            <a:pathLst>
              <a:path w="3963570" h="4105393">
                <a:moveTo>
                  <a:pt x="0" y="0"/>
                </a:moveTo>
                <a:lnTo>
                  <a:pt x="3963570" y="0"/>
                </a:lnTo>
                <a:lnTo>
                  <a:pt x="3963570" y="4105393"/>
                </a:lnTo>
                <a:lnTo>
                  <a:pt x="0" y="4105393"/>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grpSp>
        <p:nvGrpSpPr>
          <p:cNvPr id="9" name="Group 7">
            <a:extLst>
              <a:ext uri="{FF2B5EF4-FFF2-40B4-BE49-F238E27FC236}">
                <a16:creationId xmlns:a16="http://schemas.microsoft.com/office/drawing/2014/main" id="{8BC3BDF0-BA8C-49B2-8366-1140997AC4DA}"/>
              </a:ext>
            </a:extLst>
          </p:cNvPr>
          <p:cNvGrpSpPr/>
          <p:nvPr userDrawn="1"/>
        </p:nvGrpSpPr>
        <p:grpSpPr>
          <a:xfrm>
            <a:off x="632371" y="6995160"/>
            <a:ext cx="8793657" cy="167778"/>
            <a:chOff x="0" y="0"/>
            <a:chExt cx="3065327" cy="58485"/>
          </a:xfrm>
        </p:grpSpPr>
        <p:sp>
          <p:nvSpPr>
            <p:cNvPr id="10" name="Freeform 8">
              <a:extLst>
                <a:ext uri="{FF2B5EF4-FFF2-40B4-BE49-F238E27FC236}">
                  <a16:creationId xmlns:a16="http://schemas.microsoft.com/office/drawing/2014/main" id="{503F2946-1049-4563-AA63-32EC91503B84}"/>
                </a:ext>
              </a:extLst>
            </p:cNvPr>
            <p:cNvSpPr/>
            <p:nvPr/>
          </p:nvSpPr>
          <p:spPr>
            <a:xfrm>
              <a:off x="0" y="0"/>
              <a:ext cx="3065327" cy="58485"/>
            </a:xfrm>
            <a:custGeom>
              <a:avLst/>
              <a:gdLst/>
              <a:ahLst/>
              <a:cxnLst/>
              <a:rect l="l" t="t" r="r" b="b"/>
              <a:pathLst>
                <a:path w="3065327" h="58485">
                  <a:moveTo>
                    <a:pt x="29242" y="0"/>
                  </a:moveTo>
                  <a:lnTo>
                    <a:pt x="3036085" y="0"/>
                  </a:lnTo>
                  <a:cubicBezTo>
                    <a:pt x="3043840" y="0"/>
                    <a:pt x="3051278" y="3081"/>
                    <a:pt x="3056762" y="8565"/>
                  </a:cubicBezTo>
                  <a:cubicBezTo>
                    <a:pt x="3062246" y="14049"/>
                    <a:pt x="3065327" y="21487"/>
                    <a:pt x="3065327" y="29242"/>
                  </a:cubicBezTo>
                  <a:lnTo>
                    <a:pt x="3065327" y="29242"/>
                  </a:lnTo>
                  <a:cubicBezTo>
                    <a:pt x="3065327" y="45392"/>
                    <a:pt x="3052235" y="58485"/>
                    <a:pt x="3036085" y="58485"/>
                  </a:cubicBezTo>
                  <a:lnTo>
                    <a:pt x="29242" y="58485"/>
                  </a:lnTo>
                  <a:cubicBezTo>
                    <a:pt x="13092" y="58485"/>
                    <a:pt x="0" y="45392"/>
                    <a:pt x="0" y="29242"/>
                  </a:cubicBezTo>
                  <a:lnTo>
                    <a:pt x="0" y="29242"/>
                  </a:lnTo>
                  <a:cubicBezTo>
                    <a:pt x="0" y="13092"/>
                    <a:pt x="13092" y="0"/>
                    <a:pt x="29242" y="0"/>
                  </a:cubicBezTo>
                  <a:close/>
                </a:path>
              </a:pathLst>
            </a:custGeom>
            <a:solidFill>
              <a:srgbClr val="00355A"/>
            </a:solidFill>
          </p:spPr>
        </p:sp>
        <p:sp>
          <p:nvSpPr>
            <p:cNvPr id="11" name="TextBox 9">
              <a:extLst>
                <a:ext uri="{FF2B5EF4-FFF2-40B4-BE49-F238E27FC236}">
                  <a16:creationId xmlns:a16="http://schemas.microsoft.com/office/drawing/2014/main" id="{3202246B-D793-4C1F-A73E-5168FB402A4A}"/>
                </a:ext>
              </a:extLst>
            </p:cNvPr>
            <p:cNvSpPr txBox="1"/>
            <p:nvPr/>
          </p:nvSpPr>
          <p:spPr>
            <a:xfrm>
              <a:off x="0" y="-28575"/>
              <a:ext cx="3065327" cy="87060"/>
            </a:xfrm>
            <a:prstGeom prst="rect">
              <a:avLst/>
            </a:prstGeom>
          </p:spPr>
          <p:txBody>
            <a:bodyPr lIns="50800" tIns="50800" rIns="50800" bIns="50800" rtlCol="0" anchor="ctr"/>
            <a:lstStyle/>
            <a:p>
              <a:pPr algn="ctr">
                <a:lnSpc>
                  <a:spcPts val="2100"/>
                </a:lnSpc>
              </a:pPr>
              <a:endParaRPr/>
            </a:p>
          </p:txBody>
        </p:sp>
      </p:grpSp>
      <p:sp>
        <p:nvSpPr>
          <p:cNvPr id="12" name="Title 18">
            <a:extLst>
              <a:ext uri="{FF2B5EF4-FFF2-40B4-BE49-F238E27FC236}">
                <a16:creationId xmlns:a16="http://schemas.microsoft.com/office/drawing/2014/main" id="{B34CA99B-FA8F-4FFB-9AB7-4AD9BEFA6D4A}"/>
              </a:ext>
            </a:extLst>
          </p:cNvPr>
          <p:cNvSpPr>
            <a:spLocks noGrp="1"/>
          </p:cNvSpPr>
          <p:nvPr>
            <p:ph type="title"/>
          </p:nvPr>
        </p:nvSpPr>
        <p:spPr>
          <a:xfrm>
            <a:off x="255149" y="342900"/>
            <a:ext cx="6397824" cy="1502305"/>
          </a:xfrm>
        </p:spPr>
        <p:txBody>
          <a:bodyPr>
            <a:noAutofit/>
          </a:bodyPr>
          <a:lstStyle>
            <a:lvl1pPr algn="l">
              <a:defRPr sz="5400" b="1" cap="all" baseline="0">
                <a:solidFill>
                  <a:srgbClr val="00355A"/>
                </a:solidFill>
                <a:latin typeface="Bahnschrift SemiBold" panose="020B0502040204020203" pitchFamily="34" charset="0"/>
              </a:defRPr>
            </a:lvl1pPr>
          </a:lstStyle>
          <a:p>
            <a:r>
              <a:rPr lang="en-US" dirty="0"/>
              <a:t>Click to edit Master title style</a:t>
            </a:r>
          </a:p>
        </p:txBody>
      </p:sp>
      <p:sp>
        <p:nvSpPr>
          <p:cNvPr id="13" name="Text Placeholder 15">
            <a:extLst>
              <a:ext uri="{FF2B5EF4-FFF2-40B4-BE49-F238E27FC236}">
                <a16:creationId xmlns:a16="http://schemas.microsoft.com/office/drawing/2014/main" id="{501250A6-EE00-494F-B99D-7A5BC0FEEE8F}"/>
              </a:ext>
            </a:extLst>
          </p:cNvPr>
          <p:cNvSpPr>
            <a:spLocks noGrp="1"/>
          </p:cNvSpPr>
          <p:nvPr>
            <p:ph type="body" sz="quarter" idx="11" hasCustomPrompt="1"/>
          </p:nvPr>
        </p:nvSpPr>
        <p:spPr>
          <a:xfrm>
            <a:off x="255148" y="1943100"/>
            <a:ext cx="9479401" cy="4639114"/>
          </a:xfrm>
        </p:spPr>
        <p:txBody>
          <a:bodyPr>
            <a:normAutofit/>
          </a:bodyPr>
          <a:lstStyle>
            <a:lvl1pPr marL="0" indent="0" algn="l">
              <a:buNone/>
              <a:defRPr sz="2400" b="1">
                <a:solidFill>
                  <a:srgbClr val="00345A"/>
                </a:solidFill>
                <a:latin typeface="Leelawadee UI Semilight" panose="020B0402040204020203" pitchFamily="34" charset="-34"/>
                <a:ea typeface="Noto Sans" panose="020B0502040504020204" pitchFamily="34" charset="0"/>
                <a:cs typeface="Leelawadee UI Semilight" panose="020B0402040204020203" pitchFamily="34" charset="-34"/>
              </a:defRPr>
            </a:lvl1pPr>
            <a:lvl2pPr>
              <a:defRPr>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a:defRPr>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a:defRPr>
                <a:solidFill>
                  <a:schemeClr val="bg1"/>
                </a:solidFill>
                <a:latin typeface="Noto Sans" panose="020B0502040504020204" pitchFamily="34" charset="0"/>
                <a:ea typeface="Noto Sans" panose="020B0502040504020204" pitchFamily="34" charset="0"/>
                <a:cs typeface="Noto Sans" panose="020B0502040504020204" pitchFamily="34" charset="0"/>
              </a:defRPr>
            </a:lvl4pPr>
            <a:lvl5pPr>
              <a:defRPr>
                <a:solidFill>
                  <a:schemeClr val="bg1"/>
                </a:solidFill>
                <a:latin typeface="Noto Sans" panose="020B0502040504020204" pitchFamily="34" charset="0"/>
                <a:ea typeface="Noto Sans" panose="020B0502040504020204" pitchFamily="34" charset="0"/>
                <a:cs typeface="Noto Sans" panose="020B0502040504020204" pitchFamily="34" charset="0"/>
              </a:defRPr>
            </a:lvl5pPr>
          </a:lstStyle>
          <a:p>
            <a:pPr lvl="0"/>
            <a:r>
              <a:rPr lang="en-US" dirty="0"/>
              <a:t>Enter slide information here</a:t>
            </a:r>
          </a:p>
        </p:txBody>
      </p:sp>
      <p:sp>
        <p:nvSpPr>
          <p:cNvPr id="18" name="Freeform 14">
            <a:extLst>
              <a:ext uri="{FF2B5EF4-FFF2-40B4-BE49-F238E27FC236}">
                <a16:creationId xmlns:a16="http://schemas.microsoft.com/office/drawing/2014/main" id="{5095AE4F-B1F5-467E-A4DD-CC18539AB22D}"/>
              </a:ext>
            </a:extLst>
          </p:cNvPr>
          <p:cNvSpPr/>
          <p:nvPr userDrawn="1"/>
        </p:nvSpPr>
        <p:spPr>
          <a:xfrm>
            <a:off x="-1622848" y="7369687"/>
            <a:ext cx="8793657" cy="167778"/>
          </a:xfrm>
          <a:custGeom>
            <a:avLst/>
            <a:gdLst/>
            <a:ahLst/>
            <a:cxnLst/>
            <a:rect l="l" t="t" r="r" b="b"/>
            <a:pathLst>
              <a:path w="3065327" h="58485">
                <a:moveTo>
                  <a:pt x="29242" y="0"/>
                </a:moveTo>
                <a:lnTo>
                  <a:pt x="3036085" y="0"/>
                </a:lnTo>
                <a:cubicBezTo>
                  <a:pt x="3043840" y="0"/>
                  <a:pt x="3051278" y="3081"/>
                  <a:pt x="3056762" y="8565"/>
                </a:cubicBezTo>
                <a:cubicBezTo>
                  <a:pt x="3062246" y="14049"/>
                  <a:pt x="3065327" y="21487"/>
                  <a:pt x="3065327" y="29242"/>
                </a:cubicBezTo>
                <a:lnTo>
                  <a:pt x="3065327" y="29242"/>
                </a:lnTo>
                <a:cubicBezTo>
                  <a:pt x="3065327" y="45392"/>
                  <a:pt x="3052235" y="58485"/>
                  <a:pt x="3036085" y="58485"/>
                </a:cubicBezTo>
                <a:lnTo>
                  <a:pt x="29242" y="58485"/>
                </a:lnTo>
                <a:cubicBezTo>
                  <a:pt x="13092" y="58485"/>
                  <a:pt x="0" y="45392"/>
                  <a:pt x="0" y="29242"/>
                </a:cubicBezTo>
                <a:lnTo>
                  <a:pt x="0" y="29242"/>
                </a:lnTo>
                <a:cubicBezTo>
                  <a:pt x="0" y="13092"/>
                  <a:pt x="13092" y="0"/>
                  <a:pt x="29242" y="0"/>
                </a:cubicBezTo>
                <a:close/>
              </a:path>
            </a:pathLst>
          </a:custGeom>
          <a:solidFill>
            <a:srgbClr val="00355A"/>
          </a:solidFill>
        </p:spPr>
      </p:sp>
    </p:spTree>
    <p:extLst>
      <p:ext uri="{BB962C8B-B14F-4D97-AF65-F5344CB8AC3E}">
        <p14:creationId xmlns:p14="http://schemas.microsoft.com/office/powerpoint/2010/main" val="1537135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Freeform 3">
            <a:extLst>
              <a:ext uri="{FF2B5EF4-FFF2-40B4-BE49-F238E27FC236}">
                <a16:creationId xmlns:a16="http://schemas.microsoft.com/office/drawing/2014/main" id="{D08E88EC-64B9-416B-922D-74034EF0E31D}"/>
              </a:ext>
            </a:extLst>
          </p:cNvPr>
          <p:cNvSpPr/>
          <p:nvPr userDrawn="1"/>
        </p:nvSpPr>
        <p:spPr>
          <a:xfrm>
            <a:off x="-2073468" y="-857825"/>
            <a:ext cx="3984346" cy="3426537"/>
          </a:xfrm>
          <a:custGeom>
            <a:avLst/>
            <a:gdLst/>
            <a:ahLst/>
            <a:cxnLst/>
            <a:rect l="l" t="t" r="r" b="b"/>
            <a:pathLst>
              <a:path w="3984346" h="3426537">
                <a:moveTo>
                  <a:pt x="0" y="0"/>
                </a:moveTo>
                <a:lnTo>
                  <a:pt x="3984345" y="0"/>
                </a:lnTo>
                <a:lnTo>
                  <a:pt x="3984345" y="3426537"/>
                </a:lnTo>
                <a:lnTo>
                  <a:pt x="0" y="34265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10">
            <a:extLst>
              <a:ext uri="{FF2B5EF4-FFF2-40B4-BE49-F238E27FC236}">
                <a16:creationId xmlns:a16="http://schemas.microsoft.com/office/drawing/2014/main" id="{7C7E4818-31A0-4DA4-B06D-0F210EF08C41}"/>
              </a:ext>
            </a:extLst>
          </p:cNvPr>
          <p:cNvGrpSpPr/>
          <p:nvPr userDrawn="1"/>
        </p:nvGrpSpPr>
        <p:grpSpPr>
          <a:xfrm>
            <a:off x="632371" y="6995160"/>
            <a:ext cx="8793657" cy="167778"/>
            <a:chOff x="0" y="0"/>
            <a:chExt cx="3065327" cy="58485"/>
          </a:xfrm>
        </p:grpSpPr>
        <p:sp>
          <p:nvSpPr>
            <p:cNvPr id="6" name="Freeform 11">
              <a:extLst>
                <a:ext uri="{FF2B5EF4-FFF2-40B4-BE49-F238E27FC236}">
                  <a16:creationId xmlns:a16="http://schemas.microsoft.com/office/drawing/2014/main" id="{33367FC1-2E6B-4A2B-8B66-8A1727D746A3}"/>
                </a:ext>
              </a:extLst>
            </p:cNvPr>
            <p:cNvSpPr/>
            <p:nvPr/>
          </p:nvSpPr>
          <p:spPr>
            <a:xfrm>
              <a:off x="0" y="0"/>
              <a:ext cx="3065327" cy="58485"/>
            </a:xfrm>
            <a:custGeom>
              <a:avLst/>
              <a:gdLst/>
              <a:ahLst/>
              <a:cxnLst/>
              <a:rect l="l" t="t" r="r" b="b"/>
              <a:pathLst>
                <a:path w="3065327" h="58485">
                  <a:moveTo>
                    <a:pt x="29242" y="0"/>
                  </a:moveTo>
                  <a:lnTo>
                    <a:pt x="3036085" y="0"/>
                  </a:lnTo>
                  <a:cubicBezTo>
                    <a:pt x="3043840" y="0"/>
                    <a:pt x="3051278" y="3081"/>
                    <a:pt x="3056762" y="8565"/>
                  </a:cubicBezTo>
                  <a:cubicBezTo>
                    <a:pt x="3062246" y="14049"/>
                    <a:pt x="3065327" y="21487"/>
                    <a:pt x="3065327" y="29242"/>
                  </a:cubicBezTo>
                  <a:lnTo>
                    <a:pt x="3065327" y="29242"/>
                  </a:lnTo>
                  <a:cubicBezTo>
                    <a:pt x="3065327" y="45392"/>
                    <a:pt x="3052235" y="58485"/>
                    <a:pt x="3036085" y="58485"/>
                  </a:cubicBezTo>
                  <a:lnTo>
                    <a:pt x="29242" y="58485"/>
                  </a:lnTo>
                  <a:cubicBezTo>
                    <a:pt x="13092" y="58485"/>
                    <a:pt x="0" y="45392"/>
                    <a:pt x="0" y="29242"/>
                  </a:cubicBezTo>
                  <a:lnTo>
                    <a:pt x="0" y="29242"/>
                  </a:lnTo>
                  <a:cubicBezTo>
                    <a:pt x="0" y="13092"/>
                    <a:pt x="13092" y="0"/>
                    <a:pt x="29242" y="0"/>
                  </a:cubicBezTo>
                  <a:close/>
                </a:path>
              </a:pathLst>
            </a:custGeom>
            <a:solidFill>
              <a:srgbClr val="00355A"/>
            </a:solidFill>
          </p:spPr>
        </p:sp>
        <p:sp>
          <p:nvSpPr>
            <p:cNvPr id="7" name="TextBox 12">
              <a:extLst>
                <a:ext uri="{FF2B5EF4-FFF2-40B4-BE49-F238E27FC236}">
                  <a16:creationId xmlns:a16="http://schemas.microsoft.com/office/drawing/2014/main" id="{3B76DEBA-F06A-483B-B9EE-7F954BFEC5CE}"/>
                </a:ext>
              </a:extLst>
            </p:cNvPr>
            <p:cNvSpPr txBox="1"/>
            <p:nvPr/>
          </p:nvSpPr>
          <p:spPr>
            <a:xfrm>
              <a:off x="0" y="-28575"/>
              <a:ext cx="3065327" cy="87060"/>
            </a:xfrm>
            <a:prstGeom prst="rect">
              <a:avLst/>
            </a:prstGeom>
          </p:spPr>
          <p:txBody>
            <a:bodyPr lIns="50800" tIns="50800" rIns="50800" bIns="50800" rtlCol="0" anchor="ctr"/>
            <a:lstStyle/>
            <a:p>
              <a:pPr algn="ctr">
                <a:lnSpc>
                  <a:spcPts val="2100"/>
                </a:lnSpc>
              </a:pPr>
              <a:endParaRPr/>
            </a:p>
          </p:txBody>
        </p:sp>
      </p:grpSp>
      <p:sp>
        <p:nvSpPr>
          <p:cNvPr id="8" name="Freeform 9">
            <a:extLst>
              <a:ext uri="{FF2B5EF4-FFF2-40B4-BE49-F238E27FC236}">
                <a16:creationId xmlns:a16="http://schemas.microsoft.com/office/drawing/2014/main" id="{0FBD1DD2-0603-47FC-A82E-B5D6A725B211}"/>
              </a:ext>
            </a:extLst>
          </p:cNvPr>
          <p:cNvSpPr/>
          <p:nvPr userDrawn="1"/>
        </p:nvSpPr>
        <p:spPr>
          <a:xfrm>
            <a:off x="-1364759" y="-1018643"/>
            <a:ext cx="3963570" cy="4105393"/>
          </a:xfrm>
          <a:custGeom>
            <a:avLst/>
            <a:gdLst/>
            <a:ahLst/>
            <a:cxnLst/>
            <a:rect l="l" t="t" r="r" b="b"/>
            <a:pathLst>
              <a:path w="3963570" h="4105393">
                <a:moveTo>
                  <a:pt x="0" y="0"/>
                </a:moveTo>
                <a:lnTo>
                  <a:pt x="3963571" y="0"/>
                </a:lnTo>
                <a:lnTo>
                  <a:pt x="3963571" y="4105393"/>
                </a:lnTo>
                <a:lnTo>
                  <a:pt x="0" y="4105393"/>
                </a:lnTo>
                <a:lnTo>
                  <a:pt x="0" y="0"/>
                </a:lnTo>
                <a:close/>
              </a:path>
            </a:pathLst>
          </a:custGeom>
          <a:blipFill>
            <a:blip r:embed="rId4">
              <a:alphaModFix amt="14000"/>
              <a:extLst>
                <a:ext uri="{96DAC541-7B7A-43D3-8B79-37D633B846F1}">
                  <asvg:svgBlip xmlns:asvg="http://schemas.microsoft.com/office/drawing/2016/SVG/main" r:embed="rId5"/>
                </a:ext>
              </a:extLst>
            </a:blip>
            <a:stretch>
              <a:fillRect/>
            </a:stretch>
          </a:blipFill>
          <a:ln cap="sq">
            <a:noFill/>
            <a:prstDash val="solid"/>
            <a:miter/>
          </a:ln>
        </p:spPr>
      </p:sp>
      <p:sp>
        <p:nvSpPr>
          <p:cNvPr id="11" name="Freeform 2">
            <a:extLst>
              <a:ext uri="{FF2B5EF4-FFF2-40B4-BE49-F238E27FC236}">
                <a16:creationId xmlns:a16="http://schemas.microsoft.com/office/drawing/2014/main" id="{0AD3FB07-56DC-4584-84BF-508BAD24F1A5}"/>
              </a:ext>
            </a:extLst>
          </p:cNvPr>
          <p:cNvSpPr/>
          <p:nvPr userDrawn="1"/>
        </p:nvSpPr>
        <p:spPr>
          <a:xfrm>
            <a:off x="7722260" y="4666675"/>
            <a:ext cx="3984346" cy="3426537"/>
          </a:xfrm>
          <a:custGeom>
            <a:avLst/>
            <a:gdLst/>
            <a:ahLst/>
            <a:cxnLst/>
            <a:rect l="l" t="t" r="r" b="b"/>
            <a:pathLst>
              <a:path w="3984346" h="3426537">
                <a:moveTo>
                  <a:pt x="0" y="0"/>
                </a:moveTo>
                <a:lnTo>
                  <a:pt x="3984346" y="0"/>
                </a:lnTo>
                <a:lnTo>
                  <a:pt x="3984346" y="3426537"/>
                </a:lnTo>
                <a:lnTo>
                  <a:pt x="0" y="34265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7">
            <a:extLst>
              <a:ext uri="{FF2B5EF4-FFF2-40B4-BE49-F238E27FC236}">
                <a16:creationId xmlns:a16="http://schemas.microsoft.com/office/drawing/2014/main" id="{85651148-AD71-4DF4-98DD-988544A70FC9}"/>
              </a:ext>
            </a:extLst>
          </p:cNvPr>
          <p:cNvSpPr/>
          <p:nvPr userDrawn="1"/>
        </p:nvSpPr>
        <p:spPr>
          <a:xfrm>
            <a:off x="8430970" y="4505857"/>
            <a:ext cx="3963570" cy="4105393"/>
          </a:xfrm>
          <a:custGeom>
            <a:avLst/>
            <a:gdLst/>
            <a:ahLst/>
            <a:cxnLst/>
            <a:rect l="l" t="t" r="r" b="b"/>
            <a:pathLst>
              <a:path w="3963570" h="4105393">
                <a:moveTo>
                  <a:pt x="0" y="0"/>
                </a:moveTo>
                <a:lnTo>
                  <a:pt x="3963570" y="0"/>
                </a:lnTo>
                <a:lnTo>
                  <a:pt x="3963570" y="4105393"/>
                </a:lnTo>
                <a:lnTo>
                  <a:pt x="0" y="4105393"/>
                </a:lnTo>
                <a:lnTo>
                  <a:pt x="0" y="0"/>
                </a:lnTo>
                <a:close/>
              </a:path>
            </a:pathLst>
          </a:custGeom>
          <a:blipFill>
            <a:blip r:embed="rId4">
              <a:alphaModFix amt="14000"/>
              <a:extLst>
                <a:ext uri="{96DAC541-7B7A-43D3-8B79-37D633B846F1}">
                  <asvg:svgBlip xmlns:asvg="http://schemas.microsoft.com/office/drawing/2016/SVG/main" r:embed="rId5"/>
                </a:ext>
              </a:extLst>
            </a:blip>
            <a:stretch>
              <a:fillRect/>
            </a:stretch>
          </a:blipFill>
          <a:ln cap="sq">
            <a:noFill/>
            <a:prstDash val="solid"/>
            <a:miter/>
          </a:ln>
        </p:spPr>
      </p:sp>
      <p:grpSp>
        <p:nvGrpSpPr>
          <p:cNvPr id="12" name="Group 4">
            <a:extLst>
              <a:ext uri="{FF2B5EF4-FFF2-40B4-BE49-F238E27FC236}">
                <a16:creationId xmlns:a16="http://schemas.microsoft.com/office/drawing/2014/main" id="{742670FB-EE8C-40D2-820C-643F765B8FFE}"/>
              </a:ext>
            </a:extLst>
          </p:cNvPr>
          <p:cNvGrpSpPr/>
          <p:nvPr userDrawn="1"/>
        </p:nvGrpSpPr>
        <p:grpSpPr>
          <a:xfrm>
            <a:off x="0" y="0"/>
            <a:ext cx="10058400" cy="7772400"/>
            <a:chOff x="0" y="0"/>
            <a:chExt cx="3506196" cy="2709333"/>
          </a:xfrm>
        </p:grpSpPr>
        <p:sp>
          <p:nvSpPr>
            <p:cNvPr id="13" name="Freeform 5">
              <a:extLst>
                <a:ext uri="{FF2B5EF4-FFF2-40B4-BE49-F238E27FC236}">
                  <a16:creationId xmlns:a16="http://schemas.microsoft.com/office/drawing/2014/main" id="{69BE62FC-4B71-4D50-A8AA-E7221091B036}"/>
                </a:ext>
              </a:extLst>
            </p:cNvPr>
            <p:cNvSpPr/>
            <p:nvPr/>
          </p:nvSpPr>
          <p:spPr>
            <a:xfrm>
              <a:off x="0" y="0"/>
              <a:ext cx="3506196" cy="2709333"/>
            </a:xfrm>
            <a:custGeom>
              <a:avLst/>
              <a:gdLst/>
              <a:ahLst/>
              <a:cxnLst/>
              <a:rect l="l" t="t" r="r" b="b"/>
              <a:pathLst>
                <a:path w="3506196" h="2709333">
                  <a:moveTo>
                    <a:pt x="0" y="0"/>
                  </a:moveTo>
                  <a:lnTo>
                    <a:pt x="3506196" y="0"/>
                  </a:lnTo>
                  <a:lnTo>
                    <a:pt x="3506196" y="2709333"/>
                  </a:lnTo>
                  <a:lnTo>
                    <a:pt x="0" y="2709333"/>
                  </a:lnTo>
                  <a:close/>
                </a:path>
              </a:pathLst>
            </a:custGeom>
            <a:solidFill>
              <a:srgbClr val="FFFFFF">
                <a:alpha val="77647"/>
              </a:srgbClr>
            </a:solidFill>
          </p:spPr>
        </p:sp>
        <p:sp>
          <p:nvSpPr>
            <p:cNvPr id="14" name="TextBox 6">
              <a:extLst>
                <a:ext uri="{FF2B5EF4-FFF2-40B4-BE49-F238E27FC236}">
                  <a16:creationId xmlns:a16="http://schemas.microsoft.com/office/drawing/2014/main" id="{7D9A0A46-91CF-4FDA-B61F-30C9CCA840FB}"/>
                </a:ext>
              </a:extLst>
            </p:cNvPr>
            <p:cNvSpPr txBox="1"/>
            <p:nvPr/>
          </p:nvSpPr>
          <p:spPr>
            <a:xfrm>
              <a:off x="0" y="-28575"/>
              <a:ext cx="3506196" cy="2737908"/>
            </a:xfrm>
            <a:prstGeom prst="rect">
              <a:avLst/>
            </a:prstGeom>
          </p:spPr>
          <p:txBody>
            <a:bodyPr lIns="50800" tIns="50800" rIns="50800" bIns="50800" rtlCol="0" anchor="ctr"/>
            <a:lstStyle/>
            <a:p>
              <a:pPr algn="ctr">
                <a:lnSpc>
                  <a:spcPts val="2100"/>
                </a:lnSpc>
              </a:pPr>
              <a:endParaRPr sz="700"/>
            </a:p>
          </p:txBody>
        </p:sp>
      </p:grpSp>
      <p:grpSp>
        <p:nvGrpSpPr>
          <p:cNvPr id="15" name="Group 10">
            <a:extLst>
              <a:ext uri="{FF2B5EF4-FFF2-40B4-BE49-F238E27FC236}">
                <a16:creationId xmlns:a16="http://schemas.microsoft.com/office/drawing/2014/main" id="{B48D21B5-701E-46A1-B4CB-250CAD7BAD49}"/>
              </a:ext>
            </a:extLst>
          </p:cNvPr>
          <p:cNvGrpSpPr/>
          <p:nvPr userDrawn="1"/>
        </p:nvGrpSpPr>
        <p:grpSpPr>
          <a:xfrm>
            <a:off x="651415" y="6995154"/>
            <a:ext cx="8907963" cy="320184"/>
            <a:chOff x="-39846" y="-53127"/>
            <a:chExt cx="3105173" cy="111612"/>
          </a:xfrm>
        </p:grpSpPr>
        <p:sp>
          <p:nvSpPr>
            <p:cNvPr id="16" name="Freeform 11">
              <a:extLst>
                <a:ext uri="{FF2B5EF4-FFF2-40B4-BE49-F238E27FC236}">
                  <a16:creationId xmlns:a16="http://schemas.microsoft.com/office/drawing/2014/main" id="{613A5AB9-C3DA-493C-837A-C751536456EF}"/>
                </a:ext>
              </a:extLst>
            </p:cNvPr>
            <p:cNvSpPr/>
            <p:nvPr/>
          </p:nvSpPr>
          <p:spPr>
            <a:xfrm>
              <a:off x="-39846" y="-53127"/>
              <a:ext cx="3065327" cy="58485"/>
            </a:xfrm>
            <a:custGeom>
              <a:avLst/>
              <a:gdLst/>
              <a:ahLst/>
              <a:cxnLst/>
              <a:rect l="l" t="t" r="r" b="b"/>
              <a:pathLst>
                <a:path w="3065327" h="58485">
                  <a:moveTo>
                    <a:pt x="29242" y="0"/>
                  </a:moveTo>
                  <a:lnTo>
                    <a:pt x="3036085" y="0"/>
                  </a:lnTo>
                  <a:cubicBezTo>
                    <a:pt x="3043840" y="0"/>
                    <a:pt x="3051278" y="3081"/>
                    <a:pt x="3056762" y="8565"/>
                  </a:cubicBezTo>
                  <a:cubicBezTo>
                    <a:pt x="3062246" y="14049"/>
                    <a:pt x="3065327" y="21487"/>
                    <a:pt x="3065327" y="29242"/>
                  </a:cubicBezTo>
                  <a:lnTo>
                    <a:pt x="3065327" y="29242"/>
                  </a:lnTo>
                  <a:cubicBezTo>
                    <a:pt x="3065327" y="45392"/>
                    <a:pt x="3052235" y="58485"/>
                    <a:pt x="3036085" y="58485"/>
                  </a:cubicBezTo>
                  <a:lnTo>
                    <a:pt x="29242" y="58485"/>
                  </a:lnTo>
                  <a:cubicBezTo>
                    <a:pt x="13092" y="58485"/>
                    <a:pt x="0" y="45392"/>
                    <a:pt x="0" y="29242"/>
                  </a:cubicBezTo>
                  <a:lnTo>
                    <a:pt x="0" y="29242"/>
                  </a:lnTo>
                  <a:cubicBezTo>
                    <a:pt x="0" y="13092"/>
                    <a:pt x="13092" y="0"/>
                    <a:pt x="29242" y="0"/>
                  </a:cubicBezTo>
                  <a:close/>
                </a:path>
              </a:pathLst>
            </a:custGeom>
            <a:solidFill>
              <a:srgbClr val="00355A"/>
            </a:solidFill>
          </p:spPr>
        </p:sp>
        <p:sp>
          <p:nvSpPr>
            <p:cNvPr id="17" name="TextBox 12">
              <a:extLst>
                <a:ext uri="{FF2B5EF4-FFF2-40B4-BE49-F238E27FC236}">
                  <a16:creationId xmlns:a16="http://schemas.microsoft.com/office/drawing/2014/main" id="{0305D978-FAC5-4242-BFBF-370DE3E6A968}"/>
                </a:ext>
              </a:extLst>
            </p:cNvPr>
            <p:cNvSpPr txBox="1"/>
            <p:nvPr/>
          </p:nvSpPr>
          <p:spPr>
            <a:xfrm>
              <a:off x="0" y="-28575"/>
              <a:ext cx="3065327" cy="87060"/>
            </a:xfrm>
            <a:prstGeom prst="rect">
              <a:avLst/>
            </a:prstGeom>
          </p:spPr>
          <p:txBody>
            <a:bodyPr lIns="50800" tIns="50800" rIns="50800" bIns="50800" rtlCol="0" anchor="ctr"/>
            <a:lstStyle/>
            <a:p>
              <a:pPr algn="ctr">
                <a:lnSpc>
                  <a:spcPts val="2100"/>
                </a:lnSpc>
              </a:pPr>
              <a:endParaRPr/>
            </a:p>
          </p:txBody>
        </p:sp>
      </p:grpSp>
      <p:sp>
        <p:nvSpPr>
          <p:cNvPr id="18" name="Title 18">
            <a:extLst>
              <a:ext uri="{FF2B5EF4-FFF2-40B4-BE49-F238E27FC236}">
                <a16:creationId xmlns:a16="http://schemas.microsoft.com/office/drawing/2014/main" id="{DADB07BB-BECA-405F-9AE1-A27F23C1F323}"/>
              </a:ext>
            </a:extLst>
          </p:cNvPr>
          <p:cNvSpPr>
            <a:spLocks noGrp="1"/>
          </p:cNvSpPr>
          <p:nvPr>
            <p:ph type="title"/>
          </p:nvPr>
        </p:nvSpPr>
        <p:spPr>
          <a:xfrm>
            <a:off x="0" y="190501"/>
            <a:ext cx="10058400" cy="1219200"/>
          </a:xfrm>
        </p:spPr>
        <p:txBody>
          <a:bodyPr>
            <a:noAutofit/>
          </a:bodyPr>
          <a:lstStyle>
            <a:lvl1pPr algn="ctr">
              <a:defRPr sz="5400" b="1" cap="all" baseline="0">
                <a:solidFill>
                  <a:srgbClr val="00355A"/>
                </a:solidFill>
                <a:latin typeface="Bahnschrift SemiBold" panose="020B0502040204020203" pitchFamily="34" charset="0"/>
              </a:defRPr>
            </a:lvl1pPr>
          </a:lstStyle>
          <a:p>
            <a:r>
              <a:rPr lang="en-US" dirty="0"/>
              <a:t>Click to edit Master title style</a:t>
            </a:r>
          </a:p>
        </p:txBody>
      </p:sp>
      <p:sp>
        <p:nvSpPr>
          <p:cNvPr id="21" name="Content Placeholder 20">
            <a:extLst>
              <a:ext uri="{FF2B5EF4-FFF2-40B4-BE49-F238E27FC236}">
                <a16:creationId xmlns:a16="http://schemas.microsoft.com/office/drawing/2014/main" id="{92AB26AE-4BE3-48A7-8B11-3082F4678021}"/>
              </a:ext>
            </a:extLst>
          </p:cNvPr>
          <p:cNvSpPr>
            <a:spLocks noGrp="1"/>
          </p:cNvSpPr>
          <p:nvPr>
            <p:ph sz="quarter" idx="10"/>
          </p:nvPr>
        </p:nvSpPr>
        <p:spPr>
          <a:xfrm>
            <a:off x="304800" y="1447800"/>
            <a:ext cx="9328150" cy="5226050"/>
          </a:xfrm>
        </p:spPr>
        <p:txBody>
          <a:bodyPr/>
          <a:lstStyle>
            <a:lvl1pPr>
              <a:defRPr>
                <a:solidFill>
                  <a:srgbClr val="00355A"/>
                </a:solidFill>
                <a:latin typeface="Leelawadee UI Semilight" panose="020B0402040204020203" pitchFamily="34" charset="-34"/>
                <a:cs typeface="Leelawadee UI Semilight" panose="020B0402040204020203" pitchFamily="34" charset="-34"/>
              </a:defRPr>
            </a:lvl1pPr>
            <a:lvl2pPr>
              <a:defRPr>
                <a:solidFill>
                  <a:srgbClr val="00355A"/>
                </a:solidFill>
                <a:latin typeface="Leelawadee UI Semilight" panose="020B0402040204020203" pitchFamily="34" charset="-34"/>
                <a:cs typeface="Leelawadee UI Semilight" panose="020B0402040204020203" pitchFamily="34" charset="-34"/>
              </a:defRPr>
            </a:lvl2pPr>
            <a:lvl3pPr>
              <a:defRPr>
                <a:solidFill>
                  <a:srgbClr val="00355A"/>
                </a:solidFill>
                <a:latin typeface="Leelawadee UI Semilight" panose="020B0402040204020203" pitchFamily="34" charset="-34"/>
                <a:cs typeface="Leelawadee UI Semilight" panose="020B0402040204020203" pitchFamily="34" charset="-34"/>
              </a:defRPr>
            </a:lvl3pPr>
            <a:lvl4pPr>
              <a:defRPr>
                <a:solidFill>
                  <a:srgbClr val="00355A"/>
                </a:solidFill>
                <a:latin typeface="Leelawadee UI Semilight" panose="020B0402040204020203" pitchFamily="34" charset="-34"/>
                <a:cs typeface="Leelawadee UI Semilight" panose="020B0402040204020203" pitchFamily="34" charset="-34"/>
              </a:defRPr>
            </a:lvl4pPr>
            <a:lvl5pPr>
              <a:defRPr>
                <a:solidFill>
                  <a:srgbClr val="00355A"/>
                </a:solidFill>
                <a:latin typeface="Leelawadee UI Semilight" panose="020B0402040204020203" pitchFamily="34" charset="-34"/>
                <a:cs typeface="Leelawadee UI Semilight" panose="020B0402040204020203" pitchFamily="34" charset="-34"/>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reeform 14">
            <a:extLst>
              <a:ext uri="{FF2B5EF4-FFF2-40B4-BE49-F238E27FC236}">
                <a16:creationId xmlns:a16="http://schemas.microsoft.com/office/drawing/2014/main" id="{524FB6D5-6D71-4BB5-8C73-E565F764DF89}"/>
              </a:ext>
            </a:extLst>
          </p:cNvPr>
          <p:cNvSpPr/>
          <p:nvPr userDrawn="1"/>
        </p:nvSpPr>
        <p:spPr>
          <a:xfrm>
            <a:off x="-1622848" y="7369687"/>
            <a:ext cx="8793657" cy="167778"/>
          </a:xfrm>
          <a:custGeom>
            <a:avLst/>
            <a:gdLst/>
            <a:ahLst/>
            <a:cxnLst/>
            <a:rect l="l" t="t" r="r" b="b"/>
            <a:pathLst>
              <a:path w="3065327" h="58485">
                <a:moveTo>
                  <a:pt x="29242" y="0"/>
                </a:moveTo>
                <a:lnTo>
                  <a:pt x="3036085" y="0"/>
                </a:lnTo>
                <a:cubicBezTo>
                  <a:pt x="3043840" y="0"/>
                  <a:pt x="3051278" y="3081"/>
                  <a:pt x="3056762" y="8565"/>
                </a:cubicBezTo>
                <a:cubicBezTo>
                  <a:pt x="3062246" y="14049"/>
                  <a:pt x="3065327" y="21487"/>
                  <a:pt x="3065327" y="29242"/>
                </a:cubicBezTo>
                <a:lnTo>
                  <a:pt x="3065327" y="29242"/>
                </a:lnTo>
                <a:cubicBezTo>
                  <a:pt x="3065327" y="45392"/>
                  <a:pt x="3052235" y="58485"/>
                  <a:pt x="3036085" y="58485"/>
                </a:cubicBezTo>
                <a:lnTo>
                  <a:pt x="29242" y="58485"/>
                </a:lnTo>
                <a:cubicBezTo>
                  <a:pt x="13092" y="58485"/>
                  <a:pt x="0" y="45392"/>
                  <a:pt x="0" y="29242"/>
                </a:cubicBezTo>
                <a:lnTo>
                  <a:pt x="0" y="29242"/>
                </a:lnTo>
                <a:cubicBezTo>
                  <a:pt x="0" y="13092"/>
                  <a:pt x="13092" y="0"/>
                  <a:pt x="29242" y="0"/>
                </a:cubicBezTo>
                <a:close/>
              </a:path>
            </a:pathLst>
          </a:custGeom>
          <a:solidFill>
            <a:srgbClr val="00355A"/>
          </a:solidFill>
        </p:spPr>
      </p:sp>
    </p:spTree>
    <p:extLst>
      <p:ext uri="{BB962C8B-B14F-4D97-AF65-F5344CB8AC3E}">
        <p14:creationId xmlns:p14="http://schemas.microsoft.com/office/powerpoint/2010/main" val="2930846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30CD98F4-AE41-4AE2-8F70-87EF91441DD8}"/>
              </a:ext>
            </a:extLst>
          </p:cNvPr>
          <p:cNvGrpSpPr/>
          <p:nvPr userDrawn="1"/>
        </p:nvGrpSpPr>
        <p:grpSpPr>
          <a:xfrm>
            <a:off x="-365494" y="-272550"/>
            <a:ext cx="10716223" cy="4023983"/>
            <a:chOff x="0" y="0"/>
            <a:chExt cx="3662508" cy="1375286"/>
          </a:xfrm>
        </p:grpSpPr>
        <p:sp>
          <p:nvSpPr>
            <p:cNvPr id="9" name="Freeform 3">
              <a:extLst>
                <a:ext uri="{FF2B5EF4-FFF2-40B4-BE49-F238E27FC236}">
                  <a16:creationId xmlns:a16="http://schemas.microsoft.com/office/drawing/2014/main" id="{50A50F94-D8F5-4BD8-BF2D-13DEFA3921E1}"/>
                </a:ext>
              </a:extLst>
            </p:cNvPr>
            <p:cNvSpPr/>
            <p:nvPr/>
          </p:nvSpPr>
          <p:spPr>
            <a:xfrm>
              <a:off x="0" y="0"/>
              <a:ext cx="3662509" cy="1375286"/>
            </a:xfrm>
            <a:custGeom>
              <a:avLst/>
              <a:gdLst/>
              <a:ahLst/>
              <a:cxnLst/>
              <a:rect l="l" t="t" r="r" b="b"/>
              <a:pathLst>
                <a:path w="3662509" h="1375286">
                  <a:moveTo>
                    <a:pt x="27453" y="0"/>
                  </a:moveTo>
                  <a:lnTo>
                    <a:pt x="3635056" y="0"/>
                  </a:lnTo>
                  <a:cubicBezTo>
                    <a:pt x="3642337" y="0"/>
                    <a:pt x="3649319" y="2892"/>
                    <a:pt x="3654468" y="8041"/>
                  </a:cubicBezTo>
                  <a:cubicBezTo>
                    <a:pt x="3659616" y="13189"/>
                    <a:pt x="3662509" y="20172"/>
                    <a:pt x="3662509" y="27453"/>
                  </a:cubicBezTo>
                  <a:lnTo>
                    <a:pt x="3662509" y="1347833"/>
                  </a:lnTo>
                  <a:cubicBezTo>
                    <a:pt x="3662509" y="1362995"/>
                    <a:pt x="3650218" y="1375286"/>
                    <a:pt x="3635056" y="1375286"/>
                  </a:cubicBezTo>
                  <a:lnTo>
                    <a:pt x="27453" y="1375286"/>
                  </a:lnTo>
                  <a:cubicBezTo>
                    <a:pt x="12291" y="1375286"/>
                    <a:pt x="0" y="1362995"/>
                    <a:pt x="0" y="1347833"/>
                  </a:cubicBezTo>
                  <a:lnTo>
                    <a:pt x="0" y="27453"/>
                  </a:lnTo>
                  <a:cubicBezTo>
                    <a:pt x="0" y="12291"/>
                    <a:pt x="12291" y="0"/>
                    <a:pt x="27453" y="0"/>
                  </a:cubicBezTo>
                  <a:close/>
                </a:path>
              </a:pathLst>
            </a:custGeom>
            <a:solidFill>
              <a:srgbClr val="F4F4F4"/>
            </a:solidFill>
          </p:spPr>
        </p:sp>
        <p:sp>
          <p:nvSpPr>
            <p:cNvPr id="10" name="TextBox 4">
              <a:extLst>
                <a:ext uri="{FF2B5EF4-FFF2-40B4-BE49-F238E27FC236}">
                  <a16:creationId xmlns:a16="http://schemas.microsoft.com/office/drawing/2014/main" id="{E8B471E9-AC8D-4B70-9F10-FB5105A30AF1}"/>
                </a:ext>
              </a:extLst>
            </p:cNvPr>
            <p:cNvSpPr txBox="1"/>
            <p:nvPr/>
          </p:nvSpPr>
          <p:spPr>
            <a:xfrm>
              <a:off x="0" y="-28575"/>
              <a:ext cx="3662508" cy="1403861"/>
            </a:xfrm>
            <a:prstGeom prst="rect">
              <a:avLst/>
            </a:prstGeom>
          </p:spPr>
          <p:txBody>
            <a:bodyPr lIns="50800" tIns="50800" rIns="50800" bIns="50800" rtlCol="0" anchor="ctr"/>
            <a:lstStyle/>
            <a:p>
              <a:pPr algn="ctr">
                <a:lnSpc>
                  <a:spcPts val="2100"/>
                </a:lnSpc>
              </a:pPr>
              <a:endParaRPr/>
            </a:p>
          </p:txBody>
        </p:sp>
      </p:grpSp>
      <p:sp>
        <p:nvSpPr>
          <p:cNvPr id="11" name="Freeform 7">
            <a:extLst>
              <a:ext uri="{FF2B5EF4-FFF2-40B4-BE49-F238E27FC236}">
                <a16:creationId xmlns:a16="http://schemas.microsoft.com/office/drawing/2014/main" id="{EDA7506B-CFB7-4FD7-9FD1-3978758532E8}"/>
              </a:ext>
            </a:extLst>
          </p:cNvPr>
          <p:cNvSpPr/>
          <p:nvPr userDrawn="1"/>
        </p:nvSpPr>
        <p:spPr>
          <a:xfrm rot="-6941727">
            <a:off x="6945569" y="2035900"/>
            <a:ext cx="4441440" cy="3131761"/>
          </a:xfrm>
          <a:custGeom>
            <a:avLst/>
            <a:gdLst/>
            <a:ahLst/>
            <a:cxnLst/>
            <a:rect l="l" t="t" r="r" b="b"/>
            <a:pathLst>
              <a:path w="4441440" h="3131761">
                <a:moveTo>
                  <a:pt x="0" y="0"/>
                </a:moveTo>
                <a:lnTo>
                  <a:pt x="4441441" y="0"/>
                </a:lnTo>
                <a:lnTo>
                  <a:pt x="4441441" y="3131761"/>
                </a:lnTo>
                <a:lnTo>
                  <a:pt x="0" y="3131761"/>
                </a:lnTo>
                <a:lnTo>
                  <a:pt x="0" y="0"/>
                </a:lnTo>
                <a:close/>
              </a:path>
            </a:pathLst>
          </a:custGeom>
          <a:blipFill>
            <a:blip r:embed="rId2">
              <a:extLst>
                <a:ext uri="{96DAC541-7B7A-43D3-8B79-37D633B846F1}">
                  <asvg:svgBlip xmlns:asvg="http://schemas.microsoft.com/office/drawing/2016/SVG/main" r:embed="rId3"/>
                </a:ext>
              </a:extLst>
            </a:blip>
            <a:stretch>
              <a:fillRect t="-41819"/>
            </a:stretch>
          </a:blipFill>
        </p:spPr>
      </p:sp>
      <p:sp>
        <p:nvSpPr>
          <p:cNvPr id="12" name="Freeform 5">
            <a:extLst>
              <a:ext uri="{FF2B5EF4-FFF2-40B4-BE49-F238E27FC236}">
                <a16:creationId xmlns:a16="http://schemas.microsoft.com/office/drawing/2014/main" id="{89636AFF-32E3-4696-9FA1-313C8EF300EC}"/>
              </a:ext>
            </a:extLst>
          </p:cNvPr>
          <p:cNvSpPr/>
          <p:nvPr userDrawn="1"/>
        </p:nvSpPr>
        <p:spPr>
          <a:xfrm>
            <a:off x="7972232" y="4819075"/>
            <a:ext cx="3984346" cy="3426537"/>
          </a:xfrm>
          <a:custGeom>
            <a:avLst/>
            <a:gdLst/>
            <a:ahLst/>
            <a:cxnLst/>
            <a:rect l="l" t="t" r="r" b="b"/>
            <a:pathLst>
              <a:path w="3984346" h="3426537">
                <a:moveTo>
                  <a:pt x="0" y="0"/>
                </a:moveTo>
                <a:lnTo>
                  <a:pt x="3984345" y="0"/>
                </a:lnTo>
                <a:lnTo>
                  <a:pt x="3984345" y="3426537"/>
                </a:lnTo>
                <a:lnTo>
                  <a:pt x="0" y="34265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6">
            <a:extLst>
              <a:ext uri="{FF2B5EF4-FFF2-40B4-BE49-F238E27FC236}">
                <a16:creationId xmlns:a16="http://schemas.microsoft.com/office/drawing/2014/main" id="{83562EF3-DB09-4C8C-A08E-265CF5C216DD}"/>
              </a:ext>
            </a:extLst>
          </p:cNvPr>
          <p:cNvSpPr/>
          <p:nvPr userDrawn="1"/>
        </p:nvSpPr>
        <p:spPr>
          <a:xfrm>
            <a:off x="8680941" y="4658257"/>
            <a:ext cx="3963570" cy="4105393"/>
          </a:xfrm>
          <a:custGeom>
            <a:avLst/>
            <a:gdLst/>
            <a:ahLst/>
            <a:cxnLst/>
            <a:rect l="l" t="t" r="r" b="b"/>
            <a:pathLst>
              <a:path w="3963570" h="4105393">
                <a:moveTo>
                  <a:pt x="0" y="0"/>
                </a:moveTo>
                <a:lnTo>
                  <a:pt x="3963571" y="0"/>
                </a:lnTo>
                <a:lnTo>
                  <a:pt x="3963571" y="4105393"/>
                </a:lnTo>
                <a:lnTo>
                  <a:pt x="0" y="4105393"/>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grpSp>
        <p:nvGrpSpPr>
          <p:cNvPr id="14" name="Group 8">
            <a:extLst>
              <a:ext uri="{FF2B5EF4-FFF2-40B4-BE49-F238E27FC236}">
                <a16:creationId xmlns:a16="http://schemas.microsoft.com/office/drawing/2014/main" id="{67F47EA7-ACBD-48A2-B337-5128661B9214}"/>
              </a:ext>
            </a:extLst>
          </p:cNvPr>
          <p:cNvGrpSpPr/>
          <p:nvPr userDrawn="1"/>
        </p:nvGrpSpPr>
        <p:grpSpPr>
          <a:xfrm>
            <a:off x="6649407" y="1055068"/>
            <a:ext cx="8793657" cy="167778"/>
            <a:chOff x="0" y="0"/>
            <a:chExt cx="3065327" cy="58485"/>
          </a:xfrm>
        </p:grpSpPr>
        <p:sp>
          <p:nvSpPr>
            <p:cNvPr id="15" name="Freeform 9">
              <a:extLst>
                <a:ext uri="{FF2B5EF4-FFF2-40B4-BE49-F238E27FC236}">
                  <a16:creationId xmlns:a16="http://schemas.microsoft.com/office/drawing/2014/main" id="{147943A4-8410-43D8-99DA-6A03DAA53AF4}"/>
                </a:ext>
              </a:extLst>
            </p:cNvPr>
            <p:cNvSpPr/>
            <p:nvPr/>
          </p:nvSpPr>
          <p:spPr>
            <a:xfrm>
              <a:off x="0" y="0"/>
              <a:ext cx="3065327" cy="58485"/>
            </a:xfrm>
            <a:custGeom>
              <a:avLst/>
              <a:gdLst/>
              <a:ahLst/>
              <a:cxnLst/>
              <a:rect l="l" t="t" r="r" b="b"/>
              <a:pathLst>
                <a:path w="3065327" h="58485">
                  <a:moveTo>
                    <a:pt x="29242" y="0"/>
                  </a:moveTo>
                  <a:lnTo>
                    <a:pt x="3036085" y="0"/>
                  </a:lnTo>
                  <a:cubicBezTo>
                    <a:pt x="3043840" y="0"/>
                    <a:pt x="3051278" y="3081"/>
                    <a:pt x="3056762" y="8565"/>
                  </a:cubicBezTo>
                  <a:cubicBezTo>
                    <a:pt x="3062246" y="14049"/>
                    <a:pt x="3065327" y="21487"/>
                    <a:pt x="3065327" y="29242"/>
                  </a:cubicBezTo>
                  <a:lnTo>
                    <a:pt x="3065327" y="29242"/>
                  </a:lnTo>
                  <a:cubicBezTo>
                    <a:pt x="3065327" y="45392"/>
                    <a:pt x="3052235" y="58485"/>
                    <a:pt x="3036085" y="58485"/>
                  </a:cubicBezTo>
                  <a:lnTo>
                    <a:pt x="29242" y="58485"/>
                  </a:lnTo>
                  <a:cubicBezTo>
                    <a:pt x="13092" y="58485"/>
                    <a:pt x="0" y="45392"/>
                    <a:pt x="0" y="29242"/>
                  </a:cubicBezTo>
                  <a:lnTo>
                    <a:pt x="0" y="29242"/>
                  </a:lnTo>
                  <a:cubicBezTo>
                    <a:pt x="0" y="13092"/>
                    <a:pt x="13092" y="0"/>
                    <a:pt x="29242" y="0"/>
                  </a:cubicBezTo>
                  <a:close/>
                </a:path>
              </a:pathLst>
            </a:custGeom>
            <a:solidFill>
              <a:srgbClr val="00355A"/>
            </a:solidFill>
          </p:spPr>
        </p:sp>
        <p:sp>
          <p:nvSpPr>
            <p:cNvPr id="16" name="TextBox 10">
              <a:extLst>
                <a:ext uri="{FF2B5EF4-FFF2-40B4-BE49-F238E27FC236}">
                  <a16:creationId xmlns:a16="http://schemas.microsoft.com/office/drawing/2014/main" id="{CC955CFD-0CDF-4586-9287-3FF03408192C}"/>
                </a:ext>
              </a:extLst>
            </p:cNvPr>
            <p:cNvSpPr txBox="1"/>
            <p:nvPr/>
          </p:nvSpPr>
          <p:spPr>
            <a:xfrm>
              <a:off x="0" y="-28575"/>
              <a:ext cx="3065327" cy="87060"/>
            </a:xfrm>
            <a:prstGeom prst="rect">
              <a:avLst/>
            </a:prstGeom>
          </p:spPr>
          <p:txBody>
            <a:bodyPr lIns="50800" tIns="50800" rIns="50800" bIns="50800" rtlCol="0" anchor="ctr"/>
            <a:lstStyle/>
            <a:p>
              <a:pPr algn="ctr">
                <a:lnSpc>
                  <a:spcPts val="2100"/>
                </a:lnSpc>
              </a:pPr>
              <a:endParaRPr/>
            </a:p>
          </p:txBody>
        </p:sp>
      </p:grpSp>
      <p:sp>
        <p:nvSpPr>
          <p:cNvPr id="17" name="Title 18">
            <a:extLst>
              <a:ext uri="{FF2B5EF4-FFF2-40B4-BE49-F238E27FC236}">
                <a16:creationId xmlns:a16="http://schemas.microsoft.com/office/drawing/2014/main" id="{A7BE90AF-591F-418A-9B93-DAB1810B56BA}"/>
              </a:ext>
            </a:extLst>
          </p:cNvPr>
          <p:cNvSpPr>
            <a:spLocks noGrp="1"/>
          </p:cNvSpPr>
          <p:nvPr>
            <p:ph type="title"/>
          </p:nvPr>
        </p:nvSpPr>
        <p:spPr>
          <a:xfrm>
            <a:off x="359176" y="16063"/>
            <a:ext cx="6397824" cy="1502305"/>
          </a:xfrm>
        </p:spPr>
        <p:txBody>
          <a:bodyPr>
            <a:noAutofit/>
          </a:bodyPr>
          <a:lstStyle>
            <a:lvl1pPr algn="l">
              <a:defRPr sz="5400" b="1" cap="all" baseline="0">
                <a:solidFill>
                  <a:srgbClr val="00355A"/>
                </a:solidFill>
                <a:latin typeface="Bahnschrift SemiBold" panose="020B0502040204020203" pitchFamily="34" charset="0"/>
              </a:defRPr>
            </a:lvl1pPr>
          </a:lstStyle>
          <a:p>
            <a:r>
              <a:rPr lang="en-US" dirty="0"/>
              <a:t>Click to edit Master title style</a:t>
            </a:r>
          </a:p>
        </p:txBody>
      </p:sp>
      <p:sp>
        <p:nvSpPr>
          <p:cNvPr id="18" name="Text Placeholder 15">
            <a:extLst>
              <a:ext uri="{FF2B5EF4-FFF2-40B4-BE49-F238E27FC236}">
                <a16:creationId xmlns:a16="http://schemas.microsoft.com/office/drawing/2014/main" id="{A7BD04F2-C1D6-4B4D-ADB4-7C18794F7960}"/>
              </a:ext>
            </a:extLst>
          </p:cNvPr>
          <p:cNvSpPr>
            <a:spLocks noGrp="1"/>
          </p:cNvSpPr>
          <p:nvPr>
            <p:ph type="body" sz="quarter" idx="11" hasCustomPrompt="1"/>
          </p:nvPr>
        </p:nvSpPr>
        <p:spPr>
          <a:xfrm>
            <a:off x="359176" y="1736898"/>
            <a:ext cx="9699224" cy="1863552"/>
          </a:xfrm>
        </p:spPr>
        <p:txBody>
          <a:bodyPr>
            <a:normAutofit/>
          </a:bodyPr>
          <a:lstStyle>
            <a:lvl1pPr marL="0" indent="0" algn="l">
              <a:buNone/>
              <a:defRPr sz="2400" b="1">
                <a:solidFill>
                  <a:srgbClr val="00345A"/>
                </a:solidFill>
                <a:latin typeface="Leelawadee UI Semilight" panose="020B0402040204020203" pitchFamily="34" charset="-34"/>
                <a:ea typeface="Noto Sans" panose="020B0502040504020204" pitchFamily="34" charset="0"/>
                <a:cs typeface="Leelawadee UI Semilight" panose="020B0402040204020203" pitchFamily="34" charset="-34"/>
              </a:defRPr>
            </a:lvl1pPr>
            <a:lvl2pPr>
              <a:defRPr>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a:defRPr>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a:defRPr>
                <a:solidFill>
                  <a:schemeClr val="bg1"/>
                </a:solidFill>
                <a:latin typeface="Noto Sans" panose="020B0502040504020204" pitchFamily="34" charset="0"/>
                <a:ea typeface="Noto Sans" panose="020B0502040504020204" pitchFamily="34" charset="0"/>
                <a:cs typeface="Noto Sans" panose="020B0502040504020204" pitchFamily="34" charset="0"/>
              </a:defRPr>
            </a:lvl4pPr>
            <a:lvl5pPr>
              <a:defRPr>
                <a:solidFill>
                  <a:schemeClr val="bg1"/>
                </a:solidFill>
                <a:latin typeface="Noto Sans" panose="020B0502040504020204" pitchFamily="34" charset="0"/>
                <a:ea typeface="Noto Sans" panose="020B0502040504020204" pitchFamily="34" charset="0"/>
                <a:cs typeface="Noto Sans" panose="020B0502040504020204" pitchFamily="34" charset="0"/>
              </a:defRPr>
            </a:lvl5pPr>
          </a:lstStyle>
          <a:p>
            <a:pPr lvl="0"/>
            <a:r>
              <a:rPr lang="en-US" dirty="0"/>
              <a:t>Enter slide information here</a:t>
            </a:r>
          </a:p>
        </p:txBody>
      </p:sp>
      <p:sp>
        <p:nvSpPr>
          <p:cNvPr id="19" name="Text Placeholder 15">
            <a:extLst>
              <a:ext uri="{FF2B5EF4-FFF2-40B4-BE49-F238E27FC236}">
                <a16:creationId xmlns:a16="http://schemas.microsoft.com/office/drawing/2014/main" id="{9E782F09-9F62-4FDC-BB90-316083346DC4}"/>
              </a:ext>
            </a:extLst>
          </p:cNvPr>
          <p:cNvSpPr>
            <a:spLocks noGrp="1"/>
          </p:cNvSpPr>
          <p:nvPr>
            <p:ph type="body" sz="quarter" idx="12" hasCustomPrompt="1"/>
          </p:nvPr>
        </p:nvSpPr>
        <p:spPr>
          <a:xfrm>
            <a:off x="359176" y="3989612"/>
            <a:ext cx="7613056" cy="3611338"/>
          </a:xfrm>
        </p:spPr>
        <p:txBody>
          <a:bodyPr>
            <a:normAutofit/>
          </a:bodyPr>
          <a:lstStyle>
            <a:lvl1pPr marL="0" indent="0" algn="l">
              <a:buNone/>
              <a:defRPr sz="2400" b="1">
                <a:solidFill>
                  <a:srgbClr val="00345A"/>
                </a:solidFill>
                <a:latin typeface="Leelawadee UI Semilight" panose="020B0402040204020203" pitchFamily="34" charset="-34"/>
                <a:ea typeface="Noto Sans" panose="020B0502040504020204" pitchFamily="34" charset="0"/>
                <a:cs typeface="Leelawadee UI Semilight" panose="020B0402040204020203" pitchFamily="34" charset="-34"/>
              </a:defRPr>
            </a:lvl1pPr>
            <a:lvl2pPr>
              <a:defRPr>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a:defRPr>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a:defRPr>
                <a:solidFill>
                  <a:schemeClr val="bg1"/>
                </a:solidFill>
                <a:latin typeface="Noto Sans" panose="020B0502040504020204" pitchFamily="34" charset="0"/>
                <a:ea typeface="Noto Sans" panose="020B0502040504020204" pitchFamily="34" charset="0"/>
                <a:cs typeface="Noto Sans" panose="020B0502040504020204" pitchFamily="34" charset="0"/>
              </a:defRPr>
            </a:lvl4pPr>
            <a:lvl5pPr>
              <a:defRPr>
                <a:solidFill>
                  <a:schemeClr val="bg1"/>
                </a:solidFill>
                <a:latin typeface="Noto Sans" panose="020B0502040504020204" pitchFamily="34" charset="0"/>
                <a:ea typeface="Noto Sans" panose="020B0502040504020204" pitchFamily="34" charset="0"/>
                <a:cs typeface="Noto Sans" panose="020B0502040504020204" pitchFamily="34" charset="0"/>
              </a:defRPr>
            </a:lvl5pPr>
          </a:lstStyle>
          <a:p>
            <a:pPr lvl="0"/>
            <a:r>
              <a:rPr lang="en-US" dirty="0"/>
              <a:t>Enter slide information here</a:t>
            </a:r>
          </a:p>
        </p:txBody>
      </p:sp>
      <p:grpSp>
        <p:nvGrpSpPr>
          <p:cNvPr id="20" name="Group 8">
            <a:extLst>
              <a:ext uri="{FF2B5EF4-FFF2-40B4-BE49-F238E27FC236}">
                <a16:creationId xmlns:a16="http://schemas.microsoft.com/office/drawing/2014/main" id="{9F309495-A6CA-4157-9972-FBAC42CB77F6}"/>
              </a:ext>
            </a:extLst>
          </p:cNvPr>
          <p:cNvGrpSpPr/>
          <p:nvPr userDrawn="1"/>
        </p:nvGrpSpPr>
        <p:grpSpPr>
          <a:xfrm>
            <a:off x="7750765" y="577729"/>
            <a:ext cx="8793657" cy="167778"/>
            <a:chOff x="0" y="0"/>
            <a:chExt cx="3065327" cy="58485"/>
          </a:xfrm>
        </p:grpSpPr>
        <p:sp>
          <p:nvSpPr>
            <p:cNvPr id="21" name="Freeform 9">
              <a:extLst>
                <a:ext uri="{FF2B5EF4-FFF2-40B4-BE49-F238E27FC236}">
                  <a16:creationId xmlns:a16="http://schemas.microsoft.com/office/drawing/2014/main" id="{AF2BEBB1-1C93-492C-85C3-D3309F3B7041}"/>
                </a:ext>
              </a:extLst>
            </p:cNvPr>
            <p:cNvSpPr/>
            <p:nvPr/>
          </p:nvSpPr>
          <p:spPr>
            <a:xfrm>
              <a:off x="0" y="0"/>
              <a:ext cx="3065327" cy="58485"/>
            </a:xfrm>
            <a:custGeom>
              <a:avLst/>
              <a:gdLst/>
              <a:ahLst/>
              <a:cxnLst/>
              <a:rect l="l" t="t" r="r" b="b"/>
              <a:pathLst>
                <a:path w="3065327" h="58485">
                  <a:moveTo>
                    <a:pt x="29242" y="0"/>
                  </a:moveTo>
                  <a:lnTo>
                    <a:pt x="3036085" y="0"/>
                  </a:lnTo>
                  <a:cubicBezTo>
                    <a:pt x="3043840" y="0"/>
                    <a:pt x="3051278" y="3081"/>
                    <a:pt x="3056762" y="8565"/>
                  </a:cubicBezTo>
                  <a:cubicBezTo>
                    <a:pt x="3062246" y="14049"/>
                    <a:pt x="3065327" y="21487"/>
                    <a:pt x="3065327" y="29242"/>
                  </a:cubicBezTo>
                  <a:lnTo>
                    <a:pt x="3065327" y="29242"/>
                  </a:lnTo>
                  <a:cubicBezTo>
                    <a:pt x="3065327" y="45392"/>
                    <a:pt x="3052235" y="58485"/>
                    <a:pt x="3036085" y="58485"/>
                  </a:cubicBezTo>
                  <a:lnTo>
                    <a:pt x="29242" y="58485"/>
                  </a:lnTo>
                  <a:cubicBezTo>
                    <a:pt x="13092" y="58485"/>
                    <a:pt x="0" y="45392"/>
                    <a:pt x="0" y="29242"/>
                  </a:cubicBezTo>
                  <a:lnTo>
                    <a:pt x="0" y="29242"/>
                  </a:lnTo>
                  <a:cubicBezTo>
                    <a:pt x="0" y="13092"/>
                    <a:pt x="13092" y="0"/>
                    <a:pt x="29242" y="0"/>
                  </a:cubicBezTo>
                  <a:close/>
                </a:path>
              </a:pathLst>
            </a:custGeom>
            <a:solidFill>
              <a:srgbClr val="00355A"/>
            </a:solidFill>
          </p:spPr>
        </p:sp>
        <p:sp>
          <p:nvSpPr>
            <p:cNvPr id="22" name="TextBox 10">
              <a:extLst>
                <a:ext uri="{FF2B5EF4-FFF2-40B4-BE49-F238E27FC236}">
                  <a16:creationId xmlns:a16="http://schemas.microsoft.com/office/drawing/2014/main" id="{1E37CB6C-0861-4CA8-95F6-91942FB3D3E4}"/>
                </a:ext>
              </a:extLst>
            </p:cNvPr>
            <p:cNvSpPr txBox="1"/>
            <p:nvPr/>
          </p:nvSpPr>
          <p:spPr>
            <a:xfrm>
              <a:off x="0" y="-28575"/>
              <a:ext cx="3065327" cy="87060"/>
            </a:xfrm>
            <a:prstGeom prst="rect">
              <a:avLst/>
            </a:prstGeom>
          </p:spPr>
          <p:txBody>
            <a:bodyPr lIns="50800" tIns="50800" rIns="50800" bIns="50800" rtlCol="0" anchor="ctr"/>
            <a:lstStyle/>
            <a:p>
              <a:pPr algn="ctr">
                <a:lnSpc>
                  <a:spcPts val="2100"/>
                </a:lnSpc>
              </a:pPr>
              <a:endParaRPr/>
            </a:p>
          </p:txBody>
        </p:sp>
      </p:grpSp>
    </p:spTree>
    <p:extLst>
      <p:ext uri="{BB962C8B-B14F-4D97-AF65-F5344CB8AC3E}">
        <p14:creationId xmlns:p14="http://schemas.microsoft.com/office/powerpoint/2010/main" val="543075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A12FD129-D116-44EC-818C-8E75E46A38C6}"/>
              </a:ext>
            </a:extLst>
          </p:cNvPr>
          <p:cNvSpPr/>
          <p:nvPr userDrawn="1"/>
        </p:nvSpPr>
        <p:spPr>
          <a:xfrm rot="16200000" flipH="1">
            <a:off x="5671858" y="892138"/>
            <a:ext cx="5886584" cy="4102306"/>
          </a:xfrm>
          <a:custGeom>
            <a:avLst/>
            <a:gdLst>
              <a:gd name="connsiteX0" fmla="*/ 0 w 5886584"/>
              <a:gd name="connsiteY0" fmla="*/ 0 h 4102306"/>
              <a:gd name="connsiteX1" fmla="*/ 0 w 5886584"/>
              <a:gd name="connsiteY1" fmla="*/ 4102306 h 4102306"/>
              <a:gd name="connsiteX2" fmla="*/ 5886584 w 5886584"/>
              <a:gd name="connsiteY2" fmla="*/ 4102306 h 4102306"/>
              <a:gd name="connsiteX3" fmla="*/ 2160909 w 5886584"/>
              <a:gd name="connsiteY3" fmla="*/ 1727691 h 4102306"/>
              <a:gd name="connsiteX4" fmla="*/ 56575 w 5886584"/>
              <a:gd name="connsiteY4" fmla="*/ 104209 h 4102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6584" h="4102306">
                <a:moveTo>
                  <a:pt x="0" y="0"/>
                </a:moveTo>
                <a:lnTo>
                  <a:pt x="0" y="4102306"/>
                </a:lnTo>
                <a:lnTo>
                  <a:pt x="5886584" y="4102306"/>
                </a:lnTo>
                <a:cubicBezTo>
                  <a:pt x="4644693" y="3310767"/>
                  <a:pt x="4792818" y="2268255"/>
                  <a:pt x="2160909" y="1727691"/>
                </a:cubicBezTo>
                <a:cubicBezTo>
                  <a:pt x="983258" y="1297882"/>
                  <a:pt x="407802" y="718321"/>
                  <a:pt x="56575" y="104209"/>
                </a:cubicBezTo>
                <a:close/>
              </a:path>
            </a:pathLst>
          </a:cu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24CE2BEF-5118-4218-B244-1E15F8DCE29B}"/>
              </a:ext>
            </a:extLst>
          </p:cNvPr>
          <p:cNvSpPr/>
          <p:nvPr userDrawn="1"/>
        </p:nvSpPr>
        <p:spPr>
          <a:xfrm rot="16200000" flipH="1">
            <a:off x="7309115" y="736207"/>
            <a:ext cx="4099913" cy="2627499"/>
          </a:xfrm>
          <a:custGeom>
            <a:avLst/>
            <a:gdLst>
              <a:gd name="connsiteX0" fmla="*/ 0 w 4099913"/>
              <a:gd name="connsiteY0" fmla="*/ 0 h 2627499"/>
              <a:gd name="connsiteX1" fmla="*/ 0 w 4099913"/>
              <a:gd name="connsiteY1" fmla="*/ 2627499 h 2627499"/>
              <a:gd name="connsiteX2" fmla="*/ 4099913 w 4099913"/>
              <a:gd name="connsiteY2" fmla="*/ 2627499 h 2627499"/>
              <a:gd name="connsiteX3" fmla="*/ 1322085 w 4099913"/>
              <a:gd name="connsiteY3" fmla="*/ 857009 h 2627499"/>
              <a:gd name="connsiteX4" fmla="*/ 50534 w 4099913"/>
              <a:gd name="connsiteY4" fmla="*/ 59392 h 26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9913" h="2627499">
                <a:moveTo>
                  <a:pt x="0" y="0"/>
                </a:moveTo>
                <a:lnTo>
                  <a:pt x="0" y="2627499"/>
                </a:lnTo>
                <a:lnTo>
                  <a:pt x="4099913" y="2627499"/>
                </a:lnTo>
                <a:cubicBezTo>
                  <a:pt x="3173971" y="2037335"/>
                  <a:pt x="3284412" y="1260049"/>
                  <a:pt x="1322085" y="857009"/>
                </a:cubicBezTo>
                <a:cubicBezTo>
                  <a:pt x="714207" y="635151"/>
                  <a:pt x="321527" y="359778"/>
                  <a:pt x="50534" y="59392"/>
                </a:cubicBezTo>
                <a:close/>
              </a:path>
            </a:pathLst>
          </a:cu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
            <a:extLst>
              <a:ext uri="{FF2B5EF4-FFF2-40B4-BE49-F238E27FC236}">
                <a16:creationId xmlns:a16="http://schemas.microsoft.com/office/drawing/2014/main" id="{2C49F76B-C3F0-4608-833A-BE4DCB288625}"/>
              </a:ext>
            </a:extLst>
          </p:cNvPr>
          <p:cNvSpPr/>
          <p:nvPr userDrawn="1"/>
        </p:nvSpPr>
        <p:spPr>
          <a:xfrm>
            <a:off x="-1295080" y="1103066"/>
            <a:ext cx="5861352" cy="5040763"/>
          </a:xfrm>
          <a:custGeom>
            <a:avLst/>
            <a:gdLst/>
            <a:ahLst/>
            <a:cxnLst/>
            <a:rect l="l" t="t" r="r" b="b"/>
            <a:pathLst>
              <a:path w="5861352" h="5040763">
                <a:moveTo>
                  <a:pt x="0" y="0"/>
                </a:moveTo>
                <a:lnTo>
                  <a:pt x="5861353" y="0"/>
                </a:lnTo>
                <a:lnTo>
                  <a:pt x="5861353" y="5040763"/>
                </a:lnTo>
                <a:lnTo>
                  <a:pt x="0" y="50407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4">
            <a:extLst>
              <a:ext uri="{FF2B5EF4-FFF2-40B4-BE49-F238E27FC236}">
                <a16:creationId xmlns:a16="http://schemas.microsoft.com/office/drawing/2014/main" id="{65018B23-F1FC-44C1-A999-F8BC52AB5796}"/>
              </a:ext>
            </a:extLst>
          </p:cNvPr>
          <p:cNvSpPr/>
          <p:nvPr userDrawn="1"/>
        </p:nvSpPr>
        <p:spPr>
          <a:xfrm>
            <a:off x="8688003" y="5886584"/>
            <a:ext cx="2102787" cy="3108960"/>
          </a:xfrm>
          <a:custGeom>
            <a:avLst/>
            <a:gdLst/>
            <a:ahLst/>
            <a:cxnLst/>
            <a:rect l="l" t="t" r="r" b="b"/>
            <a:pathLst>
              <a:path w="2102787" h="3108960">
                <a:moveTo>
                  <a:pt x="0" y="0"/>
                </a:moveTo>
                <a:lnTo>
                  <a:pt x="2102787" y="0"/>
                </a:lnTo>
                <a:lnTo>
                  <a:pt x="2102787" y="3108960"/>
                </a:lnTo>
                <a:lnTo>
                  <a:pt x="0" y="31089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5">
            <a:extLst>
              <a:ext uri="{FF2B5EF4-FFF2-40B4-BE49-F238E27FC236}">
                <a16:creationId xmlns:a16="http://schemas.microsoft.com/office/drawing/2014/main" id="{5F3D4313-8702-46EF-BCEC-0C571F2B7BB6}"/>
              </a:ext>
            </a:extLst>
          </p:cNvPr>
          <p:cNvSpPr/>
          <p:nvPr userDrawn="1"/>
        </p:nvSpPr>
        <p:spPr>
          <a:xfrm>
            <a:off x="7671930" y="4994776"/>
            <a:ext cx="3218461" cy="2568756"/>
          </a:xfrm>
          <a:custGeom>
            <a:avLst/>
            <a:gdLst/>
            <a:ahLst/>
            <a:cxnLst/>
            <a:rect l="l" t="t" r="r" b="b"/>
            <a:pathLst>
              <a:path w="3218461" h="2568756">
                <a:moveTo>
                  <a:pt x="0" y="0"/>
                </a:moveTo>
                <a:lnTo>
                  <a:pt x="3218460" y="0"/>
                </a:lnTo>
                <a:lnTo>
                  <a:pt x="3218460" y="2568755"/>
                </a:lnTo>
                <a:lnTo>
                  <a:pt x="0" y="2568755"/>
                </a:lnTo>
                <a:lnTo>
                  <a:pt x="0" y="0"/>
                </a:lnTo>
                <a:close/>
              </a:path>
            </a:pathLst>
          </a:custGeom>
          <a:blipFill>
            <a:blip r:embed="rId6">
              <a:alphaModFix amt="53000"/>
              <a:extLst>
                <a:ext uri="{96DAC541-7B7A-43D3-8B79-37D633B846F1}">
                  <asvg:svgBlip xmlns:asvg="http://schemas.microsoft.com/office/drawing/2016/SVG/main" r:embed="rId7"/>
                </a:ext>
              </a:extLst>
            </a:blip>
            <a:stretch>
              <a:fillRect/>
            </a:stretch>
          </a:blipFill>
        </p:spPr>
      </p:sp>
      <p:sp>
        <p:nvSpPr>
          <p:cNvPr id="10" name="Freeform 3">
            <a:extLst>
              <a:ext uri="{FF2B5EF4-FFF2-40B4-BE49-F238E27FC236}">
                <a16:creationId xmlns:a16="http://schemas.microsoft.com/office/drawing/2014/main" id="{3BDD3BEE-0779-4F12-9BBD-BCEDE65BB02E}"/>
              </a:ext>
            </a:extLst>
          </p:cNvPr>
          <p:cNvSpPr/>
          <p:nvPr userDrawn="1"/>
        </p:nvSpPr>
        <p:spPr>
          <a:xfrm>
            <a:off x="-252500" y="866488"/>
            <a:ext cx="5830789" cy="6039424"/>
          </a:xfrm>
          <a:custGeom>
            <a:avLst/>
            <a:gdLst/>
            <a:ahLst/>
            <a:cxnLst/>
            <a:rect l="l" t="t" r="r" b="b"/>
            <a:pathLst>
              <a:path w="5830789" h="6039424">
                <a:moveTo>
                  <a:pt x="0" y="0"/>
                </a:moveTo>
                <a:lnTo>
                  <a:pt x="5830789" y="0"/>
                </a:lnTo>
                <a:lnTo>
                  <a:pt x="5830789" y="6039424"/>
                </a:lnTo>
                <a:lnTo>
                  <a:pt x="0" y="6039424"/>
                </a:lnTo>
                <a:lnTo>
                  <a:pt x="0" y="0"/>
                </a:lnTo>
                <a:close/>
              </a:path>
            </a:pathLst>
          </a:custGeom>
          <a:blipFill>
            <a:blip r:embed="rId8">
              <a:alphaModFix amt="48000"/>
              <a:extLst>
                <a:ext uri="{96DAC541-7B7A-43D3-8B79-37D633B846F1}">
                  <asvg:svgBlip xmlns:asvg="http://schemas.microsoft.com/office/drawing/2016/SVG/main" r:embed="rId9"/>
                </a:ext>
              </a:extLst>
            </a:blip>
            <a:stretch>
              <a:fillRect/>
            </a:stretch>
          </a:blipFill>
          <a:ln cap="sq">
            <a:noFill/>
            <a:prstDash val="solid"/>
            <a:miter/>
          </a:ln>
        </p:spPr>
      </p:sp>
      <p:sp>
        <p:nvSpPr>
          <p:cNvPr id="12" name="Title 18">
            <a:extLst>
              <a:ext uri="{FF2B5EF4-FFF2-40B4-BE49-F238E27FC236}">
                <a16:creationId xmlns:a16="http://schemas.microsoft.com/office/drawing/2014/main" id="{E151D187-970B-4E8A-90B7-9B0240BA17FF}"/>
              </a:ext>
            </a:extLst>
          </p:cNvPr>
          <p:cNvSpPr>
            <a:spLocks noGrp="1"/>
          </p:cNvSpPr>
          <p:nvPr userDrawn="1">
            <p:ph type="title"/>
          </p:nvPr>
        </p:nvSpPr>
        <p:spPr>
          <a:xfrm>
            <a:off x="5404979" y="2777624"/>
            <a:ext cx="4533901" cy="1502305"/>
          </a:xfrm>
        </p:spPr>
        <p:txBody>
          <a:bodyPr>
            <a:noAutofit/>
          </a:bodyPr>
          <a:lstStyle>
            <a:lvl1pPr algn="l">
              <a:defRPr sz="4800" b="1" cap="all" baseline="0">
                <a:solidFill>
                  <a:srgbClr val="00355A"/>
                </a:solidFill>
                <a:latin typeface="Bahnschrift SemiBold" panose="020B0502040204020203" pitchFamily="34" charset="0"/>
              </a:defRPr>
            </a:lvl1pPr>
          </a:lstStyle>
          <a:p>
            <a:r>
              <a:rPr lang="en-US" dirty="0"/>
              <a:t>Click to edit Master title style</a:t>
            </a:r>
          </a:p>
        </p:txBody>
      </p:sp>
      <p:sp>
        <p:nvSpPr>
          <p:cNvPr id="13" name="Text Placeholder 15">
            <a:extLst>
              <a:ext uri="{FF2B5EF4-FFF2-40B4-BE49-F238E27FC236}">
                <a16:creationId xmlns:a16="http://schemas.microsoft.com/office/drawing/2014/main" id="{7F0948A3-6078-4EF9-BF65-40D61D07A835}"/>
              </a:ext>
            </a:extLst>
          </p:cNvPr>
          <p:cNvSpPr>
            <a:spLocks noGrp="1"/>
          </p:cNvSpPr>
          <p:nvPr userDrawn="1">
            <p:ph type="body" sz="quarter" idx="13" hasCustomPrompt="1"/>
          </p:nvPr>
        </p:nvSpPr>
        <p:spPr>
          <a:xfrm>
            <a:off x="895350" y="2470638"/>
            <a:ext cx="3218460" cy="4816316"/>
          </a:xfrm>
        </p:spPr>
        <p:txBody>
          <a:bodyPr>
            <a:noAutofit/>
          </a:bodyPr>
          <a:lstStyle>
            <a:lvl1pPr marL="0" indent="0">
              <a:buNone/>
              <a:defRPr sz="16600" b="1">
                <a:solidFill>
                  <a:schemeClr val="bg1"/>
                </a:solidFill>
                <a:latin typeface="Noto Sans" panose="020B0502040504020204" pitchFamily="34" charset="0"/>
                <a:ea typeface="Noto Sans" panose="020B0502040504020204" pitchFamily="34" charset="0"/>
                <a:cs typeface="Noto Sans" panose="020B0502040504020204" pitchFamily="34" charset="0"/>
              </a:defRPr>
            </a:lvl1pPr>
            <a:lvl2pPr>
              <a:defRPr>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a:defRPr>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a:defRPr>
                <a:solidFill>
                  <a:schemeClr val="bg1"/>
                </a:solidFill>
                <a:latin typeface="Noto Sans" panose="020B0502040504020204" pitchFamily="34" charset="0"/>
                <a:ea typeface="Noto Sans" panose="020B0502040504020204" pitchFamily="34" charset="0"/>
                <a:cs typeface="Noto Sans" panose="020B0502040504020204" pitchFamily="34" charset="0"/>
              </a:defRPr>
            </a:lvl4pPr>
            <a:lvl5pPr>
              <a:defRPr>
                <a:solidFill>
                  <a:schemeClr val="bg1"/>
                </a:solidFill>
                <a:latin typeface="Noto Sans" panose="020B0502040504020204" pitchFamily="34" charset="0"/>
                <a:ea typeface="Noto Sans" panose="020B0502040504020204" pitchFamily="34" charset="0"/>
                <a:cs typeface="Noto Sans" panose="020B0502040504020204" pitchFamily="34" charset="0"/>
              </a:defRPr>
            </a:lvl5pPr>
          </a:lstStyle>
          <a:p>
            <a:pPr lvl="0"/>
            <a:r>
              <a:rPr lang="en-US" dirty="0"/>
              <a:t>Enter slide information here</a:t>
            </a:r>
          </a:p>
        </p:txBody>
      </p:sp>
    </p:spTree>
    <p:extLst>
      <p:ext uri="{BB962C8B-B14F-4D97-AF65-F5344CB8AC3E}">
        <p14:creationId xmlns:p14="http://schemas.microsoft.com/office/powerpoint/2010/main" val="2474240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05D3D209-1C33-40FB-BC8D-247C22289950}" type="datetimeFigureOut">
              <a:rPr lang="en-US" smtClean="0"/>
              <a:t>2/19/2025</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BA6062D0-B282-4DA9-B90E-C5CD87596083}" type="slidenum">
              <a:rPr lang="en-US" smtClean="0"/>
              <a:t>‹#›</a:t>
            </a:fld>
            <a:endParaRPr lang="en-US"/>
          </a:p>
        </p:txBody>
      </p:sp>
    </p:spTree>
    <p:extLst>
      <p:ext uri="{BB962C8B-B14F-4D97-AF65-F5344CB8AC3E}">
        <p14:creationId xmlns:p14="http://schemas.microsoft.com/office/powerpoint/2010/main" val="11717480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ecfr.gov/current/title-2/section-200.30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ecfr.gov/current/title-34/section-300.606" TargetMode="External"/><Relationship Id="rId13" Type="http://schemas.openxmlformats.org/officeDocument/2006/relationships/hyperlink" Target="https://www.ecfr.gov/current/title-34/section-300.165" TargetMode="External"/><Relationship Id="rId3" Type="http://schemas.microsoft.com/office/2018/10/relationships/comments" Target="../comments/modernComment_22F_31E82026.xml"/><Relationship Id="rId7" Type="http://schemas.openxmlformats.org/officeDocument/2006/relationships/hyperlink" Target="https://www.ecfr.gov/current/title-34/section-300.602" TargetMode="External"/><Relationship Id="rId12" Type="http://schemas.openxmlformats.org/officeDocument/2006/relationships/hyperlink" Target="https://www.ecfr.gov/current/title-34/section-300.163"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https://www.ecfr.gov/current/title-34/section-300.600" TargetMode="External"/><Relationship Id="rId11" Type="http://schemas.openxmlformats.org/officeDocument/2006/relationships/hyperlink" Target="https://www.ecfr.gov/current/title-34/section-300.101" TargetMode="External"/><Relationship Id="rId5" Type="http://schemas.openxmlformats.org/officeDocument/2006/relationships/hyperlink" Target="https://www.ecfr.gov/current/title-34/part-300/section-300.149#p-300.149(b)" TargetMode="External"/><Relationship Id="rId10" Type="http://schemas.openxmlformats.org/officeDocument/2006/relationships/hyperlink" Target="https://www.ecfr.gov/current/title-34/section-300.201" TargetMode="External"/><Relationship Id="rId4" Type="http://schemas.openxmlformats.org/officeDocument/2006/relationships/hyperlink" Target="https://www.ecfr.gov/current/title-34/section-300.149" TargetMode="External"/><Relationship Id="rId9" Type="http://schemas.openxmlformats.org/officeDocument/2006/relationships/hyperlink" Target="https://www.ecfr.gov/current/title-34/section-300.608" TargetMode="External"/><Relationship Id="rId14" Type="http://schemas.openxmlformats.org/officeDocument/2006/relationships/hyperlink" Target="https://www.ecfr.gov/current/title-34/section-300.174"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ecfr.gov/current/title-34/section-300.157" TargetMode="External"/><Relationship Id="rId2" Type="http://schemas.openxmlformats.org/officeDocument/2006/relationships/hyperlink" Target="https://www.ecfr.gov/current/title-34/section-300.211" TargetMode="External"/><Relationship Id="rId1" Type="http://schemas.openxmlformats.org/officeDocument/2006/relationships/slideLayout" Target="../slideLayouts/slideLayout2.xml"/><Relationship Id="rId4" Type="http://schemas.openxmlformats.org/officeDocument/2006/relationships/hyperlink" Target="https://www.ecfr.gov/current/title-34/section-300.16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236_2369B87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docs.google.com/forms/d/e/1FAIpQLScyw2dFxmRod4E5CLUaJAeEK9Ii_MMr9V9eDShajpig_NlzLw/viewform?usp=sharing"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2.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ebnew.ped.state.nm.us/bureaus/special-education/laws-rules-guidance/"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6FF20-6015-44A4-8A67-FB99139700D2}"/>
              </a:ext>
            </a:extLst>
          </p:cNvPr>
          <p:cNvSpPr>
            <a:spLocks noGrp="1"/>
          </p:cNvSpPr>
          <p:nvPr>
            <p:ph type="title"/>
          </p:nvPr>
        </p:nvSpPr>
        <p:spPr>
          <a:xfrm>
            <a:off x="4824916" y="1699847"/>
            <a:ext cx="4850977" cy="2283816"/>
          </a:xfrm>
        </p:spPr>
        <p:txBody>
          <a:bodyPr/>
          <a:lstStyle/>
          <a:p>
            <a:r>
              <a:rPr lang="en-US" sz="5400" dirty="0">
                <a:cs typeface="Calibri" panose="020F0502020204030204" pitchFamily="34" charset="0"/>
              </a:rPr>
              <a:t>Special Education Monitoring</a:t>
            </a:r>
          </a:p>
        </p:txBody>
      </p:sp>
      <p:pic>
        <p:nvPicPr>
          <p:cNvPr id="6" name="Picture Placeholder 5">
            <a:extLst>
              <a:ext uri="{FF2B5EF4-FFF2-40B4-BE49-F238E27FC236}">
                <a16:creationId xmlns:a16="http://schemas.microsoft.com/office/drawing/2014/main" id="{73937E7B-7C97-4199-B308-786B7CE083BD}"/>
              </a:ext>
              <a:ext uri="{C183D7F6-B498-43B3-948B-1728B52AA6E4}">
                <adec:decorative xmlns:adec="http://schemas.microsoft.com/office/drawing/2017/decorative" val="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306" r="17306"/>
          <a:stretch>
            <a:fillRect/>
          </a:stretch>
        </p:blipFill>
        <p:spPr/>
      </p:pic>
      <p:sp>
        <p:nvSpPr>
          <p:cNvPr id="4" name="Text Placeholder 3">
            <a:extLst>
              <a:ext uri="{FF2B5EF4-FFF2-40B4-BE49-F238E27FC236}">
                <a16:creationId xmlns:a16="http://schemas.microsoft.com/office/drawing/2014/main" id="{14FCD413-690E-4D7A-B3D2-20C23CA06C9C}"/>
              </a:ext>
            </a:extLst>
          </p:cNvPr>
          <p:cNvSpPr>
            <a:spLocks noGrp="1"/>
          </p:cNvSpPr>
          <p:nvPr>
            <p:ph type="body" sz="quarter" idx="11"/>
          </p:nvPr>
        </p:nvSpPr>
        <p:spPr/>
        <p:txBody>
          <a:bodyPr/>
          <a:lstStyle/>
          <a:p>
            <a:r>
              <a:rPr lang="en-US" b="0" dirty="0">
                <a:latin typeface="Leelawadee UI" panose="020B0502040204020203" pitchFamily="34" charset="-34"/>
                <a:cs typeface="Leelawadee UI" panose="020B0502040204020203" pitchFamily="34" charset="-34"/>
              </a:rPr>
              <a:t>An Overview of IDEA and NMAC Requirements</a:t>
            </a:r>
          </a:p>
          <a:p>
            <a:r>
              <a:rPr lang="en-US" b="0" dirty="0">
                <a:latin typeface="Leelawadee UI" panose="020B0502040204020203" pitchFamily="34" charset="-34"/>
                <a:cs typeface="Leelawadee UI" panose="020B0502040204020203" pitchFamily="34" charset="-34"/>
              </a:rPr>
              <a:t>February 5, 2025</a:t>
            </a:r>
          </a:p>
        </p:txBody>
      </p:sp>
    </p:spTree>
    <p:extLst>
      <p:ext uri="{BB962C8B-B14F-4D97-AF65-F5344CB8AC3E}">
        <p14:creationId xmlns:p14="http://schemas.microsoft.com/office/powerpoint/2010/main" val="3755245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5D691-7E29-6BEB-36B5-F3960CBBB724}"/>
              </a:ext>
            </a:extLst>
          </p:cNvPr>
          <p:cNvSpPr>
            <a:spLocks noGrp="1"/>
          </p:cNvSpPr>
          <p:nvPr>
            <p:ph type="title"/>
          </p:nvPr>
        </p:nvSpPr>
        <p:spPr/>
        <p:txBody>
          <a:bodyPr/>
          <a:lstStyle/>
          <a:p>
            <a:r>
              <a:rPr lang="en-US" dirty="0"/>
              <a:t>General Supervision</a:t>
            </a:r>
          </a:p>
        </p:txBody>
      </p:sp>
      <p:pic>
        <p:nvPicPr>
          <p:cNvPr id="5" name="Picture 4" descr="General supervision framework of puzzle pieces including fiscal management, integrated monitoring, sustaining compliance and improvement, implementation of policies and procedures, technical assistance and professional development, dispute resolution, data, and SPP/APR.">
            <a:extLst>
              <a:ext uri="{FF2B5EF4-FFF2-40B4-BE49-F238E27FC236}">
                <a16:creationId xmlns:a16="http://schemas.microsoft.com/office/drawing/2014/main" id="{FD7CB015-C4EE-1469-28C1-91DADA83859A}"/>
              </a:ext>
            </a:extLst>
          </p:cNvPr>
          <p:cNvPicPr>
            <a:picLocks noChangeAspect="1"/>
          </p:cNvPicPr>
          <p:nvPr/>
        </p:nvPicPr>
        <p:blipFill>
          <a:blip r:embed="rId3"/>
          <a:srcRect l="1403" t="3082" r="887" b="1622"/>
          <a:stretch/>
        </p:blipFill>
        <p:spPr>
          <a:xfrm>
            <a:off x="859315" y="2236424"/>
            <a:ext cx="8339770" cy="4142342"/>
          </a:xfrm>
          <a:prstGeom prst="rect">
            <a:avLst/>
          </a:prstGeom>
        </p:spPr>
      </p:pic>
    </p:spTree>
    <p:extLst>
      <p:ext uri="{BB962C8B-B14F-4D97-AF65-F5344CB8AC3E}">
        <p14:creationId xmlns:p14="http://schemas.microsoft.com/office/powerpoint/2010/main" val="1809650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055C6-710A-D495-F9EB-DE3FB31C64A0}"/>
              </a:ext>
            </a:extLst>
          </p:cNvPr>
          <p:cNvSpPr>
            <a:spLocks noGrp="1"/>
          </p:cNvSpPr>
          <p:nvPr>
            <p:ph type="title"/>
          </p:nvPr>
        </p:nvSpPr>
        <p:spPr/>
        <p:txBody>
          <a:bodyPr/>
          <a:lstStyle/>
          <a:p>
            <a:r>
              <a:rPr lang="en-US" dirty="0"/>
              <a:t>Fiscal Management</a:t>
            </a:r>
          </a:p>
        </p:txBody>
      </p:sp>
      <p:sp>
        <p:nvSpPr>
          <p:cNvPr id="3" name="Picture Placeholder 2">
            <a:extLst>
              <a:ext uri="{FF2B5EF4-FFF2-40B4-BE49-F238E27FC236}">
                <a16:creationId xmlns:a16="http://schemas.microsoft.com/office/drawing/2014/main" id="{8DA12B10-9D13-0AAD-29A6-9E3F2FF3F32F}"/>
              </a:ext>
            </a:extLst>
          </p:cNvPr>
          <p:cNvSpPr>
            <a:spLocks noGrp="1"/>
          </p:cNvSpPr>
          <p:nvPr>
            <p:ph type="pic" sz="quarter" idx="10"/>
          </p:nvPr>
        </p:nvSpPr>
        <p:spPr/>
        <p:txBody>
          <a:bodyPr/>
          <a:lstStyle/>
          <a:p>
            <a:endParaRPr lang="en-US"/>
          </a:p>
        </p:txBody>
      </p:sp>
      <p:sp>
        <p:nvSpPr>
          <p:cNvPr id="4" name="Text Placeholder 3">
            <a:extLst>
              <a:ext uri="{FF2B5EF4-FFF2-40B4-BE49-F238E27FC236}">
                <a16:creationId xmlns:a16="http://schemas.microsoft.com/office/drawing/2014/main" id="{FD673D8A-2FAD-1455-B31E-F1D61AED215F}"/>
              </a:ext>
            </a:extLst>
          </p:cNvPr>
          <p:cNvSpPr>
            <a:spLocks noGrp="1"/>
          </p:cNvSpPr>
          <p:nvPr>
            <p:ph type="body" sz="quarter" idx="11"/>
          </p:nvPr>
        </p:nvSpPr>
        <p:spPr>
          <a:xfrm>
            <a:off x="773723" y="1875692"/>
            <a:ext cx="8510954" cy="4896495"/>
          </a:xfrm>
        </p:spPr>
        <p:txBody>
          <a:bodyPr/>
          <a:lstStyle/>
          <a:p>
            <a:pPr marL="0" marR="0" indent="0">
              <a:buNone/>
            </a:pPr>
            <a:r>
              <a:rPr lang="en-US" sz="2600" b="0" dirty="0">
                <a:effectLst/>
                <a:latin typeface="Leelawadee UI" panose="020B0502040204020203" pitchFamily="34" charset="-34"/>
                <a:ea typeface="Aptos" panose="020B0004020202020204" pitchFamily="34" charset="0"/>
                <a:cs typeface="Leelawadee UI" panose="020B0502040204020203" pitchFamily="34" charset="-34"/>
                <a:hlinkClick r:id="rId3"/>
              </a:rPr>
              <a:t>2 CFR § 200.303</a:t>
            </a:r>
            <a:r>
              <a:rPr lang="en-US" sz="2600" b="0" dirty="0">
                <a:effectLst/>
                <a:latin typeface="Leelawadee UI" panose="020B0502040204020203" pitchFamily="34" charset="-34"/>
                <a:ea typeface="Aptos" panose="020B0004020202020204" pitchFamily="34" charset="0"/>
                <a:cs typeface="Leelawadee UI" panose="020B0502040204020203" pitchFamily="34" charset="-34"/>
              </a:rPr>
              <a:t> Internal controls.</a:t>
            </a:r>
          </a:p>
          <a:p>
            <a:pPr marL="0" marR="0" indent="0">
              <a:buNone/>
            </a:pPr>
            <a:r>
              <a:rPr lang="en-US" sz="2600" b="0" dirty="0">
                <a:effectLst/>
                <a:latin typeface="Leelawadee UI" panose="020B0502040204020203" pitchFamily="34" charset="-34"/>
                <a:ea typeface="Aptos" panose="020B0004020202020204" pitchFamily="34" charset="0"/>
                <a:cs typeface="Leelawadee UI" panose="020B0502040204020203" pitchFamily="34" charset="-34"/>
              </a:rPr>
              <a:t>The recipient and subrecipient must:</a:t>
            </a:r>
          </a:p>
          <a:p>
            <a:pPr marL="457200" marR="0" indent="-457200">
              <a:buAutoNum type="alphaLcParenBoth"/>
            </a:pPr>
            <a:r>
              <a:rPr lang="en-US" sz="2600" b="0" dirty="0">
                <a:effectLst/>
                <a:latin typeface="Leelawadee UI" panose="020B0502040204020203" pitchFamily="34" charset="-34"/>
                <a:ea typeface="Aptos" panose="020B0004020202020204" pitchFamily="34" charset="0"/>
                <a:cs typeface="Leelawadee UI" panose="020B0502040204020203" pitchFamily="34" charset="-34"/>
              </a:rPr>
              <a:t>Establish, document, and maintain effective internal control over the Federal award that provides reasonable assurance that the recipient or subrecipient is managing the Federal award in compliance with Federal statutes, regulations, and the terms and conditions of the Federal award.</a:t>
            </a:r>
          </a:p>
          <a:p>
            <a:pPr marL="342900" marR="0" indent="-342900">
              <a:buFont typeface="Arial" panose="020B0604020202020204" pitchFamily="34" charset="0"/>
              <a:buChar char="•"/>
            </a:pPr>
            <a:r>
              <a:rPr lang="en-US" sz="2600" b="0" dirty="0">
                <a:latin typeface="Leelawadee UI" panose="020B0502040204020203" pitchFamily="34" charset="-34"/>
                <a:ea typeface="Aptos" panose="020B0004020202020204" pitchFamily="34" charset="0"/>
                <a:cs typeface="Leelawadee UI" panose="020B0502040204020203" pitchFamily="34" charset="-34"/>
              </a:rPr>
              <a:t>Allowable Costs</a:t>
            </a:r>
          </a:p>
          <a:p>
            <a:pPr marL="342900" marR="0" indent="-342900">
              <a:buFont typeface="Arial" panose="020B0604020202020204" pitchFamily="34" charset="0"/>
              <a:buChar char="•"/>
            </a:pPr>
            <a:r>
              <a:rPr lang="en-US" sz="2600" b="0" dirty="0">
                <a:effectLst/>
                <a:latin typeface="Leelawadee UI" panose="020B0502040204020203" pitchFamily="34" charset="-34"/>
                <a:ea typeface="Aptos" panose="020B0004020202020204" pitchFamily="34" charset="0"/>
                <a:cs typeface="Leelawadee UI" panose="020B0502040204020203" pitchFamily="34" charset="-34"/>
              </a:rPr>
              <a:t>Maintenance of Effort</a:t>
            </a:r>
          </a:p>
          <a:p>
            <a:pPr marL="342900" marR="0" indent="-342900">
              <a:buFont typeface="Arial" panose="020B0604020202020204" pitchFamily="34" charset="0"/>
              <a:buChar char="•"/>
            </a:pPr>
            <a:r>
              <a:rPr lang="en-US" sz="2600" b="0" dirty="0">
                <a:latin typeface="Leelawadee UI" panose="020B0502040204020203" pitchFamily="34" charset="-34"/>
                <a:ea typeface="Aptos" panose="020B0004020202020204" pitchFamily="34" charset="0"/>
                <a:cs typeface="Leelawadee UI" panose="020B0502040204020203" pitchFamily="34" charset="-34"/>
              </a:rPr>
              <a:t>Time and Effort Tracking</a:t>
            </a:r>
            <a:endParaRPr lang="en-US" sz="2600" b="0" dirty="0">
              <a:effectLst/>
              <a:latin typeface="Leelawadee UI" panose="020B0502040204020203" pitchFamily="34" charset="-34"/>
              <a:ea typeface="Aptos" panose="020B0004020202020204" pitchFamily="34" charset="0"/>
              <a:cs typeface="Leelawadee UI" panose="020B0502040204020203" pitchFamily="34" charset="-34"/>
            </a:endParaRPr>
          </a:p>
        </p:txBody>
      </p:sp>
    </p:spTree>
    <p:extLst>
      <p:ext uri="{BB962C8B-B14F-4D97-AF65-F5344CB8AC3E}">
        <p14:creationId xmlns:p14="http://schemas.microsoft.com/office/powerpoint/2010/main" val="3142997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E0AEA-5708-6204-9097-FF052D886FEF}"/>
              </a:ext>
            </a:extLst>
          </p:cNvPr>
          <p:cNvSpPr>
            <a:spLocks noGrp="1"/>
          </p:cNvSpPr>
          <p:nvPr>
            <p:ph type="title"/>
          </p:nvPr>
        </p:nvSpPr>
        <p:spPr/>
        <p:txBody>
          <a:bodyPr/>
          <a:lstStyle/>
          <a:p>
            <a:r>
              <a:rPr lang="en-US" dirty="0"/>
              <a:t>Policies and Procedures</a:t>
            </a:r>
          </a:p>
        </p:txBody>
      </p:sp>
      <p:sp>
        <p:nvSpPr>
          <p:cNvPr id="4" name="Text Placeholder 3">
            <a:extLst>
              <a:ext uri="{FF2B5EF4-FFF2-40B4-BE49-F238E27FC236}">
                <a16:creationId xmlns:a16="http://schemas.microsoft.com/office/drawing/2014/main" id="{FC628B2C-A0E4-B569-0A18-21D370283891}"/>
              </a:ext>
            </a:extLst>
          </p:cNvPr>
          <p:cNvSpPr>
            <a:spLocks noGrp="1"/>
          </p:cNvSpPr>
          <p:nvPr>
            <p:ph type="body" sz="quarter" idx="11"/>
          </p:nvPr>
        </p:nvSpPr>
        <p:spPr/>
        <p:txBody>
          <a:bodyPr>
            <a:noAutofit/>
          </a:bodyPr>
          <a:lstStyle/>
          <a:p>
            <a:r>
              <a:rPr lang="en-US" sz="2600" i="0" u="sng" dirty="0">
                <a:effectLst/>
                <a:latin typeface="Leelawadee UI" panose="020B0502040204020203" pitchFamily="34" charset="-34"/>
                <a:cs typeface="Leelawadee UI" panose="020B0502040204020203" pitchFamily="34" charset="-34"/>
                <a:hlinkClick r:id="rId4"/>
              </a:rPr>
              <a:t>34 CFR § 300.149</a:t>
            </a:r>
            <a:r>
              <a:rPr lang="en-US" sz="2600" i="0" dirty="0">
                <a:solidFill>
                  <a:srgbClr val="2D3748"/>
                </a:solidFill>
                <a:effectLst/>
                <a:latin typeface="Leelawadee UI" panose="020B0502040204020203" pitchFamily="34" charset="-34"/>
                <a:cs typeface="Leelawadee UI" panose="020B0502040204020203" pitchFamily="34" charset="-34"/>
              </a:rPr>
              <a:t> SEA responsibility for general supervision</a:t>
            </a:r>
            <a:endParaRPr lang="en-US" sz="2600" dirty="0">
              <a:latin typeface="Leelawadee UI" panose="020B0502040204020203" pitchFamily="34" charset="-34"/>
              <a:cs typeface="Leelawadee UI" panose="020B0502040204020203" pitchFamily="34" charset="-34"/>
            </a:endParaRPr>
          </a:p>
          <a:p>
            <a:r>
              <a:rPr lang="en-US" sz="2600" b="0" i="0" u="sng" dirty="0">
                <a:effectLst/>
                <a:latin typeface="Leelawadee UI" panose="020B0502040204020203" pitchFamily="34" charset="-34"/>
                <a:cs typeface="Leelawadee UI" panose="020B0502040204020203" pitchFamily="34" charset="-34"/>
                <a:hlinkClick r:id="rId5"/>
              </a:rPr>
              <a:t>(b)</a:t>
            </a:r>
            <a:r>
              <a:rPr lang="en-US" sz="2600" b="0" i="0" dirty="0">
                <a:solidFill>
                  <a:srgbClr val="2D3748"/>
                </a:solidFill>
                <a:effectLst/>
                <a:latin typeface="Leelawadee UI" panose="020B0502040204020203" pitchFamily="34" charset="-34"/>
                <a:cs typeface="Leelawadee UI" panose="020B0502040204020203" pitchFamily="34" charset="-34"/>
              </a:rPr>
              <a:t> The State must have in effect policies and procedures to ensure that it complies with the monitoring and enforcement requirements in §§</a:t>
            </a:r>
            <a:r>
              <a:rPr lang="en-US" sz="2600" b="0" i="0" u="sng" dirty="0">
                <a:effectLst/>
                <a:latin typeface="Leelawadee UI" panose="020B0502040204020203" pitchFamily="34" charset="-34"/>
                <a:cs typeface="Leelawadee UI" panose="020B0502040204020203" pitchFamily="34" charset="-34"/>
                <a:hlinkClick r:id="rId6"/>
              </a:rPr>
              <a:t>300.600</a:t>
            </a:r>
            <a:r>
              <a:rPr lang="en-US" sz="2600" b="0" i="0" dirty="0">
                <a:solidFill>
                  <a:srgbClr val="2D3748"/>
                </a:solidFill>
                <a:effectLst/>
                <a:latin typeface="Leelawadee UI" panose="020B0502040204020203" pitchFamily="34" charset="-34"/>
                <a:cs typeface="Leelawadee UI" panose="020B0502040204020203" pitchFamily="34" charset="-34"/>
              </a:rPr>
              <a:t> through </a:t>
            </a:r>
            <a:r>
              <a:rPr lang="en-US" sz="2600" b="0" i="0" u="sng" dirty="0">
                <a:effectLst/>
                <a:latin typeface="Leelawadee UI" panose="020B0502040204020203" pitchFamily="34" charset="-34"/>
                <a:cs typeface="Leelawadee UI" panose="020B0502040204020203" pitchFamily="34" charset="-34"/>
                <a:hlinkClick r:id="rId7"/>
              </a:rPr>
              <a:t>300.602</a:t>
            </a:r>
            <a:r>
              <a:rPr lang="en-US" sz="2600" b="0" i="0" dirty="0">
                <a:solidFill>
                  <a:srgbClr val="2D3748"/>
                </a:solidFill>
                <a:effectLst/>
                <a:latin typeface="Leelawadee UI" panose="020B0502040204020203" pitchFamily="34" charset="-34"/>
                <a:cs typeface="Leelawadee UI" panose="020B0502040204020203" pitchFamily="34" charset="-34"/>
              </a:rPr>
              <a:t> and §§</a:t>
            </a:r>
            <a:r>
              <a:rPr lang="en-US" sz="2600" b="0" i="0" u="sng" dirty="0">
                <a:effectLst/>
                <a:latin typeface="Leelawadee UI" panose="020B0502040204020203" pitchFamily="34" charset="-34"/>
                <a:cs typeface="Leelawadee UI" panose="020B0502040204020203" pitchFamily="34" charset="-34"/>
                <a:hlinkClick r:id="rId8"/>
              </a:rPr>
              <a:t>300.606</a:t>
            </a:r>
            <a:r>
              <a:rPr lang="en-US" sz="2600" b="0" i="0" dirty="0">
                <a:solidFill>
                  <a:srgbClr val="2D3748"/>
                </a:solidFill>
                <a:effectLst/>
                <a:latin typeface="Leelawadee UI" panose="020B0502040204020203" pitchFamily="34" charset="-34"/>
                <a:cs typeface="Leelawadee UI" panose="020B0502040204020203" pitchFamily="34" charset="-34"/>
              </a:rPr>
              <a:t> through </a:t>
            </a:r>
            <a:r>
              <a:rPr lang="en-US" sz="2600" b="0" i="0" u="sng" dirty="0">
                <a:effectLst/>
                <a:latin typeface="Leelawadee UI" panose="020B0502040204020203" pitchFamily="34" charset="-34"/>
                <a:cs typeface="Leelawadee UI" panose="020B0502040204020203" pitchFamily="34" charset="-34"/>
                <a:hlinkClick r:id="rId9"/>
              </a:rPr>
              <a:t>300.608</a:t>
            </a:r>
            <a:r>
              <a:rPr lang="en-US" sz="2600" b="0" i="0" dirty="0">
                <a:solidFill>
                  <a:srgbClr val="2D3748"/>
                </a:solidFill>
                <a:effectLst/>
                <a:latin typeface="Leelawadee UI" panose="020B0502040204020203" pitchFamily="34" charset="-34"/>
                <a:cs typeface="Leelawadee UI" panose="020B0502040204020203" pitchFamily="34" charset="-34"/>
              </a:rPr>
              <a:t>.</a:t>
            </a:r>
          </a:p>
          <a:p>
            <a:endParaRPr lang="en-US" sz="2600" b="0" i="0" dirty="0">
              <a:solidFill>
                <a:srgbClr val="2D3748"/>
              </a:solidFill>
              <a:effectLst/>
              <a:latin typeface="Leelawadee UI" panose="020B0502040204020203" pitchFamily="34" charset="-34"/>
              <a:cs typeface="Leelawadee UI" panose="020B0502040204020203" pitchFamily="34" charset="-34"/>
            </a:endParaRPr>
          </a:p>
          <a:p>
            <a:pPr algn="l"/>
            <a:r>
              <a:rPr lang="en-US" sz="2600" i="0" u="sng" dirty="0">
                <a:solidFill>
                  <a:srgbClr val="2D3748"/>
                </a:solidFill>
                <a:effectLst/>
                <a:latin typeface="Leelawadee UI" panose="020B0502040204020203" pitchFamily="34" charset="-34"/>
                <a:cs typeface="Leelawadee UI" panose="020B0502040204020203" pitchFamily="34" charset="-34"/>
                <a:hlinkClick r:id="rId10"/>
              </a:rPr>
              <a:t>34 CFR § 300.201</a:t>
            </a:r>
            <a:r>
              <a:rPr lang="en-US" sz="2600" i="0" dirty="0">
                <a:solidFill>
                  <a:srgbClr val="2D3748"/>
                </a:solidFill>
                <a:effectLst/>
                <a:latin typeface="Leelawadee UI" panose="020B0502040204020203" pitchFamily="34" charset="-34"/>
                <a:cs typeface="Leelawadee UI" panose="020B0502040204020203" pitchFamily="34" charset="-34"/>
              </a:rPr>
              <a:t> Consistency with State policies.</a:t>
            </a:r>
          </a:p>
          <a:p>
            <a:pPr algn="l"/>
            <a:r>
              <a:rPr lang="en-US" sz="2600" b="0" i="0" dirty="0">
                <a:solidFill>
                  <a:srgbClr val="2D3748"/>
                </a:solidFill>
                <a:effectLst/>
                <a:latin typeface="Leelawadee UI" panose="020B0502040204020203" pitchFamily="34" charset="-34"/>
                <a:cs typeface="Leelawadee UI" panose="020B0502040204020203" pitchFamily="34" charset="-34"/>
              </a:rPr>
              <a:t>The LEA, in providing for the education of children with disabilities within its jurisdiction, must have in effect policies, procedures, and programs that are consistent with the State policies and procedures established under §§</a:t>
            </a:r>
            <a:r>
              <a:rPr lang="en-US" sz="2600" b="0" i="0" u="sng" dirty="0">
                <a:solidFill>
                  <a:srgbClr val="2D3748"/>
                </a:solidFill>
                <a:effectLst/>
                <a:latin typeface="Leelawadee UI" panose="020B0502040204020203" pitchFamily="34" charset="-34"/>
                <a:cs typeface="Leelawadee UI" panose="020B0502040204020203" pitchFamily="34" charset="-34"/>
                <a:hlinkClick r:id="rId11"/>
              </a:rPr>
              <a:t>300.101</a:t>
            </a:r>
            <a:r>
              <a:rPr lang="en-US" sz="2600" b="0" i="0" dirty="0">
                <a:solidFill>
                  <a:srgbClr val="2D3748"/>
                </a:solidFill>
                <a:effectLst/>
                <a:latin typeface="Leelawadee UI" panose="020B0502040204020203" pitchFamily="34" charset="-34"/>
                <a:cs typeface="Leelawadee UI" panose="020B0502040204020203" pitchFamily="34" charset="-34"/>
              </a:rPr>
              <a:t> through </a:t>
            </a:r>
            <a:r>
              <a:rPr lang="en-US" sz="2600" b="0" i="0" u="sng" dirty="0">
                <a:solidFill>
                  <a:srgbClr val="2D3748"/>
                </a:solidFill>
                <a:effectLst/>
                <a:latin typeface="Leelawadee UI" panose="020B0502040204020203" pitchFamily="34" charset="-34"/>
                <a:cs typeface="Leelawadee UI" panose="020B0502040204020203" pitchFamily="34" charset="-34"/>
                <a:hlinkClick r:id="rId12"/>
              </a:rPr>
              <a:t>300.163</a:t>
            </a:r>
            <a:r>
              <a:rPr lang="en-US" sz="2600" b="0" i="0" dirty="0">
                <a:solidFill>
                  <a:srgbClr val="2D3748"/>
                </a:solidFill>
                <a:effectLst/>
                <a:latin typeface="Leelawadee UI" panose="020B0502040204020203" pitchFamily="34" charset="-34"/>
                <a:cs typeface="Leelawadee UI" panose="020B0502040204020203" pitchFamily="34" charset="-34"/>
              </a:rPr>
              <a:t>, and §§</a:t>
            </a:r>
            <a:r>
              <a:rPr lang="en-US" sz="2600" b="0" i="0" u="sng" dirty="0">
                <a:solidFill>
                  <a:srgbClr val="2D3748"/>
                </a:solidFill>
                <a:effectLst/>
                <a:latin typeface="Leelawadee UI" panose="020B0502040204020203" pitchFamily="34" charset="-34"/>
                <a:cs typeface="Leelawadee UI" panose="020B0502040204020203" pitchFamily="34" charset="-34"/>
                <a:hlinkClick r:id="rId13"/>
              </a:rPr>
              <a:t>300.165</a:t>
            </a:r>
            <a:r>
              <a:rPr lang="en-US" sz="2600" b="0" i="0" dirty="0">
                <a:solidFill>
                  <a:srgbClr val="2D3748"/>
                </a:solidFill>
                <a:effectLst/>
                <a:latin typeface="Leelawadee UI" panose="020B0502040204020203" pitchFamily="34" charset="-34"/>
                <a:cs typeface="Leelawadee UI" panose="020B0502040204020203" pitchFamily="34" charset="-34"/>
              </a:rPr>
              <a:t> through </a:t>
            </a:r>
            <a:r>
              <a:rPr lang="en-US" sz="2600" b="0" i="0" u="sng" dirty="0">
                <a:solidFill>
                  <a:srgbClr val="2D3748"/>
                </a:solidFill>
                <a:effectLst/>
                <a:latin typeface="Leelawadee UI" panose="020B0502040204020203" pitchFamily="34" charset="-34"/>
                <a:cs typeface="Leelawadee UI" panose="020B0502040204020203" pitchFamily="34" charset="-34"/>
                <a:hlinkClick r:id="rId14"/>
              </a:rPr>
              <a:t>300.174</a:t>
            </a:r>
            <a:r>
              <a:rPr lang="en-US" sz="2600" b="0" i="0" dirty="0">
                <a:solidFill>
                  <a:srgbClr val="2D3748"/>
                </a:solidFill>
                <a:effectLst/>
                <a:latin typeface="Leelawadee UI" panose="020B0502040204020203" pitchFamily="34" charset="-34"/>
                <a:cs typeface="Leelawadee UI" panose="020B0502040204020203" pitchFamily="34" charset="-34"/>
              </a:rPr>
              <a:t>.</a:t>
            </a:r>
          </a:p>
          <a:p>
            <a:endParaRPr lang="en-US" sz="2600" dirty="0">
              <a:latin typeface="Leelawadee UI" panose="020B0502040204020203" pitchFamily="34" charset="-34"/>
              <a:cs typeface="Leelawadee UI" panose="020B0502040204020203" pitchFamily="34" charset="-34"/>
            </a:endParaRPr>
          </a:p>
        </p:txBody>
      </p:sp>
    </p:spTree>
    <p:extLst>
      <p:ext uri="{BB962C8B-B14F-4D97-AF65-F5344CB8AC3E}">
        <p14:creationId xmlns:p14="http://schemas.microsoft.com/office/powerpoint/2010/main" val="837296166"/>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70180-D974-8656-9EED-14851CFCAD94}"/>
              </a:ext>
            </a:extLst>
          </p:cNvPr>
          <p:cNvSpPr>
            <a:spLocks noGrp="1"/>
          </p:cNvSpPr>
          <p:nvPr>
            <p:ph type="title"/>
          </p:nvPr>
        </p:nvSpPr>
        <p:spPr/>
        <p:txBody>
          <a:bodyPr/>
          <a:lstStyle/>
          <a:p>
            <a:r>
              <a:rPr lang="en-US" dirty="0"/>
              <a:t>Data</a:t>
            </a:r>
          </a:p>
        </p:txBody>
      </p:sp>
      <p:sp>
        <p:nvSpPr>
          <p:cNvPr id="3" name="Picture Placeholder 2">
            <a:extLst>
              <a:ext uri="{FF2B5EF4-FFF2-40B4-BE49-F238E27FC236}">
                <a16:creationId xmlns:a16="http://schemas.microsoft.com/office/drawing/2014/main" id="{6076104C-0FC6-1754-A5CE-2B8B6DD45D03}"/>
              </a:ext>
            </a:extLst>
          </p:cNvPr>
          <p:cNvSpPr>
            <a:spLocks noGrp="1"/>
          </p:cNvSpPr>
          <p:nvPr>
            <p:ph type="pic" sz="quarter" idx="10"/>
          </p:nvPr>
        </p:nvSpPr>
        <p:spPr/>
        <p:txBody>
          <a:bodyPr/>
          <a:lstStyle/>
          <a:p>
            <a:endParaRPr lang="en-US"/>
          </a:p>
        </p:txBody>
      </p:sp>
      <p:sp>
        <p:nvSpPr>
          <p:cNvPr id="4" name="Text Placeholder 3">
            <a:extLst>
              <a:ext uri="{FF2B5EF4-FFF2-40B4-BE49-F238E27FC236}">
                <a16:creationId xmlns:a16="http://schemas.microsoft.com/office/drawing/2014/main" id="{0D56F360-6B80-8AC6-CA42-1F463668BF62}"/>
              </a:ext>
            </a:extLst>
          </p:cNvPr>
          <p:cNvSpPr>
            <a:spLocks noGrp="1"/>
          </p:cNvSpPr>
          <p:nvPr>
            <p:ph type="body" sz="quarter" idx="11"/>
          </p:nvPr>
        </p:nvSpPr>
        <p:spPr>
          <a:xfrm>
            <a:off x="844062" y="1969477"/>
            <a:ext cx="8090388" cy="4802709"/>
          </a:xfrm>
        </p:spPr>
        <p:txBody>
          <a:bodyPr/>
          <a:lstStyle/>
          <a:p>
            <a:pPr algn="l"/>
            <a:r>
              <a:rPr lang="en-US" i="0" u="sng" dirty="0">
                <a:solidFill>
                  <a:srgbClr val="2D3748"/>
                </a:solidFill>
                <a:effectLst/>
                <a:latin typeface="Leelawadee UI" panose="020B0502040204020203" pitchFamily="34" charset="-34"/>
                <a:cs typeface="Leelawadee UI" panose="020B0502040204020203" pitchFamily="34" charset="-34"/>
                <a:hlinkClick r:id="rId2"/>
              </a:rPr>
              <a:t>34 CFR § 300.211</a:t>
            </a:r>
            <a:r>
              <a:rPr lang="en-US" i="0" dirty="0">
                <a:solidFill>
                  <a:srgbClr val="2D3748"/>
                </a:solidFill>
                <a:effectLst/>
                <a:latin typeface="Leelawadee UI" panose="020B0502040204020203" pitchFamily="34" charset="-34"/>
                <a:cs typeface="Leelawadee UI" panose="020B0502040204020203" pitchFamily="34" charset="-34"/>
              </a:rPr>
              <a:t> Information for SEA.</a:t>
            </a:r>
          </a:p>
          <a:p>
            <a:pPr algn="l"/>
            <a:r>
              <a:rPr lang="en-US" b="0" i="0" dirty="0">
                <a:solidFill>
                  <a:srgbClr val="2D3748"/>
                </a:solidFill>
                <a:effectLst/>
                <a:latin typeface="Leelawadee UI" panose="020B0502040204020203" pitchFamily="34" charset="-34"/>
                <a:cs typeface="Leelawadee UI" panose="020B0502040204020203" pitchFamily="34" charset="-34"/>
              </a:rPr>
              <a:t>The LEA must provide the SEA with information necessary to enable the SEA to carry out its duties under Part B of the Act, including, with respect to §§</a:t>
            </a:r>
            <a:r>
              <a:rPr lang="en-US" b="0" i="0" u="sng" dirty="0">
                <a:solidFill>
                  <a:srgbClr val="2D3748"/>
                </a:solidFill>
                <a:effectLst/>
                <a:latin typeface="Leelawadee UI" panose="020B0502040204020203" pitchFamily="34" charset="-34"/>
                <a:cs typeface="Leelawadee UI" panose="020B0502040204020203" pitchFamily="34" charset="-34"/>
                <a:hlinkClick r:id="rId3"/>
              </a:rPr>
              <a:t>300.157</a:t>
            </a:r>
            <a:r>
              <a:rPr lang="en-US" b="0" i="0" dirty="0">
                <a:solidFill>
                  <a:srgbClr val="2D3748"/>
                </a:solidFill>
                <a:effectLst/>
                <a:latin typeface="Leelawadee UI" panose="020B0502040204020203" pitchFamily="34" charset="-34"/>
                <a:cs typeface="Leelawadee UI" panose="020B0502040204020203" pitchFamily="34" charset="-34"/>
              </a:rPr>
              <a:t> and </a:t>
            </a:r>
            <a:r>
              <a:rPr lang="en-US" b="0" i="0" u="sng" dirty="0">
                <a:solidFill>
                  <a:srgbClr val="2D3748"/>
                </a:solidFill>
                <a:effectLst/>
                <a:latin typeface="Leelawadee UI" panose="020B0502040204020203" pitchFamily="34" charset="-34"/>
                <a:cs typeface="Leelawadee UI" panose="020B0502040204020203" pitchFamily="34" charset="-34"/>
                <a:hlinkClick r:id="rId4"/>
              </a:rPr>
              <a:t>300.160</a:t>
            </a:r>
            <a:r>
              <a:rPr lang="en-US" b="0" i="0" dirty="0">
                <a:solidFill>
                  <a:srgbClr val="2D3748"/>
                </a:solidFill>
                <a:effectLst/>
                <a:latin typeface="Leelawadee UI" panose="020B0502040204020203" pitchFamily="34" charset="-34"/>
                <a:cs typeface="Leelawadee UI" panose="020B0502040204020203" pitchFamily="34" charset="-34"/>
              </a:rPr>
              <a:t>, information relating to the performance of children with disabilities participating in programs carried out under Part B of the Act</a:t>
            </a:r>
          </a:p>
          <a:p>
            <a:endParaRPr lang="en-US" dirty="0">
              <a:latin typeface="Leelawadee UI" panose="020B0502040204020203" pitchFamily="34" charset="-34"/>
              <a:cs typeface="Leelawadee UI" panose="020B0502040204020203" pitchFamily="34" charset="-34"/>
            </a:endParaRPr>
          </a:p>
          <a:p>
            <a:pPr marL="342900" indent="-342900">
              <a:buFont typeface="Wingdings" panose="05000000000000000000" pitchFamily="2" charset="2"/>
              <a:buChar char="Ø"/>
            </a:pPr>
            <a:r>
              <a:rPr lang="en-US" b="0" dirty="0">
                <a:latin typeface="Leelawadee UI" panose="020B0502040204020203" pitchFamily="34" charset="-34"/>
                <a:cs typeface="Leelawadee UI" panose="020B0502040204020203" pitchFamily="34" charset="-34"/>
              </a:rPr>
              <a:t>This includes the data used for SPP/APR, ED</a:t>
            </a:r>
            <a:r>
              <a:rPr lang="en-US" b="0" i="1" dirty="0">
                <a:latin typeface="Leelawadee UI" panose="020B0502040204020203" pitchFamily="34" charset="-34"/>
                <a:cs typeface="Leelawadee UI" panose="020B0502040204020203" pitchFamily="34" charset="-34"/>
              </a:rPr>
              <a:t>Facts</a:t>
            </a:r>
            <a:r>
              <a:rPr lang="en-US" b="0" dirty="0">
                <a:latin typeface="Leelawadee UI" panose="020B0502040204020203" pitchFamily="34" charset="-34"/>
                <a:cs typeface="Leelawadee UI" panose="020B0502040204020203" pitchFamily="34" charset="-34"/>
              </a:rPr>
              <a:t> Reports, and Annual Determinations. </a:t>
            </a:r>
          </a:p>
          <a:p>
            <a:pPr marL="342900" indent="-342900">
              <a:buFont typeface="Wingdings" panose="05000000000000000000" pitchFamily="2" charset="2"/>
              <a:buChar char="Ø"/>
            </a:pPr>
            <a:r>
              <a:rPr lang="en-US" b="0" dirty="0">
                <a:latin typeface="Leelawadee UI" panose="020B0502040204020203" pitchFamily="34" charset="-34"/>
                <a:cs typeface="Leelawadee UI" panose="020B0502040204020203" pitchFamily="34" charset="-34"/>
              </a:rPr>
              <a:t>The LEA must ensure the data provided are valid and reliable. </a:t>
            </a:r>
          </a:p>
        </p:txBody>
      </p:sp>
    </p:spTree>
    <p:extLst>
      <p:ext uri="{BB962C8B-B14F-4D97-AF65-F5344CB8AC3E}">
        <p14:creationId xmlns:p14="http://schemas.microsoft.com/office/powerpoint/2010/main" val="293578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5B68E-3F53-EAF1-95F6-BA341A47FE51}"/>
              </a:ext>
            </a:extLst>
          </p:cNvPr>
          <p:cNvSpPr>
            <a:spLocks noGrp="1"/>
          </p:cNvSpPr>
          <p:nvPr>
            <p:ph type="title"/>
          </p:nvPr>
        </p:nvSpPr>
        <p:spPr/>
        <p:txBody>
          <a:bodyPr/>
          <a:lstStyle/>
          <a:p>
            <a:r>
              <a:rPr lang="en-US" sz="4800" dirty="0"/>
              <a:t>State Performance Plan</a:t>
            </a:r>
          </a:p>
        </p:txBody>
      </p:sp>
      <p:sp>
        <p:nvSpPr>
          <p:cNvPr id="4" name="Text Placeholder 3">
            <a:extLst>
              <a:ext uri="{FF2B5EF4-FFF2-40B4-BE49-F238E27FC236}">
                <a16:creationId xmlns:a16="http://schemas.microsoft.com/office/drawing/2014/main" id="{24EB1DD2-3562-4029-627F-38D23B5D6CCD}"/>
              </a:ext>
            </a:extLst>
          </p:cNvPr>
          <p:cNvSpPr>
            <a:spLocks noGrp="1"/>
          </p:cNvSpPr>
          <p:nvPr>
            <p:ph type="body" sz="quarter" idx="11"/>
          </p:nvPr>
        </p:nvSpPr>
        <p:spPr/>
        <p:txBody>
          <a:bodyPr>
            <a:normAutofit lnSpcReduction="10000"/>
          </a:bodyPr>
          <a:lstStyle/>
          <a:p>
            <a:r>
              <a:rPr lang="en-US" sz="2800" b="0" dirty="0">
                <a:latin typeface="Leelawadee UI" panose="020B0502040204020203" pitchFamily="34" charset="-34"/>
                <a:cs typeface="Leelawadee UI" panose="020B0502040204020203" pitchFamily="34" charset="-34"/>
              </a:rPr>
              <a:t>The State Performance Plan (SPP) is the six year plan each state is required to develop. The SPP contains 18 indicators which the SEA is required to report on annually (APR).</a:t>
            </a:r>
          </a:p>
          <a:p>
            <a:pPr marL="457200" indent="-457200"/>
            <a:r>
              <a:rPr lang="en-US" sz="2800" b="0" dirty="0">
                <a:latin typeface="Leelawadee UI" panose="020B0502040204020203" pitchFamily="34" charset="-34"/>
                <a:cs typeface="Leelawadee UI" panose="020B0502040204020203" pitchFamily="34" charset="-34"/>
              </a:rPr>
              <a:t>In New Mexico, the SPP data are used for:</a:t>
            </a:r>
          </a:p>
          <a:p>
            <a:pPr marL="457200" indent="-457200">
              <a:buFont typeface="Arial" panose="020B0604020202020204" pitchFamily="34" charset="0"/>
              <a:buChar char="•"/>
            </a:pPr>
            <a:r>
              <a:rPr lang="en-US" sz="2800" b="0" dirty="0">
                <a:latin typeface="Leelawadee UI" panose="020B0502040204020203" pitchFamily="34" charset="-34"/>
                <a:cs typeface="Leelawadee UI" panose="020B0502040204020203" pitchFamily="34" charset="-34"/>
              </a:rPr>
              <a:t>Annual Determinations – State Performance Plan (SPP) Indicator data reviewed for each LEA.</a:t>
            </a:r>
          </a:p>
          <a:p>
            <a:pPr marL="457200" indent="-457200">
              <a:buFont typeface="Arial" panose="020B0604020202020204" pitchFamily="34" charset="0"/>
              <a:buChar char="•"/>
            </a:pPr>
            <a:r>
              <a:rPr lang="en-US" sz="2800" b="0" dirty="0">
                <a:latin typeface="Leelawadee UI" panose="020B0502040204020203" pitchFamily="34" charset="-34"/>
                <a:cs typeface="Leelawadee UI" panose="020B0502040204020203" pitchFamily="34" charset="-34"/>
              </a:rPr>
              <a:t>Identification of LEAs with noncompliance related to Indicators 4 (discipline), 9 (identification rates), 10 (identification by disability), 11 (initial evaluation timeline), 12 (Part C to Part B transition), and 13 (post-secondary transition).</a:t>
            </a:r>
          </a:p>
          <a:p>
            <a:endParaRPr lang="en-US" sz="2800" dirty="0">
              <a:latin typeface="Leelawadee UI" panose="020B0502040204020203" pitchFamily="34" charset="-34"/>
              <a:cs typeface="Leelawadee UI" panose="020B0502040204020203" pitchFamily="34" charset="-34"/>
            </a:endParaRPr>
          </a:p>
        </p:txBody>
      </p:sp>
    </p:spTree>
    <p:extLst>
      <p:ext uri="{BB962C8B-B14F-4D97-AF65-F5344CB8AC3E}">
        <p14:creationId xmlns:p14="http://schemas.microsoft.com/office/powerpoint/2010/main" val="3710226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598CE-490B-279F-7C23-3BCD332D7784}"/>
              </a:ext>
            </a:extLst>
          </p:cNvPr>
          <p:cNvSpPr>
            <a:spLocks noGrp="1"/>
          </p:cNvSpPr>
          <p:nvPr>
            <p:ph type="title"/>
          </p:nvPr>
        </p:nvSpPr>
        <p:spPr/>
        <p:txBody>
          <a:bodyPr/>
          <a:lstStyle/>
          <a:p>
            <a:r>
              <a:rPr lang="en-US" dirty="0">
                <a:cs typeface="Calibri" panose="020F0502020204030204" pitchFamily="34" charset="0"/>
              </a:rPr>
              <a:t>Dispute Resolution</a:t>
            </a:r>
          </a:p>
        </p:txBody>
      </p:sp>
      <p:sp>
        <p:nvSpPr>
          <p:cNvPr id="3" name="Picture Placeholder 2">
            <a:extLst>
              <a:ext uri="{FF2B5EF4-FFF2-40B4-BE49-F238E27FC236}">
                <a16:creationId xmlns:a16="http://schemas.microsoft.com/office/drawing/2014/main" id="{DE366851-4BA5-417F-2A12-6D0BF26D45AB}"/>
              </a:ext>
            </a:extLst>
          </p:cNvPr>
          <p:cNvSpPr>
            <a:spLocks noGrp="1"/>
          </p:cNvSpPr>
          <p:nvPr>
            <p:ph type="pic" sz="quarter" idx="10"/>
          </p:nvPr>
        </p:nvSpPr>
        <p:spPr>
          <a:xfrm>
            <a:off x="7231895" y="-1464425"/>
            <a:ext cx="2969726" cy="3942897"/>
          </a:xfrm>
        </p:spPr>
        <p:txBody>
          <a:bodyPr/>
          <a:lstStyle/>
          <a:p>
            <a:endParaRPr lang="en-US"/>
          </a:p>
        </p:txBody>
      </p:sp>
      <p:sp>
        <p:nvSpPr>
          <p:cNvPr id="4" name="Text Placeholder 3">
            <a:extLst>
              <a:ext uri="{FF2B5EF4-FFF2-40B4-BE49-F238E27FC236}">
                <a16:creationId xmlns:a16="http://schemas.microsoft.com/office/drawing/2014/main" id="{232CA02D-9D84-AEE6-A045-B653021374AA}"/>
              </a:ext>
            </a:extLst>
          </p:cNvPr>
          <p:cNvSpPr>
            <a:spLocks noGrp="1"/>
          </p:cNvSpPr>
          <p:nvPr>
            <p:ph type="body" sz="quarter" idx="11"/>
          </p:nvPr>
        </p:nvSpPr>
        <p:spPr/>
        <p:txBody>
          <a:bodyPr/>
          <a:lstStyle/>
          <a:p>
            <a:r>
              <a:rPr lang="en-US" sz="2800" b="0" dirty="0"/>
              <a:t>The SEA must maintain a system for implementing the Procedural Safeguards available to parents and students under the IDEA.</a:t>
            </a:r>
          </a:p>
          <a:p>
            <a:r>
              <a:rPr lang="en-US" sz="2800" b="0" dirty="0"/>
              <a:t>These procedures include:</a:t>
            </a:r>
          </a:p>
          <a:p>
            <a:pPr marL="342900" indent="-342900">
              <a:buFont typeface="Arial" panose="020B0604020202020204" pitchFamily="34" charset="0"/>
              <a:buChar char="•"/>
            </a:pPr>
            <a:r>
              <a:rPr lang="en-US" sz="2800" b="0" dirty="0"/>
              <a:t>Written State Complaints </a:t>
            </a:r>
          </a:p>
          <a:p>
            <a:pPr marL="342900" indent="-342900">
              <a:buFont typeface="Arial" panose="020B0604020202020204" pitchFamily="34" charset="0"/>
              <a:buChar char="•"/>
            </a:pPr>
            <a:r>
              <a:rPr lang="en-US" sz="2800" b="0" dirty="0"/>
              <a:t>Due Process Requests</a:t>
            </a:r>
          </a:p>
          <a:p>
            <a:pPr marL="342900" indent="-342900">
              <a:buFont typeface="Arial" panose="020B0604020202020204" pitchFamily="34" charset="0"/>
              <a:buChar char="•"/>
            </a:pPr>
            <a:r>
              <a:rPr lang="en-US" sz="2800" b="0" dirty="0"/>
              <a:t>Mediation</a:t>
            </a:r>
          </a:p>
          <a:p>
            <a:endParaRPr lang="en-US" sz="2800" b="0" dirty="0"/>
          </a:p>
        </p:txBody>
      </p:sp>
    </p:spTree>
    <p:extLst>
      <p:ext uri="{BB962C8B-B14F-4D97-AF65-F5344CB8AC3E}">
        <p14:creationId xmlns:p14="http://schemas.microsoft.com/office/powerpoint/2010/main" val="809801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6F966-FA79-A6AF-B1B5-08C224DCA371}"/>
              </a:ext>
            </a:extLst>
          </p:cNvPr>
          <p:cNvSpPr>
            <a:spLocks noGrp="1"/>
          </p:cNvSpPr>
          <p:nvPr>
            <p:ph type="title"/>
          </p:nvPr>
        </p:nvSpPr>
        <p:spPr>
          <a:xfrm>
            <a:off x="255148" y="202223"/>
            <a:ext cx="7528974" cy="1502305"/>
          </a:xfrm>
        </p:spPr>
        <p:txBody>
          <a:bodyPr/>
          <a:lstStyle/>
          <a:p>
            <a:r>
              <a:rPr lang="en-US" sz="4400" dirty="0"/>
              <a:t>Sustaining Compliance and Improvement</a:t>
            </a:r>
          </a:p>
        </p:txBody>
      </p:sp>
      <p:sp>
        <p:nvSpPr>
          <p:cNvPr id="4" name="Text Placeholder 3">
            <a:extLst>
              <a:ext uri="{FF2B5EF4-FFF2-40B4-BE49-F238E27FC236}">
                <a16:creationId xmlns:a16="http://schemas.microsoft.com/office/drawing/2014/main" id="{C9B766F5-B858-CF1E-29CF-82012C1A6082}"/>
              </a:ext>
            </a:extLst>
          </p:cNvPr>
          <p:cNvSpPr>
            <a:spLocks noGrp="1"/>
          </p:cNvSpPr>
          <p:nvPr>
            <p:ph type="body" sz="quarter" idx="11"/>
          </p:nvPr>
        </p:nvSpPr>
        <p:spPr>
          <a:xfrm>
            <a:off x="255148" y="1704527"/>
            <a:ext cx="9479401" cy="5188641"/>
          </a:xfrm>
        </p:spPr>
        <p:txBody>
          <a:bodyPr>
            <a:normAutofit/>
          </a:bodyPr>
          <a:lstStyle/>
          <a:p>
            <a:r>
              <a:rPr lang="en-US" sz="2800" b="0" dirty="0">
                <a:latin typeface="Leelawadee UI" panose="020B0502040204020203" pitchFamily="34" charset="-34"/>
                <a:cs typeface="Leelawadee UI" panose="020B0502040204020203" pitchFamily="34" charset="-34"/>
              </a:rPr>
              <a:t>Each LEA in New Mexico is assigned to a 5-year monitoring cycle that identifies in which school year the LEA will be visited by the OSE staff.</a:t>
            </a:r>
          </a:p>
          <a:p>
            <a:r>
              <a:rPr lang="en-US" sz="2800" b="0" dirty="0">
                <a:latin typeface="Leelawadee UI" panose="020B0502040204020203" pitchFamily="34" charset="-34"/>
                <a:cs typeface="Leelawadee UI" panose="020B0502040204020203" pitchFamily="34" charset="-34"/>
              </a:rPr>
              <a:t>The nature of the type of visit the LEA will receive is determined by the OSE staff based on certain risk factors.</a:t>
            </a:r>
          </a:p>
          <a:p>
            <a:r>
              <a:rPr lang="en-US" sz="2800" b="0" dirty="0">
                <a:latin typeface="Leelawadee UI" panose="020B0502040204020203" pitchFamily="34" charset="-34"/>
                <a:cs typeface="Leelawadee UI" panose="020B0502040204020203" pitchFamily="34" charset="-34"/>
              </a:rPr>
              <a:t>Monitoring can occur through:</a:t>
            </a:r>
          </a:p>
          <a:p>
            <a:pPr marL="342900" indent="-342900">
              <a:buFont typeface="Arial" panose="020B0604020202020204" pitchFamily="34" charset="0"/>
              <a:buChar char="•"/>
            </a:pPr>
            <a:r>
              <a:rPr lang="en-US" sz="2800" b="0" dirty="0">
                <a:latin typeface="Leelawadee UI" panose="020B0502040204020203" pitchFamily="34" charset="-34"/>
                <a:cs typeface="Leelawadee UI" panose="020B0502040204020203" pitchFamily="34" charset="-34"/>
              </a:rPr>
              <a:t>	Self-monitoring activities</a:t>
            </a:r>
          </a:p>
          <a:p>
            <a:pPr marL="342900" indent="-342900">
              <a:buFont typeface="Arial" panose="020B0604020202020204" pitchFamily="34" charset="0"/>
              <a:buChar char="•"/>
            </a:pPr>
            <a:r>
              <a:rPr lang="en-US" sz="2800" b="0" dirty="0">
                <a:latin typeface="Leelawadee UI" panose="020B0502040204020203" pitchFamily="34" charset="-34"/>
                <a:cs typeface="Leelawadee UI" panose="020B0502040204020203" pitchFamily="34" charset="-34"/>
              </a:rPr>
              <a:t>	Virtual monitoring by OSE staff</a:t>
            </a:r>
          </a:p>
          <a:p>
            <a:pPr marL="342900" indent="-342900">
              <a:buFont typeface="Arial" panose="020B0604020202020204" pitchFamily="34" charset="0"/>
              <a:buChar char="•"/>
            </a:pPr>
            <a:r>
              <a:rPr lang="en-US" sz="2800" b="0" dirty="0">
                <a:latin typeface="Leelawadee UI" panose="020B0502040204020203" pitchFamily="34" charset="-34"/>
                <a:cs typeface="Leelawadee UI" panose="020B0502040204020203" pitchFamily="34" charset="-34"/>
              </a:rPr>
              <a:t>	On-site monitoring by OSE staff</a:t>
            </a:r>
          </a:p>
          <a:p>
            <a:r>
              <a:rPr lang="en-US" sz="2800" b="0" dirty="0">
                <a:latin typeface="Leelawadee UI" panose="020B0502040204020203" pitchFamily="34" charset="-34"/>
                <a:cs typeface="Leelawadee UI" panose="020B0502040204020203" pitchFamily="34" charset="-34"/>
              </a:rPr>
              <a:t>Compliance record reviews are conducted using the protocol developed by the OSE.</a:t>
            </a:r>
            <a:endParaRPr lang="en-US" sz="2800" dirty="0">
              <a:latin typeface="Leelawadee UI" panose="020B0502040204020203" pitchFamily="34" charset="-34"/>
              <a:cs typeface="Leelawadee UI" panose="020B0502040204020203" pitchFamily="34" charset="-34"/>
            </a:endParaRPr>
          </a:p>
        </p:txBody>
      </p:sp>
    </p:spTree>
    <p:extLst>
      <p:ext uri="{BB962C8B-B14F-4D97-AF65-F5344CB8AC3E}">
        <p14:creationId xmlns:p14="http://schemas.microsoft.com/office/powerpoint/2010/main" val="3472434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1B29D-9365-66DA-93FC-2367B73213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2F7CD5-28EE-8469-299F-7C66E384B158}"/>
              </a:ext>
            </a:extLst>
          </p:cNvPr>
          <p:cNvSpPr>
            <a:spLocks noGrp="1"/>
          </p:cNvSpPr>
          <p:nvPr>
            <p:ph type="title"/>
          </p:nvPr>
        </p:nvSpPr>
        <p:spPr/>
        <p:txBody>
          <a:bodyPr/>
          <a:lstStyle/>
          <a:p>
            <a:r>
              <a:rPr lang="en-US" dirty="0"/>
              <a:t>Monitoring follow-up</a:t>
            </a:r>
          </a:p>
        </p:txBody>
      </p:sp>
      <p:sp>
        <p:nvSpPr>
          <p:cNvPr id="4" name="Text Placeholder 3">
            <a:extLst>
              <a:ext uri="{FF2B5EF4-FFF2-40B4-BE49-F238E27FC236}">
                <a16:creationId xmlns:a16="http://schemas.microsoft.com/office/drawing/2014/main" id="{E4CBA17A-DD7D-3F27-0BF5-0A8C3AEA2C0D}"/>
              </a:ext>
            </a:extLst>
          </p:cNvPr>
          <p:cNvSpPr>
            <a:spLocks noGrp="1"/>
          </p:cNvSpPr>
          <p:nvPr>
            <p:ph type="body" sz="quarter" idx="11"/>
          </p:nvPr>
        </p:nvSpPr>
        <p:spPr>
          <a:xfrm>
            <a:off x="690851" y="1887415"/>
            <a:ext cx="8687611" cy="4849602"/>
          </a:xfrm>
        </p:spPr>
        <p:txBody>
          <a:bodyPr/>
          <a:lstStyle/>
          <a:p>
            <a:r>
              <a:rPr lang="en-US" sz="2400" b="0" dirty="0">
                <a:latin typeface="Leelawadee UI" panose="020B0502040204020203" pitchFamily="34" charset="-34"/>
                <a:cs typeface="Leelawadee UI" panose="020B0502040204020203" pitchFamily="34" charset="-34"/>
              </a:rPr>
              <a:t>Following the monitoring action, the LEA must make improvement efforts. </a:t>
            </a:r>
          </a:p>
          <a:p>
            <a:pPr marL="342900" indent="-342900">
              <a:buFont typeface="Arial" panose="020B0604020202020204" pitchFamily="34" charset="0"/>
              <a:buChar char="•"/>
            </a:pPr>
            <a:r>
              <a:rPr lang="en-US" b="0" dirty="0">
                <a:latin typeface="Leelawadee UI" panose="020B0502040204020203" pitchFamily="34" charset="-34"/>
                <a:cs typeface="Leelawadee UI" panose="020B0502040204020203" pitchFamily="34" charset="-34"/>
              </a:rPr>
              <a:t>All instances of student noncompliance are corrected. </a:t>
            </a:r>
          </a:p>
          <a:p>
            <a:pPr marL="342900" indent="-342900">
              <a:buFont typeface="Arial" panose="020B0604020202020204" pitchFamily="34" charset="0"/>
              <a:buChar char="•"/>
            </a:pPr>
            <a:r>
              <a:rPr lang="en-US" b="0" dirty="0">
                <a:latin typeface="Leelawadee UI" panose="020B0502040204020203" pitchFamily="34" charset="-34"/>
                <a:cs typeface="Leelawadee UI" panose="020B0502040204020203" pitchFamily="34" charset="-34"/>
              </a:rPr>
              <a:t>LEAs determine the root cause of any systemic noncompliance. </a:t>
            </a:r>
          </a:p>
          <a:p>
            <a:pPr marL="342900" indent="-342900">
              <a:buFont typeface="Arial" panose="020B0604020202020204" pitchFamily="34" charset="0"/>
              <a:buChar char="•"/>
            </a:pPr>
            <a:r>
              <a:rPr lang="en-US" b="0" dirty="0">
                <a:latin typeface="Leelawadee UI" panose="020B0502040204020203" pitchFamily="34" charset="-34"/>
                <a:cs typeface="Leelawadee UI" panose="020B0502040204020203" pitchFamily="34" charset="-34"/>
              </a:rPr>
              <a:t>Corrective actions are defined and implemented (e.g., new staff training, revisions to policy, etc.).</a:t>
            </a:r>
          </a:p>
          <a:p>
            <a:endParaRPr lang="en-US" sz="800" b="0" dirty="0">
              <a:latin typeface="Leelawadee UI" panose="020B0502040204020203" pitchFamily="34" charset="-34"/>
              <a:cs typeface="Leelawadee UI" panose="020B0502040204020203" pitchFamily="34" charset="-34"/>
            </a:endParaRPr>
          </a:p>
          <a:p>
            <a:r>
              <a:rPr lang="en-US" b="0" dirty="0">
                <a:latin typeface="Leelawadee UI" panose="020B0502040204020203" pitchFamily="34" charset="-34"/>
                <a:cs typeface="Leelawadee UI" panose="020B0502040204020203" pitchFamily="34" charset="-34"/>
              </a:rPr>
              <a:t>Monitoring actions are a crucial component of program improvement and should be considered as an opportunity for growth. If there are not instances of technical noncompliance, consider where are there opportunities for best practice improvement.</a:t>
            </a:r>
            <a:endParaRPr lang="en-US" dirty="0">
              <a:latin typeface="Leelawadee UI" panose="020B0502040204020203" pitchFamily="34" charset="-34"/>
              <a:cs typeface="Leelawadee UI" panose="020B0502040204020203" pitchFamily="34" charset="-34"/>
            </a:endParaRPr>
          </a:p>
        </p:txBody>
      </p:sp>
    </p:spTree>
    <p:extLst>
      <p:ext uri="{BB962C8B-B14F-4D97-AF65-F5344CB8AC3E}">
        <p14:creationId xmlns:p14="http://schemas.microsoft.com/office/powerpoint/2010/main" val="537237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511DC-3F06-C0B5-1FC5-CD7267EB9046}"/>
              </a:ext>
            </a:extLst>
          </p:cNvPr>
          <p:cNvSpPr>
            <a:spLocks noGrp="1"/>
          </p:cNvSpPr>
          <p:nvPr>
            <p:ph type="title"/>
          </p:nvPr>
        </p:nvSpPr>
        <p:spPr/>
        <p:txBody>
          <a:bodyPr/>
          <a:lstStyle/>
          <a:p>
            <a:r>
              <a:rPr lang="en-US" dirty="0">
                <a:cs typeface="Calibri" panose="020F0502020204030204" pitchFamily="34" charset="0"/>
              </a:rPr>
              <a:t>Integrated Monitoring</a:t>
            </a:r>
          </a:p>
        </p:txBody>
      </p:sp>
      <p:sp>
        <p:nvSpPr>
          <p:cNvPr id="4" name="Text Placeholder 3">
            <a:extLst>
              <a:ext uri="{FF2B5EF4-FFF2-40B4-BE49-F238E27FC236}">
                <a16:creationId xmlns:a16="http://schemas.microsoft.com/office/drawing/2014/main" id="{AC250011-C53F-22AB-72A4-305C18EEB2EC}"/>
              </a:ext>
            </a:extLst>
          </p:cNvPr>
          <p:cNvSpPr>
            <a:spLocks noGrp="1"/>
          </p:cNvSpPr>
          <p:nvPr>
            <p:ph type="body" sz="quarter" idx="11"/>
          </p:nvPr>
        </p:nvSpPr>
        <p:spPr>
          <a:xfrm>
            <a:off x="255148" y="1943100"/>
            <a:ext cx="9479401" cy="4938346"/>
          </a:xfrm>
        </p:spPr>
        <p:txBody>
          <a:bodyPr>
            <a:noAutofit/>
          </a:bodyPr>
          <a:lstStyle/>
          <a:p>
            <a:pPr marL="0" indent="0">
              <a:buNone/>
            </a:pPr>
            <a:r>
              <a:rPr lang="en-US" sz="2800" b="0" dirty="0"/>
              <a:t>The integrated monitoring system in New Mexico has several components:</a:t>
            </a:r>
          </a:p>
          <a:p>
            <a:pPr marL="457200" indent="-457200">
              <a:buFont typeface="Arial" panose="020B0604020202020204" pitchFamily="34" charset="0"/>
              <a:buChar char="•"/>
            </a:pPr>
            <a:r>
              <a:rPr lang="en-US" sz="2800" b="0" dirty="0"/>
              <a:t>Annual Determinations – State Performance Plan (SPP) Indicator data reviewed for each LEA.</a:t>
            </a:r>
          </a:p>
          <a:p>
            <a:pPr marL="457200" indent="-457200">
              <a:buFont typeface="Arial" panose="020B0604020202020204" pitchFamily="34" charset="0"/>
              <a:buChar char="•"/>
            </a:pPr>
            <a:r>
              <a:rPr lang="en-US" sz="2800" b="0" dirty="0"/>
              <a:t>Identification of LEAs with noncompliance related to Indicators 4 (discipline), 9 (identification rates), 10 (identification by disability), 11 (initial evaluation timeline), 12 (Part C to Part B transition), and 13 (post-secondary transition).</a:t>
            </a:r>
          </a:p>
          <a:p>
            <a:pPr marL="457200" indent="-457200">
              <a:buFont typeface="Arial" panose="020B0604020202020204" pitchFamily="34" charset="0"/>
              <a:buChar char="•"/>
            </a:pPr>
            <a:r>
              <a:rPr lang="en-US" sz="2800" b="0" dirty="0"/>
              <a:t>Written State Complaints and Due Process Requests.</a:t>
            </a:r>
          </a:p>
          <a:p>
            <a:pPr marL="457200" indent="-457200">
              <a:buFont typeface="Arial" panose="020B0604020202020204" pitchFamily="34" charset="0"/>
              <a:buChar char="•"/>
            </a:pPr>
            <a:r>
              <a:rPr lang="en-US" sz="2800" b="0" dirty="0"/>
              <a:t>Compliance record reviews.</a:t>
            </a:r>
          </a:p>
          <a:p>
            <a:endParaRPr lang="en-US" sz="2800" b="0" dirty="0"/>
          </a:p>
        </p:txBody>
      </p:sp>
    </p:spTree>
    <p:extLst>
      <p:ext uri="{BB962C8B-B14F-4D97-AF65-F5344CB8AC3E}">
        <p14:creationId xmlns:p14="http://schemas.microsoft.com/office/powerpoint/2010/main" val="1179378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7548B-410A-A292-7076-307061831736}"/>
              </a:ext>
            </a:extLst>
          </p:cNvPr>
          <p:cNvSpPr>
            <a:spLocks noGrp="1"/>
          </p:cNvSpPr>
          <p:nvPr>
            <p:ph type="title"/>
          </p:nvPr>
        </p:nvSpPr>
        <p:spPr/>
        <p:txBody>
          <a:bodyPr/>
          <a:lstStyle/>
          <a:p>
            <a:r>
              <a:rPr lang="en-US" dirty="0">
                <a:cs typeface="Calibri" panose="020F0502020204030204" pitchFamily="34" charset="0"/>
              </a:rPr>
              <a:t>Technical Assistance</a:t>
            </a:r>
          </a:p>
        </p:txBody>
      </p:sp>
      <p:sp>
        <p:nvSpPr>
          <p:cNvPr id="4" name="Text Placeholder 3">
            <a:extLst>
              <a:ext uri="{FF2B5EF4-FFF2-40B4-BE49-F238E27FC236}">
                <a16:creationId xmlns:a16="http://schemas.microsoft.com/office/drawing/2014/main" id="{CCE4DD11-DDA4-8063-38B0-6977437D31F9}"/>
              </a:ext>
            </a:extLst>
          </p:cNvPr>
          <p:cNvSpPr>
            <a:spLocks noGrp="1"/>
          </p:cNvSpPr>
          <p:nvPr>
            <p:ph type="body" sz="quarter" idx="11"/>
          </p:nvPr>
        </p:nvSpPr>
        <p:spPr/>
        <p:txBody>
          <a:bodyPr/>
          <a:lstStyle/>
          <a:p>
            <a:r>
              <a:rPr lang="en-US" sz="2800" b="0" dirty="0">
                <a:latin typeface="Leelawadee UI" panose="020B0502040204020203" pitchFamily="34" charset="-34"/>
                <a:cs typeface="Leelawadee UI" panose="020B0502040204020203" pitchFamily="34" charset="-34"/>
              </a:rPr>
              <a:t>In addition to written guidance and procedures, the SEA is required to make available to LEAs, parents and other agencies, technical assistance and professional development to support the improvement of services and outcomes for children with disabilities.</a:t>
            </a:r>
          </a:p>
          <a:p>
            <a:endParaRPr lang="en-US" sz="800" b="0" dirty="0">
              <a:latin typeface="Leelawadee UI" panose="020B0502040204020203" pitchFamily="34" charset="-34"/>
              <a:cs typeface="Leelawadee UI" panose="020B0502040204020203" pitchFamily="34" charset="-34"/>
            </a:endParaRPr>
          </a:p>
          <a:p>
            <a:pPr marL="342900" indent="-342900">
              <a:buFont typeface="Arial" panose="020B0604020202020204" pitchFamily="34" charset="0"/>
              <a:buChar char="•"/>
            </a:pPr>
            <a:r>
              <a:rPr lang="en-US" sz="2800" b="0" dirty="0">
                <a:latin typeface="Leelawadee UI" panose="020B0502040204020203" pitchFamily="34" charset="-34"/>
                <a:cs typeface="Leelawadee UI" panose="020B0502040204020203" pitchFamily="34" charset="-34"/>
              </a:rPr>
              <a:t>Technical Assistance is support intended to assist in addressing a specific issue.</a:t>
            </a:r>
            <a:endParaRPr lang="en-US" sz="900" b="0" dirty="0">
              <a:latin typeface="Leelawadee UI" panose="020B0502040204020203" pitchFamily="34" charset="-34"/>
              <a:cs typeface="Leelawadee UI" panose="020B0502040204020203" pitchFamily="34" charset="-34"/>
            </a:endParaRPr>
          </a:p>
          <a:p>
            <a:pPr marL="342900" indent="-342900">
              <a:buFont typeface="Arial" panose="020B0604020202020204" pitchFamily="34" charset="0"/>
              <a:buChar char="•"/>
            </a:pPr>
            <a:r>
              <a:rPr lang="en-US" sz="2800" b="0" dirty="0">
                <a:latin typeface="Leelawadee UI" panose="020B0502040204020203" pitchFamily="34" charset="-34"/>
                <a:cs typeface="Leelawadee UI" panose="020B0502040204020203" pitchFamily="34" charset="-34"/>
              </a:rPr>
              <a:t>Professional Development is support that is broader in nature and is intended to improve skills that are not necessarily to address a specific issue. </a:t>
            </a:r>
          </a:p>
        </p:txBody>
      </p:sp>
    </p:spTree>
    <p:extLst>
      <p:ext uri="{BB962C8B-B14F-4D97-AF65-F5344CB8AC3E}">
        <p14:creationId xmlns:p14="http://schemas.microsoft.com/office/powerpoint/2010/main" val="1023553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3B838-7484-1266-2A4C-3FF496AF59F1}"/>
              </a:ext>
            </a:extLst>
          </p:cNvPr>
          <p:cNvSpPr>
            <a:spLocks noGrp="1"/>
          </p:cNvSpPr>
          <p:nvPr>
            <p:ph type="title"/>
          </p:nvPr>
        </p:nvSpPr>
        <p:spPr/>
        <p:txBody>
          <a:bodyPr/>
          <a:lstStyle/>
          <a:p>
            <a:r>
              <a:rPr lang="en-US" dirty="0">
                <a:cs typeface="Calibri" panose="020F0502020204030204" pitchFamily="34" charset="0"/>
              </a:rPr>
              <a:t>Welcome!</a:t>
            </a:r>
          </a:p>
        </p:txBody>
      </p:sp>
      <p:sp>
        <p:nvSpPr>
          <p:cNvPr id="3" name="Text Placeholder 2">
            <a:extLst>
              <a:ext uri="{FF2B5EF4-FFF2-40B4-BE49-F238E27FC236}">
                <a16:creationId xmlns:a16="http://schemas.microsoft.com/office/drawing/2014/main" id="{29E58778-26D9-0507-DCFC-25B81741C353}"/>
              </a:ext>
            </a:extLst>
          </p:cNvPr>
          <p:cNvSpPr>
            <a:spLocks noGrp="1"/>
          </p:cNvSpPr>
          <p:nvPr>
            <p:ph type="body" sz="quarter" idx="11"/>
          </p:nvPr>
        </p:nvSpPr>
        <p:spPr/>
        <p:txBody>
          <a:bodyPr>
            <a:normAutofit/>
          </a:bodyPr>
          <a:lstStyle/>
          <a:p>
            <a:r>
              <a:rPr lang="en-US" sz="3200" b="0" dirty="0">
                <a:latin typeface="Leelawadee UI" panose="020B0502040204020203" pitchFamily="34" charset="-34"/>
                <a:cs typeface="Leelawadee UI" panose="020B0502040204020203" pitchFamily="34" charset="-34"/>
              </a:rPr>
              <a:t>Thank you for all you do for children and youth with disabilities.</a:t>
            </a:r>
          </a:p>
        </p:txBody>
      </p:sp>
      <p:pic>
        <p:nvPicPr>
          <p:cNvPr id="4" name="Picture 3">
            <a:extLst>
              <a:ext uri="{FF2B5EF4-FFF2-40B4-BE49-F238E27FC236}">
                <a16:creationId xmlns:a16="http://schemas.microsoft.com/office/drawing/2014/main" id="{611AAC6E-ACCE-0C65-A024-95DED1471CD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530550" y="2849876"/>
            <a:ext cx="4579624" cy="4579624"/>
          </a:xfrm>
          <a:prstGeom prst="rect">
            <a:avLst/>
          </a:prstGeom>
        </p:spPr>
      </p:pic>
    </p:spTree>
    <p:extLst>
      <p:ext uri="{BB962C8B-B14F-4D97-AF65-F5344CB8AC3E}">
        <p14:creationId xmlns:p14="http://schemas.microsoft.com/office/powerpoint/2010/main" val="4134830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90500-6A87-D5D3-64A3-CC8B7ECF92A1}"/>
              </a:ext>
            </a:extLst>
          </p:cNvPr>
          <p:cNvSpPr>
            <a:spLocks noGrp="1"/>
          </p:cNvSpPr>
          <p:nvPr>
            <p:ph type="title"/>
          </p:nvPr>
        </p:nvSpPr>
        <p:spPr/>
        <p:txBody>
          <a:bodyPr/>
          <a:lstStyle/>
          <a:p>
            <a:r>
              <a:rPr lang="en-US" dirty="0"/>
              <a:t>Record Review Process</a:t>
            </a:r>
          </a:p>
        </p:txBody>
      </p:sp>
      <p:sp>
        <p:nvSpPr>
          <p:cNvPr id="4" name="Text Placeholder 3">
            <a:extLst>
              <a:ext uri="{FF2B5EF4-FFF2-40B4-BE49-F238E27FC236}">
                <a16:creationId xmlns:a16="http://schemas.microsoft.com/office/drawing/2014/main" id="{492C8C83-BC7D-2A9C-7F3A-4387AE8133ED}"/>
              </a:ext>
            </a:extLst>
          </p:cNvPr>
          <p:cNvSpPr>
            <a:spLocks noGrp="1"/>
          </p:cNvSpPr>
          <p:nvPr>
            <p:ph type="body" sz="quarter" idx="11"/>
          </p:nvPr>
        </p:nvSpPr>
        <p:spPr>
          <a:xfrm>
            <a:off x="690851" y="2240341"/>
            <a:ext cx="8523487" cy="4531846"/>
          </a:xfrm>
        </p:spPr>
        <p:txBody>
          <a:bodyPr/>
          <a:lstStyle/>
          <a:p>
            <a:r>
              <a:rPr lang="en-US" sz="2800" b="0" dirty="0"/>
              <a:t>The OSE has developed an electronic protocol for documenting the review of special education records.</a:t>
            </a:r>
          </a:p>
          <a:p>
            <a:endParaRPr lang="en-US" sz="2800" b="0" dirty="0"/>
          </a:p>
          <a:p>
            <a:r>
              <a:rPr lang="en-US" sz="2800" b="0" dirty="0"/>
              <a:t>Please consider joining us for a deeper dive of this tool:</a:t>
            </a:r>
          </a:p>
          <a:p>
            <a:pPr marL="342900" indent="-342900">
              <a:buFont typeface="Arial" panose="020B0604020202020204" pitchFamily="34" charset="0"/>
              <a:buChar char="•"/>
            </a:pPr>
            <a:r>
              <a:rPr lang="en-US" sz="2800" b="0" dirty="0"/>
              <a:t>February 18</a:t>
            </a:r>
            <a:r>
              <a:rPr lang="en-US" sz="2800" b="0" baseline="30000" dirty="0"/>
              <a:t>th</a:t>
            </a:r>
            <a:r>
              <a:rPr lang="en-US" sz="2800" b="0" dirty="0"/>
              <a:t> virtually</a:t>
            </a:r>
          </a:p>
          <a:p>
            <a:pPr marL="342900" indent="-342900">
              <a:buFont typeface="Arial" panose="020B0604020202020204" pitchFamily="34" charset="0"/>
              <a:buChar char="•"/>
            </a:pPr>
            <a:r>
              <a:rPr lang="en-US" sz="2800" b="0" dirty="0"/>
              <a:t>February 19</a:t>
            </a:r>
            <a:r>
              <a:rPr lang="en-US" sz="2800" b="0" baseline="30000" dirty="0"/>
              <a:t>th</a:t>
            </a:r>
            <a:r>
              <a:rPr lang="en-US" sz="2800" b="0" dirty="0"/>
              <a:t> in-person</a:t>
            </a:r>
          </a:p>
        </p:txBody>
      </p:sp>
    </p:spTree>
    <p:extLst>
      <p:ext uri="{BB962C8B-B14F-4D97-AF65-F5344CB8AC3E}">
        <p14:creationId xmlns:p14="http://schemas.microsoft.com/office/powerpoint/2010/main" val="594131058"/>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A267-0071-DE7B-F778-FD4A34FBCD21}"/>
              </a:ext>
            </a:extLst>
          </p:cNvPr>
          <p:cNvSpPr>
            <a:spLocks noGrp="1"/>
          </p:cNvSpPr>
          <p:nvPr>
            <p:ph type="title"/>
          </p:nvPr>
        </p:nvSpPr>
        <p:spPr/>
        <p:txBody>
          <a:bodyPr/>
          <a:lstStyle/>
          <a:p>
            <a:r>
              <a:rPr lang="en-US" dirty="0"/>
              <a:t>Session Evaluation</a:t>
            </a:r>
          </a:p>
        </p:txBody>
      </p:sp>
      <p:pic>
        <p:nvPicPr>
          <p:cNvPr id="12" name="Picture 11" descr="QR code for evaluation link ">
            <a:extLst>
              <a:ext uri="{FF2B5EF4-FFF2-40B4-BE49-F238E27FC236}">
                <a16:creationId xmlns:a16="http://schemas.microsoft.com/office/drawing/2014/main" id="{0A3C2F94-DCC1-D64A-5A64-8732859B15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6239" y="1961416"/>
            <a:ext cx="4585921" cy="4585921"/>
          </a:xfrm>
          <a:prstGeom prst="rect">
            <a:avLst/>
          </a:prstGeom>
        </p:spPr>
      </p:pic>
      <p:sp>
        <p:nvSpPr>
          <p:cNvPr id="13" name="TextBox 12">
            <a:extLst>
              <a:ext uri="{FF2B5EF4-FFF2-40B4-BE49-F238E27FC236}">
                <a16:creationId xmlns:a16="http://schemas.microsoft.com/office/drawing/2014/main" id="{563B7E82-B829-B81C-3504-D8A43FB54425}"/>
              </a:ext>
            </a:extLst>
          </p:cNvPr>
          <p:cNvSpPr txBox="1"/>
          <p:nvPr/>
        </p:nvSpPr>
        <p:spPr>
          <a:xfrm>
            <a:off x="4144106" y="6547337"/>
            <a:ext cx="1770185" cy="369332"/>
          </a:xfrm>
          <a:prstGeom prst="rect">
            <a:avLst/>
          </a:prstGeom>
          <a:noFill/>
        </p:spPr>
        <p:txBody>
          <a:bodyPr wrap="square" rtlCol="0">
            <a:spAutoFit/>
          </a:bodyPr>
          <a:lstStyle/>
          <a:p>
            <a:r>
              <a:rPr lang="en-US" dirty="0">
                <a:hlinkClick r:id="rId4"/>
              </a:rPr>
              <a:t>Evaluation Link</a:t>
            </a:r>
            <a:endParaRPr lang="en-US" dirty="0"/>
          </a:p>
        </p:txBody>
      </p:sp>
    </p:spTree>
    <p:extLst>
      <p:ext uri="{BB962C8B-B14F-4D97-AF65-F5344CB8AC3E}">
        <p14:creationId xmlns:p14="http://schemas.microsoft.com/office/powerpoint/2010/main" val="1913825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46E14-39C8-A29B-A5DB-CF016B1ADC29}"/>
              </a:ext>
            </a:extLst>
          </p:cNvPr>
          <p:cNvSpPr>
            <a:spLocks noGrp="1"/>
          </p:cNvSpPr>
          <p:nvPr>
            <p:ph type="title"/>
          </p:nvPr>
        </p:nvSpPr>
        <p:spPr/>
        <p:txBody>
          <a:bodyPr/>
          <a:lstStyle/>
          <a:p>
            <a:r>
              <a:rPr lang="en-US" dirty="0"/>
              <a:t>Questions</a:t>
            </a:r>
          </a:p>
        </p:txBody>
      </p:sp>
      <p:sp>
        <p:nvSpPr>
          <p:cNvPr id="3" name="Picture Placeholder 2">
            <a:extLst>
              <a:ext uri="{FF2B5EF4-FFF2-40B4-BE49-F238E27FC236}">
                <a16:creationId xmlns:a16="http://schemas.microsoft.com/office/drawing/2014/main" id="{B8B78DAF-1417-B133-5EAF-9FD095AF05D4}"/>
              </a:ext>
            </a:extLst>
          </p:cNvPr>
          <p:cNvSpPr>
            <a:spLocks noGrp="1"/>
          </p:cNvSpPr>
          <p:nvPr>
            <p:ph type="pic" sz="quarter" idx="10"/>
          </p:nvPr>
        </p:nvSpPr>
        <p:spPr/>
        <p:txBody>
          <a:bodyPr/>
          <a:lstStyle/>
          <a:p>
            <a:endParaRPr lang="en-US"/>
          </a:p>
        </p:txBody>
      </p:sp>
      <p:pic>
        <p:nvPicPr>
          <p:cNvPr id="5" name="Picture 4">
            <a:extLst>
              <a:ext uri="{FF2B5EF4-FFF2-40B4-BE49-F238E27FC236}">
                <a16:creationId xmlns:a16="http://schemas.microsoft.com/office/drawing/2014/main" id="{B5EEB52E-3DBF-097F-C39E-BDE89CC5220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163831" y="1968842"/>
            <a:ext cx="5730737" cy="3834716"/>
          </a:xfrm>
          <a:prstGeom prst="rect">
            <a:avLst/>
          </a:prstGeom>
        </p:spPr>
      </p:pic>
    </p:spTree>
    <p:extLst>
      <p:ext uri="{BB962C8B-B14F-4D97-AF65-F5344CB8AC3E}">
        <p14:creationId xmlns:p14="http://schemas.microsoft.com/office/powerpoint/2010/main" val="3232139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6F4BE-A0EF-C0C6-F1CE-366F984E5FFA}"/>
              </a:ext>
            </a:extLst>
          </p:cNvPr>
          <p:cNvSpPr>
            <a:spLocks noGrp="1"/>
          </p:cNvSpPr>
          <p:nvPr>
            <p:ph type="title"/>
          </p:nvPr>
        </p:nvSpPr>
        <p:spPr/>
        <p:txBody>
          <a:bodyPr/>
          <a:lstStyle/>
          <a:p>
            <a:r>
              <a:rPr lang="en-US" dirty="0"/>
              <a:t>Thank you!</a:t>
            </a:r>
          </a:p>
        </p:txBody>
      </p:sp>
      <p:sp>
        <p:nvSpPr>
          <p:cNvPr id="3" name="Picture Placeholder 2">
            <a:extLst>
              <a:ext uri="{FF2B5EF4-FFF2-40B4-BE49-F238E27FC236}">
                <a16:creationId xmlns:a16="http://schemas.microsoft.com/office/drawing/2014/main" id="{7493DFD0-3AE2-D137-3BEA-EEAE80C2967C}"/>
              </a:ext>
            </a:extLst>
          </p:cNvPr>
          <p:cNvSpPr>
            <a:spLocks noGrp="1"/>
          </p:cNvSpPr>
          <p:nvPr>
            <p:ph type="pic" sz="quarter" idx="10"/>
          </p:nvPr>
        </p:nvSpPr>
        <p:spPr/>
        <p:txBody>
          <a:bodyPr/>
          <a:lstStyle/>
          <a:p>
            <a:endParaRPr lang="en-US"/>
          </a:p>
        </p:txBody>
      </p:sp>
      <p:pic>
        <p:nvPicPr>
          <p:cNvPr id="5" name="Content Placeholder 11" descr="TAESE logo">
            <a:extLst>
              <a:ext uri="{FF2B5EF4-FFF2-40B4-BE49-F238E27FC236}">
                <a16:creationId xmlns:a16="http://schemas.microsoft.com/office/drawing/2014/main" id="{8144034A-6AFD-6998-E512-B8601419E693}"/>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889657" y="2118650"/>
            <a:ext cx="8279086" cy="40480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13857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2F3FA-FDD3-CB11-01D4-1DA73B05DE50}"/>
              </a:ext>
            </a:extLst>
          </p:cNvPr>
          <p:cNvSpPr>
            <a:spLocks noGrp="1"/>
          </p:cNvSpPr>
          <p:nvPr>
            <p:ph type="title"/>
          </p:nvPr>
        </p:nvSpPr>
        <p:spPr>
          <a:xfrm>
            <a:off x="255149" y="186508"/>
            <a:ext cx="6397824" cy="1256610"/>
          </a:xfrm>
        </p:spPr>
        <p:txBody>
          <a:bodyPr/>
          <a:lstStyle/>
          <a:p>
            <a:r>
              <a:rPr lang="en-US" dirty="0"/>
              <a:t>Housekeeping</a:t>
            </a:r>
          </a:p>
        </p:txBody>
      </p:sp>
      <p:sp>
        <p:nvSpPr>
          <p:cNvPr id="3" name="Text Placeholder 2">
            <a:extLst>
              <a:ext uri="{FF2B5EF4-FFF2-40B4-BE49-F238E27FC236}">
                <a16:creationId xmlns:a16="http://schemas.microsoft.com/office/drawing/2014/main" id="{49C9E957-1529-A16D-D7B2-6ECAB883D451}"/>
              </a:ext>
            </a:extLst>
          </p:cNvPr>
          <p:cNvSpPr>
            <a:spLocks noGrp="1"/>
          </p:cNvSpPr>
          <p:nvPr>
            <p:ph type="body" sz="quarter" idx="11"/>
          </p:nvPr>
        </p:nvSpPr>
        <p:spPr>
          <a:xfrm>
            <a:off x="255150" y="1599510"/>
            <a:ext cx="9479400" cy="4982704"/>
          </a:xfrm>
        </p:spPr>
        <p:txBody>
          <a:bodyPr>
            <a:noAutofit/>
          </a:bodyPr>
          <a:lstStyle/>
          <a:p>
            <a:pPr marL="342900" indent="-342900">
              <a:buFont typeface="Arial" panose="020B0604020202020204" pitchFamily="34" charset="0"/>
              <a:buChar char="•"/>
            </a:pPr>
            <a:r>
              <a:rPr lang="en-US" sz="3200" b="0" dirty="0"/>
              <a:t>This session is being recorded.</a:t>
            </a:r>
          </a:p>
          <a:p>
            <a:pPr marL="342900" indent="-342900">
              <a:buFont typeface="Arial" panose="020B0604020202020204" pitchFamily="34" charset="0"/>
              <a:buChar char="•"/>
            </a:pPr>
            <a:r>
              <a:rPr lang="en-US" sz="3200" b="0" dirty="0"/>
              <a:t>Artificial Intelligence (AI) tools, such as notetakers are not permitted and will be removed from the Zoom room. </a:t>
            </a:r>
          </a:p>
          <a:p>
            <a:pPr marL="342900" indent="-342900">
              <a:buFont typeface="Arial" panose="020B0604020202020204" pitchFamily="34" charset="0"/>
              <a:buChar char="•"/>
            </a:pPr>
            <a:r>
              <a:rPr lang="en-US" sz="3200" b="0" dirty="0"/>
              <a:t>Please be mindful of FERPA and confidentiality requirements. Refrain from sharing personally identifiable information. For questions regarding specific needs beyond the scope of systems monitoring, contact OSE. </a:t>
            </a:r>
          </a:p>
        </p:txBody>
      </p:sp>
      <p:pic>
        <p:nvPicPr>
          <p:cNvPr id="7" name="Graphic 6">
            <a:extLst>
              <a:ext uri="{FF2B5EF4-FFF2-40B4-BE49-F238E27FC236}">
                <a16:creationId xmlns:a16="http://schemas.microsoft.com/office/drawing/2014/main" id="{74B1D354-E952-0E43-92F3-8315429282B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09383" y="1443118"/>
            <a:ext cx="687180" cy="687180"/>
          </a:xfrm>
          <a:prstGeom prst="rect">
            <a:avLst/>
          </a:prstGeom>
        </p:spPr>
      </p:pic>
    </p:spTree>
    <p:extLst>
      <p:ext uri="{BB962C8B-B14F-4D97-AF65-F5344CB8AC3E}">
        <p14:creationId xmlns:p14="http://schemas.microsoft.com/office/powerpoint/2010/main" val="3441114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085F9-CC54-0138-F10C-2C12C03622DA}"/>
              </a:ext>
            </a:extLst>
          </p:cNvPr>
          <p:cNvSpPr>
            <a:spLocks noGrp="1"/>
          </p:cNvSpPr>
          <p:nvPr>
            <p:ph type="title"/>
          </p:nvPr>
        </p:nvSpPr>
        <p:spPr>
          <a:xfrm>
            <a:off x="0" y="190500"/>
            <a:ext cx="10058400" cy="1591407"/>
          </a:xfrm>
        </p:spPr>
        <p:txBody>
          <a:bodyPr/>
          <a:lstStyle/>
          <a:p>
            <a:r>
              <a:rPr lang="en-US" dirty="0">
                <a:cs typeface="Calibri" panose="020F0502020204030204" pitchFamily="34" charset="0"/>
              </a:rPr>
              <a:t>Disclaimer</a:t>
            </a:r>
          </a:p>
        </p:txBody>
      </p:sp>
      <p:sp>
        <p:nvSpPr>
          <p:cNvPr id="3" name="Content Placeholder 2">
            <a:extLst>
              <a:ext uri="{FF2B5EF4-FFF2-40B4-BE49-F238E27FC236}">
                <a16:creationId xmlns:a16="http://schemas.microsoft.com/office/drawing/2014/main" id="{6FA90D3B-25A4-D5A4-9B99-1A6620A9E4F2}"/>
              </a:ext>
            </a:extLst>
          </p:cNvPr>
          <p:cNvSpPr>
            <a:spLocks noGrp="1"/>
          </p:cNvSpPr>
          <p:nvPr>
            <p:ph sz="quarter" idx="10"/>
          </p:nvPr>
        </p:nvSpPr>
        <p:spPr>
          <a:xfrm>
            <a:off x="304800" y="2074985"/>
            <a:ext cx="9328150" cy="4598864"/>
          </a:xfrm>
        </p:spPr>
        <p:txBody>
          <a:bodyPr>
            <a:normAutofit/>
          </a:bodyPr>
          <a:lstStyle/>
          <a:p>
            <a:pPr marL="457200" lvl="0" indent="-457200">
              <a:lnSpc>
                <a:spcPct val="100000"/>
              </a:lnSpc>
              <a:buFont typeface="Arial" panose="020B0604020202020204" pitchFamily="34" charset="0"/>
              <a:buChar char="•"/>
            </a:pPr>
            <a:r>
              <a:rPr lang="en-US" sz="3200" dirty="0"/>
              <a:t>TAESE does not provide legal advice. </a:t>
            </a:r>
          </a:p>
          <a:p>
            <a:pPr marL="457200" lvl="0" indent="-457200">
              <a:lnSpc>
                <a:spcPct val="100000"/>
              </a:lnSpc>
              <a:buFont typeface="Arial" panose="020B0604020202020204" pitchFamily="34" charset="0"/>
              <a:buChar char="•"/>
            </a:pPr>
            <a:r>
              <a:rPr lang="en-US" sz="3200" dirty="0"/>
              <a:t>Check with your legal counsel or the New Mexico Public Education Department (PED) staff if you have specific questions or issues.</a:t>
            </a:r>
          </a:p>
          <a:p>
            <a:pPr marL="457200" lvl="0" indent="-457200">
              <a:lnSpc>
                <a:spcPct val="100000"/>
              </a:lnSpc>
              <a:buFont typeface="Arial" panose="020B0604020202020204" pitchFamily="34" charset="0"/>
              <a:buChar char="•"/>
            </a:pPr>
            <a:r>
              <a:rPr lang="en-US" sz="3200" dirty="0"/>
              <a:t>The Office of Special Education Programs (OSEP) has the final authority regarding IDEA.</a:t>
            </a:r>
          </a:p>
        </p:txBody>
      </p:sp>
    </p:spTree>
    <p:extLst>
      <p:ext uri="{BB962C8B-B14F-4D97-AF65-F5344CB8AC3E}">
        <p14:creationId xmlns:p14="http://schemas.microsoft.com/office/powerpoint/2010/main" val="257041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55885" cy="77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49F488-B76B-422B-A8C3-19784BAB4B43}"/>
              </a:ext>
            </a:extLst>
          </p:cNvPr>
          <p:cNvSpPr>
            <a:spLocks noGrp="1"/>
          </p:cNvSpPr>
          <p:nvPr>
            <p:ph type="title"/>
          </p:nvPr>
        </p:nvSpPr>
        <p:spPr>
          <a:xfrm>
            <a:off x="185165" y="-913803"/>
            <a:ext cx="6121850" cy="2217753"/>
          </a:xfrm>
        </p:spPr>
        <p:txBody>
          <a:bodyPr vert="horz" lIns="91440" tIns="45720" rIns="91440" bIns="45720" rtlCol="0" anchor="b">
            <a:normAutofit/>
          </a:bodyPr>
          <a:lstStyle/>
          <a:p>
            <a:pPr defTabSz="914400"/>
            <a:r>
              <a:rPr lang="en-US" dirty="0">
                <a:solidFill>
                  <a:schemeClr val="tx1"/>
                </a:solidFill>
              </a:rPr>
              <a:t>Introductions</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066" y="2931926"/>
            <a:ext cx="2866644" cy="20726"/>
          </a:xfrm>
          <a:custGeom>
            <a:avLst/>
            <a:gdLst>
              <a:gd name="connsiteX0" fmla="*/ 0 w 2866644"/>
              <a:gd name="connsiteY0" fmla="*/ 0 h 20726"/>
              <a:gd name="connsiteX1" fmla="*/ 573329 w 2866644"/>
              <a:gd name="connsiteY1" fmla="*/ 0 h 20726"/>
              <a:gd name="connsiteX2" fmla="*/ 1117991 w 2866644"/>
              <a:gd name="connsiteY2" fmla="*/ 0 h 20726"/>
              <a:gd name="connsiteX3" fmla="*/ 1662654 w 2866644"/>
              <a:gd name="connsiteY3" fmla="*/ 0 h 20726"/>
              <a:gd name="connsiteX4" fmla="*/ 2293315 w 2866644"/>
              <a:gd name="connsiteY4" fmla="*/ 0 h 20726"/>
              <a:gd name="connsiteX5" fmla="*/ 2866644 w 2866644"/>
              <a:gd name="connsiteY5" fmla="*/ 0 h 20726"/>
              <a:gd name="connsiteX6" fmla="*/ 2866644 w 2866644"/>
              <a:gd name="connsiteY6" fmla="*/ 20726 h 20726"/>
              <a:gd name="connsiteX7" fmla="*/ 2293315 w 2866644"/>
              <a:gd name="connsiteY7" fmla="*/ 20726 h 20726"/>
              <a:gd name="connsiteX8" fmla="*/ 1805986 w 2866644"/>
              <a:gd name="connsiteY8" fmla="*/ 20726 h 20726"/>
              <a:gd name="connsiteX9" fmla="*/ 1261323 w 2866644"/>
              <a:gd name="connsiteY9" fmla="*/ 20726 h 20726"/>
              <a:gd name="connsiteX10" fmla="*/ 716661 w 2866644"/>
              <a:gd name="connsiteY10" fmla="*/ 20726 h 20726"/>
              <a:gd name="connsiteX11" fmla="*/ 0 w 2866644"/>
              <a:gd name="connsiteY11" fmla="*/ 20726 h 20726"/>
              <a:gd name="connsiteX12" fmla="*/ 0 w 2866644"/>
              <a:gd name="connsiteY12" fmla="*/ 0 h 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66644" h="20726" fill="none" extrusionOk="0">
                <a:moveTo>
                  <a:pt x="0" y="0"/>
                </a:moveTo>
                <a:cubicBezTo>
                  <a:pt x="209680" y="-22482"/>
                  <a:pt x="413340" y="21096"/>
                  <a:pt x="573329" y="0"/>
                </a:cubicBezTo>
                <a:cubicBezTo>
                  <a:pt x="733318" y="-21096"/>
                  <a:pt x="945662" y="-23371"/>
                  <a:pt x="1117991" y="0"/>
                </a:cubicBezTo>
                <a:cubicBezTo>
                  <a:pt x="1290320" y="23371"/>
                  <a:pt x="1532073" y="9002"/>
                  <a:pt x="1662654" y="0"/>
                </a:cubicBezTo>
                <a:cubicBezTo>
                  <a:pt x="1793235" y="-9002"/>
                  <a:pt x="2084467" y="-25083"/>
                  <a:pt x="2293315" y="0"/>
                </a:cubicBezTo>
                <a:cubicBezTo>
                  <a:pt x="2502163" y="25083"/>
                  <a:pt x="2722993" y="7501"/>
                  <a:pt x="2866644" y="0"/>
                </a:cubicBezTo>
                <a:cubicBezTo>
                  <a:pt x="2866475" y="7978"/>
                  <a:pt x="2867185" y="13924"/>
                  <a:pt x="2866644" y="20726"/>
                </a:cubicBezTo>
                <a:cubicBezTo>
                  <a:pt x="2619194" y="21541"/>
                  <a:pt x="2570730" y="-1079"/>
                  <a:pt x="2293315" y="20726"/>
                </a:cubicBezTo>
                <a:cubicBezTo>
                  <a:pt x="2015900" y="42531"/>
                  <a:pt x="1937207" y="5546"/>
                  <a:pt x="1805986" y="20726"/>
                </a:cubicBezTo>
                <a:cubicBezTo>
                  <a:pt x="1674765" y="35906"/>
                  <a:pt x="1387621" y="38618"/>
                  <a:pt x="1261323" y="20726"/>
                </a:cubicBezTo>
                <a:cubicBezTo>
                  <a:pt x="1135025" y="2834"/>
                  <a:pt x="842923" y="46558"/>
                  <a:pt x="716661" y="20726"/>
                </a:cubicBezTo>
                <a:cubicBezTo>
                  <a:pt x="590399" y="-5106"/>
                  <a:pt x="283509" y="50605"/>
                  <a:pt x="0" y="20726"/>
                </a:cubicBezTo>
                <a:cubicBezTo>
                  <a:pt x="-274" y="13342"/>
                  <a:pt x="982" y="7445"/>
                  <a:pt x="0" y="0"/>
                </a:cubicBezTo>
                <a:close/>
              </a:path>
              <a:path w="2866644" h="20726" stroke="0" extrusionOk="0">
                <a:moveTo>
                  <a:pt x="0" y="0"/>
                </a:moveTo>
                <a:cubicBezTo>
                  <a:pt x="124046" y="19689"/>
                  <a:pt x="291953" y="-21212"/>
                  <a:pt x="515996" y="0"/>
                </a:cubicBezTo>
                <a:cubicBezTo>
                  <a:pt x="740039" y="21212"/>
                  <a:pt x="838571" y="-24671"/>
                  <a:pt x="1146658" y="0"/>
                </a:cubicBezTo>
                <a:cubicBezTo>
                  <a:pt x="1454745" y="24671"/>
                  <a:pt x="1476290" y="-20090"/>
                  <a:pt x="1633987" y="0"/>
                </a:cubicBezTo>
                <a:cubicBezTo>
                  <a:pt x="1791684" y="20090"/>
                  <a:pt x="1954339" y="15654"/>
                  <a:pt x="2121317" y="0"/>
                </a:cubicBezTo>
                <a:cubicBezTo>
                  <a:pt x="2288295" y="-15654"/>
                  <a:pt x="2614069" y="-12302"/>
                  <a:pt x="2866644" y="0"/>
                </a:cubicBezTo>
                <a:cubicBezTo>
                  <a:pt x="2867052" y="7553"/>
                  <a:pt x="2867481" y="12834"/>
                  <a:pt x="2866644" y="20726"/>
                </a:cubicBezTo>
                <a:cubicBezTo>
                  <a:pt x="2660983" y="46923"/>
                  <a:pt x="2562094" y="31925"/>
                  <a:pt x="2321982" y="20726"/>
                </a:cubicBezTo>
                <a:cubicBezTo>
                  <a:pt x="2081870" y="9527"/>
                  <a:pt x="1961683" y="-1858"/>
                  <a:pt x="1777319" y="20726"/>
                </a:cubicBezTo>
                <a:cubicBezTo>
                  <a:pt x="1592955" y="43310"/>
                  <a:pt x="1433972" y="37186"/>
                  <a:pt x="1232657" y="20726"/>
                </a:cubicBezTo>
                <a:cubicBezTo>
                  <a:pt x="1031342" y="4266"/>
                  <a:pt x="755607" y="50322"/>
                  <a:pt x="601995" y="20726"/>
                </a:cubicBezTo>
                <a:cubicBezTo>
                  <a:pt x="448383" y="-8870"/>
                  <a:pt x="124220" y="5470"/>
                  <a:pt x="0" y="20726"/>
                </a:cubicBezTo>
                <a:cubicBezTo>
                  <a:pt x="1000" y="15556"/>
                  <a:pt x="250" y="1028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5C0B2C6-A3E3-4927-AD89-021C0721A1C6}"/>
              </a:ext>
            </a:extLst>
          </p:cNvPr>
          <p:cNvSpPr>
            <a:spLocks noGrp="1"/>
          </p:cNvSpPr>
          <p:nvPr>
            <p:ph type="body" sz="quarter" idx="11"/>
          </p:nvPr>
        </p:nvSpPr>
        <p:spPr>
          <a:xfrm>
            <a:off x="339969" y="3255952"/>
            <a:ext cx="5625816" cy="3763423"/>
          </a:xfrm>
        </p:spPr>
        <p:txBody>
          <a:bodyPr vert="horz" lIns="91440" tIns="45720" rIns="91440" bIns="45720" rtlCol="0">
            <a:normAutofit/>
          </a:bodyPr>
          <a:lstStyle/>
          <a:p>
            <a:pPr indent="-228600" defTabSz="914400">
              <a:buFont typeface="Arial" panose="020B0604020202020204" pitchFamily="34" charset="0"/>
              <a:buChar char="•"/>
            </a:pPr>
            <a:r>
              <a:rPr lang="en-US" b="0" dirty="0">
                <a:solidFill>
                  <a:schemeClr val="tx1"/>
                </a:solidFill>
                <a:latin typeface="Leelawadee UI" panose="020B0502040204020203" pitchFamily="34" charset="-34"/>
                <a:ea typeface="+mn-ea"/>
                <a:cs typeface="Leelawadee UI" panose="020B0502040204020203" pitchFamily="34" charset="-34"/>
              </a:rPr>
              <a:t>Frank Podobnik, Associate Director</a:t>
            </a:r>
          </a:p>
          <a:p>
            <a:pPr indent="-228600" defTabSz="914400">
              <a:buFont typeface="Arial" panose="020B0604020202020204" pitchFamily="34" charset="0"/>
              <a:buChar char="•"/>
            </a:pPr>
            <a:r>
              <a:rPr lang="en-US" b="0" dirty="0">
                <a:solidFill>
                  <a:schemeClr val="tx1"/>
                </a:solidFill>
                <a:latin typeface="Leelawadee UI" panose="020B0502040204020203" pitchFamily="34" charset="-34"/>
                <a:ea typeface="+mn-ea"/>
                <a:cs typeface="Leelawadee UI" panose="020B0502040204020203" pitchFamily="34" charset="-34"/>
              </a:rPr>
              <a:t>Kristen Perez-Rickels, TA Specialist</a:t>
            </a:r>
          </a:p>
          <a:p>
            <a:pPr indent="-228600" defTabSz="914400">
              <a:buFont typeface="Arial" panose="020B0604020202020204" pitchFamily="34" charset="0"/>
              <a:buChar char="•"/>
            </a:pPr>
            <a:r>
              <a:rPr lang="en-US" b="0" dirty="0">
                <a:solidFill>
                  <a:schemeClr val="tx1"/>
                </a:solidFill>
                <a:latin typeface="Leelawadee UI" panose="020B0502040204020203" pitchFamily="34" charset="-34"/>
                <a:ea typeface="+mn-ea"/>
                <a:cs typeface="Leelawadee UI" panose="020B0502040204020203" pitchFamily="34" charset="-34"/>
              </a:rPr>
              <a:t>Alex Langevin, TA Specialist</a:t>
            </a:r>
          </a:p>
        </p:txBody>
      </p:sp>
      <p:pic>
        <p:nvPicPr>
          <p:cNvPr id="6" name="Picture Placeholder 5">
            <a:extLst>
              <a:ext uri="{FF2B5EF4-FFF2-40B4-BE49-F238E27FC236}">
                <a16:creationId xmlns:a16="http://schemas.microsoft.com/office/drawing/2014/main" id="{5C32314E-0118-4254-8CFB-217CFFDDE042}"/>
              </a:ext>
              <a:ext uri="{C183D7F6-B498-43B3-948B-1728B52AA6E4}">
                <adec:decorative xmlns:adec="http://schemas.microsoft.com/office/drawing/2017/decorative" val="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9378" r="39551"/>
          <a:stretch/>
        </p:blipFill>
        <p:spPr>
          <a:xfrm>
            <a:off x="5539157" y="0"/>
            <a:ext cx="5625817" cy="77723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60407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158538-EFB8-51B4-42BF-69D3B27DD316}"/>
              </a:ext>
            </a:extLst>
          </p:cNvPr>
          <p:cNvSpPr>
            <a:spLocks noGrp="1"/>
          </p:cNvSpPr>
          <p:nvPr>
            <p:ph type="title" idx="4294967295"/>
          </p:nvPr>
        </p:nvSpPr>
        <p:spPr>
          <a:xfrm>
            <a:off x="159733" y="-315372"/>
            <a:ext cx="3035078" cy="315372"/>
          </a:xfrm>
        </p:spPr>
        <p:txBody>
          <a:bodyPr vert="horz" lIns="91440" tIns="45720" rIns="91440" bIns="45720" rtlCol="0" anchor="b">
            <a:normAutofit fontScale="90000"/>
          </a:bodyPr>
          <a:lstStyle/>
          <a:p>
            <a:r>
              <a:rPr lang="en-US" dirty="0"/>
              <a:t>TAESE Major Centers </a:t>
            </a:r>
            <a:r>
              <a:rPr lang="en-US"/>
              <a:t>and Projects</a:t>
            </a:r>
            <a:endParaRPr lang="en-US" dirty="0"/>
          </a:p>
        </p:txBody>
      </p:sp>
    </p:spTree>
    <p:extLst>
      <p:ext uri="{BB962C8B-B14F-4D97-AF65-F5344CB8AC3E}">
        <p14:creationId xmlns:p14="http://schemas.microsoft.com/office/powerpoint/2010/main" val="3885412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8C6A1-2A68-3DA5-A8EB-C74EC5605FFA}"/>
              </a:ext>
            </a:extLst>
          </p:cNvPr>
          <p:cNvSpPr>
            <a:spLocks noGrp="1"/>
          </p:cNvSpPr>
          <p:nvPr>
            <p:ph type="title"/>
          </p:nvPr>
        </p:nvSpPr>
        <p:spPr/>
        <p:txBody>
          <a:bodyPr/>
          <a:lstStyle/>
          <a:p>
            <a:r>
              <a:rPr lang="en-US" dirty="0"/>
              <a:t>Purpose</a:t>
            </a:r>
          </a:p>
        </p:txBody>
      </p:sp>
      <p:sp>
        <p:nvSpPr>
          <p:cNvPr id="3" name="Picture Placeholder 2">
            <a:extLst>
              <a:ext uri="{FF2B5EF4-FFF2-40B4-BE49-F238E27FC236}">
                <a16:creationId xmlns:a16="http://schemas.microsoft.com/office/drawing/2014/main" id="{8A771418-D7E1-54FF-AB72-3C03FD7BB965}"/>
              </a:ext>
            </a:extLst>
          </p:cNvPr>
          <p:cNvSpPr>
            <a:spLocks noGrp="1"/>
          </p:cNvSpPr>
          <p:nvPr>
            <p:ph type="pic" sz="quarter" idx="10"/>
          </p:nvPr>
        </p:nvSpPr>
        <p:spPr/>
        <p:txBody>
          <a:bodyPr/>
          <a:lstStyle/>
          <a:p>
            <a:endParaRPr lang="en-US"/>
          </a:p>
        </p:txBody>
      </p:sp>
      <p:sp>
        <p:nvSpPr>
          <p:cNvPr id="4" name="Text Placeholder 3">
            <a:extLst>
              <a:ext uri="{FF2B5EF4-FFF2-40B4-BE49-F238E27FC236}">
                <a16:creationId xmlns:a16="http://schemas.microsoft.com/office/drawing/2014/main" id="{22E82B2F-F98F-F9C9-38C5-9B72D9EE60EC}"/>
              </a:ext>
            </a:extLst>
          </p:cNvPr>
          <p:cNvSpPr>
            <a:spLocks noGrp="1"/>
          </p:cNvSpPr>
          <p:nvPr>
            <p:ph type="body" sz="quarter" idx="11"/>
          </p:nvPr>
        </p:nvSpPr>
        <p:spPr/>
        <p:txBody>
          <a:bodyPr/>
          <a:lstStyle/>
          <a:p>
            <a:pPr marL="0" marR="0" lvl="0" indent="0" algn="l" defTabSz="1005840" rtl="0" eaLnBrk="1" fontAlgn="auto" latinLnBrk="0" hangingPunct="1">
              <a:lnSpc>
                <a:spcPct val="110000"/>
              </a:lnSpc>
              <a:spcBef>
                <a:spcPts val="11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00345A"/>
                </a:solidFill>
                <a:effectLst/>
                <a:uLnTx/>
                <a:uFillTx/>
                <a:latin typeface="Leelawadee UI" panose="020B0502040204020203" pitchFamily="34" charset="-34"/>
                <a:ea typeface="+mn-ea"/>
                <a:cs typeface="Leelawadee UI" panose="020B0502040204020203" pitchFamily="34" charset="-34"/>
              </a:rPr>
              <a:t>Provide districts and their staff an overview of the General Supervision requirements of IDEA and the LEA responsibilities. </a:t>
            </a:r>
          </a:p>
          <a:p>
            <a:pPr marL="0" marR="0" lvl="0" indent="0" algn="l" defTabSz="1005840" rtl="0" eaLnBrk="1" fontAlgn="auto" latinLnBrk="0" hangingPunct="1">
              <a:lnSpc>
                <a:spcPct val="110000"/>
              </a:lnSpc>
              <a:spcBef>
                <a:spcPts val="11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rgbClr val="00345A"/>
              </a:solidFill>
              <a:effectLst/>
              <a:uLnTx/>
              <a:uFillTx/>
              <a:latin typeface="Leelawadee UI" panose="020B0502040204020203" pitchFamily="34" charset="-34"/>
              <a:ea typeface="+mn-ea"/>
              <a:cs typeface="Leelawadee UI" panose="020B0502040204020203" pitchFamily="34" charset="-34"/>
            </a:endParaRPr>
          </a:p>
          <a:p>
            <a:pPr marL="0" marR="0" lvl="0" indent="0" algn="l" defTabSz="1005840" rtl="0" eaLnBrk="1" fontAlgn="auto" latinLnBrk="0" hangingPunct="1">
              <a:lnSpc>
                <a:spcPct val="110000"/>
              </a:lnSpc>
              <a:spcBef>
                <a:spcPts val="11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00345A"/>
                </a:solidFill>
                <a:effectLst/>
                <a:uLnTx/>
                <a:uFillTx/>
                <a:latin typeface="Leelawadee UI" panose="020B0502040204020203" pitchFamily="34" charset="-34"/>
                <a:ea typeface="+mn-ea"/>
                <a:cs typeface="Leelawadee UI" panose="020B0502040204020203" pitchFamily="34" charset="-34"/>
              </a:rPr>
              <a:t>Participants can ask questions and share concerns about their district’s special education procedures.</a:t>
            </a:r>
          </a:p>
        </p:txBody>
      </p:sp>
    </p:spTree>
    <p:extLst>
      <p:ext uri="{BB962C8B-B14F-4D97-AF65-F5344CB8AC3E}">
        <p14:creationId xmlns:p14="http://schemas.microsoft.com/office/powerpoint/2010/main" val="2035654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DB51F-F1E8-03A4-F451-BB973CDB1AB4}"/>
              </a:ext>
            </a:extLst>
          </p:cNvPr>
          <p:cNvSpPr>
            <a:spLocks noGrp="1"/>
          </p:cNvSpPr>
          <p:nvPr>
            <p:ph type="title"/>
          </p:nvPr>
        </p:nvSpPr>
        <p:spPr/>
        <p:txBody>
          <a:bodyPr/>
          <a:lstStyle/>
          <a:p>
            <a:r>
              <a:rPr lang="en-US" dirty="0">
                <a:cs typeface="Calibri" panose="020F0502020204030204" pitchFamily="34" charset="0"/>
              </a:rPr>
              <a:t>Objectives</a:t>
            </a:r>
          </a:p>
        </p:txBody>
      </p:sp>
      <p:sp>
        <p:nvSpPr>
          <p:cNvPr id="3" name="Picture Placeholder 2">
            <a:extLst>
              <a:ext uri="{FF2B5EF4-FFF2-40B4-BE49-F238E27FC236}">
                <a16:creationId xmlns:a16="http://schemas.microsoft.com/office/drawing/2014/main" id="{DF3590ED-5208-119D-2B6B-0C57060C661B}"/>
              </a:ext>
            </a:extLst>
          </p:cNvPr>
          <p:cNvSpPr>
            <a:spLocks noGrp="1"/>
          </p:cNvSpPr>
          <p:nvPr>
            <p:ph type="pic" sz="quarter" idx="10"/>
          </p:nvPr>
        </p:nvSpPr>
        <p:spPr/>
        <p:txBody>
          <a:bodyPr/>
          <a:lstStyle/>
          <a:p>
            <a:endParaRPr lang="en-US"/>
          </a:p>
        </p:txBody>
      </p:sp>
      <p:sp>
        <p:nvSpPr>
          <p:cNvPr id="4" name="Text Placeholder 3">
            <a:extLst>
              <a:ext uri="{FF2B5EF4-FFF2-40B4-BE49-F238E27FC236}">
                <a16:creationId xmlns:a16="http://schemas.microsoft.com/office/drawing/2014/main" id="{E41AFD80-08B8-506E-1326-980A3F88C134}"/>
              </a:ext>
            </a:extLst>
          </p:cNvPr>
          <p:cNvSpPr>
            <a:spLocks noGrp="1"/>
          </p:cNvSpPr>
          <p:nvPr>
            <p:ph type="body" sz="quarter" idx="11"/>
          </p:nvPr>
        </p:nvSpPr>
        <p:spPr/>
        <p:txBody>
          <a:bodyPr/>
          <a:lstStyle/>
          <a:p>
            <a:pPr>
              <a:lnSpc>
                <a:spcPct val="100000"/>
              </a:lnSpc>
            </a:pPr>
            <a:r>
              <a:rPr lang="en-US" sz="3200" b="0" dirty="0">
                <a:latin typeface="Leelawadee UI" panose="020B0502040204020203" pitchFamily="34" charset="-34"/>
                <a:cs typeface="Leelawadee UI" panose="020B0502040204020203" pitchFamily="34" charset="-34"/>
              </a:rPr>
              <a:t>Participants will:</a:t>
            </a:r>
          </a:p>
          <a:p>
            <a:pPr marL="457200" indent="-457200">
              <a:lnSpc>
                <a:spcPct val="100000"/>
              </a:lnSpc>
              <a:buFont typeface="Arial" panose="020B0604020202020204" pitchFamily="34" charset="0"/>
              <a:buChar char="•"/>
            </a:pPr>
            <a:r>
              <a:rPr lang="en-US" sz="3200" b="0" dirty="0">
                <a:latin typeface="Leelawadee UI" panose="020B0502040204020203" pitchFamily="34" charset="-34"/>
                <a:cs typeface="Leelawadee UI" panose="020B0502040204020203" pitchFamily="34" charset="-34"/>
              </a:rPr>
              <a:t>Understand the eight components of General Supervision.</a:t>
            </a:r>
          </a:p>
          <a:p>
            <a:pPr marL="457200" indent="-457200">
              <a:lnSpc>
                <a:spcPct val="100000"/>
              </a:lnSpc>
              <a:buFont typeface="Arial" panose="020B0604020202020204" pitchFamily="34" charset="0"/>
              <a:buChar char="•"/>
            </a:pPr>
            <a:r>
              <a:rPr lang="en-US" sz="3200" b="0" dirty="0">
                <a:latin typeface="Leelawadee UI" panose="020B0502040204020203" pitchFamily="34" charset="-34"/>
                <a:cs typeface="Leelawadee UI" panose="020B0502040204020203" pitchFamily="34" charset="-34"/>
              </a:rPr>
              <a:t>Better understand their roles and responsibilities in carrying out IDEA. </a:t>
            </a:r>
          </a:p>
        </p:txBody>
      </p:sp>
    </p:spTree>
    <p:extLst>
      <p:ext uri="{BB962C8B-B14F-4D97-AF65-F5344CB8AC3E}">
        <p14:creationId xmlns:p14="http://schemas.microsoft.com/office/powerpoint/2010/main" val="4225865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D48B7-DD33-1565-9BFA-542B98488388}"/>
              </a:ext>
            </a:extLst>
          </p:cNvPr>
          <p:cNvSpPr>
            <a:spLocks noGrp="1"/>
          </p:cNvSpPr>
          <p:nvPr>
            <p:ph type="title"/>
          </p:nvPr>
        </p:nvSpPr>
        <p:spPr>
          <a:xfrm>
            <a:off x="255148" y="213946"/>
            <a:ext cx="8126851" cy="1502305"/>
          </a:xfrm>
        </p:spPr>
        <p:txBody>
          <a:bodyPr/>
          <a:lstStyle/>
          <a:p>
            <a:r>
              <a:rPr lang="en-US" dirty="0">
                <a:cs typeface="Calibri" panose="020F0502020204030204" pitchFamily="34" charset="0"/>
              </a:rPr>
              <a:t>Special education requirements</a:t>
            </a:r>
          </a:p>
        </p:txBody>
      </p:sp>
      <p:sp>
        <p:nvSpPr>
          <p:cNvPr id="4" name="Text Placeholder 3">
            <a:extLst>
              <a:ext uri="{FF2B5EF4-FFF2-40B4-BE49-F238E27FC236}">
                <a16:creationId xmlns:a16="http://schemas.microsoft.com/office/drawing/2014/main" id="{9B2048E5-6D6C-A2F7-6C05-A944EA2B7AA4}"/>
              </a:ext>
            </a:extLst>
          </p:cNvPr>
          <p:cNvSpPr>
            <a:spLocks noGrp="1"/>
          </p:cNvSpPr>
          <p:nvPr>
            <p:ph type="body" sz="quarter" idx="11"/>
          </p:nvPr>
        </p:nvSpPr>
        <p:spPr>
          <a:xfrm>
            <a:off x="255148" y="1845205"/>
            <a:ext cx="9479401" cy="5106580"/>
          </a:xfrm>
        </p:spPr>
        <p:txBody>
          <a:bodyPr>
            <a:noAutofit/>
          </a:bodyPr>
          <a:lstStyle/>
          <a:p>
            <a:pPr marL="457200" indent="-457200">
              <a:lnSpc>
                <a:spcPct val="100000"/>
              </a:lnSpc>
            </a:pPr>
            <a:r>
              <a:rPr lang="en-US" sz="2600" dirty="0">
                <a:latin typeface="Leelawadee UI" panose="020B0502040204020203" pitchFamily="34" charset="-34"/>
                <a:cs typeface="Leelawadee UI" panose="020B0502040204020203" pitchFamily="34" charset="-34"/>
              </a:rPr>
              <a:t>Individuals with Disabilities Education Act (IDEA) of 2004.</a:t>
            </a:r>
          </a:p>
          <a:p>
            <a:pPr marL="854075" lvl="1" indent="-457200">
              <a:lnSpc>
                <a:spcPct val="100000"/>
              </a:lnSpc>
              <a:spcBef>
                <a:spcPts val="0"/>
              </a:spcBef>
              <a:buSzPct val="80000"/>
              <a:buFont typeface="Courier New" panose="02070309020205020404" pitchFamily="49" charset="0"/>
              <a:buChar char="o"/>
            </a:pPr>
            <a:r>
              <a:rPr lang="en-US" sz="2600" dirty="0">
                <a:solidFill>
                  <a:srgbClr val="00355A"/>
                </a:solidFill>
                <a:latin typeface="Leelawadee UI" panose="020B0502040204020203" pitchFamily="34" charset="-34"/>
                <a:cs typeface="Leelawadee UI" panose="020B0502040204020203" pitchFamily="34" charset="-34"/>
              </a:rPr>
              <a:t>Implementing regulations initially issued in 2006 but revised many times.</a:t>
            </a:r>
          </a:p>
          <a:p>
            <a:pPr marL="854075" lvl="1" indent="-457200">
              <a:lnSpc>
                <a:spcPct val="100000"/>
              </a:lnSpc>
              <a:spcBef>
                <a:spcPts val="0"/>
              </a:spcBef>
              <a:buSzPct val="80000"/>
              <a:buFont typeface="Courier New" panose="02070309020205020404" pitchFamily="49" charset="0"/>
              <a:buChar char="o"/>
            </a:pPr>
            <a:r>
              <a:rPr lang="en-US" sz="2600" dirty="0">
                <a:solidFill>
                  <a:srgbClr val="00355A"/>
                </a:solidFill>
                <a:latin typeface="Leelawadee UI" panose="020B0502040204020203" pitchFamily="34" charset="-34"/>
                <a:cs typeface="Leelawadee UI" panose="020B0502040204020203" pitchFamily="34" charset="-34"/>
              </a:rPr>
              <a:t>Litigation.</a:t>
            </a:r>
          </a:p>
          <a:p>
            <a:pPr marL="457200" indent="-457200">
              <a:lnSpc>
                <a:spcPct val="100000"/>
              </a:lnSpc>
            </a:pPr>
            <a:r>
              <a:rPr lang="en-US" sz="2600" dirty="0">
                <a:latin typeface="Leelawadee UI" panose="020B0502040204020203" pitchFamily="34" charset="-34"/>
                <a:cs typeface="Leelawadee UI" panose="020B0502040204020203" pitchFamily="34" charset="-34"/>
              </a:rPr>
              <a:t>New Mexico Administrative Code (NMAC).</a:t>
            </a:r>
          </a:p>
          <a:p>
            <a:pPr marL="457200" indent="-457200">
              <a:lnSpc>
                <a:spcPct val="100000"/>
              </a:lnSpc>
            </a:pPr>
            <a:r>
              <a:rPr lang="en-US" sz="2600" dirty="0">
                <a:latin typeface="Leelawadee UI" panose="020B0502040204020203" pitchFamily="34" charset="-34"/>
                <a:cs typeface="Leelawadee UI" panose="020B0502040204020203" pitchFamily="34" charset="-34"/>
                <a:hlinkClick r:id="rId3"/>
              </a:rPr>
              <a:t>OSE Policy and Procedure Guides for Special Education.</a:t>
            </a:r>
            <a:endParaRPr lang="en-US" sz="2600" dirty="0">
              <a:latin typeface="Leelawadee UI" panose="020B0502040204020203" pitchFamily="34" charset="-34"/>
              <a:cs typeface="Leelawadee UI" panose="020B0502040204020203" pitchFamily="34" charset="-34"/>
            </a:endParaRPr>
          </a:p>
          <a:p>
            <a:pPr marL="457200" indent="-457200">
              <a:lnSpc>
                <a:spcPct val="100000"/>
              </a:lnSpc>
            </a:pPr>
            <a:r>
              <a:rPr lang="en-US" sz="2600" dirty="0">
                <a:latin typeface="Leelawadee UI" panose="020B0502040204020203" pitchFamily="34" charset="-34"/>
                <a:cs typeface="Leelawadee UI" panose="020B0502040204020203" pitchFamily="34" charset="-34"/>
              </a:rPr>
              <a:t>District Policy and Procedural Guidance.</a:t>
            </a:r>
          </a:p>
          <a:p>
            <a:pPr marL="342900" indent="-342900">
              <a:lnSpc>
                <a:spcPct val="100000"/>
              </a:lnSpc>
              <a:buFont typeface="Wingdings" panose="05000000000000000000" pitchFamily="2" charset="2"/>
              <a:buChar char="Ø"/>
            </a:pPr>
            <a:r>
              <a:rPr lang="en-US" sz="2600" b="0" dirty="0">
                <a:latin typeface="Leelawadee UI" panose="020B0502040204020203" pitchFamily="34" charset="-34"/>
                <a:cs typeface="Leelawadee UI" panose="020B0502040204020203" pitchFamily="34" charset="-34"/>
              </a:rPr>
              <a:t>Both the SEA and the local district may enact policies and procedures that exceed the requirements of the IDEA.</a:t>
            </a:r>
          </a:p>
          <a:p>
            <a:pPr marL="342900" indent="-342900">
              <a:lnSpc>
                <a:spcPct val="100000"/>
              </a:lnSpc>
              <a:buFont typeface="Wingdings" panose="05000000000000000000" pitchFamily="2" charset="2"/>
              <a:buChar char="Ø"/>
            </a:pPr>
            <a:r>
              <a:rPr lang="en-US" sz="2600" b="0" dirty="0">
                <a:latin typeface="Leelawadee UI" panose="020B0502040204020203" pitchFamily="34" charset="-34"/>
                <a:cs typeface="Leelawadee UI" panose="020B0502040204020203" pitchFamily="34" charset="-34"/>
              </a:rPr>
              <a:t>No policy or procedure can reduce the protections of the IDEA. </a:t>
            </a:r>
          </a:p>
          <a:p>
            <a:endParaRPr lang="en-US" dirty="0">
              <a:latin typeface="Leelawadee UI" panose="020B0502040204020203" pitchFamily="34" charset="-34"/>
              <a:cs typeface="Leelawadee UI" panose="020B0502040204020203" pitchFamily="34" charset="-34"/>
            </a:endParaRPr>
          </a:p>
        </p:txBody>
      </p:sp>
    </p:spTree>
    <p:extLst>
      <p:ext uri="{BB962C8B-B14F-4D97-AF65-F5344CB8AC3E}">
        <p14:creationId xmlns:p14="http://schemas.microsoft.com/office/powerpoint/2010/main" val="10849947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C3905EF8D7D8D479400B05B430098E4" ma:contentTypeVersion="13" ma:contentTypeDescription="Create a new document." ma:contentTypeScope="" ma:versionID="1956264057a6c53a5b65f97161e9db67">
  <xsd:schema xmlns:xsd="http://www.w3.org/2001/XMLSchema" xmlns:xs="http://www.w3.org/2001/XMLSchema" xmlns:p="http://schemas.microsoft.com/office/2006/metadata/properties" xmlns:ns3="93459243-bd89-49cb-ac91-ba381ca61499" xmlns:ns4="9240c629-c618-4e52-aca1-bd50b0403fcb" targetNamespace="http://schemas.microsoft.com/office/2006/metadata/properties" ma:root="true" ma:fieldsID="1d74045568e1fcde9014174ce2ddee6a" ns3:_="" ns4:_="">
    <xsd:import namespace="93459243-bd89-49cb-ac91-ba381ca61499"/>
    <xsd:import namespace="9240c629-c618-4e52-aca1-bd50b0403fcb"/>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_activity" minOccurs="0"/>
                <xsd:element ref="ns4:SharedWithUsers" minOccurs="0"/>
                <xsd:element ref="ns4:SharedWithDetails" minOccurs="0"/>
                <xsd:element ref="ns4:SharingHintHash" minOccurs="0"/>
                <xsd:element ref="ns3:MediaServiceDateTaken" minOccurs="0"/>
                <xsd:element ref="ns3:MediaServiceSystemTag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459243-bd89-49cb-ac91-ba381ca614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_activity" ma:index="12"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240c629-c618-4e52-aca1-bd50b0403fc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93459243-bd89-49cb-ac91-ba381ca61499" xsi:nil="true"/>
  </documentManagement>
</p:properties>
</file>

<file path=customXml/itemProps1.xml><?xml version="1.0" encoding="utf-8"?>
<ds:datastoreItem xmlns:ds="http://schemas.openxmlformats.org/officeDocument/2006/customXml" ds:itemID="{FED71730-6E8A-43EE-BB2A-9D76AB5584C6}">
  <ds:schemaRefs>
    <ds:schemaRef ds:uri="http://schemas.microsoft.com/sharepoint/v3/contenttype/forms"/>
  </ds:schemaRefs>
</ds:datastoreItem>
</file>

<file path=customXml/itemProps2.xml><?xml version="1.0" encoding="utf-8"?>
<ds:datastoreItem xmlns:ds="http://schemas.openxmlformats.org/officeDocument/2006/customXml" ds:itemID="{2AE70855-1532-4B0B-B402-477DE495B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459243-bd89-49cb-ac91-ba381ca61499"/>
    <ds:schemaRef ds:uri="9240c629-c618-4e52-aca1-bd50b0403f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F63498-81E4-4C84-9E6B-3C86303E127B}">
  <ds:schemaRefs>
    <ds:schemaRef ds:uri="http://purl.org/dc/dcmitype/"/>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www.w3.org/XML/1998/namespace"/>
    <ds:schemaRef ds:uri="http://schemas.microsoft.com/office/2006/documentManagement/types"/>
    <ds:schemaRef ds:uri="9240c629-c618-4e52-aca1-bd50b0403fcb"/>
    <ds:schemaRef ds:uri="93459243-bd89-49cb-ac91-ba381ca61499"/>
    <ds:schemaRef ds:uri="http://purl.org/dc/terms/"/>
  </ds:schemaRefs>
</ds:datastoreItem>
</file>

<file path=docMetadata/LabelInfo.xml><?xml version="1.0" encoding="utf-8"?>
<clbl:labelList xmlns:clbl="http://schemas.microsoft.com/office/2020/mipLabelMetadata">
  <clbl:label id="{04aa6bf4-d436-426f-bfa4-04b7a70e60ff}" enabled="0" method="" siteId="{04aa6bf4-d436-426f-bfa4-04b7a70e60ff}" removed="1"/>
</clbl:labelList>
</file>

<file path=docProps/app.xml><?xml version="1.0" encoding="utf-8"?>
<Properties xmlns="http://schemas.openxmlformats.org/officeDocument/2006/extended-properties" xmlns:vt="http://schemas.openxmlformats.org/officeDocument/2006/docPropsVTypes">
  <Template>Office Theme</Template>
  <TotalTime>666</TotalTime>
  <Words>1423</Words>
  <Application>Microsoft Office PowerPoint</Application>
  <PresentationFormat>Custom</PresentationFormat>
  <Paragraphs>137</Paragraphs>
  <Slides>23</Slides>
  <Notes>15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23</vt:i4>
      </vt:variant>
    </vt:vector>
  </HeadingPairs>
  <TitlesOfParts>
    <vt:vector size="37" baseType="lpstr">
      <vt:lpstr>Aptos</vt:lpstr>
      <vt:lpstr>Arial</vt:lpstr>
      <vt:lpstr>Bahnschrift SemiBold</vt:lpstr>
      <vt:lpstr>Calibri</vt:lpstr>
      <vt:lpstr>Calibri Light</vt:lpstr>
      <vt:lpstr>Cambria</vt:lpstr>
      <vt:lpstr>Courier New</vt:lpstr>
      <vt:lpstr>Leelawadee UI</vt:lpstr>
      <vt:lpstr>Leelawadee UI Semilight</vt:lpstr>
      <vt:lpstr>Noto Sans</vt:lpstr>
      <vt:lpstr>Orator Std</vt:lpstr>
      <vt:lpstr>Segoe UI</vt:lpstr>
      <vt:lpstr>Wingdings</vt:lpstr>
      <vt:lpstr>Office Theme</vt:lpstr>
      <vt:lpstr>Special Education Monitoring</vt:lpstr>
      <vt:lpstr>Welcome!</vt:lpstr>
      <vt:lpstr>Housekeeping</vt:lpstr>
      <vt:lpstr>Disclaimer</vt:lpstr>
      <vt:lpstr>Introductions</vt:lpstr>
      <vt:lpstr>TAESE Major Centers and Projects</vt:lpstr>
      <vt:lpstr>Purpose</vt:lpstr>
      <vt:lpstr>Objectives</vt:lpstr>
      <vt:lpstr>Special education requirements</vt:lpstr>
      <vt:lpstr>General Supervision</vt:lpstr>
      <vt:lpstr>Fiscal Management</vt:lpstr>
      <vt:lpstr>Policies and Procedures</vt:lpstr>
      <vt:lpstr>Data</vt:lpstr>
      <vt:lpstr>State Performance Plan</vt:lpstr>
      <vt:lpstr>Dispute Resolution</vt:lpstr>
      <vt:lpstr>Sustaining Compliance and Improvement</vt:lpstr>
      <vt:lpstr>Monitoring follow-up</vt:lpstr>
      <vt:lpstr>Integrated Monitoring</vt:lpstr>
      <vt:lpstr>Technical Assistance</vt:lpstr>
      <vt:lpstr>Record Review Process</vt:lpstr>
      <vt:lpstr>Session Evaluation</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Audrey Amundson</dc:creator>
  <cp:lastModifiedBy>Dinsmore, Jessica, PED</cp:lastModifiedBy>
  <cp:revision>39</cp:revision>
  <dcterms:created xsi:type="dcterms:W3CDTF">2024-01-31T20:08:33Z</dcterms:created>
  <dcterms:modified xsi:type="dcterms:W3CDTF">2025-02-19T17:45:46Z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0x010100AC3905EF8D7D8D479400B05B430098E4</vt:lpwstr>
  </property>
</Properties>
</file>